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1"/>
  </p:sldMasterIdLst>
  <p:notesMasterIdLst>
    <p:notesMasterId r:id="rId18"/>
  </p:notesMasterIdLst>
  <p:sldIdLst>
    <p:sldId id="278" r:id="rId2"/>
    <p:sldId id="339" r:id="rId3"/>
    <p:sldId id="274"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ditor_D" initials="Editor_D"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8" autoAdjust="0"/>
    <p:restoredTop sz="94660"/>
  </p:normalViewPr>
  <p:slideViewPr>
    <p:cSldViewPr snapToGrid="0">
      <p:cViewPr varScale="1">
        <p:scale>
          <a:sx n="67" d="100"/>
          <a:sy n="67" d="100"/>
        </p:scale>
        <p:origin x="1284" y="56"/>
      </p:cViewPr>
      <p:guideLst>
        <p:guide orient="horz" pos="2160"/>
        <p:guide pos="2880"/>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ven Pattinson" userId="b52b1ba7-b527-49a6-9e22-bcb6af20c0fa" providerId="ADAL" clId="{7DF26B63-D6B0-4B28-81DD-B6430BB55F99}"/>
    <pc:docChg chg="undo redo custSel addSld modSld">
      <pc:chgData name="Steven Pattinson" userId="b52b1ba7-b527-49a6-9e22-bcb6af20c0fa" providerId="ADAL" clId="{7DF26B63-D6B0-4B28-81DD-B6430BB55F99}" dt="2024-03-01T10:30:01.665" v="1006" actId="15"/>
      <pc:docMkLst>
        <pc:docMk/>
      </pc:docMkLst>
      <pc:sldChg chg="modSp mod">
        <pc:chgData name="Steven Pattinson" userId="b52b1ba7-b527-49a6-9e22-bcb6af20c0fa" providerId="ADAL" clId="{7DF26B63-D6B0-4B28-81DD-B6430BB55F99}" dt="2024-02-25T10:13:45.857" v="216" actId="20577"/>
        <pc:sldMkLst>
          <pc:docMk/>
          <pc:sldMk cId="3533635111" sldId="260"/>
        </pc:sldMkLst>
        <pc:spChg chg="mod">
          <ac:chgData name="Steven Pattinson" userId="b52b1ba7-b527-49a6-9e22-bcb6af20c0fa" providerId="ADAL" clId="{7DF26B63-D6B0-4B28-81DD-B6430BB55F99}" dt="2024-02-25T10:13:45.857" v="216" actId="20577"/>
          <ac:spMkLst>
            <pc:docMk/>
            <pc:sldMk cId="3533635111" sldId="260"/>
            <ac:spMk id="35843" creationId="{00000000-0000-0000-0000-000000000000}"/>
          </ac:spMkLst>
        </pc:spChg>
      </pc:sldChg>
      <pc:sldChg chg="modSp mod">
        <pc:chgData name="Steven Pattinson" userId="b52b1ba7-b527-49a6-9e22-bcb6af20c0fa" providerId="ADAL" clId="{7DF26B63-D6B0-4B28-81DD-B6430BB55F99}" dt="2024-02-25T11:42:22.277" v="243" actId="20577"/>
        <pc:sldMkLst>
          <pc:docMk/>
          <pc:sldMk cId="1460619056" sldId="261"/>
        </pc:sldMkLst>
        <pc:spChg chg="mod">
          <ac:chgData name="Steven Pattinson" userId="b52b1ba7-b527-49a6-9e22-bcb6af20c0fa" providerId="ADAL" clId="{7DF26B63-D6B0-4B28-81DD-B6430BB55F99}" dt="2024-02-25T11:42:22.277" v="243" actId="20577"/>
          <ac:spMkLst>
            <pc:docMk/>
            <pc:sldMk cId="1460619056" sldId="261"/>
            <ac:spMk id="36866" creationId="{00000000-0000-0000-0000-000000000000}"/>
          </ac:spMkLst>
        </pc:spChg>
      </pc:sldChg>
      <pc:sldChg chg="modSp mod">
        <pc:chgData name="Steven Pattinson" userId="b52b1ba7-b527-49a6-9e22-bcb6af20c0fa" providerId="ADAL" clId="{7DF26B63-D6B0-4B28-81DD-B6430BB55F99}" dt="2024-02-25T11:45:22.548" v="330" actId="20577"/>
        <pc:sldMkLst>
          <pc:docMk/>
          <pc:sldMk cId="258518080" sldId="264"/>
        </pc:sldMkLst>
        <pc:spChg chg="mod">
          <ac:chgData name="Steven Pattinson" userId="b52b1ba7-b527-49a6-9e22-bcb6af20c0fa" providerId="ADAL" clId="{7DF26B63-D6B0-4B28-81DD-B6430BB55F99}" dt="2024-02-25T11:45:22.548" v="330" actId="20577"/>
          <ac:spMkLst>
            <pc:docMk/>
            <pc:sldMk cId="258518080" sldId="264"/>
            <ac:spMk id="4099" creationId="{00000000-0000-0000-0000-000000000000}"/>
          </ac:spMkLst>
        </pc:spChg>
      </pc:sldChg>
      <pc:sldChg chg="modSp mod">
        <pc:chgData name="Steven Pattinson" userId="b52b1ba7-b527-49a6-9e22-bcb6af20c0fa" providerId="ADAL" clId="{7DF26B63-D6B0-4B28-81DD-B6430BB55F99}" dt="2024-02-25T11:50:39.840" v="386" actId="6549"/>
        <pc:sldMkLst>
          <pc:docMk/>
          <pc:sldMk cId="3682695333" sldId="269"/>
        </pc:sldMkLst>
        <pc:spChg chg="mod">
          <ac:chgData name="Steven Pattinson" userId="b52b1ba7-b527-49a6-9e22-bcb6af20c0fa" providerId="ADAL" clId="{7DF26B63-D6B0-4B28-81DD-B6430BB55F99}" dt="2024-02-25T11:50:39.840" v="386" actId="6549"/>
          <ac:spMkLst>
            <pc:docMk/>
            <pc:sldMk cId="3682695333" sldId="269"/>
            <ac:spMk id="47107" creationId="{00000000-0000-0000-0000-000000000000}"/>
          </ac:spMkLst>
        </pc:spChg>
      </pc:sldChg>
      <pc:sldChg chg="modSp mod">
        <pc:chgData name="Steven Pattinson" userId="b52b1ba7-b527-49a6-9e22-bcb6af20c0fa" providerId="ADAL" clId="{7DF26B63-D6B0-4B28-81DD-B6430BB55F99}" dt="2024-02-25T11:57:07.519" v="951" actId="20577"/>
        <pc:sldMkLst>
          <pc:docMk/>
          <pc:sldMk cId="3027893233" sldId="270"/>
        </pc:sldMkLst>
        <pc:spChg chg="mod">
          <ac:chgData name="Steven Pattinson" userId="b52b1ba7-b527-49a6-9e22-bcb6af20c0fa" providerId="ADAL" clId="{7DF26B63-D6B0-4B28-81DD-B6430BB55F99}" dt="2024-02-25T11:57:07.519" v="951" actId="20577"/>
          <ac:spMkLst>
            <pc:docMk/>
            <pc:sldMk cId="3027893233" sldId="270"/>
            <ac:spMk id="4099" creationId="{00000000-0000-0000-0000-000000000000}"/>
          </ac:spMkLst>
        </pc:spChg>
        <pc:spChg chg="mod">
          <ac:chgData name="Steven Pattinson" userId="b52b1ba7-b527-49a6-9e22-bcb6af20c0fa" providerId="ADAL" clId="{7DF26B63-D6B0-4B28-81DD-B6430BB55F99}" dt="2024-02-25T11:54:02.869" v="529" actId="20577"/>
          <ac:spMkLst>
            <pc:docMk/>
            <pc:sldMk cId="3027893233" sldId="270"/>
            <ac:spMk id="48130" creationId="{00000000-0000-0000-0000-000000000000}"/>
          </ac:spMkLst>
        </pc:spChg>
      </pc:sldChg>
      <pc:sldChg chg="modSp mod">
        <pc:chgData name="Steven Pattinson" userId="b52b1ba7-b527-49a6-9e22-bcb6af20c0fa" providerId="ADAL" clId="{7DF26B63-D6B0-4B28-81DD-B6430BB55F99}" dt="2024-02-25T14:46:37.098" v="955" actId="27636"/>
        <pc:sldMkLst>
          <pc:docMk/>
          <pc:sldMk cId="0" sldId="272"/>
        </pc:sldMkLst>
        <pc:spChg chg="mod">
          <ac:chgData name="Steven Pattinson" userId="b52b1ba7-b527-49a6-9e22-bcb6af20c0fa" providerId="ADAL" clId="{7DF26B63-D6B0-4B28-81DD-B6430BB55F99}" dt="2024-02-25T14:46:37.098" v="955" actId="27636"/>
          <ac:spMkLst>
            <pc:docMk/>
            <pc:sldMk cId="0" sldId="272"/>
            <ac:spMk id="4" creationId="{00000000-0000-0000-0000-000000000000}"/>
          </ac:spMkLst>
        </pc:spChg>
      </pc:sldChg>
      <pc:sldChg chg="addSp delSp modSp new mod modClrScheme chgLayout">
        <pc:chgData name="Steven Pattinson" userId="b52b1ba7-b527-49a6-9e22-bcb6af20c0fa" providerId="ADAL" clId="{7DF26B63-D6B0-4B28-81DD-B6430BB55F99}" dt="2024-03-01T10:30:01.665" v="1006" actId="15"/>
        <pc:sldMkLst>
          <pc:docMk/>
          <pc:sldMk cId="145607568" sldId="274"/>
        </pc:sldMkLst>
        <pc:spChg chg="del mod ord">
          <ac:chgData name="Steven Pattinson" userId="b52b1ba7-b527-49a6-9e22-bcb6af20c0fa" providerId="ADAL" clId="{7DF26B63-D6B0-4B28-81DD-B6430BB55F99}" dt="2024-03-01T10:28:45.538" v="957" actId="700"/>
          <ac:spMkLst>
            <pc:docMk/>
            <pc:sldMk cId="145607568" sldId="274"/>
            <ac:spMk id="2" creationId="{8D070854-62C0-5C8B-B910-7443941A6744}"/>
          </ac:spMkLst>
        </pc:spChg>
        <pc:spChg chg="del mod ord">
          <ac:chgData name="Steven Pattinson" userId="b52b1ba7-b527-49a6-9e22-bcb6af20c0fa" providerId="ADAL" clId="{7DF26B63-D6B0-4B28-81DD-B6430BB55F99}" dt="2024-03-01T10:28:45.538" v="957" actId="700"/>
          <ac:spMkLst>
            <pc:docMk/>
            <pc:sldMk cId="145607568" sldId="274"/>
            <ac:spMk id="3" creationId="{6BA0CF78-422C-78E0-1AF3-FCED04852FB5}"/>
          </ac:spMkLst>
        </pc:spChg>
        <pc:spChg chg="add mod ord">
          <ac:chgData name="Steven Pattinson" userId="b52b1ba7-b527-49a6-9e22-bcb6af20c0fa" providerId="ADAL" clId="{7DF26B63-D6B0-4B28-81DD-B6430BB55F99}" dt="2024-03-01T10:29:53.269" v="1005"/>
          <ac:spMkLst>
            <pc:docMk/>
            <pc:sldMk cId="145607568" sldId="274"/>
            <ac:spMk id="4" creationId="{9463168E-6DCD-8974-64E0-D7D7532C6FD0}"/>
          </ac:spMkLst>
        </pc:spChg>
        <pc:spChg chg="add mod ord">
          <ac:chgData name="Steven Pattinson" userId="b52b1ba7-b527-49a6-9e22-bcb6af20c0fa" providerId="ADAL" clId="{7DF26B63-D6B0-4B28-81DD-B6430BB55F99}" dt="2024-03-01T10:30:01.665" v="1006" actId="15"/>
          <ac:spMkLst>
            <pc:docMk/>
            <pc:sldMk cId="145607568" sldId="274"/>
            <ac:spMk id="5" creationId="{6696A6A0-D13F-57DD-E6CF-EF77446902A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6D9B74-78B1-4F8F-AD6A-5CCB43A88AD6}" type="doc">
      <dgm:prSet loTypeId="urn:microsoft.com/office/officeart/2005/8/layout/radial4" loCatId="relationship" qsTypeId="urn:microsoft.com/office/officeart/2005/8/quickstyle/simple1" qsCatId="simple" csTypeId="urn:microsoft.com/office/officeart/2005/8/colors/accent1_2" csCatId="accent1" phldr="1"/>
      <dgm:spPr/>
      <dgm:t>
        <a:bodyPr/>
        <a:lstStyle/>
        <a:p>
          <a:endParaRPr lang="en-GB"/>
        </a:p>
      </dgm:t>
    </dgm:pt>
    <dgm:pt modelId="{D6E1B3F4-9B5E-47E2-B450-778B53D3EDE1}">
      <dgm:prSet phldrT="[Text]"/>
      <dgm:spPr/>
      <dgm:t>
        <a:bodyPr/>
        <a:lstStyle/>
        <a:p>
          <a:r>
            <a:rPr lang="en-GB" dirty="0"/>
            <a:t>Dialectical conundrum – towards the future state</a:t>
          </a:r>
        </a:p>
      </dgm:t>
    </dgm:pt>
    <dgm:pt modelId="{E8D9EBA5-9769-4503-8590-B03819EF3088}" type="parTrans" cxnId="{1A223CAF-2D6E-4823-80D7-88FA6EA2B06E}">
      <dgm:prSet/>
      <dgm:spPr/>
      <dgm:t>
        <a:bodyPr/>
        <a:lstStyle/>
        <a:p>
          <a:endParaRPr lang="en-GB"/>
        </a:p>
      </dgm:t>
    </dgm:pt>
    <dgm:pt modelId="{33038A28-683E-4FBE-AF5B-70BE82BE00E0}" type="sibTrans" cxnId="{1A223CAF-2D6E-4823-80D7-88FA6EA2B06E}">
      <dgm:prSet/>
      <dgm:spPr/>
      <dgm:t>
        <a:bodyPr/>
        <a:lstStyle/>
        <a:p>
          <a:endParaRPr lang="en-GB"/>
        </a:p>
      </dgm:t>
    </dgm:pt>
    <dgm:pt modelId="{21F077F3-BD7B-47B9-B4A2-6DBC87E92C73}">
      <dgm:prSet phldrT="[Text]"/>
      <dgm:spPr/>
      <dgm:t>
        <a:bodyPr/>
        <a:lstStyle/>
        <a:p>
          <a:r>
            <a:rPr lang="en-GB" dirty="0"/>
            <a:t>Describing present state and defining desired future state</a:t>
          </a:r>
        </a:p>
      </dgm:t>
    </dgm:pt>
    <dgm:pt modelId="{6B06B48B-27BC-44C8-9C4A-68896E095C0C}" type="parTrans" cxnId="{5D8F600F-8E82-4EE3-A469-E161521180B9}">
      <dgm:prSet/>
      <dgm:spPr/>
      <dgm:t>
        <a:bodyPr/>
        <a:lstStyle/>
        <a:p>
          <a:endParaRPr lang="en-GB"/>
        </a:p>
      </dgm:t>
    </dgm:pt>
    <dgm:pt modelId="{C0EC68C9-97AF-4144-9969-D08526995E3F}" type="sibTrans" cxnId="{5D8F600F-8E82-4EE3-A469-E161521180B9}">
      <dgm:prSet/>
      <dgm:spPr/>
      <dgm:t>
        <a:bodyPr/>
        <a:lstStyle/>
        <a:p>
          <a:endParaRPr lang="en-GB"/>
        </a:p>
      </dgm:t>
    </dgm:pt>
    <dgm:pt modelId="{D4BDE879-DA1D-46C2-A421-C6EE0697240D}">
      <dgm:prSet phldrT="[Text]"/>
      <dgm:spPr/>
      <dgm:t>
        <a:bodyPr/>
        <a:lstStyle/>
        <a:p>
          <a:r>
            <a:rPr lang="en-GB" dirty="0"/>
            <a:t>Conception of the need to change – degree of choice</a:t>
          </a:r>
        </a:p>
      </dgm:t>
    </dgm:pt>
    <dgm:pt modelId="{1281A751-4D9B-46BC-BF3B-EBFF1EA9E1C3}" type="parTrans" cxnId="{87A44614-79E9-4E01-A8F9-A7076DFDF7A0}">
      <dgm:prSet/>
      <dgm:spPr/>
      <dgm:t>
        <a:bodyPr/>
        <a:lstStyle/>
        <a:p>
          <a:endParaRPr lang="en-GB"/>
        </a:p>
      </dgm:t>
    </dgm:pt>
    <dgm:pt modelId="{226A0287-24BD-4542-8A3D-520F54B7397C}" type="sibTrans" cxnId="{87A44614-79E9-4E01-A8F9-A7076DFDF7A0}">
      <dgm:prSet/>
      <dgm:spPr/>
      <dgm:t>
        <a:bodyPr/>
        <a:lstStyle/>
        <a:p>
          <a:endParaRPr lang="en-GB"/>
        </a:p>
      </dgm:t>
    </dgm:pt>
    <dgm:pt modelId="{726DECD5-0BAC-41ED-94B9-A912A5EF8E8F}">
      <dgm:prSet phldrT="[Text]"/>
      <dgm:spPr/>
      <dgm:t>
        <a:bodyPr/>
        <a:lstStyle/>
        <a:p>
          <a:r>
            <a:rPr lang="en-GB" dirty="0"/>
            <a:t>What needs to be done in managing transition  from here to there</a:t>
          </a:r>
        </a:p>
      </dgm:t>
    </dgm:pt>
    <dgm:pt modelId="{189AC4AE-C007-4D55-84C5-BB8EA7482B9F}" type="parTrans" cxnId="{FE8D01C2-82A6-4A54-A4E4-40C041BBEFEF}">
      <dgm:prSet/>
      <dgm:spPr/>
      <dgm:t>
        <a:bodyPr/>
        <a:lstStyle/>
        <a:p>
          <a:endParaRPr lang="en-GB"/>
        </a:p>
      </dgm:t>
    </dgm:pt>
    <dgm:pt modelId="{CD091BE7-38D6-4107-AE8D-6532FCA496D7}" type="sibTrans" cxnId="{FE8D01C2-82A6-4A54-A4E4-40C041BBEFEF}">
      <dgm:prSet/>
      <dgm:spPr/>
      <dgm:t>
        <a:bodyPr/>
        <a:lstStyle/>
        <a:p>
          <a:endParaRPr lang="en-GB"/>
        </a:p>
      </dgm:t>
    </dgm:pt>
    <dgm:pt modelId="{B25EC048-B8F1-4973-A327-D8F111348A45}" type="pres">
      <dgm:prSet presAssocID="{9F6D9B74-78B1-4F8F-AD6A-5CCB43A88AD6}" presName="cycle" presStyleCnt="0">
        <dgm:presLayoutVars>
          <dgm:chMax val="1"/>
          <dgm:dir/>
          <dgm:animLvl val="ctr"/>
          <dgm:resizeHandles val="exact"/>
        </dgm:presLayoutVars>
      </dgm:prSet>
      <dgm:spPr/>
    </dgm:pt>
    <dgm:pt modelId="{886753D7-B3C5-475A-925E-F384BD786373}" type="pres">
      <dgm:prSet presAssocID="{D6E1B3F4-9B5E-47E2-B450-778B53D3EDE1}" presName="centerShape" presStyleLbl="node0" presStyleIdx="0" presStyleCnt="1"/>
      <dgm:spPr/>
    </dgm:pt>
    <dgm:pt modelId="{70B466F3-28C7-4CEF-988A-14D83E71D583}" type="pres">
      <dgm:prSet presAssocID="{6B06B48B-27BC-44C8-9C4A-68896E095C0C}" presName="parTrans" presStyleLbl="bgSibTrans2D1" presStyleIdx="0" presStyleCnt="3"/>
      <dgm:spPr/>
    </dgm:pt>
    <dgm:pt modelId="{2A35462A-00FD-4A59-89F5-BCE3345275EF}" type="pres">
      <dgm:prSet presAssocID="{21F077F3-BD7B-47B9-B4A2-6DBC87E92C73}" presName="node" presStyleLbl="node1" presStyleIdx="0" presStyleCnt="3">
        <dgm:presLayoutVars>
          <dgm:bulletEnabled val="1"/>
        </dgm:presLayoutVars>
      </dgm:prSet>
      <dgm:spPr/>
    </dgm:pt>
    <dgm:pt modelId="{D3A63ED6-FE7F-4DAE-AB7C-7A875F07EA6B}" type="pres">
      <dgm:prSet presAssocID="{1281A751-4D9B-46BC-BF3B-EBFF1EA9E1C3}" presName="parTrans" presStyleLbl="bgSibTrans2D1" presStyleIdx="1" presStyleCnt="3"/>
      <dgm:spPr/>
    </dgm:pt>
    <dgm:pt modelId="{94736414-2187-46C4-9993-7D8BD8A0FB53}" type="pres">
      <dgm:prSet presAssocID="{D4BDE879-DA1D-46C2-A421-C6EE0697240D}" presName="node" presStyleLbl="node1" presStyleIdx="1" presStyleCnt="3">
        <dgm:presLayoutVars>
          <dgm:bulletEnabled val="1"/>
        </dgm:presLayoutVars>
      </dgm:prSet>
      <dgm:spPr/>
    </dgm:pt>
    <dgm:pt modelId="{25C2C61C-F349-4A14-A676-EB57E0AA7BB5}" type="pres">
      <dgm:prSet presAssocID="{189AC4AE-C007-4D55-84C5-BB8EA7482B9F}" presName="parTrans" presStyleLbl="bgSibTrans2D1" presStyleIdx="2" presStyleCnt="3"/>
      <dgm:spPr/>
    </dgm:pt>
    <dgm:pt modelId="{B18A6A46-BAD1-4737-B6D3-FB9FB4E56DB7}" type="pres">
      <dgm:prSet presAssocID="{726DECD5-0BAC-41ED-94B9-A912A5EF8E8F}" presName="node" presStyleLbl="node1" presStyleIdx="2" presStyleCnt="3">
        <dgm:presLayoutVars>
          <dgm:bulletEnabled val="1"/>
        </dgm:presLayoutVars>
      </dgm:prSet>
      <dgm:spPr/>
    </dgm:pt>
  </dgm:ptLst>
  <dgm:cxnLst>
    <dgm:cxn modelId="{9BFB8803-C82C-4559-BC18-74192D4A42F6}" type="presOf" srcId="{D6E1B3F4-9B5E-47E2-B450-778B53D3EDE1}" destId="{886753D7-B3C5-475A-925E-F384BD786373}" srcOrd="0" destOrd="0" presId="urn:microsoft.com/office/officeart/2005/8/layout/radial4"/>
    <dgm:cxn modelId="{5D8F600F-8E82-4EE3-A469-E161521180B9}" srcId="{D6E1B3F4-9B5E-47E2-B450-778B53D3EDE1}" destId="{21F077F3-BD7B-47B9-B4A2-6DBC87E92C73}" srcOrd="0" destOrd="0" parTransId="{6B06B48B-27BC-44C8-9C4A-68896E095C0C}" sibTransId="{C0EC68C9-97AF-4144-9969-D08526995E3F}"/>
    <dgm:cxn modelId="{E852D210-EE03-423C-8886-624D4D660942}" type="presOf" srcId="{D4BDE879-DA1D-46C2-A421-C6EE0697240D}" destId="{94736414-2187-46C4-9993-7D8BD8A0FB53}" srcOrd="0" destOrd="0" presId="urn:microsoft.com/office/officeart/2005/8/layout/radial4"/>
    <dgm:cxn modelId="{87A44614-79E9-4E01-A8F9-A7076DFDF7A0}" srcId="{D6E1B3F4-9B5E-47E2-B450-778B53D3EDE1}" destId="{D4BDE879-DA1D-46C2-A421-C6EE0697240D}" srcOrd="1" destOrd="0" parTransId="{1281A751-4D9B-46BC-BF3B-EBFF1EA9E1C3}" sibTransId="{226A0287-24BD-4542-8A3D-520F54B7397C}"/>
    <dgm:cxn modelId="{4C8AAA2C-A2C2-4DFF-8F4D-9C98FAE06F59}" type="presOf" srcId="{21F077F3-BD7B-47B9-B4A2-6DBC87E92C73}" destId="{2A35462A-00FD-4A59-89F5-BCE3345275EF}" srcOrd="0" destOrd="0" presId="urn:microsoft.com/office/officeart/2005/8/layout/radial4"/>
    <dgm:cxn modelId="{41DBF265-F92C-499B-982B-7E517143A96A}" type="presOf" srcId="{726DECD5-0BAC-41ED-94B9-A912A5EF8E8F}" destId="{B18A6A46-BAD1-4737-B6D3-FB9FB4E56DB7}" srcOrd="0" destOrd="0" presId="urn:microsoft.com/office/officeart/2005/8/layout/radial4"/>
    <dgm:cxn modelId="{F7B15D73-4811-4DFF-98F5-F34683C8F890}" type="presOf" srcId="{189AC4AE-C007-4D55-84C5-BB8EA7482B9F}" destId="{25C2C61C-F349-4A14-A676-EB57E0AA7BB5}" srcOrd="0" destOrd="0" presId="urn:microsoft.com/office/officeart/2005/8/layout/radial4"/>
    <dgm:cxn modelId="{01798258-5E21-4FBD-BA97-16CCB466DD3E}" type="presOf" srcId="{6B06B48B-27BC-44C8-9C4A-68896E095C0C}" destId="{70B466F3-28C7-4CEF-988A-14D83E71D583}" srcOrd="0" destOrd="0" presId="urn:microsoft.com/office/officeart/2005/8/layout/radial4"/>
    <dgm:cxn modelId="{1A223CAF-2D6E-4823-80D7-88FA6EA2B06E}" srcId="{9F6D9B74-78B1-4F8F-AD6A-5CCB43A88AD6}" destId="{D6E1B3F4-9B5E-47E2-B450-778B53D3EDE1}" srcOrd="0" destOrd="0" parTransId="{E8D9EBA5-9769-4503-8590-B03819EF3088}" sibTransId="{33038A28-683E-4FBE-AF5B-70BE82BE00E0}"/>
    <dgm:cxn modelId="{6F3247B0-CB6A-4503-B363-FE3AB74844DA}" type="presOf" srcId="{1281A751-4D9B-46BC-BF3B-EBFF1EA9E1C3}" destId="{D3A63ED6-FE7F-4DAE-AB7C-7A875F07EA6B}" srcOrd="0" destOrd="0" presId="urn:microsoft.com/office/officeart/2005/8/layout/radial4"/>
    <dgm:cxn modelId="{FE8D01C2-82A6-4A54-A4E4-40C041BBEFEF}" srcId="{D6E1B3F4-9B5E-47E2-B450-778B53D3EDE1}" destId="{726DECD5-0BAC-41ED-94B9-A912A5EF8E8F}" srcOrd="2" destOrd="0" parTransId="{189AC4AE-C007-4D55-84C5-BB8EA7482B9F}" sibTransId="{CD091BE7-38D6-4107-AE8D-6532FCA496D7}"/>
    <dgm:cxn modelId="{1B9EB0CF-D2D9-4E73-89D7-C6031ACD4ED4}" type="presOf" srcId="{9F6D9B74-78B1-4F8F-AD6A-5CCB43A88AD6}" destId="{B25EC048-B8F1-4973-A327-D8F111348A45}" srcOrd="0" destOrd="0" presId="urn:microsoft.com/office/officeart/2005/8/layout/radial4"/>
    <dgm:cxn modelId="{C5E8F5D5-8976-4244-BE48-1C56273F8C3D}" type="presParOf" srcId="{B25EC048-B8F1-4973-A327-D8F111348A45}" destId="{886753D7-B3C5-475A-925E-F384BD786373}" srcOrd="0" destOrd="0" presId="urn:microsoft.com/office/officeart/2005/8/layout/radial4"/>
    <dgm:cxn modelId="{9E79B0EE-7630-4A60-8EDA-0ED4E7018DB6}" type="presParOf" srcId="{B25EC048-B8F1-4973-A327-D8F111348A45}" destId="{70B466F3-28C7-4CEF-988A-14D83E71D583}" srcOrd="1" destOrd="0" presId="urn:microsoft.com/office/officeart/2005/8/layout/radial4"/>
    <dgm:cxn modelId="{E1E063A6-C5EF-4258-A00E-2CBF1EE591FF}" type="presParOf" srcId="{B25EC048-B8F1-4973-A327-D8F111348A45}" destId="{2A35462A-00FD-4A59-89F5-BCE3345275EF}" srcOrd="2" destOrd="0" presId="urn:microsoft.com/office/officeart/2005/8/layout/radial4"/>
    <dgm:cxn modelId="{FEE4BFD7-3D10-4073-BF15-C0B5EAB7D10D}" type="presParOf" srcId="{B25EC048-B8F1-4973-A327-D8F111348A45}" destId="{D3A63ED6-FE7F-4DAE-AB7C-7A875F07EA6B}" srcOrd="3" destOrd="0" presId="urn:microsoft.com/office/officeart/2005/8/layout/radial4"/>
    <dgm:cxn modelId="{31B829FF-459B-4C85-AF24-942AF3BF20CF}" type="presParOf" srcId="{B25EC048-B8F1-4973-A327-D8F111348A45}" destId="{94736414-2187-46C4-9993-7D8BD8A0FB53}" srcOrd="4" destOrd="0" presId="urn:microsoft.com/office/officeart/2005/8/layout/radial4"/>
    <dgm:cxn modelId="{3E3769D9-1340-4D8D-BD85-F10B8DAD38C1}" type="presParOf" srcId="{B25EC048-B8F1-4973-A327-D8F111348A45}" destId="{25C2C61C-F349-4A14-A676-EB57E0AA7BB5}" srcOrd="5" destOrd="0" presId="urn:microsoft.com/office/officeart/2005/8/layout/radial4"/>
    <dgm:cxn modelId="{705A129F-18CB-4B0D-92B0-2B2E4A23A4A0}" type="presParOf" srcId="{B25EC048-B8F1-4973-A327-D8F111348A45}" destId="{B18A6A46-BAD1-4737-B6D3-FB9FB4E56DB7}" srcOrd="6" destOrd="0" presId="urn:microsoft.com/office/officeart/2005/8/layout/radial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6753D7-B3C5-475A-925E-F384BD786373}">
      <dsp:nvSpPr>
        <dsp:cNvPr id="0" name=""/>
        <dsp:cNvSpPr/>
      </dsp:nvSpPr>
      <dsp:spPr>
        <a:xfrm>
          <a:off x="2996137" y="2257840"/>
          <a:ext cx="1894425" cy="189442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t>Dialectical conundrum – towards the future state</a:t>
          </a:r>
        </a:p>
      </dsp:txBody>
      <dsp:txXfrm>
        <a:off x="3273569" y="2535272"/>
        <a:ext cx="1339561" cy="1339561"/>
      </dsp:txXfrm>
    </dsp:sp>
    <dsp:sp modelId="{70B466F3-28C7-4CEF-988A-14D83E71D583}">
      <dsp:nvSpPr>
        <dsp:cNvPr id="0" name=""/>
        <dsp:cNvSpPr/>
      </dsp:nvSpPr>
      <dsp:spPr>
        <a:xfrm rot="12900000">
          <a:off x="1776770" y="1926663"/>
          <a:ext cx="1452771" cy="539911"/>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A35462A-00FD-4A59-89F5-BCE3345275EF}">
      <dsp:nvSpPr>
        <dsp:cNvPr id="0" name=""/>
        <dsp:cNvSpPr/>
      </dsp:nvSpPr>
      <dsp:spPr>
        <a:xfrm>
          <a:off x="1008284" y="1060099"/>
          <a:ext cx="1799704" cy="143976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195" tIns="36195" rIns="36195" bIns="36195" numCol="1" spcCol="1270" anchor="ctr" anchorCtr="0">
          <a:noAutofit/>
        </a:bodyPr>
        <a:lstStyle/>
        <a:p>
          <a:pPr marL="0" lvl="0" indent="0" algn="ctr" defTabSz="844550">
            <a:lnSpc>
              <a:spcPct val="90000"/>
            </a:lnSpc>
            <a:spcBef>
              <a:spcPct val="0"/>
            </a:spcBef>
            <a:spcAft>
              <a:spcPct val="35000"/>
            </a:spcAft>
            <a:buNone/>
          </a:pPr>
          <a:r>
            <a:rPr lang="en-GB" sz="1900" kern="1200" dirty="0"/>
            <a:t>Describing present state and defining desired future state</a:t>
          </a:r>
        </a:p>
      </dsp:txBody>
      <dsp:txXfrm>
        <a:off x="1050453" y="1102268"/>
        <a:ext cx="1715366" cy="1355425"/>
      </dsp:txXfrm>
    </dsp:sp>
    <dsp:sp modelId="{D3A63ED6-FE7F-4DAE-AB7C-7A875F07EA6B}">
      <dsp:nvSpPr>
        <dsp:cNvPr id="0" name=""/>
        <dsp:cNvSpPr/>
      </dsp:nvSpPr>
      <dsp:spPr>
        <a:xfrm rot="16200000">
          <a:off x="3216964" y="1176946"/>
          <a:ext cx="1452771" cy="539911"/>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4736414-2187-46C4-9993-7D8BD8A0FB53}">
      <dsp:nvSpPr>
        <dsp:cNvPr id="0" name=""/>
        <dsp:cNvSpPr/>
      </dsp:nvSpPr>
      <dsp:spPr>
        <a:xfrm>
          <a:off x="3043497" y="634"/>
          <a:ext cx="1799704" cy="143976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195" tIns="36195" rIns="36195" bIns="36195" numCol="1" spcCol="1270" anchor="ctr" anchorCtr="0">
          <a:noAutofit/>
        </a:bodyPr>
        <a:lstStyle/>
        <a:p>
          <a:pPr marL="0" lvl="0" indent="0" algn="ctr" defTabSz="844550">
            <a:lnSpc>
              <a:spcPct val="90000"/>
            </a:lnSpc>
            <a:spcBef>
              <a:spcPct val="0"/>
            </a:spcBef>
            <a:spcAft>
              <a:spcPct val="35000"/>
            </a:spcAft>
            <a:buNone/>
          </a:pPr>
          <a:r>
            <a:rPr lang="en-GB" sz="1900" kern="1200" dirty="0"/>
            <a:t>Conception of the need to change – degree of choice</a:t>
          </a:r>
        </a:p>
      </dsp:txBody>
      <dsp:txXfrm>
        <a:off x="3085666" y="42803"/>
        <a:ext cx="1715366" cy="1355425"/>
      </dsp:txXfrm>
    </dsp:sp>
    <dsp:sp modelId="{25C2C61C-F349-4A14-A676-EB57E0AA7BB5}">
      <dsp:nvSpPr>
        <dsp:cNvPr id="0" name=""/>
        <dsp:cNvSpPr/>
      </dsp:nvSpPr>
      <dsp:spPr>
        <a:xfrm rot="19500000">
          <a:off x="4657157" y="1926663"/>
          <a:ext cx="1452771" cy="539911"/>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18A6A46-BAD1-4737-B6D3-FB9FB4E56DB7}">
      <dsp:nvSpPr>
        <dsp:cNvPr id="0" name=""/>
        <dsp:cNvSpPr/>
      </dsp:nvSpPr>
      <dsp:spPr>
        <a:xfrm>
          <a:off x="5078711" y="1060099"/>
          <a:ext cx="1799704" cy="143976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195" tIns="36195" rIns="36195" bIns="36195" numCol="1" spcCol="1270" anchor="ctr" anchorCtr="0">
          <a:noAutofit/>
        </a:bodyPr>
        <a:lstStyle/>
        <a:p>
          <a:pPr marL="0" lvl="0" indent="0" algn="ctr" defTabSz="844550">
            <a:lnSpc>
              <a:spcPct val="90000"/>
            </a:lnSpc>
            <a:spcBef>
              <a:spcPct val="0"/>
            </a:spcBef>
            <a:spcAft>
              <a:spcPct val="35000"/>
            </a:spcAft>
            <a:buNone/>
          </a:pPr>
          <a:r>
            <a:rPr lang="en-GB" sz="1900" kern="1200" dirty="0"/>
            <a:t>What needs to be done in managing transition  from here to there</a:t>
          </a:r>
        </a:p>
      </dsp:txBody>
      <dsp:txXfrm>
        <a:off x="5120880" y="1102268"/>
        <a:ext cx="1715366" cy="1355425"/>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44A606-E0B7-4F95-90C3-0824D9599D68}" type="datetimeFigureOut">
              <a:rPr lang="en-US" smtClean="0"/>
              <a:pPr/>
              <a:t>9/19/2024</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1B37B4-1B53-4FCC-B2E2-D663E58972D8}" type="slidenum">
              <a:rPr lang="en-US" smtClean="0"/>
              <a:pPr/>
              <a:t>‹#›</a:t>
            </a:fld>
            <a:endParaRPr lang="en-US" dirty="0"/>
          </a:p>
        </p:txBody>
      </p:sp>
    </p:spTree>
    <p:extLst>
      <p:ext uri="{BB962C8B-B14F-4D97-AF65-F5344CB8AC3E}">
        <p14:creationId xmlns:p14="http://schemas.microsoft.com/office/powerpoint/2010/main" val="34885445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4524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697100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AU" dirty="0"/>
          </a:p>
        </p:txBody>
      </p:sp>
      <p:sp>
        <p:nvSpPr>
          <p:cNvPr id="6" name="Slide Number Placeholder 5"/>
          <p:cNvSpPr>
            <a:spLocks noGrp="1"/>
          </p:cNvSpPr>
          <p:nvPr>
            <p:ph type="sldNum" sz="quarter" idx="12"/>
          </p:nvPr>
        </p:nvSpPr>
        <p:spPr/>
        <p:txBody>
          <a:bodyPr/>
          <a:lstStyle/>
          <a:p>
            <a:fld id="{920A47E8-94CD-42EC-85BB-C7A3FA6D7141}" type="slidenum">
              <a:rPr lang="en-AU" smtClean="0"/>
              <a:pPr/>
              <a:t>‹#›</a:t>
            </a:fld>
            <a:endParaRPr lang="en-AU" dirty="0"/>
          </a:p>
        </p:txBody>
      </p:sp>
    </p:spTree>
    <p:extLst>
      <p:ext uri="{BB962C8B-B14F-4D97-AF65-F5344CB8AC3E}">
        <p14:creationId xmlns:p14="http://schemas.microsoft.com/office/powerpoint/2010/main" val="2362732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Chapter Slide">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endParaRPr lang="en-AU" dirty="0"/>
          </a:p>
        </p:txBody>
      </p:sp>
      <p:sp>
        <p:nvSpPr>
          <p:cNvPr id="6" name="Slide Number Placeholder 5"/>
          <p:cNvSpPr>
            <a:spLocks noGrp="1"/>
          </p:cNvSpPr>
          <p:nvPr>
            <p:ph type="sldNum" sz="quarter" idx="12"/>
          </p:nvPr>
        </p:nvSpPr>
        <p:spPr/>
        <p:txBody>
          <a:bodyPr/>
          <a:lstStyle/>
          <a:p>
            <a:fld id="{920A47E8-94CD-42EC-85BB-C7A3FA6D7141}" type="slidenum">
              <a:rPr lang="en-AU" smtClean="0"/>
              <a:pPr/>
              <a:t>‹#›</a:t>
            </a:fld>
            <a:endParaRPr lang="en-AU" dirty="0"/>
          </a:p>
        </p:txBody>
      </p:sp>
    </p:spTree>
    <p:extLst>
      <p:ext uri="{BB962C8B-B14F-4D97-AF65-F5344CB8AC3E}">
        <p14:creationId xmlns:p14="http://schemas.microsoft.com/office/powerpoint/2010/main" val="37792978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endParaRPr lang="en-AU" dirty="0"/>
          </a:p>
        </p:txBody>
      </p:sp>
      <p:sp>
        <p:nvSpPr>
          <p:cNvPr id="7" name="Slide Number Placeholder 6"/>
          <p:cNvSpPr>
            <a:spLocks noGrp="1"/>
          </p:cNvSpPr>
          <p:nvPr>
            <p:ph type="sldNum" sz="quarter" idx="12"/>
          </p:nvPr>
        </p:nvSpPr>
        <p:spPr/>
        <p:txBody>
          <a:bodyPr/>
          <a:lstStyle/>
          <a:p>
            <a:fld id="{920A47E8-94CD-42EC-85BB-C7A3FA6D7141}" type="slidenum">
              <a:rPr lang="en-AU" smtClean="0"/>
              <a:pPr/>
              <a:t>‹#›</a:t>
            </a:fld>
            <a:endParaRPr lang="en-AU" dirty="0"/>
          </a:p>
        </p:txBody>
      </p:sp>
    </p:spTree>
    <p:extLst>
      <p:ext uri="{BB962C8B-B14F-4D97-AF65-F5344CB8AC3E}">
        <p14:creationId xmlns:p14="http://schemas.microsoft.com/office/powerpoint/2010/main" val="2130049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endParaRPr lang="en-AU" dirty="0"/>
          </a:p>
        </p:txBody>
      </p:sp>
      <p:sp>
        <p:nvSpPr>
          <p:cNvPr id="9" name="Slide Number Placeholder 8"/>
          <p:cNvSpPr>
            <a:spLocks noGrp="1"/>
          </p:cNvSpPr>
          <p:nvPr>
            <p:ph type="sldNum" sz="quarter" idx="12"/>
          </p:nvPr>
        </p:nvSpPr>
        <p:spPr/>
        <p:txBody>
          <a:bodyPr/>
          <a:lstStyle/>
          <a:p>
            <a:fld id="{920A47E8-94CD-42EC-85BB-C7A3FA6D7141}" type="slidenum">
              <a:rPr lang="en-AU" smtClean="0"/>
              <a:pPr/>
              <a:t>‹#›</a:t>
            </a:fld>
            <a:endParaRPr lang="en-AU" dirty="0"/>
          </a:p>
        </p:txBody>
      </p:sp>
    </p:spTree>
    <p:extLst>
      <p:ext uri="{BB962C8B-B14F-4D97-AF65-F5344CB8AC3E}">
        <p14:creationId xmlns:p14="http://schemas.microsoft.com/office/powerpoint/2010/main" val="1811434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endParaRPr lang="en-AU" dirty="0"/>
          </a:p>
        </p:txBody>
      </p:sp>
      <p:sp>
        <p:nvSpPr>
          <p:cNvPr id="5" name="Slide Number Placeholder 4"/>
          <p:cNvSpPr>
            <a:spLocks noGrp="1"/>
          </p:cNvSpPr>
          <p:nvPr>
            <p:ph type="sldNum" sz="quarter" idx="12"/>
          </p:nvPr>
        </p:nvSpPr>
        <p:spPr/>
        <p:txBody>
          <a:bodyPr/>
          <a:lstStyle/>
          <a:p>
            <a:fld id="{920A47E8-94CD-42EC-85BB-C7A3FA6D7141}" type="slidenum">
              <a:rPr lang="en-AU" smtClean="0"/>
              <a:pPr/>
              <a:t>‹#›</a:t>
            </a:fld>
            <a:endParaRPr lang="en-AU" dirty="0"/>
          </a:p>
        </p:txBody>
      </p:sp>
    </p:spTree>
    <p:extLst>
      <p:ext uri="{BB962C8B-B14F-4D97-AF65-F5344CB8AC3E}">
        <p14:creationId xmlns:p14="http://schemas.microsoft.com/office/powerpoint/2010/main" val="37069118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AU" dirty="0"/>
          </a:p>
        </p:txBody>
      </p:sp>
      <p:sp>
        <p:nvSpPr>
          <p:cNvPr id="4" name="Slide Number Placeholder 3"/>
          <p:cNvSpPr>
            <a:spLocks noGrp="1"/>
          </p:cNvSpPr>
          <p:nvPr>
            <p:ph type="sldNum" sz="quarter" idx="12"/>
          </p:nvPr>
        </p:nvSpPr>
        <p:spPr/>
        <p:txBody>
          <a:bodyPr/>
          <a:lstStyle/>
          <a:p>
            <a:fld id="{920A47E8-94CD-42EC-85BB-C7A3FA6D7141}" type="slidenum">
              <a:rPr lang="en-AU" smtClean="0"/>
              <a:pPr/>
              <a:t>‹#›</a:t>
            </a:fld>
            <a:endParaRPr lang="en-AU" dirty="0"/>
          </a:p>
        </p:txBody>
      </p:sp>
    </p:spTree>
    <p:extLst>
      <p:ext uri="{BB962C8B-B14F-4D97-AF65-F5344CB8AC3E}">
        <p14:creationId xmlns:p14="http://schemas.microsoft.com/office/powerpoint/2010/main" val="1032955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C686B-8071-4C26-8690-34C56671B596}"/>
              </a:ext>
            </a:extLst>
          </p:cNvPr>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940EB49-51FD-4BF5-8417-6D73B7715CAF}"/>
              </a:ext>
            </a:extLst>
          </p:cNvPr>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63C80C4-E90C-4AA2-8128-4C3A8213A706}"/>
              </a:ext>
            </a:extLst>
          </p:cNvPr>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E6C9D3-95C6-4C1E-865C-4211F47BC62B}"/>
              </a:ext>
            </a:extLst>
          </p:cNvPr>
          <p:cNvSpPr>
            <a:spLocks noGrp="1"/>
          </p:cNvSpPr>
          <p:nvPr>
            <p:ph type="dt" sz="half" idx="10"/>
          </p:nvPr>
        </p:nvSpPr>
        <p:spPr>
          <a:xfrm>
            <a:off x="628650" y="6356351"/>
            <a:ext cx="2057400" cy="365125"/>
          </a:xfrm>
          <a:prstGeom prst="rect">
            <a:avLst/>
          </a:prstGeom>
        </p:spPr>
        <p:txBody>
          <a:bodyPr/>
          <a:lstStyle/>
          <a:p>
            <a:endParaRPr lang="en-US" dirty="0"/>
          </a:p>
        </p:txBody>
      </p:sp>
      <p:sp>
        <p:nvSpPr>
          <p:cNvPr id="6" name="Footer Placeholder 5">
            <a:extLst>
              <a:ext uri="{FF2B5EF4-FFF2-40B4-BE49-F238E27FC236}">
                <a16:creationId xmlns:a16="http://schemas.microsoft.com/office/drawing/2014/main" id="{56685DF9-3CD0-4CD2-B8FC-825158FBC898}"/>
              </a:ext>
            </a:extLst>
          </p:cNvPr>
          <p:cNvSpPr>
            <a:spLocks noGrp="1"/>
          </p:cNvSpPr>
          <p:nvPr>
            <p:ph type="ftr" sz="quarter" idx="11"/>
          </p:nvPr>
        </p:nvSpPr>
        <p:spPr/>
        <p:txBody>
          <a:bodyPr/>
          <a:lstStyle/>
          <a:p>
            <a:r>
              <a:rPr lang="en-US" dirty="0"/>
              <a:t>Effective Instructional Strategies: From Theory to Practice 3rd Edition © 2012 SAGE Publications, Inc. </a:t>
            </a:r>
          </a:p>
        </p:txBody>
      </p:sp>
      <p:sp>
        <p:nvSpPr>
          <p:cNvPr id="7" name="Slide Number Placeholder 6">
            <a:extLst>
              <a:ext uri="{FF2B5EF4-FFF2-40B4-BE49-F238E27FC236}">
                <a16:creationId xmlns:a16="http://schemas.microsoft.com/office/drawing/2014/main" id="{247D6F2C-966A-4C2C-A7D5-497C12A180F2}"/>
              </a:ext>
            </a:extLst>
          </p:cNvPr>
          <p:cNvSpPr>
            <a:spLocks noGrp="1"/>
          </p:cNvSpPr>
          <p:nvPr>
            <p:ph type="sldNum" sz="quarter" idx="12"/>
          </p:nvPr>
        </p:nvSpPr>
        <p:spPr/>
        <p:txBody>
          <a:bodyPr/>
          <a:lstStyle/>
          <a:p>
            <a:fld id="{462AAB62-32E8-4B98-B261-29EF66DB7EA1}" type="slidenum">
              <a:rPr lang="en-US" smtClean="0"/>
              <a:pPr/>
              <a:t>‹#›</a:t>
            </a:fld>
            <a:endParaRPr lang="en-US" dirty="0"/>
          </a:p>
        </p:txBody>
      </p:sp>
    </p:spTree>
    <p:extLst>
      <p:ext uri="{BB962C8B-B14F-4D97-AF65-F5344CB8AC3E}">
        <p14:creationId xmlns:p14="http://schemas.microsoft.com/office/powerpoint/2010/main" val="41705013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427148"/>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2020388"/>
            <a:ext cx="7886700" cy="415295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AU"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0A47E8-94CD-42EC-85BB-C7A3FA6D7141}" type="slidenum">
              <a:rPr lang="en-AU" smtClean="0"/>
              <a:pPr/>
              <a:t>‹#›</a:t>
            </a:fld>
            <a:endParaRPr lang="en-AU" dirty="0"/>
          </a:p>
        </p:txBody>
      </p:sp>
    </p:spTree>
    <p:extLst>
      <p:ext uri="{BB962C8B-B14F-4D97-AF65-F5344CB8AC3E}">
        <p14:creationId xmlns:p14="http://schemas.microsoft.com/office/powerpoint/2010/main" val="2579707673"/>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sz="half" idx="2"/>
          </p:nvPr>
        </p:nvSpPr>
        <p:spPr>
          <a:xfrm>
            <a:off x="4860032" y="1523206"/>
            <a:ext cx="3445768" cy="3811588"/>
          </a:xfrm>
        </p:spPr>
        <p:txBody>
          <a:bodyPr>
            <a:normAutofit/>
          </a:bodyPr>
          <a:lstStyle/>
          <a:p>
            <a:r>
              <a:rPr lang="en-US" sz="3600" b="1" dirty="0">
                <a:solidFill>
                  <a:schemeClr val="bg1">
                    <a:lumMod val="65000"/>
                  </a:schemeClr>
                </a:solidFill>
              </a:rPr>
              <a:t>Managing Change, Creativity and Innovation, 5e</a:t>
            </a:r>
          </a:p>
          <a:p>
            <a:endParaRPr lang="en-US" sz="2000" dirty="0">
              <a:solidFill>
                <a:schemeClr val="bg1">
                  <a:lumMod val="65000"/>
                </a:schemeClr>
              </a:solidFill>
            </a:endParaRPr>
          </a:p>
          <a:p>
            <a:r>
              <a:rPr lang="en-US" sz="2000" dirty="0">
                <a:solidFill>
                  <a:schemeClr val="bg1">
                    <a:lumMod val="65000"/>
                  </a:schemeClr>
                </a:solidFill>
              </a:rPr>
              <a:t>© Patrick Dawson, Constantine </a:t>
            </a:r>
            <a:r>
              <a:rPr lang="en-US" sz="2000" dirty="0" err="1">
                <a:solidFill>
                  <a:schemeClr val="bg1">
                    <a:lumMod val="65000"/>
                  </a:schemeClr>
                </a:solidFill>
              </a:rPr>
              <a:t>Andriopoulos</a:t>
            </a:r>
            <a:r>
              <a:rPr lang="en-US" sz="2000" dirty="0">
                <a:solidFill>
                  <a:schemeClr val="bg1">
                    <a:lumMod val="65000"/>
                  </a:schemeClr>
                </a:solidFill>
              </a:rPr>
              <a:t>, Steven Pattinson</a:t>
            </a:r>
          </a:p>
        </p:txBody>
      </p:sp>
      <p:pic>
        <p:nvPicPr>
          <p:cNvPr id="6" name="Content Placeholder 5">
            <a:extLst>
              <a:ext uri="{FF2B5EF4-FFF2-40B4-BE49-F238E27FC236}">
                <a16:creationId xmlns:a16="http://schemas.microsoft.com/office/drawing/2014/main" id="{251A1210-9784-5A78-544F-41A25155B9B3}"/>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829244" y="992188"/>
            <a:ext cx="3743266" cy="4873625"/>
          </a:xfr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3900" y="2362200"/>
            <a:ext cx="7696200" cy="2133600"/>
          </a:xfrm>
        </p:spPr>
        <p:txBody>
          <a:bodyPr>
            <a:noAutofit/>
          </a:bodyPr>
          <a:lstStyle/>
          <a:p>
            <a:pPr>
              <a:lnSpc>
                <a:spcPct val="150000"/>
              </a:lnSpc>
            </a:pPr>
            <a:r>
              <a:rPr lang="en-US" sz="4400" dirty="0"/>
              <a:t>Chapter 1</a:t>
            </a:r>
            <a:br>
              <a:rPr lang="en-US" sz="4400" dirty="0"/>
            </a:br>
            <a:r>
              <a:rPr lang="en-US" sz="4400" dirty="0"/>
              <a:t> Introduction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463168E-6DCD-8974-64E0-D7D7532C6FD0}"/>
              </a:ext>
            </a:extLst>
          </p:cNvPr>
          <p:cNvSpPr>
            <a:spLocks noGrp="1"/>
          </p:cNvSpPr>
          <p:nvPr>
            <p:ph type="title"/>
          </p:nvPr>
        </p:nvSpPr>
        <p:spPr/>
        <p:txBody>
          <a:bodyPr/>
          <a:lstStyle/>
          <a:p>
            <a:r>
              <a:rPr lang="en-GB" dirty="0"/>
              <a:t>Learning outcomes</a:t>
            </a:r>
          </a:p>
        </p:txBody>
      </p:sp>
      <p:sp>
        <p:nvSpPr>
          <p:cNvPr id="5" name="Content Placeholder 4">
            <a:extLst>
              <a:ext uri="{FF2B5EF4-FFF2-40B4-BE49-F238E27FC236}">
                <a16:creationId xmlns:a16="http://schemas.microsoft.com/office/drawing/2014/main" id="{6696A6A0-D13F-57DD-E6CF-EF77446902AF}"/>
              </a:ext>
            </a:extLst>
          </p:cNvPr>
          <p:cNvSpPr>
            <a:spLocks noGrp="1"/>
          </p:cNvSpPr>
          <p:nvPr>
            <p:ph idx="1"/>
          </p:nvPr>
        </p:nvSpPr>
        <p:spPr/>
        <p:txBody>
          <a:bodyPr/>
          <a:lstStyle/>
          <a:p>
            <a:r>
              <a:rPr lang="en-GB" dirty="0"/>
              <a:t>After reading this chapter, you will be able to:</a:t>
            </a:r>
          </a:p>
          <a:p>
            <a:pPr lvl="1"/>
            <a:r>
              <a:rPr lang="en-GB" dirty="0"/>
              <a:t>Explain and define the concepts of change, creativity and innovation.</a:t>
            </a:r>
          </a:p>
          <a:p>
            <a:pPr lvl="1"/>
            <a:r>
              <a:rPr lang="en-GB" dirty="0"/>
              <a:t>Understand the dynamic relationship and importance of these processes for organizations.</a:t>
            </a:r>
          </a:p>
          <a:p>
            <a:pPr lvl="1"/>
            <a:r>
              <a:rPr lang="en-GB" dirty="0"/>
              <a:t>Discuss key debates around the challenges and opportunities facing people and organizations in a world of flux and transition.</a:t>
            </a:r>
          </a:p>
        </p:txBody>
      </p:sp>
    </p:spTree>
    <p:extLst>
      <p:ext uri="{BB962C8B-B14F-4D97-AF65-F5344CB8AC3E}">
        <p14:creationId xmlns:p14="http://schemas.microsoft.com/office/powerpoint/2010/main" val="1456075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altLang="en-US" dirty="0"/>
              <a:t>Why study change, creativity and innovation?</a:t>
            </a:r>
            <a:endParaRPr lang="en-US" dirty="0"/>
          </a:p>
        </p:txBody>
      </p:sp>
      <p:sp>
        <p:nvSpPr>
          <p:cNvPr id="2" name="Content Placeholder 1"/>
          <p:cNvSpPr>
            <a:spLocks noGrp="1"/>
          </p:cNvSpPr>
          <p:nvPr>
            <p:ph idx="1"/>
          </p:nvPr>
        </p:nvSpPr>
        <p:spPr/>
        <p:txBody>
          <a:bodyPr>
            <a:normAutofit/>
          </a:bodyPr>
          <a:lstStyle/>
          <a:p>
            <a:pPr marL="228600" lvl="2" indent="-228600">
              <a:buFont typeface="Arial" panose="020B0604020202020204" pitchFamily="34" charset="0"/>
              <a:buChar char="•"/>
            </a:pPr>
            <a:r>
              <a:rPr lang="en-GB" altLang="en-US" dirty="0"/>
              <a:t>A critical issue facing economies, organizations and stakeholders</a:t>
            </a:r>
          </a:p>
          <a:p>
            <a:pPr marL="228600" lvl="2" indent="-228600">
              <a:buFont typeface="Arial" panose="020B0604020202020204" pitchFamily="34" charset="0"/>
              <a:buChar char="•"/>
            </a:pPr>
            <a:r>
              <a:rPr lang="en-GB" altLang="en-US" dirty="0"/>
              <a:t>A significant area of social, economic and organizational theory</a:t>
            </a:r>
          </a:p>
          <a:p>
            <a:pPr marL="228600" lvl="2" indent="-228600">
              <a:buFont typeface="Arial" panose="020B0604020202020204" pitchFamily="34" charset="0"/>
              <a:buChar char="•"/>
            </a:pPr>
            <a:r>
              <a:rPr lang="en-GB" altLang="en-US" dirty="0"/>
              <a:t>An area of ongoing debate in relation to research, theory, practice and business development</a:t>
            </a:r>
            <a:endParaRPr lang="en-US" dirty="0"/>
          </a:p>
        </p:txBody>
      </p:sp>
      <p:sp>
        <p:nvSpPr>
          <p:cNvPr id="4" name="Slide Number Placeholder 3">
            <a:extLst>
              <a:ext uri="{FF2B5EF4-FFF2-40B4-BE49-F238E27FC236}">
                <a16:creationId xmlns:a16="http://schemas.microsoft.com/office/drawing/2014/main" id="{4F11902F-B50A-4536-9FC7-F3DE2C02B700}"/>
              </a:ext>
            </a:extLst>
          </p:cNvPr>
          <p:cNvSpPr>
            <a:spLocks noGrp="1"/>
          </p:cNvSpPr>
          <p:nvPr>
            <p:ph type="sldNum" sz="quarter" idx="12"/>
          </p:nvPr>
        </p:nvSpPr>
        <p:spPr/>
        <p:txBody>
          <a:bodyPr/>
          <a:lstStyle/>
          <a:p>
            <a:fld id="{920A47E8-94CD-42EC-85BB-C7A3FA6D7141}" type="slidenum">
              <a:rPr lang="en-AU" smtClean="0"/>
              <a:pPr/>
              <a:t>4</a:t>
            </a:fld>
            <a:endParaRPr lang="en-AU" dirty="0"/>
          </a:p>
        </p:txBody>
      </p:sp>
    </p:spTree>
    <p:extLst>
      <p:ext uri="{BB962C8B-B14F-4D97-AF65-F5344CB8AC3E}">
        <p14:creationId xmlns:p14="http://schemas.microsoft.com/office/powerpoint/2010/main" val="2332961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altLang="en-US" dirty="0"/>
              <a:t>Characterizing change</a:t>
            </a:r>
            <a:endParaRPr lang="en-US" dirty="0"/>
          </a:p>
        </p:txBody>
      </p:sp>
      <p:sp>
        <p:nvSpPr>
          <p:cNvPr id="2" name="Content Placeholder 1"/>
          <p:cNvSpPr>
            <a:spLocks noGrp="1"/>
          </p:cNvSpPr>
          <p:nvPr>
            <p:ph idx="1"/>
          </p:nvPr>
        </p:nvSpPr>
        <p:spPr/>
        <p:txBody>
          <a:bodyPr/>
          <a:lstStyle/>
          <a:p>
            <a:r>
              <a:rPr lang="en-GB" altLang="en-US" dirty="0"/>
              <a:t>Ubiquitous, permeates all aspects of life:</a:t>
            </a:r>
          </a:p>
          <a:p>
            <a:pPr lvl="1"/>
            <a:r>
              <a:rPr lang="en-GB" altLang="en-US" dirty="0"/>
              <a:t>Settings: workplace, home, social activities/events</a:t>
            </a:r>
          </a:p>
          <a:p>
            <a:pPr lvl="1"/>
            <a:r>
              <a:rPr lang="en-GB" altLang="en-US" dirty="0"/>
              <a:t>Relations: individual, group, inter-group and winder collective relations</a:t>
            </a:r>
          </a:p>
          <a:p>
            <a:pPr lvl="1"/>
            <a:r>
              <a:rPr lang="en-GB" altLang="en-US" dirty="0"/>
              <a:t>Experiences: the processes by which we make and give sense to the changes that we experience</a:t>
            </a:r>
          </a:p>
          <a:p>
            <a:r>
              <a:rPr lang="en-GB" altLang="en-US" dirty="0"/>
              <a:t>Organizational change:</a:t>
            </a:r>
          </a:p>
          <a:p>
            <a:pPr lvl="1"/>
            <a:r>
              <a:rPr lang="en-GB" altLang="en-US" dirty="0"/>
              <a:t>Planned or emergent, proactive or reactive</a:t>
            </a:r>
          </a:p>
          <a:p>
            <a:pPr lvl="1"/>
            <a:r>
              <a:rPr lang="en-GB" altLang="en-US" dirty="0"/>
              <a:t>Triggered by internal and/or external drivers</a:t>
            </a:r>
            <a:endParaRPr lang="en-US" dirty="0"/>
          </a:p>
        </p:txBody>
      </p:sp>
      <p:sp>
        <p:nvSpPr>
          <p:cNvPr id="4" name="Slide Number Placeholder 3">
            <a:extLst>
              <a:ext uri="{FF2B5EF4-FFF2-40B4-BE49-F238E27FC236}">
                <a16:creationId xmlns:a16="http://schemas.microsoft.com/office/drawing/2014/main" id="{D09BB7C1-C00F-45B6-BB52-F822E095852A}"/>
              </a:ext>
            </a:extLst>
          </p:cNvPr>
          <p:cNvSpPr>
            <a:spLocks noGrp="1"/>
          </p:cNvSpPr>
          <p:nvPr>
            <p:ph type="sldNum" sz="quarter" idx="12"/>
          </p:nvPr>
        </p:nvSpPr>
        <p:spPr/>
        <p:txBody>
          <a:bodyPr/>
          <a:lstStyle/>
          <a:p>
            <a:fld id="{920A47E8-94CD-42EC-85BB-C7A3FA6D7141}" type="slidenum">
              <a:rPr lang="en-AU" smtClean="0"/>
              <a:pPr/>
              <a:t>5</a:t>
            </a:fld>
            <a:endParaRPr lang="en-AU" dirty="0"/>
          </a:p>
        </p:txBody>
      </p:sp>
    </p:spTree>
    <p:extLst>
      <p:ext uri="{BB962C8B-B14F-4D97-AF65-F5344CB8AC3E}">
        <p14:creationId xmlns:p14="http://schemas.microsoft.com/office/powerpoint/2010/main" val="25650057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altLang="en-US" dirty="0"/>
              <a:t>Defining change</a:t>
            </a:r>
            <a:endParaRPr lang="en-US" dirty="0"/>
          </a:p>
        </p:txBody>
      </p:sp>
      <p:sp>
        <p:nvSpPr>
          <p:cNvPr id="2" name="Content Placeholder 1"/>
          <p:cNvSpPr>
            <a:spLocks noGrp="1"/>
          </p:cNvSpPr>
          <p:nvPr>
            <p:ph idx="1"/>
          </p:nvPr>
        </p:nvSpPr>
        <p:spPr/>
        <p:txBody>
          <a:bodyPr/>
          <a:lstStyle/>
          <a:p>
            <a:r>
              <a:rPr lang="en-GB" altLang="en-US" dirty="0"/>
              <a:t>Change can be defined as:</a:t>
            </a:r>
            <a:endParaRPr lang="en-AU" altLang="en-US" dirty="0"/>
          </a:p>
          <a:p>
            <a:pPr marL="614045" lvl="2" indent="-457200">
              <a:buNone/>
            </a:pPr>
            <a:r>
              <a:rPr lang="en-GB" altLang="en-US" i="1" dirty="0"/>
              <a:t>… the active process of introducing a change initiative that moves an organization over time from established ways of doing things to new ways of operating. A key aim of change management is to manage processes in a way that ensures the likelihood of attaining a preferred future (Dawson et al., 2024).</a:t>
            </a:r>
            <a:endParaRPr lang="en-US" dirty="0"/>
          </a:p>
        </p:txBody>
      </p:sp>
      <p:sp>
        <p:nvSpPr>
          <p:cNvPr id="4" name="Slide Number Placeholder 3">
            <a:extLst>
              <a:ext uri="{FF2B5EF4-FFF2-40B4-BE49-F238E27FC236}">
                <a16:creationId xmlns:a16="http://schemas.microsoft.com/office/drawing/2014/main" id="{C464A4E0-D2E3-4F06-B5F8-9532D22AD4A3}"/>
              </a:ext>
            </a:extLst>
          </p:cNvPr>
          <p:cNvSpPr>
            <a:spLocks noGrp="1"/>
          </p:cNvSpPr>
          <p:nvPr>
            <p:ph type="sldNum" sz="quarter" idx="12"/>
          </p:nvPr>
        </p:nvSpPr>
        <p:spPr/>
        <p:txBody>
          <a:bodyPr/>
          <a:lstStyle/>
          <a:p>
            <a:fld id="{920A47E8-94CD-42EC-85BB-C7A3FA6D7141}" type="slidenum">
              <a:rPr lang="en-AU" smtClean="0"/>
              <a:pPr/>
              <a:t>6</a:t>
            </a:fld>
            <a:endParaRPr lang="en-AU" dirty="0"/>
          </a:p>
        </p:txBody>
      </p:sp>
    </p:spTree>
    <p:extLst>
      <p:ext uri="{BB962C8B-B14F-4D97-AF65-F5344CB8AC3E}">
        <p14:creationId xmlns:p14="http://schemas.microsoft.com/office/powerpoint/2010/main" val="35336351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r>
              <a:rPr lang="en-GB" altLang="en-US" dirty="0"/>
              <a:t>The change management process</a:t>
            </a:r>
          </a:p>
        </p:txBody>
      </p:sp>
      <p:graphicFrame>
        <p:nvGraphicFramePr>
          <p:cNvPr id="9" name="Content Placeholder 3">
            <a:extLst>
              <a:ext uri="{FF2B5EF4-FFF2-40B4-BE49-F238E27FC236}">
                <a16:creationId xmlns:a16="http://schemas.microsoft.com/office/drawing/2014/main" id="{B2F658C4-638F-4237-B3F4-37B34E73CD40}"/>
              </a:ext>
            </a:extLst>
          </p:cNvPr>
          <p:cNvGraphicFramePr>
            <a:graphicFrameLocks noGrp="1"/>
          </p:cNvGraphicFramePr>
          <p:nvPr>
            <p:ph idx="1"/>
            <p:extLst>
              <p:ext uri="{D42A27DB-BD31-4B8C-83A1-F6EECF244321}">
                <p14:modId xmlns:p14="http://schemas.microsoft.com/office/powerpoint/2010/main" val="2765984925"/>
              </p:ext>
            </p:extLst>
          </p:nvPr>
        </p:nvGraphicFramePr>
        <p:xfrm>
          <a:off x="628650" y="2020888"/>
          <a:ext cx="7886700" cy="41529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Slide Number Placeholder 7">
            <a:extLst>
              <a:ext uri="{FF2B5EF4-FFF2-40B4-BE49-F238E27FC236}">
                <a16:creationId xmlns:a16="http://schemas.microsoft.com/office/drawing/2014/main" id="{46DC2154-BBF1-4D4D-81FE-B913F743308B}"/>
              </a:ext>
            </a:extLst>
          </p:cNvPr>
          <p:cNvSpPr>
            <a:spLocks noGrp="1"/>
          </p:cNvSpPr>
          <p:nvPr>
            <p:ph type="sldNum" sz="quarter" idx="12"/>
          </p:nvPr>
        </p:nvSpPr>
        <p:spPr/>
        <p:txBody>
          <a:bodyPr/>
          <a:lstStyle/>
          <a:p>
            <a:fld id="{920A47E8-94CD-42EC-85BB-C7A3FA6D7141}" type="slidenum">
              <a:rPr lang="en-AU" smtClean="0"/>
              <a:pPr/>
              <a:t>7</a:t>
            </a:fld>
            <a:endParaRPr lang="en-AU" dirty="0"/>
          </a:p>
        </p:txBody>
      </p:sp>
    </p:spTree>
    <p:extLst>
      <p:ext uri="{BB962C8B-B14F-4D97-AF65-F5344CB8AC3E}">
        <p14:creationId xmlns:p14="http://schemas.microsoft.com/office/powerpoint/2010/main" val="1460619056"/>
      </p:ext>
    </p:extLst>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altLang="en-US" dirty="0"/>
              <a:t>What is creativity?</a:t>
            </a:r>
            <a:endParaRPr lang="en-US" dirty="0"/>
          </a:p>
        </p:txBody>
      </p:sp>
      <p:sp>
        <p:nvSpPr>
          <p:cNvPr id="2" name="Content Placeholder 1"/>
          <p:cNvSpPr>
            <a:spLocks noGrp="1"/>
          </p:cNvSpPr>
          <p:nvPr>
            <p:ph idx="1"/>
          </p:nvPr>
        </p:nvSpPr>
        <p:spPr/>
        <p:txBody>
          <a:bodyPr/>
          <a:lstStyle/>
          <a:p>
            <a:r>
              <a:rPr lang="en-GB" altLang="en-US" dirty="0"/>
              <a:t>Originally seen as simply eureka-type moments and the space of artists.</a:t>
            </a:r>
          </a:p>
          <a:p>
            <a:r>
              <a:rPr lang="en-GB" altLang="en-US" dirty="0"/>
              <a:t>Now recognized as something that can be developed and nurtured in the workplace.</a:t>
            </a:r>
          </a:p>
          <a:p>
            <a:r>
              <a:rPr lang="en-GB" altLang="en-US" dirty="0"/>
              <a:t>Stimulates thinking about old problems in new ways, challenges convention, opens up different viewpoints, enables new patterns and links to emerge, creates opportunities for business initiatives.</a:t>
            </a:r>
            <a:endParaRPr lang="en-US" dirty="0"/>
          </a:p>
        </p:txBody>
      </p:sp>
      <p:sp>
        <p:nvSpPr>
          <p:cNvPr id="4" name="Slide Number Placeholder 3">
            <a:extLst>
              <a:ext uri="{FF2B5EF4-FFF2-40B4-BE49-F238E27FC236}">
                <a16:creationId xmlns:a16="http://schemas.microsoft.com/office/drawing/2014/main" id="{41A735A3-0F2B-4637-902C-543F5EA9D5C3}"/>
              </a:ext>
            </a:extLst>
          </p:cNvPr>
          <p:cNvSpPr>
            <a:spLocks noGrp="1"/>
          </p:cNvSpPr>
          <p:nvPr>
            <p:ph type="sldNum" sz="quarter" idx="12"/>
          </p:nvPr>
        </p:nvSpPr>
        <p:spPr/>
        <p:txBody>
          <a:bodyPr/>
          <a:lstStyle/>
          <a:p>
            <a:fld id="{920A47E8-94CD-42EC-85BB-C7A3FA6D7141}" type="slidenum">
              <a:rPr lang="en-AU" smtClean="0"/>
              <a:pPr/>
              <a:t>8</a:t>
            </a:fld>
            <a:endParaRPr lang="en-AU" dirty="0"/>
          </a:p>
        </p:txBody>
      </p:sp>
    </p:spTree>
    <p:extLst>
      <p:ext uri="{BB962C8B-B14F-4D97-AF65-F5344CB8AC3E}">
        <p14:creationId xmlns:p14="http://schemas.microsoft.com/office/powerpoint/2010/main" val="21441638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altLang="en-US" dirty="0"/>
              <a:t>Characterizing creativity</a:t>
            </a:r>
            <a:endParaRPr lang="en-US" dirty="0"/>
          </a:p>
        </p:txBody>
      </p:sp>
      <p:sp>
        <p:nvSpPr>
          <p:cNvPr id="2" name="Content Placeholder 1"/>
          <p:cNvSpPr>
            <a:spLocks noGrp="1"/>
          </p:cNvSpPr>
          <p:nvPr>
            <p:ph idx="1"/>
          </p:nvPr>
        </p:nvSpPr>
        <p:spPr/>
        <p:txBody>
          <a:bodyPr/>
          <a:lstStyle/>
          <a:p>
            <a:r>
              <a:rPr lang="en-GB" altLang="en-US" dirty="0"/>
              <a:t>Creativity is a contextual, temporal process.</a:t>
            </a:r>
          </a:p>
          <a:p>
            <a:r>
              <a:rPr lang="en-GB" altLang="en-US" dirty="0"/>
              <a:t>People (the creators of ideas) draw on resources (knowledge, technologies) to engage in routine activities, such as everyday problem solving (i.e. finding alternative routes in response to traffic congestion information), through to more highly original or unique creations (such as a poem, painting or the idea of a </a:t>
            </a:r>
            <a:r>
              <a:rPr lang="en-GB" altLang="en-US" dirty="0" err="1"/>
              <a:t>bagless</a:t>
            </a:r>
            <a:r>
              <a:rPr lang="en-GB" altLang="en-US" dirty="0"/>
              <a:t> vacuum cleaner).</a:t>
            </a:r>
            <a:endParaRPr lang="en-US" dirty="0"/>
          </a:p>
        </p:txBody>
      </p:sp>
      <p:sp>
        <p:nvSpPr>
          <p:cNvPr id="4" name="Slide Number Placeholder 3">
            <a:extLst>
              <a:ext uri="{FF2B5EF4-FFF2-40B4-BE49-F238E27FC236}">
                <a16:creationId xmlns:a16="http://schemas.microsoft.com/office/drawing/2014/main" id="{C546C65F-F985-49CA-B5F9-036EAF4C9425}"/>
              </a:ext>
            </a:extLst>
          </p:cNvPr>
          <p:cNvSpPr>
            <a:spLocks noGrp="1"/>
          </p:cNvSpPr>
          <p:nvPr>
            <p:ph type="sldNum" sz="quarter" idx="12"/>
          </p:nvPr>
        </p:nvSpPr>
        <p:spPr/>
        <p:txBody>
          <a:bodyPr/>
          <a:lstStyle/>
          <a:p>
            <a:fld id="{920A47E8-94CD-42EC-85BB-C7A3FA6D7141}" type="slidenum">
              <a:rPr lang="en-AU" smtClean="0"/>
              <a:pPr/>
              <a:t>9</a:t>
            </a:fld>
            <a:endParaRPr lang="en-AU" dirty="0"/>
          </a:p>
        </p:txBody>
      </p:sp>
    </p:spTree>
    <p:extLst>
      <p:ext uri="{BB962C8B-B14F-4D97-AF65-F5344CB8AC3E}">
        <p14:creationId xmlns:p14="http://schemas.microsoft.com/office/powerpoint/2010/main" val="4773503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altLang="en-US" dirty="0"/>
              <a:t>Defining creativity</a:t>
            </a:r>
            <a:endParaRPr lang="en-US" dirty="0"/>
          </a:p>
        </p:txBody>
      </p:sp>
      <p:sp>
        <p:nvSpPr>
          <p:cNvPr id="2" name="Content Placeholder 1"/>
          <p:cNvSpPr>
            <a:spLocks noGrp="1"/>
          </p:cNvSpPr>
          <p:nvPr>
            <p:ph idx="1"/>
          </p:nvPr>
        </p:nvSpPr>
        <p:spPr/>
        <p:txBody>
          <a:bodyPr/>
          <a:lstStyle/>
          <a:p>
            <a:r>
              <a:rPr lang="en-GB" altLang="en-US" dirty="0"/>
              <a:t>Creativity is hard to pin down and is often used to refer to the generation of new ideas:</a:t>
            </a:r>
          </a:p>
          <a:p>
            <a:pPr lvl="1"/>
            <a:r>
              <a:rPr lang="en-GB" i="1" dirty="0"/>
              <a:t>Creativity is the process through which new and useful ideas are generated.</a:t>
            </a:r>
          </a:p>
          <a:p>
            <a:pPr lvl="1"/>
            <a:r>
              <a:rPr lang="en-GB" i="1" dirty="0"/>
              <a:t>It is central to organizations ability to successfully react to change</a:t>
            </a:r>
          </a:p>
          <a:p>
            <a:pPr lvl="1"/>
            <a:r>
              <a:rPr lang="en-GB" altLang="en-US" dirty="0"/>
              <a:t>But this leaves open the question: How do we translate ideas into outcomes?</a:t>
            </a:r>
            <a:endParaRPr lang="en-US" dirty="0"/>
          </a:p>
        </p:txBody>
      </p:sp>
      <p:sp>
        <p:nvSpPr>
          <p:cNvPr id="4" name="Slide Number Placeholder 3">
            <a:extLst>
              <a:ext uri="{FF2B5EF4-FFF2-40B4-BE49-F238E27FC236}">
                <a16:creationId xmlns:a16="http://schemas.microsoft.com/office/drawing/2014/main" id="{9A28F6B5-05AC-4431-A664-F25CC44118F4}"/>
              </a:ext>
            </a:extLst>
          </p:cNvPr>
          <p:cNvSpPr>
            <a:spLocks noGrp="1"/>
          </p:cNvSpPr>
          <p:nvPr>
            <p:ph type="sldNum" sz="quarter" idx="12"/>
          </p:nvPr>
        </p:nvSpPr>
        <p:spPr/>
        <p:txBody>
          <a:bodyPr/>
          <a:lstStyle/>
          <a:p>
            <a:fld id="{920A47E8-94CD-42EC-85BB-C7A3FA6D7141}" type="slidenum">
              <a:rPr lang="en-AU" smtClean="0"/>
              <a:pPr/>
              <a:t>10</a:t>
            </a:fld>
            <a:endParaRPr lang="en-AU" dirty="0"/>
          </a:p>
        </p:txBody>
      </p:sp>
    </p:spTree>
    <p:extLst>
      <p:ext uri="{BB962C8B-B14F-4D97-AF65-F5344CB8AC3E}">
        <p14:creationId xmlns:p14="http://schemas.microsoft.com/office/powerpoint/2010/main" val="2585180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altLang="en-US" dirty="0"/>
              <a:t>Managing creativity</a:t>
            </a:r>
            <a:endParaRPr lang="en-US" dirty="0"/>
          </a:p>
        </p:txBody>
      </p:sp>
      <p:sp>
        <p:nvSpPr>
          <p:cNvPr id="2" name="Content Placeholder 1"/>
          <p:cNvSpPr>
            <a:spLocks noGrp="1"/>
          </p:cNvSpPr>
          <p:nvPr>
            <p:ph idx="1"/>
          </p:nvPr>
        </p:nvSpPr>
        <p:spPr/>
        <p:txBody>
          <a:bodyPr/>
          <a:lstStyle/>
          <a:p>
            <a:r>
              <a:rPr lang="en-GB" altLang="en-US" dirty="0"/>
              <a:t>We need to assess not only the usefulness of ideas but also how to manage the process. </a:t>
            </a:r>
          </a:p>
          <a:p>
            <a:pPr lvl="1"/>
            <a:r>
              <a:rPr lang="en-GB" altLang="en-US" dirty="0"/>
              <a:t>Questions:</a:t>
            </a:r>
          </a:p>
          <a:p>
            <a:pPr lvl="2"/>
            <a:r>
              <a:rPr lang="en-GB" altLang="en-US" dirty="0"/>
              <a:t>How to create and maintain environments that stimulate and encourage the development of new ideas?</a:t>
            </a:r>
            <a:endParaRPr lang="en-AU" dirty="0"/>
          </a:p>
          <a:p>
            <a:pPr lvl="2"/>
            <a:r>
              <a:rPr lang="en-GB" dirty="0"/>
              <a:t>How to engage not only employees but also suppliers and customers in the process as key potential sources of inspiration (e.g. Apple)?</a:t>
            </a:r>
            <a:endParaRPr lang="en-US" dirty="0"/>
          </a:p>
        </p:txBody>
      </p:sp>
      <p:sp>
        <p:nvSpPr>
          <p:cNvPr id="4" name="Slide Number Placeholder 3">
            <a:extLst>
              <a:ext uri="{FF2B5EF4-FFF2-40B4-BE49-F238E27FC236}">
                <a16:creationId xmlns:a16="http://schemas.microsoft.com/office/drawing/2014/main" id="{9A2574FB-2645-4CDC-95FE-BCBAD1634736}"/>
              </a:ext>
            </a:extLst>
          </p:cNvPr>
          <p:cNvSpPr>
            <a:spLocks noGrp="1"/>
          </p:cNvSpPr>
          <p:nvPr>
            <p:ph type="sldNum" sz="quarter" idx="12"/>
          </p:nvPr>
        </p:nvSpPr>
        <p:spPr/>
        <p:txBody>
          <a:bodyPr/>
          <a:lstStyle/>
          <a:p>
            <a:fld id="{920A47E8-94CD-42EC-85BB-C7A3FA6D7141}" type="slidenum">
              <a:rPr lang="en-AU" smtClean="0"/>
              <a:pPr/>
              <a:t>11</a:t>
            </a:fld>
            <a:endParaRPr lang="en-AU" dirty="0"/>
          </a:p>
        </p:txBody>
      </p:sp>
    </p:spTree>
    <p:extLst>
      <p:ext uri="{BB962C8B-B14F-4D97-AF65-F5344CB8AC3E}">
        <p14:creationId xmlns:p14="http://schemas.microsoft.com/office/powerpoint/2010/main" val="5611093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altLang="en-US" dirty="0"/>
              <a:t>What is innovation?</a:t>
            </a:r>
            <a:endParaRPr lang="en-US" dirty="0"/>
          </a:p>
        </p:txBody>
      </p:sp>
      <p:sp>
        <p:nvSpPr>
          <p:cNvPr id="2" name="Content Placeholder 1"/>
          <p:cNvSpPr>
            <a:spLocks noGrp="1"/>
          </p:cNvSpPr>
          <p:nvPr>
            <p:ph idx="1"/>
          </p:nvPr>
        </p:nvSpPr>
        <p:spPr/>
        <p:txBody>
          <a:bodyPr/>
          <a:lstStyle/>
          <a:p>
            <a:r>
              <a:rPr lang="en-GB" altLang="en-US" dirty="0"/>
              <a:t>Once new ideas are generated, there is a need to assess and select particular ideas.</a:t>
            </a:r>
          </a:p>
          <a:p>
            <a:r>
              <a:rPr lang="en-GB" altLang="en-US" dirty="0"/>
              <a:t>Assessment and selection are often not self-evident and need to carefully consider which ideas can be implemented to achieve aims.</a:t>
            </a:r>
          </a:p>
          <a:p>
            <a:r>
              <a:rPr lang="en-GB" altLang="en-US" dirty="0"/>
              <a:t>Innovation is often referred to as the translation of new ideas into processes, products or services.</a:t>
            </a:r>
            <a:endParaRPr lang="en-US" dirty="0"/>
          </a:p>
        </p:txBody>
      </p:sp>
      <p:sp>
        <p:nvSpPr>
          <p:cNvPr id="4" name="Slide Number Placeholder 3">
            <a:extLst>
              <a:ext uri="{FF2B5EF4-FFF2-40B4-BE49-F238E27FC236}">
                <a16:creationId xmlns:a16="http://schemas.microsoft.com/office/drawing/2014/main" id="{A376DA9E-7FD6-4C83-B006-6D7230B3A0A6}"/>
              </a:ext>
            </a:extLst>
          </p:cNvPr>
          <p:cNvSpPr>
            <a:spLocks noGrp="1"/>
          </p:cNvSpPr>
          <p:nvPr>
            <p:ph type="sldNum" sz="quarter" idx="12"/>
          </p:nvPr>
        </p:nvSpPr>
        <p:spPr/>
        <p:txBody>
          <a:bodyPr/>
          <a:lstStyle/>
          <a:p>
            <a:fld id="{920A47E8-94CD-42EC-85BB-C7A3FA6D7141}" type="slidenum">
              <a:rPr lang="en-AU" smtClean="0"/>
              <a:pPr/>
              <a:t>12</a:t>
            </a:fld>
            <a:endParaRPr lang="en-AU" dirty="0"/>
          </a:p>
        </p:txBody>
      </p:sp>
    </p:spTree>
    <p:extLst>
      <p:ext uri="{BB962C8B-B14F-4D97-AF65-F5344CB8AC3E}">
        <p14:creationId xmlns:p14="http://schemas.microsoft.com/office/powerpoint/2010/main" val="37126398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altLang="en-US" dirty="0"/>
              <a:t>Ideas for innovation</a:t>
            </a:r>
            <a:endParaRPr lang="en-US" dirty="0"/>
          </a:p>
        </p:txBody>
      </p:sp>
      <p:sp>
        <p:nvSpPr>
          <p:cNvPr id="2" name="Content Placeholder 1"/>
          <p:cNvSpPr>
            <a:spLocks noGrp="1"/>
          </p:cNvSpPr>
          <p:nvPr>
            <p:ph idx="1"/>
          </p:nvPr>
        </p:nvSpPr>
        <p:spPr/>
        <p:txBody>
          <a:bodyPr/>
          <a:lstStyle/>
          <a:p>
            <a:r>
              <a:rPr lang="en-GB" altLang="en-US" dirty="0"/>
              <a:t>Steam engine, internet, social networking, glazed sewage pipe, iPhone, telephone, etc.</a:t>
            </a:r>
          </a:p>
          <a:p>
            <a:r>
              <a:rPr lang="en-GB" altLang="en-US" dirty="0"/>
              <a:t>Innovation for:</a:t>
            </a:r>
          </a:p>
          <a:p>
            <a:pPr lvl="1"/>
            <a:r>
              <a:rPr lang="en-GB" altLang="en-US" dirty="0"/>
              <a:t>Military reasons?</a:t>
            </a:r>
          </a:p>
          <a:p>
            <a:pPr lvl="1"/>
            <a:r>
              <a:rPr lang="en-GB" altLang="en-US" dirty="0"/>
              <a:t>Medical reasons?</a:t>
            </a:r>
          </a:p>
          <a:p>
            <a:pPr lvl="1"/>
            <a:r>
              <a:rPr lang="en-GB" altLang="en-US" dirty="0"/>
              <a:t>Commercial reasons?</a:t>
            </a:r>
          </a:p>
          <a:p>
            <a:pPr lvl="1"/>
            <a:r>
              <a:rPr lang="en-GB" altLang="en-US" dirty="0"/>
              <a:t>Social reasons?</a:t>
            </a:r>
          </a:p>
          <a:p>
            <a:r>
              <a:rPr lang="en-GB" altLang="en-US" dirty="0"/>
              <a:t>The source or reasons behind innovations are not always captured in final usage.</a:t>
            </a:r>
            <a:endParaRPr lang="en-US" dirty="0"/>
          </a:p>
        </p:txBody>
      </p:sp>
      <p:sp>
        <p:nvSpPr>
          <p:cNvPr id="4" name="Slide Number Placeholder 3">
            <a:extLst>
              <a:ext uri="{FF2B5EF4-FFF2-40B4-BE49-F238E27FC236}">
                <a16:creationId xmlns:a16="http://schemas.microsoft.com/office/drawing/2014/main" id="{3A421F05-9247-4965-B783-74D0E76903A4}"/>
              </a:ext>
            </a:extLst>
          </p:cNvPr>
          <p:cNvSpPr>
            <a:spLocks noGrp="1"/>
          </p:cNvSpPr>
          <p:nvPr>
            <p:ph type="sldNum" sz="quarter" idx="12"/>
          </p:nvPr>
        </p:nvSpPr>
        <p:spPr/>
        <p:txBody>
          <a:bodyPr/>
          <a:lstStyle/>
          <a:p>
            <a:fld id="{920A47E8-94CD-42EC-85BB-C7A3FA6D7141}" type="slidenum">
              <a:rPr lang="en-AU" smtClean="0"/>
              <a:pPr/>
              <a:t>13</a:t>
            </a:fld>
            <a:endParaRPr lang="en-AU" dirty="0"/>
          </a:p>
        </p:txBody>
      </p:sp>
    </p:spTree>
    <p:extLst>
      <p:ext uri="{BB962C8B-B14F-4D97-AF65-F5344CB8AC3E}">
        <p14:creationId xmlns:p14="http://schemas.microsoft.com/office/powerpoint/2010/main" val="38292788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altLang="en-US" dirty="0"/>
              <a:t>Characterizing innovation</a:t>
            </a:r>
            <a:endParaRPr lang="en-US" dirty="0"/>
          </a:p>
        </p:txBody>
      </p:sp>
      <p:sp>
        <p:nvSpPr>
          <p:cNvPr id="2" name="Content Placeholder 1"/>
          <p:cNvSpPr>
            <a:spLocks noGrp="1"/>
          </p:cNvSpPr>
          <p:nvPr>
            <p:ph idx="1"/>
          </p:nvPr>
        </p:nvSpPr>
        <p:spPr/>
        <p:txBody>
          <a:bodyPr/>
          <a:lstStyle/>
          <a:p>
            <a:r>
              <a:rPr lang="en-GB" altLang="en-US" dirty="0"/>
              <a:t>Emphasis has been on science-led innovations and on the translations of new ideas and theories into commercial products and services.</a:t>
            </a:r>
          </a:p>
          <a:p>
            <a:r>
              <a:rPr lang="en-GB" altLang="en-US" dirty="0"/>
              <a:t>Market-push, technology-driven views are important but downplay social and contextual dimension.</a:t>
            </a:r>
          </a:p>
          <a:p>
            <a:r>
              <a:rPr lang="en-GB" altLang="en-US" dirty="0"/>
              <a:t>The rise of social innovation, social business, social capital, social networking and social entrepreneurship.</a:t>
            </a:r>
            <a:endParaRPr lang="en-US" dirty="0"/>
          </a:p>
        </p:txBody>
      </p:sp>
      <p:sp>
        <p:nvSpPr>
          <p:cNvPr id="4" name="Slide Number Placeholder 3">
            <a:extLst>
              <a:ext uri="{FF2B5EF4-FFF2-40B4-BE49-F238E27FC236}">
                <a16:creationId xmlns:a16="http://schemas.microsoft.com/office/drawing/2014/main" id="{750A9185-2031-4C6E-A242-17010F24EF94}"/>
              </a:ext>
            </a:extLst>
          </p:cNvPr>
          <p:cNvSpPr>
            <a:spLocks noGrp="1"/>
          </p:cNvSpPr>
          <p:nvPr>
            <p:ph type="sldNum" sz="quarter" idx="12"/>
          </p:nvPr>
        </p:nvSpPr>
        <p:spPr/>
        <p:txBody>
          <a:bodyPr/>
          <a:lstStyle/>
          <a:p>
            <a:fld id="{920A47E8-94CD-42EC-85BB-C7A3FA6D7141}" type="slidenum">
              <a:rPr lang="en-AU" smtClean="0"/>
              <a:pPr/>
              <a:t>14</a:t>
            </a:fld>
            <a:endParaRPr lang="en-AU" dirty="0"/>
          </a:p>
        </p:txBody>
      </p:sp>
    </p:spTree>
    <p:extLst>
      <p:ext uri="{BB962C8B-B14F-4D97-AF65-F5344CB8AC3E}">
        <p14:creationId xmlns:p14="http://schemas.microsoft.com/office/powerpoint/2010/main" val="13655839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Defining innovation</a:t>
            </a:r>
            <a:endParaRPr lang="en-US" dirty="0"/>
          </a:p>
        </p:txBody>
      </p:sp>
      <p:sp>
        <p:nvSpPr>
          <p:cNvPr id="3" name="Content Placeholder 2"/>
          <p:cNvSpPr>
            <a:spLocks noGrp="1"/>
          </p:cNvSpPr>
          <p:nvPr>
            <p:ph idx="1"/>
          </p:nvPr>
        </p:nvSpPr>
        <p:spPr/>
        <p:txBody>
          <a:bodyPr/>
          <a:lstStyle/>
          <a:p>
            <a:r>
              <a:rPr lang="en-GB" altLang="en-US" dirty="0"/>
              <a:t>Innovation is:</a:t>
            </a:r>
          </a:p>
          <a:p>
            <a:pPr marL="614045" lvl="2" indent="-457200">
              <a:buNone/>
            </a:pPr>
            <a:r>
              <a:rPr lang="en-GB" altLang="en-US" i="1" dirty="0"/>
              <a:t>…the employment of new ideas to promote economic growth, to gain competitive advantage, to sustain commercial interests or for broader social purposes, such as the well-being of others or the development of social business.</a:t>
            </a:r>
            <a:r>
              <a:rPr lang="en-GB" altLang="en-US" dirty="0"/>
              <a:t>       </a:t>
            </a:r>
          </a:p>
          <a:p>
            <a:pPr marL="0" indent="0" algn="r">
              <a:buNone/>
            </a:pPr>
            <a:r>
              <a:rPr lang="en-GB" altLang="en-US" dirty="0"/>
              <a:t>(Source: Dawson et al., 2024)</a:t>
            </a:r>
            <a:endParaRPr lang="en-US" dirty="0"/>
          </a:p>
        </p:txBody>
      </p:sp>
      <p:sp>
        <p:nvSpPr>
          <p:cNvPr id="4" name="Slide Number Placeholder 3">
            <a:extLst>
              <a:ext uri="{FF2B5EF4-FFF2-40B4-BE49-F238E27FC236}">
                <a16:creationId xmlns:a16="http://schemas.microsoft.com/office/drawing/2014/main" id="{ED66354F-F6A6-47CE-9C00-637A00CE4FDA}"/>
              </a:ext>
            </a:extLst>
          </p:cNvPr>
          <p:cNvSpPr>
            <a:spLocks noGrp="1"/>
          </p:cNvSpPr>
          <p:nvPr>
            <p:ph type="sldNum" sz="quarter" idx="12"/>
          </p:nvPr>
        </p:nvSpPr>
        <p:spPr/>
        <p:txBody>
          <a:bodyPr/>
          <a:lstStyle/>
          <a:p>
            <a:fld id="{920A47E8-94CD-42EC-85BB-C7A3FA6D7141}" type="slidenum">
              <a:rPr lang="en-AU" smtClean="0"/>
              <a:pPr/>
              <a:t>15</a:t>
            </a:fld>
            <a:endParaRPr lang="en-AU" dirty="0"/>
          </a:p>
        </p:txBody>
      </p:sp>
    </p:spTree>
    <p:extLst>
      <p:ext uri="{BB962C8B-B14F-4D97-AF65-F5344CB8AC3E}">
        <p14:creationId xmlns:p14="http://schemas.microsoft.com/office/powerpoint/2010/main" val="36826953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altLang="en-US" dirty="0"/>
              <a:t>Innovation in the exploitation of new ideas</a:t>
            </a:r>
            <a:endParaRPr lang="en-US" dirty="0"/>
          </a:p>
        </p:txBody>
      </p:sp>
      <p:sp>
        <p:nvSpPr>
          <p:cNvPr id="2" name="Content Placeholder 1"/>
          <p:cNvSpPr>
            <a:spLocks noGrp="1"/>
          </p:cNvSpPr>
          <p:nvPr>
            <p:ph idx="1"/>
          </p:nvPr>
        </p:nvSpPr>
        <p:spPr/>
        <p:txBody>
          <a:bodyPr/>
          <a:lstStyle/>
          <a:p>
            <a:pPr marL="228600" lvl="1" indent="-228600">
              <a:buFont typeface="Arial" panose="020B0604020202020204" pitchFamily="34" charset="0"/>
              <a:buChar char="•"/>
            </a:pPr>
            <a:r>
              <a:rPr lang="en-GB" altLang="en-US" dirty="0"/>
              <a:t>As with change and creativity, there are many debates around the management of innovation:</a:t>
            </a:r>
          </a:p>
          <a:p>
            <a:pPr lvl="1"/>
            <a:r>
              <a:rPr lang="en-GB" altLang="en-US" dirty="0"/>
              <a:t>Tidd and Bessant (2020) see innovation as a complex </a:t>
            </a:r>
            <a:r>
              <a:rPr lang="en-GB" altLang="en-US" i="1" dirty="0"/>
              <a:t>process</a:t>
            </a:r>
            <a:r>
              <a:rPr lang="en-GB" altLang="en-US" dirty="0"/>
              <a:t> centring on search, selection,  implementation and  capture. </a:t>
            </a:r>
          </a:p>
          <a:p>
            <a:pPr lvl="1"/>
            <a:r>
              <a:rPr lang="en-GB" dirty="0"/>
              <a:t>Exemplified by the development of new products and services, but also in the creation of social value, in areas such as climate change, </a:t>
            </a:r>
            <a:r>
              <a:rPr lang="en-GB"/>
              <a:t>health care and </a:t>
            </a:r>
            <a:r>
              <a:rPr lang="en-GB" dirty="0"/>
              <a:t>education.</a:t>
            </a:r>
            <a:endParaRPr lang="en-US" dirty="0"/>
          </a:p>
        </p:txBody>
      </p:sp>
      <p:sp>
        <p:nvSpPr>
          <p:cNvPr id="4" name="Slide Number Placeholder 3">
            <a:extLst>
              <a:ext uri="{FF2B5EF4-FFF2-40B4-BE49-F238E27FC236}">
                <a16:creationId xmlns:a16="http://schemas.microsoft.com/office/drawing/2014/main" id="{7F94A912-0CF9-49B4-A6A8-C913153FEA9A}"/>
              </a:ext>
            </a:extLst>
          </p:cNvPr>
          <p:cNvSpPr>
            <a:spLocks noGrp="1"/>
          </p:cNvSpPr>
          <p:nvPr>
            <p:ph type="sldNum" sz="quarter" idx="12"/>
          </p:nvPr>
        </p:nvSpPr>
        <p:spPr/>
        <p:txBody>
          <a:bodyPr/>
          <a:lstStyle/>
          <a:p>
            <a:fld id="{920A47E8-94CD-42EC-85BB-C7A3FA6D7141}" type="slidenum">
              <a:rPr lang="en-AU" smtClean="0"/>
              <a:pPr/>
              <a:t>16</a:t>
            </a:fld>
            <a:endParaRPr lang="en-AU" dirty="0"/>
          </a:p>
        </p:txBody>
      </p:sp>
    </p:spTree>
    <p:extLst>
      <p:ext uri="{BB962C8B-B14F-4D97-AF65-F5344CB8AC3E}">
        <p14:creationId xmlns:p14="http://schemas.microsoft.com/office/powerpoint/2010/main" val="3027893233"/>
      </p:ext>
    </p:extLst>
  </p:cSld>
  <p:clrMapOvr>
    <a:masterClrMapping/>
  </p:clrMapOvr>
</p:sld>
</file>

<file path=ppt/theme/theme1.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CW_TEMPLATE_PPTX</Template>
  <TotalTime>184</TotalTime>
  <Words>860</Words>
  <Application>Microsoft Office PowerPoint</Application>
  <PresentationFormat>On-screen Show (4:3)</PresentationFormat>
  <Paragraphs>83</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Courier New</vt:lpstr>
      <vt:lpstr>CDC PPT master theme</vt:lpstr>
      <vt:lpstr>PowerPoint Presentation</vt:lpstr>
      <vt:lpstr>Chapter 1  Introduction </vt:lpstr>
      <vt:lpstr>Learning outcomes</vt:lpstr>
      <vt:lpstr>Why study change, creativity and innovation?</vt:lpstr>
      <vt:lpstr>Characterizing change</vt:lpstr>
      <vt:lpstr>Defining change</vt:lpstr>
      <vt:lpstr>The change management process</vt:lpstr>
      <vt:lpstr>What is creativity?</vt:lpstr>
      <vt:lpstr>Characterizing creativity</vt:lpstr>
      <vt:lpstr>Defining creativity</vt:lpstr>
      <vt:lpstr>Managing creativity</vt:lpstr>
      <vt:lpstr>What is innovation?</vt:lpstr>
      <vt:lpstr>Ideas for innovation</vt:lpstr>
      <vt:lpstr>Characterizing innovation</vt:lpstr>
      <vt:lpstr>Defining innovation</vt:lpstr>
      <vt:lpstr>Innovation in the exploitation of new ideas</vt:lpstr>
    </vt:vector>
  </TitlesOfParts>
  <Company>The University of Adelaide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Patrick Mark Dawson</dc:creator>
  <cp:lastModifiedBy>Gimmy</cp:lastModifiedBy>
  <cp:revision>50</cp:revision>
  <dcterms:created xsi:type="dcterms:W3CDTF">2020-11-08T01:28:48Z</dcterms:created>
  <dcterms:modified xsi:type="dcterms:W3CDTF">2024-09-19T00:36:26Z</dcterms:modified>
</cp:coreProperties>
</file>