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1D266E-30B3-4332-BC02-8E62301D39C5}" v="2" dt="2025-11-20T12:15:23.1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i Phelps" userId="44e5b747-28bd-454d-8b1f-8b8d7db49187" providerId="ADAL" clId="{8792EDBA-51A9-4F41-BBDC-414909E78C45}"/>
    <pc:docChg chg="undo custSel modSld modShowInfo">
      <pc:chgData name="Ceri Phelps" userId="44e5b747-28bd-454d-8b1f-8b8d7db49187" providerId="ADAL" clId="{8792EDBA-51A9-4F41-BBDC-414909E78C45}" dt="2025-11-20T12:53:18.244" v="10" actId="2744"/>
      <pc:docMkLst>
        <pc:docMk/>
      </pc:docMkLst>
      <pc:sldChg chg="addSp delSp modSp mod">
        <pc:chgData name="Ceri Phelps" userId="44e5b747-28bd-454d-8b1f-8b8d7db49187" providerId="ADAL" clId="{8792EDBA-51A9-4F41-BBDC-414909E78C45}" dt="2025-11-20T12:15:30.537" v="9" actId="1076"/>
        <pc:sldMkLst>
          <pc:docMk/>
          <pc:sldMk cId="736785645" sldId="263"/>
        </pc:sldMkLst>
        <pc:spChg chg="del">
          <ac:chgData name="Ceri Phelps" userId="44e5b747-28bd-454d-8b1f-8b8d7db49187" providerId="ADAL" clId="{8792EDBA-51A9-4F41-BBDC-414909E78C45}" dt="2025-11-20T12:15:08.838" v="0" actId="478"/>
          <ac:spMkLst>
            <pc:docMk/>
            <pc:sldMk cId="736785645" sldId="263"/>
            <ac:spMk id="3" creationId="{579840F1-7F11-2FF0-3B41-322F93088907}"/>
          </ac:spMkLst>
        </pc:spChg>
        <pc:spChg chg="add del mod">
          <ac:chgData name="Ceri Phelps" userId="44e5b747-28bd-454d-8b1f-8b8d7db49187" providerId="ADAL" clId="{8792EDBA-51A9-4F41-BBDC-414909E78C45}" dt="2025-11-20T12:15:10.834" v="1" actId="478"/>
          <ac:spMkLst>
            <pc:docMk/>
            <pc:sldMk cId="736785645" sldId="263"/>
            <ac:spMk id="5" creationId="{0F5CEB93-3282-18F2-4903-6F6F942D0A8F}"/>
          </ac:spMkLst>
        </pc:spChg>
        <pc:graphicFrameChg chg="add del mod modGraphic">
          <ac:chgData name="Ceri Phelps" userId="44e5b747-28bd-454d-8b1f-8b8d7db49187" providerId="ADAL" clId="{8792EDBA-51A9-4F41-BBDC-414909E78C45}" dt="2025-11-20T12:15:21.089" v="5" actId="478"/>
          <ac:graphicFrameMkLst>
            <pc:docMk/>
            <pc:sldMk cId="736785645" sldId="263"/>
            <ac:graphicFrameMk id="6" creationId="{03673C2A-2C14-2AFD-279F-5F10BE54EFE0}"/>
          </ac:graphicFrameMkLst>
        </pc:graphicFrameChg>
        <pc:picChg chg="add mod">
          <ac:chgData name="Ceri Phelps" userId="44e5b747-28bd-454d-8b1f-8b8d7db49187" providerId="ADAL" clId="{8792EDBA-51A9-4F41-BBDC-414909E78C45}" dt="2025-11-20T12:15:30.537" v="9" actId="1076"/>
          <ac:picMkLst>
            <pc:docMk/>
            <pc:sldMk cId="736785645" sldId="263"/>
            <ac:picMk id="7" creationId="{33E680A0-BD3D-8A71-D214-DD0A8CC2B2D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5F78F-2323-14F4-1AFD-ED02DC3010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E87C0D-6BB3-6ADF-9388-F359DB1074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BF9726-3412-EB6D-8366-0CD8C82082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78ECB-F57D-4976-9910-AC35F77DCC53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98EC89-6DAB-A6E7-A3C4-EA18C3F05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6DAE7F-CF03-6911-CCE0-5F1F3E515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0A7B-00E4-4EDA-84DF-B857AEB07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295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B94E0-3ABA-C81D-DC74-83B7BDE44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1283A-039A-1E61-AC8F-C6389DAB70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FE0DA5-0F92-3588-75D9-4C34337AA0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78ECB-F57D-4976-9910-AC35F77DCC53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3B4BB6-34C0-220F-EA86-1110DE967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FEF677-A633-E10B-59DC-61A3C1AE6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0A7B-00E4-4EDA-84DF-B857AEB07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915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8C4FC-E0CA-6E18-2F25-E317983BC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58751A-46AA-332D-09E2-6979FB7598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ADF29-EFBA-0515-7F2F-0622143E06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78ECB-F57D-4976-9910-AC35F77DCC53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7551B3-2EDA-E12B-5841-E497DE176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E4C727-4837-EE93-ACFC-DD23C860B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0A7B-00E4-4EDA-84DF-B857AEB07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7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EE68C-56C3-1CD8-1883-BEF88B14A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0AA6DB-B66A-863B-3780-47749CA785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172BE9-789B-CE2E-D8C3-2FDB6B11D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9C842C-8563-2F5F-3164-403D0EF05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78ECB-F57D-4976-9910-AC35F77DCC53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6FD892-0458-BB1E-0347-F0212CC26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E123B8-6FFB-47EC-F6C4-1C737B09A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0A7B-00E4-4EDA-84DF-B857AEB07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784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F7715-EAD8-6E77-745A-345E053A50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9712E1-2BCB-FEE3-2DDE-9A90FAD4FA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87D415-560B-9827-171D-2497FD7E9D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D079F2-8613-D5A2-DA74-8405DB7E7E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2C2207-01CC-15E3-C357-5EABA3DB30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05995BC-B564-69A1-0713-F991CC076F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78ECB-F57D-4976-9910-AC35F77DCC53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E75F88B-6F1E-F311-505E-AA7600F57E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4F263D-9EFF-9481-B788-1E8D674CD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0A7B-00E4-4EDA-84DF-B857AEB07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170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45734-101B-A5E5-8A47-66B9709F6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D54853-381E-1413-6B14-67E2C7F2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78ECB-F57D-4976-9910-AC35F77DCC53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91E44A-4683-E212-7E92-FBA3E2EBB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239389-30AC-750A-FEF4-4502534EE0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0A7B-00E4-4EDA-84DF-B857AEB07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585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546BFD-C4D6-CED3-F1E2-CE904CF19C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78ECB-F57D-4976-9910-AC35F77DCC53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7EA472-61F9-AC14-21FD-0D2701345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0E4E6F-E7EB-5279-4B72-94170B300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0A7B-00E4-4EDA-84DF-B857AEB07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782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5BB8C-8F11-9E90-E3DA-340265280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D5D4C-F0EF-3F1E-F3CF-ED888A8DC6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1CD5A6-1A06-B3FF-D0D9-494E405910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D9836E-7D1A-9055-5D3F-14F84E591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78ECB-F57D-4976-9910-AC35F77DCC53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D1F12B-C698-D22B-389A-EFD144D25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068EBB-09D2-EDD0-FCE4-ECF0FC79F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0A7B-00E4-4EDA-84DF-B857AEB07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833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C88F9-01F2-6B40-4EAF-C51393C55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4B697D6-5AD2-B38B-5F2E-73E6DA0A44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6178ED-83B2-2D8C-920C-BBCA3C5685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A667B4-43CF-C062-046B-84DA5C4448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78ECB-F57D-4976-9910-AC35F77DCC53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F75814-6E1F-4E2A-9F30-E0EF9F103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E9B6BF-710F-DD9E-F758-7F60693C2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0A7B-00E4-4EDA-84DF-B857AEB07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335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98E03-6D0C-171C-2197-2E8A6F52B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336978-5A2D-5933-14A2-D7FFA0C889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2683B-6D38-FE16-986E-AD57200DE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78ECB-F57D-4976-9910-AC35F77DCC53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D580F-56BB-A3C6-1E58-4FFBA1FA7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A5F5AE-F7F6-BA55-A83D-E9FE07E2B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0A7B-00E4-4EDA-84DF-B857AEB07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759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A820AB-F3B6-5358-4F8D-8E95679678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C37406-AEDA-4550-9195-D1C6B99A17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EA17C8-2A7B-1C92-9717-9F8CB92D3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78ECB-F57D-4976-9910-AC35F77DCC53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FF61F6-1C0F-04CA-EB2A-2CACB2712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317590-6A03-C7B0-D8F0-FA95A8160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E0A7B-00E4-4EDA-84DF-B857AEB07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1515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3CB7C2-51A1-2A37-11BF-D7FA9423C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633281-762C-7C97-CB56-C5A5881883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41DB00-CB52-4B9A-1ED9-8B08D30D40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0C78ECB-F57D-4976-9910-AC35F77DCC53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A1511-83E0-8CD0-7229-34A7CC202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37FD0-4A7C-2BEA-4A8C-6ED1349A52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7E0A7B-00E4-4EDA-84DF-B857AEB07E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79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44BDC-2367-DF6D-BC6C-219439B500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414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MSc Applied Psychology Part II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ECAS7013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211DD2-45FA-EFA8-0EA2-1DE7585524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0541" y="4160838"/>
            <a:ext cx="9144000" cy="1655762"/>
          </a:xfrm>
        </p:spPr>
        <p:txBody>
          <a:bodyPr>
            <a:normAutofit/>
          </a:bodyPr>
          <a:lstStyle/>
          <a:p>
            <a:r>
              <a:rPr lang="en-GB" sz="4400" dirty="0"/>
              <a:t>Applied Psychology Project</a:t>
            </a:r>
          </a:p>
        </p:txBody>
      </p:sp>
    </p:spTree>
    <p:extLst>
      <p:ext uri="{BB962C8B-B14F-4D97-AF65-F5344CB8AC3E}">
        <p14:creationId xmlns:p14="http://schemas.microsoft.com/office/powerpoint/2010/main" val="32324647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9FF99BD-075F-4761-A995-6FC574BD2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B21A54-9BA3-4EA9-B460-5A829ADD9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FA8F714-B9D8-488A-8CCA-E9948FF91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F0AB24B-BD0D-9291-4639-5671D9AAD3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837" y="812049"/>
            <a:ext cx="10905067" cy="5233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711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9FF99BD-075F-4761-A995-6FC574BD2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B21A54-9BA3-4EA9-B460-5A829ADD9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FA8F714-B9D8-488A-8CCA-E9948FF91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83F94F-DF56-6D74-2B77-24066C5277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0477" y="1298893"/>
            <a:ext cx="9951041" cy="4254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1855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DC4FA0-85B7-327A-0643-22C52AAF1B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B9FF99BD-075F-4761-A995-6FC574BD2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7B21A54-9BA3-4EA9-B460-5A829ADD9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FA8F714-B9D8-488A-8CCA-E9948FF91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D2C762-080E-DF74-9611-10E9DB1149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0477" y="1373525"/>
            <a:ext cx="9951041" cy="4104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3543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55D49-6C9C-3946-96C2-F6C37B2CD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5946" y="694700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7200" dirty="0"/>
              <a:t>Formal Supervision 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4C3F1172-0A8A-F04C-5F17-D659AD99AD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384613"/>
            <a:ext cx="8074815" cy="3385252"/>
          </a:xfrm>
        </p:spPr>
        <p:txBody>
          <a:bodyPr anchor="t">
            <a:normAutofit lnSpcReduction="10000"/>
          </a:bodyPr>
          <a:lstStyle/>
          <a:p>
            <a:r>
              <a:rPr lang="en-GB" sz="2400" b="1" dirty="0"/>
              <a:t>Formal supervision starts from Semester Two (after your research presentation for ECPS7009)</a:t>
            </a:r>
          </a:p>
          <a:p>
            <a:endParaRPr lang="en-GB" sz="2400" b="1" dirty="0"/>
          </a:p>
          <a:p>
            <a:r>
              <a:rPr lang="en-GB" sz="2400" b="1" dirty="0"/>
              <a:t>10 hours individual and group supervision </a:t>
            </a:r>
          </a:p>
          <a:p>
            <a:endParaRPr lang="en-GB" sz="2400" b="1" dirty="0"/>
          </a:p>
          <a:p>
            <a:r>
              <a:rPr lang="en-GB" sz="2400" b="1" dirty="0"/>
              <a:t>10 hours workshops </a:t>
            </a:r>
          </a:p>
          <a:p>
            <a:endParaRPr lang="en-GB" sz="2400" b="1" dirty="0"/>
          </a:p>
          <a:p>
            <a:r>
              <a:rPr lang="en-GB" sz="2400" b="1" dirty="0"/>
              <a:t>All supervision activity to be recorded </a:t>
            </a:r>
          </a:p>
        </p:txBody>
      </p:sp>
    </p:spTree>
    <p:extLst>
      <p:ext uri="{BB962C8B-B14F-4D97-AF65-F5344CB8AC3E}">
        <p14:creationId xmlns:p14="http://schemas.microsoft.com/office/powerpoint/2010/main" val="32108260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6BF862-50BB-3FFA-9F0C-03CCE74763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F96E6E09-4451-A206-B4C8-B8BBB993E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3301382-E55F-9D8A-DFD6-EDB4D3C3BD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494C915-C3EB-6A47-10AE-8F29A0BC5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51D4C0-F13D-B0EC-5294-476D7EE582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0004" y="702609"/>
            <a:ext cx="7742122" cy="5452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2219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9078A-F6BD-A505-4377-5CA1283463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Broad timescales (to be confirmed January 2026)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3E680A0-BD3D-8A71-D214-DD0A8CC2B2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535" y="1704976"/>
            <a:ext cx="11412325" cy="4339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785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738C6A-FF24-C1A2-1900-2F5507F83E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2EBBCB3-484E-EF4C-773F-94CBF064D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Getting started…..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B7F6B09-5EA7-551F-3895-52BBA1DA1F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860" b="19847"/>
          <a:stretch>
            <a:fillRect/>
          </a:stretch>
        </p:blipFill>
        <p:spPr>
          <a:xfrm>
            <a:off x="4216526" y="1448623"/>
            <a:ext cx="7515246" cy="3960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3078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54</Words>
  <Application>Microsoft Office PowerPoint</Application>
  <PresentationFormat>Widescreen</PresentationFormat>
  <Paragraphs>12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MSc Applied Psychology Part II   ECAS7013</vt:lpstr>
      <vt:lpstr>PowerPoint Presentation</vt:lpstr>
      <vt:lpstr>PowerPoint Presentation</vt:lpstr>
      <vt:lpstr>PowerPoint Presentation</vt:lpstr>
      <vt:lpstr>Formal Supervision </vt:lpstr>
      <vt:lpstr>PowerPoint Presentation</vt:lpstr>
      <vt:lpstr>Broad timescales (to be confirmed January 2026)</vt:lpstr>
      <vt:lpstr>Getting started…..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Ceri Phelps</dc:creator>
  <cp:lastModifiedBy>Ceri Phelps</cp:lastModifiedBy>
  <cp:revision>1</cp:revision>
  <dcterms:created xsi:type="dcterms:W3CDTF">2025-11-20T08:51:00Z</dcterms:created>
  <dcterms:modified xsi:type="dcterms:W3CDTF">2025-11-20T12:53:27Z</dcterms:modified>
</cp:coreProperties>
</file>