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bookmarkIdSeed="4">
  <p:sldMasterIdLst>
    <p:sldMasterId id="2147483648" r:id="rId1"/>
    <p:sldMasterId id="2147483870" r:id="rId2"/>
    <p:sldMasterId id="2147483893" r:id="rId3"/>
  </p:sldMasterIdLst>
  <p:notesMasterIdLst>
    <p:notesMasterId r:id="rId38"/>
  </p:notesMasterIdLst>
  <p:sldIdLst>
    <p:sldId id="382" r:id="rId4"/>
    <p:sldId id="387" r:id="rId5"/>
    <p:sldId id="554" r:id="rId6"/>
    <p:sldId id="738" r:id="rId7"/>
    <p:sldId id="739" r:id="rId8"/>
    <p:sldId id="740" r:id="rId9"/>
    <p:sldId id="741" r:id="rId10"/>
    <p:sldId id="742" r:id="rId11"/>
    <p:sldId id="743" r:id="rId12"/>
    <p:sldId id="771" r:id="rId13"/>
    <p:sldId id="773" r:id="rId14"/>
    <p:sldId id="774" r:id="rId15"/>
    <p:sldId id="775" r:id="rId16"/>
    <p:sldId id="772" r:id="rId17"/>
    <p:sldId id="727" r:id="rId18"/>
    <p:sldId id="776" r:id="rId19"/>
    <p:sldId id="728" r:id="rId20"/>
    <p:sldId id="777" r:id="rId21"/>
    <p:sldId id="778" r:id="rId22"/>
    <p:sldId id="779" r:id="rId23"/>
    <p:sldId id="780" r:id="rId24"/>
    <p:sldId id="781" r:id="rId25"/>
    <p:sldId id="782" r:id="rId26"/>
    <p:sldId id="767" r:id="rId27"/>
    <p:sldId id="768" r:id="rId28"/>
    <p:sldId id="769" r:id="rId29"/>
    <p:sldId id="770" r:id="rId30"/>
    <p:sldId id="557" r:id="rId31"/>
    <p:sldId id="762" r:id="rId32"/>
    <p:sldId id="763" r:id="rId33"/>
    <p:sldId id="764" r:id="rId34"/>
    <p:sldId id="714" r:id="rId35"/>
    <p:sldId id="695" r:id="rId36"/>
    <p:sldId id="668" r:id="rId37"/>
  </p:sldIdLst>
  <p:sldSz cx="9144000" cy="6858000" type="screen4x3"/>
  <p:notesSz cx="6858000" cy="9144000"/>
  <p:embeddedFontLst>
    <p:embeddedFont>
      <p:font typeface="GB Pinyinok-D" panose="02010600030101010101" charset="-122"/>
      <p:regular r:id="rId39"/>
    </p:embeddedFont>
    <p:embeddedFont>
      <p:font typeface="华文楷体" panose="02010600040101010101" pitchFamily="2" charset="-122"/>
      <p:regular r:id="rId40"/>
    </p:embeddedFont>
    <p:embeddedFont>
      <p:font typeface="楷体" panose="02010609060101010101" pitchFamily="49" charset="-122"/>
      <p:regular r:id="rId41"/>
    </p:embeddedFont>
    <p:embeddedFont>
      <p:font typeface="微软雅黑" panose="020B0503020204020204" pitchFamily="34" charset="-122"/>
      <p:regular r:id="rId42"/>
      <p:bold r:id="rId43"/>
    </p:embeddedFont>
    <p:embeddedFont>
      <p:font typeface="Calibri" panose="020F0502020204030204" pitchFamily="34" charset="0"/>
      <p:regular r:id="rId44"/>
      <p:bold r:id="rId45"/>
      <p:italic r:id="rId46"/>
      <p:boldItalic r:id="rId47"/>
    </p:embeddedFont>
    <p:embeddedFont>
      <p:font typeface="Calibri Light" panose="020F0302020204030204" pitchFamily="34" charset="0"/>
      <p:regular r:id="rId48"/>
      <p:italic r:id="rId49"/>
    </p:embeddedFont>
    <p:embeddedFont>
      <p:font typeface="Wingdings 2" panose="05020102010507070707" pitchFamily="18" charset="2"/>
      <p:regular r:id="rId50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  <a:srgbClr val="FF0000"/>
    <a:srgbClr val="000066"/>
    <a:srgbClr val="FFFF00"/>
    <a:srgbClr val="28AE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960" y="54"/>
      </p:cViewPr>
      <p:guideLst>
        <p:guide orient="horz" pos="247"/>
        <p:guide pos="25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font" Target="fonts/font1.fntdata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font" Target="fonts/font12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font" Target="fonts/font3.fntdata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3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font" Target="fonts/font11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font" Target="fonts/font6.fntdata"/><Relationship Id="rId52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font" Target="fonts/font5.fntdata"/><Relationship Id="rId48" Type="http://schemas.openxmlformats.org/officeDocument/2006/relationships/font" Target="fonts/font10.fntdata"/><Relationship Id="rId8" Type="http://schemas.openxmlformats.org/officeDocument/2006/relationships/slide" Target="slides/slide5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mtClean="0"/>
            </a:lvl1pPr>
          </a:lstStyle>
          <a:p>
            <a:pPr>
              <a:defRPr/>
            </a:pPr>
            <a:fld id="{5B8385EF-34E0-4087-8257-E19FD43BBCED}" type="datetime1">
              <a:rPr lang="zh-CN" altLang="en-US"/>
              <a:pPr>
                <a:defRPr/>
              </a:pPr>
              <a:t>2019/10/8</a:t>
            </a:fld>
            <a:endParaRPr lang="en-US" sz="1200"/>
          </a:p>
        </p:txBody>
      </p:sp>
      <p:sp>
        <p:nvSpPr>
          <p:cNvPr id="491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单击此处编辑母版文本样式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第二级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第三级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第四级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mtClean="0"/>
            </a:lvl1pPr>
          </a:lstStyle>
          <a:p>
            <a:pPr>
              <a:defRPr/>
            </a:pPr>
            <a:fld id="{2F80FE93-E246-409F-9FA2-1E1EADB41A44}" type="slidenum">
              <a:rPr lang="zh-CN" altLang="en-US"/>
              <a:pPr>
                <a:defRPr/>
              </a:pPr>
              <a:t>‹#›</a:t>
            </a:fld>
            <a:endParaRPr 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01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12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1788"/>
          </a:xfrm>
        </p:spPr>
      </p:sp>
      <p:sp>
        <p:nvSpPr>
          <p:cNvPr id="522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7463" cy="166701788"/>
          </a:xfrm>
        </p:spPr>
      </p:sp>
      <p:sp>
        <p:nvSpPr>
          <p:cNvPr id="532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4288" cy="16670020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5875" cy="16670020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5875" cy="16670020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457536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598393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10975775" y="0"/>
            <a:ext cx="222026163" cy="166520813"/>
          </a:xfrm>
        </p:spPr>
      </p:sp>
      <p:sp>
        <p:nvSpPr>
          <p:cNvPr id="583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6041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144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246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B6A3C6-C886-4BFA-A1BC-BA01EC1A21BB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D336827-D48B-4878-A4C6-46D6B8D5CAB2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5C3C3D-D40F-4C42-98F1-288B050C2342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0BE3682-4EFE-4C73-8A41-3681BCA90E7F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C6AB38C-2D14-4BD4-8329-AA4388E6E5AF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03ACFA4-C154-4F3B-9B40-1C8E4AB8B19B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0A6091-ADD0-44C9-A2A9-931F2A331A9C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185F8F2-58B7-4DFE-B239-D1D5FBD24FF7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42349AE-5A4A-4489-A857-5DFC1617B6EF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5CC2A78-01D0-4732-AEA5-EAF937A3E23D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7002DF-A734-4E35-92EB-9C50F94BC835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D21E1B-2295-407B-9DC7-BE534A03A5AF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EBA2CF-43DB-4BD2-93F0-929252546541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0E7F2EA-E2A4-44AC-AC05-1ED5979DA2F8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26A4AF-3FE2-4AAA-9BDF-5E56725E3655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3DB86-7C3E-43C1-BFC1-89EE7458202A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02E7BAD-8245-41D9-AD1E-84F6EB67A79C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3C36689-53E2-4EDC-86CA-C81490DF07BB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018F6FA-3B0A-45A3-BCE2-19BB30150387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71C630-E80C-4B71-AFF4-5C045BB8789D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82BEE7A-A6E8-44CF-A610-C63ED98F97CD}" type="datetime1">
              <a:rPr lang="zh-CN" altLang="en-US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A3FF2D4-D738-429A-9DB7-17BBA6B728C3}" type="slidenum">
              <a:rPr lang="zh-CN" altLang="en-US"/>
              <a:pPr>
                <a:defRPr/>
              </a:pPr>
              <a:t>‹#›</a:t>
            </a:fld>
            <a:endParaRPr lang="en-US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E56B37-83E6-4810-AF07-E92FA9772F61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973A726-4279-49D5-9465-F44EDA117F0A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B63F0A1-C730-4798-9DB8-848BBD163C2D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30D49B-D25F-4EEF-A3F0-DDDBC04DD5D7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F5F2FBA-FA98-4407-A3B3-6EABDB8DE178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880830-AA0A-4BC3-8269-3C1AA905519A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693FFDF-FC93-44C6-9D56-1E3466AADB69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0295B1-B214-4465-B66E-28D8B25B0DCA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19A7A5-BC89-499E-81D6-AAC9C98762F7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C5814C-D8CF-4F8E-8161-1A82E6E91D24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C517EC8-D32B-494B-8163-238AD04E91A1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53935D-36F0-4B4B-BD14-59ABA36F6FF0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93CAE6-2533-4B79-B58C-29CEB98B0C32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46D439-0A69-4C72-8F70-60297354522E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B24D62-27AD-48C8-9B1C-665AB5707A99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FE4E4E8-054B-43D6-A782-AC0DE614BB1F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90B50F-062D-46AB-B01C-37FE90342DD3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ABEAE77-0861-4F2A-9610-02E3F235C8CB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AADF87-4959-4B00-86F3-33EDEAED8DDD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F5BC15F-9343-4CCB-89F4-BBF53F52A0B4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4730BF8-8CEA-4DDD-B5C5-7A6D7E3B7ADE}" type="datetime1">
              <a:rPr lang="zh-CN" altLang="en-US"/>
              <a:pPr>
                <a:defRPr/>
              </a:pPr>
              <a:t>2019/10/8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3726AFB-23D1-48ED-B205-DFE06A1A57D6}" type="slidenum">
              <a:rPr lang="zh-CN" altLang="en-US"/>
              <a:pPr>
                <a:defRPr/>
              </a:pPr>
              <a:t>‹#›</a:t>
            </a:fld>
            <a:endParaRPr lang="en-US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>
                <a:sym typeface="Arial" pitchFamily="34" charset="0"/>
              </a:rPr>
              <a:t>第二级</a:t>
            </a:r>
          </a:p>
          <a:p>
            <a:pPr lvl="2"/>
            <a:r>
              <a:rPr lang="zh-CN">
                <a:sym typeface="Arial" pitchFamily="34" charset="0"/>
              </a:rPr>
              <a:t>第三级</a:t>
            </a:r>
          </a:p>
          <a:p>
            <a:pPr lvl="3"/>
            <a:r>
              <a:rPr lang="zh-CN">
                <a:sym typeface="Arial" pitchFamily="34" charset="0"/>
              </a:rPr>
              <a:t>第四级</a:t>
            </a:r>
          </a:p>
          <a:p>
            <a:pPr lvl="4"/>
            <a:r>
              <a:rPr 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>
              <a:defRPr/>
            </a:pPr>
            <a:fld id="{44ACF262-2A81-4718-B500-57793B8866DB}" type="datetime1">
              <a:rPr lang="zh-CN" altLang="en-US"/>
              <a:pPr>
                <a:defRPr/>
              </a:pPr>
              <a:t>2019/10/8</a:t>
            </a:fld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2C5238FC-A75C-460E-9200-7365A40EC603}" type="slidenum">
              <a:rPr lang="zh-CN" alt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950921DF-EC54-491E-AA0A-94BFC846FE54}" type="datetime1">
              <a:rPr lang="zh-CN" altLang="en-US"/>
              <a:pPr>
                <a:defRPr/>
              </a:pPr>
              <a:t>2019/10/8</a:t>
            </a:fld>
            <a:endParaRPr lang="en-US"/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 smtClean="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444A6143-AF59-49D3-B9F7-D5FABA23E2A0}" type="slidenum">
              <a:rPr lang="zh-CN" alt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1" r:id="rId1"/>
    <p:sldLayoutId id="2147483972" r:id="rId2"/>
    <p:sldLayoutId id="2147483973" r:id="rId3"/>
    <p:sldLayoutId id="2147483974" r:id="rId4"/>
    <p:sldLayoutId id="2147483975" r:id="rId5"/>
    <p:sldLayoutId id="2147483976" r:id="rId6"/>
    <p:sldLayoutId id="2147483977" r:id="rId7"/>
    <p:sldLayoutId id="2147483978" r:id="rId8"/>
    <p:sldLayoutId id="2147483979" r:id="rId9"/>
    <p:sldLayoutId id="2147483980" r:id="rId10"/>
    <p:sldLayoutId id="2147483981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image.baidu.com/search/detail?ct=503316480&amp;z=undefined&amp;tn=baiduimagedetail&amp;ipn=d&amp;word=%E5%AD%A6%E6%B1%89%E8%AF%AD%E5%9B%BE%E7%89%87&amp;step_word=&amp;ie=utf-8&amp;in=&amp;cl=2&amp;lm=-1&amp;st=undefined&amp;hd=undefined&amp;latest=undefined&amp;copyright=undefined&amp;cs=3406331114,1708280760&amp;os=4138677369,2536785765&amp;simid=0,0&amp;pn=1&amp;rn=1&amp;di=4510&amp;ln=372&amp;fr=&amp;fmq=1570483220804_R&amp;fm=&amp;ic=undefined&amp;s=undefined&amp;se=&amp;sme=&amp;tab=0&amp;width=undefined&amp;height=undefined&amp;face=undefined&amp;is=0,0&amp;istype=0&amp;ist=&amp;jit=&amp;bdtype=0&amp;spn=0&amp;pi=0&amp;gsm=0&amp;hs=2&amp;objurl=http%3A%2F%2Fwx3.sinaimg.cn%2Flarge%2F61e692a7ly1fyuc3fr8m0j20u00u00yu.jpg&amp;rpstart=0&amp;rpnum=0&amp;adpicid=0&amp;force=undefined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image.baidu.com/search/detail?ct=503316480&amp;z=&amp;tn=baiduimagedetail&amp;ipn=d&amp;word=%E5%90%83%E7%B1%B3%E9%A5%AD%E5%9B%BE%E7%89%87&amp;step_word=&amp;ie=utf-8&amp;in=&amp;cl=2&amp;lm=-1&amp;st=-1&amp;hd=&amp;latest=&amp;copyright=&amp;cs=1940431299,3502217039&amp;os=398834730,666306620&amp;simid=3489313595,311718852&amp;pn=5&amp;rn=1&amp;di=104390&amp;ln=551&amp;fr=&amp;fmq=1570483927213_R&amp;ic=&amp;s=undefined&amp;se=&amp;sme=&amp;tab=0&amp;width=&amp;height=&amp;face=undefined&amp;is=0,0&amp;istype=2&amp;ist=&amp;jit=&amp;bdtype=0&amp;spn=0&amp;pi=0&amp;gsm=0&amp;hs=2&amp;objurl=http%3A%2F%2Fb-ssl.duitang.com%2Fuploads%2Fitem%2F201410%2F20%2F20141020182817_wXfJQ.jpeg&amp;rpstart=0&amp;rpnum=0&amp;adpicid=0&amp;force=undefined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mage.baidu.com/search/detail?ct=503316480&amp;z=&amp;tn=baiduimagedetail&amp;ipn=d&amp;word=%E9%B8%A1%E5%B0%BE%E9%85%92&amp;step_word=&amp;ie=utf-8&amp;in=&amp;cl=2&amp;lm=-1&amp;st=-1&amp;hd=&amp;latest=&amp;copyright=&amp;cs=3834337336,9182531&amp;os=1191489773,1195749667&amp;simid=0,0&amp;pn=1&amp;rn=1&amp;di=31680&amp;ln=1079&amp;fr=&amp;fmq=1570487493747_R&amp;fm=result&amp;ic=&amp;s=undefined&amp;se=&amp;sme=&amp;tab=0&amp;width=&amp;height=&amp;face=undefined&amp;is=0,0&amp;istype=2&amp;ist=&amp;jit=&amp;bdtype=0&amp;spn=0&amp;pi=0&amp;gsm=0&amp;hs=2&amp;objurl=http%3A%2F%2Fphoto.orsoon.com%2F180205%2F180205108%2Frhi3fVRBz5.jpg&amp;rpstart=0&amp;rpnum=0&amp;adpicid=0&amp;force=undefined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31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g"/><Relationship Id="rId4" Type="http://schemas.openxmlformats.org/officeDocument/2006/relationships/image" Target="../media/image28.jpeg"/><Relationship Id="rId9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1</a:t>
            </a:r>
            <a:r>
              <a:rPr lang="en-US" altLang="zh-CN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sz="5400" b="1">
                <a:solidFill>
                  <a:srgbClr val="000000"/>
                </a:solidFill>
              </a:rPr>
              <a:t>九月去北京旅游最好</a:t>
            </a:r>
            <a:endParaRPr lang="zh-CN"/>
          </a:p>
        </p:txBody>
      </p:sp>
      <p:sp>
        <p:nvSpPr>
          <p:cNvPr id="26628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文本框 138"/>
          <p:cNvSpPr>
            <a:spLocks noChangeArrowheads="1"/>
          </p:cNvSpPr>
          <p:nvPr/>
        </p:nvSpPr>
        <p:spPr bwMode="auto">
          <a:xfrm>
            <a:off x="2598738" y="1400810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ú qiú</a:t>
            </a:r>
          </a:p>
        </p:txBody>
      </p:sp>
      <p:sp>
        <p:nvSpPr>
          <p:cNvPr id="6147" name="文本框 139"/>
          <p:cNvSpPr>
            <a:spLocks noChangeArrowheads="1"/>
          </p:cNvSpPr>
          <p:nvPr/>
        </p:nvSpPr>
        <p:spPr bwMode="auto">
          <a:xfrm>
            <a:off x="2598738" y="588963"/>
            <a:ext cx="6953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</a:t>
            </a:r>
            <a:r>
              <a:rPr lang="en-US" altLang="zh-CN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ā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o</a:t>
            </a:r>
          </a:p>
        </p:txBody>
      </p:sp>
      <p:sp>
        <p:nvSpPr>
          <p:cNvPr id="6148" name="文本框 140"/>
          <p:cNvSpPr>
            <a:spLocks noChangeArrowheads="1"/>
          </p:cNvSpPr>
          <p:nvPr/>
        </p:nvSpPr>
        <p:spPr bwMode="auto">
          <a:xfrm>
            <a:off x="2598738" y="2170430"/>
            <a:ext cx="1327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yǎnjīng</a:t>
            </a:r>
            <a:endParaRPr lang="zh-CN" altLang="en-US" dirty="0"/>
          </a:p>
        </p:txBody>
      </p:sp>
      <p:sp>
        <p:nvSpPr>
          <p:cNvPr id="6149" name="文本框 141"/>
          <p:cNvSpPr>
            <a:spLocks noChangeArrowheads="1"/>
          </p:cNvSpPr>
          <p:nvPr/>
        </p:nvSpPr>
        <p:spPr bwMode="auto">
          <a:xfrm>
            <a:off x="2598738" y="3103563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l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ǚ yóu</a:t>
            </a:r>
          </a:p>
        </p:txBody>
      </p:sp>
      <p:sp>
        <p:nvSpPr>
          <p:cNvPr id="6150" name="文本框 142"/>
          <p:cNvSpPr>
            <a:spLocks noChangeArrowheads="1"/>
          </p:cNvSpPr>
          <p:nvPr/>
        </p:nvSpPr>
        <p:spPr bwMode="auto">
          <a:xfrm>
            <a:off x="2598738" y="3909695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y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ùn dòng</a:t>
            </a:r>
          </a:p>
        </p:txBody>
      </p:sp>
      <p:sp>
        <p:nvSpPr>
          <p:cNvPr id="6151" name="文本框 148"/>
          <p:cNvSpPr>
            <a:spLocks noChangeArrowheads="1"/>
          </p:cNvSpPr>
          <p:nvPr/>
        </p:nvSpPr>
        <p:spPr bwMode="auto">
          <a:xfrm>
            <a:off x="2619058" y="4755515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ǐ zi</a:t>
            </a:r>
            <a:endParaRPr lang="zh-CN" altLang="en-US" dirty="0"/>
          </a:p>
        </p:txBody>
      </p:sp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grpSp>
        <p:nvGrpSpPr>
          <p:cNvPr id="2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27673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74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旅游</a:t>
              </a:r>
              <a:endParaRPr lang="zh-CN" altLang="en-US"/>
            </a:p>
          </p:txBody>
        </p:sp>
      </p:grpSp>
      <p:grpSp>
        <p:nvGrpSpPr>
          <p:cNvPr id="3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27671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72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运动</a:t>
              </a:r>
              <a:endParaRPr lang="zh-CN" altLang="en-US"/>
            </a:p>
          </p:txBody>
        </p:sp>
      </p:grpSp>
      <p:grpSp>
        <p:nvGrpSpPr>
          <p:cNvPr id="4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27669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70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椅子</a:t>
              </a:r>
              <a:endParaRPr lang="zh-CN" altLang="en-US"/>
            </a:p>
          </p:txBody>
        </p:sp>
      </p:grpSp>
      <p:grpSp>
        <p:nvGrpSpPr>
          <p:cNvPr id="5" name="组合 2"/>
          <p:cNvGrpSpPr>
            <a:grpSpLocks/>
          </p:cNvGrpSpPr>
          <p:nvPr/>
        </p:nvGrpSpPr>
        <p:grpSpPr bwMode="auto">
          <a:xfrm>
            <a:off x="684213" y="1430338"/>
            <a:ext cx="1339850" cy="538162"/>
            <a:chOff x="0" y="0"/>
            <a:chExt cx="1338943" cy="537656"/>
          </a:xfrm>
        </p:grpSpPr>
        <p:sp>
          <p:nvSpPr>
            <p:cNvPr id="27667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68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足球</a:t>
              </a:r>
            </a:p>
          </p:txBody>
        </p:sp>
      </p:grpSp>
      <p:grpSp>
        <p:nvGrpSpPr>
          <p:cNvPr id="6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27665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66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猫</a:t>
              </a:r>
              <a:endParaRPr lang="zh-CN" altLang="en-US"/>
            </a:p>
          </p:txBody>
        </p:sp>
      </p:grpSp>
      <p:grpSp>
        <p:nvGrpSpPr>
          <p:cNvPr id="7" name="组合 2"/>
          <p:cNvGrpSpPr>
            <a:grpSpLocks/>
          </p:cNvGrpSpPr>
          <p:nvPr/>
        </p:nvGrpSpPr>
        <p:grpSpPr bwMode="auto">
          <a:xfrm>
            <a:off x="677863" y="2228850"/>
            <a:ext cx="1339850" cy="536575"/>
            <a:chOff x="0" y="0"/>
            <a:chExt cx="1338943" cy="537656"/>
          </a:xfrm>
        </p:grpSpPr>
        <p:sp>
          <p:nvSpPr>
            <p:cNvPr id="27663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7664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眼睛</a:t>
              </a: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ldLvl="0" autoUpdateAnimBg="0"/>
      <p:bldP spid="6146" grpId="1" bldLvl="0" autoUpdateAnimBg="0"/>
      <p:bldP spid="6146" grpId="2" bldLvl="0" autoUpdateAnimBg="0"/>
      <p:bldP spid="6146" grpId="3" bldLvl="0" autoUpdateAnimBg="0"/>
      <p:bldP spid="6146" grpId="4" bldLvl="0" autoUpdateAnimBg="0"/>
      <p:bldP spid="6147" grpId="0" bldLvl="0" autoUpdateAnimBg="0"/>
      <p:bldP spid="6147" grpId="1" bldLvl="0" autoUpdateAnimBg="0"/>
      <p:bldP spid="6147" grpId="2" bldLvl="0" autoUpdateAnimBg="0"/>
      <p:bldP spid="6147" grpId="3" bldLvl="0" autoUpdateAnimBg="0"/>
      <p:bldP spid="6147" grpId="4" bldLvl="0" autoUpdateAnimBg="0"/>
      <p:bldP spid="6148" grpId="0" bldLvl="0" autoUpdateAnimBg="0"/>
      <p:bldP spid="6148" grpId="1" bldLvl="0" autoUpdateAnimBg="0"/>
      <p:bldP spid="6148" grpId="2" bldLvl="0" autoUpdateAnimBg="0"/>
      <p:bldP spid="6148" grpId="3" bldLvl="0" autoUpdateAnimBg="0"/>
      <p:bldP spid="6148" grpId="4" bldLvl="0" autoUpdateAnimBg="0"/>
      <p:bldP spid="6149" grpId="0" bldLvl="0" autoUpdateAnimBg="0"/>
      <p:bldP spid="6149" grpId="1" bldLvl="0" autoUpdateAnimBg="0"/>
      <p:bldP spid="6149" grpId="2" bldLvl="0" autoUpdateAnimBg="0"/>
      <p:bldP spid="6149" grpId="3" bldLvl="0" autoUpdateAnimBg="0"/>
      <p:bldP spid="6149" grpId="4" bldLvl="0" autoUpdateAnimBg="0"/>
      <p:bldP spid="6150" grpId="0" bldLvl="0" autoUpdateAnimBg="0"/>
      <p:bldP spid="6150" grpId="1" bldLvl="0" autoUpdateAnimBg="0"/>
      <p:bldP spid="6150" grpId="2" bldLvl="0" autoUpdateAnimBg="0"/>
      <p:bldP spid="6150" grpId="3" bldLvl="0" autoUpdateAnimBg="0"/>
      <p:bldP spid="6150" grpId="4" bldLvl="0" autoUpdateAnimBg="0"/>
      <p:bldP spid="6151" grpId="0" bldLvl="0" autoUpdateAnimBg="0"/>
      <p:bldP spid="6151" grpId="1" bldLvl="0" autoUpdateAnimBg="0"/>
      <p:bldP spid="6151" grpId="2" bldLvl="0" autoUpdateAnimBg="0"/>
      <p:bldP spid="6151" grpId="3" bldLvl="0" autoUpdateAnimBg="0"/>
      <p:bldP spid="615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5"/>
          <p:cNvSpPr>
            <a:spLocks noChangeArrowheads="1"/>
          </p:cNvSpPr>
          <p:nvPr/>
        </p:nvSpPr>
        <p:spPr bwMode="auto">
          <a:xfrm>
            <a:off x="2251075" y="469900"/>
            <a:ext cx="4200525" cy="196691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pic>
        <p:nvPicPr>
          <p:cNvPr id="7171" name="Picture 28" descr="两个行李箱"/>
          <p:cNvPicPr>
            <a:picLocks noChangeAspect="1" noChangeArrowheads="1"/>
          </p:cNvPicPr>
          <p:nvPr/>
        </p:nvPicPr>
        <p:blipFill>
          <a:blip r:embed="rId3" cstate="print"/>
          <a:srcRect t="8542" b="4599"/>
          <a:stretch>
            <a:fillRect/>
          </a:stretch>
        </p:blipFill>
        <p:spPr bwMode="auto">
          <a:xfrm>
            <a:off x="3619500" y="638175"/>
            <a:ext cx="2611438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文本框 152"/>
          <p:cNvSpPr>
            <a:spLocks noChangeArrowheads="1"/>
          </p:cNvSpPr>
          <p:nvPr/>
        </p:nvSpPr>
        <p:spPr bwMode="auto">
          <a:xfrm>
            <a:off x="2312988" y="6540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 dirty="0"/>
          </a:p>
        </p:txBody>
      </p:sp>
      <p:sp>
        <p:nvSpPr>
          <p:cNvPr id="28677" name="圆角矩形 38"/>
          <p:cNvSpPr>
            <a:spLocks noChangeArrowheads="1"/>
          </p:cNvSpPr>
          <p:nvPr/>
        </p:nvSpPr>
        <p:spPr bwMode="auto">
          <a:xfrm>
            <a:off x="684213" y="5905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8678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28679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28680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28681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28682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28683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</a:p>
        </p:txBody>
      </p:sp>
      <p:sp>
        <p:nvSpPr>
          <p:cNvPr id="28684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2868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ldLvl="0" animBg="1" autoUpdateAnimBg="0"/>
      <p:bldP spid="7172" grpId="0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29699" name="圆角矩形 38"/>
          <p:cNvSpPr>
            <a:spLocks noChangeArrowheads="1"/>
          </p:cNvSpPr>
          <p:nvPr/>
        </p:nvSpPr>
        <p:spPr bwMode="auto">
          <a:xfrm>
            <a:off x="679450" y="143192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9700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29701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29702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29703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29704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29705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29706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2970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9228" name="AutoShape 25"/>
          <p:cNvSpPr>
            <a:spLocks noChangeArrowheads="1"/>
          </p:cNvSpPr>
          <p:nvPr/>
        </p:nvSpPr>
        <p:spPr bwMode="auto">
          <a:xfrm>
            <a:off x="2327275" y="1193800"/>
            <a:ext cx="6051550" cy="2857500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32051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58467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pic>
        <p:nvPicPr>
          <p:cNvPr id="9231" name="Picture 15" descr="zuqi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5088" y="1974850"/>
            <a:ext cx="2593975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2" name="Picture 16" descr="踢足球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72088" y="1990725"/>
            <a:ext cx="2862262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23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ldLvl="0" autoUpdateAnimBg="0"/>
      <p:bldP spid="9228" grpId="0" bldLvl="0" autoUpdateAnimBg="0"/>
      <p:bldP spid="9228" grpId="1" bldLvl="0" animBg="1" autoUpdateAnimBg="0"/>
      <p:bldP spid="9229" grpId="0" bldLvl="0" autoUpdateAnimBg="0"/>
      <p:bldP spid="9229" grpId="1" bldLvl="0" autoUpdateAnimBg="0"/>
      <p:bldP spid="9229" grpId="2" bldLvl="0" autoUpdateAnimBg="0"/>
      <p:bldP spid="9229" grpId="3" bldLvl="0" autoUpdateAnimBg="0"/>
      <p:bldP spid="9229" grpId="4" bldLvl="0" autoUpdateAnimBg="0"/>
      <p:bldP spid="9229" grpId="5" bldLvl="0" autoUpdateAnimBg="0"/>
      <p:bldP spid="9230" grpId="0" bldLvl="0" autoUpdateAnimBg="0"/>
      <p:bldP spid="9230" grpId="1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30723" name="圆角矩形 38"/>
          <p:cNvSpPr>
            <a:spLocks noChangeArrowheads="1"/>
          </p:cNvSpPr>
          <p:nvPr/>
        </p:nvSpPr>
        <p:spPr bwMode="auto">
          <a:xfrm>
            <a:off x="679450" y="228282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0724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30725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30726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30727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30728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0729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30730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3073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1276" name="AutoShape 25"/>
          <p:cNvSpPr>
            <a:spLocks noChangeArrowheads="1"/>
          </p:cNvSpPr>
          <p:nvPr/>
        </p:nvSpPr>
        <p:spPr bwMode="auto">
          <a:xfrm>
            <a:off x="2363788" y="2228850"/>
            <a:ext cx="6053137" cy="3084513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23542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41576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pic>
        <p:nvPicPr>
          <p:cNvPr id="11279" name="Picture 15" descr="yanj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0325" y="3149600"/>
            <a:ext cx="2517775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0" name="文本框 152"/>
          <p:cNvSpPr>
            <a:spLocks noChangeArrowheads="1"/>
          </p:cNvSpPr>
          <p:nvPr/>
        </p:nvSpPr>
        <p:spPr bwMode="auto">
          <a:xfrm>
            <a:off x="2490788" y="24574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</a:t>
            </a:r>
            <a:endParaRPr lang="zh-CN" altLang="en-US"/>
          </a:p>
        </p:txBody>
      </p:sp>
      <p:sp>
        <p:nvSpPr>
          <p:cNvPr id="11281" name="文本框 152"/>
          <p:cNvSpPr>
            <a:spLocks noChangeArrowheads="1"/>
          </p:cNvSpPr>
          <p:nvPr/>
        </p:nvSpPr>
        <p:spPr bwMode="auto">
          <a:xfrm>
            <a:off x="5945188" y="24066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猫的眼睛</a:t>
            </a:r>
            <a:endParaRPr lang="zh-CN" altLang="en-US"/>
          </a:p>
        </p:txBody>
      </p:sp>
      <p:pic>
        <p:nvPicPr>
          <p:cNvPr id="11282" name="Picture 18" descr="C:\Users\Administrator\Desktop\3f4eefd13e7b18337bcfb796cf9f_510_318_c1.jpg3f4eefd13e7b18337bcfb796cf9f_510_318_c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53063" y="3149600"/>
            <a:ext cx="2786062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3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3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ldLvl="0" autoUpdateAnimBg="0"/>
      <p:bldP spid="11276" grpId="0" bldLvl="0" animBg="1" autoUpdateAnimBg="0"/>
      <p:bldP spid="11277" grpId="0" bldLvl="0" autoUpdateAnimBg="0"/>
      <p:bldP spid="11278" grpId="0" bldLvl="0" autoUpdateAnimBg="0"/>
      <p:bldP spid="11280" grpId="0" bldLvl="0" autoUpdateAnimBg="0"/>
      <p:bldP spid="11281" grpId="0" bldLvl="0" autoUpdateAnimBg="0"/>
      <p:bldP spid="11281" grpId="1" bldLvl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31747" name="圆角矩形 38"/>
          <p:cNvSpPr>
            <a:spLocks noChangeArrowheads="1"/>
          </p:cNvSpPr>
          <p:nvPr/>
        </p:nvSpPr>
        <p:spPr bwMode="auto">
          <a:xfrm>
            <a:off x="692150" y="312102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1748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31749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31750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31751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31752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1753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31754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3175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3324" name="AutoShape 25"/>
          <p:cNvSpPr>
            <a:spLocks noChangeArrowheads="1"/>
          </p:cNvSpPr>
          <p:nvPr/>
        </p:nvSpPr>
        <p:spPr bwMode="auto">
          <a:xfrm>
            <a:off x="2363788" y="2811463"/>
            <a:ext cx="6053137" cy="3086100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23542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41576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sp>
        <p:nvSpPr>
          <p:cNvPr id="13327" name="文本框 152"/>
          <p:cNvSpPr>
            <a:spLocks noChangeArrowheads="1"/>
          </p:cNvSpPr>
          <p:nvPr/>
        </p:nvSpPr>
        <p:spPr bwMode="auto">
          <a:xfrm>
            <a:off x="2363788" y="22923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</a:t>
            </a:r>
            <a:endParaRPr lang="zh-CN" altLang="en-US"/>
          </a:p>
        </p:txBody>
      </p:sp>
      <p:sp>
        <p:nvSpPr>
          <p:cNvPr id="13328" name="文本框 152"/>
          <p:cNvSpPr>
            <a:spLocks noChangeArrowheads="1"/>
          </p:cNvSpPr>
          <p:nvPr/>
        </p:nvSpPr>
        <p:spPr bwMode="auto">
          <a:xfrm>
            <a:off x="4230688" y="22669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猫的眼睛</a:t>
            </a:r>
            <a:endParaRPr lang="zh-CN" altLang="en-US"/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2671763" y="3133725"/>
            <a:ext cx="234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去哪儿旅游？</a:t>
            </a: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5402263" y="3108325"/>
            <a:ext cx="2020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去北京旅游</a:t>
            </a:r>
          </a:p>
        </p:txBody>
      </p:sp>
      <p:pic>
        <p:nvPicPr>
          <p:cNvPr id="13331" name="Picture 19" descr="52efc20b7e1e4de5a8399ca932f956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2238" y="3643313"/>
            <a:ext cx="2359025" cy="199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32" name="Picture 20" descr="Img41756705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5900" y="3614738"/>
            <a:ext cx="2773363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ldLvl="0" autoUpdateAnimBg="0"/>
      <p:bldP spid="13324" grpId="0" bldLvl="0" animBg="1" autoUpdateAnimBg="0"/>
      <p:bldP spid="13325" grpId="0" bldLvl="0" autoUpdateAnimBg="0"/>
      <p:bldP spid="13326" grpId="0" bldLvl="0" autoUpdateAnimBg="0"/>
      <p:bldP spid="13327" grpId="0" bldLvl="0" autoUpdateAnimBg="0"/>
      <p:bldP spid="13328" grpId="0" bldLvl="0" autoUpdateAnimBg="0"/>
      <p:bldP spid="13329" grpId="0" bldLvl="0" autoUpdateAnimBg="0"/>
      <p:bldP spid="13330" grpId="0" bldLvl="0" autoUpdateAnimBg="0"/>
      <p:bldP spid="13330" grpId="1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32771" name="圆角矩形 38"/>
          <p:cNvSpPr>
            <a:spLocks noChangeArrowheads="1"/>
          </p:cNvSpPr>
          <p:nvPr/>
        </p:nvSpPr>
        <p:spPr bwMode="auto">
          <a:xfrm>
            <a:off x="679450" y="393382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2772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32773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32774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32775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32776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2777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32778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327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363788" y="3798888"/>
            <a:ext cx="6053137" cy="2833687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23161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15374" name="Text Box 14"/>
          <p:cNvSpPr txBox="1">
            <a:spLocks noChangeArrowheads="1"/>
          </p:cNvSpPr>
          <p:nvPr/>
        </p:nvSpPr>
        <p:spPr bwMode="auto">
          <a:xfrm>
            <a:off x="41576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sp>
        <p:nvSpPr>
          <p:cNvPr id="15375" name="文本框 152"/>
          <p:cNvSpPr>
            <a:spLocks noChangeArrowheads="1"/>
          </p:cNvSpPr>
          <p:nvPr/>
        </p:nvSpPr>
        <p:spPr bwMode="auto">
          <a:xfrm>
            <a:off x="2363788" y="22923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</a:t>
            </a:r>
            <a:endParaRPr lang="zh-CN" altLang="en-US"/>
          </a:p>
        </p:txBody>
      </p:sp>
      <p:sp>
        <p:nvSpPr>
          <p:cNvPr id="15376" name="文本框 152"/>
          <p:cNvSpPr>
            <a:spLocks noChangeArrowheads="1"/>
          </p:cNvSpPr>
          <p:nvPr/>
        </p:nvSpPr>
        <p:spPr bwMode="auto">
          <a:xfrm>
            <a:off x="4230688" y="22669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猫的眼睛</a:t>
            </a:r>
            <a:endParaRPr lang="zh-CN" altLang="en-US"/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2303463" y="3133725"/>
            <a:ext cx="234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去哪儿旅游？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4195763" y="3108325"/>
            <a:ext cx="2020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去北京旅游</a:t>
            </a:r>
          </a:p>
        </p:txBody>
      </p:sp>
      <p:sp>
        <p:nvSpPr>
          <p:cNvPr id="15379" name="文本框 152"/>
          <p:cNvSpPr>
            <a:spLocks noChangeArrowheads="1"/>
          </p:cNvSpPr>
          <p:nvPr/>
        </p:nvSpPr>
        <p:spPr bwMode="auto">
          <a:xfrm>
            <a:off x="3022600" y="3979863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足球运动</a:t>
            </a:r>
            <a:endParaRPr lang="zh-CN" altLang="en-US"/>
          </a:p>
        </p:txBody>
      </p:sp>
      <p:pic>
        <p:nvPicPr>
          <p:cNvPr id="15380" name="Picture 20" descr="b254df58a0f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5075" y="4479925"/>
            <a:ext cx="2733675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AutoShape 25"/>
          <p:cNvSpPr>
            <a:spLocks noChangeArrowheads="1"/>
          </p:cNvSpPr>
          <p:nvPr/>
        </p:nvSpPr>
        <p:spPr bwMode="auto">
          <a:xfrm>
            <a:off x="5678488" y="3979863"/>
            <a:ext cx="2549525" cy="814387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你喜欢什么运动？</a:t>
            </a:r>
          </a:p>
        </p:txBody>
      </p:sp>
      <p:sp>
        <p:nvSpPr>
          <p:cNvPr id="32790" name="Text Box 22"/>
          <p:cNvSpPr txBox="1">
            <a:spLocks noChangeArrowheads="1"/>
          </p:cNvSpPr>
          <p:nvPr/>
        </p:nvSpPr>
        <p:spPr bwMode="auto">
          <a:xfrm>
            <a:off x="5211763" y="3902075"/>
            <a:ext cx="536575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</a:p>
        </p:txBody>
      </p:sp>
      <p:sp>
        <p:nvSpPr>
          <p:cNvPr id="32791" name="Text Box 23"/>
          <p:cNvSpPr txBox="1">
            <a:spLocks noChangeArrowheads="1"/>
          </p:cNvSpPr>
          <p:nvPr/>
        </p:nvSpPr>
        <p:spPr bwMode="auto">
          <a:xfrm>
            <a:off x="7662863" y="5349875"/>
            <a:ext cx="5365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200"/>
              <a:t> B</a:t>
            </a:r>
          </a:p>
        </p:txBody>
      </p:sp>
      <p:sp>
        <p:nvSpPr>
          <p:cNvPr id="32792" name="AutoShape 25"/>
          <p:cNvSpPr>
            <a:spLocks noChangeArrowheads="1"/>
          </p:cNvSpPr>
          <p:nvPr/>
        </p:nvSpPr>
        <p:spPr bwMode="auto">
          <a:xfrm rot="10800000">
            <a:off x="5400675" y="5187950"/>
            <a:ext cx="2224088" cy="803275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5385" name="Text Box 25"/>
          <p:cNvSpPr txBox="1">
            <a:spLocks noChangeArrowheads="1"/>
          </p:cNvSpPr>
          <p:nvPr/>
        </p:nvSpPr>
        <p:spPr bwMode="auto">
          <a:xfrm>
            <a:off x="5451475" y="5351463"/>
            <a:ext cx="25257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我喜欢踢足球。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52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ldLvl="0" autoUpdateAnimBg="0"/>
      <p:bldP spid="15372" grpId="0" bldLvl="0" animBg="1" autoUpdateAnimBg="0"/>
      <p:bldP spid="15373" grpId="0" bldLvl="0" autoUpdateAnimBg="0"/>
      <p:bldP spid="15375" grpId="0" bldLvl="0" autoUpdateAnimBg="0"/>
      <p:bldP spid="15376" grpId="0" bldLvl="0" autoUpdateAnimBg="0"/>
      <p:bldP spid="15377" grpId="0" bldLvl="0" autoUpdateAnimBg="0"/>
      <p:bldP spid="15378" grpId="0" bldLvl="0" autoUpdateAnimBg="0"/>
      <p:bldP spid="15379" grpId="0" bldLvl="0" autoUpdateAnimBg="0"/>
      <p:bldP spid="15381" grpId="0" bldLvl="0" animBg="1" autoUpdateAnimBg="0"/>
      <p:bldP spid="15385" grpId="0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33795" name="圆角矩形 38"/>
          <p:cNvSpPr>
            <a:spLocks noChangeArrowheads="1"/>
          </p:cNvSpPr>
          <p:nvPr/>
        </p:nvSpPr>
        <p:spPr bwMode="auto">
          <a:xfrm>
            <a:off x="717550" y="47847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3796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33797" name="文本框 85"/>
          <p:cNvSpPr>
            <a:spLocks noChangeArrowheads="1"/>
          </p:cNvSpPr>
          <p:nvPr/>
        </p:nvSpPr>
        <p:spPr bwMode="auto">
          <a:xfrm>
            <a:off x="9286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33798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33799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33800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3801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33802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338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7420" name="Text Box 12"/>
          <p:cNvSpPr txBox="1">
            <a:spLocks noChangeArrowheads="1"/>
          </p:cNvSpPr>
          <p:nvPr/>
        </p:nvSpPr>
        <p:spPr bwMode="auto">
          <a:xfrm>
            <a:off x="23161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17421" name="Text Box 13"/>
          <p:cNvSpPr txBox="1">
            <a:spLocks noChangeArrowheads="1"/>
          </p:cNvSpPr>
          <p:nvPr/>
        </p:nvSpPr>
        <p:spPr bwMode="auto">
          <a:xfrm>
            <a:off x="41576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sp>
        <p:nvSpPr>
          <p:cNvPr id="17422" name="文本框 152"/>
          <p:cNvSpPr>
            <a:spLocks noChangeArrowheads="1"/>
          </p:cNvSpPr>
          <p:nvPr/>
        </p:nvSpPr>
        <p:spPr bwMode="auto">
          <a:xfrm>
            <a:off x="2363788" y="22923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</a:t>
            </a:r>
            <a:endParaRPr lang="zh-CN" altLang="en-US"/>
          </a:p>
        </p:txBody>
      </p:sp>
      <p:sp>
        <p:nvSpPr>
          <p:cNvPr id="17423" name="文本框 152"/>
          <p:cNvSpPr>
            <a:spLocks noChangeArrowheads="1"/>
          </p:cNvSpPr>
          <p:nvPr/>
        </p:nvSpPr>
        <p:spPr bwMode="auto">
          <a:xfrm>
            <a:off x="4230688" y="22669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猫的眼睛</a:t>
            </a:r>
            <a:endParaRPr lang="zh-CN" altLang="en-US"/>
          </a:p>
        </p:txBody>
      </p:sp>
      <p:sp>
        <p:nvSpPr>
          <p:cNvPr id="17424" name="Text Box 16"/>
          <p:cNvSpPr txBox="1">
            <a:spLocks noChangeArrowheads="1"/>
          </p:cNvSpPr>
          <p:nvPr/>
        </p:nvSpPr>
        <p:spPr bwMode="auto">
          <a:xfrm>
            <a:off x="2303463" y="3133725"/>
            <a:ext cx="234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去哪儿旅游？</a:t>
            </a:r>
          </a:p>
        </p:txBody>
      </p:sp>
      <p:sp>
        <p:nvSpPr>
          <p:cNvPr id="17425" name="Text Box 17"/>
          <p:cNvSpPr txBox="1">
            <a:spLocks noChangeArrowheads="1"/>
          </p:cNvSpPr>
          <p:nvPr/>
        </p:nvSpPr>
        <p:spPr bwMode="auto">
          <a:xfrm>
            <a:off x="4195763" y="3108325"/>
            <a:ext cx="2020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去北京旅游</a:t>
            </a:r>
          </a:p>
        </p:txBody>
      </p:sp>
      <p:sp>
        <p:nvSpPr>
          <p:cNvPr id="17426" name="文本框 152"/>
          <p:cNvSpPr>
            <a:spLocks noChangeArrowheads="1"/>
          </p:cNvSpPr>
          <p:nvPr/>
        </p:nvSpPr>
        <p:spPr bwMode="auto">
          <a:xfrm>
            <a:off x="2451100" y="3979863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足球运动</a:t>
            </a:r>
            <a:endParaRPr lang="zh-CN" altLang="en-US"/>
          </a:p>
        </p:txBody>
      </p:sp>
      <p:sp>
        <p:nvSpPr>
          <p:cNvPr id="17427" name="文本框 152"/>
          <p:cNvSpPr>
            <a:spLocks noChangeArrowheads="1"/>
          </p:cNvSpPr>
          <p:nvPr/>
        </p:nvSpPr>
        <p:spPr bwMode="auto">
          <a:xfrm>
            <a:off x="4233863" y="3971925"/>
            <a:ext cx="2011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喜欢什么运动</a:t>
            </a:r>
            <a:endParaRPr lang="zh-CN" altLang="en-US"/>
          </a:p>
        </p:txBody>
      </p:sp>
      <p:sp>
        <p:nvSpPr>
          <p:cNvPr id="17428" name="AutoShape 25"/>
          <p:cNvSpPr>
            <a:spLocks noChangeArrowheads="1"/>
          </p:cNvSpPr>
          <p:nvPr/>
        </p:nvSpPr>
        <p:spPr bwMode="auto">
          <a:xfrm>
            <a:off x="2316163" y="4479925"/>
            <a:ext cx="6088062" cy="2246313"/>
          </a:xfrm>
          <a:prstGeom prst="wedgeRoundRectCallout">
            <a:avLst>
              <a:gd name="adj1" fmla="val -51773"/>
              <a:gd name="adj2" fmla="val -21389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 sz="2000"/>
          </a:p>
        </p:txBody>
      </p:sp>
      <p:pic>
        <p:nvPicPr>
          <p:cNvPr id="17429" name="Picture 21" descr="6380-1201112059147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6425" y="4987925"/>
            <a:ext cx="1239838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30" name="Text Box 22"/>
          <p:cNvSpPr txBox="1">
            <a:spLocks noChangeArrowheads="1"/>
          </p:cNvSpPr>
          <p:nvPr/>
        </p:nvSpPr>
        <p:spPr bwMode="auto">
          <a:xfrm>
            <a:off x="2522538" y="4611688"/>
            <a:ext cx="554037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一把椅子</a:t>
            </a:r>
          </a:p>
        </p:txBody>
      </p:sp>
      <p:pic>
        <p:nvPicPr>
          <p:cNvPr id="17431" name="Picture 23" descr="146031004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62613" y="4611688"/>
            <a:ext cx="1868487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32" name="Text Box 24"/>
          <p:cNvSpPr txBox="1">
            <a:spLocks noChangeArrowheads="1"/>
          </p:cNvSpPr>
          <p:nvPr/>
        </p:nvSpPr>
        <p:spPr bwMode="auto">
          <a:xfrm>
            <a:off x="5164138" y="4437063"/>
            <a:ext cx="554037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坐在椅子上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2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7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ldLvl="0" autoUpdateAnimBg="0"/>
      <p:bldP spid="17420" grpId="0" bldLvl="0" autoUpdateAnimBg="0"/>
      <p:bldP spid="17421" grpId="0" bldLvl="0" autoUpdateAnimBg="0"/>
      <p:bldP spid="17422" grpId="0" bldLvl="0" autoUpdateAnimBg="0"/>
      <p:bldP spid="17423" grpId="0" bldLvl="0" autoUpdateAnimBg="0"/>
      <p:bldP spid="17424" grpId="0" bldLvl="0" autoUpdateAnimBg="0"/>
      <p:bldP spid="17425" grpId="0" bldLvl="0" autoUpdateAnimBg="0"/>
      <p:bldP spid="17426" grpId="0" bldLvl="0" autoUpdateAnimBg="0"/>
      <p:bldP spid="17427" grpId="0" bldLvl="0" autoUpdateAnimBg="0"/>
      <p:bldP spid="17428" grpId="0" bldLvl="0" animBg="1" autoUpdateAnimBg="0"/>
      <p:bldP spid="17430" grpId="0" bldLvl="0" autoUpdateAnimBg="0"/>
      <p:bldP spid="17432" grpId="0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圆角矩形 38"/>
          <p:cNvSpPr>
            <a:spLocks noChangeArrowheads="1"/>
          </p:cNvSpPr>
          <p:nvPr/>
        </p:nvSpPr>
        <p:spPr bwMode="auto">
          <a:xfrm>
            <a:off x="677863" y="3170238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4819" name="圆角矩形 38"/>
          <p:cNvSpPr>
            <a:spLocks noChangeArrowheads="1"/>
          </p:cNvSpPr>
          <p:nvPr/>
        </p:nvSpPr>
        <p:spPr bwMode="auto">
          <a:xfrm>
            <a:off x="665163" y="2293938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4820" name="圆角矩形 38"/>
          <p:cNvSpPr>
            <a:spLocks noChangeArrowheads="1"/>
          </p:cNvSpPr>
          <p:nvPr/>
        </p:nvSpPr>
        <p:spPr bwMode="auto">
          <a:xfrm>
            <a:off x="652463" y="14414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4821" name="圆角矩形 38"/>
          <p:cNvSpPr>
            <a:spLocks noChangeArrowheads="1"/>
          </p:cNvSpPr>
          <p:nvPr/>
        </p:nvSpPr>
        <p:spPr bwMode="auto">
          <a:xfrm>
            <a:off x="665163" y="60960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4822" name="圆角矩形 38"/>
          <p:cNvSpPr>
            <a:spLocks noChangeArrowheads="1"/>
          </p:cNvSpPr>
          <p:nvPr/>
        </p:nvSpPr>
        <p:spPr bwMode="auto">
          <a:xfrm>
            <a:off x="704850" y="477996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9463" name="文本框 152"/>
          <p:cNvSpPr>
            <a:spLocks noChangeArrowheads="1"/>
          </p:cNvSpPr>
          <p:nvPr/>
        </p:nvSpPr>
        <p:spPr bwMode="auto">
          <a:xfrm>
            <a:off x="2363788" y="603250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两只猫</a:t>
            </a:r>
            <a:endParaRPr lang="zh-CN" altLang="en-US"/>
          </a:p>
        </p:txBody>
      </p:sp>
      <p:sp>
        <p:nvSpPr>
          <p:cNvPr id="34824" name="圆角矩形 38"/>
          <p:cNvSpPr>
            <a:spLocks noChangeArrowheads="1"/>
          </p:cNvSpPr>
          <p:nvPr/>
        </p:nvSpPr>
        <p:spPr bwMode="auto">
          <a:xfrm>
            <a:off x="704850" y="3959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4825" name="文本框 82"/>
          <p:cNvSpPr>
            <a:spLocks noChangeArrowheads="1"/>
          </p:cNvSpPr>
          <p:nvPr/>
        </p:nvSpPr>
        <p:spPr bwMode="auto">
          <a:xfrm>
            <a:off x="9350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/>
          </a:p>
        </p:txBody>
      </p:sp>
      <p:sp>
        <p:nvSpPr>
          <p:cNvPr id="34826" name="文本框 85"/>
          <p:cNvSpPr>
            <a:spLocks noChangeArrowheads="1"/>
          </p:cNvSpPr>
          <p:nvPr/>
        </p:nvSpPr>
        <p:spPr bwMode="auto">
          <a:xfrm>
            <a:off x="928688" y="31099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34827" name="文本框 88"/>
          <p:cNvSpPr>
            <a:spLocks noChangeArrowheads="1"/>
          </p:cNvSpPr>
          <p:nvPr/>
        </p:nvSpPr>
        <p:spPr bwMode="auto">
          <a:xfrm>
            <a:off x="9239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34828" name="文本框 107"/>
          <p:cNvSpPr>
            <a:spLocks noChangeArrowheads="1"/>
          </p:cNvSpPr>
          <p:nvPr/>
        </p:nvSpPr>
        <p:spPr bwMode="auto">
          <a:xfrm>
            <a:off x="9382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椅子</a:t>
            </a:r>
            <a:endParaRPr lang="zh-CN" altLang="en-US"/>
          </a:p>
        </p:txBody>
      </p:sp>
      <p:sp>
        <p:nvSpPr>
          <p:cNvPr id="34829" name="文本框 110"/>
          <p:cNvSpPr>
            <a:spLocks noChangeArrowheads="1"/>
          </p:cNvSpPr>
          <p:nvPr/>
        </p:nvSpPr>
        <p:spPr bwMode="auto">
          <a:xfrm>
            <a:off x="912813" y="562292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4830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34831" name="文本框 78"/>
          <p:cNvSpPr>
            <a:spLocks noChangeArrowheads="1"/>
          </p:cNvSpPr>
          <p:nvPr/>
        </p:nvSpPr>
        <p:spPr bwMode="auto">
          <a:xfrm>
            <a:off x="1090613" y="609600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猫</a:t>
            </a:r>
            <a:endParaRPr lang="zh-CN" altLang="en-US"/>
          </a:p>
        </p:txBody>
      </p:sp>
      <p:cxnSp>
        <p:nvCxnSpPr>
          <p:cNvPr id="34832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2316163" y="13938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4157663" y="138112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sp>
        <p:nvSpPr>
          <p:cNvPr id="19475" name="文本框 152"/>
          <p:cNvSpPr>
            <a:spLocks noChangeArrowheads="1"/>
          </p:cNvSpPr>
          <p:nvPr/>
        </p:nvSpPr>
        <p:spPr bwMode="auto">
          <a:xfrm>
            <a:off x="2363788" y="22923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</a:t>
            </a:r>
            <a:endParaRPr lang="zh-CN" altLang="en-US"/>
          </a:p>
        </p:txBody>
      </p:sp>
      <p:sp>
        <p:nvSpPr>
          <p:cNvPr id="19476" name="文本框 152"/>
          <p:cNvSpPr>
            <a:spLocks noChangeArrowheads="1"/>
          </p:cNvSpPr>
          <p:nvPr/>
        </p:nvSpPr>
        <p:spPr bwMode="auto">
          <a:xfrm>
            <a:off x="4230688" y="22669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猫的眼睛</a:t>
            </a:r>
            <a:endParaRPr lang="zh-CN" altLang="en-US"/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2303463" y="3133725"/>
            <a:ext cx="234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去哪儿旅游？</a:t>
            </a:r>
          </a:p>
        </p:txBody>
      </p:sp>
      <p:sp>
        <p:nvSpPr>
          <p:cNvPr id="19478" name="Text Box 22"/>
          <p:cNvSpPr txBox="1">
            <a:spLocks noChangeArrowheads="1"/>
          </p:cNvSpPr>
          <p:nvPr/>
        </p:nvSpPr>
        <p:spPr bwMode="auto">
          <a:xfrm>
            <a:off x="4195763" y="3108325"/>
            <a:ext cx="2020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去北京旅游</a:t>
            </a:r>
          </a:p>
        </p:txBody>
      </p:sp>
      <p:sp>
        <p:nvSpPr>
          <p:cNvPr id="19479" name="文本框 152"/>
          <p:cNvSpPr>
            <a:spLocks noChangeArrowheads="1"/>
          </p:cNvSpPr>
          <p:nvPr/>
        </p:nvSpPr>
        <p:spPr bwMode="auto">
          <a:xfrm>
            <a:off x="2413000" y="3979863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足球运动</a:t>
            </a:r>
            <a:endParaRPr lang="zh-CN" altLang="en-US"/>
          </a:p>
        </p:txBody>
      </p:sp>
      <p:sp>
        <p:nvSpPr>
          <p:cNvPr id="19480" name="文本框 152"/>
          <p:cNvSpPr>
            <a:spLocks noChangeArrowheads="1"/>
          </p:cNvSpPr>
          <p:nvPr/>
        </p:nvSpPr>
        <p:spPr bwMode="auto">
          <a:xfrm>
            <a:off x="4233863" y="3971925"/>
            <a:ext cx="2011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喜欢什么运动</a:t>
            </a:r>
            <a:endParaRPr lang="zh-CN" altLang="en-US"/>
          </a:p>
        </p:txBody>
      </p:sp>
      <p:sp>
        <p:nvSpPr>
          <p:cNvPr id="19481" name="文本框 152"/>
          <p:cNvSpPr>
            <a:spLocks noChangeArrowheads="1"/>
          </p:cNvSpPr>
          <p:nvPr/>
        </p:nvSpPr>
        <p:spPr bwMode="auto">
          <a:xfrm>
            <a:off x="2463800" y="4767263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一把椅子</a:t>
            </a:r>
            <a:endParaRPr lang="zh-CN" altLang="en-US"/>
          </a:p>
        </p:txBody>
      </p:sp>
      <p:sp>
        <p:nvSpPr>
          <p:cNvPr id="19482" name="文本框 152"/>
          <p:cNvSpPr>
            <a:spLocks noChangeArrowheads="1"/>
          </p:cNvSpPr>
          <p:nvPr/>
        </p:nvSpPr>
        <p:spPr bwMode="auto">
          <a:xfrm>
            <a:off x="4305300" y="4792663"/>
            <a:ext cx="1708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坐在椅子上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y_20100925204200631052"/>
          <p:cNvPicPr>
            <a:picLocks noChangeAspect="1" noChangeArrowheads="1"/>
          </p:cNvPicPr>
          <p:nvPr/>
        </p:nvPicPr>
        <p:blipFill>
          <a:blip r:embed="rId2" cstate="print"/>
          <a:srcRect b="5716"/>
          <a:stretch>
            <a:fillRect/>
          </a:stretch>
        </p:blipFill>
        <p:spPr bwMode="auto">
          <a:xfrm>
            <a:off x="5074285" y="1694815"/>
            <a:ext cx="4051300" cy="5142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 Box 3"/>
          <p:cNvSpPr>
            <a:spLocks noChangeArrowheads="1"/>
          </p:cNvSpPr>
          <p:nvPr/>
        </p:nvSpPr>
        <p:spPr bwMode="auto">
          <a:xfrm>
            <a:off x="492125" y="1146175"/>
            <a:ext cx="4868863" cy="303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</a:t>
            </a:r>
            <a:r>
              <a:rPr lang="zh-CN" altLang="en-US" sz="2400" b="1" dirty="0">
                <a:highlight>
                  <a:srgbClr val="FFFF00"/>
                </a:highlight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旅游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，你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什么       时候去最好？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B：九月去北京旅游</a:t>
            </a:r>
            <a:r>
              <a:rPr lang="zh-CN" altLang="en-US" sz="2400" b="1" dirty="0">
                <a:solidFill>
                  <a:srgbClr val="000066"/>
                </a:solidFill>
                <a:highlight>
                  <a:srgbClr val="FFFF00"/>
                </a:highlight>
                <a:latin typeface="宋体" pitchFamily="2" charset="-122"/>
                <a:sym typeface="宋体" pitchFamily="2" charset="-122"/>
              </a:rPr>
              <a:t>最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好。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为什么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九月的北京天气不冷</a:t>
            </a:r>
            <a:r>
              <a:rPr lang="zh-CN" altLang="en-US" sz="2400" b="1" i="1" u="sng" dirty="0">
                <a:solidFill>
                  <a:srgbClr val="CC0000"/>
                </a:solidFill>
                <a:latin typeface="宋体" pitchFamily="2" charset="-122"/>
                <a:sym typeface="华文楷体" pitchFamily="2" charset="-122"/>
              </a:rPr>
              <a:t>也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不热。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3796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在学校</a:t>
            </a:r>
            <a:endParaRPr lang="zh-CN" altLang="en-US"/>
          </a:p>
        </p:txBody>
      </p:sp>
      <p:sp>
        <p:nvSpPr>
          <p:cNvPr id="41989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78525574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2D333E8-A433-4896-A98F-7A1A49B45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pic>
        <p:nvPicPr>
          <p:cNvPr id="1026" name="Picture 2">
            <a:hlinkClick r:id="rId2"/>
            <a:extLst>
              <a:ext uri="{FF2B5EF4-FFF2-40B4-BE49-F238E27FC236}">
                <a16:creationId xmlns:a16="http://schemas.microsoft.com/office/drawing/2014/main" id="{D01F5DC9-C852-4B9C-9532-9F76ECD30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08" y="1465564"/>
            <a:ext cx="7783502" cy="462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D03F9BC5-52D7-4B2C-88D8-42DAB1699E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1075117"/>
              </p:ext>
            </p:extLst>
          </p:nvPr>
        </p:nvGraphicFramePr>
        <p:xfrm>
          <a:off x="1141598" y="264816"/>
          <a:ext cx="7564438" cy="1004888"/>
        </p:xfrm>
        <a:graphic>
          <a:graphicData uri="http://schemas.openxmlformats.org/drawingml/2006/table">
            <a:tbl>
              <a:tblPr/>
              <a:tblGrid>
                <a:gridCol w="1011238">
                  <a:extLst>
                    <a:ext uri="{9D8B030D-6E8A-4147-A177-3AD203B41FA5}">
                      <a16:colId xmlns:a16="http://schemas.microsoft.com/office/drawing/2014/main" val="196816779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582880463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3007102798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1592490292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630758317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  学习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汉语。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71303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85560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B5B3286-0E3D-406A-9DD9-CC420F43E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3D407E12-FB67-4B6F-A079-F4C714703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462" y="2430137"/>
            <a:ext cx="3845464" cy="2884098"/>
          </a:xfrm>
          <a:prstGeom prst="rect">
            <a:avLst/>
          </a:prstGeom>
        </p:spPr>
      </p:pic>
      <p:graphicFrame>
        <p:nvGraphicFramePr>
          <p:cNvPr id="4" name="Group 35">
            <a:extLst>
              <a:ext uri="{FF2B5EF4-FFF2-40B4-BE49-F238E27FC236}">
                <a16:creationId xmlns:a16="http://schemas.microsoft.com/office/drawing/2014/main" id="{47CFA5D2-8271-4ED8-92E3-39E6BC9BE7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55777"/>
              </p:ext>
            </p:extLst>
          </p:nvPr>
        </p:nvGraphicFramePr>
        <p:xfrm>
          <a:off x="286462" y="494259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去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北京。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6" name="图片 5">
            <a:extLst>
              <a:ext uri="{FF2B5EF4-FFF2-40B4-BE49-F238E27FC236}">
                <a16:creationId xmlns:a16="http://schemas.microsoft.com/office/drawing/2014/main" id="{65EB0081-A680-408A-B757-C4B3E71AB1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137" y="2430137"/>
            <a:ext cx="4353676" cy="2767042"/>
          </a:xfrm>
          <a:prstGeom prst="rect">
            <a:avLst/>
          </a:prstGeom>
        </p:spPr>
      </p:pic>
      <p:graphicFrame>
        <p:nvGraphicFramePr>
          <p:cNvPr id="7" name="表格 6">
            <a:extLst>
              <a:ext uri="{FF2B5EF4-FFF2-40B4-BE49-F238E27FC236}">
                <a16:creationId xmlns:a16="http://schemas.microsoft.com/office/drawing/2014/main" id="{15EE546A-A1D9-49B3-B621-28D3C0674B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653447"/>
              </p:ext>
            </p:extLst>
          </p:nvPr>
        </p:nvGraphicFramePr>
        <p:xfrm>
          <a:off x="1040621" y="1425249"/>
          <a:ext cx="7566025" cy="1004888"/>
        </p:xfrm>
        <a:graphic>
          <a:graphicData uri="http://schemas.openxmlformats.org/drawingml/2006/table">
            <a:tbl>
              <a:tblPr/>
              <a:tblGrid>
                <a:gridCol w="1011237">
                  <a:extLst>
                    <a:ext uri="{9D8B030D-6E8A-4147-A177-3AD203B41FA5}">
                      <a16:colId xmlns:a16="http://schemas.microsoft.com/office/drawing/2014/main" val="2654817953"/>
                    </a:ext>
                  </a:extLst>
                </a:gridCol>
                <a:gridCol w="1046163">
                  <a:extLst>
                    <a:ext uri="{9D8B030D-6E8A-4147-A177-3AD203B41FA5}">
                      <a16:colId xmlns:a16="http://schemas.microsoft.com/office/drawing/2014/main" val="1715855995"/>
                    </a:ext>
                  </a:extLst>
                </a:gridCol>
                <a:gridCol w="1306512">
                  <a:extLst>
                    <a:ext uri="{9D8B030D-6E8A-4147-A177-3AD203B41FA5}">
                      <a16:colId xmlns:a16="http://schemas.microsoft.com/office/drawing/2014/main" val="1153185702"/>
                    </a:ext>
                  </a:extLst>
                </a:gridCol>
                <a:gridCol w="1631950">
                  <a:extLst>
                    <a:ext uri="{9D8B030D-6E8A-4147-A177-3AD203B41FA5}">
                      <a16:colId xmlns:a16="http://schemas.microsoft.com/office/drawing/2014/main" val="1616959770"/>
                    </a:ext>
                  </a:extLst>
                </a:gridCol>
                <a:gridCol w="2570163">
                  <a:extLst>
                    <a:ext uri="{9D8B030D-6E8A-4147-A177-3AD203B41FA5}">
                      <a16:colId xmlns:a16="http://schemas.microsoft.com/office/drawing/2014/main" val="953754074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  喝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咖啡。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35739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2811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8C8DF4C-FF6F-4A77-BA24-1EE440E0A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FF4BD16-E634-43EE-8ED1-D240A2D8157A}"/>
              </a:ext>
            </a:extLst>
          </p:cNvPr>
          <p:cNvSpPr/>
          <p:nvPr/>
        </p:nvSpPr>
        <p:spPr>
          <a:xfrm>
            <a:off x="1260251" y="529183"/>
            <a:ext cx="60324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dirty="0"/>
              <a:t>我       </a:t>
            </a:r>
            <a:r>
              <a:rPr lang="zh-CN" altLang="en-US" sz="3600" dirty="0">
                <a:solidFill>
                  <a:srgbClr val="FF0000"/>
                </a:solidFill>
              </a:rPr>
              <a:t>要        </a:t>
            </a:r>
            <a:r>
              <a:rPr lang="zh-CN" altLang="en-US" sz="3600" dirty="0"/>
              <a:t>吃        米饭。</a:t>
            </a:r>
          </a:p>
        </p:txBody>
      </p:sp>
      <p:pic>
        <p:nvPicPr>
          <p:cNvPr id="2050" name="Picture 2">
            <a:hlinkClick r:id="rId2"/>
            <a:extLst>
              <a:ext uri="{FF2B5EF4-FFF2-40B4-BE49-F238E27FC236}">
                <a16:creationId xmlns:a16="http://schemas.microsoft.com/office/drawing/2014/main" id="{33A3ED69-E433-486B-B9B3-3C6E805A0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979" y="1533113"/>
            <a:ext cx="6740731" cy="435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2052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BBBF7F7-A0FB-408E-8E03-D865C78C148F}" type="slidenum">
              <a:rPr lang="zh-CN" altLang="en-US"/>
              <a:pPr/>
              <a:t>14</a:t>
            </a:fld>
            <a:endParaRPr lang="en-US" altLang="zh-CN" sz="180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544513" y="5237163"/>
            <a:ext cx="8043862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23" name="Group 19"/>
          <p:cNvGraphicFramePr>
            <a:graphicFrameLocks noGrp="1"/>
          </p:cNvGraphicFramePr>
          <p:nvPr/>
        </p:nvGraphicFramePr>
        <p:xfrm>
          <a:off x="544513" y="820738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  学习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汉语。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39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756793"/>
              </p:ext>
            </p:extLst>
          </p:nvPr>
        </p:nvGraphicFramePr>
        <p:xfrm>
          <a:off x="544513" y="225425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去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北京。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55" name="Group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4136737"/>
              </p:ext>
            </p:extLst>
          </p:nvPr>
        </p:nvGraphicFramePr>
        <p:xfrm>
          <a:off x="542925" y="2973388"/>
          <a:ext cx="8262938" cy="1004888"/>
        </p:xfrm>
        <a:graphic>
          <a:graphicData uri="http://schemas.openxmlformats.org/drawingml/2006/table">
            <a:tbl>
              <a:tblPr/>
              <a:tblGrid>
                <a:gridCol w="696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6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65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1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701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  喝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咖啡。</a:t>
                      </a: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1603" name="Rectangle 82"/>
          <p:cNvSpPr>
            <a:spLocks noChangeArrowheads="1"/>
          </p:cNvSpPr>
          <p:nvPr/>
        </p:nvSpPr>
        <p:spPr bwMode="auto">
          <a:xfrm>
            <a:off x="1290638" y="852488"/>
            <a:ext cx="885825" cy="41465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4" name="Rectangle 83"/>
          <p:cNvSpPr>
            <a:spLocks noChangeArrowheads="1"/>
          </p:cNvSpPr>
          <p:nvPr/>
        </p:nvSpPr>
        <p:spPr bwMode="auto">
          <a:xfrm>
            <a:off x="3267393" y="837248"/>
            <a:ext cx="957262" cy="41195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5" name="Rectangle 84"/>
          <p:cNvSpPr>
            <a:spLocks noChangeArrowheads="1"/>
          </p:cNvSpPr>
          <p:nvPr/>
        </p:nvSpPr>
        <p:spPr bwMode="auto">
          <a:xfrm>
            <a:off x="4787265" y="822960"/>
            <a:ext cx="892175" cy="4133850"/>
          </a:xfrm>
          <a:prstGeom prst="rect">
            <a:avLst/>
          </a:prstGeom>
          <a:noFill/>
          <a:ln w="254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6" name="Rectangle 85"/>
          <p:cNvSpPr>
            <a:spLocks noChangeArrowheads="1"/>
          </p:cNvSpPr>
          <p:nvPr/>
        </p:nvSpPr>
        <p:spPr bwMode="auto">
          <a:xfrm>
            <a:off x="6230938" y="805180"/>
            <a:ext cx="1474787" cy="4121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7" name="矩形 1"/>
          <p:cNvSpPr>
            <a:spLocks noChangeArrowheads="1"/>
          </p:cNvSpPr>
          <p:nvPr/>
        </p:nvSpPr>
        <p:spPr bwMode="auto">
          <a:xfrm>
            <a:off x="1395413" y="5287963"/>
            <a:ext cx="509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S</a:t>
            </a:r>
            <a:endParaRPr lang="zh-CN" altLang="en-US" sz="28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60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09" name="矩形 3"/>
          <p:cNvSpPr>
            <a:spLocks noChangeArrowheads="1"/>
          </p:cNvSpPr>
          <p:nvPr/>
        </p:nvSpPr>
        <p:spPr bwMode="auto">
          <a:xfrm>
            <a:off x="6768465" y="5280025"/>
            <a:ext cx="477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O</a:t>
            </a:r>
            <a:endParaRPr lang="zh-CN" altLang="en-US" dirty="0"/>
          </a:p>
        </p:txBody>
      </p:sp>
      <p:sp>
        <p:nvSpPr>
          <p:cNvPr id="21610" name="矩形 4"/>
          <p:cNvSpPr>
            <a:spLocks noChangeArrowheads="1"/>
          </p:cNvSpPr>
          <p:nvPr/>
        </p:nvSpPr>
        <p:spPr bwMode="auto">
          <a:xfrm>
            <a:off x="5040313" y="52800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288149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V</a:t>
            </a: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</a:t>
            </a:r>
          </a:p>
        </p:txBody>
      </p:sp>
      <p:sp>
        <p:nvSpPr>
          <p:cNvPr id="21611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12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9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35897" name="Text Box 110"/>
          <p:cNvSpPr txBox="1">
            <a:spLocks noChangeArrowheads="1"/>
          </p:cNvSpPr>
          <p:nvPr/>
        </p:nvSpPr>
        <p:spPr bwMode="auto">
          <a:xfrm>
            <a:off x="2589213" y="5287963"/>
            <a:ext cx="23495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要（助动词）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75CE671-54BE-461C-ABCB-B268B1FFAFCA}"/>
              </a:ext>
            </a:extLst>
          </p:cNvPr>
          <p:cNvSpPr txBox="1"/>
          <p:nvPr/>
        </p:nvSpPr>
        <p:spPr>
          <a:xfrm>
            <a:off x="2242904" y="6085312"/>
            <a:ext cx="4226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desire to do </a:t>
            </a:r>
            <a:r>
              <a:rPr lang="en-US" altLang="zh-CN" sz="2800" dirty="0" err="1">
                <a:solidFill>
                  <a:srgbClr val="FF0000"/>
                </a:solidFill>
              </a:rPr>
              <a:t>sth</a:t>
            </a:r>
            <a:r>
              <a:rPr lang="en-US" altLang="zh-CN" dirty="0"/>
              <a:t>.</a:t>
            </a:r>
            <a:endParaRPr lang="zh-CN" altLang="en-US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2A7AC10-3CA6-4439-A04E-9C8BAAAB8346}"/>
              </a:ext>
            </a:extLst>
          </p:cNvPr>
          <p:cNvSpPr txBox="1"/>
          <p:nvPr/>
        </p:nvSpPr>
        <p:spPr>
          <a:xfrm>
            <a:off x="1395413" y="3999296"/>
            <a:ext cx="7141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我            </a:t>
            </a:r>
            <a:r>
              <a:rPr lang="zh-CN" altLang="en-US" sz="3600" dirty="0">
                <a:solidFill>
                  <a:srgbClr val="FF0000"/>
                </a:solidFill>
              </a:rPr>
              <a:t>要        </a:t>
            </a:r>
            <a:r>
              <a:rPr lang="zh-CN" altLang="en-US" sz="3600" dirty="0"/>
              <a:t>吃        米饭</a:t>
            </a:r>
          </a:p>
        </p:txBody>
      </p:sp>
    </p:spTree>
    <p:extLst>
      <p:ext uri="{BB962C8B-B14F-4D97-AF65-F5344CB8AC3E}">
        <p14:creationId xmlns:p14="http://schemas.microsoft.com/office/powerpoint/2010/main" val="203593665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1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8" dur="500"/>
                                        <p:tgtEl>
                                          <p:spTgt spid="21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6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1" dur="500"/>
                                        <p:tgtEl>
                                          <p:spTgt spid="21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7" dur="500"/>
                                        <p:tgtEl>
                                          <p:spTgt spid="21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21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59" dur="500"/>
                                        <p:tgtEl>
                                          <p:spTgt spid="21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5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68" dur="500"/>
                                        <p:tgtEl>
                                          <p:spTgt spid="21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21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1" dur="500"/>
                                        <p:tgtEl>
                                          <p:spTgt spid="21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86" dur="500"/>
                                        <p:tgtEl>
                                          <p:spTgt spid="21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21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9" dur="500"/>
                                        <p:tgtEl>
                                          <p:spTgt spid="21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603" grpId="0" bldLvl="0" animBg="1" autoUpdateAnimBg="0"/>
      <p:bldP spid="21604" grpId="0" bldLvl="0" animBg="1" autoUpdateAnimBg="0"/>
      <p:bldP spid="21605" grpId="0" bldLvl="0" animBg="1" autoUpdateAnimBg="0"/>
      <p:bldP spid="21606" grpId="0" bldLvl="0" animBg="1" autoUpdateAnimBg="0"/>
      <p:bldP spid="21607" grpId="0" bldLvl="0" autoUpdateAnimBg="0"/>
      <p:bldP spid="21608" grpId="0" bldLvl="0" autoUpdateAnimBg="0"/>
      <p:bldP spid="21609" grpId="0" bldLvl="0" autoUpdateAnimBg="0"/>
      <p:bldP spid="21610" grpId="0" bldLvl="0" autoUpdateAnimBg="0"/>
      <p:bldP spid="21611" grpId="0" bldLvl="0" autoUpdateAnimBg="0"/>
      <p:bldP spid="21612" grpId="0" bldLvl="0" autoUpdateAnimBg="0"/>
      <p:bldP spid="3589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BBBF7F7-A0FB-408E-8E03-D865C78C148F}" type="slidenum">
              <a:rPr lang="zh-CN" altLang="en-US"/>
              <a:pPr/>
              <a:t>15</a:t>
            </a:fld>
            <a:endParaRPr lang="en-US" altLang="zh-CN" sz="1800" dirty="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544513" y="5237163"/>
            <a:ext cx="8043862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23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325701"/>
              </p:ext>
            </p:extLst>
          </p:nvPr>
        </p:nvGraphicFramePr>
        <p:xfrm>
          <a:off x="544513" y="820738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不想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  学习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汉语。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39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891027"/>
              </p:ext>
            </p:extLst>
          </p:nvPr>
        </p:nvGraphicFramePr>
        <p:xfrm>
          <a:off x="544513" y="225425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不想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去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北京。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55" name="Group 51"/>
          <p:cNvGraphicFramePr>
            <a:graphicFrameLocks noGrp="1"/>
          </p:cNvGraphicFramePr>
          <p:nvPr/>
        </p:nvGraphicFramePr>
        <p:xfrm>
          <a:off x="542925" y="2973388"/>
          <a:ext cx="8262938" cy="1004888"/>
        </p:xfrm>
        <a:graphic>
          <a:graphicData uri="http://schemas.openxmlformats.org/drawingml/2006/table">
            <a:tbl>
              <a:tblPr/>
              <a:tblGrid>
                <a:gridCol w="696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6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65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1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701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71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3634552"/>
              </p:ext>
            </p:extLst>
          </p:nvPr>
        </p:nvGraphicFramePr>
        <p:xfrm>
          <a:off x="544513" y="3692525"/>
          <a:ext cx="8261350" cy="1127125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27125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我们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不想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  喝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咖啡</a:t>
                      </a:r>
                      <a:r>
                        <a:rPr kumimoji="0" lang="en-US" altLang="zh-CN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?</a:t>
                      </a:r>
                      <a:endParaRPr kumimoji="0" lang="zh-CN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1603" name="Rectangle 82"/>
          <p:cNvSpPr>
            <a:spLocks noChangeArrowheads="1"/>
          </p:cNvSpPr>
          <p:nvPr/>
        </p:nvSpPr>
        <p:spPr bwMode="auto">
          <a:xfrm>
            <a:off x="1290638" y="852488"/>
            <a:ext cx="885825" cy="41465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4" name="Rectangle 83"/>
          <p:cNvSpPr>
            <a:spLocks noChangeArrowheads="1"/>
          </p:cNvSpPr>
          <p:nvPr/>
        </p:nvSpPr>
        <p:spPr bwMode="auto">
          <a:xfrm>
            <a:off x="3267393" y="837248"/>
            <a:ext cx="957262" cy="41195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5" name="Rectangle 84"/>
          <p:cNvSpPr>
            <a:spLocks noChangeArrowheads="1"/>
          </p:cNvSpPr>
          <p:nvPr/>
        </p:nvSpPr>
        <p:spPr bwMode="auto">
          <a:xfrm>
            <a:off x="4787265" y="822960"/>
            <a:ext cx="892175" cy="4133850"/>
          </a:xfrm>
          <a:prstGeom prst="rect">
            <a:avLst/>
          </a:prstGeom>
          <a:noFill/>
          <a:ln w="254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6" name="Rectangle 85"/>
          <p:cNvSpPr>
            <a:spLocks noChangeArrowheads="1"/>
          </p:cNvSpPr>
          <p:nvPr/>
        </p:nvSpPr>
        <p:spPr bwMode="auto">
          <a:xfrm>
            <a:off x="6230938" y="805180"/>
            <a:ext cx="1474787" cy="4121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7" name="矩形 1"/>
          <p:cNvSpPr>
            <a:spLocks noChangeArrowheads="1"/>
          </p:cNvSpPr>
          <p:nvPr/>
        </p:nvSpPr>
        <p:spPr bwMode="auto">
          <a:xfrm>
            <a:off x="1395413" y="5287963"/>
            <a:ext cx="509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S</a:t>
            </a:r>
            <a:endParaRPr lang="zh-CN" altLang="en-US" sz="28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60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09" name="矩形 3"/>
          <p:cNvSpPr>
            <a:spLocks noChangeArrowheads="1"/>
          </p:cNvSpPr>
          <p:nvPr/>
        </p:nvSpPr>
        <p:spPr bwMode="auto">
          <a:xfrm>
            <a:off x="6768465" y="5280025"/>
            <a:ext cx="477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O</a:t>
            </a:r>
            <a:endParaRPr lang="zh-CN" altLang="en-US" dirty="0"/>
          </a:p>
        </p:txBody>
      </p:sp>
      <p:sp>
        <p:nvSpPr>
          <p:cNvPr id="21610" name="矩形 4"/>
          <p:cNvSpPr>
            <a:spLocks noChangeArrowheads="1"/>
          </p:cNvSpPr>
          <p:nvPr/>
        </p:nvSpPr>
        <p:spPr bwMode="auto">
          <a:xfrm>
            <a:off x="5040313" y="52800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288149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V</a:t>
            </a: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</a:t>
            </a:r>
          </a:p>
        </p:txBody>
      </p:sp>
      <p:sp>
        <p:nvSpPr>
          <p:cNvPr id="21611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12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9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35897" name="Text Box 110"/>
          <p:cNvSpPr txBox="1">
            <a:spLocks noChangeArrowheads="1"/>
          </p:cNvSpPr>
          <p:nvPr/>
        </p:nvSpPr>
        <p:spPr bwMode="auto">
          <a:xfrm>
            <a:off x="2589213" y="5287963"/>
            <a:ext cx="23495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不想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75CE671-54BE-461C-ABCB-B268B1FFAFCA}"/>
              </a:ext>
            </a:extLst>
          </p:cNvPr>
          <p:cNvSpPr txBox="1"/>
          <p:nvPr/>
        </p:nvSpPr>
        <p:spPr>
          <a:xfrm>
            <a:off x="2242904" y="6085312"/>
            <a:ext cx="4226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Negative form</a:t>
            </a:r>
            <a:r>
              <a:rPr lang="zh-CN" altLang="en-US" dirty="0"/>
              <a:t>： 不想</a:t>
            </a:r>
            <a:r>
              <a:rPr lang="en-US" altLang="zh-CN" dirty="0"/>
              <a:t>.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1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8" dur="500"/>
                                        <p:tgtEl>
                                          <p:spTgt spid="21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5" dur="500"/>
                                        <p:tgtEl>
                                          <p:spTgt spid="215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3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8" dur="500"/>
                                        <p:tgtEl>
                                          <p:spTgt spid="21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21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21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66" dur="500"/>
                                        <p:tgtEl>
                                          <p:spTgt spid="21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5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5" dur="500"/>
                                        <p:tgtEl>
                                          <p:spTgt spid="21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1" dur="500"/>
                                        <p:tgtEl>
                                          <p:spTgt spid="21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8" dur="500"/>
                                        <p:tgtEl>
                                          <p:spTgt spid="21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93" dur="500"/>
                                        <p:tgtEl>
                                          <p:spTgt spid="21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21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21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603" grpId="0" bldLvl="0" animBg="1" autoUpdateAnimBg="0"/>
      <p:bldP spid="21604" grpId="0" bldLvl="0" animBg="1" autoUpdateAnimBg="0"/>
      <p:bldP spid="21605" grpId="0" bldLvl="0" animBg="1" autoUpdateAnimBg="0"/>
      <p:bldP spid="21606" grpId="0" bldLvl="0" animBg="1" autoUpdateAnimBg="0"/>
      <p:bldP spid="21607" grpId="0" bldLvl="0" autoUpdateAnimBg="0"/>
      <p:bldP spid="21608" grpId="0" bldLvl="0" autoUpdateAnimBg="0"/>
      <p:bldP spid="21609" grpId="0" bldLvl="0" autoUpdateAnimBg="0"/>
      <p:bldP spid="21610" grpId="0" bldLvl="0" autoUpdateAnimBg="0"/>
      <p:bldP spid="21611" grpId="0" bldLvl="0" autoUpdateAnimBg="0"/>
      <p:bldP spid="21612" grpId="0" bldLvl="0" autoUpdateAnimBg="0"/>
      <p:bldP spid="3589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BBBF7F7-A0FB-408E-8E03-D865C78C148F}" type="slidenum">
              <a:rPr lang="zh-CN" altLang="en-US"/>
              <a:pPr/>
              <a:t>16</a:t>
            </a:fld>
            <a:endParaRPr lang="en-US" altLang="zh-CN" sz="1800" dirty="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544513" y="5237163"/>
            <a:ext cx="8043862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23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0876444"/>
              </p:ext>
            </p:extLst>
          </p:nvPr>
        </p:nvGraphicFramePr>
        <p:xfrm>
          <a:off x="544513" y="820738"/>
          <a:ext cx="8261350" cy="1126490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你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要不要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  学习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汉语？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39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210394"/>
              </p:ext>
            </p:extLst>
          </p:nvPr>
        </p:nvGraphicFramePr>
        <p:xfrm>
          <a:off x="544513" y="2254250"/>
          <a:ext cx="8261350" cy="1126490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你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要不要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穿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毛衣 ？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55" name="Group 51"/>
          <p:cNvGraphicFramePr>
            <a:graphicFrameLocks noGrp="1"/>
          </p:cNvGraphicFramePr>
          <p:nvPr/>
        </p:nvGraphicFramePr>
        <p:xfrm>
          <a:off x="542925" y="2973388"/>
          <a:ext cx="8262938" cy="1004888"/>
        </p:xfrm>
        <a:graphic>
          <a:graphicData uri="http://schemas.openxmlformats.org/drawingml/2006/table">
            <a:tbl>
              <a:tblPr/>
              <a:tblGrid>
                <a:gridCol w="696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6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65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1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701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71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546815"/>
              </p:ext>
            </p:extLst>
          </p:nvPr>
        </p:nvGraphicFramePr>
        <p:xfrm>
          <a:off x="544513" y="3692525"/>
          <a:ext cx="8261350" cy="1127125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27125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你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要不要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  喝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咖啡</a:t>
                      </a:r>
                      <a:r>
                        <a:rPr kumimoji="0" lang="en-US" altLang="zh-CN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?</a:t>
                      </a:r>
                      <a:endParaRPr kumimoji="0" lang="zh-CN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1603" name="Rectangle 82"/>
          <p:cNvSpPr>
            <a:spLocks noChangeArrowheads="1"/>
          </p:cNvSpPr>
          <p:nvPr/>
        </p:nvSpPr>
        <p:spPr bwMode="auto">
          <a:xfrm>
            <a:off x="1290638" y="852488"/>
            <a:ext cx="885825" cy="41465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4" name="Rectangle 83"/>
          <p:cNvSpPr>
            <a:spLocks noChangeArrowheads="1"/>
          </p:cNvSpPr>
          <p:nvPr/>
        </p:nvSpPr>
        <p:spPr bwMode="auto">
          <a:xfrm>
            <a:off x="3267393" y="837248"/>
            <a:ext cx="957262" cy="41195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5" name="Rectangle 84"/>
          <p:cNvSpPr>
            <a:spLocks noChangeArrowheads="1"/>
          </p:cNvSpPr>
          <p:nvPr/>
        </p:nvSpPr>
        <p:spPr bwMode="auto">
          <a:xfrm>
            <a:off x="4787265" y="822960"/>
            <a:ext cx="892175" cy="4133850"/>
          </a:xfrm>
          <a:prstGeom prst="rect">
            <a:avLst/>
          </a:prstGeom>
          <a:noFill/>
          <a:ln w="254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6" name="Rectangle 85"/>
          <p:cNvSpPr>
            <a:spLocks noChangeArrowheads="1"/>
          </p:cNvSpPr>
          <p:nvPr/>
        </p:nvSpPr>
        <p:spPr bwMode="auto">
          <a:xfrm>
            <a:off x="6230938" y="805180"/>
            <a:ext cx="1474787" cy="4121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7" name="矩形 1"/>
          <p:cNvSpPr>
            <a:spLocks noChangeArrowheads="1"/>
          </p:cNvSpPr>
          <p:nvPr/>
        </p:nvSpPr>
        <p:spPr bwMode="auto">
          <a:xfrm>
            <a:off x="1395413" y="5287963"/>
            <a:ext cx="509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S</a:t>
            </a:r>
            <a:endParaRPr lang="zh-CN" altLang="en-US" sz="28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60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09" name="矩形 3"/>
          <p:cNvSpPr>
            <a:spLocks noChangeArrowheads="1"/>
          </p:cNvSpPr>
          <p:nvPr/>
        </p:nvSpPr>
        <p:spPr bwMode="auto">
          <a:xfrm>
            <a:off x="6768465" y="5280025"/>
            <a:ext cx="158889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O       ？</a:t>
            </a:r>
            <a:endParaRPr lang="zh-CN" altLang="en-US" dirty="0"/>
          </a:p>
        </p:txBody>
      </p:sp>
      <p:sp>
        <p:nvSpPr>
          <p:cNvPr id="21610" name="矩形 4"/>
          <p:cNvSpPr>
            <a:spLocks noChangeArrowheads="1"/>
          </p:cNvSpPr>
          <p:nvPr/>
        </p:nvSpPr>
        <p:spPr bwMode="auto">
          <a:xfrm>
            <a:off x="5040313" y="52800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288149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V</a:t>
            </a: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</a:t>
            </a:r>
          </a:p>
        </p:txBody>
      </p:sp>
      <p:sp>
        <p:nvSpPr>
          <p:cNvPr id="21611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12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9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35897" name="Text Box 110"/>
          <p:cNvSpPr txBox="1">
            <a:spLocks noChangeArrowheads="1"/>
          </p:cNvSpPr>
          <p:nvPr/>
        </p:nvSpPr>
        <p:spPr bwMode="auto">
          <a:xfrm>
            <a:off x="2589213" y="5287963"/>
            <a:ext cx="23495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要不要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75CE671-54BE-461C-ABCB-B268B1FFAFCA}"/>
              </a:ext>
            </a:extLst>
          </p:cNvPr>
          <p:cNvSpPr txBox="1"/>
          <p:nvPr/>
        </p:nvSpPr>
        <p:spPr>
          <a:xfrm>
            <a:off x="2242904" y="6085312"/>
            <a:ext cx="4226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question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2300164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1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8" dur="500"/>
                                        <p:tgtEl>
                                          <p:spTgt spid="21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5" dur="500"/>
                                        <p:tgtEl>
                                          <p:spTgt spid="215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3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8" dur="500"/>
                                        <p:tgtEl>
                                          <p:spTgt spid="21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21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21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66" dur="500"/>
                                        <p:tgtEl>
                                          <p:spTgt spid="21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5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5" dur="500"/>
                                        <p:tgtEl>
                                          <p:spTgt spid="21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1" dur="500"/>
                                        <p:tgtEl>
                                          <p:spTgt spid="21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8" dur="500"/>
                                        <p:tgtEl>
                                          <p:spTgt spid="21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93" dur="500"/>
                                        <p:tgtEl>
                                          <p:spTgt spid="21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21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21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603" grpId="0" bldLvl="0" animBg="1" autoUpdateAnimBg="0"/>
      <p:bldP spid="21604" grpId="0" bldLvl="0" animBg="1" autoUpdateAnimBg="0"/>
      <p:bldP spid="21605" grpId="0" bldLvl="0" animBg="1" autoUpdateAnimBg="0"/>
      <p:bldP spid="21606" grpId="0" bldLvl="0" animBg="1" autoUpdateAnimBg="0"/>
      <p:bldP spid="21607" grpId="0" bldLvl="0" autoUpdateAnimBg="0"/>
      <p:bldP spid="21608" grpId="0" bldLvl="0" autoUpdateAnimBg="0"/>
      <p:bldP spid="21609" grpId="0" bldLvl="0" autoUpdateAnimBg="0"/>
      <p:bldP spid="21610" grpId="0" bldLvl="0" autoUpdateAnimBg="0"/>
      <p:bldP spid="21611" grpId="0" bldLvl="0" autoUpdateAnimBg="0"/>
      <p:bldP spid="21612" grpId="0" bldLvl="0" autoUpdateAnimBg="0"/>
      <p:bldP spid="3589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A644ABA-1694-4DDB-B397-216F72011C05}" type="slidenum">
              <a:rPr lang="zh-CN" altLang="en-US"/>
              <a:pPr/>
              <a:t>17</a:t>
            </a:fld>
            <a:endParaRPr lang="en-US" altLang="zh-CN" sz="1800"/>
          </a:p>
        </p:txBody>
      </p:sp>
      <p:cxnSp>
        <p:nvCxnSpPr>
          <p:cNvPr id="3686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1108075" y="955675"/>
            <a:ext cx="6608763" cy="161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000" b="1" dirty="0">
                <a:latin typeface="宋体" pitchFamily="2" charset="-122"/>
              </a:rPr>
              <a:t>1.小王</a:t>
            </a:r>
            <a:r>
              <a:rPr lang="zh-CN" altLang="en-US" sz="4000" b="1" dirty="0">
                <a:solidFill>
                  <a:srgbClr val="FF0000"/>
                </a:solidFill>
                <a:latin typeface="宋体" pitchFamily="2" charset="-122"/>
              </a:rPr>
              <a:t>要</a:t>
            </a:r>
            <a:r>
              <a:rPr lang="zh-CN" altLang="en-US" sz="4000" b="1" dirty="0">
                <a:latin typeface="宋体" pitchFamily="2" charset="-122"/>
              </a:rPr>
              <a:t>去北京</a:t>
            </a:r>
            <a:r>
              <a:rPr lang="zh-CN" altLang="en-US" sz="5400" b="1" dirty="0">
                <a:latin typeface="宋体" pitchFamily="2" charset="-122"/>
              </a:rPr>
              <a:t>，</a:t>
            </a:r>
          </a:p>
          <a:p>
            <a:endParaRPr lang="zh-CN" altLang="en-US" dirty="0"/>
          </a:p>
        </p:txBody>
      </p:sp>
      <p:pic>
        <p:nvPicPr>
          <p:cNvPr id="23556" name="Picture 4" descr="Img41756705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21783" y="351767"/>
            <a:ext cx="3809115" cy="25489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FD01856E-495F-4737-9078-885FD7A3D3D5}"/>
              </a:ext>
            </a:extLst>
          </p:cNvPr>
          <p:cNvSpPr txBox="1"/>
          <p:nvPr/>
        </p:nvSpPr>
        <p:spPr>
          <a:xfrm>
            <a:off x="1409251" y="3957310"/>
            <a:ext cx="42714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 dirty="0">
                <a:latin typeface="宋体" pitchFamily="2" charset="-122"/>
              </a:rPr>
              <a:t>我</a:t>
            </a:r>
            <a:r>
              <a:rPr lang="zh-CN" altLang="en-US" sz="4000" b="1" dirty="0">
                <a:solidFill>
                  <a:srgbClr val="FF0000"/>
                </a:solidFill>
                <a:latin typeface="宋体" pitchFamily="2" charset="-122"/>
              </a:rPr>
              <a:t>不想</a:t>
            </a:r>
            <a:r>
              <a:rPr lang="zh-CN" altLang="en-US" sz="4000" b="1" dirty="0">
                <a:latin typeface="宋体" pitchFamily="2" charset="-122"/>
              </a:rPr>
              <a:t>去北京。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832E6C1E-C6E7-4606-B4C1-6459C62EA2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192" y="3318944"/>
            <a:ext cx="3911706" cy="2692504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EA8058A6-1B5D-451B-9B74-C6D5B8A6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5B3D55EE-C749-4695-ADC2-5D5A3A4A8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903" y="2813906"/>
            <a:ext cx="3810000" cy="3238500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9BE4A785-BA80-4947-9D49-717B8B64C126}"/>
              </a:ext>
            </a:extLst>
          </p:cNvPr>
          <p:cNvSpPr/>
          <p:nvPr/>
        </p:nvSpPr>
        <p:spPr>
          <a:xfrm>
            <a:off x="284210" y="296067"/>
            <a:ext cx="6369051" cy="40309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6000" b="1" dirty="0">
                <a:latin typeface="宋体" pitchFamily="2" charset="-122"/>
              </a:rPr>
              <a:t>A:你</a:t>
            </a:r>
            <a:r>
              <a:rPr lang="zh-CN" altLang="en-US" sz="6000" b="1" dirty="0">
                <a:solidFill>
                  <a:srgbClr val="CC0000"/>
                </a:solidFill>
                <a:latin typeface="宋体" pitchFamily="2" charset="-122"/>
              </a:rPr>
              <a:t>要</a:t>
            </a:r>
            <a:r>
              <a:rPr lang="zh-CN" altLang="en-US" sz="6000" b="1" dirty="0">
                <a:latin typeface="宋体" pitchFamily="2" charset="-122"/>
              </a:rPr>
              <a:t>吃米饭吗？</a:t>
            </a:r>
            <a:endParaRPr lang="en-US" altLang="zh-CN" sz="6000" b="1" dirty="0">
              <a:latin typeface="宋体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6000" b="1" dirty="0">
              <a:latin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b="1" dirty="0">
                <a:latin typeface="宋体" pitchFamily="2" charset="-122"/>
              </a:rPr>
              <a:t>B:</a:t>
            </a:r>
            <a:endParaRPr lang="zh-CN" altLang="en-US" sz="6000" b="1" dirty="0">
              <a:latin typeface="宋体" pitchFamily="2" charset="-122"/>
            </a:endParaRPr>
          </a:p>
        </p:txBody>
      </p:sp>
      <p:pic>
        <p:nvPicPr>
          <p:cNvPr id="6" name="Picture 5" descr="thdj005[1]">
            <a:extLst>
              <a:ext uri="{FF2B5EF4-FFF2-40B4-BE49-F238E27FC236}">
                <a16:creationId xmlns:a16="http://schemas.microsoft.com/office/drawing/2014/main" id="{D14D8595-6995-459F-B13E-93B414512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84090" y="197522"/>
            <a:ext cx="2465388" cy="1914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05DD1733-02B1-470F-8D7B-34DC30EF7729}"/>
              </a:ext>
            </a:extLst>
          </p:cNvPr>
          <p:cNvSpPr/>
          <p:nvPr/>
        </p:nvSpPr>
        <p:spPr>
          <a:xfrm>
            <a:off x="5454422" y="3739358"/>
            <a:ext cx="3786614" cy="8713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000" b="1" dirty="0">
                <a:latin typeface="宋体" pitchFamily="2" charset="-122"/>
              </a:rPr>
              <a:t>我</a:t>
            </a:r>
            <a:r>
              <a:rPr lang="zh-CN" altLang="en-US" sz="4000" b="1" dirty="0">
                <a:solidFill>
                  <a:srgbClr val="FF0000"/>
                </a:solidFill>
                <a:latin typeface="宋体" pitchFamily="2" charset="-122"/>
              </a:rPr>
              <a:t>不想</a:t>
            </a:r>
            <a:r>
              <a:rPr lang="zh-CN" altLang="en-US" sz="4000" b="1" dirty="0">
                <a:latin typeface="宋体" pitchFamily="2" charset="-122"/>
              </a:rPr>
              <a:t>吃米饭。</a:t>
            </a:r>
          </a:p>
        </p:txBody>
      </p:sp>
    </p:spTree>
    <p:extLst>
      <p:ext uri="{BB962C8B-B14F-4D97-AF65-F5344CB8AC3E}">
        <p14:creationId xmlns:p14="http://schemas.microsoft.com/office/powerpoint/2010/main" val="10939593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F101963-D45E-411A-84F9-D36DAF3C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pic>
        <p:nvPicPr>
          <p:cNvPr id="3" name="Picture 6" descr="u=797934553,962533498&amp;fm=21&amp;gp=0[1]">
            <a:extLst>
              <a:ext uri="{FF2B5EF4-FFF2-40B4-BE49-F238E27FC236}">
                <a16:creationId xmlns:a16="http://schemas.microsoft.com/office/drawing/2014/main" id="{B2506C04-7D39-4A4C-971F-4D0216B60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583" y="2012830"/>
            <a:ext cx="3628230" cy="2915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54CACD20-A794-44C6-AB8F-C4FF76EB98DE}"/>
              </a:ext>
            </a:extLst>
          </p:cNvPr>
          <p:cNvSpPr/>
          <p:nvPr/>
        </p:nvSpPr>
        <p:spPr>
          <a:xfrm>
            <a:off x="175403" y="457896"/>
            <a:ext cx="8830573" cy="17947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000" b="1" dirty="0">
                <a:latin typeface="宋体" pitchFamily="2" charset="-122"/>
              </a:rPr>
              <a:t>3.A：我</a:t>
            </a:r>
            <a:r>
              <a:rPr lang="zh-CN" altLang="en-US" sz="4000" b="1" dirty="0">
                <a:solidFill>
                  <a:srgbClr val="CC0000"/>
                </a:solidFill>
                <a:latin typeface="宋体" pitchFamily="2" charset="-122"/>
              </a:rPr>
              <a:t>要</a:t>
            </a:r>
            <a:r>
              <a:rPr lang="zh-CN" altLang="en-US" sz="4000" b="1" dirty="0">
                <a:latin typeface="宋体" pitchFamily="2" charset="-122"/>
              </a:rPr>
              <a:t>去商店买椅子，你</a:t>
            </a:r>
            <a:r>
              <a:rPr lang="zh-CN" altLang="en-US" sz="4000" b="1" dirty="0">
                <a:solidFill>
                  <a:srgbClr val="CC0000"/>
                </a:solidFill>
                <a:latin typeface="宋体" pitchFamily="2" charset="-122"/>
              </a:rPr>
              <a:t>要</a:t>
            </a:r>
            <a:r>
              <a:rPr lang="zh-CN" altLang="en-US" sz="4000" b="1" dirty="0">
                <a:latin typeface="宋体" pitchFamily="2" charset="-122"/>
              </a:rPr>
              <a:t>去吗？</a:t>
            </a:r>
          </a:p>
          <a:p>
            <a:pPr>
              <a:lnSpc>
                <a:spcPct val="150000"/>
              </a:lnSpc>
            </a:pPr>
            <a:r>
              <a:rPr lang="zh-CN" altLang="en-US" sz="4000" b="1" dirty="0">
                <a:latin typeface="宋体" pitchFamily="2" charset="-122"/>
              </a:rPr>
              <a:t> </a:t>
            </a:r>
            <a:endParaRPr lang="zh-CN" altLang="en-US" sz="4000" b="1" dirty="0">
              <a:solidFill>
                <a:srgbClr val="28AE12"/>
              </a:solidFill>
              <a:latin typeface="宋体" pitchFamily="2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7186B59D-5BB6-4CFB-8FA3-DEE154C5907F}"/>
              </a:ext>
            </a:extLst>
          </p:cNvPr>
          <p:cNvSpPr/>
          <p:nvPr/>
        </p:nvSpPr>
        <p:spPr>
          <a:xfrm>
            <a:off x="287547" y="5343612"/>
            <a:ext cx="6875600" cy="8713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4000" b="1" dirty="0">
                <a:latin typeface="宋体" pitchFamily="2" charset="-122"/>
              </a:rPr>
              <a:t> B：我不去，我</a:t>
            </a:r>
            <a:r>
              <a:rPr lang="zh-CN" altLang="en-US" sz="4000" b="1" dirty="0">
                <a:solidFill>
                  <a:srgbClr val="FF0000"/>
                </a:solidFill>
                <a:latin typeface="宋体" pitchFamily="2" charset="-122"/>
              </a:rPr>
              <a:t>不想</a:t>
            </a:r>
            <a:r>
              <a:rPr lang="zh-CN" altLang="en-US" sz="4000" b="1" dirty="0">
                <a:latin typeface="宋体" pitchFamily="2" charset="-122"/>
              </a:rPr>
              <a:t>买椅子。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7848EF08-99C7-434D-B8DC-97A0AA3876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044" y="2009235"/>
            <a:ext cx="2839529" cy="283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5359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B552698-6DBB-42BC-9CD2-64B2BBD72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77DBFD19-F6AF-47C5-A57F-883FF5299EB9}"/>
              </a:ext>
            </a:extLst>
          </p:cNvPr>
          <p:cNvSpPr/>
          <p:nvPr/>
        </p:nvSpPr>
        <p:spPr>
          <a:xfrm>
            <a:off x="457200" y="615640"/>
            <a:ext cx="4572000" cy="12738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 dirty="0">
                <a:latin typeface="宋体" pitchFamily="2" charset="-122"/>
              </a:rPr>
              <a:t>A：我</a:t>
            </a:r>
            <a:r>
              <a:rPr lang="zh-CN" altLang="en-US" b="1" dirty="0">
                <a:solidFill>
                  <a:srgbClr val="CC0000"/>
                </a:solidFill>
                <a:latin typeface="宋体" pitchFamily="2" charset="-122"/>
              </a:rPr>
              <a:t>要</a:t>
            </a:r>
            <a:r>
              <a:rPr lang="en-US" altLang="zh-CN" b="1" dirty="0">
                <a:solidFill>
                  <a:srgbClr val="CC0000"/>
                </a:solidFill>
                <a:latin typeface="宋体" pitchFamily="2" charset="-122"/>
              </a:rPr>
              <a:t>_________</a:t>
            </a:r>
            <a:r>
              <a:rPr lang="zh-CN" altLang="en-US" b="1" dirty="0">
                <a:latin typeface="宋体" pitchFamily="2" charset="-122"/>
              </a:rPr>
              <a:t>，你</a:t>
            </a:r>
            <a:r>
              <a:rPr lang="zh-CN" altLang="en-US" b="1" dirty="0">
                <a:solidFill>
                  <a:srgbClr val="CC0000"/>
                </a:solidFill>
                <a:latin typeface="宋体" pitchFamily="2" charset="-122"/>
              </a:rPr>
              <a:t>要</a:t>
            </a:r>
            <a:r>
              <a:rPr lang="zh-CN" altLang="en-US" b="1" dirty="0">
                <a:latin typeface="宋体" pitchFamily="2" charset="-122"/>
              </a:rPr>
              <a:t>去吗？</a:t>
            </a:r>
            <a:endParaRPr lang="en-US" altLang="zh-CN" b="1" dirty="0">
              <a:latin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b="1" dirty="0">
                <a:latin typeface="宋体" pitchFamily="2" charset="-122"/>
              </a:rPr>
              <a:t>B: </a:t>
            </a:r>
            <a:r>
              <a:rPr lang="zh-CN" altLang="en-US" b="1" dirty="0">
                <a:latin typeface="宋体" pitchFamily="2" charset="-122"/>
              </a:rPr>
              <a:t>我不去，我不想</a:t>
            </a:r>
            <a:r>
              <a:rPr lang="en-US" altLang="zh-CN" b="1" dirty="0">
                <a:latin typeface="宋体" pitchFamily="2" charset="-122"/>
              </a:rPr>
              <a:t>_______________.</a:t>
            </a:r>
            <a:endParaRPr lang="zh-CN" altLang="en-US" b="1" dirty="0">
              <a:latin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 dirty="0">
                <a:latin typeface="宋体" pitchFamily="2" charset="-122"/>
              </a:rPr>
              <a:t> </a:t>
            </a:r>
            <a:endParaRPr lang="zh-CN" altLang="en-US" b="1" dirty="0">
              <a:solidFill>
                <a:srgbClr val="28AE12"/>
              </a:solidFill>
              <a:latin typeface="宋体" pitchFamily="2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8A9447D-611E-43DC-BE76-6A4D955C6083}"/>
              </a:ext>
            </a:extLst>
          </p:cNvPr>
          <p:cNvSpPr txBox="1"/>
          <p:nvPr/>
        </p:nvSpPr>
        <p:spPr>
          <a:xfrm>
            <a:off x="457200" y="2468319"/>
            <a:ext cx="3444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去超市买西瓜</a:t>
            </a: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BECE6B47-115B-4DB0-B904-DEBAEDB580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251423"/>
            <a:ext cx="3504265" cy="236537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AAA00901-E4BF-401A-A794-12FD4A9E79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13" y="3309953"/>
            <a:ext cx="3481213" cy="2821603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09FDC9F8-8048-4444-8ED1-7BB59A6592CE}"/>
              </a:ext>
            </a:extLst>
          </p:cNvPr>
          <p:cNvSpPr txBox="1"/>
          <p:nvPr/>
        </p:nvSpPr>
        <p:spPr>
          <a:xfrm>
            <a:off x="4504682" y="2468319"/>
            <a:ext cx="2950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去操场踢足球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1307E913-A624-4A5B-82F4-40A839D68B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821" y="3315742"/>
            <a:ext cx="3923244" cy="264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483278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y_20100925204200631052"/>
          <p:cNvPicPr>
            <a:picLocks noChangeAspect="1" noChangeArrowheads="1"/>
          </p:cNvPicPr>
          <p:nvPr/>
        </p:nvPicPr>
        <p:blipFill>
          <a:blip r:embed="rId2" cstate="print"/>
          <a:srcRect b="5716"/>
          <a:stretch>
            <a:fillRect/>
          </a:stretch>
        </p:blipFill>
        <p:spPr bwMode="auto">
          <a:xfrm>
            <a:off x="5074285" y="1694815"/>
            <a:ext cx="4051300" cy="5142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 Box 3"/>
          <p:cNvSpPr>
            <a:spLocks noChangeArrowheads="1"/>
          </p:cNvSpPr>
          <p:nvPr/>
        </p:nvSpPr>
        <p:spPr bwMode="auto">
          <a:xfrm>
            <a:off x="492125" y="1146175"/>
            <a:ext cx="4868863" cy="303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</a:t>
            </a:r>
            <a:r>
              <a:rPr lang="zh-CN" altLang="en-US" sz="2400" b="1" dirty="0">
                <a:highlight>
                  <a:srgbClr val="FFFF00"/>
                </a:highlight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旅游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，你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什么       时候去最好？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B：九月去北京旅游</a:t>
            </a:r>
            <a:r>
              <a:rPr lang="zh-CN" altLang="en-US" sz="2400" b="1" dirty="0">
                <a:solidFill>
                  <a:srgbClr val="000066"/>
                </a:solidFill>
                <a:highlight>
                  <a:srgbClr val="FFFF00"/>
                </a:highlight>
                <a:latin typeface="宋体" pitchFamily="2" charset="-122"/>
                <a:sym typeface="宋体" pitchFamily="2" charset="-122"/>
              </a:rPr>
              <a:t>最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好。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为什么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九月的北京天气不冷</a:t>
            </a:r>
            <a:r>
              <a:rPr lang="zh-CN" altLang="en-US" sz="2400" b="1" i="1" u="sng" dirty="0">
                <a:solidFill>
                  <a:srgbClr val="CC0000"/>
                </a:solidFill>
                <a:latin typeface="宋体" pitchFamily="2" charset="-122"/>
                <a:sym typeface="华文楷体" pitchFamily="2" charset="-122"/>
              </a:rPr>
              <a:t>也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不热。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3796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在学校</a:t>
            </a:r>
            <a:endParaRPr lang="zh-CN" altLang="en-US"/>
          </a:p>
        </p:txBody>
      </p:sp>
      <p:sp>
        <p:nvSpPr>
          <p:cNvPr id="41989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30236245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ldLvl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248BF5F-A494-4570-B707-9ECF598E7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38BC227F-A33D-4F4F-A983-CDC5B38966D5}"/>
              </a:ext>
            </a:extLst>
          </p:cNvPr>
          <p:cNvSpPr/>
          <p:nvPr/>
        </p:nvSpPr>
        <p:spPr>
          <a:xfrm>
            <a:off x="705849" y="562842"/>
            <a:ext cx="95731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6000" b="1" dirty="0">
                <a:solidFill>
                  <a:srgbClr val="000066"/>
                </a:solidFill>
                <a:highlight>
                  <a:srgbClr val="FFFF00"/>
                </a:highlight>
                <a:latin typeface="宋体" pitchFamily="2" charset="-122"/>
                <a:sym typeface="宋体" pitchFamily="2" charset="-122"/>
              </a:rPr>
              <a:t>最</a:t>
            </a:r>
            <a:endParaRPr lang="zh-CN" altLang="en-US" sz="6000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6D19FFAB-8149-4921-AF5F-A51444F12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59" y="2947935"/>
            <a:ext cx="2381250" cy="1762125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2D8AD42A-6C27-49D2-B4CA-3C54873EBB06}"/>
              </a:ext>
            </a:extLst>
          </p:cNvPr>
          <p:cNvSpPr txBox="1"/>
          <p:nvPr/>
        </p:nvSpPr>
        <p:spPr>
          <a:xfrm>
            <a:off x="1828800" y="757325"/>
            <a:ext cx="7315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Being the first among things of the same kind or in a certain aspect.</a:t>
            </a:r>
            <a:endParaRPr lang="zh-CN" altLang="en-US" dirty="0"/>
          </a:p>
        </p:txBody>
      </p:sp>
      <p:pic>
        <p:nvPicPr>
          <p:cNvPr id="7" name="Picture 5" descr="thdj005[1]">
            <a:extLst>
              <a:ext uri="{FF2B5EF4-FFF2-40B4-BE49-F238E27FC236}">
                <a16:creationId xmlns:a16="http://schemas.microsoft.com/office/drawing/2014/main" id="{FD6B987E-9F94-4652-A8D8-C94354BD9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06981" y="1489459"/>
            <a:ext cx="2465388" cy="1914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F62A9CEF-6A88-4022-9C9D-C1E18C7D7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981" y="4848173"/>
            <a:ext cx="2494056" cy="158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EC2150F0-D5D6-4C9A-B710-213A98837F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981" y="2947935"/>
            <a:ext cx="2376488" cy="1900238"/>
          </a:xfrm>
          <a:prstGeom prst="rect">
            <a:avLst/>
          </a:prstGeom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9A8BC36-0CDE-4776-A38A-34A755E841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161" y="1444317"/>
            <a:ext cx="2198254" cy="200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3D21FDC6-E0D9-4EDB-87DC-A7E80F2754A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014" y="3053908"/>
            <a:ext cx="2534971" cy="1688291"/>
          </a:xfrm>
          <a:prstGeom prst="rect">
            <a:avLst/>
          </a:prstGeom>
        </p:spPr>
      </p:pic>
      <p:pic>
        <p:nvPicPr>
          <p:cNvPr id="3078" name="Picture 6">
            <a:hlinkClick r:id="rId8"/>
            <a:extLst>
              <a:ext uri="{FF2B5EF4-FFF2-40B4-BE49-F238E27FC236}">
                <a16:creationId xmlns:a16="http://schemas.microsoft.com/office/drawing/2014/main" id="{D7082CB6-B0DF-42A5-9390-5DEE955B41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681" y="4560108"/>
            <a:ext cx="2633073" cy="200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35476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67C3DCD-DD3D-4C9B-9A12-9F27FE394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EBA2CF-43DB-4BD2-93F0-929252546541}" type="datetime1">
              <a:rPr lang="zh-CN" altLang="en-US" smtClean="0"/>
              <a:pPr>
                <a:defRPr/>
              </a:pPr>
              <a:t>2019/10/8</a:t>
            </a:fld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24357972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24" name="Picture 24" descr="u=1288974440,1308684873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0740" y="4283075"/>
            <a:ext cx="2752725" cy="1514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8B94D3D-FF46-4DFB-A713-0CE9C8B6034F}" type="slidenum">
              <a:rPr lang="zh-CN" altLang="en-US"/>
              <a:pPr/>
              <a:t>24</a:t>
            </a:fld>
            <a:endParaRPr lang="en-US" altLang="zh-CN" sz="1800"/>
          </a:p>
        </p:txBody>
      </p:sp>
      <p:graphicFrame>
        <p:nvGraphicFramePr>
          <p:cNvPr id="25602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561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1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2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90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22" name="Text Box 22"/>
          <p:cNvSpPr txBox="1">
            <a:spLocks noChangeArrowheads="1"/>
          </p:cNvSpPr>
          <p:nvPr/>
        </p:nvSpPr>
        <p:spPr bwMode="auto">
          <a:xfrm>
            <a:off x="1028700" y="733425"/>
            <a:ext cx="6478588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1.大卫的汉语说得</a:t>
            </a:r>
            <a:r>
              <a:rPr lang="zh-CN" altLang="en-US" sz="2800" b="1" dirty="0">
                <a:solidFill>
                  <a:srgbClr val="FF0000"/>
                </a:solidFill>
              </a:rPr>
              <a:t>最</a:t>
            </a:r>
            <a:r>
              <a:rPr lang="zh-CN" altLang="en-US" sz="2800" b="1" dirty="0"/>
              <a:t>好。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2.我</a:t>
            </a:r>
            <a:r>
              <a:rPr lang="zh-CN" altLang="en-US" sz="2800" b="1" dirty="0">
                <a:solidFill>
                  <a:srgbClr val="FF0000"/>
                </a:solidFill>
              </a:rPr>
              <a:t>最</a:t>
            </a:r>
            <a:r>
              <a:rPr lang="zh-CN" altLang="en-US" sz="2800" b="1" dirty="0"/>
              <a:t>喜欢吃米饭。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3.她的眼睛</a:t>
            </a:r>
            <a:r>
              <a:rPr lang="zh-CN" altLang="en-US" sz="2800" b="1" dirty="0">
                <a:solidFill>
                  <a:srgbClr val="FF0000"/>
                </a:solidFill>
              </a:rPr>
              <a:t>最</a:t>
            </a:r>
            <a:r>
              <a:rPr lang="zh-CN" altLang="en-US" sz="2800" b="1" dirty="0"/>
              <a:t>漂亮。</a:t>
            </a:r>
          </a:p>
        </p:txBody>
      </p:sp>
      <p:pic>
        <p:nvPicPr>
          <p:cNvPr id="25623" name="Picture 23" descr="u=686071722,4119122797&amp;fm=21&amp;gp=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98825" y="2744788"/>
            <a:ext cx="3133725" cy="2095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25" name="Picture 25" descr="u=2794163213,14061330&amp;fm=21&amp;gp=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5963" y="4308475"/>
            <a:ext cx="2813050" cy="1958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25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500"/>
                                        <p:tgtEl>
                                          <p:spTgt spid="25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5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1D071F-FC9B-461E-AFCE-5A338DFA93CE}" type="slidenum">
              <a:rPr lang="zh-CN" altLang="en-US"/>
              <a:pPr/>
              <a:t>25</a:t>
            </a:fld>
            <a:endParaRPr lang="en-US" altLang="zh-CN" sz="1800"/>
          </a:p>
        </p:txBody>
      </p:sp>
      <p:graphicFrame>
        <p:nvGraphicFramePr>
          <p:cNvPr id="27650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8922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23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24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89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bevel/>
            <a:headEnd/>
            <a:tailEnd/>
          </a:ln>
        </p:spPr>
      </p:cxnSp>
      <p:sp>
        <p:nvSpPr>
          <p:cNvPr id="27670" name="Text Box 22"/>
          <p:cNvSpPr txBox="1">
            <a:spLocks noChangeArrowheads="1"/>
          </p:cNvSpPr>
          <p:nvPr/>
        </p:nvSpPr>
        <p:spPr bwMode="auto">
          <a:xfrm>
            <a:off x="2633980" y="733425"/>
            <a:ext cx="479298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几          个                   人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几          本                   书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几          只                   猫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</p:txBody>
      </p:sp>
      <p:sp>
        <p:nvSpPr>
          <p:cNvPr id="27671" name="圆角矩形 7"/>
          <p:cNvSpPr>
            <a:spLocks noChangeArrowheads="1"/>
          </p:cNvSpPr>
          <p:nvPr/>
        </p:nvSpPr>
        <p:spPr bwMode="auto">
          <a:xfrm>
            <a:off x="1391919" y="3084513"/>
            <a:ext cx="6776721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noFill/>
            <a:bevel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7672" name="Text Box 24"/>
          <p:cNvSpPr txBox="1">
            <a:spLocks noChangeArrowheads="1"/>
          </p:cNvSpPr>
          <p:nvPr/>
        </p:nvSpPr>
        <p:spPr bwMode="auto">
          <a:xfrm>
            <a:off x="2608580" y="3143250"/>
            <a:ext cx="9413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几</a:t>
            </a:r>
          </a:p>
        </p:txBody>
      </p:sp>
      <p:sp>
        <p:nvSpPr>
          <p:cNvPr id="27673" name="Text Box 25"/>
          <p:cNvSpPr txBox="1">
            <a:spLocks noChangeArrowheads="1"/>
          </p:cNvSpPr>
          <p:nvPr/>
        </p:nvSpPr>
        <p:spPr bwMode="auto">
          <a:xfrm>
            <a:off x="3551555" y="3151188"/>
            <a:ext cx="19224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27674" name="Text Box 26"/>
          <p:cNvSpPr txBox="1">
            <a:spLocks noChangeArrowheads="1"/>
          </p:cNvSpPr>
          <p:nvPr/>
        </p:nvSpPr>
        <p:spPr bwMode="auto">
          <a:xfrm>
            <a:off x="6010593" y="3141663"/>
            <a:ext cx="19494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名词（N)</a:t>
            </a:r>
          </a:p>
        </p:txBody>
      </p:sp>
      <p:sp>
        <p:nvSpPr>
          <p:cNvPr id="27675" name="Text Box 27"/>
          <p:cNvSpPr txBox="1">
            <a:spLocks noChangeArrowheads="1"/>
          </p:cNvSpPr>
          <p:nvPr/>
        </p:nvSpPr>
        <p:spPr bwMode="auto">
          <a:xfrm>
            <a:off x="1420813" y="4070350"/>
            <a:ext cx="559117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车上有</a:t>
            </a:r>
            <a:r>
              <a:rPr lang="zh-CN" altLang="en-US" sz="2800" b="1" dirty="0">
                <a:solidFill>
                  <a:srgbClr val="FF0000"/>
                </a:solidFill>
              </a:rPr>
              <a:t>几个人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我想买</a:t>
            </a:r>
            <a:r>
              <a:rPr lang="zh-CN" altLang="en-US" sz="2800" b="1" dirty="0">
                <a:solidFill>
                  <a:srgbClr val="FF0000"/>
                </a:solidFill>
              </a:rPr>
              <a:t>几本书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我们要不要买</a:t>
            </a:r>
            <a:r>
              <a:rPr lang="zh-CN" altLang="en-US" sz="2800" b="1" dirty="0">
                <a:solidFill>
                  <a:srgbClr val="FF0000"/>
                </a:solidFill>
              </a:rPr>
              <a:t>几把</a:t>
            </a:r>
            <a:r>
              <a:rPr lang="zh-CN" altLang="en-US" sz="2800" b="1" dirty="0"/>
              <a:t>新的</a:t>
            </a:r>
            <a:r>
              <a:rPr lang="zh-CN" altLang="en-US" sz="2800" b="1" dirty="0">
                <a:solidFill>
                  <a:srgbClr val="FF0000"/>
                </a:solidFill>
              </a:rPr>
              <a:t>椅子</a:t>
            </a:r>
            <a:r>
              <a:rPr lang="zh-CN" altLang="en-US" sz="2800" b="1" dirty="0"/>
              <a:t>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7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7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7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7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7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70" grpId="0" bldLvl="0" autoUpdateAnimBg="0"/>
      <p:bldP spid="27671" grpId="0" bldLvl="0" animBg="1" autoUpdateAnimBg="0"/>
      <p:bldP spid="27672" grpId="0" bldLvl="0" autoUpdateAnimBg="0"/>
      <p:bldP spid="27674" grpId="0" bldLvl="0" autoUpdateAnimBg="0"/>
      <p:bldP spid="27675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CF16C9A-CC37-49A1-9D00-DE739EB81E7D}" type="slidenum">
              <a:rPr lang="zh-CN" altLang="en-US"/>
              <a:pPr/>
              <a:t>26</a:t>
            </a:fld>
            <a:endParaRPr lang="en-US" altLang="zh-CN" sz="1800"/>
          </a:p>
        </p:txBody>
      </p:sp>
      <p:sp>
        <p:nvSpPr>
          <p:cNvPr id="2969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970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99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9702" name="圆角矩形 7"/>
          <p:cNvSpPr>
            <a:spLocks noChangeArrowheads="1"/>
          </p:cNvSpPr>
          <p:nvPr/>
        </p:nvSpPr>
        <p:spPr bwMode="auto">
          <a:xfrm>
            <a:off x="579756" y="911225"/>
            <a:ext cx="7787640" cy="6016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noFill/>
            <a:miter lim="800000"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112520" y="954723"/>
            <a:ext cx="9429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数词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2807970" y="954723"/>
            <a:ext cx="19240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417945" y="954723"/>
            <a:ext cx="1949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名词（N)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5204460" y="954723"/>
            <a:ext cx="6016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1276668" y="2540000"/>
            <a:ext cx="6640512" cy="65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三                 个                多           星期</a:t>
            </a:r>
            <a:endParaRPr lang="zh-CN" altLang="en-US" dirty="0"/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1256348" y="343344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六                 个                多              月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1275080" y="1847850"/>
            <a:ext cx="7153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四         个         多      小时</a:t>
            </a:r>
          </a:p>
        </p:txBody>
      </p:sp>
      <p:pic>
        <p:nvPicPr>
          <p:cNvPr id="29710" name="Picture 14" descr="u=3538469881,89273753&amp;fm=21&amp;gp=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0350" y="4240213"/>
            <a:ext cx="2333625" cy="2095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9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1" bldLvl="0" animBg="1" autoUpdateAnimBg="0"/>
      <p:bldP spid="29704" grpId="0" bldLvl="0" autoUpdateAnimBg="0"/>
      <p:bldP spid="29706" grpId="0" bldLvl="0" autoUpdateAnimBg="0"/>
      <p:bldP spid="29707" grpId="0" bldLvl="0" autoUpdateAnimBg="0"/>
      <p:bldP spid="29709" grpId="0" bldLvl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4E7EE3F-920F-4B5F-B1AE-8B5392A7359B}" type="slidenum">
              <a:rPr lang="zh-CN" altLang="en-US"/>
              <a:pPr/>
              <a:t>27</a:t>
            </a:fld>
            <a:endParaRPr lang="en-US" altLang="zh-CN" sz="1800"/>
          </a:p>
        </p:txBody>
      </p:sp>
      <p:sp>
        <p:nvSpPr>
          <p:cNvPr id="4096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4096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4096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31750" name="圆角矩形 7"/>
          <p:cNvSpPr>
            <a:spLocks noChangeArrowheads="1"/>
          </p:cNvSpPr>
          <p:nvPr/>
        </p:nvSpPr>
        <p:spPr bwMode="auto">
          <a:xfrm>
            <a:off x="436880" y="911225"/>
            <a:ext cx="7402195" cy="6016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数次</a:t>
            </a:r>
            <a:endParaRPr lang="zh-CN" altLang="en-US" dirty="0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3660775" y="995363"/>
            <a:ext cx="2136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6143625" y="995363"/>
            <a:ext cx="1949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名词（N)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2299018" y="995363"/>
            <a:ext cx="6111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687388" y="2540000"/>
            <a:ext cx="6640512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二十         多                 块                    钱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三十         多                 只                    猫</a:t>
            </a: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685800" y="1746250"/>
            <a:ext cx="7153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十       多         个           月</a:t>
            </a:r>
          </a:p>
        </p:txBody>
      </p:sp>
      <p:pic>
        <p:nvPicPr>
          <p:cNvPr id="31758" name="Picture 14" descr="u=220592541,2944655348&amp;fm=1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2800" y="4241845"/>
            <a:ext cx="1948180" cy="2609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  <p:bldP spid="31751" grpId="0" bldLvl="0" autoUpdateAnimBg="0"/>
      <p:bldP spid="31752" grpId="0" bldLvl="0" autoUpdateAnimBg="0"/>
      <p:bldP spid="31753" grpId="0" bldLvl="0" autoUpdateAnimBg="0"/>
      <p:bldP spid="31754" grpId="0" bldLvl="0" autoUpdateAnimBg="0"/>
      <p:bldP spid="31755" grpId="0" bldLvl="0" autoUpdateAnimBg="0"/>
      <p:bldP spid="31756" grpId="0" bldLvl="0" autoUpdateAnimBg="0"/>
      <p:bldP spid="31757" grpId="0" bldLvl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y_20100925204200631052"/>
          <p:cNvPicPr>
            <a:picLocks noChangeAspect="1" noChangeArrowheads="1"/>
          </p:cNvPicPr>
          <p:nvPr/>
        </p:nvPicPr>
        <p:blipFill>
          <a:blip r:embed="rId2" cstate="print"/>
          <a:srcRect b="5716"/>
          <a:stretch>
            <a:fillRect/>
          </a:stretch>
        </p:blipFill>
        <p:spPr bwMode="auto">
          <a:xfrm>
            <a:off x="5074285" y="1694815"/>
            <a:ext cx="4051300" cy="5142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 Box 3"/>
          <p:cNvSpPr>
            <a:spLocks noChangeArrowheads="1"/>
          </p:cNvSpPr>
          <p:nvPr/>
        </p:nvSpPr>
        <p:spPr bwMode="auto">
          <a:xfrm>
            <a:off x="492125" y="1146175"/>
            <a:ext cx="4868863" cy="303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我要去北京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旅游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，你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什么       时候去最好？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B：九月去北京旅游最好。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为什么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九月的北京天气不冷</a:t>
            </a:r>
            <a:r>
              <a:rPr lang="zh-CN" altLang="en-US" sz="2400" b="1" i="1" u="sng" dirty="0">
                <a:solidFill>
                  <a:srgbClr val="CC0000"/>
                </a:solidFill>
                <a:latin typeface="宋体" pitchFamily="2" charset="-122"/>
                <a:sym typeface="华文楷体" pitchFamily="2" charset="-122"/>
              </a:rPr>
              <a:t>也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不热。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3796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在学校</a:t>
            </a:r>
            <a:endParaRPr lang="zh-CN" altLang="en-US"/>
          </a:p>
        </p:txBody>
      </p:sp>
      <p:sp>
        <p:nvSpPr>
          <p:cNvPr id="41989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ldLvl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>
            <a:spLocks noChangeArrowheads="1"/>
          </p:cNvSpPr>
          <p:nvPr/>
        </p:nvSpPr>
        <p:spPr bwMode="auto">
          <a:xfrm>
            <a:off x="403225" y="4298315"/>
            <a:ext cx="7000875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你喜欢什么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运动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B：我最喜欢踢</a:t>
            </a:r>
            <a:r>
              <a:rPr lang="zh-CN" altLang="en-US" sz="2800" b="1" i="1" u="sng" dirty="0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足球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下去我们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一起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去踢足球吧。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好啊！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4819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ea typeface="微软雅黑" pitchFamily="34" charset="-122"/>
              </a:rPr>
              <a:t>看照片</a:t>
            </a:r>
          </a:p>
        </p:txBody>
      </p:sp>
      <p:sp>
        <p:nvSpPr>
          <p:cNvPr id="430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4822" name="Picture 6" descr="userid106163time2009031803132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5951" y="850900"/>
            <a:ext cx="4834324" cy="3619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>
            <a:spLocks noChangeArrowheads="1"/>
          </p:cNvSpPr>
          <p:nvPr/>
        </p:nvSpPr>
        <p:spPr bwMode="auto">
          <a:xfrm>
            <a:off x="403225" y="1247775"/>
            <a:ext cx="7806055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我们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买几个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的椅子？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B：好啊，什么时候去买？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明天下午怎么样？你明天下午几点能回来？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三点多。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5843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ea typeface="微软雅黑" pitchFamily="34" charset="-122"/>
              </a:rPr>
              <a:t>在家里</a:t>
            </a:r>
          </a:p>
        </p:txBody>
      </p:sp>
      <p:sp>
        <p:nvSpPr>
          <p:cNvPr id="440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bevel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40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bevel/>
            <a:headEnd/>
            <a:tailEnd/>
          </a:ln>
        </p:spPr>
      </p:cxnSp>
      <p:pic>
        <p:nvPicPr>
          <p:cNvPr id="35846" name="Picture 6" descr="01-168585151"/>
          <p:cNvPicPr>
            <a:picLocks noChangeAspect="1" noChangeArrowheads="1"/>
          </p:cNvPicPr>
          <p:nvPr/>
        </p:nvPicPr>
        <p:blipFill>
          <a:blip r:embed="rId2" cstate="print"/>
          <a:srcRect l="5143" b="5166"/>
          <a:stretch>
            <a:fillRect/>
          </a:stretch>
        </p:blipFill>
        <p:spPr bwMode="auto">
          <a:xfrm>
            <a:off x="3078480" y="3297013"/>
            <a:ext cx="5934393" cy="3398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2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ldLvl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3"/>
          <p:cNvSpPr>
            <a:spLocks noChangeArrowheads="1"/>
          </p:cNvSpPr>
          <p:nvPr/>
        </p:nvSpPr>
        <p:spPr bwMode="auto">
          <a:xfrm>
            <a:off x="403225" y="1247775"/>
            <a:ext cx="7000875" cy="3711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桌子下面有个猫。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B：那是我的猫，它叫花花。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它很漂亮。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是啊，我觉得它的眼睛最漂亮。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A：它多大了？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B：六个月。</a:t>
            </a:r>
          </a:p>
        </p:txBody>
      </p:sp>
      <p:sp>
        <p:nvSpPr>
          <p:cNvPr id="36867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ea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45060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36870" name="Picture 6" descr="thumb"/>
          <p:cNvPicPr>
            <a:picLocks noChangeAspect="1" noChangeArrowheads="1"/>
          </p:cNvPicPr>
          <p:nvPr/>
        </p:nvPicPr>
        <p:blipFill>
          <a:blip r:embed="rId2" cstate="print"/>
          <a:srcRect l="20765" r="30097" b="11483"/>
          <a:stretch>
            <a:fillRect/>
          </a:stretch>
        </p:blipFill>
        <p:spPr bwMode="auto">
          <a:xfrm>
            <a:off x="6380480" y="3648075"/>
            <a:ext cx="2489200" cy="29762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3" dur="500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7" dur="500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ldLvl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0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miter lim="800000"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3648075" cy="2805112"/>
            <a:chOff x="0" y="0"/>
            <a:chExt cx="3648302" cy="2806209"/>
          </a:xfrm>
        </p:grpSpPr>
        <p:sp>
          <p:nvSpPr>
            <p:cNvPr id="46089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旅游、觉得、最、为什么、</a:t>
              </a:r>
            </a:p>
            <a:p>
              <a:pPr eaLnBrk="1" hangingPunct="1">
                <a:lnSpc>
                  <a:spcPct val="15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要、不想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你最想去什么地方旅游？</a:t>
              </a:r>
            </a:p>
            <a:p>
              <a:pPr eaLnBrk="1" hangingPunct="1">
                <a:lnSpc>
                  <a:spcPct val="13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我最想去</a:t>
              </a:r>
              <a:r>
                <a:rPr lang="zh-CN" altLang="en-US" sz="2000" b="1" dirty="0">
                  <a:latin typeface="楷体" pitchFamily="49" charset="-122"/>
                  <a:ea typeface="楷体" pitchFamily="49" charset="-122"/>
                  <a:sym typeface="华文楷体" pitchFamily="2" charset="-122"/>
                </a:rPr>
                <a:t>......</a:t>
              </a: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。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37894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28765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马克：你最想去什么地方旅游？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大卫：我最想去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马克：为什么？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大卫：因为那里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马克：我要去......,你去吗？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  <a:endParaRPr lang="zh-CN" altLang="en-US"/>
          </a:p>
        </p:txBody>
      </p:sp>
      <p:sp>
        <p:nvSpPr>
          <p:cNvPr id="37895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46086" name="Text Box 11"/>
          <p:cNvSpPr>
            <a:spLocks noChangeArrowheads="1"/>
          </p:cNvSpPr>
          <p:nvPr/>
        </p:nvSpPr>
        <p:spPr bwMode="auto">
          <a:xfrm>
            <a:off x="4019550" y="171450"/>
            <a:ext cx="1249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460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460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4" grpId="0" bldLvl="0" animBg="1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1203325" y="1390650"/>
            <a:ext cx="6873875" cy="2228850"/>
          </a:xfrm>
          <a:prstGeom prst="rect">
            <a:avLst/>
          </a:prstGeom>
          <a:solidFill>
            <a:srgbClr val="FF6600">
              <a:alpha val="20000"/>
            </a:srgbClr>
          </a:solidFill>
          <a:ln w="12700">
            <a:solidFill>
              <a:srgbClr val="FF6600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cxnSp>
        <p:nvCxnSpPr>
          <p:cNvPr id="4710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C44F00"/>
            </a:solidFill>
            <a:miter lim="800000"/>
            <a:headEnd/>
            <a:tailEnd/>
          </a:ln>
        </p:spPr>
      </p:cxnSp>
      <p:sp>
        <p:nvSpPr>
          <p:cNvPr id="38916" name="Text Box 4"/>
          <p:cNvSpPr>
            <a:spLocks noChangeArrowheads="1"/>
          </p:cNvSpPr>
          <p:nvPr/>
        </p:nvSpPr>
        <p:spPr bwMode="auto">
          <a:xfrm>
            <a:off x="1309688" y="1530350"/>
            <a:ext cx="69088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2400" b="1"/>
              <a:t>猫、足球、眼睛、旅游、椅子、运动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2400" b="1"/>
              <a:t>最、要、几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2400" b="1"/>
              <a:t>S + 要  + </a:t>
            </a:r>
            <a:r>
              <a:rPr lang="zh-CN" altLang="en-US" sz="2400" b="1">
                <a:solidFill>
                  <a:srgbClr val="288149"/>
                </a:solidFill>
              </a:rPr>
              <a:t>V</a:t>
            </a:r>
            <a:r>
              <a:rPr lang="zh-CN" altLang="en-US" sz="2400" b="1"/>
              <a:t> + O。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bldLvl="0" animBg="1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984250" y="1287463"/>
            <a:ext cx="7194550" cy="4116387"/>
          </a:xfrm>
          <a:prstGeom prst="snip1Rect">
            <a:avLst/>
          </a:prstGeom>
          <a:solidFill>
            <a:srgbClr val="00FF00">
              <a:alpha val="20000"/>
            </a:srgbClr>
          </a:solidFill>
          <a:ln w="12700">
            <a:solidFill>
              <a:srgbClr val="00FF00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 anchor="ctr"/>
          <a:lstStyle/>
          <a:p>
            <a:endParaRPr lang="zh-CN" altLang="zh-CN"/>
          </a:p>
        </p:txBody>
      </p:sp>
      <p:cxnSp>
        <p:nvCxnSpPr>
          <p:cNvPr id="4813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5000"/>
            </a:solidFill>
            <a:miter lim="800000"/>
            <a:headEnd/>
            <a:tailEnd/>
          </a:ln>
        </p:spPr>
      </p:cxnSp>
      <p:sp>
        <p:nvSpPr>
          <p:cNvPr id="39940" name="Text Box 4"/>
          <p:cNvSpPr>
            <a:spLocks noChangeArrowheads="1"/>
          </p:cNvSpPr>
          <p:nvPr/>
        </p:nvSpPr>
        <p:spPr bwMode="auto">
          <a:xfrm>
            <a:off x="1092200" y="1849438"/>
            <a:ext cx="69088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2400" b="1"/>
              <a:t>书：P103练习3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2400" b="1"/>
              <a:t>练习册：P79听力练习三，</a:t>
            </a:r>
          </a:p>
          <a:p>
            <a:pPr marL="457200" indent="-457200">
              <a:lnSpc>
                <a:spcPct val="150000"/>
              </a:lnSpc>
            </a:pPr>
            <a:r>
              <a:rPr lang="zh-CN" altLang="en-US" sz="2400" b="1"/>
              <a:t>                    P81阅读练习二，</a:t>
            </a:r>
          </a:p>
          <a:p>
            <a:pPr marL="457200" indent="-457200">
              <a:lnSpc>
                <a:spcPct val="150000"/>
              </a:lnSpc>
            </a:pPr>
            <a:r>
              <a:rPr lang="zh-CN" altLang="en-US" sz="2400" b="1"/>
              <a:t>                    P84书写练习三。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Pages>0</Pages>
  <Words>1056</Words>
  <Characters>0</Characters>
  <Application>Microsoft Office PowerPoint</Application>
  <DocSecurity>0</DocSecurity>
  <PresentationFormat>全屏显示(4:3)</PresentationFormat>
  <Lines>0</Lines>
  <Paragraphs>293</Paragraphs>
  <Slides>34</Slides>
  <Notes>15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34</vt:i4>
      </vt:variant>
    </vt:vector>
  </HeadingPairs>
  <TitlesOfParts>
    <vt:vector size="47" baseType="lpstr">
      <vt:lpstr>Times New Roman</vt:lpstr>
      <vt:lpstr>Calibri</vt:lpstr>
      <vt:lpstr>宋体</vt:lpstr>
      <vt:lpstr>楷体</vt:lpstr>
      <vt:lpstr>微软雅黑</vt:lpstr>
      <vt:lpstr>华文楷体</vt:lpstr>
      <vt:lpstr>Arial</vt:lpstr>
      <vt:lpstr>GB Pinyinok-D</vt:lpstr>
      <vt:lpstr>Calibri Light</vt:lpstr>
      <vt:lpstr>Wingdings 2</vt:lpstr>
      <vt:lpstr>默认设计模板</vt:lpstr>
      <vt:lpstr>1_A000120150209A07PWBG</vt:lpstr>
      <vt:lpstr>自定义设计方案</vt:lpstr>
      <vt:lpstr>第 1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胡 玉贤</cp:lastModifiedBy>
  <cp:revision>152</cp:revision>
  <dcterms:created xsi:type="dcterms:W3CDTF">2013-01-25T01:44:00Z</dcterms:created>
  <dcterms:modified xsi:type="dcterms:W3CDTF">2019-10-07T22:33:48Z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2052-9.1.0.5119</vt:lpwstr>
  </property>
</Properties>
</file>