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rels/.rels" ContentType="application/vnd.openxmlformats-package.relationship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17.xml" ContentType="application/vnd.openxmlformats-officedocument.theme+xml"/>
  <Override PartName="/ppt/theme/theme13.xml" ContentType="application/vnd.openxmlformats-officedocument.theme+xml"/>
  <Override PartName="/ppt/theme/theme6.xml" ContentType="application/vnd.openxmlformats-officedocument.theme+xml"/>
  <Override PartName="/ppt/theme/theme18.xml" ContentType="application/vnd.openxmlformats-officedocument.theme+xml"/>
  <Override PartName="/ppt/theme/theme14.xml" ContentType="application/vnd.openxmlformats-officedocument.theme+xml"/>
  <Override PartName="/ppt/theme/theme7.xml" ContentType="application/vnd.openxmlformats-officedocument.theme+xml"/>
  <Override PartName="/ppt/theme/theme19.xml" ContentType="application/vnd.openxmlformats-officedocument.theme+xml"/>
  <Override PartName="/ppt/theme/theme3.xml" ContentType="application/vnd.openxmlformats-officedocument.theme+xml"/>
  <Override PartName="/ppt/theme/theme10.xml" ContentType="application/vnd.openxmlformats-officedocument.theme+xml"/>
  <Override PartName="/ppt/theme/theme8.xml" ContentType="application/vnd.openxmlformats-officedocument.theme+xml"/>
  <Override PartName="/ppt/theme/theme15.xml" ContentType="application/vnd.openxmlformats-officedocument.theme+xml"/>
  <Override PartName="/ppt/theme/theme4.xml" ContentType="application/vnd.openxmlformats-officedocument.theme+xml"/>
  <Override PartName="/ppt/theme/theme11.xml" ContentType="application/vnd.openxmlformats-officedocument.theme+xml"/>
  <Override PartName="/ppt/theme/theme16.xml" ContentType="application/vnd.openxmlformats-officedocument.theme+xml"/>
  <Override PartName="/ppt/theme/theme9.xml" ContentType="application/vnd.openxmlformats-officedocument.theme+xml"/>
  <Override PartName="/ppt/theme/theme5.xml" ContentType="application/vnd.openxmlformats-officedocument.theme+xml"/>
  <Override PartName="/ppt/theme/theme12.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theme/theme26.xml" ContentType="application/vnd.openxmlformats-officedocument.theme+xml"/>
  <Override PartName="/ppt/slideMasters/_rels/slideMaster26.xml.rels" ContentType="application/vnd.openxmlformats-package.relationships+xml"/>
  <Override PartName="/ppt/slideMasters/_rels/slideMaster7.xml.rels" ContentType="application/vnd.openxmlformats-package.relationships+xml"/>
  <Override PartName="/ppt/slideMasters/_rels/slideMaster18.xml.rels" ContentType="application/vnd.openxmlformats-package.relationships+xml"/>
  <Override PartName="/ppt/slideMasters/_rels/slideMaster25.xml.rels" ContentType="application/vnd.openxmlformats-package.relationships+xml"/>
  <Override PartName="/ppt/slideMasters/_rels/slideMaster8.xml.rels" ContentType="application/vnd.openxmlformats-package.relationships+xml"/>
  <Override PartName="/ppt/slideMasters/_rels/slideMaster19.xml.rels" ContentType="application/vnd.openxmlformats-package.relationships+xml"/>
  <Override PartName="/ppt/slideMasters/_rels/slideMaster23.xml.rels" ContentType="application/vnd.openxmlformats-package.relationships+xml"/>
  <Override PartName="/ppt/slideMasters/_rels/slideMaster6.xml.rels" ContentType="application/vnd.openxmlformats-package.relationships+xml"/>
  <Override PartName="/ppt/slideMasters/_rels/slideMaster17.xml.rels" ContentType="application/vnd.openxmlformats-package.relationships+xml"/>
  <Override PartName="/ppt/slideMasters/_rels/slideMaster22.xml.rels" ContentType="application/vnd.openxmlformats-package.relationships+xml"/>
  <Override PartName="/ppt/slideMasters/_rels/slideMaster5.xml.rels" ContentType="application/vnd.openxmlformats-package.relationships+xml"/>
  <Override PartName="/ppt/slideMasters/_rels/slideMaster16.xml.rels" ContentType="application/vnd.openxmlformats-package.relationships+xml"/>
  <Override PartName="/ppt/slideMasters/_rels/slideMaster21.xml.rels" ContentType="application/vnd.openxmlformats-package.relationships+xml"/>
  <Override PartName="/ppt/slideMasters/_rels/slideMaster20.xml.rels" ContentType="application/vnd.openxmlformats-package.relationships+xml"/>
  <Override PartName="/ppt/slideMasters/_rels/slideMaster24.xml.rels" ContentType="application/vnd.openxmlformats-package.relationships+xml"/>
  <Override PartName="/ppt/slideMasters/_rels/slideMaster9.xml.rels" ContentType="application/vnd.openxmlformats-package.relationships+xml"/>
  <Override PartName="/ppt/slideMasters/_rels/slideMaster11.xml.rels" ContentType="application/vnd.openxmlformats-package.relationships+xml"/>
  <Override PartName="/ppt/slideMasters/_rels/slideMaster10.xml.rels" ContentType="application/vnd.openxmlformats-package.relationships+xml"/>
  <Override PartName="/ppt/slideMasters/_rels/slideMaster15.xml.rels" ContentType="application/vnd.openxmlformats-package.relationships+xml"/>
  <Override PartName="/ppt/slideMasters/_rels/slideMaster4.xml.rels" ContentType="application/vnd.openxmlformats-package.relationships+xml"/>
  <Override PartName="/ppt/slideMasters/_rels/slideMaster14.xml.rels" ContentType="application/vnd.openxmlformats-package.relationships+xml"/>
  <Override PartName="/ppt/slideMasters/_rels/slideMaster3.xml.rels" ContentType="application/vnd.openxmlformats-package.relationships+xml"/>
  <Override PartName="/ppt/slideMasters/_rels/slideMaster1.xml.rels" ContentType="application/vnd.openxmlformats-package.relationships+xml"/>
  <Override PartName="/ppt/slideMasters/_rels/slideMaster12.xml.rels" ContentType="application/vnd.openxmlformats-package.relationships+xml"/>
  <Override PartName="/ppt/slideMasters/_rels/slideMaster13.xml.rels" ContentType="application/vnd.openxmlformats-package.relationships+xml"/>
  <Override PartName="/ppt/slideMasters/_rels/slideMaster2.xml.rels" ContentType="application/vnd.openxmlformats-package.relationships+xml"/>
  <Override PartName="/ppt/slideMasters/slideMaster2.xml" ContentType="application/vnd.openxmlformats-officedocument.presentationml.slideMaster+xml"/>
  <Override PartName="/ppt/slideMasters/slideMaster12.xml" ContentType="application/vnd.openxmlformats-officedocument.presentationml.slideMaster+xml"/>
  <Override PartName="/ppt/slideMasters/slideMaster3.xml" ContentType="application/vnd.openxmlformats-officedocument.presentationml.slideMaster+xml"/>
  <Override PartName="/ppt/slideMasters/slideMaster13.xml" ContentType="application/vnd.openxmlformats-officedocument.presentationml.slideMaster+xml"/>
  <Override PartName="/ppt/slideMasters/slideMaster4.xml" ContentType="application/vnd.openxmlformats-officedocument.presentationml.slideMaster+xml"/>
  <Override PartName="/ppt/slideMasters/slideMaster14.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xml" ContentType="application/vnd.openxmlformats-officedocument.presentationml.slideMaster+xml"/>
  <Override PartName="/ppt/slideMasters/slideMaster9.xml" ContentType="application/vnd.openxmlformats-officedocument.presentationml.slideMaster+xml"/>
  <Override PartName="/ppt/slideMasters/slideMaster24.xml" ContentType="application/vnd.openxmlformats-officedocument.presentationml.slideMaster+xml"/>
  <Override PartName="/ppt/slideMasters/slideMaster5.xml" ContentType="application/vnd.openxmlformats-officedocument.presentationml.slideMaster+xml"/>
  <Override PartName="/ppt/slideMasters/slideMaster20.xml" ContentType="application/vnd.openxmlformats-officedocument.presentationml.slideMaster+xml"/>
  <Override PartName="/ppt/slideMasters/slideMaster6.xml" ContentType="application/vnd.openxmlformats-officedocument.presentationml.slideMaster+xml"/>
  <Override PartName="/ppt/slideMasters/slideMaster21.xml" ContentType="application/vnd.openxmlformats-officedocument.presentationml.slideMaster+xml"/>
  <Override PartName="/ppt/slideMasters/slideMaster7.xml" ContentType="application/vnd.openxmlformats-officedocument.presentationml.slideMaster+xml"/>
  <Override PartName="/ppt/slideMasters/slideMaster22.xml" ContentType="application/vnd.openxmlformats-officedocument.presentationml.slideMaster+xml"/>
  <Override PartName="/ppt/slideMasters/slideMaster8.xml" ContentType="application/vnd.openxmlformats-officedocument.presentationml.slideMaster+xml"/>
  <Override PartName="/ppt/slideMasters/slideMaster23.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15.xml" ContentType="application/vnd.openxmlformats-officedocument.presentationml.slideMaster+xml"/>
  <Override PartName="/ppt/slideMasters/slideMaster25.xml" ContentType="application/vnd.openxmlformats-officedocument.presentationml.slideMaster+xml"/>
  <Override PartName="/ppt/slideMasters/slideMaster17.xml" ContentType="application/vnd.openxmlformats-officedocument.presentationml.slideMaster+xml"/>
  <Override PartName="/ppt/slideMasters/slideMaster16.xml" ContentType="application/vnd.openxmlformats-officedocument.presentationml.slideMaster+xml"/>
  <Override PartName="/ppt/slideMasters/slideMaster26.xml" ContentType="application/vnd.openxmlformats-officedocument.presentationml.slideMaster+xml"/>
  <Override PartName="/ppt/_rels/presentation.xml.rels" ContentType="application/vnd.openxmlformats-package.relationships+xml"/>
  <Override PartName="/ppt/media/image1.png" ContentType="image/png"/>
  <Override PartName="/ppt/media/image4.png" ContentType="image/png"/>
  <Override PartName="/ppt/media/image12.png" ContentType="image/png"/>
  <Override PartName="/ppt/media/image5.png" ContentType="image/png"/>
  <Override PartName="/ppt/media/image6.png" ContentType="image/png"/>
  <Override PartName="/ppt/media/image7.png" ContentType="image/png"/>
  <Override PartName="/ppt/media/image8.png" ContentType="image/png"/>
  <Override PartName="/ppt/media/image9.jpeg" ContentType="image/jpeg"/>
  <Override PartName="/ppt/media/image10.png" ContentType="image/png"/>
  <Override PartName="/ppt/media/image2.png" ContentType="image/png"/>
  <Override PartName="/ppt/media/image11.png" ContentType="image/png"/>
  <Override PartName="/ppt/media/image3.png" ContentType="image/png"/>
  <Override PartName="/ppt/slideLayouts/_rels/slideLayout31.xml.rels" ContentType="application/vnd.openxmlformats-package.relationships+xml"/>
  <Override PartName="/ppt/slideLayouts/_rels/slideLayout16.xml.rels" ContentType="application/vnd.openxmlformats-package.relationships+xml"/>
  <Override PartName="/ppt/slideLayouts/_rels/slideLayout25.xml.rels" ContentType="application/vnd.openxmlformats-package.relationships+xml"/>
  <Override PartName="/ppt/slideLayouts/_rels/slideLayout28.xml.rels" ContentType="application/vnd.openxmlformats-package.relationships+xml"/>
  <Override PartName="/ppt/slideLayouts/_rels/slideLayout30.xml.rels" ContentType="application/vnd.openxmlformats-package.relationships+xml"/>
  <Override PartName="/ppt/slideLayouts/_rels/slideLayout15.xml.rels" ContentType="application/vnd.openxmlformats-package.relationships+xml"/>
  <Override PartName="/ppt/slideLayouts/_rels/slideLayout27.xml.rels" ContentType="application/vnd.openxmlformats-package.relationships+xml"/>
  <Override PartName="/ppt/slideLayouts/_rels/slideLayout29.xml.rels" ContentType="application/vnd.openxmlformats-package.relationships+xml"/>
  <Override PartName="/ppt/slideLayouts/_rels/slideLayout23.xml.rels" ContentType="application/vnd.openxmlformats-package.relationships+xml"/>
  <Override PartName="/ppt/slideLayouts/_rels/slideLayout8.xml.rels" ContentType="application/vnd.openxmlformats-package.relationships+xml"/>
  <Override PartName="/ppt/slideLayouts/_rels/slideLayout21.xml.rels" ContentType="application/vnd.openxmlformats-package.relationships+xml"/>
  <Override PartName="/ppt/slideLayouts/_rels/slideLayout7.xml.rels" ContentType="application/vnd.openxmlformats-package.relationships+xml"/>
  <Override PartName="/ppt/slideLayouts/_rels/slideLayout20.xml.rels" ContentType="application/vnd.openxmlformats-package.relationships+xml"/>
  <Override PartName="/ppt/slideLayouts/_rels/slideLayout19.xml.rels" ContentType="application/vnd.openxmlformats-package.relationships+xml"/>
  <Override PartName="/ppt/slideLayouts/_rels/slideLayout18.xml.rels" ContentType="application/vnd.openxmlformats-package.relationships+xml"/>
  <Override PartName="/ppt/slideLayouts/_rels/slideLayout17.xml.rels" ContentType="application/vnd.openxmlformats-package.relationships+xml"/>
  <Override PartName="/ppt/slideLayouts/_rels/slideLayout24.xml.rels" ContentType="application/vnd.openxmlformats-package.relationships+xml"/>
  <Override PartName="/ppt/slideLayouts/_rels/slideLayout13.xml.rels" ContentType="application/vnd.openxmlformats-package.relationships+xml"/>
  <Override PartName="/ppt/slideLayouts/_rels/slideLayout12.xml.rels" ContentType="application/vnd.openxmlformats-package.relationships+xml"/>
  <Override PartName="/ppt/slideLayouts/_rels/slideLayout14.xml.rels" ContentType="application/vnd.openxmlformats-package.relationships+xml"/>
  <Override PartName="/ppt/slideLayouts/_rels/slideLayout22.xml.rels" ContentType="application/vnd.openxmlformats-package.relationships+xml"/>
  <Override PartName="/ppt/slideLayouts/_rels/slideLayout9.xml.rels" ContentType="application/vnd.openxmlformats-package.relationships+xml"/>
  <Override PartName="/ppt/slideLayouts/_rels/slideLayout6.xml.rels" ContentType="application/vnd.openxmlformats-package.relationships+xml"/>
  <Override PartName="/ppt/slideLayouts/_rels/slideLayout11.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10.xml.rels" ContentType="application/vnd.openxmlformats-package.relationships+xml"/>
  <Override PartName="/ppt/slideLayouts/_rels/slideLayout3.xml.rels" ContentType="application/vnd.openxmlformats-package.relationships+xml"/>
  <Override PartName="/ppt/slideLayouts/_rels/slideLayout26.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5.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6.xml" ContentType="application/vnd.openxmlformats-officedocument.presentationml.slideLayout+xml"/>
  <Override PartName="/ppt/slideLayouts/slideLayout22.xml" ContentType="application/vnd.openxmlformats-officedocument.presentationml.slideLayout+xml"/>
  <Override PartName="/ppt/slideLayouts/slideLayout7.xml" ContentType="application/vnd.openxmlformats-officedocument.presentationml.slideLayout+xml"/>
  <Override PartName="/ppt/slideLayouts/slideLayout23.xml" ContentType="application/vnd.openxmlformats-officedocument.presentationml.slideLayout+xml"/>
  <Override PartName="/ppt/slideLayouts/slideLayout8.xml" ContentType="application/vnd.openxmlformats-officedocument.presentationml.slideLayout+xml"/>
  <Override PartName="/ppt/slideLayouts/slideLayout26.xml" ContentType="application/vnd.openxmlformats-officedocument.presentationml.slideLayout+xml"/>
  <Override PartName="/ppt/slideLayouts/slideLayout29.xml" ContentType="application/vnd.openxmlformats-officedocument.presentationml.slideLayout+xml"/>
  <Override PartName="/ppt/slideLayouts/slideLayout27.xml" ContentType="application/vnd.openxmlformats-officedocument.presentationml.slideLayout+xml"/>
  <Override PartName="/ppt/slideLayouts/slideLayout15.xml" ContentType="application/vnd.openxmlformats-officedocument.presentationml.slideLayout+xml"/>
  <Override PartName="/ppt/slideLayouts/slideLayout30.xml" ContentType="application/vnd.openxmlformats-officedocument.presentationml.slideLayout+xml"/>
  <Override PartName="/ppt/slideLayouts/slideLayout28.xml" ContentType="application/vnd.openxmlformats-officedocument.presentationml.slideLayout+xml"/>
  <Override PartName="/ppt/slideLayouts/slideLayout25.xml" ContentType="application/vnd.openxmlformats-officedocument.presentationml.slideLayout+xml"/>
  <Override PartName="/ppt/slideLayouts/slideLayout16.xml" ContentType="application/vnd.openxmlformats-officedocument.presentationml.slideLayout+xml"/>
  <Override PartName="/ppt/slideLayouts/slideLayout31.xml" ContentType="application/vnd.openxmlformats-officedocument.presentationml.slideLayout+xml"/>
  <Override PartName="/ppt/slides/slide1.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17.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11.xml" ContentType="application/vnd.openxmlformats-officedocument.presentationml.slide+xml"/>
  <Override PartName="/ppt/slides/slide8.xml" ContentType="application/vnd.openxmlformats-officedocument.presentationml.slide+xml"/>
  <Override PartName="/ppt/slides/slide4.xml" ContentType="application/vnd.openxmlformats-officedocument.presentationml.slide+xml"/>
  <Override PartName="/ppt/slides/slide12.xml" ContentType="application/vnd.openxmlformats-officedocument.presentationml.slide+xml"/>
  <Override PartName="/ppt/slides/slide9.xml" ContentType="application/vnd.openxmlformats-officedocument.presentationml.slide+xml"/>
  <Override PartName="/ppt/slides/slide5.xml" ContentType="application/vnd.openxmlformats-officedocument.presentationml.slide+xml"/>
  <Override PartName="/ppt/slides/_rels/slide15.xml.rels" ContentType="application/vnd.openxmlformats-package.relationships+xml"/>
  <Override PartName="/ppt/slides/_rels/slide14.xml.rels" ContentType="application/vnd.openxmlformats-package.relationships+xml"/>
  <Override PartName="/ppt/slides/_rels/slide13.xml.rels" ContentType="application/vnd.openxmlformats-package.relationships+xml"/>
  <Override PartName="/ppt/slides/_rels/slide9.xml.rels" ContentType="application/vnd.openxmlformats-package.relationships+xml"/>
  <Override PartName="/ppt/slides/_rels/slide12.xml.rels" ContentType="application/vnd.openxmlformats-package.relationships+xml"/>
  <Override PartName="/ppt/slides/_rels/slide8.xml.rels" ContentType="application/vnd.openxmlformats-package.relationships+xml"/>
  <Override PartName="/ppt/slides/_rels/slide11.xml.rels" ContentType="application/vnd.openxmlformats-package.relationships+xml"/>
  <Override PartName="/ppt/slides/_rels/slide6.xml.rels" ContentType="application/vnd.openxmlformats-package.relationships+xml"/>
  <Override PartName="/ppt/slides/_rels/slide5.xml.rels" ContentType="application/vnd.openxmlformats-package.relationships+xml"/>
  <Override PartName="/ppt/slides/_rels/slide4.xml.rels" ContentType="application/vnd.openxmlformats-package.relationships+xml"/>
  <Override PartName="/ppt/slides/_rels/slide3.xml.rels" ContentType="application/vnd.openxmlformats-package.relationships+xml"/>
  <Override PartName="/ppt/slides/_rels/slide17.xml.rels" ContentType="application/vnd.openxmlformats-package.relationships+xml"/>
  <Override PartName="/ppt/slides/_rels/slide2.xml.rels" ContentType="application/vnd.openxmlformats-package.relationships+xml"/>
  <Override PartName="/ppt/slides/_rels/slide16.xml.rels" ContentType="application/vnd.openxmlformats-package.relationships+xml"/>
  <Override PartName="/ppt/slides/_rels/slide7.xml.rels" ContentType="application/vnd.openxmlformats-package.relationships+xml"/>
  <Override PartName="/ppt/slides/_rels/slide10.xml.rels" ContentType="application/vnd.openxmlformats-package.relationships+xml"/>
  <Override PartName="/ppt/slides/_rels/slide1.xml.rels" ContentType="application/vnd.openxmlformats-package.relationships+xml"/>
  <Override PartName="/ppt/slides/slide13.xml" ContentType="application/vnd.openxmlformats-officedocument.presentationml.slide+xml"/>
  <Override PartName="/ppt/slides/slide6.xml" ContentType="application/vnd.openxmlformats-officedocument.presentationml.slide+xml"/>
  <Override PartName="/ppt/slides/slide14.xml" ContentType="application/vnd.openxmlformats-officedocument.presentationml.slide+xml"/>
  <Override PartName="/ppt/slides/slide7.xml" ContentType="application/vnd.openxmlformats-officedocument.presentationml.slide+xml"/>
  <Override PartName="/ppt/slides/slide15.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 id="2147483652" r:id="rId4"/>
    <p:sldMasterId id="2147483654" r:id="rId5"/>
    <p:sldMasterId id="2147483656" r:id="rId6"/>
    <p:sldMasterId id="2147483658" r:id="rId7"/>
    <p:sldMasterId id="2147483660" r:id="rId8"/>
    <p:sldMasterId id="2147483662" r:id="rId9"/>
    <p:sldMasterId id="2147483664" r:id="rId10"/>
    <p:sldMasterId id="2147483666" r:id="rId11"/>
    <p:sldMasterId id="2147483668" r:id="rId12"/>
    <p:sldMasterId id="2147483671" r:id="rId13"/>
    <p:sldMasterId id="2147483673" r:id="rId14"/>
    <p:sldMasterId id="2147483675" r:id="rId15"/>
    <p:sldMasterId id="2147483677" r:id="rId16"/>
    <p:sldMasterId id="2147483679" r:id="rId17"/>
    <p:sldMasterId id="2147483685" r:id="rId18"/>
    <p:sldMasterId id="2147483687" r:id="rId19"/>
    <p:sldMasterId id="2147483689" r:id="rId20"/>
    <p:sldMasterId id="2147483691" r:id="rId21"/>
    <p:sldMasterId id="2147483693" r:id="rId22"/>
    <p:sldMasterId id="2147483695" r:id="rId23"/>
    <p:sldMasterId id="2147483697" r:id="rId24"/>
    <p:sldMasterId id="2147483699" r:id="rId25"/>
    <p:sldMasterId id="2147483701" r:id="rId26"/>
    <p:sldMasterId id="2147483703" r:id="rId27"/>
  </p:sldMasterIdLst>
  <p:sldIdLst>
    <p:sldId id="256" r:id="rId28"/>
    <p:sldId id="257" r:id="rId29"/>
    <p:sldId id="258" r:id="rId30"/>
    <p:sldId id="259" r:id="rId31"/>
    <p:sldId id="260" r:id="rId32"/>
    <p:sldId id="261" r:id="rId33"/>
    <p:sldId id="262" r:id="rId34"/>
    <p:sldId id="263" r:id="rId35"/>
    <p:sldId id="264" r:id="rId36"/>
    <p:sldId id="265" r:id="rId37"/>
    <p:sldId id="266" r:id="rId38"/>
    <p:sldId id="267" r:id="rId39"/>
    <p:sldId id="268" r:id="rId40"/>
    <p:sldId id="269" r:id="rId41"/>
    <p:sldId id="270" r:id="rId42"/>
    <p:sldId id="271" r:id="rId43"/>
    <p:sldId id="272" r:id="rId44"/>
  </p:sldIdLst>
  <p:sldSz cx="12192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Master" Target="slideMasters/slideMaster9.xml"/><Relationship Id="rId11" Type="http://schemas.openxmlformats.org/officeDocument/2006/relationships/slideMaster" Target="slideMasters/slideMaster10.xml"/><Relationship Id="rId12" Type="http://schemas.openxmlformats.org/officeDocument/2006/relationships/slideMaster" Target="slideMasters/slideMaster11.xml"/><Relationship Id="rId13" Type="http://schemas.openxmlformats.org/officeDocument/2006/relationships/slideMaster" Target="slideMasters/slideMaster12.xml"/><Relationship Id="rId14" Type="http://schemas.openxmlformats.org/officeDocument/2006/relationships/slideMaster" Target="slideMasters/slideMaster13.xml"/><Relationship Id="rId15" Type="http://schemas.openxmlformats.org/officeDocument/2006/relationships/slideMaster" Target="slideMasters/slideMaster14.xml"/><Relationship Id="rId16" Type="http://schemas.openxmlformats.org/officeDocument/2006/relationships/slideMaster" Target="slideMasters/slideMaster15.xml"/><Relationship Id="rId17" Type="http://schemas.openxmlformats.org/officeDocument/2006/relationships/slideMaster" Target="slideMasters/slideMaster16.xml"/><Relationship Id="rId18" Type="http://schemas.openxmlformats.org/officeDocument/2006/relationships/slideMaster" Target="slideMasters/slideMaster17.xml"/><Relationship Id="rId19" Type="http://schemas.openxmlformats.org/officeDocument/2006/relationships/slideMaster" Target="slideMasters/slideMaster18.xml"/><Relationship Id="rId20" Type="http://schemas.openxmlformats.org/officeDocument/2006/relationships/slideMaster" Target="slideMasters/slideMaster19.xml"/><Relationship Id="rId21" Type="http://schemas.openxmlformats.org/officeDocument/2006/relationships/slideMaster" Target="slideMasters/slideMaster20.xml"/><Relationship Id="rId22" Type="http://schemas.openxmlformats.org/officeDocument/2006/relationships/slideMaster" Target="slideMasters/slideMaster21.xml"/><Relationship Id="rId23" Type="http://schemas.openxmlformats.org/officeDocument/2006/relationships/slideMaster" Target="slideMasters/slideMaster22.xml"/><Relationship Id="rId24" Type="http://schemas.openxmlformats.org/officeDocument/2006/relationships/slideMaster" Target="slideMasters/slideMaster23.xml"/><Relationship Id="rId25" Type="http://schemas.openxmlformats.org/officeDocument/2006/relationships/slideMaster" Target="slideMasters/slideMaster24.xml"/><Relationship Id="rId26" Type="http://schemas.openxmlformats.org/officeDocument/2006/relationships/slideMaster" Target="slideMasters/slideMaster25.xml"/><Relationship Id="rId27" Type="http://schemas.openxmlformats.org/officeDocument/2006/relationships/slideMaster" Target="slideMasters/slideMaster26.xml"/><Relationship Id="rId28" Type="http://schemas.openxmlformats.org/officeDocument/2006/relationships/slide" Target="slides/slide1.xml"/><Relationship Id="rId29" Type="http://schemas.openxmlformats.org/officeDocument/2006/relationships/slide" Target="slides/slide2.xml"/><Relationship Id="rId30" Type="http://schemas.openxmlformats.org/officeDocument/2006/relationships/slide" Target="slides/slide3.xml"/><Relationship Id="rId31" Type="http://schemas.openxmlformats.org/officeDocument/2006/relationships/slide" Target="slides/slide4.xml"/><Relationship Id="rId32" Type="http://schemas.openxmlformats.org/officeDocument/2006/relationships/slide" Target="slides/slide5.xml"/><Relationship Id="rId33" Type="http://schemas.openxmlformats.org/officeDocument/2006/relationships/slide" Target="slides/slide6.xml"/><Relationship Id="rId34" Type="http://schemas.openxmlformats.org/officeDocument/2006/relationships/slide" Target="slides/slide7.xml"/><Relationship Id="rId35" Type="http://schemas.openxmlformats.org/officeDocument/2006/relationships/slide" Target="slides/slide8.xml"/><Relationship Id="rId36" Type="http://schemas.openxmlformats.org/officeDocument/2006/relationships/slide" Target="slides/slide9.xml"/><Relationship Id="rId37" Type="http://schemas.openxmlformats.org/officeDocument/2006/relationships/slide" Target="slides/slide10.xml"/><Relationship Id="rId38" Type="http://schemas.openxmlformats.org/officeDocument/2006/relationships/slide" Target="slides/slide11.xml"/><Relationship Id="rId39" Type="http://schemas.openxmlformats.org/officeDocument/2006/relationships/slide" Target="slides/slide12.xml"/><Relationship Id="rId40" Type="http://schemas.openxmlformats.org/officeDocument/2006/relationships/slide" Target="slides/slide13.xml"/><Relationship Id="rId41" Type="http://schemas.openxmlformats.org/officeDocument/2006/relationships/slide" Target="slides/slide14.xml"/><Relationship Id="rId42" Type="http://schemas.openxmlformats.org/officeDocument/2006/relationships/slide" Target="slides/slide15.xml"/><Relationship Id="rId43" Type="http://schemas.openxmlformats.org/officeDocument/2006/relationships/slide" Target="slides/slide16.xml"/><Relationship Id="rId44" Type="http://schemas.openxmlformats.org/officeDocument/2006/relationships/slide" Target="slides/slide17.xml"/><Relationship Id="rId45"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9.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0.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3.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4.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7.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8.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9.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20.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22.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2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24.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25.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26.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7" name="PlaceHolder 2"/>
          <p:cNvSpPr>
            <a:spLocks noGrp="1"/>
          </p:cNvSpPr>
          <p:nvPr>
            <p:ph type="subTitle"/>
          </p:nvPr>
        </p:nvSpPr>
        <p:spPr>
          <a:xfrm>
            <a:off x="609480" y="1604520"/>
            <a:ext cx="10972080" cy="397692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ACD4BB75-F530-4FC5-9BE3-816786F05F9D}" type="slidenum">
              <a:t>&lt;#&gt;</a:t>
            </a:fld>
          </a:p>
        </p:txBody>
      </p:sp>
      <p:sp>
        <p:nvSpPr>
          <p:cNvPr id="6" name="PlaceHolder 5"/>
          <p:cNvSpPr>
            <a:spLocks noGrp="1"/>
          </p:cNvSpPr>
          <p:nvPr>
            <p:ph type="dt" idx="3"/>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and Vertical Text">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p>
            <a:r>
              <a:t>Footer</a:t>
            </a:r>
          </a:p>
        </p:txBody>
      </p:sp>
      <p:sp>
        <p:nvSpPr>
          <p:cNvPr id="3" name="PlaceHolder 2"/>
          <p:cNvSpPr>
            <a:spLocks noGrp="1"/>
          </p:cNvSpPr>
          <p:nvPr>
            <p:ph type="sldNum" idx="5"/>
          </p:nvPr>
        </p:nvSpPr>
        <p:spPr/>
        <p:txBody>
          <a:bodyPr/>
          <a:p>
            <a:fld id="{3060E2E2-239D-4B53-AC8E-F921DF2E92DD}" type="slidenum">
              <a:t>&lt;#&gt;</a:t>
            </a:fld>
          </a:p>
        </p:txBody>
      </p:sp>
      <p:sp>
        <p:nvSpPr>
          <p:cNvPr id="4" name="PlaceHolder 3"/>
          <p:cNvSpPr>
            <a:spLocks noGrp="1"/>
          </p:cNvSpPr>
          <p:nvPr>
            <p:ph type="dt" idx="6"/>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p>
            <a:r>
              <a:t>Footer</a:t>
            </a:r>
          </a:p>
        </p:txBody>
      </p:sp>
      <p:sp>
        <p:nvSpPr>
          <p:cNvPr id="3" name="PlaceHolder 2"/>
          <p:cNvSpPr>
            <a:spLocks noGrp="1"/>
          </p:cNvSpPr>
          <p:nvPr>
            <p:ph type="sldNum" idx="8"/>
          </p:nvPr>
        </p:nvSpPr>
        <p:spPr/>
        <p:txBody>
          <a:bodyPr/>
          <a:p>
            <a:fld id="{BA8F4456-B721-4F8D-8DC5-5DC629F27805}" type="slidenum">
              <a:t>&lt;#&gt;</a:t>
            </a:fld>
          </a:p>
        </p:txBody>
      </p:sp>
      <p:sp>
        <p:nvSpPr>
          <p:cNvPr id="4" name="PlaceHolder 3"/>
          <p:cNvSpPr>
            <a:spLocks noGrp="1"/>
          </p:cNvSpPr>
          <p:nvPr>
            <p:ph type="dt" idx="9"/>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Title and Content">
    <p:spTree>
      <p:nvGrpSpPr>
        <p:cNvPr id="1" name=""/>
        <p:cNvGrpSpPr/>
        <p:nvPr/>
      </p:nvGrpSpPr>
      <p:grpSpPr>
        <a:xfrm>
          <a:off x="0" y="0"/>
          <a:ext cx="0" cy="0"/>
          <a:chOff x="0" y="0"/>
          <a:chExt cx="0" cy="0"/>
        </a:xfrm>
      </p:grpSpPr>
      <p:sp>
        <p:nvSpPr>
          <p:cNvPr id="2" name="PlaceHolder 1"/>
          <p:cNvSpPr>
            <a:spLocks noGrp="1"/>
          </p:cNvSpPr>
          <p:nvPr>
            <p:ph type="ftr" idx="10"/>
          </p:nvPr>
        </p:nvSpPr>
        <p:spPr/>
        <p:txBody>
          <a:bodyPr/>
          <a:p>
            <a:r>
              <a:t>Footer</a:t>
            </a:r>
          </a:p>
        </p:txBody>
      </p:sp>
      <p:sp>
        <p:nvSpPr>
          <p:cNvPr id="3" name="PlaceHolder 2"/>
          <p:cNvSpPr>
            <a:spLocks noGrp="1"/>
          </p:cNvSpPr>
          <p:nvPr>
            <p:ph type="sldNum" idx="11"/>
          </p:nvPr>
        </p:nvSpPr>
        <p:spPr/>
        <p:txBody>
          <a:bodyPr/>
          <a:p>
            <a:fld id="{12227F03-1BE6-412E-84DF-94086D857429}" type="slidenum">
              <a:t>&lt;#&gt;</a:t>
            </a:fld>
          </a:p>
        </p:txBody>
      </p:sp>
      <p:sp>
        <p:nvSpPr>
          <p:cNvPr id="4" name="PlaceHolder 3"/>
          <p:cNvSpPr>
            <a:spLocks noGrp="1"/>
          </p:cNvSpPr>
          <p:nvPr>
            <p:ph type="dt" idx="12"/>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p:spTree>
      <p:nvGrpSpPr>
        <p:cNvPr id="1" name=""/>
        <p:cNvGrpSpPr/>
        <p:nvPr/>
      </p:nvGrpSpPr>
      <p:grpSpPr>
        <a:xfrm>
          <a:off x="0" y="0"/>
          <a:ext cx="0" cy="0"/>
          <a:chOff x="0" y="0"/>
          <a:chExt cx="0" cy="0"/>
        </a:xfrm>
      </p:grpSpPr>
      <p:sp>
        <p:nvSpPr>
          <p:cNvPr id="2" name="PlaceHolder 1"/>
          <p:cNvSpPr>
            <a:spLocks noGrp="1"/>
          </p:cNvSpPr>
          <p:nvPr>
            <p:ph type="ftr" idx="13"/>
          </p:nvPr>
        </p:nvSpPr>
        <p:spPr/>
        <p:txBody>
          <a:bodyPr/>
          <a:p>
            <a:r>
              <a:t>Footer</a:t>
            </a:r>
          </a:p>
        </p:txBody>
      </p:sp>
      <p:sp>
        <p:nvSpPr>
          <p:cNvPr id="3" name="PlaceHolder 2"/>
          <p:cNvSpPr>
            <a:spLocks noGrp="1"/>
          </p:cNvSpPr>
          <p:nvPr>
            <p:ph type="sldNum" idx="14"/>
          </p:nvPr>
        </p:nvSpPr>
        <p:spPr/>
        <p:txBody>
          <a:bodyPr/>
          <a:p>
            <a:fld id="{F37F7F7B-7297-4177-8A40-087DCE842CC3}" type="slidenum">
              <a:t>&lt;#&gt;</a:t>
            </a:fld>
          </a:p>
        </p:txBody>
      </p:sp>
      <p:sp>
        <p:nvSpPr>
          <p:cNvPr id="4" name="PlaceHolder 3"/>
          <p:cNvSpPr>
            <a:spLocks noGrp="1"/>
          </p:cNvSpPr>
          <p:nvPr>
            <p:ph type="dt" idx="15"/>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1">
    <p:spTree>
      <p:nvGrpSpPr>
        <p:cNvPr id="1" name=""/>
        <p:cNvGrpSpPr/>
        <p:nvPr/>
      </p:nvGrpSpPr>
      <p:grpSpPr>
        <a:xfrm>
          <a:off x="0" y="0"/>
          <a:ext cx="0" cy="0"/>
          <a:chOff x="0" y="0"/>
          <a:chExt cx="0" cy="0"/>
        </a:xfrm>
      </p:grpSpPr>
      <p:sp>
        <p:nvSpPr>
          <p:cNvPr id="29"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30" name="PlaceHolder 2"/>
          <p:cNvSpPr>
            <a:spLocks noGrp="1"/>
          </p:cNvSpPr>
          <p:nvPr>
            <p:ph type="subTitle"/>
          </p:nvPr>
        </p:nvSpPr>
        <p:spPr>
          <a:xfrm>
            <a:off x="609480" y="1604520"/>
            <a:ext cx="10972080" cy="397692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16"/>
          </p:nvPr>
        </p:nvSpPr>
        <p:spPr/>
        <p:txBody>
          <a:bodyPr/>
          <a:p>
            <a:r>
              <a:t>Footer</a:t>
            </a:r>
          </a:p>
        </p:txBody>
      </p:sp>
      <p:sp>
        <p:nvSpPr>
          <p:cNvPr id="5" name="PlaceHolder 4"/>
          <p:cNvSpPr>
            <a:spLocks noGrp="1"/>
          </p:cNvSpPr>
          <p:nvPr>
            <p:ph type="sldNum" idx="17"/>
          </p:nvPr>
        </p:nvSpPr>
        <p:spPr/>
        <p:txBody>
          <a:bodyPr/>
          <a:p>
            <a:fld id="{B1CBA70C-1AD9-4F34-BCAD-66EA744514D6}" type="slidenum">
              <a:t>&lt;#&gt;</a:t>
            </a:fld>
          </a:p>
        </p:txBody>
      </p:sp>
      <p:sp>
        <p:nvSpPr>
          <p:cNvPr id="6" name="PlaceHolder 5"/>
          <p:cNvSpPr>
            <a:spLocks noGrp="1"/>
          </p:cNvSpPr>
          <p:nvPr>
            <p:ph type="dt" idx="18"/>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2">
    <p:spTree>
      <p:nvGrpSpPr>
        <p:cNvPr id="1" name=""/>
        <p:cNvGrpSpPr/>
        <p:nvPr/>
      </p:nvGrpSpPr>
      <p:grpSpPr>
        <a:xfrm>
          <a:off x="0" y="0"/>
          <a:ext cx="0" cy="0"/>
          <a:chOff x="0" y="0"/>
          <a:chExt cx="0" cy="0"/>
        </a:xfrm>
      </p:grpSpPr>
      <p:sp>
        <p:nvSpPr>
          <p:cNvPr id="2" name="PlaceHolder 1"/>
          <p:cNvSpPr>
            <a:spLocks noGrp="1"/>
          </p:cNvSpPr>
          <p:nvPr>
            <p:ph type="ftr" idx="19"/>
          </p:nvPr>
        </p:nvSpPr>
        <p:spPr/>
        <p:txBody>
          <a:bodyPr/>
          <a:p>
            <a:r>
              <a:t>Footer</a:t>
            </a:r>
          </a:p>
        </p:txBody>
      </p:sp>
      <p:sp>
        <p:nvSpPr>
          <p:cNvPr id="3" name="PlaceHolder 2"/>
          <p:cNvSpPr>
            <a:spLocks noGrp="1"/>
          </p:cNvSpPr>
          <p:nvPr>
            <p:ph type="sldNum" idx="20"/>
          </p:nvPr>
        </p:nvSpPr>
        <p:spPr/>
        <p:txBody>
          <a:bodyPr/>
          <a:p>
            <a:fld id="{47BCCAB8-AB61-4628-A780-9C5E5ABE4A74}" type="slidenum">
              <a:t>&lt;#&gt;</a:t>
            </a:fld>
          </a:p>
        </p:txBody>
      </p:sp>
      <p:sp>
        <p:nvSpPr>
          <p:cNvPr id="4" name="PlaceHolder 3"/>
          <p:cNvSpPr>
            <a:spLocks noGrp="1"/>
          </p:cNvSpPr>
          <p:nvPr>
            <p:ph type="dt" idx="2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3">
    <p:spTree>
      <p:nvGrpSpPr>
        <p:cNvPr id="1" name=""/>
        <p:cNvGrpSpPr/>
        <p:nvPr/>
      </p:nvGrpSpPr>
      <p:grpSpPr>
        <a:xfrm>
          <a:off x="0" y="0"/>
          <a:ext cx="0" cy="0"/>
          <a:chOff x="0" y="0"/>
          <a:chExt cx="0" cy="0"/>
        </a:xfrm>
      </p:grpSpPr>
      <p:sp>
        <p:nvSpPr>
          <p:cNvPr id="2" name="PlaceHolder 1"/>
          <p:cNvSpPr>
            <a:spLocks noGrp="1"/>
          </p:cNvSpPr>
          <p:nvPr>
            <p:ph type="ftr" idx="22"/>
          </p:nvPr>
        </p:nvSpPr>
        <p:spPr/>
        <p:txBody>
          <a:bodyPr/>
          <a:p>
            <a:r>
              <a:t>Footer</a:t>
            </a:r>
          </a:p>
        </p:txBody>
      </p:sp>
      <p:sp>
        <p:nvSpPr>
          <p:cNvPr id="3" name="PlaceHolder 2"/>
          <p:cNvSpPr>
            <a:spLocks noGrp="1"/>
          </p:cNvSpPr>
          <p:nvPr>
            <p:ph type="sldNum" idx="23"/>
          </p:nvPr>
        </p:nvSpPr>
        <p:spPr/>
        <p:txBody>
          <a:bodyPr/>
          <a:p>
            <a:fld id="{C654307B-A355-4990-B6B3-BF3A18CD743F}" type="slidenum">
              <a:t>&lt;#&gt;</a:t>
            </a:fld>
          </a:p>
        </p:txBody>
      </p:sp>
      <p:sp>
        <p:nvSpPr>
          <p:cNvPr id="4" name="PlaceHolder 3"/>
          <p:cNvSpPr>
            <a:spLocks noGrp="1"/>
          </p:cNvSpPr>
          <p:nvPr>
            <p:ph type="dt" idx="24"/>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4">
    <p:spTree>
      <p:nvGrpSpPr>
        <p:cNvPr id="1" name=""/>
        <p:cNvGrpSpPr/>
        <p:nvPr/>
      </p:nvGrpSpPr>
      <p:grpSpPr>
        <a:xfrm>
          <a:off x="0" y="0"/>
          <a:ext cx="0" cy="0"/>
          <a:chOff x="0" y="0"/>
          <a:chExt cx="0" cy="0"/>
        </a:xfrm>
      </p:grpSpPr>
      <p:sp>
        <p:nvSpPr>
          <p:cNvPr id="44"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45" name="PlaceHolder 2"/>
          <p:cNvSpPr>
            <a:spLocks noGrp="1"/>
          </p:cNvSpPr>
          <p:nvPr>
            <p:ph type="subTitle"/>
          </p:nvPr>
        </p:nvSpPr>
        <p:spPr>
          <a:xfrm>
            <a:off x="609480" y="1604520"/>
            <a:ext cx="10972080" cy="397692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25"/>
          </p:nvPr>
        </p:nvSpPr>
        <p:spPr/>
        <p:txBody>
          <a:bodyPr/>
          <a:p>
            <a:r>
              <a:t>Footer</a:t>
            </a:r>
          </a:p>
        </p:txBody>
      </p:sp>
      <p:sp>
        <p:nvSpPr>
          <p:cNvPr id="5" name="PlaceHolder 4"/>
          <p:cNvSpPr>
            <a:spLocks noGrp="1"/>
          </p:cNvSpPr>
          <p:nvPr>
            <p:ph type="sldNum" idx="26"/>
          </p:nvPr>
        </p:nvSpPr>
        <p:spPr/>
        <p:txBody>
          <a:bodyPr/>
          <a:p>
            <a:fld id="{31BD74FF-FD77-48BF-9A21-D9AE6CA6907C}" type="slidenum">
              <a:t>&lt;#&gt;</a:t>
            </a:fld>
          </a:p>
        </p:txBody>
      </p:sp>
      <p:sp>
        <p:nvSpPr>
          <p:cNvPr id="6" name="PlaceHolder 5"/>
          <p:cNvSpPr>
            <a:spLocks noGrp="1"/>
          </p:cNvSpPr>
          <p:nvPr>
            <p:ph type="dt" idx="27"/>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5">
    <p:spTree>
      <p:nvGrpSpPr>
        <p:cNvPr id="1" name=""/>
        <p:cNvGrpSpPr/>
        <p:nvPr/>
      </p:nvGrpSpPr>
      <p:grpSpPr>
        <a:xfrm>
          <a:off x="0" y="0"/>
          <a:ext cx="0" cy="0"/>
          <a:chOff x="0" y="0"/>
          <a:chExt cx="0" cy="0"/>
        </a:xfrm>
      </p:grpSpPr>
      <p:sp>
        <p:nvSpPr>
          <p:cNvPr id="53"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54" name="PlaceHolder 2"/>
          <p:cNvSpPr>
            <a:spLocks noGrp="1"/>
          </p:cNvSpPr>
          <p:nvPr>
            <p:ph/>
          </p:nvPr>
        </p:nvSpPr>
        <p:spPr>
          <a:xfrm>
            <a:off x="60948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55" name="PlaceHolder 3"/>
          <p:cNvSpPr>
            <a:spLocks noGrp="1"/>
          </p:cNvSpPr>
          <p:nvPr>
            <p:ph/>
          </p:nvPr>
        </p:nvSpPr>
        <p:spPr>
          <a:xfrm>
            <a:off x="623196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5" name="PlaceHolder 4"/>
          <p:cNvSpPr>
            <a:spLocks noGrp="1"/>
          </p:cNvSpPr>
          <p:nvPr>
            <p:ph type="ftr" idx="28"/>
          </p:nvPr>
        </p:nvSpPr>
        <p:spPr/>
        <p:txBody>
          <a:bodyPr/>
          <a:p>
            <a:r>
              <a:t>Footer</a:t>
            </a:r>
          </a:p>
        </p:txBody>
      </p:sp>
      <p:sp>
        <p:nvSpPr>
          <p:cNvPr id="6" name="PlaceHolder 5"/>
          <p:cNvSpPr>
            <a:spLocks noGrp="1"/>
          </p:cNvSpPr>
          <p:nvPr>
            <p:ph type="sldNum" idx="29"/>
          </p:nvPr>
        </p:nvSpPr>
        <p:spPr/>
        <p:txBody>
          <a:bodyPr/>
          <a:p>
            <a:fld id="{1479DBB9-CA38-4589-B114-73D50BADAEF2}" type="slidenum">
              <a:t>&lt;#&gt;</a:t>
            </a:fld>
          </a:p>
        </p:txBody>
      </p:sp>
      <p:sp>
        <p:nvSpPr>
          <p:cNvPr id="7" name="PlaceHolder 6"/>
          <p:cNvSpPr>
            <a:spLocks noGrp="1"/>
          </p:cNvSpPr>
          <p:nvPr>
            <p:ph type="dt" idx="30"/>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6">
    <p:spTree>
      <p:nvGrpSpPr>
        <p:cNvPr id="1" name=""/>
        <p:cNvGrpSpPr/>
        <p:nvPr/>
      </p:nvGrpSpPr>
      <p:grpSpPr>
        <a:xfrm>
          <a:off x="0" y="0"/>
          <a:ext cx="0" cy="0"/>
          <a:chOff x="0" y="0"/>
          <a:chExt cx="0" cy="0"/>
        </a:xfrm>
      </p:grpSpPr>
      <p:sp>
        <p:nvSpPr>
          <p:cNvPr id="62"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63" name="PlaceHolder 2"/>
          <p:cNvSpPr>
            <a:spLocks noGrp="1"/>
          </p:cNvSpPr>
          <p:nvPr>
            <p:ph/>
          </p:nvPr>
        </p:nvSpPr>
        <p:spPr>
          <a:xfrm>
            <a:off x="609480" y="1604520"/>
            <a:ext cx="109720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4" name="PlaceHolder 3"/>
          <p:cNvSpPr>
            <a:spLocks noGrp="1"/>
          </p:cNvSpPr>
          <p:nvPr>
            <p:ph type="ftr" idx="31"/>
          </p:nvPr>
        </p:nvSpPr>
        <p:spPr/>
        <p:txBody>
          <a:bodyPr/>
          <a:p>
            <a:r>
              <a:t>Footer</a:t>
            </a:r>
          </a:p>
        </p:txBody>
      </p:sp>
      <p:sp>
        <p:nvSpPr>
          <p:cNvPr id="5" name="PlaceHolder 4"/>
          <p:cNvSpPr>
            <a:spLocks noGrp="1"/>
          </p:cNvSpPr>
          <p:nvPr>
            <p:ph type="sldNum" idx="32"/>
          </p:nvPr>
        </p:nvSpPr>
        <p:spPr/>
        <p:txBody>
          <a:bodyPr/>
          <a:p>
            <a:fld id="{E39EE7D5-41AF-4F0A-9B71-BDDE294AB6F0}" type="slidenum">
              <a:t>&lt;#&gt;</a:t>
            </a:fld>
          </a:p>
        </p:txBody>
      </p:sp>
      <p:sp>
        <p:nvSpPr>
          <p:cNvPr id="6" name="PlaceHolder 5"/>
          <p:cNvSpPr>
            <a:spLocks noGrp="1"/>
          </p:cNvSpPr>
          <p:nvPr>
            <p:ph type="dt" idx="33"/>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Default 6">
    <p:spTree>
      <p:nvGrpSpPr>
        <p:cNvPr id="1" name=""/>
        <p:cNvGrpSpPr/>
        <p:nvPr/>
      </p:nvGrpSpPr>
      <p:grpSpPr>
        <a:xfrm>
          <a:off x="0" y="0"/>
          <a:ext cx="0" cy="0"/>
          <a:chOff x="0" y="0"/>
          <a:chExt cx="0" cy="0"/>
        </a:xfrm>
      </p:grpSpPr>
      <p:sp>
        <p:nvSpPr>
          <p:cNvPr id="64"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65" name="PlaceHolder 2"/>
          <p:cNvSpPr>
            <a:spLocks noGrp="1"/>
          </p:cNvSpPr>
          <p:nvPr>
            <p:ph/>
          </p:nvPr>
        </p:nvSpPr>
        <p:spPr>
          <a:xfrm>
            <a:off x="609480" y="1604520"/>
            <a:ext cx="109720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4" name="PlaceHolder 3"/>
          <p:cNvSpPr>
            <a:spLocks noGrp="1"/>
          </p:cNvSpPr>
          <p:nvPr>
            <p:ph type="ftr" idx="31"/>
          </p:nvPr>
        </p:nvSpPr>
        <p:spPr/>
        <p:txBody>
          <a:bodyPr/>
          <a:p>
            <a:r>
              <a:t>Footer</a:t>
            </a:r>
          </a:p>
        </p:txBody>
      </p:sp>
      <p:sp>
        <p:nvSpPr>
          <p:cNvPr id="5" name="PlaceHolder 4"/>
          <p:cNvSpPr>
            <a:spLocks noGrp="1"/>
          </p:cNvSpPr>
          <p:nvPr>
            <p:ph type="sldNum" idx="32"/>
          </p:nvPr>
        </p:nvSpPr>
        <p:spPr/>
        <p:txBody>
          <a:bodyPr/>
          <a:p>
            <a:fld id="{EC847DFB-8ADF-4D03-A1E1-6E3FCEB5D9A2}" type="slidenum">
              <a:t>&lt;#&gt;</a:t>
            </a:fld>
          </a:p>
        </p:txBody>
      </p:sp>
      <p:sp>
        <p:nvSpPr>
          <p:cNvPr id="6" name="PlaceHolder 5"/>
          <p:cNvSpPr>
            <a:spLocks noGrp="1"/>
          </p:cNvSpPr>
          <p:nvPr>
            <p:ph type="dt" idx="33"/>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7">
    <p:spTree>
      <p:nvGrpSpPr>
        <p:cNvPr id="1" name=""/>
        <p:cNvGrpSpPr/>
        <p:nvPr/>
      </p:nvGrpSpPr>
      <p:grpSpPr>
        <a:xfrm>
          <a:off x="0" y="0"/>
          <a:ext cx="0" cy="0"/>
          <a:chOff x="0" y="0"/>
          <a:chExt cx="0" cy="0"/>
        </a:xfrm>
      </p:grpSpPr>
      <p:sp>
        <p:nvSpPr>
          <p:cNvPr id="2" name="PlaceHolder 1"/>
          <p:cNvSpPr>
            <a:spLocks noGrp="1"/>
          </p:cNvSpPr>
          <p:nvPr>
            <p:ph type="ftr" idx="34"/>
          </p:nvPr>
        </p:nvSpPr>
        <p:spPr/>
        <p:txBody>
          <a:bodyPr/>
          <a:p>
            <a:r>
              <a:t>Footer</a:t>
            </a:r>
          </a:p>
        </p:txBody>
      </p:sp>
      <p:sp>
        <p:nvSpPr>
          <p:cNvPr id="3" name="PlaceHolder 2"/>
          <p:cNvSpPr>
            <a:spLocks noGrp="1"/>
          </p:cNvSpPr>
          <p:nvPr>
            <p:ph type="sldNum" idx="35"/>
          </p:nvPr>
        </p:nvSpPr>
        <p:spPr/>
        <p:txBody>
          <a:bodyPr/>
          <a:p>
            <a:fld id="{7ECA352D-2B05-45FB-94CF-EF31837B7480}" type="slidenum">
              <a:t>&lt;#&gt;</a:t>
            </a:fld>
          </a:p>
        </p:txBody>
      </p:sp>
      <p:sp>
        <p:nvSpPr>
          <p:cNvPr id="4" name="PlaceHolder 3"/>
          <p:cNvSpPr>
            <a:spLocks noGrp="1"/>
          </p:cNvSpPr>
          <p:nvPr>
            <p:ph type="dt" idx="36"/>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8">
    <p:spTree>
      <p:nvGrpSpPr>
        <p:cNvPr id="1" name=""/>
        <p:cNvGrpSpPr/>
        <p:nvPr/>
      </p:nvGrpSpPr>
      <p:grpSpPr>
        <a:xfrm>
          <a:off x="0" y="0"/>
          <a:ext cx="0" cy="0"/>
          <a:chOff x="0" y="0"/>
          <a:chExt cx="0" cy="0"/>
        </a:xfrm>
      </p:grpSpPr>
      <p:sp>
        <p:nvSpPr>
          <p:cNvPr id="75"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76" name="PlaceHolder 2"/>
          <p:cNvSpPr>
            <a:spLocks noGrp="1"/>
          </p:cNvSpPr>
          <p:nvPr>
            <p:ph type="subTitle"/>
          </p:nvPr>
        </p:nvSpPr>
        <p:spPr>
          <a:xfrm>
            <a:off x="609480" y="1604520"/>
            <a:ext cx="10972080" cy="397692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37"/>
          </p:nvPr>
        </p:nvSpPr>
        <p:spPr/>
        <p:txBody>
          <a:bodyPr/>
          <a:p>
            <a:r>
              <a:t>Footer</a:t>
            </a:r>
          </a:p>
        </p:txBody>
      </p:sp>
      <p:sp>
        <p:nvSpPr>
          <p:cNvPr id="5" name="PlaceHolder 4"/>
          <p:cNvSpPr>
            <a:spLocks noGrp="1"/>
          </p:cNvSpPr>
          <p:nvPr>
            <p:ph type="sldNum" idx="38"/>
          </p:nvPr>
        </p:nvSpPr>
        <p:spPr/>
        <p:txBody>
          <a:bodyPr/>
          <a:p>
            <a:fld id="{EBFBFC26-53B6-4522-85C7-E7D35362CEA6}" type="slidenum">
              <a:t>&lt;#&gt;</a:t>
            </a:fld>
          </a:p>
        </p:txBody>
      </p:sp>
      <p:sp>
        <p:nvSpPr>
          <p:cNvPr id="6" name="PlaceHolder 5"/>
          <p:cNvSpPr>
            <a:spLocks noGrp="1"/>
          </p:cNvSpPr>
          <p:nvPr>
            <p:ph type="dt" idx="39"/>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9">
    <p:spTree>
      <p:nvGrpSpPr>
        <p:cNvPr id="1" name=""/>
        <p:cNvGrpSpPr/>
        <p:nvPr/>
      </p:nvGrpSpPr>
      <p:grpSpPr>
        <a:xfrm>
          <a:off x="0" y="0"/>
          <a:ext cx="0" cy="0"/>
          <a:chOff x="0" y="0"/>
          <a:chExt cx="0" cy="0"/>
        </a:xfrm>
      </p:grpSpPr>
      <p:sp>
        <p:nvSpPr>
          <p:cNvPr id="84"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85" name="PlaceHolder 2"/>
          <p:cNvSpPr>
            <a:spLocks noGrp="1"/>
          </p:cNvSpPr>
          <p:nvPr>
            <p:ph/>
          </p:nvPr>
        </p:nvSpPr>
        <p:spPr>
          <a:xfrm>
            <a:off x="60948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86" name="PlaceHolder 3"/>
          <p:cNvSpPr>
            <a:spLocks noGrp="1"/>
          </p:cNvSpPr>
          <p:nvPr>
            <p:ph/>
          </p:nvPr>
        </p:nvSpPr>
        <p:spPr>
          <a:xfrm>
            <a:off x="623196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5" name="PlaceHolder 4"/>
          <p:cNvSpPr>
            <a:spLocks noGrp="1"/>
          </p:cNvSpPr>
          <p:nvPr>
            <p:ph type="ftr" idx="40"/>
          </p:nvPr>
        </p:nvSpPr>
        <p:spPr/>
        <p:txBody>
          <a:bodyPr/>
          <a:p>
            <a:r>
              <a:t>Footer</a:t>
            </a:r>
          </a:p>
        </p:txBody>
      </p:sp>
      <p:sp>
        <p:nvSpPr>
          <p:cNvPr id="6" name="PlaceHolder 5"/>
          <p:cNvSpPr>
            <a:spLocks noGrp="1"/>
          </p:cNvSpPr>
          <p:nvPr>
            <p:ph type="sldNum" idx="41"/>
          </p:nvPr>
        </p:nvSpPr>
        <p:spPr/>
        <p:txBody>
          <a:bodyPr/>
          <a:p>
            <a:fld id="{6DA7C558-2399-48F9-A6FE-3D20E973898A}" type="slidenum">
              <a:t>&lt;#&gt;</a:t>
            </a:fld>
          </a:p>
        </p:txBody>
      </p:sp>
      <p:sp>
        <p:nvSpPr>
          <p:cNvPr id="7" name="PlaceHolder 6"/>
          <p:cNvSpPr>
            <a:spLocks noGrp="1"/>
          </p:cNvSpPr>
          <p:nvPr>
            <p:ph type="dt" idx="42"/>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10">
    <p:spTree>
      <p:nvGrpSpPr>
        <p:cNvPr id="1" name=""/>
        <p:cNvGrpSpPr/>
        <p:nvPr/>
      </p:nvGrpSpPr>
      <p:grpSpPr>
        <a:xfrm>
          <a:off x="0" y="0"/>
          <a:ext cx="0" cy="0"/>
          <a:chOff x="0" y="0"/>
          <a:chExt cx="0" cy="0"/>
        </a:xfrm>
      </p:grpSpPr>
      <p:sp>
        <p:nvSpPr>
          <p:cNvPr id="2" name="PlaceHolder 1"/>
          <p:cNvSpPr>
            <a:spLocks noGrp="1"/>
          </p:cNvSpPr>
          <p:nvPr>
            <p:ph type="ftr" idx="43"/>
          </p:nvPr>
        </p:nvSpPr>
        <p:spPr/>
        <p:txBody>
          <a:bodyPr/>
          <a:p>
            <a:r>
              <a:t>Footer</a:t>
            </a:r>
          </a:p>
        </p:txBody>
      </p:sp>
      <p:sp>
        <p:nvSpPr>
          <p:cNvPr id="3" name="PlaceHolder 2"/>
          <p:cNvSpPr>
            <a:spLocks noGrp="1"/>
          </p:cNvSpPr>
          <p:nvPr>
            <p:ph type="sldNum" idx="44"/>
          </p:nvPr>
        </p:nvSpPr>
        <p:spPr/>
        <p:txBody>
          <a:bodyPr/>
          <a:p>
            <a:fld id="{CA6FC1A6-2F7D-48E1-AE43-D875DDA845C3}" type="slidenum">
              <a:t>&lt;#&gt;</a:t>
            </a:fld>
          </a:p>
        </p:txBody>
      </p:sp>
      <p:sp>
        <p:nvSpPr>
          <p:cNvPr id="4" name="PlaceHolder 3"/>
          <p:cNvSpPr>
            <a:spLocks noGrp="1"/>
          </p:cNvSpPr>
          <p:nvPr>
            <p:ph type="dt" idx="45"/>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11">
    <p:spTree>
      <p:nvGrpSpPr>
        <p:cNvPr id="1" name=""/>
        <p:cNvGrpSpPr/>
        <p:nvPr/>
      </p:nvGrpSpPr>
      <p:grpSpPr>
        <a:xfrm>
          <a:off x="0" y="0"/>
          <a:ext cx="0" cy="0"/>
          <a:chOff x="0" y="0"/>
          <a:chExt cx="0" cy="0"/>
        </a:xfrm>
      </p:grpSpPr>
      <p:sp>
        <p:nvSpPr>
          <p:cNvPr id="97"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98" name="PlaceHolder 2"/>
          <p:cNvSpPr>
            <a:spLocks noGrp="1"/>
          </p:cNvSpPr>
          <p:nvPr>
            <p:ph/>
          </p:nvPr>
        </p:nvSpPr>
        <p:spPr>
          <a:xfrm>
            <a:off x="60948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99" name="PlaceHolder 3"/>
          <p:cNvSpPr>
            <a:spLocks noGrp="1"/>
          </p:cNvSpPr>
          <p:nvPr>
            <p:ph/>
          </p:nvPr>
        </p:nvSpPr>
        <p:spPr>
          <a:xfrm>
            <a:off x="623196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5" name="PlaceHolder 4"/>
          <p:cNvSpPr>
            <a:spLocks noGrp="1"/>
          </p:cNvSpPr>
          <p:nvPr>
            <p:ph type="ftr" idx="46"/>
          </p:nvPr>
        </p:nvSpPr>
        <p:spPr/>
        <p:txBody>
          <a:bodyPr/>
          <a:p>
            <a:r>
              <a:t>Footer</a:t>
            </a:r>
          </a:p>
        </p:txBody>
      </p:sp>
      <p:sp>
        <p:nvSpPr>
          <p:cNvPr id="6" name="PlaceHolder 5"/>
          <p:cNvSpPr>
            <a:spLocks noGrp="1"/>
          </p:cNvSpPr>
          <p:nvPr>
            <p:ph type="sldNum" idx="47"/>
          </p:nvPr>
        </p:nvSpPr>
        <p:spPr/>
        <p:txBody>
          <a:bodyPr/>
          <a:p>
            <a:fld id="{8A97489B-2C5D-4B5A-B1DF-DCE608B6C5EF}" type="slidenum">
              <a:t>&lt;#&gt;</a:t>
            </a:fld>
          </a:p>
        </p:txBody>
      </p:sp>
      <p:sp>
        <p:nvSpPr>
          <p:cNvPr id="7" name="PlaceHolder 6"/>
          <p:cNvSpPr>
            <a:spLocks noGrp="1"/>
          </p:cNvSpPr>
          <p:nvPr>
            <p:ph type="dt" idx="48"/>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11">
    <p:spTree>
      <p:nvGrpSpPr>
        <p:cNvPr id="1" name=""/>
        <p:cNvGrpSpPr/>
        <p:nvPr/>
      </p:nvGrpSpPr>
      <p:grpSpPr>
        <a:xfrm>
          <a:off x="0" y="0"/>
          <a:ext cx="0" cy="0"/>
          <a:chOff x="0" y="0"/>
          <a:chExt cx="0" cy="0"/>
        </a:xfrm>
      </p:grpSpPr>
      <p:sp>
        <p:nvSpPr>
          <p:cNvPr id="2" name="PlaceHolder 1"/>
          <p:cNvSpPr>
            <a:spLocks noGrp="1"/>
          </p:cNvSpPr>
          <p:nvPr>
            <p:ph type="ftr" idx="46"/>
          </p:nvPr>
        </p:nvSpPr>
        <p:spPr/>
        <p:txBody>
          <a:bodyPr/>
          <a:p>
            <a:r>
              <a:t>Footer</a:t>
            </a:r>
          </a:p>
        </p:txBody>
      </p:sp>
      <p:sp>
        <p:nvSpPr>
          <p:cNvPr id="3" name="PlaceHolder 2"/>
          <p:cNvSpPr>
            <a:spLocks noGrp="1"/>
          </p:cNvSpPr>
          <p:nvPr>
            <p:ph type="sldNum" idx="47"/>
          </p:nvPr>
        </p:nvSpPr>
        <p:spPr/>
        <p:txBody>
          <a:bodyPr/>
          <a:p>
            <a:fld id="{2D9245CB-9027-4E82-AE9A-F4833B29877F}" type="slidenum">
              <a:t>&lt;#&gt;</a:t>
            </a:fld>
          </a:p>
        </p:txBody>
      </p:sp>
      <p:sp>
        <p:nvSpPr>
          <p:cNvPr id="4" name="PlaceHolder 3"/>
          <p:cNvSpPr>
            <a:spLocks noGrp="1"/>
          </p:cNvSpPr>
          <p:nvPr>
            <p:ph type="dt" idx="48"/>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11">
    <p:spTree>
      <p:nvGrpSpPr>
        <p:cNvPr id="1" name=""/>
        <p:cNvGrpSpPr/>
        <p:nvPr/>
      </p:nvGrpSpPr>
      <p:grpSpPr>
        <a:xfrm>
          <a:off x="0" y="0"/>
          <a:ext cx="0" cy="0"/>
          <a:chOff x="0" y="0"/>
          <a:chExt cx="0" cy="0"/>
        </a:xfrm>
      </p:grpSpPr>
      <p:sp>
        <p:nvSpPr>
          <p:cNvPr id="2" name="PlaceHolder 1"/>
          <p:cNvSpPr>
            <a:spLocks noGrp="1"/>
          </p:cNvSpPr>
          <p:nvPr>
            <p:ph type="ftr" idx="46"/>
          </p:nvPr>
        </p:nvSpPr>
        <p:spPr/>
        <p:txBody>
          <a:bodyPr/>
          <a:p>
            <a:r>
              <a:t>Footer</a:t>
            </a:r>
          </a:p>
        </p:txBody>
      </p:sp>
      <p:sp>
        <p:nvSpPr>
          <p:cNvPr id="3" name="PlaceHolder 2"/>
          <p:cNvSpPr>
            <a:spLocks noGrp="1"/>
          </p:cNvSpPr>
          <p:nvPr>
            <p:ph type="sldNum" idx="47"/>
          </p:nvPr>
        </p:nvSpPr>
        <p:spPr/>
        <p:txBody>
          <a:bodyPr/>
          <a:p>
            <a:fld id="{EC43E456-6E02-49A6-B1E6-1794C6E7B27D}" type="slidenum">
              <a:t>&lt;#&gt;</a:t>
            </a:fld>
          </a:p>
        </p:txBody>
      </p:sp>
      <p:sp>
        <p:nvSpPr>
          <p:cNvPr id="4" name="PlaceHolder 3"/>
          <p:cNvSpPr>
            <a:spLocks noGrp="1"/>
          </p:cNvSpPr>
          <p:nvPr>
            <p:ph type="dt" idx="48"/>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11">
    <p:spTree>
      <p:nvGrpSpPr>
        <p:cNvPr id="1" name=""/>
        <p:cNvGrpSpPr/>
        <p:nvPr/>
      </p:nvGrpSpPr>
      <p:grpSpPr>
        <a:xfrm>
          <a:off x="0" y="0"/>
          <a:ext cx="0" cy="0"/>
          <a:chOff x="0" y="0"/>
          <a:chExt cx="0" cy="0"/>
        </a:xfrm>
      </p:grpSpPr>
      <p:sp>
        <p:nvSpPr>
          <p:cNvPr id="100"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101" name="PlaceHolder 2"/>
          <p:cNvSpPr>
            <a:spLocks noGrp="1"/>
          </p:cNvSpPr>
          <p:nvPr>
            <p:ph type="subTitle"/>
          </p:nvPr>
        </p:nvSpPr>
        <p:spPr>
          <a:xfrm>
            <a:off x="609480" y="1604520"/>
            <a:ext cx="10972080" cy="397692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46"/>
          </p:nvPr>
        </p:nvSpPr>
        <p:spPr/>
        <p:txBody>
          <a:bodyPr/>
          <a:p>
            <a:r>
              <a:t>Footer</a:t>
            </a:r>
          </a:p>
        </p:txBody>
      </p:sp>
      <p:sp>
        <p:nvSpPr>
          <p:cNvPr id="5" name="PlaceHolder 4"/>
          <p:cNvSpPr>
            <a:spLocks noGrp="1"/>
          </p:cNvSpPr>
          <p:nvPr>
            <p:ph type="sldNum" idx="47"/>
          </p:nvPr>
        </p:nvSpPr>
        <p:spPr/>
        <p:txBody>
          <a:bodyPr/>
          <a:p>
            <a:fld id="{195EF106-AD7D-4BB7-B7C6-AA843E2C01FF}" type="slidenum">
              <a:t>&lt;#&gt;</a:t>
            </a:fld>
          </a:p>
        </p:txBody>
      </p:sp>
      <p:sp>
        <p:nvSpPr>
          <p:cNvPr id="6" name="PlaceHolder 5"/>
          <p:cNvSpPr>
            <a:spLocks noGrp="1"/>
          </p:cNvSpPr>
          <p:nvPr>
            <p:ph type="dt" idx="48"/>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11">
    <p:spTree>
      <p:nvGrpSpPr>
        <p:cNvPr id="1" name=""/>
        <p:cNvGrpSpPr/>
        <p:nvPr/>
      </p:nvGrpSpPr>
      <p:grpSpPr>
        <a:xfrm>
          <a:off x="0" y="0"/>
          <a:ext cx="0" cy="0"/>
          <a:chOff x="0" y="0"/>
          <a:chExt cx="0" cy="0"/>
        </a:xfrm>
      </p:grpSpPr>
      <p:sp>
        <p:nvSpPr>
          <p:cNvPr id="102"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103" name="PlaceHolder 2"/>
          <p:cNvSpPr>
            <a:spLocks noGrp="1"/>
          </p:cNvSpPr>
          <p:nvPr>
            <p:ph/>
          </p:nvPr>
        </p:nvSpPr>
        <p:spPr>
          <a:xfrm>
            <a:off x="609480" y="1604520"/>
            <a:ext cx="109720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4" name="PlaceHolder 3"/>
          <p:cNvSpPr>
            <a:spLocks noGrp="1"/>
          </p:cNvSpPr>
          <p:nvPr>
            <p:ph type="ftr" idx="46"/>
          </p:nvPr>
        </p:nvSpPr>
        <p:spPr/>
        <p:txBody>
          <a:bodyPr/>
          <a:p>
            <a:r>
              <a:t>Footer</a:t>
            </a:r>
          </a:p>
        </p:txBody>
      </p:sp>
      <p:sp>
        <p:nvSpPr>
          <p:cNvPr id="5" name="PlaceHolder 4"/>
          <p:cNvSpPr>
            <a:spLocks noGrp="1"/>
          </p:cNvSpPr>
          <p:nvPr>
            <p:ph type="sldNum" idx="47"/>
          </p:nvPr>
        </p:nvSpPr>
        <p:spPr/>
        <p:txBody>
          <a:bodyPr/>
          <a:p>
            <a:fld id="{8C7C3A1C-13FA-4A94-B731-E92AC66D38AE}" type="slidenum">
              <a:t>&lt;#&gt;</a:t>
            </a:fld>
          </a:p>
        </p:txBody>
      </p:sp>
      <p:sp>
        <p:nvSpPr>
          <p:cNvPr id="6" name="PlaceHolder 5"/>
          <p:cNvSpPr>
            <a:spLocks noGrp="1"/>
          </p:cNvSpPr>
          <p:nvPr>
            <p:ph type="dt" idx="48"/>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12">
    <p:spTree>
      <p:nvGrpSpPr>
        <p:cNvPr id="1" name=""/>
        <p:cNvGrpSpPr/>
        <p:nvPr/>
      </p:nvGrpSpPr>
      <p:grpSpPr>
        <a:xfrm>
          <a:off x="0" y="0"/>
          <a:ext cx="0" cy="0"/>
          <a:chOff x="0" y="0"/>
          <a:chExt cx="0" cy="0"/>
        </a:xfrm>
      </p:grpSpPr>
      <p:sp>
        <p:nvSpPr>
          <p:cNvPr id="109"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110" name="PlaceHolder 2"/>
          <p:cNvSpPr>
            <a:spLocks noGrp="1"/>
          </p:cNvSpPr>
          <p:nvPr>
            <p:ph type="subTitle"/>
          </p:nvPr>
        </p:nvSpPr>
        <p:spPr>
          <a:xfrm>
            <a:off x="609480" y="1604520"/>
            <a:ext cx="10972080" cy="397692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ftr" idx="49"/>
          </p:nvPr>
        </p:nvSpPr>
        <p:spPr/>
        <p:txBody>
          <a:bodyPr/>
          <a:p>
            <a:r>
              <a:t>Footer</a:t>
            </a:r>
          </a:p>
        </p:txBody>
      </p:sp>
      <p:sp>
        <p:nvSpPr>
          <p:cNvPr id="5" name="PlaceHolder 4"/>
          <p:cNvSpPr>
            <a:spLocks noGrp="1"/>
          </p:cNvSpPr>
          <p:nvPr>
            <p:ph type="sldNum" idx="50"/>
          </p:nvPr>
        </p:nvSpPr>
        <p:spPr/>
        <p:txBody>
          <a:bodyPr/>
          <a:p>
            <a:fld id="{4584E780-6E92-4FCF-900F-EC1A4B84A295}" type="slidenum">
              <a:t>&lt;#&gt;</a:t>
            </a:fld>
          </a:p>
        </p:txBody>
      </p:sp>
      <p:sp>
        <p:nvSpPr>
          <p:cNvPr id="6" name="PlaceHolder 5"/>
          <p:cNvSpPr>
            <a:spLocks noGrp="1"/>
          </p:cNvSpPr>
          <p:nvPr>
            <p:ph type="dt" idx="51"/>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13">
    <p:spTree>
      <p:nvGrpSpPr>
        <p:cNvPr id="1" name=""/>
        <p:cNvGrpSpPr/>
        <p:nvPr/>
      </p:nvGrpSpPr>
      <p:grpSpPr>
        <a:xfrm>
          <a:off x="0" y="0"/>
          <a:ext cx="0" cy="0"/>
          <a:chOff x="0" y="0"/>
          <a:chExt cx="0" cy="0"/>
        </a:xfrm>
      </p:grpSpPr>
      <p:sp>
        <p:nvSpPr>
          <p:cNvPr id="2" name="PlaceHolder 1"/>
          <p:cNvSpPr>
            <a:spLocks noGrp="1"/>
          </p:cNvSpPr>
          <p:nvPr>
            <p:ph type="ftr" idx="52"/>
          </p:nvPr>
        </p:nvSpPr>
        <p:spPr/>
        <p:txBody>
          <a:bodyPr/>
          <a:p>
            <a:r>
              <a:t>Footer</a:t>
            </a:r>
          </a:p>
        </p:txBody>
      </p:sp>
      <p:sp>
        <p:nvSpPr>
          <p:cNvPr id="3" name="PlaceHolder 2"/>
          <p:cNvSpPr>
            <a:spLocks noGrp="1"/>
          </p:cNvSpPr>
          <p:nvPr>
            <p:ph type="sldNum" idx="53"/>
          </p:nvPr>
        </p:nvSpPr>
        <p:spPr/>
        <p:txBody>
          <a:bodyPr/>
          <a:p>
            <a:fld id="{79D7E31E-0393-43CC-B0CE-C101057E3EED}" type="slidenum">
              <a:t>&lt;#&gt;</a:t>
            </a:fld>
          </a:p>
        </p:txBody>
      </p:sp>
      <p:sp>
        <p:nvSpPr>
          <p:cNvPr id="4" name="PlaceHolder 3"/>
          <p:cNvSpPr>
            <a:spLocks noGrp="1"/>
          </p:cNvSpPr>
          <p:nvPr>
            <p:ph type="dt" idx="5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14">
    <p:spTree>
      <p:nvGrpSpPr>
        <p:cNvPr id="1" name=""/>
        <p:cNvGrpSpPr/>
        <p:nvPr/>
      </p:nvGrpSpPr>
      <p:grpSpPr>
        <a:xfrm>
          <a:off x="0" y="0"/>
          <a:ext cx="0" cy="0"/>
          <a:chOff x="0" y="0"/>
          <a:chExt cx="0" cy="0"/>
        </a:xfrm>
      </p:grpSpPr>
      <p:sp>
        <p:nvSpPr>
          <p:cNvPr id="123"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124" name="PlaceHolder 2"/>
          <p:cNvSpPr>
            <a:spLocks noGrp="1"/>
          </p:cNvSpPr>
          <p:nvPr>
            <p:ph/>
          </p:nvPr>
        </p:nvSpPr>
        <p:spPr>
          <a:xfrm>
            <a:off x="609480" y="1604520"/>
            <a:ext cx="109720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4" name="PlaceHolder 3"/>
          <p:cNvSpPr>
            <a:spLocks noGrp="1"/>
          </p:cNvSpPr>
          <p:nvPr>
            <p:ph type="ftr" idx="55"/>
          </p:nvPr>
        </p:nvSpPr>
        <p:spPr/>
        <p:txBody>
          <a:bodyPr/>
          <a:p>
            <a:r>
              <a:t>Footer</a:t>
            </a:r>
          </a:p>
        </p:txBody>
      </p:sp>
      <p:sp>
        <p:nvSpPr>
          <p:cNvPr id="5" name="PlaceHolder 4"/>
          <p:cNvSpPr>
            <a:spLocks noGrp="1"/>
          </p:cNvSpPr>
          <p:nvPr>
            <p:ph type="sldNum" idx="56"/>
          </p:nvPr>
        </p:nvSpPr>
        <p:spPr/>
        <p:txBody>
          <a:bodyPr/>
          <a:p>
            <a:fld id="{0178C899-EF8C-40E0-9A03-29C171F6304A}" type="slidenum">
              <a:t>&lt;#&gt;</a:t>
            </a:fld>
          </a:p>
        </p:txBody>
      </p:sp>
      <p:sp>
        <p:nvSpPr>
          <p:cNvPr id="6" name="PlaceHolder 5"/>
          <p:cNvSpPr>
            <a:spLocks noGrp="1"/>
          </p:cNvSpPr>
          <p:nvPr>
            <p:ph type="dt" idx="57"/>
          </p:nvPr>
        </p:nvSpPr>
        <p:spPr/>
        <p:txBody>
          <a:bodyPr/>
          <a:p>
            <a:r>
              <a:rPr lang="en-GB"/>
              <a:t/>
            </a: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spTree>
      <p:nvGrpSpPr>
        <p:cNvPr id="1" name=""/>
        <p:cNvGrpSpPr/>
        <p:nvPr/>
      </p:nvGrpSpPr>
      <p:grpSpPr>
        <a:xfrm>
          <a:off x="0" y="0"/>
          <a:ext cx="0" cy="0"/>
          <a:chOff x="0" y="0"/>
          <a:chExt cx="0" cy="0"/>
        </a:xfrm>
      </p:grpSpPr>
      <p:sp>
        <p:nvSpPr>
          <p:cNvPr id="2" name="PlaceHolder 1"/>
          <p:cNvSpPr>
            <a:spLocks noGrp="1"/>
          </p:cNvSpPr>
          <p:nvPr>
            <p:ph type="ftr" idx="58"/>
          </p:nvPr>
        </p:nvSpPr>
        <p:spPr/>
        <p:txBody>
          <a:bodyPr/>
          <a:p>
            <a:r>
              <a:t>Footer</a:t>
            </a:r>
          </a:p>
        </p:txBody>
      </p:sp>
      <p:sp>
        <p:nvSpPr>
          <p:cNvPr id="3" name="PlaceHolder 2"/>
          <p:cNvSpPr>
            <a:spLocks noGrp="1"/>
          </p:cNvSpPr>
          <p:nvPr>
            <p:ph type="sldNum" idx="59"/>
          </p:nvPr>
        </p:nvSpPr>
        <p:spPr/>
        <p:txBody>
          <a:bodyPr/>
          <a:p>
            <a:fld id="{EF6915BC-5B10-4A25-A1AD-E5558FFBA410}" type="slidenum">
              <a:t>&lt;#&gt;</a:t>
            </a:fld>
          </a:p>
        </p:txBody>
      </p:sp>
      <p:sp>
        <p:nvSpPr>
          <p:cNvPr id="4" name="PlaceHolder 3"/>
          <p:cNvSpPr>
            <a:spLocks noGrp="1"/>
          </p:cNvSpPr>
          <p:nvPr>
            <p:ph type="dt" idx="60"/>
          </p:nvPr>
        </p:nvSpPr>
        <p:spPr/>
        <p:txBody>
          <a:bodyPr/>
          <a:p>
            <a:r>
              <a:rPr lang="en-GB"/>
              <a:t/>
            </a:r>
          </a:p>
        </p:txBody>
      </p:sp>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endParaRPr b="0" lang="en-GB" sz="4400" strike="noStrike" u="none">
              <a:solidFill>
                <a:srgbClr val="000000"/>
              </a:solidFill>
              <a:uFillTx/>
              <a:latin typeface="Arial"/>
            </a:endParaRPr>
          </a:p>
        </p:txBody>
      </p:sp>
      <p:sp>
        <p:nvSpPr>
          <p:cNvPr id="137" name="PlaceHolder 2"/>
          <p:cNvSpPr>
            <a:spLocks noGrp="1"/>
          </p:cNvSpPr>
          <p:nvPr>
            <p:ph/>
          </p:nvPr>
        </p:nvSpPr>
        <p:spPr>
          <a:xfrm>
            <a:off x="60948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138" name="PlaceHolder 3"/>
          <p:cNvSpPr>
            <a:spLocks noGrp="1"/>
          </p:cNvSpPr>
          <p:nvPr>
            <p:ph/>
          </p:nvPr>
        </p:nvSpPr>
        <p:spPr>
          <a:xfrm>
            <a:off x="6231960" y="1604520"/>
            <a:ext cx="5354280" cy="397692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000000"/>
              </a:solidFill>
              <a:uFillTx/>
              <a:latin typeface="Arial"/>
            </a:endParaRPr>
          </a:p>
        </p:txBody>
      </p:sp>
      <p:sp>
        <p:nvSpPr>
          <p:cNvPr id="5" name="PlaceHolder 4"/>
          <p:cNvSpPr>
            <a:spLocks noGrp="1"/>
          </p:cNvSpPr>
          <p:nvPr>
            <p:ph type="ftr" idx="61"/>
          </p:nvPr>
        </p:nvSpPr>
        <p:spPr/>
        <p:txBody>
          <a:bodyPr/>
          <a:p>
            <a:r>
              <a:t>Footer</a:t>
            </a:r>
          </a:p>
        </p:txBody>
      </p:sp>
      <p:sp>
        <p:nvSpPr>
          <p:cNvPr id="6" name="PlaceHolder 5"/>
          <p:cNvSpPr>
            <a:spLocks noGrp="1"/>
          </p:cNvSpPr>
          <p:nvPr>
            <p:ph type="sldNum" idx="62"/>
          </p:nvPr>
        </p:nvSpPr>
        <p:spPr/>
        <p:txBody>
          <a:bodyPr/>
          <a:p>
            <a:fld id="{D63C1279-26B4-48B8-9550-C90BBCB91FAD}" type="slidenum">
              <a:t>&lt;#&gt;</a:t>
            </a:fld>
          </a:p>
        </p:txBody>
      </p:sp>
      <p:sp>
        <p:nvSpPr>
          <p:cNvPr id="7" name="PlaceHolder 6"/>
          <p:cNvSpPr>
            <a:spLocks noGrp="1"/>
          </p:cNvSpPr>
          <p:nvPr>
            <p:ph type="dt" idx="63"/>
          </p:nvPr>
        </p:nvSpPr>
        <p:spPr/>
        <p:txBody>
          <a:bodyPr/>
          <a:p>
            <a:r>
              <a:rPr lang="en-GB"/>
              <a:t/>
            </a: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spTree>
      <p:nvGrpSpPr>
        <p:cNvPr id="1" name=""/>
        <p:cNvGrpSpPr/>
        <p:nvPr/>
      </p:nvGrpSpPr>
      <p:grpSpPr>
        <a:xfrm>
          <a:off x="0" y="0"/>
          <a:ext cx="0" cy="0"/>
          <a:chOff x="0" y="0"/>
          <a:chExt cx="0" cy="0"/>
        </a:xfrm>
      </p:grpSpPr>
      <p:sp>
        <p:nvSpPr>
          <p:cNvPr id="2" name="PlaceHolder 1"/>
          <p:cNvSpPr>
            <a:spLocks noGrp="1"/>
          </p:cNvSpPr>
          <p:nvPr>
            <p:ph type="ftr" idx="64"/>
          </p:nvPr>
        </p:nvSpPr>
        <p:spPr/>
        <p:txBody>
          <a:bodyPr/>
          <a:p>
            <a:r>
              <a:t>Footer</a:t>
            </a:r>
          </a:p>
        </p:txBody>
      </p:sp>
      <p:sp>
        <p:nvSpPr>
          <p:cNvPr id="3" name="PlaceHolder 2"/>
          <p:cNvSpPr>
            <a:spLocks noGrp="1"/>
          </p:cNvSpPr>
          <p:nvPr>
            <p:ph type="sldNum" idx="65"/>
          </p:nvPr>
        </p:nvSpPr>
        <p:spPr/>
        <p:txBody>
          <a:bodyPr/>
          <a:p>
            <a:fld id="{37261B95-62AF-40B6-BAB6-19713E6FC8FE}" type="slidenum">
              <a:t>&lt;#&gt;</a:t>
            </a:fld>
          </a:p>
        </p:txBody>
      </p:sp>
      <p:sp>
        <p:nvSpPr>
          <p:cNvPr id="4" name="PlaceHolder 3"/>
          <p:cNvSpPr>
            <a:spLocks noGrp="1"/>
          </p:cNvSpPr>
          <p:nvPr>
            <p:ph type="dt" idx="66"/>
          </p:nvPr>
        </p:nvSpPr>
        <p:spPr/>
        <p:txBody>
          <a:bodyPr/>
          <a:p>
            <a:r>
              <a:rPr lang="en-GB"/>
              <a:t/>
            </a: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Only">
    <p:spTree>
      <p:nvGrpSpPr>
        <p:cNvPr id="1" name=""/>
        <p:cNvGrpSpPr/>
        <p:nvPr/>
      </p:nvGrpSpPr>
      <p:grpSpPr>
        <a:xfrm>
          <a:off x="0" y="0"/>
          <a:ext cx="0" cy="0"/>
          <a:chOff x="0" y="0"/>
          <a:chExt cx="0" cy="0"/>
        </a:xfrm>
      </p:grpSpPr>
      <p:sp>
        <p:nvSpPr>
          <p:cNvPr id="2" name="PlaceHolder 1"/>
          <p:cNvSpPr>
            <a:spLocks noGrp="1"/>
          </p:cNvSpPr>
          <p:nvPr>
            <p:ph type="ftr" idx="67"/>
          </p:nvPr>
        </p:nvSpPr>
        <p:spPr/>
        <p:txBody>
          <a:bodyPr/>
          <a:p>
            <a:r>
              <a:t>Footer</a:t>
            </a:r>
          </a:p>
        </p:txBody>
      </p:sp>
      <p:sp>
        <p:nvSpPr>
          <p:cNvPr id="3" name="PlaceHolder 2"/>
          <p:cNvSpPr>
            <a:spLocks noGrp="1"/>
          </p:cNvSpPr>
          <p:nvPr>
            <p:ph type="sldNum" idx="68"/>
          </p:nvPr>
        </p:nvSpPr>
        <p:spPr/>
        <p:txBody>
          <a:bodyPr/>
          <a:p>
            <a:fld id="{A3587BC4-92D9-4EFD-91E4-EB27C459E57E}" type="slidenum">
              <a:t>&lt;#&gt;</a:t>
            </a:fld>
          </a:p>
        </p:txBody>
      </p:sp>
      <p:sp>
        <p:nvSpPr>
          <p:cNvPr id="4" name="PlaceHolder 3"/>
          <p:cNvSpPr>
            <a:spLocks noGrp="1"/>
          </p:cNvSpPr>
          <p:nvPr>
            <p:ph type="dt" idx="69"/>
          </p:nvPr>
        </p:nvSpPr>
        <p:spPr/>
        <p:txBody>
          <a:bodyPr/>
          <a:p>
            <a:r>
              <a:rPr lang="en-GB"/>
              <a:t/>
            </a: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spTree>
      <p:nvGrpSpPr>
        <p:cNvPr id="1" name=""/>
        <p:cNvGrpSpPr/>
        <p:nvPr/>
      </p:nvGrpSpPr>
      <p:grpSpPr>
        <a:xfrm>
          <a:off x="0" y="0"/>
          <a:ext cx="0" cy="0"/>
          <a:chOff x="0" y="0"/>
          <a:chExt cx="0" cy="0"/>
        </a:xfrm>
      </p:grpSpPr>
      <p:sp>
        <p:nvSpPr>
          <p:cNvPr id="2" name="PlaceHolder 1"/>
          <p:cNvSpPr>
            <a:spLocks noGrp="1"/>
          </p:cNvSpPr>
          <p:nvPr>
            <p:ph type="ftr" idx="70"/>
          </p:nvPr>
        </p:nvSpPr>
        <p:spPr/>
        <p:txBody>
          <a:bodyPr/>
          <a:p>
            <a:r>
              <a:t>Footer</a:t>
            </a:r>
          </a:p>
        </p:txBody>
      </p:sp>
      <p:sp>
        <p:nvSpPr>
          <p:cNvPr id="3" name="PlaceHolder 2"/>
          <p:cNvSpPr>
            <a:spLocks noGrp="1"/>
          </p:cNvSpPr>
          <p:nvPr>
            <p:ph type="sldNum" idx="71"/>
          </p:nvPr>
        </p:nvSpPr>
        <p:spPr/>
        <p:txBody>
          <a:bodyPr/>
          <a:p>
            <a:fld id="{3E3D93E5-2C3E-4CD7-9DF2-6F1A3734FBF1}" type="slidenum">
              <a:t>&lt;#&gt;</a:t>
            </a:fld>
          </a:p>
        </p:txBody>
      </p:sp>
      <p:sp>
        <p:nvSpPr>
          <p:cNvPr id="4" name="PlaceHolder 3"/>
          <p:cNvSpPr>
            <a:spLocks noGrp="1"/>
          </p:cNvSpPr>
          <p:nvPr>
            <p:ph type="dt" idx="72"/>
          </p:nvPr>
        </p:nvSpPr>
        <p:spPr/>
        <p:txBody>
          <a:bodyPr/>
          <a:p>
            <a:r>
              <a:rPr lang="en-GB"/>
              <a:t/>
            </a: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spTree>
      <p:nvGrpSpPr>
        <p:cNvPr id="1" name=""/>
        <p:cNvGrpSpPr/>
        <p:nvPr/>
      </p:nvGrpSpPr>
      <p:grpSpPr>
        <a:xfrm>
          <a:off x="0" y="0"/>
          <a:ext cx="0" cy="0"/>
          <a:chOff x="0" y="0"/>
          <a:chExt cx="0" cy="0"/>
        </a:xfrm>
      </p:grpSpPr>
      <p:sp>
        <p:nvSpPr>
          <p:cNvPr id="2" name="PlaceHolder 1"/>
          <p:cNvSpPr>
            <a:spLocks noGrp="1"/>
          </p:cNvSpPr>
          <p:nvPr>
            <p:ph type="ftr" idx="73"/>
          </p:nvPr>
        </p:nvSpPr>
        <p:spPr/>
        <p:txBody>
          <a:bodyPr/>
          <a:p>
            <a:r>
              <a:t>Footer</a:t>
            </a:r>
          </a:p>
        </p:txBody>
      </p:sp>
      <p:sp>
        <p:nvSpPr>
          <p:cNvPr id="3" name="PlaceHolder 2"/>
          <p:cNvSpPr>
            <a:spLocks noGrp="1"/>
          </p:cNvSpPr>
          <p:nvPr>
            <p:ph type="sldNum" idx="74"/>
          </p:nvPr>
        </p:nvSpPr>
        <p:spPr/>
        <p:txBody>
          <a:bodyPr/>
          <a:p>
            <a:fld id="{67180CD9-5C90-44FC-B080-4149A71CA94A}" type="slidenum">
              <a:t>&lt;#&gt;</a:t>
            </a:fld>
          </a:p>
        </p:txBody>
      </p:sp>
      <p:sp>
        <p:nvSpPr>
          <p:cNvPr id="4" name="PlaceHolder 3"/>
          <p:cNvSpPr>
            <a:spLocks noGrp="1"/>
          </p:cNvSpPr>
          <p:nvPr>
            <p:ph type="dt" idx="75"/>
          </p:nvPr>
        </p:nvSpPr>
        <p:spPr/>
        <p:txBody>
          <a:bodyPr/>
          <a:p>
            <a:r>
              <a:rPr lang="en-GB"/>
              <a:t/>
            </a: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spTree>
      <p:nvGrpSpPr>
        <p:cNvPr id="1" name=""/>
        <p:cNvGrpSpPr/>
        <p:nvPr/>
      </p:nvGrpSpPr>
      <p:grpSpPr>
        <a:xfrm>
          <a:off x="0" y="0"/>
          <a:ext cx="0" cy="0"/>
          <a:chOff x="0" y="0"/>
          <a:chExt cx="0" cy="0"/>
        </a:xfrm>
      </p:grpSpPr>
      <p:sp>
        <p:nvSpPr>
          <p:cNvPr id="2" name="PlaceHolder 1"/>
          <p:cNvSpPr>
            <a:spLocks noGrp="1"/>
          </p:cNvSpPr>
          <p:nvPr>
            <p:ph type="ftr" idx="76"/>
          </p:nvPr>
        </p:nvSpPr>
        <p:spPr/>
        <p:txBody>
          <a:bodyPr/>
          <a:p>
            <a:r>
              <a:t>Footer</a:t>
            </a:r>
          </a:p>
        </p:txBody>
      </p:sp>
      <p:sp>
        <p:nvSpPr>
          <p:cNvPr id="3" name="PlaceHolder 2"/>
          <p:cNvSpPr>
            <a:spLocks noGrp="1"/>
          </p:cNvSpPr>
          <p:nvPr>
            <p:ph type="sldNum" idx="77"/>
          </p:nvPr>
        </p:nvSpPr>
        <p:spPr/>
        <p:txBody>
          <a:bodyPr/>
          <a:p>
            <a:fld id="{3762BE06-11B8-47E7-BF9F-EADABC90712F}" type="slidenum">
              <a:t>&lt;#&gt;</a:t>
            </a:fld>
          </a:p>
        </p:txBody>
      </p:sp>
      <p:sp>
        <p:nvSpPr>
          <p:cNvPr id="4" name="PlaceHolder 3"/>
          <p:cNvSpPr>
            <a:spLocks noGrp="1"/>
          </p:cNvSpPr>
          <p:nvPr>
            <p:ph type="dt" idx="78"/>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1.png"/><Relationship Id="rId3" Type="http://schemas.openxmlformats.org/officeDocument/2006/relationships/slideLayout" Target="../slideLayouts/slideLayout2.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1.png"/><Relationship Id="rId3" Type="http://schemas.openxmlformats.org/officeDocument/2006/relationships/slideLayout" Target="../slideLayouts/slideLayout3.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1.png"/><Relationship Id="rId3" Type="http://schemas.openxmlformats.org/officeDocument/2006/relationships/slideLayout" Target="../slideLayouts/slideLayout4.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1.png"/><Relationship Id="rId3" Type="http://schemas.openxmlformats.org/officeDocument/2006/relationships/slideLayout" Target="../slideLayouts/slideLayout5.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1.png"/><Relationship Id="rId3" Type="http://schemas.openxmlformats.org/officeDocument/2006/relationships/slideLayout" Target="../slideLayouts/slideLayout6.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image" Target="../media/image1.png"/><Relationship Id="rId3" Type="http://schemas.openxmlformats.org/officeDocument/2006/relationships/slideLayout" Target="../slideLayouts/slideLayout7.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image" Target="../media/image1.png"/><Relationship Id="rId3" Type="http://schemas.openxmlformats.org/officeDocument/2006/relationships/slideLayout" Target="../slideLayouts/slideLayout8.xml"/>
</Relationships>
</file>

<file path=ppt/slideMasters/_rels/slideMaster9.xml.rels><?xml version="1.0" encoding="UTF-8"?>
<Relationships xmlns="http://schemas.openxmlformats.org/package/2006/relationships"><Relationship Id="rId1" Type="http://schemas.openxmlformats.org/officeDocument/2006/relationships/theme" Target="../theme/theme9.xml"/><Relationship Id="rId2" Type="http://schemas.openxmlformats.org/officeDocument/2006/relationships/image" Target="../media/image1.png"/><Relationship Id="rId3" Type="http://schemas.openxmlformats.org/officeDocument/2006/relationships/slideLayout" Target="../slideLayouts/slideLayout9.xml"/>
</Relationships>
</file>

<file path=ppt/slideMasters/_rels/slideMaster10.xml.rels><?xml version="1.0" encoding="UTF-8"?>
<Relationships xmlns="http://schemas.openxmlformats.org/package/2006/relationships"><Relationship Id="rId1" Type="http://schemas.openxmlformats.org/officeDocument/2006/relationships/theme" Target="../theme/theme10.xml"/><Relationship Id="rId2" Type="http://schemas.openxmlformats.org/officeDocument/2006/relationships/image" Target="../media/image1.png"/><Relationship Id="rId3" Type="http://schemas.openxmlformats.org/officeDocument/2006/relationships/slideLayout" Target="../slideLayouts/slideLayout10.xml"/>
</Relationships>
</file>

<file path=ppt/slideMasters/_rels/slideMaster11.xml.rels><?xml version="1.0" encoding="UTF-8"?>
<Relationships xmlns="http://schemas.openxmlformats.org/package/2006/relationships"><Relationship Id="rId1" Type="http://schemas.openxmlformats.org/officeDocument/2006/relationships/theme" Target="../theme/theme11.xml"/><Relationship Id="rId2" Type="http://schemas.openxmlformats.org/officeDocument/2006/relationships/image" Target="../media/image1.png"/><Relationship Id="rId3" Type="http://schemas.openxmlformats.org/officeDocument/2006/relationships/slideLayout" Target="../slideLayouts/slideLayout11.xml"/><Relationship Id="rId4" Type="http://schemas.openxmlformats.org/officeDocument/2006/relationships/slideLayout" Target="../slideLayouts/slideLayout12.xml"/>
</Relationships>
</file>

<file path=ppt/slideMasters/_rels/slideMaster12.xml.rels><?xml version="1.0" encoding="UTF-8"?>
<Relationships xmlns="http://schemas.openxmlformats.org/package/2006/relationships"><Relationship Id="rId1" Type="http://schemas.openxmlformats.org/officeDocument/2006/relationships/theme" Target="../theme/theme12.xml"/><Relationship Id="rId2" Type="http://schemas.openxmlformats.org/officeDocument/2006/relationships/image" Target="../media/image1.png"/><Relationship Id="rId3" Type="http://schemas.openxmlformats.org/officeDocument/2006/relationships/slideLayout" Target="../slideLayouts/slideLayout13.xml"/>
</Relationships>
</file>

<file path=ppt/slideMasters/_rels/slideMaster13.xml.rels><?xml version="1.0" encoding="UTF-8"?>
<Relationships xmlns="http://schemas.openxmlformats.org/package/2006/relationships"><Relationship Id="rId1" Type="http://schemas.openxmlformats.org/officeDocument/2006/relationships/theme" Target="../theme/theme13.xml"/><Relationship Id="rId2" Type="http://schemas.openxmlformats.org/officeDocument/2006/relationships/image" Target="../media/image1.png"/><Relationship Id="rId3" Type="http://schemas.openxmlformats.org/officeDocument/2006/relationships/slideLayout" Target="../slideLayouts/slideLayout14.xml"/>
</Relationships>
</file>

<file path=ppt/slideMasters/_rels/slideMaster14.xml.rels><?xml version="1.0" encoding="UTF-8"?>
<Relationships xmlns="http://schemas.openxmlformats.org/package/2006/relationships"><Relationship Id="rId1" Type="http://schemas.openxmlformats.org/officeDocument/2006/relationships/theme" Target="../theme/theme14.xml"/><Relationship Id="rId2" Type="http://schemas.openxmlformats.org/officeDocument/2006/relationships/image" Target="../media/image1.png"/><Relationship Id="rId3" Type="http://schemas.openxmlformats.org/officeDocument/2006/relationships/slideLayout" Target="../slideLayouts/slideLayout15.xml"/>
</Relationships>
</file>

<file path=ppt/slideMasters/_rels/slideMaster15.xml.rels><?xml version="1.0" encoding="UTF-8"?>
<Relationships xmlns="http://schemas.openxmlformats.org/package/2006/relationships"><Relationship Id="rId1" Type="http://schemas.openxmlformats.org/officeDocument/2006/relationships/theme" Target="../theme/theme15.xml"/><Relationship Id="rId2" Type="http://schemas.openxmlformats.org/officeDocument/2006/relationships/image" Target="../media/image1.png"/><Relationship Id="rId3" Type="http://schemas.openxmlformats.org/officeDocument/2006/relationships/slideLayout" Target="../slideLayouts/slideLayout16.xml"/>
</Relationships>
</file>

<file path=ppt/slideMasters/_rels/slideMaster16.xml.rels><?xml version="1.0" encoding="UTF-8"?>
<Relationships xmlns="http://schemas.openxmlformats.org/package/2006/relationships"><Relationship Id="rId1" Type="http://schemas.openxmlformats.org/officeDocument/2006/relationships/theme" Target="../theme/theme16.xml"/><Relationship Id="rId2" Type="http://schemas.openxmlformats.org/officeDocument/2006/relationships/image" Target="../media/image1.png"/><Relationship Id="rId3" Type="http://schemas.openxmlformats.org/officeDocument/2006/relationships/slideLayout" Target="../slideLayouts/slideLayout17.xml"/><Relationship Id="rId4" Type="http://schemas.openxmlformats.org/officeDocument/2006/relationships/slideLayout" Target="../slideLayouts/slideLayout18.xml"/><Relationship Id="rId5" Type="http://schemas.openxmlformats.org/officeDocument/2006/relationships/slideLayout" Target="../slideLayouts/slideLayout19.xml"/><Relationship Id="rId6" Type="http://schemas.openxmlformats.org/officeDocument/2006/relationships/slideLayout" Target="../slideLayouts/slideLayout20.xml"/><Relationship Id="rId7" Type="http://schemas.openxmlformats.org/officeDocument/2006/relationships/slideLayout" Target="../slideLayouts/slideLayout21.xml"/>
</Relationships>
</file>

<file path=ppt/slideMasters/_rels/slideMaster17.xml.rels><?xml version="1.0" encoding="UTF-8"?>
<Relationships xmlns="http://schemas.openxmlformats.org/package/2006/relationships"><Relationship Id="rId1" Type="http://schemas.openxmlformats.org/officeDocument/2006/relationships/theme" Target="../theme/theme17.xml"/><Relationship Id="rId2" Type="http://schemas.openxmlformats.org/officeDocument/2006/relationships/image" Target="../media/image1.png"/><Relationship Id="rId3" Type="http://schemas.openxmlformats.org/officeDocument/2006/relationships/slideLayout" Target="../slideLayouts/slideLayout22.xml"/>
</Relationships>
</file>

<file path=ppt/slideMasters/_rels/slideMaster18.xml.rels><?xml version="1.0" encoding="UTF-8"?>
<Relationships xmlns="http://schemas.openxmlformats.org/package/2006/relationships"><Relationship Id="rId1" Type="http://schemas.openxmlformats.org/officeDocument/2006/relationships/theme" Target="../theme/theme18.xml"/><Relationship Id="rId2" Type="http://schemas.openxmlformats.org/officeDocument/2006/relationships/image" Target="../media/image1.png"/><Relationship Id="rId3" Type="http://schemas.openxmlformats.org/officeDocument/2006/relationships/slideLayout" Target="../slideLayouts/slideLayout23.xml"/>
</Relationships>
</file>

<file path=ppt/slideMasters/_rels/slideMaster19.xml.rels><?xml version="1.0" encoding="UTF-8"?>
<Relationships xmlns="http://schemas.openxmlformats.org/package/2006/relationships"><Relationship Id="rId1" Type="http://schemas.openxmlformats.org/officeDocument/2006/relationships/theme" Target="../theme/theme19.xml"/><Relationship Id="rId2" Type="http://schemas.openxmlformats.org/officeDocument/2006/relationships/image" Target="../media/image1.png"/><Relationship Id="rId3" Type="http://schemas.openxmlformats.org/officeDocument/2006/relationships/slideLayout" Target="../slideLayouts/slideLayout24.xml"/>
</Relationships>
</file>

<file path=ppt/slideMasters/_rels/slideMaster20.xml.rels><?xml version="1.0" encoding="UTF-8"?>
<Relationships xmlns="http://schemas.openxmlformats.org/package/2006/relationships"><Relationship Id="rId1" Type="http://schemas.openxmlformats.org/officeDocument/2006/relationships/theme" Target="../theme/theme20.xml"/><Relationship Id="rId2" Type="http://schemas.openxmlformats.org/officeDocument/2006/relationships/image" Target="../media/image1.png"/><Relationship Id="rId3" Type="http://schemas.openxmlformats.org/officeDocument/2006/relationships/slideLayout" Target="../slideLayouts/slideLayout25.xml"/>
</Relationships>
</file>

<file path=ppt/slideMasters/_rels/slideMaster21.xml.rels><?xml version="1.0" encoding="UTF-8"?>
<Relationships xmlns="http://schemas.openxmlformats.org/package/2006/relationships"><Relationship Id="rId1" Type="http://schemas.openxmlformats.org/officeDocument/2006/relationships/theme" Target="../theme/theme21.xml"/><Relationship Id="rId2" Type="http://schemas.openxmlformats.org/officeDocument/2006/relationships/image" Target="../media/image1.png"/><Relationship Id="rId3" Type="http://schemas.openxmlformats.org/officeDocument/2006/relationships/slideLayout" Target="../slideLayouts/slideLayout26.xml"/>
</Relationships>
</file>

<file path=ppt/slideMasters/_rels/slideMaster22.xml.rels><?xml version="1.0" encoding="UTF-8"?>
<Relationships xmlns="http://schemas.openxmlformats.org/package/2006/relationships"><Relationship Id="rId1" Type="http://schemas.openxmlformats.org/officeDocument/2006/relationships/theme" Target="../theme/theme22.xml"/><Relationship Id="rId2" Type="http://schemas.openxmlformats.org/officeDocument/2006/relationships/image" Target="../media/image1.png"/><Relationship Id="rId3" Type="http://schemas.openxmlformats.org/officeDocument/2006/relationships/slideLayout" Target="../slideLayouts/slideLayout27.xml"/>
</Relationships>
</file>

<file path=ppt/slideMasters/_rels/slideMaster23.xml.rels><?xml version="1.0" encoding="UTF-8"?>
<Relationships xmlns="http://schemas.openxmlformats.org/package/2006/relationships"><Relationship Id="rId1" Type="http://schemas.openxmlformats.org/officeDocument/2006/relationships/theme" Target="../theme/theme23.xml"/><Relationship Id="rId2" Type="http://schemas.openxmlformats.org/officeDocument/2006/relationships/image" Target="../media/image1.png"/><Relationship Id="rId3" Type="http://schemas.openxmlformats.org/officeDocument/2006/relationships/slideLayout" Target="../slideLayouts/slideLayout28.xml"/>
</Relationships>
</file>

<file path=ppt/slideMasters/_rels/slideMaster24.xml.rels><?xml version="1.0" encoding="UTF-8"?>
<Relationships xmlns="http://schemas.openxmlformats.org/package/2006/relationships"><Relationship Id="rId1" Type="http://schemas.openxmlformats.org/officeDocument/2006/relationships/theme" Target="../theme/theme24.xml"/><Relationship Id="rId2" Type="http://schemas.openxmlformats.org/officeDocument/2006/relationships/image" Target="../media/image1.png"/><Relationship Id="rId3" Type="http://schemas.openxmlformats.org/officeDocument/2006/relationships/slideLayout" Target="../slideLayouts/slideLayout29.xml"/>
</Relationships>
</file>

<file path=ppt/slideMasters/_rels/slideMaster25.xml.rels><?xml version="1.0" encoding="UTF-8"?>
<Relationships xmlns="http://schemas.openxmlformats.org/package/2006/relationships"><Relationship Id="rId1" Type="http://schemas.openxmlformats.org/officeDocument/2006/relationships/theme" Target="../theme/theme25.xml"/><Relationship Id="rId2" Type="http://schemas.openxmlformats.org/officeDocument/2006/relationships/image" Target="../media/image1.png"/><Relationship Id="rId3" Type="http://schemas.openxmlformats.org/officeDocument/2006/relationships/slideLayout" Target="../slideLayouts/slideLayout30.xml"/>
</Relationships>
</file>

<file path=ppt/slideMasters/_rels/slideMaster26.xml.rels><?xml version="1.0" encoding="UTF-8"?>
<Relationships xmlns="http://schemas.openxmlformats.org/package/2006/relationships"><Relationship Id="rId1" Type="http://schemas.openxmlformats.org/officeDocument/2006/relationships/theme" Target="../theme/theme26.xml"/><Relationship Id="rId2" Type="http://schemas.openxmlformats.org/officeDocument/2006/relationships/image" Target="../media/image1.png"/><Relationship Id="rId3" Type="http://schemas.openxmlformats.org/officeDocument/2006/relationships/slideLayout" Target="../slideLayouts/slideLayout31.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2" name="PlaceHolder 2"/>
          <p:cNvSpPr>
            <a:spLocks noGrp="1"/>
          </p:cNvSpPr>
          <p:nvPr>
            <p:ph type="ftr" idx="1"/>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3" name="PlaceHolder 3"/>
          <p:cNvSpPr>
            <a:spLocks noGrp="1"/>
          </p:cNvSpPr>
          <p:nvPr>
            <p:ph type="sldNum" idx="2"/>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5C536F84-F0D4-4992-87A2-3EAEB2AB9C56}"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4" name="PlaceHolder 4"/>
          <p:cNvSpPr>
            <a:spLocks noGrp="1"/>
          </p:cNvSpPr>
          <p:nvPr>
            <p:ph type="dt" idx="3"/>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
        <p:nvSpPr>
          <p:cNvPr id="5"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trike="noStrike" u="none">
                <a:solidFill>
                  <a:srgbClr val="000000"/>
                </a:solidFill>
                <a:uFillTx/>
                <a:latin typeface="Arial"/>
              </a:rPr>
              <a:t>Click to edit the outline text format</a:t>
            </a:r>
            <a:endParaRPr b="0" lang="en-GB" sz="32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2800" strike="noStrike" u="none">
                <a:solidFill>
                  <a:srgbClr val="000000"/>
                </a:solidFill>
                <a:uFillTx/>
                <a:latin typeface="Arial"/>
              </a:rPr>
              <a:t>Second Outline Level</a:t>
            </a:r>
            <a:endParaRPr b="0" lang="en-GB" sz="2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2400" strike="noStrike" u="none">
                <a:solidFill>
                  <a:srgbClr val="000000"/>
                </a:solidFill>
                <a:uFillTx/>
                <a:latin typeface="Arial"/>
              </a:rPr>
              <a:t>Third Outline Level</a:t>
            </a:r>
            <a:endParaRPr b="0" lang="en-GB" sz="24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2000" strike="noStrike" u="none">
                <a:solidFill>
                  <a:srgbClr val="000000"/>
                </a:solidFill>
                <a:uFillTx/>
                <a:latin typeface="Arial"/>
              </a:rPr>
              <a:t>Fourth Outline Level</a:t>
            </a:r>
            <a:endParaRPr b="0" lang="en-GB" sz="20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2000" strike="noStrike" u="none">
                <a:solidFill>
                  <a:srgbClr val="000000"/>
                </a:solidFill>
                <a:uFillTx/>
                <a:latin typeface="Arial"/>
              </a:rPr>
              <a:t>Fifth Outline Level</a:t>
            </a:r>
            <a:endParaRPr b="0" lang="en-GB" sz="20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2000" strike="noStrike" u="none">
                <a:solidFill>
                  <a:srgbClr val="000000"/>
                </a:solidFill>
                <a:uFillTx/>
                <a:latin typeface="Arial"/>
              </a:rPr>
              <a:t>Sixth Outline Level</a:t>
            </a:r>
            <a:endParaRPr b="0" lang="en-GB" sz="20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2000" strike="noStrike" u="none">
                <a:solidFill>
                  <a:srgbClr val="000000"/>
                </a:solidFill>
                <a:uFillTx/>
                <a:latin typeface="Arial"/>
              </a:rPr>
              <a:t>Seventh Outline Level</a:t>
            </a:r>
            <a:endParaRPr b="0" lang="en-GB" sz="2000" strike="noStrike" u="none">
              <a:solidFill>
                <a:srgbClr val="000000"/>
              </a:solidFill>
              <a:uFillTx/>
              <a:latin typeface="Arial"/>
            </a:endParaRPr>
          </a:p>
        </p:txBody>
      </p:sp>
    </p:spTree>
  </p:cSld>
  <p:clrMap bg1="lt1" tx1="dk1" bg2="lt2" tx2="dk2" accent1="accent1" accent2="accent2" accent3="accent3" accent4="accent4" accent5="accent5" accent6="accent6" hlink="hlink" folHlink="folHlink"/>
  <p:sldLayoutIdLst>
    <p:sldLayoutId id="2147483649" r:id="rId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8"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9" name="PlaceHolder 1"/>
          <p:cNvSpPr>
            <a:spLocks noGrp="1"/>
          </p:cNvSpPr>
          <p:nvPr>
            <p:ph type="ftr" idx="4"/>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10" name="PlaceHolder 2"/>
          <p:cNvSpPr>
            <a:spLocks noGrp="1"/>
          </p:cNvSpPr>
          <p:nvPr>
            <p:ph type="sldNum" idx="5"/>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71AACBA9-2873-4B56-934D-16DE1B81DCA3}"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11" name="PlaceHolder 3"/>
          <p:cNvSpPr>
            <a:spLocks noGrp="1"/>
          </p:cNvSpPr>
          <p:nvPr>
            <p:ph type="dt" idx="6"/>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1" r:id="rId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2"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3" name="PlaceHolder 1"/>
          <p:cNvSpPr>
            <a:spLocks noGrp="1"/>
          </p:cNvSpPr>
          <p:nvPr>
            <p:ph type="ftr" idx="7"/>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14" name="PlaceHolder 2"/>
          <p:cNvSpPr>
            <a:spLocks noGrp="1"/>
          </p:cNvSpPr>
          <p:nvPr>
            <p:ph type="sldNum" idx="8"/>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935E3258-57F3-4C1A-A18D-967EF83C722B}"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15" name="PlaceHolder 3"/>
          <p:cNvSpPr>
            <a:spLocks noGrp="1"/>
          </p:cNvSpPr>
          <p:nvPr>
            <p:ph type="dt" idx="9"/>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3" r:id="rId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6"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7" name="PlaceHolder 1"/>
          <p:cNvSpPr>
            <a:spLocks noGrp="1"/>
          </p:cNvSpPr>
          <p:nvPr>
            <p:ph type="ftr" idx="10"/>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18" name="PlaceHolder 2"/>
          <p:cNvSpPr>
            <a:spLocks noGrp="1"/>
          </p:cNvSpPr>
          <p:nvPr>
            <p:ph type="sldNum" idx="11"/>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8AFE02FE-AAB8-4EAA-9D61-BCF0CEE473CB}"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19" name="PlaceHolder 3"/>
          <p:cNvSpPr>
            <a:spLocks noGrp="1"/>
          </p:cNvSpPr>
          <p:nvPr>
            <p:ph type="dt" idx="12"/>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5" r:id="rId3"/>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20"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21" name="PlaceHolder 1"/>
          <p:cNvSpPr>
            <a:spLocks noGrp="1"/>
          </p:cNvSpPr>
          <p:nvPr>
            <p:ph type="ftr" idx="13"/>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22" name="PlaceHolder 2"/>
          <p:cNvSpPr>
            <a:spLocks noGrp="1"/>
          </p:cNvSpPr>
          <p:nvPr>
            <p:ph type="sldNum" idx="14"/>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E550829E-BAAA-49C0-A85E-7F9FF4639FE5}"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23" name="PlaceHolder 3"/>
          <p:cNvSpPr>
            <a:spLocks noGrp="1"/>
          </p:cNvSpPr>
          <p:nvPr>
            <p:ph type="dt" idx="15"/>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7" r:id="rId3"/>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24"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25"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26" name="PlaceHolder 2"/>
          <p:cNvSpPr>
            <a:spLocks noGrp="1"/>
          </p:cNvSpPr>
          <p:nvPr>
            <p:ph type="ftr" idx="16"/>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27" name="PlaceHolder 3"/>
          <p:cNvSpPr>
            <a:spLocks noGrp="1"/>
          </p:cNvSpPr>
          <p:nvPr>
            <p:ph type="sldNum" idx="17"/>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80CDF5B9-F218-4F62-BCC8-B18FCD2F5E14}"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28" name="PlaceHolder 4"/>
          <p:cNvSpPr>
            <a:spLocks noGrp="1"/>
          </p:cNvSpPr>
          <p:nvPr>
            <p:ph type="dt" idx="18"/>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9" r:id="rId3"/>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31"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32" name="PlaceHolder 1"/>
          <p:cNvSpPr>
            <a:spLocks noGrp="1"/>
          </p:cNvSpPr>
          <p:nvPr>
            <p:ph type="ftr" idx="19"/>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33" name="PlaceHolder 2"/>
          <p:cNvSpPr>
            <a:spLocks noGrp="1"/>
          </p:cNvSpPr>
          <p:nvPr>
            <p:ph type="sldNum" idx="20"/>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95B8ACC5-F319-4431-B269-E72BBB9DDAA1}"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34" name="PlaceHolder 3"/>
          <p:cNvSpPr>
            <a:spLocks noGrp="1"/>
          </p:cNvSpPr>
          <p:nvPr>
            <p:ph type="dt" idx="21"/>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1" r:id="rId3"/>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35"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36" name="PlaceHolder 1"/>
          <p:cNvSpPr>
            <a:spLocks noGrp="1"/>
          </p:cNvSpPr>
          <p:nvPr>
            <p:ph type="ftr" idx="22"/>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37" name="PlaceHolder 2"/>
          <p:cNvSpPr>
            <a:spLocks noGrp="1"/>
          </p:cNvSpPr>
          <p:nvPr>
            <p:ph type="sldNum" idx="23"/>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B1D19512-47FA-4A86-9F57-21E2C15EF27D}"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38" name="PlaceHolder 3"/>
          <p:cNvSpPr>
            <a:spLocks noGrp="1"/>
          </p:cNvSpPr>
          <p:nvPr>
            <p:ph type="dt" idx="24"/>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3" r:id="rId3"/>
  </p:sldLayoutIdLst>
</p:sldMaster>
</file>

<file path=ppt/slideMasters/slideMaster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39"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40"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41" name="PlaceHolder 2"/>
          <p:cNvSpPr>
            <a:spLocks noGrp="1"/>
          </p:cNvSpPr>
          <p:nvPr>
            <p:ph type="ftr" idx="25"/>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42" name="PlaceHolder 3"/>
          <p:cNvSpPr>
            <a:spLocks noGrp="1"/>
          </p:cNvSpPr>
          <p:nvPr>
            <p:ph type="sldNum" idx="26"/>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46FD3368-DCF0-4DA7-86E1-15BA5B718686}"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43" name="PlaceHolder 4"/>
          <p:cNvSpPr>
            <a:spLocks noGrp="1"/>
          </p:cNvSpPr>
          <p:nvPr>
            <p:ph type="dt" idx="27"/>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5" r:id="rId3"/>
  </p:sldLayoutIdLst>
</p:sldMaster>
</file>

<file path=ppt/slideMasters/slideMaster1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46"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47"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48" name="PlaceHolder 2"/>
          <p:cNvSpPr>
            <a:spLocks noGrp="1"/>
          </p:cNvSpPr>
          <p:nvPr>
            <p:ph type="body"/>
          </p:nvPr>
        </p:nvSpPr>
        <p:spPr>
          <a:xfrm>
            <a:off x="609480" y="1604520"/>
            <a:ext cx="535392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49" name="PlaceHolder 3"/>
          <p:cNvSpPr>
            <a:spLocks noGrp="1"/>
          </p:cNvSpPr>
          <p:nvPr>
            <p:ph type="body"/>
          </p:nvPr>
        </p:nvSpPr>
        <p:spPr>
          <a:xfrm>
            <a:off x="6231960" y="1604520"/>
            <a:ext cx="535392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50" name="PlaceHolder 4"/>
          <p:cNvSpPr>
            <a:spLocks noGrp="1"/>
          </p:cNvSpPr>
          <p:nvPr>
            <p:ph type="ftr" idx="28"/>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51" name="PlaceHolder 5"/>
          <p:cNvSpPr>
            <a:spLocks noGrp="1"/>
          </p:cNvSpPr>
          <p:nvPr>
            <p:ph type="sldNum" idx="29"/>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18E9D0DE-9E1F-4937-9C63-1AAFF3029A8D}"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52" name="PlaceHolder 6"/>
          <p:cNvSpPr>
            <a:spLocks noGrp="1"/>
          </p:cNvSpPr>
          <p:nvPr>
            <p:ph type="dt" idx="30"/>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7" r:id="rId3"/>
  </p:sldLayoutIdLst>
</p:sldMaster>
</file>

<file path=ppt/slideMasters/slideMaster1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56"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57"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58" name="PlaceHolder 2"/>
          <p:cNvSpPr>
            <a:spLocks noGrp="1"/>
          </p:cNvSpPr>
          <p:nvPr>
            <p:ph type="body"/>
          </p:nvPr>
        </p:nvSpPr>
        <p:spPr>
          <a:xfrm>
            <a:off x="609480" y="1604520"/>
            <a:ext cx="1097208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59" name="PlaceHolder 3"/>
          <p:cNvSpPr>
            <a:spLocks noGrp="1"/>
          </p:cNvSpPr>
          <p:nvPr>
            <p:ph type="ftr" idx="31"/>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60" name="PlaceHolder 4"/>
          <p:cNvSpPr>
            <a:spLocks noGrp="1"/>
          </p:cNvSpPr>
          <p:nvPr>
            <p:ph type="sldNum" idx="32"/>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D4AE0D38-A6F9-4571-BB5B-7F94EFE985E0}"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61" name="PlaceHolder 5"/>
          <p:cNvSpPr>
            <a:spLocks noGrp="1"/>
          </p:cNvSpPr>
          <p:nvPr>
            <p:ph type="dt" idx="33"/>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9" r:id="rId3"/>
    <p:sldLayoutId id="2147483670" r:id="rId4"/>
  </p:sldLayoutIdLst>
</p:sldMaster>
</file>

<file path=ppt/slideMasters/slideMaster1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66"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67" name="PlaceHolder 1"/>
          <p:cNvSpPr>
            <a:spLocks noGrp="1"/>
          </p:cNvSpPr>
          <p:nvPr>
            <p:ph type="ftr" idx="34"/>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68" name="PlaceHolder 2"/>
          <p:cNvSpPr>
            <a:spLocks noGrp="1"/>
          </p:cNvSpPr>
          <p:nvPr>
            <p:ph type="sldNum" idx="35"/>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4F251FD3-2098-4E48-A36D-6D5E77574106}"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69" name="PlaceHolder 3"/>
          <p:cNvSpPr>
            <a:spLocks noGrp="1"/>
          </p:cNvSpPr>
          <p:nvPr>
            <p:ph type="dt" idx="36"/>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72" r:id="rId3"/>
  </p:sldLayoutIdLst>
</p:sldMaster>
</file>

<file path=ppt/slideMasters/slideMaster1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70"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71"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72" name="PlaceHolder 2"/>
          <p:cNvSpPr>
            <a:spLocks noGrp="1"/>
          </p:cNvSpPr>
          <p:nvPr>
            <p:ph type="ftr" idx="37"/>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73" name="PlaceHolder 3"/>
          <p:cNvSpPr>
            <a:spLocks noGrp="1"/>
          </p:cNvSpPr>
          <p:nvPr>
            <p:ph type="sldNum" idx="38"/>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1B0CA0BF-850F-4ABE-B2A8-5F4D082D1108}" type="slidenum">
              <a:rPr b="0" lang="en-US" sz="1600" strike="noStrike" u="none">
                <a:solidFill>
                  <a:schemeClr val="dk1">
                    <a:lumMod val="85000"/>
                    <a:lumOff val="15000"/>
                  </a:schemeClr>
                </a:solidFill>
                <a:uFillTx/>
                <a:latin typeface="Bembo"/>
              </a:rPr>
              <a:t>1</a:t>
            </a:fld>
            <a:endParaRPr b="0" lang="en-GB" sz="1600" strike="noStrike" u="none">
              <a:solidFill>
                <a:srgbClr val="000000"/>
              </a:solidFill>
              <a:uFillTx/>
              <a:latin typeface="Times New Roman"/>
            </a:endParaRPr>
          </a:p>
        </p:txBody>
      </p:sp>
      <p:sp>
        <p:nvSpPr>
          <p:cNvPr id="74" name="PlaceHolder 4"/>
          <p:cNvSpPr>
            <a:spLocks noGrp="1"/>
          </p:cNvSpPr>
          <p:nvPr>
            <p:ph type="dt" idx="39"/>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74" r:id="rId3"/>
  </p:sldLayoutIdLst>
</p:sldMaster>
</file>

<file path=ppt/slideMasters/slideMaster1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77"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78"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79" name="PlaceHolder 2"/>
          <p:cNvSpPr>
            <a:spLocks noGrp="1"/>
          </p:cNvSpPr>
          <p:nvPr>
            <p:ph type="body"/>
          </p:nvPr>
        </p:nvSpPr>
        <p:spPr>
          <a:xfrm>
            <a:off x="609480" y="1604520"/>
            <a:ext cx="535392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80" name="PlaceHolder 3"/>
          <p:cNvSpPr>
            <a:spLocks noGrp="1"/>
          </p:cNvSpPr>
          <p:nvPr>
            <p:ph type="body"/>
          </p:nvPr>
        </p:nvSpPr>
        <p:spPr>
          <a:xfrm>
            <a:off x="6231960" y="1604520"/>
            <a:ext cx="535392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81" name="PlaceHolder 4"/>
          <p:cNvSpPr>
            <a:spLocks noGrp="1"/>
          </p:cNvSpPr>
          <p:nvPr>
            <p:ph type="ftr" idx="40"/>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82" name="PlaceHolder 5"/>
          <p:cNvSpPr>
            <a:spLocks noGrp="1"/>
          </p:cNvSpPr>
          <p:nvPr>
            <p:ph type="sldNum" idx="41"/>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A907C566-E0C6-4D31-A32B-1ABFA304DDEE}"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83" name="PlaceHolder 6"/>
          <p:cNvSpPr>
            <a:spLocks noGrp="1"/>
          </p:cNvSpPr>
          <p:nvPr>
            <p:ph type="dt" idx="42"/>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76" r:id="rId3"/>
  </p:sldLayoutIdLst>
</p:sldMaster>
</file>

<file path=ppt/slideMasters/slideMaster1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87"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88" name="PlaceHolder 1"/>
          <p:cNvSpPr>
            <a:spLocks noGrp="1"/>
          </p:cNvSpPr>
          <p:nvPr>
            <p:ph type="ftr" idx="43"/>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89" name="PlaceHolder 2"/>
          <p:cNvSpPr>
            <a:spLocks noGrp="1"/>
          </p:cNvSpPr>
          <p:nvPr>
            <p:ph type="sldNum" idx="44"/>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DB4E10CD-0B88-4E82-89C4-3F2BD3C74C0C}"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90" name="PlaceHolder 3"/>
          <p:cNvSpPr>
            <a:spLocks noGrp="1"/>
          </p:cNvSpPr>
          <p:nvPr>
            <p:ph type="dt" idx="45"/>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78" r:id="rId3"/>
  </p:sldLayoutIdLst>
</p:sldMaster>
</file>

<file path=ppt/slideMasters/slideMaster1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91"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92"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93" name="PlaceHolder 2"/>
          <p:cNvSpPr>
            <a:spLocks noGrp="1"/>
          </p:cNvSpPr>
          <p:nvPr>
            <p:ph type="body"/>
          </p:nvPr>
        </p:nvSpPr>
        <p:spPr>
          <a:xfrm>
            <a:off x="609480" y="1604520"/>
            <a:ext cx="1097208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94" name="PlaceHolder 3"/>
          <p:cNvSpPr>
            <a:spLocks noGrp="1"/>
          </p:cNvSpPr>
          <p:nvPr>
            <p:ph type="ftr" idx="46"/>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95" name="PlaceHolder 4"/>
          <p:cNvSpPr>
            <a:spLocks noGrp="1"/>
          </p:cNvSpPr>
          <p:nvPr>
            <p:ph type="sldNum" idx="47"/>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6470C830-7915-4E2F-8E00-892E1162EA51}"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96" name="PlaceHolder 5"/>
          <p:cNvSpPr>
            <a:spLocks noGrp="1"/>
          </p:cNvSpPr>
          <p:nvPr>
            <p:ph type="dt" idx="48"/>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80" r:id="rId3"/>
    <p:sldLayoutId id="2147483681" r:id="rId4"/>
    <p:sldLayoutId id="2147483682" r:id="rId5"/>
    <p:sldLayoutId id="2147483683" r:id="rId6"/>
    <p:sldLayoutId id="2147483684" r:id="rId7"/>
  </p:sldLayoutIdLst>
</p:sldMaster>
</file>

<file path=ppt/slideMasters/slideMaster1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04"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05"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106" name="PlaceHolder 2"/>
          <p:cNvSpPr>
            <a:spLocks noGrp="1"/>
          </p:cNvSpPr>
          <p:nvPr>
            <p:ph type="ftr" idx="49"/>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07" name="PlaceHolder 3"/>
          <p:cNvSpPr>
            <a:spLocks noGrp="1"/>
          </p:cNvSpPr>
          <p:nvPr>
            <p:ph type="sldNum" idx="50"/>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B44F26FC-9192-4714-96EE-C94FAEB78E0E}"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08" name="PlaceHolder 4"/>
          <p:cNvSpPr>
            <a:spLocks noGrp="1"/>
          </p:cNvSpPr>
          <p:nvPr>
            <p:ph type="dt" idx="51"/>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86" r:id="rId3"/>
  </p:sldLayoutIdLst>
</p:sldMaster>
</file>

<file path=ppt/slideMasters/slideMaster1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11"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12" name="PlaceHolder 1"/>
          <p:cNvSpPr>
            <a:spLocks noGrp="1"/>
          </p:cNvSpPr>
          <p:nvPr>
            <p:ph type="ftr" idx="52"/>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13" name="PlaceHolder 2"/>
          <p:cNvSpPr>
            <a:spLocks noGrp="1"/>
          </p:cNvSpPr>
          <p:nvPr>
            <p:ph type="sldNum" idx="53"/>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ED996E8D-A711-4EC0-B05F-4656D970B34C}"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14" name="PlaceHolder 3"/>
          <p:cNvSpPr>
            <a:spLocks noGrp="1"/>
          </p:cNvSpPr>
          <p:nvPr>
            <p:ph type="dt" idx="54"/>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
        <p:nvSpPr>
          <p:cNvPr id="115" name="PlaceHolder 4"/>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lgn="ctr">
              <a:buNone/>
            </a:pPr>
            <a:r>
              <a:rPr b="0" lang="en-GB" sz="4400" strike="noStrike" u="none">
                <a:solidFill>
                  <a:srgbClr val="000000"/>
                </a:solidFill>
                <a:uFillTx/>
                <a:latin typeface="Arial"/>
              </a:rPr>
              <a:t>Click to edit the title text format</a:t>
            </a:r>
            <a:endParaRPr b="0" lang="en-GB" sz="4400" strike="noStrike" u="none">
              <a:solidFill>
                <a:srgbClr val="000000"/>
              </a:solidFill>
              <a:uFillTx/>
              <a:latin typeface="Arial"/>
            </a:endParaRPr>
          </a:p>
        </p:txBody>
      </p:sp>
      <p:sp>
        <p:nvSpPr>
          <p:cNvPr id="116"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trike="noStrike" u="none">
                <a:solidFill>
                  <a:srgbClr val="000000"/>
                </a:solidFill>
                <a:uFillTx/>
                <a:latin typeface="Arial"/>
              </a:rPr>
              <a:t>Click to edit the outline text format</a:t>
            </a:r>
            <a:endParaRPr b="0" lang="en-GB" sz="32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2800" strike="noStrike" u="none">
                <a:solidFill>
                  <a:srgbClr val="000000"/>
                </a:solidFill>
                <a:uFillTx/>
                <a:latin typeface="Arial"/>
              </a:rPr>
              <a:t>Second Outline Level</a:t>
            </a:r>
            <a:endParaRPr b="0" lang="en-GB" sz="2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2400" strike="noStrike" u="none">
                <a:solidFill>
                  <a:srgbClr val="000000"/>
                </a:solidFill>
                <a:uFillTx/>
                <a:latin typeface="Arial"/>
              </a:rPr>
              <a:t>Third Outline Level</a:t>
            </a:r>
            <a:endParaRPr b="0" lang="en-GB" sz="24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2000" strike="noStrike" u="none">
                <a:solidFill>
                  <a:srgbClr val="000000"/>
                </a:solidFill>
                <a:uFillTx/>
                <a:latin typeface="Arial"/>
              </a:rPr>
              <a:t>Fourth Outline Level</a:t>
            </a:r>
            <a:endParaRPr b="0" lang="en-GB" sz="20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2000" strike="noStrike" u="none">
                <a:solidFill>
                  <a:srgbClr val="000000"/>
                </a:solidFill>
                <a:uFillTx/>
                <a:latin typeface="Arial"/>
              </a:rPr>
              <a:t>Fifth Outline Level</a:t>
            </a:r>
            <a:endParaRPr b="0" lang="en-GB" sz="20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2000" strike="noStrike" u="none">
                <a:solidFill>
                  <a:srgbClr val="000000"/>
                </a:solidFill>
                <a:uFillTx/>
                <a:latin typeface="Arial"/>
              </a:rPr>
              <a:t>Sixth Outline Level</a:t>
            </a:r>
            <a:endParaRPr b="0" lang="en-GB" sz="20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2000" strike="noStrike" u="none">
                <a:solidFill>
                  <a:srgbClr val="000000"/>
                </a:solidFill>
                <a:uFillTx/>
                <a:latin typeface="Arial"/>
              </a:rPr>
              <a:t>Seventh Outline Level</a:t>
            </a:r>
            <a:endParaRPr b="0" lang="en-GB" sz="2000" strike="noStrike" u="none">
              <a:solidFill>
                <a:srgbClr val="000000"/>
              </a:solidFill>
              <a:uFillTx/>
              <a:latin typeface="Arial"/>
            </a:endParaRPr>
          </a:p>
        </p:txBody>
      </p:sp>
    </p:spTree>
  </p:cSld>
  <p:clrMap bg1="lt1" tx1="dk1" bg2="lt2" tx2="dk2" accent1="accent1" accent2="accent2" accent3="accent3" accent4="accent4" accent5="accent5" accent6="accent6" hlink="hlink" folHlink="folHlink"/>
  <p:sldLayoutIdLst>
    <p:sldLayoutId id="2147483688" r:id="rId3"/>
  </p:sldLayoutIdLst>
</p:sldMaster>
</file>

<file path=ppt/slideMasters/slideMaster1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17"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18"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119" name="PlaceHolder 2"/>
          <p:cNvSpPr>
            <a:spLocks noGrp="1"/>
          </p:cNvSpPr>
          <p:nvPr>
            <p:ph type="body"/>
          </p:nvPr>
        </p:nvSpPr>
        <p:spPr>
          <a:xfrm>
            <a:off x="609480" y="1604520"/>
            <a:ext cx="1097208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120" name="PlaceHolder 3"/>
          <p:cNvSpPr>
            <a:spLocks noGrp="1"/>
          </p:cNvSpPr>
          <p:nvPr>
            <p:ph type="ftr" idx="55"/>
          </p:nvPr>
        </p:nvSpPr>
        <p:spPr>
          <a:xfrm rot="5400000">
            <a:off x="10453320" y="140832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21" name="PlaceHolder 4"/>
          <p:cNvSpPr>
            <a:spLocks noGrp="1"/>
          </p:cNvSpPr>
          <p:nvPr>
            <p:ph type="sldNum" idx="56"/>
          </p:nvPr>
        </p:nvSpPr>
        <p:spPr>
          <a:xfrm>
            <a:off x="11558160" y="313632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398B3019-BCBA-4104-9BEC-D20880864FE0}"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22" name="PlaceHolder 5"/>
          <p:cNvSpPr>
            <a:spLocks noGrp="1"/>
          </p:cNvSpPr>
          <p:nvPr>
            <p:ph type="dt" idx="57"/>
          </p:nvPr>
        </p:nvSpPr>
        <p:spPr>
          <a:xfrm rot="5400000">
            <a:off x="10508040" y="507492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90" r:id="rId3"/>
  </p:sldLayoutIdLst>
</p:sldMaster>
</file>

<file path=ppt/slideMasters/slideMaster2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25"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26" name="PlaceHolder 1"/>
          <p:cNvSpPr>
            <a:spLocks noGrp="1"/>
          </p:cNvSpPr>
          <p:nvPr>
            <p:ph type="ftr" idx="58"/>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27" name="PlaceHolder 2"/>
          <p:cNvSpPr>
            <a:spLocks noGrp="1"/>
          </p:cNvSpPr>
          <p:nvPr>
            <p:ph type="sldNum" idx="59"/>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C877C36C-24CE-4A6C-8158-C112C7FC8567}"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28" name="PlaceHolder 3"/>
          <p:cNvSpPr>
            <a:spLocks noGrp="1"/>
          </p:cNvSpPr>
          <p:nvPr>
            <p:ph type="dt" idx="60"/>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92" r:id="rId3"/>
  </p:sldLayoutIdLst>
</p:sldMaster>
</file>

<file path=ppt/slideMasters/slideMaster2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29"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30"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buNone/>
            </a:pPr>
            <a:r>
              <a:rPr b="0" lang="en-GB" sz="1800" strike="noStrike" u="none">
                <a:solidFill>
                  <a:srgbClr val="000000"/>
                </a:solidFill>
                <a:uFillTx/>
                <a:latin typeface="Arial"/>
              </a:rPr>
              <a:t>Click to edit the title text format</a:t>
            </a:r>
            <a:endParaRPr b="0" lang="en-GB" sz="1800" strike="noStrike" u="none">
              <a:solidFill>
                <a:srgbClr val="000000"/>
              </a:solidFill>
              <a:uFillTx/>
              <a:latin typeface="Arial"/>
            </a:endParaRPr>
          </a:p>
        </p:txBody>
      </p:sp>
      <p:sp>
        <p:nvSpPr>
          <p:cNvPr id="131" name="PlaceHolder 2"/>
          <p:cNvSpPr>
            <a:spLocks noGrp="1"/>
          </p:cNvSpPr>
          <p:nvPr>
            <p:ph type="body"/>
          </p:nvPr>
        </p:nvSpPr>
        <p:spPr>
          <a:xfrm>
            <a:off x="609480" y="1604520"/>
            <a:ext cx="535392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132" name="PlaceHolder 3"/>
          <p:cNvSpPr>
            <a:spLocks noGrp="1"/>
          </p:cNvSpPr>
          <p:nvPr>
            <p:ph type="body"/>
          </p:nvPr>
        </p:nvSpPr>
        <p:spPr>
          <a:xfrm>
            <a:off x="6231960" y="1604520"/>
            <a:ext cx="535392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Arial"/>
              </a:rPr>
              <a:t>Click to edit the outline text format</a:t>
            </a:r>
            <a:endParaRPr b="0" lang="en-GB" sz="1800" strike="noStrike" u="none">
              <a:solidFill>
                <a:srgbClr val="000000"/>
              </a:solidFill>
              <a:uFillTx/>
              <a:latin typeface="Arial"/>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Arial"/>
              </a:rPr>
              <a:t>Second Outline Level</a:t>
            </a:r>
            <a:endParaRPr b="0" lang="en-GB" sz="1800" strike="noStrike" u="none">
              <a:solidFill>
                <a:srgbClr val="000000"/>
              </a:solidFill>
              <a:uFillTx/>
              <a:latin typeface="Arial"/>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Arial"/>
              </a:rPr>
              <a:t>Third Outline Level</a:t>
            </a:r>
            <a:endParaRPr b="0" lang="en-GB" sz="1800" strike="noStrike" u="none">
              <a:solidFill>
                <a:srgbClr val="000000"/>
              </a:solidFill>
              <a:uFillTx/>
              <a:latin typeface="Arial"/>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Arial"/>
              </a:rPr>
              <a:t>Fourth Outline Level</a:t>
            </a:r>
            <a:endParaRPr b="0" lang="en-GB" sz="1800" strike="noStrike" u="none">
              <a:solidFill>
                <a:srgbClr val="000000"/>
              </a:solidFill>
              <a:uFillTx/>
              <a:latin typeface="Arial"/>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Arial"/>
              </a:rPr>
              <a:t>Fifth Outline Level</a:t>
            </a:r>
            <a:endParaRPr b="0" lang="en-GB" sz="1800" strike="noStrike" u="none">
              <a:solidFill>
                <a:srgbClr val="000000"/>
              </a:solidFill>
              <a:uFillTx/>
              <a:latin typeface="Arial"/>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Arial"/>
              </a:rPr>
              <a:t>Sixth Outline Level</a:t>
            </a:r>
            <a:endParaRPr b="0" lang="en-GB" sz="1800" strike="noStrike" u="none">
              <a:solidFill>
                <a:srgbClr val="000000"/>
              </a:solidFill>
              <a:uFillTx/>
              <a:latin typeface="Arial"/>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Arial"/>
              </a:rPr>
              <a:t>Seventh Outline Level</a:t>
            </a:r>
            <a:endParaRPr b="0" lang="en-GB" sz="1800" strike="noStrike" u="none">
              <a:solidFill>
                <a:srgbClr val="000000"/>
              </a:solidFill>
              <a:uFillTx/>
              <a:latin typeface="Arial"/>
            </a:endParaRPr>
          </a:p>
        </p:txBody>
      </p:sp>
      <p:sp>
        <p:nvSpPr>
          <p:cNvPr id="133" name="PlaceHolder 4"/>
          <p:cNvSpPr>
            <a:spLocks noGrp="1"/>
          </p:cNvSpPr>
          <p:nvPr>
            <p:ph type="ftr" idx="61"/>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34" name="PlaceHolder 5"/>
          <p:cNvSpPr>
            <a:spLocks noGrp="1"/>
          </p:cNvSpPr>
          <p:nvPr>
            <p:ph type="sldNum" idx="62"/>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0F34B417-805D-468A-B9AF-76884E129EDC}"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35" name="PlaceHolder 6"/>
          <p:cNvSpPr>
            <a:spLocks noGrp="1"/>
          </p:cNvSpPr>
          <p:nvPr>
            <p:ph type="dt" idx="63"/>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94" r:id="rId3"/>
  </p:sldLayoutIdLst>
</p:sldMaster>
</file>

<file path=ppt/slideMasters/slideMaster2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39"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40" name="PlaceHolder 1"/>
          <p:cNvSpPr>
            <a:spLocks noGrp="1"/>
          </p:cNvSpPr>
          <p:nvPr>
            <p:ph type="ftr" idx="64"/>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41" name="PlaceHolder 2"/>
          <p:cNvSpPr>
            <a:spLocks noGrp="1"/>
          </p:cNvSpPr>
          <p:nvPr>
            <p:ph type="sldNum" idx="65"/>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4F1B9314-9FAF-4A07-9DA6-690360D3A8D0}"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42" name="PlaceHolder 3"/>
          <p:cNvSpPr>
            <a:spLocks noGrp="1"/>
          </p:cNvSpPr>
          <p:nvPr>
            <p:ph type="dt" idx="66"/>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96" r:id="rId3"/>
  </p:sldLayoutIdLst>
</p:sldMaster>
</file>

<file path=ppt/slideMasters/slideMaster2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43"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44" name="PlaceHolder 1"/>
          <p:cNvSpPr>
            <a:spLocks noGrp="1"/>
          </p:cNvSpPr>
          <p:nvPr>
            <p:ph type="ftr" idx="67"/>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45" name="PlaceHolder 2"/>
          <p:cNvSpPr>
            <a:spLocks noGrp="1"/>
          </p:cNvSpPr>
          <p:nvPr>
            <p:ph type="sldNum" idx="68"/>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FCBBA063-242C-4208-819E-12646EF2A6FD}"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46" name="PlaceHolder 3"/>
          <p:cNvSpPr>
            <a:spLocks noGrp="1"/>
          </p:cNvSpPr>
          <p:nvPr>
            <p:ph type="dt" idx="69"/>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98" r:id="rId3"/>
  </p:sldLayoutIdLst>
</p:sldMaster>
</file>

<file path=ppt/slideMasters/slideMaster2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47"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48" name="PlaceHolder 1"/>
          <p:cNvSpPr>
            <a:spLocks noGrp="1"/>
          </p:cNvSpPr>
          <p:nvPr>
            <p:ph type="ftr" idx="70"/>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49" name="PlaceHolder 2"/>
          <p:cNvSpPr>
            <a:spLocks noGrp="1"/>
          </p:cNvSpPr>
          <p:nvPr>
            <p:ph type="sldNum" idx="71"/>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1FF57CF2-8282-4826-815E-08904B5E8CAA}"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50" name="PlaceHolder 3"/>
          <p:cNvSpPr>
            <a:spLocks noGrp="1"/>
          </p:cNvSpPr>
          <p:nvPr>
            <p:ph type="dt" idx="72"/>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700" r:id="rId3"/>
  </p:sldLayoutIdLst>
</p:sldMaster>
</file>

<file path=ppt/slideMasters/slideMaster2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51"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52" name="PlaceHolder 1"/>
          <p:cNvSpPr>
            <a:spLocks noGrp="1"/>
          </p:cNvSpPr>
          <p:nvPr>
            <p:ph type="ftr" idx="73"/>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53" name="PlaceHolder 2"/>
          <p:cNvSpPr>
            <a:spLocks noGrp="1"/>
          </p:cNvSpPr>
          <p:nvPr>
            <p:ph type="sldNum" idx="74"/>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784B4BFB-F65A-44A0-AA49-9B84845E50BE}"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54" name="PlaceHolder 3"/>
          <p:cNvSpPr>
            <a:spLocks noGrp="1"/>
          </p:cNvSpPr>
          <p:nvPr>
            <p:ph type="dt" idx="75"/>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702" r:id="rId3"/>
  </p:sldLayoutIdLst>
</p:sldMaster>
</file>

<file path=ppt/slideMasters/slideMaster2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155" name="Picture 9" descr="A person in a dark room&#10;&#10;Description automatically generated"/>
          <p:cNvPicPr/>
          <p:nvPr/>
        </p:nvPicPr>
        <p:blipFill>
          <a:blip r:embed="rId2"/>
          <a:stretch/>
        </p:blipFill>
        <p:spPr>
          <a:xfrm>
            <a:off x="10905840" y="0"/>
            <a:ext cx="1284480" cy="6856200"/>
          </a:xfrm>
          <a:prstGeom prst="rect">
            <a:avLst/>
          </a:prstGeom>
          <a:ln w="0">
            <a:noFill/>
          </a:ln>
        </p:spPr>
      </p:pic>
      <p:sp>
        <p:nvSpPr>
          <p:cNvPr id="156" name="PlaceHolder 1"/>
          <p:cNvSpPr>
            <a:spLocks noGrp="1"/>
          </p:cNvSpPr>
          <p:nvPr>
            <p:ph type="ftr" idx="76"/>
          </p:nvPr>
        </p:nvSpPr>
        <p:spPr>
          <a:xfrm rot="5400000">
            <a:off x="10449720" y="1407600"/>
            <a:ext cx="2768760" cy="36324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000000"/>
                </a:solidFill>
                <a:uFillTx/>
                <a:latin typeface="Times New Roman"/>
              </a:defRPr>
            </a:lvl1pPr>
          </a:lstStyle>
          <a:p>
            <a:pPr indent="0" algn="ctr">
              <a:lnSpc>
                <a:spcPct val="100000"/>
              </a:lnSpc>
              <a:buNone/>
              <a:tabLst>
                <a:tab algn="l" pos="0"/>
              </a:tabLst>
            </a:pPr>
            <a:r>
              <a:rPr b="0" lang="en-GB" sz="1400" strike="noStrike" u="none">
                <a:solidFill>
                  <a:srgbClr val="000000"/>
                </a:solidFill>
                <a:uFillTx/>
                <a:latin typeface="Times New Roman"/>
              </a:rPr>
              <a:t>&lt;footer&gt;</a:t>
            </a:r>
            <a:endParaRPr b="0" lang="en-GB" sz="1400" strike="noStrike" u="none">
              <a:solidFill>
                <a:srgbClr val="000000"/>
              </a:solidFill>
              <a:uFillTx/>
              <a:latin typeface="Times New Roman"/>
            </a:endParaRPr>
          </a:p>
        </p:txBody>
      </p:sp>
      <p:sp>
        <p:nvSpPr>
          <p:cNvPr id="157" name="PlaceHolder 2"/>
          <p:cNvSpPr>
            <a:spLocks noGrp="1"/>
          </p:cNvSpPr>
          <p:nvPr>
            <p:ph type="sldNum" idx="77"/>
          </p:nvPr>
        </p:nvSpPr>
        <p:spPr>
          <a:xfrm>
            <a:off x="11559960" y="3138840"/>
            <a:ext cx="543960" cy="578160"/>
          </a:xfrm>
          <a:prstGeom prst="rect">
            <a:avLst/>
          </a:prstGeom>
          <a:noFill/>
          <a:ln w="0">
            <a:noFill/>
          </a:ln>
        </p:spPr>
        <p:txBody>
          <a:bodyPr lIns="91440" rIns="91440" tIns="45720" bIns="45720" anchor="ctr">
            <a:noAutofit/>
          </a:bodyPr>
          <a:lstStyle>
            <a:lvl1pPr indent="0" algn="ctr" defTabSz="914400">
              <a:lnSpc>
                <a:spcPct val="100000"/>
              </a:lnSpc>
              <a:buNone/>
              <a:tabLst>
                <a:tab algn="l" pos="0"/>
              </a:tabLst>
              <a:defRPr b="0" lang="en-US" sz="1600" strike="noStrike" u="none">
                <a:solidFill>
                  <a:schemeClr val="dk1">
                    <a:lumMod val="85000"/>
                    <a:lumOff val="15000"/>
                  </a:schemeClr>
                </a:solidFill>
                <a:uFillTx/>
                <a:latin typeface="Bembo"/>
              </a:defRPr>
            </a:lvl1pPr>
          </a:lstStyle>
          <a:p>
            <a:pPr indent="0" algn="ctr" defTabSz="914400">
              <a:lnSpc>
                <a:spcPct val="100000"/>
              </a:lnSpc>
              <a:buNone/>
              <a:tabLst>
                <a:tab algn="l" pos="0"/>
              </a:tabLst>
            </a:pPr>
            <a:fld id="{7BC66A7F-A577-4282-8315-87153EE8C81E}" type="slidenum">
              <a:rPr b="0" lang="en-US" sz="1600" strike="noStrike" u="none">
                <a:solidFill>
                  <a:schemeClr val="dk1">
                    <a:lumMod val="85000"/>
                    <a:lumOff val="15000"/>
                  </a:schemeClr>
                </a:solidFill>
                <a:uFillTx/>
                <a:latin typeface="Bembo"/>
              </a:rPr>
              <a:t>&lt;number&gt;</a:t>
            </a:fld>
            <a:endParaRPr b="0" lang="en-GB" sz="1600" strike="noStrike" u="none">
              <a:solidFill>
                <a:srgbClr val="000000"/>
              </a:solidFill>
              <a:uFillTx/>
              <a:latin typeface="Times New Roman"/>
            </a:endParaRPr>
          </a:p>
        </p:txBody>
      </p:sp>
      <p:sp>
        <p:nvSpPr>
          <p:cNvPr id="158" name="PlaceHolder 3"/>
          <p:cNvSpPr>
            <a:spLocks noGrp="1"/>
          </p:cNvSpPr>
          <p:nvPr>
            <p:ph type="dt" idx="78"/>
          </p:nvPr>
        </p:nvSpPr>
        <p:spPr>
          <a:xfrm rot="5400000">
            <a:off x="10510920" y="5071680"/>
            <a:ext cx="2646000" cy="363240"/>
          </a:xfrm>
          <a:prstGeom prst="rect">
            <a:avLst/>
          </a:prstGeom>
          <a:noFill/>
          <a:ln w="0">
            <a:noFill/>
          </a:ln>
        </p:spPr>
        <p:txBody>
          <a:bodyPr lIns="91440" rIns="91440" tIns="45720" bIns="45720" anchor="ctr">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&lt;date/time&gt;</a:t>
            </a:r>
            <a:endParaRPr b="0" lang="en-GB" sz="14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704" r:id="rId3"/>
  </p:sldLayoutIdLst>
</p:sldMaster>
</file>

<file path=ppt/slides/_rels/slide1.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2.xml"/>
</Relationships>
</file>

<file path=ppt/slides/_rels/slide3.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4.png"/><Relationship Id="rId3" Type="http://schemas.openxmlformats.org/officeDocument/2006/relationships/slideLayout" Target="../slideLayouts/slideLayout12.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2.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1.xml"/>
</Relationships>
</file>

<file path=ppt/slides/_rels/slide6.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2.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2.xml"/>
</Relationships>
</file>

<file path=ppt/slides/_rels/slide8.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12.xml"/>
</Relationships>
</file>

<file path=ppt/slides/_rels/slide9.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2.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2.xml"/>
</Relationships>
</file>

<file path=ppt/slides/_rels/slide11.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12.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2.xml"/>
</Relationships>
</file>

<file path=ppt/slides/_rels/slide14.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2.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24.xml"/>
</Relationships>
</file>

<file path=ppt/slides/_rels/slide16.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image" Target="../media/image12.png"/><Relationship Id="rId4" Type="http://schemas.openxmlformats.org/officeDocument/2006/relationships/slideLayout" Target="../slideLayouts/slideLayout23.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2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159" name="Rectangle 8">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60" name="Freeform: Shape 10">
            <a:extLst>
              <a:ext uri="{C183D7F6-B498-43B3-948B-1728B52AA6E4}">
                <adec:decorative xmlns:adec="http://schemas.microsoft.com/office/drawing/2017/decorative" val="1"/>
              </a:ext>
            </a:extLst>
          </p:cNvPr>
          <p:cNvSpPr/>
          <p:nvPr/>
        </p:nvSpPr>
        <p:spPr>
          <a:xfrm>
            <a:off x="0" y="0"/>
            <a:ext cx="7805520" cy="6856200"/>
          </a:xfrm>
          <a:custGeom>
            <a:avLst/>
            <a:gdLst>
              <a:gd name="textAreaLeft" fmla="*/ 0 w 7805520"/>
              <a:gd name="textAreaRight" fmla="*/ 7807320 w 7805520"/>
              <a:gd name="textAreaTop" fmla="*/ 0 h 6856200"/>
              <a:gd name="textAreaBottom" fmla="*/ 6858000 h 6856200"/>
            </a:gdLst>
            <a:ahLst/>
            <a:rect l="textAreaLeft" t="textAreaTop" r="textAreaRight" b="textAreaBottom"/>
            <a:pathLst>
              <a:path w="7807404" h="6857999">
                <a:moveTo>
                  <a:pt x="737233" y="0"/>
                </a:moveTo>
                <a:lnTo>
                  <a:pt x="7401738" y="0"/>
                </a:lnTo>
                <a:lnTo>
                  <a:pt x="7401276" y="1038"/>
                </a:lnTo>
                <a:cubicBezTo>
                  <a:pt x="7397883" y="7721"/>
                  <a:pt x="7396279" y="14445"/>
                  <a:pt x="7411981" y="22134"/>
                </a:cubicBezTo>
                <a:cubicBezTo>
                  <a:pt x="7406782" y="34427"/>
                  <a:pt x="7396732" y="39735"/>
                  <a:pt x="7413848" y="51691"/>
                </a:cubicBezTo>
                <a:cubicBezTo>
                  <a:pt x="7409360" y="85725"/>
                  <a:pt x="7396014" y="180654"/>
                  <a:pt x="7385053" y="226336"/>
                </a:cubicBezTo>
                <a:cubicBezTo>
                  <a:pt x="7382351" y="285414"/>
                  <a:pt x="7388817" y="267248"/>
                  <a:pt x="7382560" y="360946"/>
                </a:cubicBezTo>
                <a:cubicBezTo>
                  <a:pt x="7362395" y="386524"/>
                  <a:pt x="7368412" y="438997"/>
                  <a:pt x="7350606" y="461806"/>
                </a:cubicBezTo>
                <a:cubicBezTo>
                  <a:pt x="7337309" y="516021"/>
                  <a:pt x="7352784" y="530432"/>
                  <a:pt x="7325584" y="584071"/>
                </a:cubicBezTo>
                <a:cubicBezTo>
                  <a:pt x="7297965" y="609443"/>
                  <a:pt x="7244082" y="751142"/>
                  <a:pt x="7209500" y="815815"/>
                </a:cubicBezTo>
                <a:cubicBezTo>
                  <a:pt x="7179422" y="876943"/>
                  <a:pt x="7201479" y="869298"/>
                  <a:pt x="7151173" y="938922"/>
                </a:cubicBezTo>
                <a:cubicBezTo>
                  <a:pt x="7175063" y="958185"/>
                  <a:pt x="7121332" y="1005266"/>
                  <a:pt x="7115206" y="1019095"/>
                </a:cubicBezTo>
                <a:cubicBezTo>
                  <a:pt x="7104539" y="1034724"/>
                  <a:pt x="7095782" y="1040818"/>
                  <a:pt x="7081111" y="1074755"/>
                </a:cubicBezTo>
                <a:cubicBezTo>
                  <a:pt x="7060678" y="1130635"/>
                  <a:pt x="7052105" y="1171346"/>
                  <a:pt x="7005747" y="1281782"/>
                </a:cubicBezTo>
                <a:cubicBezTo>
                  <a:pt x="6994552" y="1313986"/>
                  <a:pt x="6987233" y="1417431"/>
                  <a:pt x="6969151" y="1451417"/>
                </a:cubicBezTo>
                <a:lnTo>
                  <a:pt x="6951201" y="1490043"/>
                </a:lnTo>
                <a:lnTo>
                  <a:pt x="6954326" y="1497365"/>
                </a:lnTo>
                <a:lnTo>
                  <a:pt x="6956045" y="1498098"/>
                </a:lnTo>
                <a:lnTo>
                  <a:pt x="6937823" y="1612249"/>
                </a:lnTo>
                <a:cubicBezTo>
                  <a:pt x="6934942" y="1617808"/>
                  <a:pt x="6933943" y="1625365"/>
                  <a:pt x="6937218" y="1637399"/>
                </a:cubicBezTo>
                <a:lnTo>
                  <a:pt x="6938799" y="1640074"/>
                </a:lnTo>
                <a:lnTo>
                  <a:pt x="6932154" y="1661611"/>
                </a:lnTo>
                <a:cubicBezTo>
                  <a:pt x="6928945" y="1668683"/>
                  <a:pt x="6919718" y="1695224"/>
                  <a:pt x="6914131" y="1700723"/>
                </a:cubicBezTo>
                <a:cubicBezTo>
                  <a:pt x="6918380" y="1796784"/>
                  <a:pt x="6924801" y="1826287"/>
                  <a:pt x="6933794" y="1901522"/>
                </a:cubicBezTo>
                <a:cubicBezTo>
                  <a:pt x="6936527" y="1993082"/>
                  <a:pt x="6954072" y="2106413"/>
                  <a:pt x="6953202" y="2210818"/>
                </a:cubicBezTo>
                <a:cubicBezTo>
                  <a:pt x="6954917" y="2284834"/>
                  <a:pt x="6959766" y="2365892"/>
                  <a:pt x="6947122" y="2457618"/>
                </a:cubicBezTo>
                <a:cubicBezTo>
                  <a:pt x="6955191" y="2531260"/>
                  <a:pt x="6936170" y="2539864"/>
                  <a:pt x="6946239" y="2589494"/>
                </a:cubicBezTo>
                <a:cubicBezTo>
                  <a:pt x="6907917" y="2580541"/>
                  <a:pt x="6970297" y="2648212"/>
                  <a:pt x="6927926" y="2656505"/>
                </a:cubicBezTo>
                <a:lnTo>
                  <a:pt x="6942720" y="2686012"/>
                </a:lnTo>
                <a:lnTo>
                  <a:pt x="6945228" y="2704186"/>
                </a:lnTo>
                <a:lnTo>
                  <a:pt x="6955127" y="2708117"/>
                </a:lnTo>
                <a:lnTo>
                  <a:pt x="6965487" y="2734616"/>
                </a:lnTo>
                <a:cubicBezTo>
                  <a:pt x="6967947" y="2744723"/>
                  <a:pt x="6968932" y="2755815"/>
                  <a:pt x="6967536" y="2768400"/>
                </a:cubicBezTo>
                <a:cubicBezTo>
                  <a:pt x="6947005" y="2811742"/>
                  <a:pt x="6994552" y="2876460"/>
                  <a:pt x="6966999" y="2930098"/>
                </a:cubicBezTo>
                <a:cubicBezTo>
                  <a:pt x="6960243" y="2950065"/>
                  <a:pt x="6960000" y="3013334"/>
                  <a:pt x="6972540" y="3026188"/>
                </a:cubicBezTo>
                <a:cubicBezTo>
                  <a:pt x="6975084" y="3039563"/>
                  <a:pt x="6970315" y="3054622"/>
                  <a:pt x="6983856" y="3061666"/>
                </a:cubicBezTo>
                <a:cubicBezTo>
                  <a:pt x="7000105" y="3072873"/>
                  <a:pt x="6973987" y="3117097"/>
                  <a:pt x="6993463" y="3111897"/>
                </a:cubicBezTo>
                <a:cubicBezTo>
                  <a:pt x="6975550" y="3143346"/>
                  <a:pt x="6992893" y="3207447"/>
                  <a:pt x="7000936" y="3235495"/>
                </a:cubicBezTo>
                <a:cubicBezTo>
                  <a:pt x="7004147" y="3285267"/>
                  <a:pt x="6997232" y="3339060"/>
                  <a:pt x="6997660" y="3375355"/>
                </a:cubicBezTo>
                <a:cubicBezTo>
                  <a:pt x="7000348" y="3377199"/>
                  <a:pt x="7002631" y="3424250"/>
                  <a:pt x="7000025" y="3477815"/>
                </a:cubicBezTo>
                <a:cubicBezTo>
                  <a:pt x="6997419" y="3531380"/>
                  <a:pt x="6987478" y="3630392"/>
                  <a:pt x="6982022" y="3696746"/>
                </a:cubicBezTo>
                <a:cubicBezTo>
                  <a:pt x="6978811" y="3772319"/>
                  <a:pt x="7021583" y="3718924"/>
                  <a:pt x="6987385" y="3815651"/>
                </a:cubicBezTo>
                <a:cubicBezTo>
                  <a:pt x="7002772" y="3824519"/>
                  <a:pt x="7003756" y="3836375"/>
                  <a:pt x="6996939" y="3857058"/>
                </a:cubicBezTo>
                <a:cubicBezTo>
                  <a:pt x="6996512" y="3893686"/>
                  <a:pt x="7034587" y="3887664"/>
                  <a:pt x="7012470" y="3926486"/>
                </a:cubicBezTo>
                <a:lnTo>
                  <a:pt x="7038860" y="3988495"/>
                </a:lnTo>
                <a:cubicBezTo>
                  <a:pt x="7032643" y="3985549"/>
                  <a:pt x="7025769" y="4036629"/>
                  <a:pt x="7025357" y="4051442"/>
                </a:cubicBezTo>
                <a:cubicBezTo>
                  <a:pt x="7027718" y="4082597"/>
                  <a:pt x="6999245" y="4088879"/>
                  <a:pt x="7024708" y="4105625"/>
                </a:cubicBezTo>
                <a:lnTo>
                  <a:pt x="7032013" y="4109626"/>
                </a:lnTo>
                <a:cubicBezTo>
                  <a:pt x="7032232" y="4111936"/>
                  <a:pt x="7032452" y="4114247"/>
                  <a:pt x="7032673" y="4116557"/>
                </a:cubicBezTo>
                <a:cubicBezTo>
                  <a:pt x="7032129" y="4120146"/>
                  <a:pt x="7030109" y="4121935"/>
                  <a:pt x="7025240" y="4120637"/>
                </a:cubicBezTo>
                <a:cubicBezTo>
                  <a:pt x="7043153" y="4152084"/>
                  <a:pt x="7009196" y="4180445"/>
                  <a:pt x="7001151" y="4208493"/>
                </a:cubicBezTo>
                <a:cubicBezTo>
                  <a:pt x="7018815" y="4233012"/>
                  <a:pt x="7008350" y="4220026"/>
                  <a:pt x="7005015" y="4280258"/>
                </a:cubicBezTo>
                <a:cubicBezTo>
                  <a:pt x="7011750" y="4308277"/>
                  <a:pt x="7033994" y="4343334"/>
                  <a:pt x="7041564" y="4376610"/>
                </a:cubicBezTo>
                <a:lnTo>
                  <a:pt x="7050435" y="4479913"/>
                </a:lnTo>
                <a:cubicBezTo>
                  <a:pt x="7069335" y="4520148"/>
                  <a:pt x="7089645" y="4501330"/>
                  <a:pt x="7106916" y="4549233"/>
                </a:cubicBezTo>
                <a:cubicBezTo>
                  <a:pt x="7124763" y="4586808"/>
                  <a:pt x="7169428" y="4595382"/>
                  <a:pt x="7173289" y="4634254"/>
                </a:cubicBezTo>
                <a:cubicBezTo>
                  <a:pt x="7190716" y="4640073"/>
                  <a:pt x="7200893" y="4649488"/>
                  <a:pt x="7188878" y="4672371"/>
                </a:cubicBezTo>
                <a:lnTo>
                  <a:pt x="7226673" y="4796523"/>
                </a:lnTo>
                <a:cubicBezTo>
                  <a:pt x="7250758" y="4804969"/>
                  <a:pt x="7213149" y="4831440"/>
                  <a:pt x="7240375" y="4838614"/>
                </a:cubicBezTo>
                <a:cubicBezTo>
                  <a:pt x="7265209" y="4813710"/>
                  <a:pt x="7269968" y="4852830"/>
                  <a:pt x="7270096" y="4896400"/>
                </a:cubicBezTo>
                <a:cubicBezTo>
                  <a:pt x="7285015" y="4912141"/>
                  <a:pt x="7287317" y="4967090"/>
                  <a:pt x="7298142" y="4993732"/>
                </a:cubicBezTo>
                <a:cubicBezTo>
                  <a:pt x="7304426" y="5051555"/>
                  <a:pt x="7320744" y="5154484"/>
                  <a:pt x="7322875" y="5208172"/>
                </a:cubicBezTo>
                <a:cubicBezTo>
                  <a:pt x="7321633" y="5247190"/>
                  <a:pt x="7342983" y="5233630"/>
                  <a:pt x="7342672" y="5255191"/>
                </a:cubicBezTo>
                <a:cubicBezTo>
                  <a:pt x="7313212" y="5307847"/>
                  <a:pt x="7344254" y="5306620"/>
                  <a:pt x="7321006" y="5337537"/>
                </a:cubicBezTo>
                <a:cubicBezTo>
                  <a:pt x="7332052" y="5381812"/>
                  <a:pt x="7380085" y="5390816"/>
                  <a:pt x="7360096" y="5418522"/>
                </a:cubicBezTo>
                <a:cubicBezTo>
                  <a:pt x="7373594" y="5435837"/>
                  <a:pt x="7420489" y="5440195"/>
                  <a:pt x="7400954" y="5473319"/>
                </a:cubicBezTo>
                <a:cubicBezTo>
                  <a:pt x="7425442" y="5459434"/>
                  <a:pt x="7396779" y="5506488"/>
                  <a:pt x="7418953" y="5506769"/>
                </a:cubicBezTo>
                <a:cubicBezTo>
                  <a:pt x="7437176" y="5505251"/>
                  <a:pt x="7432725" y="5519173"/>
                  <a:pt x="7437497" y="5528086"/>
                </a:cubicBezTo>
                <a:cubicBezTo>
                  <a:pt x="7446477" y="5564009"/>
                  <a:pt x="7465877" y="5685813"/>
                  <a:pt x="7472839" y="5722307"/>
                </a:cubicBezTo>
                <a:cubicBezTo>
                  <a:pt x="7486640" y="5775629"/>
                  <a:pt x="7508016" y="5819165"/>
                  <a:pt x="7520312" y="5848020"/>
                </a:cubicBezTo>
                <a:cubicBezTo>
                  <a:pt x="7538835" y="5880777"/>
                  <a:pt x="7486067" y="5884250"/>
                  <a:pt x="7546603" y="5895435"/>
                </a:cubicBezTo>
                <a:cubicBezTo>
                  <a:pt x="7540608" y="5971886"/>
                  <a:pt x="7608013" y="6035789"/>
                  <a:pt x="7574370" y="6116987"/>
                </a:cubicBezTo>
                <a:cubicBezTo>
                  <a:pt x="7591907" y="6168748"/>
                  <a:pt x="7582324" y="6196031"/>
                  <a:pt x="7588278" y="6239240"/>
                </a:cubicBezTo>
                <a:cubicBezTo>
                  <a:pt x="7579024" y="6350781"/>
                  <a:pt x="7645844" y="6378237"/>
                  <a:pt x="7651779" y="6536040"/>
                </a:cubicBezTo>
                <a:lnTo>
                  <a:pt x="7634970" y="6596308"/>
                </a:lnTo>
                <a:lnTo>
                  <a:pt x="7634433" y="6610438"/>
                </a:lnTo>
                <a:lnTo>
                  <a:pt x="7679537" y="6620156"/>
                </a:lnTo>
                <a:cubicBezTo>
                  <a:pt x="7692146" y="6625746"/>
                  <a:pt x="7690137" y="6657904"/>
                  <a:pt x="7703817" y="6673830"/>
                </a:cubicBezTo>
                <a:cubicBezTo>
                  <a:pt x="7717804" y="6682743"/>
                  <a:pt x="7700634" y="6723281"/>
                  <a:pt x="7713961" y="6739542"/>
                </a:cubicBezTo>
                <a:cubicBezTo>
                  <a:pt x="7712486" y="6753979"/>
                  <a:pt x="7741638" y="6750833"/>
                  <a:pt x="7742083" y="6765442"/>
                </a:cubicBezTo>
                <a:lnTo>
                  <a:pt x="7762582" y="6800900"/>
                </a:lnTo>
                <a:lnTo>
                  <a:pt x="7791089" y="6843616"/>
                </a:lnTo>
                <a:lnTo>
                  <a:pt x="7807404" y="6857999"/>
                </a:lnTo>
                <a:lnTo>
                  <a:pt x="2910541" y="6857999"/>
                </a:lnTo>
                <a:lnTo>
                  <a:pt x="737233" y="6857999"/>
                </a:lnTo>
                <a:lnTo>
                  <a:pt x="0" y="6857999"/>
                </a:lnTo>
                <a:lnTo>
                  <a:pt x="0" y="1"/>
                </a:lnTo>
                <a:lnTo>
                  <a:pt x="737233" y="1"/>
                </a:lnTo>
                <a:lnTo>
                  <a:pt x="737233"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61" name="PlaceHolder 1"/>
          <p:cNvSpPr>
            <a:spLocks noGrp="1"/>
          </p:cNvSpPr>
          <p:nvPr>
            <p:ph type="title"/>
          </p:nvPr>
        </p:nvSpPr>
        <p:spPr>
          <a:xfrm>
            <a:off x="946440" y="898920"/>
            <a:ext cx="5124240" cy="2662920"/>
          </a:xfrm>
          <a:prstGeom prst="rect">
            <a:avLst/>
          </a:prstGeom>
          <a:noFill/>
          <a:ln w="0">
            <a:noFill/>
          </a:ln>
        </p:spPr>
        <p:txBody>
          <a:bodyPr lIns="91440" rIns="91440" tIns="45720" bIns="45720" anchor="b">
            <a:normAutofit/>
          </a:bodyPr>
          <a:p>
            <a:pPr indent="0" algn="ctr"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Identity and Myth</a:t>
            </a:r>
            <a:endParaRPr b="0" lang="en-GB" sz="2800" strike="noStrike" u="none">
              <a:solidFill>
                <a:srgbClr val="000000"/>
              </a:solidFill>
              <a:uFillTx/>
              <a:latin typeface="Arial"/>
            </a:endParaRPr>
          </a:p>
        </p:txBody>
      </p:sp>
      <p:sp>
        <p:nvSpPr>
          <p:cNvPr id="162" name="PlaceHolder 2"/>
          <p:cNvSpPr>
            <a:spLocks noGrp="1"/>
          </p:cNvSpPr>
          <p:nvPr>
            <p:ph type="subTitle"/>
          </p:nvPr>
        </p:nvSpPr>
        <p:spPr>
          <a:xfrm>
            <a:off x="946440" y="3902760"/>
            <a:ext cx="5124240" cy="982080"/>
          </a:xfrm>
          <a:prstGeom prst="rect">
            <a:avLst/>
          </a:prstGeom>
          <a:noFill/>
          <a:ln w="0">
            <a:noFill/>
          </a:ln>
        </p:spPr>
        <p:txBody>
          <a:bodyPr lIns="91440" rIns="91440" tIns="45720" bIns="45720" anchor="t">
            <a:normAutofit/>
          </a:bodyPr>
          <a:p>
            <a:pPr indent="0" algn="ctr" defTabSz="914400">
              <a:lnSpc>
                <a:spcPct val="100000"/>
              </a:lnSpc>
              <a:spcBef>
                <a:spcPts val="1001"/>
              </a:spcBef>
              <a:buNone/>
              <a:tabLst>
                <a:tab algn="l" pos="0"/>
              </a:tabLst>
            </a:pPr>
            <a:r>
              <a:rPr b="0" lang="en-GB" sz="2000" spc="159" strike="noStrike" u="none">
                <a:solidFill>
                  <a:schemeClr val="dk1">
                    <a:lumMod val="85000"/>
                    <a:lumOff val="15000"/>
                  </a:schemeClr>
                </a:solidFill>
                <a:uFillTx/>
                <a:latin typeface="Bembo"/>
                <a:ea typeface="바탕"/>
              </a:rPr>
              <a:t>Normans &amp; Historiography</a:t>
            </a:r>
            <a:endParaRPr b="0" lang="en-GB" sz="2000" strike="noStrike" u="none">
              <a:solidFill>
                <a:srgbClr val="000000"/>
              </a:solidFill>
              <a:uFillTx/>
              <a:latin typeface="Arial"/>
            </a:endParaRPr>
          </a:p>
        </p:txBody>
      </p:sp>
      <p:pic>
        <p:nvPicPr>
          <p:cNvPr id="163" name="Picture 3" descr=""/>
          <p:cNvPicPr/>
          <p:nvPr/>
        </p:nvPicPr>
        <p:blipFill>
          <a:blip r:embed="rId1"/>
          <a:stretch/>
        </p:blipFill>
        <p:spPr>
          <a:xfrm>
            <a:off x="7805160" y="1069920"/>
            <a:ext cx="3482280" cy="475452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164" name="Rectangle 14">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65" name="Rectangle 16">
            <a:extLst>
              <a:ext uri="{C183D7F6-B498-43B3-948B-1728B52AA6E4}">
                <adec:decorative xmlns:adec="http://schemas.microsoft.com/office/drawing/2017/decorative" val="1"/>
              </a:ext>
            </a:extLst>
          </p:cNvPr>
          <p:cNvSpPr/>
          <p:nvPr/>
        </p:nvSpPr>
        <p:spPr>
          <a:xfrm>
            <a:off x="0" y="0"/>
            <a:ext cx="6938280" cy="6856200"/>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66" name="PlaceHolder 1"/>
          <p:cNvSpPr>
            <a:spLocks noGrp="1"/>
          </p:cNvSpPr>
          <p:nvPr>
            <p:ph type="title"/>
          </p:nvPr>
        </p:nvSpPr>
        <p:spPr>
          <a:xfrm>
            <a:off x="1050840" y="609480"/>
            <a:ext cx="4474800" cy="1214280"/>
          </a:xfrm>
          <a:prstGeom prst="rect">
            <a:avLst/>
          </a:prstGeom>
          <a:noFill/>
          <a:ln w="0">
            <a:noFill/>
          </a:ln>
        </p:spPr>
        <p:txBody>
          <a:bodyPr lIns="91440" rIns="91440" tIns="45720" bIns="45720" anchor="ctr">
            <a:normAutofit/>
          </a:bodyPr>
          <a:p>
            <a:pPr indent="0" defTabSz="914400">
              <a:lnSpc>
                <a:spcPct val="100000"/>
              </a:lnSpc>
              <a:buNone/>
              <a:tabLst>
                <a:tab algn="l" pos="0"/>
              </a:tabLst>
            </a:pPr>
            <a:r>
              <a:rPr b="0" lang="en-GB" sz="2400" spc="601" strike="noStrike" u="none" cap="all">
                <a:solidFill>
                  <a:schemeClr val="dk1">
                    <a:lumMod val="85000"/>
                    <a:lumOff val="15000"/>
                  </a:schemeClr>
                </a:solidFill>
                <a:uFillTx/>
                <a:latin typeface="Bembo"/>
                <a:ea typeface="바탕"/>
              </a:rPr>
              <a:t>What do you know about the Normans?</a:t>
            </a:r>
            <a:endParaRPr b="0" lang="en-GB" sz="2400" strike="noStrike" u="none">
              <a:solidFill>
                <a:srgbClr val="000000"/>
              </a:solidFill>
              <a:uFillTx/>
              <a:latin typeface="Arial"/>
            </a:endParaRPr>
          </a:p>
        </p:txBody>
      </p:sp>
      <p:sp>
        <p:nvSpPr>
          <p:cNvPr id="167" name="PlaceHolder 2"/>
          <p:cNvSpPr>
            <a:spLocks noGrp="1"/>
          </p:cNvSpPr>
          <p:nvPr>
            <p:ph/>
          </p:nvPr>
        </p:nvSpPr>
        <p:spPr>
          <a:xfrm>
            <a:off x="1050840" y="2163600"/>
            <a:ext cx="3874320" cy="4105080"/>
          </a:xfrm>
          <a:prstGeom prst="rect">
            <a:avLst/>
          </a:prstGeom>
          <a:noFill/>
          <a:ln w="0">
            <a:noFill/>
          </a:ln>
        </p:spPr>
        <p:txBody>
          <a:bodyPr lIns="91440" rIns="91440" tIns="45720" bIns="45720" anchor="t">
            <a:normAutofit/>
          </a:bodyPr>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Where did they go?</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What did they do?</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Characteristics?</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Where have these ideas come from?</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Sources of the Normans?</a:t>
            </a:r>
            <a:endParaRPr b="0" lang="en-GB" sz="2000" strike="noStrike" u="none">
              <a:solidFill>
                <a:srgbClr val="000000"/>
              </a:solidFill>
              <a:uFillTx/>
              <a:latin typeface="Arial"/>
            </a:endParaRPr>
          </a:p>
          <a:p>
            <a:pPr indent="0" defTabSz="914400">
              <a:lnSpc>
                <a:spcPct val="100000"/>
              </a:lnSpc>
              <a:spcBef>
                <a:spcPts val="1001"/>
              </a:spcBef>
              <a:buNone/>
              <a:tabLst>
                <a:tab algn="l" pos="0"/>
              </a:tabLst>
            </a:pPr>
            <a:endParaRPr b="0" lang="en-GB" sz="2000" strike="noStrike" u="none">
              <a:solidFill>
                <a:srgbClr val="000000"/>
              </a:solidFill>
              <a:uFillTx/>
              <a:latin typeface="Arial"/>
            </a:endParaRPr>
          </a:p>
        </p:txBody>
      </p:sp>
      <p:sp>
        <p:nvSpPr>
          <p:cNvPr id="168" name="Picture 4"/>
          <p:cNvSpPr/>
          <p:nvPr/>
        </p:nvSpPr>
        <p:spPr>
          <a:xfrm>
            <a:off x="5251680" y="0"/>
            <a:ext cx="6938280" cy="6867000"/>
          </a:xfrm>
          <a:custGeom>
            <a:avLst/>
            <a:gdLst>
              <a:gd name="textAreaLeft" fmla="*/ 0 w 6938280"/>
              <a:gd name="textAreaRight" fmla="*/ 6940080 w 6938280"/>
              <a:gd name="textAreaTop" fmla="*/ 0 h 6867000"/>
              <a:gd name="textAreaBottom" fmla="*/ 6868800 h 6867000"/>
            </a:gdLst>
            <a:ahLst/>
            <a:rect l="textAreaLeft" t="textAreaTop" r="textAreaRight" b="textAreaBottom"/>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pic>
        <p:nvPicPr>
          <p:cNvPr id="169" name="Picture 9" descr="">
            <a:extLst>
              <a:ext uri="{C183D7F6-B498-43B3-948B-1728B52AA6E4}">
                <adec:decorative xmlns:adec="http://schemas.microsoft.com/office/drawing/2017/decorative" val="1"/>
              </a:ext>
            </a:extLst>
          </p:cNvPr>
          <p:cNvPicPr/>
          <p:nvPr/>
        </p:nvPicPr>
        <p:blipFill>
          <a:blip r:embed="rId1"/>
          <a:stretch/>
        </p:blipFill>
        <p:spPr>
          <a:xfrm>
            <a:off x="10905840" y="0"/>
            <a:ext cx="1284480" cy="6856200"/>
          </a:xfrm>
          <a:prstGeom prst="rect">
            <a:avLst/>
          </a:prstGeom>
          <a:ln w="0">
            <a:noFill/>
          </a:ln>
        </p:spPr>
      </p:pic>
      <p:sp useBgFill="1">
        <p:nvSpPr>
          <p:cNvPr id="170" name="Rectangle 13">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71" name="PlaceHolder 1"/>
          <p:cNvSpPr>
            <a:spLocks noGrp="1"/>
          </p:cNvSpPr>
          <p:nvPr>
            <p:ph type="title"/>
          </p:nvPr>
        </p:nvSpPr>
        <p:spPr>
          <a:xfrm>
            <a:off x="828720" y="5791320"/>
            <a:ext cx="10532880" cy="607680"/>
          </a:xfrm>
          <a:prstGeom prst="rect">
            <a:avLst/>
          </a:prstGeom>
          <a:noFill/>
          <a:ln w="0">
            <a:noFill/>
          </a:ln>
        </p:spPr>
        <p:txBody>
          <a:bodyPr lIns="91440" rIns="91440" tIns="45720" bIns="45720" anchor="ctr">
            <a:normAutofit/>
          </a:bodyPr>
          <a:p>
            <a:pPr indent="0" algn="ctr" defTabSz="914400">
              <a:lnSpc>
                <a:spcPct val="110000"/>
              </a:lnSpc>
              <a:buNone/>
              <a:tabLst>
                <a:tab algn="l" pos="0"/>
              </a:tabLst>
            </a:pPr>
            <a:r>
              <a:rPr b="0" lang="en-US" sz="2800" spc="601" strike="noStrike" u="none" cap="all">
                <a:solidFill>
                  <a:schemeClr val="dk1">
                    <a:lumMod val="85000"/>
                    <a:lumOff val="15000"/>
                  </a:schemeClr>
                </a:solidFill>
                <a:uFillTx/>
                <a:latin typeface="Bembo"/>
                <a:ea typeface="바탕"/>
              </a:rPr>
              <a:t>Their origins</a:t>
            </a:r>
            <a:endParaRPr b="0" lang="en-GB" sz="2800" strike="noStrike" u="none">
              <a:solidFill>
                <a:srgbClr val="000000"/>
              </a:solidFill>
              <a:uFillTx/>
              <a:latin typeface="Arial"/>
            </a:endParaRPr>
          </a:p>
        </p:txBody>
      </p:sp>
      <p:pic>
        <p:nvPicPr>
          <p:cNvPr id="172" name="Picture 4" descr=""/>
          <p:cNvPicPr/>
          <p:nvPr/>
        </p:nvPicPr>
        <p:blipFill>
          <a:blip r:embed="rId2"/>
          <a:stretch/>
        </p:blipFill>
        <p:spPr>
          <a:xfrm>
            <a:off x="718560" y="6840"/>
            <a:ext cx="10512000" cy="580680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173" name="Rectangle 8">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74" name="Freeform: Shape 10">
            <a:extLst>
              <a:ext uri="{C183D7F6-B498-43B3-948B-1728B52AA6E4}">
                <adec:decorative xmlns:adec="http://schemas.microsoft.com/office/drawing/2017/decorative" val="1"/>
              </a:ext>
            </a:extLst>
          </p:cNvPr>
          <p:cNvSpPr/>
          <p:nvPr/>
        </p:nvSpPr>
        <p:spPr>
          <a:xfrm>
            <a:off x="-1080" y="2880"/>
            <a:ext cx="12191400" cy="2342880"/>
          </a:xfrm>
          <a:custGeom>
            <a:avLst/>
            <a:gdLst>
              <a:gd name="textAreaLeft" fmla="*/ 0 w 12191400"/>
              <a:gd name="textAreaRight" fmla="*/ 12193200 w 12191400"/>
              <a:gd name="textAreaTop" fmla="*/ 0 h 2342880"/>
              <a:gd name="textAreaBottom" fmla="*/ 2344680 h 2342880"/>
            </a:gdLst>
            <a:ahLst/>
            <a:rect l="textAreaLeft" t="textAreaTop" r="textAreaRight" b="textAreaBottom"/>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75" name="PlaceHolder 1"/>
          <p:cNvSpPr>
            <a:spLocks noGrp="1"/>
          </p:cNvSpPr>
          <p:nvPr>
            <p:ph type="title"/>
          </p:nvPr>
        </p:nvSpPr>
        <p:spPr>
          <a:xfrm>
            <a:off x="1050840" y="609480"/>
            <a:ext cx="9808920" cy="1214280"/>
          </a:xfrm>
          <a:prstGeom prst="rect">
            <a:avLst/>
          </a:prstGeom>
          <a:noFill/>
          <a:ln w="0">
            <a:noFill/>
          </a:ln>
        </p:spPr>
        <p:txBody>
          <a:bodyPr lIns="91440" rIns="91440" tIns="45720" bIns="45720" anchor="ctr">
            <a:normAutofit/>
          </a:bodyPr>
          <a:p>
            <a:pPr indent="0"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Their conquests</a:t>
            </a:r>
            <a:endParaRPr b="0" lang="en-GB" sz="2800" strike="noStrike" u="none">
              <a:solidFill>
                <a:srgbClr val="000000"/>
              </a:solidFill>
              <a:uFillTx/>
              <a:latin typeface="Arial"/>
            </a:endParaRPr>
          </a:p>
        </p:txBody>
      </p:sp>
      <p:grpSp>
        <p:nvGrpSpPr>
          <p:cNvPr id="176" name="Diagram1"/>
          <p:cNvGrpSpPr/>
          <p:nvPr/>
        </p:nvGrpSpPr>
        <p:grpSpPr>
          <a:xfrm>
            <a:off x="720000" y="2586240"/>
            <a:ext cx="10798560" cy="3660480"/>
            <a:chOff x="720000" y="2586240"/>
            <a:chExt cx="10798560" cy="3660480"/>
          </a:xfrm>
        </p:grpSpPr>
        <p:sp>
          <p:nvSpPr>
            <p:cNvPr id="177" name=""/>
            <p:cNvSpPr/>
            <p:nvPr/>
          </p:nvSpPr>
          <p:spPr>
            <a:xfrm>
              <a:off x="720000" y="2586240"/>
              <a:ext cx="10798560" cy="366048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uFillTx/>
                <a:latin typeface="Arial"/>
              </a:endParaRPr>
            </a:p>
          </p:txBody>
        </p:sp>
        <p:sp>
          <p:nvSpPr>
            <p:cNvPr id="178" name=""/>
            <p:cNvSpPr/>
            <p:nvPr/>
          </p:nvSpPr>
          <p:spPr>
            <a:xfrm>
              <a:off x="723600" y="3206520"/>
              <a:ext cx="1861560" cy="1116360"/>
            </a:xfrm>
            <a:prstGeom prst="rect">
              <a:avLst/>
            </a:prstGeom>
            <a:solidFill>
              <a:schemeClr val="accent5">
                <a:hueOff val="0"/>
                <a:satOff val="0"/>
                <a:lumOff val="0"/>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Normandy</a:t>
              </a:r>
              <a:endParaRPr b="0" lang="en-GB" sz="2900" strike="noStrike" u="none">
                <a:solidFill>
                  <a:srgbClr val="ffffff"/>
                </a:solidFill>
                <a:uFillTx/>
                <a:latin typeface="Arial"/>
              </a:endParaRPr>
            </a:p>
          </p:txBody>
        </p:sp>
        <p:sp>
          <p:nvSpPr>
            <p:cNvPr id="179" name=""/>
            <p:cNvSpPr/>
            <p:nvPr/>
          </p:nvSpPr>
          <p:spPr>
            <a:xfrm>
              <a:off x="2772360" y="3206520"/>
              <a:ext cx="1861560" cy="1116360"/>
            </a:xfrm>
            <a:prstGeom prst="rect">
              <a:avLst/>
            </a:prstGeom>
            <a:solidFill>
              <a:schemeClr val="accent5">
                <a:hueOff val="-225023"/>
                <a:satOff val="20"/>
                <a:lumOff val="-147"/>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Southern Italy</a:t>
              </a:r>
              <a:endParaRPr b="0" lang="en-GB" sz="2900" strike="noStrike" u="none">
                <a:solidFill>
                  <a:srgbClr val="ffffff"/>
                </a:solidFill>
                <a:uFillTx/>
                <a:latin typeface="Arial"/>
              </a:endParaRPr>
            </a:p>
          </p:txBody>
        </p:sp>
        <p:sp>
          <p:nvSpPr>
            <p:cNvPr id="180" name=""/>
            <p:cNvSpPr/>
            <p:nvPr/>
          </p:nvSpPr>
          <p:spPr>
            <a:xfrm>
              <a:off x="4821120" y="3206520"/>
              <a:ext cx="1861560" cy="1116360"/>
            </a:xfrm>
            <a:prstGeom prst="rect">
              <a:avLst/>
            </a:prstGeom>
            <a:solidFill>
              <a:schemeClr val="accent5">
                <a:hueOff val="-450045"/>
                <a:satOff val="41"/>
                <a:lumOff val="-294"/>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Sicily</a:t>
              </a:r>
              <a:endParaRPr b="0" lang="en-GB" sz="2900" strike="noStrike" u="none">
                <a:solidFill>
                  <a:srgbClr val="ffffff"/>
                </a:solidFill>
                <a:uFillTx/>
                <a:latin typeface="Arial"/>
              </a:endParaRPr>
            </a:p>
          </p:txBody>
        </p:sp>
        <p:sp>
          <p:nvSpPr>
            <p:cNvPr id="181" name=""/>
            <p:cNvSpPr/>
            <p:nvPr/>
          </p:nvSpPr>
          <p:spPr>
            <a:xfrm>
              <a:off x="6870240" y="3206520"/>
              <a:ext cx="1861560" cy="1116360"/>
            </a:xfrm>
            <a:prstGeom prst="rect">
              <a:avLst/>
            </a:prstGeom>
            <a:solidFill>
              <a:schemeClr val="accent5">
                <a:hueOff val="-675068"/>
                <a:satOff val="61"/>
                <a:lumOff val="-441"/>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England</a:t>
              </a:r>
              <a:endParaRPr b="0" lang="en-GB" sz="2900" strike="noStrike" u="none">
                <a:solidFill>
                  <a:srgbClr val="ffffff"/>
                </a:solidFill>
                <a:uFillTx/>
                <a:latin typeface="Arial"/>
              </a:endParaRPr>
            </a:p>
          </p:txBody>
        </p:sp>
        <p:sp>
          <p:nvSpPr>
            <p:cNvPr id="182" name=""/>
            <p:cNvSpPr/>
            <p:nvPr/>
          </p:nvSpPr>
          <p:spPr>
            <a:xfrm>
              <a:off x="8919000" y="3206520"/>
              <a:ext cx="1861560" cy="1116360"/>
            </a:xfrm>
            <a:prstGeom prst="rect">
              <a:avLst/>
            </a:prstGeom>
            <a:solidFill>
              <a:schemeClr val="accent5">
                <a:hueOff val="-900091"/>
                <a:satOff val="82"/>
                <a:lumOff val="-589"/>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Scotland</a:t>
              </a:r>
              <a:endParaRPr b="0" lang="en-GB" sz="2900" strike="noStrike" u="none">
                <a:solidFill>
                  <a:srgbClr val="ffffff"/>
                </a:solidFill>
                <a:uFillTx/>
                <a:latin typeface="Arial"/>
              </a:endParaRPr>
            </a:p>
          </p:txBody>
        </p:sp>
        <p:sp>
          <p:nvSpPr>
            <p:cNvPr id="183" name=""/>
            <p:cNvSpPr/>
            <p:nvPr/>
          </p:nvSpPr>
          <p:spPr>
            <a:xfrm>
              <a:off x="1747800" y="4510440"/>
              <a:ext cx="1861560" cy="1116360"/>
            </a:xfrm>
            <a:prstGeom prst="rect">
              <a:avLst/>
            </a:prstGeom>
            <a:solidFill>
              <a:schemeClr val="accent5">
                <a:hueOff val="-1125113"/>
                <a:satOff val="102"/>
                <a:lumOff val="-736"/>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Wales</a:t>
              </a:r>
              <a:endParaRPr b="0" lang="en-GB" sz="2900" strike="noStrike" u="none">
                <a:solidFill>
                  <a:srgbClr val="ffffff"/>
                </a:solidFill>
                <a:uFillTx/>
                <a:latin typeface="Arial"/>
              </a:endParaRPr>
            </a:p>
          </p:txBody>
        </p:sp>
        <p:sp>
          <p:nvSpPr>
            <p:cNvPr id="184" name=""/>
            <p:cNvSpPr/>
            <p:nvPr/>
          </p:nvSpPr>
          <p:spPr>
            <a:xfrm>
              <a:off x="3796920" y="4510440"/>
              <a:ext cx="1861560" cy="1116360"/>
            </a:xfrm>
            <a:prstGeom prst="rect">
              <a:avLst/>
            </a:prstGeom>
            <a:solidFill>
              <a:schemeClr val="accent5">
                <a:hueOff val="-1350136"/>
                <a:satOff val="122"/>
                <a:lumOff val="-883"/>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Ireland</a:t>
              </a:r>
              <a:endParaRPr b="0" lang="en-GB" sz="2900" strike="noStrike" u="none">
                <a:solidFill>
                  <a:srgbClr val="ffffff"/>
                </a:solidFill>
                <a:uFillTx/>
                <a:latin typeface="Arial"/>
              </a:endParaRPr>
            </a:p>
          </p:txBody>
        </p:sp>
        <p:sp>
          <p:nvSpPr>
            <p:cNvPr id="185" name=""/>
            <p:cNvSpPr/>
            <p:nvPr/>
          </p:nvSpPr>
          <p:spPr>
            <a:xfrm>
              <a:off x="5845680" y="4510440"/>
              <a:ext cx="1861560" cy="1116360"/>
            </a:xfrm>
            <a:prstGeom prst="rect">
              <a:avLst/>
            </a:prstGeom>
            <a:solidFill>
              <a:schemeClr val="accent5">
                <a:hueOff val="-1575159"/>
                <a:satOff val="143"/>
                <a:lumOff val="-1030"/>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Holy Land</a:t>
              </a:r>
              <a:endParaRPr b="0" lang="en-GB" sz="2900" strike="noStrike" u="none">
                <a:solidFill>
                  <a:srgbClr val="ffffff"/>
                </a:solidFill>
                <a:uFillTx/>
                <a:latin typeface="Arial"/>
              </a:endParaRPr>
            </a:p>
          </p:txBody>
        </p:sp>
        <p:sp>
          <p:nvSpPr>
            <p:cNvPr id="186" name=""/>
            <p:cNvSpPr/>
            <p:nvPr/>
          </p:nvSpPr>
          <p:spPr>
            <a:xfrm>
              <a:off x="7894440" y="4510440"/>
              <a:ext cx="1861560" cy="1116360"/>
            </a:xfrm>
            <a:prstGeom prst="rect">
              <a:avLst/>
            </a:prstGeom>
            <a:solidFill>
              <a:schemeClr val="accent5">
                <a:hueOff val="-1800181"/>
                <a:satOff val="163"/>
                <a:lumOff val="-1177"/>
                <a:alphaOff val="0"/>
              </a:schemeClr>
            </a:solidFill>
            <a:ln>
              <a:solidFill>
                <a:srgbClr val="ffffff"/>
              </a:solidFill>
            </a:ln>
          </p:spPr>
          <p:style>
            <a:lnRef idx="2"/>
            <a:fillRef idx="0"/>
            <a:effectRef idx="0"/>
            <a:fontRef idx="minor"/>
          </p:style>
          <p:txBody>
            <a:bodyPr numCol="1" spcCol="1440" lIns="110520" rIns="110520" tIns="110520" bIns="110520" anchor="ctr">
              <a:noAutofit/>
            </a:bodyPr>
            <a:p>
              <a:pPr algn="ctr" defTabSz="1289160">
                <a:lnSpc>
                  <a:spcPct val="90000"/>
                </a:lnSpc>
                <a:spcAft>
                  <a:spcPts val="1015"/>
                </a:spcAft>
                <a:tabLst>
                  <a:tab algn="l" pos="0"/>
                </a:tabLst>
              </a:pPr>
              <a:r>
                <a:rPr b="0" lang="en-GB" sz="2900" strike="noStrike" u="none">
                  <a:solidFill>
                    <a:schemeClr val="lt1"/>
                  </a:solidFill>
                  <a:uFillTx/>
                  <a:latin typeface="Gill Sans"/>
                </a:rPr>
                <a:t>Byzantium</a:t>
              </a:r>
              <a:endParaRPr b="0" lang="en-GB" sz="2900" strike="noStrike" u="none">
                <a:solidFill>
                  <a:srgbClr val="ffffff"/>
                </a:solidFill>
                <a:uFillTx/>
                <a:latin typeface="Arial"/>
              </a:endParaRPr>
            </a:p>
          </p:txBody>
        </p:sp>
      </p:gr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7"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r>
              <a:rPr b="0" lang="en-GB" sz="4400" strike="noStrike" u="none">
                <a:solidFill>
                  <a:srgbClr val="000000"/>
                </a:solidFill>
                <a:uFillTx/>
                <a:latin typeface="Tw Cen MT"/>
              </a:rPr>
              <a:t>Sources</a:t>
            </a:r>
            <a:endParaRPr b="0" lang="en-GB" sz="4400" strike="noStrike" u="none">
              <a:solidFill>
                <a:srgbClr val="000000"/>
              </a:solidFill>
              <a:uFillTx/>
              <a:latin typeface="Tw Cen MT"/>
            </a:endParaRPr>
          </a:p>
        </p:txBody>
      </p:sp>
      <p:sp>
        <p:nvSpPr>
          <p:cNvPr id="188" name="PlaceHolder 2"/>
          <p:cNvSpPr>
            <a:spLocks noGrp="1"/>
          </p:cNvSpPr>
          <p:nvPr>
            <p:ph/>
          </p:nvPr>
        </p:nvSpPr>
        <p:spPr>
          <a:xfrm>
            <a:off x="609480" y="1604520"/>
            <a:ext cx="10972080" cy="397692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trike="noStrike" u="none">
                <a:solidFill>
                  <a:srgbClr val="000000"/>
                </a:solidFill>
                <a:uFillTx/>
                <a:latin typeface="Tw Cen MT"/>
              </a:rPr>
              <a:t>Dudo (more later)</a:t>
            </a:r>
            <a:endParaRPr b="0" lang="en-GB" sz="3200" strike="noStrike" u="none">
              <a:solidFill>
                <a:srgbClr val="000000"/>
              </a:solidFill>
              <a:uFillTx/>
              <a:latin typeface="Tw Cen MT"/>
            </a:endParaRPr>
          </a:p>
          <a:p>
            <a:pPr marL="432000" indent="-324000">
              <a:spcBef>
                <a:spcPts val="1417"/>
              </a:spcBef>
              <a:buClr>
                <a:srgbClr val="000000"/>
              </a:buClr>
              <a:buSzPct val="45000"/>
              <a:buFont typeface="Wingdings" charset="2"/>
              <a:buChar char=""/>
            </a:pPr>
            <a:r>
              <a:rPr b="0" lang="en-GB" sz="3200" strike="noStrike" u="none">
                <a:solidFill>
                  <a:srgbClr val="000000"/>
                </a:solidFill>
                <a:uFillTx/>
                <a:latin typeface="Tw Cen MT"/>
              </a:rPr>
              <a:t>Charters</a:t>
            </a:r>
            <a:endParaRPr b="0" lang="en-GB" sz="3200" strike="noStrike" u="none">
              <a:solidFill>
                <a:srgbClr val="000000"/>
              </a:solidFill>
              <a:uFillTx/>
              <a:latin typeface="Tw Cen MT"/>
            </a:endParaRPr>
          </a:p>
          <a:p>
            <a:pPr marL="432000" indent="-324000">
              <a:spcBef>
                <a:spcPts val="1417"/>
              </a:spcBef>
              <a:buClr>
                <a:srgbClr val="000000"/>
              </a:buClr>
              <a:buSzPct val="45000"/>
              <a:buFont typeface="Wingdings" charset="2"/>
              <a:buChar char=""/>
            </a:pPr>
            <a:r>
              <a:rPr b="0" lang="en-GB" sz="3200" strike="noStrike" u="none">
                <a:solidFill>
                  <a:srgbClr val="000000"/>
                </a:solidFill>
                <a:uFillTx/>
                <a:latin typeface="Tw Cen MT"/>
              </a:rPr>
              <a:t>Flodoard of Rheims</a:t>
            </a:r>
            <a:endParaRPr b="0" lang="en-GB" sz="3200" strike="noStrike" u="none">
              <a:solidFill>
                <a:srgbClr val="000000"/>
              </a:solidFill>
              <a:uFillTx/>
              <a:latin typeface="Tw Cen MT"/>
            </a:endParaRPr>
          </a:p>
          <a:p>
            <a:pPr marL="432000" indent="-324000">
              <a:spcBef>
                <a:spcPts val="1417"/>
              </a:spcBef>
              <a:buClr>
                <a:srgbClr val="000000"/>
              </a:buClr>
              <a:buSzPct val="45000"/>
              <a:buFont typeface="Wingdings" charset="2"/>
              <a:buChar char=""/>
            </a:pPr>
            <a:r>
              <a:rPr b="0" lang="en-GB" sz="3200" strike="noStrike" u="none">
                <a:solidFill>
                  <a:srgbClr val="000000"/>
                </a:solidFill>
                <a:uFillTx/>
                <a:latin typeface="Tw Cen MT"/>
              </a:rPr>
              <a:t>Other annals and chronicles maybe…</a:t>
            </a:r>
            <a:endParaRPr b="0" lang="en-GB" sz="3200" strike="noStrike" u="none">
              <a:solidFill>
                <a:srgbClr val="000000"/>
              </a:solidFill>
              <a:uFillTx/>
              <a:latin typeface="Tw Cen MT"/>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r>
              <a:rPr b="0" lang="en-GB" sz="4400" strike="noStrike" u="none">
                <a:solidFill>
                  <a:srgbClr val="000000"/>
                </a:solidFill>
                <a:uFillTx/>
                <a:latin typeface="Tw Cen MT"/>
              </a:rPr>
              <a:t>Arrival in Normandy</a:t>
            </a:r>
            <a:endParaRPr b="0" lang="en-GB" sz="4400" strike="noStrike" u="none">
              <a:solidFill>
                <a:srgbClr val="000000"/>
              </a:solidFill>
              <a:uFillTx/>
              <a:latin typeface="Tw Cen MT"/>
            </a:endParaRPr>
          </a:p>
        </p:txBody>
      </p:sp>
      <p:sp>
        <p:nvSpPr>
          <p:cNvPr id="190" name=""/>
          <p:cNvSpPr txBox="1"/>
          <p:nvPr/>
        </p:nvSpPr>
        <p:spPr>
          <a:xfrm>
            <a:off x="237960" y="1680120"/>
            <a:ext cx="10202040" cy="2029320"/>
          </a:xfrm>
          <a:prstGeom prst="rect">
            <a:avLst/>
          </a:prstGeom>
          <a:noFill/>
          <a:ln w="0">
            <a:noFill/>
          </a:ln>
        </p:spPr>
        <p:txBody>
          <a:bodyPr lIns="90000" rIns="90000" tIns="45000" bIns="45000" anchor="t">
            <a:noAutofit/>
          </a:bodyPr>
          <a:p>
            <a:r>
              <a:rPr b="0" lang="en-GB" sz="2400" strike="noStrike" u="none">
                <a:solidFill>
                  <a:srgbClr val="000000"/>
                </a:solidFill>
                <a:uFillTx/>
                <a:latin typeface="Tw Cen MT"/>
              </a:rPr>
              <a:t>Act of Charles the Simple re. the Parisian Abbey of S. Germain-des-Pres [918] </a:t>
            </a:r>
            <a:endParaRPr b="0" lang="en-GB" sz="2400" strike="noStrike" u="none">
              <a:solidFill>
                <a:srgbClr val="000000"/>
              </a:solidFill>
              <a:uFillTx/>
              <a:latin typeface="Arial"/>
            </a:endParaRPr>
          </a:p>
          <a:p>
            <a:endParaRPr b="0" lang="en-GB" sz="2200" strike="noStrike" u="none">
              <a:solidFill>
                <a:srgbClr val="000000"/>
              </a:solidFill>
              <a:uFillTx/>
              <a:latin typeface="Arial"/>
            </a:endParaRPr>
          </a:p>
          <a:p>
            <a:r>
              <a:rPr b="0" lang="en-GB" sz="2400" strike="noStrike" u="none">
                <a:solidFill>
                  <a:srgbClr val="000000"/>
                </a:solidFill>
                <a:uFillTx/>
                <a:latin typeface="Tw Cen MT"/>
              </a:rPr>
              <a:t>‘</a:t>
            </a:r>
            <a:r>
              <a:rPr b="0" lang="en-GB" sz="2400" strike="noStrike" u="none">
                <a:solidFill>
                  <a:srgbClr val="000000"/>
                </a:solidFill>
                <a:uFillTx/>
                <a:latin typeface="Tw Cen MT"/>
              </a:rPr>
              <a:t>we have granted . . . . that abbey . . . . apart from those of its properties which have given for the protection of the kingdom to the Northmen on the Seine, that is, to Rollo and his associates.’</a:t>
            </a:r>
            <a:endParaRPr b="0" lang="en-GB" sz="2400" strike="noStrike" u="none">
              <a:solidFill>
                <a:srgbClr val="000000"/>
              </a:solidFill>
              <a:uFillTx/>
              <a:latin typeface="Arial"/>
            </a:endParaRPr>
          </a:p>
          <a:p>
            <a:endParaRPr b="0" lang="en-GB" sz="2200" strike="noStrike" u="none">
              <a:solidFill>
                <a:srgbClr val="000000"/>
              </a:solidFill>
              <a:uFillTx/>
              <a:latin typeface="Arial"/>
            </a:endParaRPr>
          </a:p>
        </p:txBody>
      </p:sp>
      <p:pic>
        <p:nvPicPr>
          <p:cNvPr id="191" name="Content Placeholder 4" descr=""/>
          <p:cNvPicPr/>
          <p:nvPr/>
        </p:nvPicPr>
        <p:blipFill>
          <a:blip r:embed="rId1"/>
          <a:stretch/>
        </p:blipFill>
        <p:spPr>
          <a:xfrm>
            <a:off x="8280000" y="3240000"/>
            <a:ext cx="2250360" cy="3249360"/>
          </a:xfrm>
          <a:prstGeom prst="rect">
            <a:avLst/>
          </a:prstGeom>
          <a:ln w="0">
            <a:noFill/>
          </a:ln>
        </p:spPr>
      </p:pic>
      <p:sp>
        <p:nvSpPr>
          <p:cNvPr id="192" name=""/>
          <p:cNvSpPr txBox="1"/>
          <p:nvPr/>
        </p:nvSpPr>
        <p:spPr>
          <a:xfrm>
            <a:off x="252360" y="3780000"/>
            <a:ext cx="7667640" cy="2748600"/>
          </a:xfrm>
          <a:prstGeom prst="rect">
            <a:avLst/>
          </a:prstGeom>
          <a:noFill/>
          <a:ln w="0">
            <a:noFill/>
          </a:ln>
        </p:spPr>
        <p:txBody>
          <a:bodyPr lIns="90000" rIns="90000" tIns="45000" bIns="45000" anchor="t">
            <a:noAutofit/>
          </a:bodyPr>
          <a:p>
            <a:r>
              <a:rPr b="0" lang="en-GB" sz="2400" strike="noStrike" u="none">
                <a:solidFill>
                  <a:srgbClr val="000000"/>
                </a:solidFill>
                <a:uFillTx/>
                <a:latin typeface="Tw Cen MT"/>
              </a:rPr>
              <a:t>Flodoard:</a:t>
            </a:r>
            <a:endParaRPr b="0" lang="en-GB" sz="2400" strike="noStrike" u="none">
              <a:solidFill>
                <a:srgbClr val="000000"/>
              </a:solidFill>
              <a:uFillTx/>
              <a:latin typeface="Arial"/>
            </a:endParaRPr>
          </a:p>
          <a:p>
            <a:r>
              <a:rPr b="0" lang="en-GB" sz="2400" strike="noStrike" u="none">
                <a:solidFill>
                  <a:srgbClr val="000000"/>
                </a:solidFill>
                <a:uFillTx/>
                <a:latin typeface="Tw Cen MT"/>
              </a:rPr>
              <a:t>923 Meanwhile, Ragenold, prince of the Northmen, who were stationed on the river Loire, having been aroused by frequent messages from Charles, plundered France across the Sisar [?], having joined many of his men from Rouen.</a:t>
            </a:r>
            <a:endParaRPr b="0" lang="en-GB" sz="2400" strike="noStrike" u="none">
              <a:solidFill>
                <a:srgbClr val="000000"/>
              </a:solidFill>
              <a:uFillTx/>
              <a:latin typeface="Arial"/>
            </a:endParaRPr>
          </a:p>
          <a:p>
            <a:endParaRPr b="0" lang="en-GB" sz="2400" strike="noStrike" u="none">
              <a:solidFill>
                <a:srgbClr val="000000"/>
              </a:solidFill>
              <a:uFillTx/>
              <a:latin typeface="Arial"/>
            </a:endParaRPr>
          </a:p>
          <a:p>
            <a:r>
              <a:rPr b="0" lang="en-GB" sz="2400" strike="noStrike" u="none">
                <a:solidFill>
                  <a:srgbClr val="000000"/>
                </a:solidFill>
                <a:uFillTx/>
                <a:latin typeface="Tw Cen MT"/>
              </a:rPr>
              <a:t>924 Rollo, leader of the Normans of Rouen, plundered France and broke the peace....</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3" name="PlaceHolder 1"/>
          <p:cNvSpPr>
            <a:spLocks noGrp="1"/>
          </p:cNvSpPr>
          <p:nvPr>
            <p:ph type="title"/>
          </p:nvPr>
        </p:nvSpPr>
        <p:spPr>
          <a:xfrm>
            <a:off x="609480" y="273600"/>
            <a:ext cx="10972080" cy="1144440"/>
          </a:xfrm>
          <a:prstGeom prst="rect">
            <a:avLst/>
          </a:prstGeom>
          <a:noFill/>
          <a:ln w="0">
            <a:noFill/>
          </a:ln>
        </p:spPr>
        <p:txBody>
          <a:bodyPr lIns="0" rIns="0" tIns="0" bIns="0" anchor="ctr">
            <a:noAutofit/>
          </a:bodyPr>
          <a:p>
            <a:pPr indent="0" algn="ctr">
              <a:buNone/>
            </a:pPr>
            <a:r>
              <a:rPr b="0" lang="en-GB" sz="4400" strike="noStrike" u="none">
                <a:solidFill>
                  <a:srgbClr val="000000"/>
                </a:solidFill>
                <a:uFillTx/>
                <a:latin typeface="Tw Cen MT"/>
              </a:rPr>
              <a:t>More Flodoard</a:t>
            </a:r>
            <a:endParaRPr b="0" lang="en-GB" sz="4400" strike="noStrike" u="none">
              <a:solidFill>
                <a:srgbClr val="000000"/>
              </a:solidFill>
              <a:uFillTx/>
              <a:latin typeface="Tw Cen MT"/>
            </a:endParaRPr>
          </a:p>
        </p:txBody>
      </p:sp>
      <p:sp>
        <p:nvSpPr>
          <p:cNvPr id="194" name=""/>
          <p:cNvSpPr txBox="1"/>
          <p:nvPr/>
        </p:nvSpPr>
        <p:spPr>
          <a:xfrm>
            <a:off x="1440000" y="1625040"/>
            <a:ext cx="9540000" cy="4033440"/>
          </a:xfrm>
          <a:prstGeom prst="rect">
            <a:avLst/>
          </a:prstGeom>
          <a:noFill/>
          <a:ln w="0">
            <a:noFill/>
          </a:ln>
        </p:spPr>
        <p:txBody>
          <a:bodyPr lIns="90000" rIns="90000" tIns="45000" bIns="45000" anchor="t">
            <a:noAutofit/>
          </a:bodyPr>
          <a:p>
            <a:r>
              <a:rPr b="0" lang="en-GB" sz="2200" strike="noStrike" u="none">
                <a:solidFill>
                  <a:srgbClr val="000000"/>
                </a:solidFill>
                <a:uFillTx/>
                <a:latin typeface="Tw Cen MT"/>
              </a:rPr>
              <a:t>‘</a:t>
            </a:r>
            <a:r>
              <a:rPr b="0" lang="en-GB" sz="2200" strike="noStrike" u="none">
                <a:solidFill>
                  <a:srgbClr val="000000"/>
                </a:solidFill>
                <a:uFillTx/>
                <a:latin typeface="Tw Cen MT"/>
              </a:rPr>
              <a:t>after the campaign that Count Robert [of the Breton March] waged against [the Northmen] in the region of Chartres, they began to accept Christianity. They had been conceded certain coastal provinces along with the city of Rouen, which they had nearly levelled, and other cities dependent on it.’</a:t>
            </a:r>
            <a:endParaRPr b="0" lang="en-GB" sz="2200" strike="noStrike" u="none">
              <a:solidFill>
                <a:srgbClr val="000000"/>
              </a:solidFill>
              <a:uFillTx/>
              <a:latin typeface="Arial"/>
            </a:endParaRPr>
          </a:p>
          <a:p>
            <a:endParaRPr b="0" lang="en-GB" sz="2200" strike="noStrike" u="none">
              <a:solidFill>
                <a:srgbClr val="000000"/>
              </a:solidFill>
              <a:uFillTx/>
              <a:latin typeface="Arial"/>
            </a:endParaRPr>
          </a:p>
          <a:p>
            <a:endParaRPr b="0" lang="en-GB" sz="2200" strike="noStrike" u="none">
              <a:solidFill>
                <a:srgbClr val="000000"/>
              </a:solidFill>
              <a:uFillTx/>
              <a:latin typeface="Arial"/>
            </a:endParaRPr>
          </a:p>
          <a:p>
            <a:pPr defTabSz="914400">
              <a:lnSpc>
                <a:spcPct val="90000"/>
              </a:lnSpc>
              <a:spcBef>
                <a:spcPts val="1199"/>
              </a:spcBef>
              <a:spcAft>
                <a:spcPts val="201"/>
              </a:spcAft>
            </a:pPr>
            <a:r>
              <a:rPr b="0" lang="en-GB" sz="2200" strike="noStrike" u="none">
                <a:solidFill>
                  <a:srgbClr val="000000"/>
                </a:solidFill>
                <a:uFillTx/>
                <a:latin typeface="Tw Cen MT"/>
              </a:rPr>
              <a:t>Two other references  in his work to Rollo:</a:t>
            </a:r>
            <a:endParaRPr b="0" lang="en-GB" sz="2200" strike="noStrike" u="none">
              <a:solidFill>
                <a:srgbClr val="000000"/>
              </a:solidFill>
              <a:uFillTx/>
              <a:latin typeface="Arial"/>
            </a:endParaRPr>
          </a:p>
          <a:p>
            <a:pPr defTabSz="914400">
              <a:lnSpc>
                <a:spcPct val="90000"/>
              </a:lnSpc>
              <a:spcBef>
                <a:spcPts val="1199"/>
              </a:spcBef>
              <a:spcAft>
                <a:spcPts val="201"/>
              </a:spcAft>
            </a:pPr>
            <a:r>
              <a:rPr b="0" lang="en-GB" sz="2200" strike="noStrike" u="none">
                <a:solidFill>
                  <a:srgbClr val="000000"/>
                </a:solidFill>
                <a:uFillTx/>
                <a:latin typeface="Tw Cen MT"/>
              </a:rPr>
              <a:t>•</a:t>
            </a:r>
            <a:r>
              <a:rPr b="0" lang="en-GB" sz="2200" strike="noStrike" u="none">
                <a:solidFill>
                  <a:srgbClr val="000000"/>
                </a:solidFill>
                <a:uFillTx/>
                <a:latin typeface="Tw Cen MT"/>
              </a:rPr>
              <a:t>	</a:t>
            </a:r>
            <a:r>
              <a:rPr b="0" lang="en-GB" sz="2200" strike="noStrike" u="none">
                <a:solidFill>
                  <a:srgbClr val="000000"/>
                </a:solidFill>
                <a:uFillTx/>
                <a:latin typeface="Tw Cen MT"/>
              </a:rPr>
              <a:t>at Eu in 925 he and his Northmen resisted Frankish retaliation  in Beauvais</a:t>
            </a:r>
            <a:endParaRPr b="0" lang="en-GB" sz="2200" strike="noStrike" u="none">
              <a:solidFill>
                <a:srgbClr val="000000"/>
              </a:solidFill>
              <a:uFillTx/>
              <a:latin typeface="Arial"/>
            </a:endParaRPr>
          </a:p>
          <a:p>
            <a:pPr defTabSz="914400">
              <a:lnSpc>
                <a:spcPct val="90000"/>
              </a:lnSpc>
              <a:spcBef>
                <a:spcPts val="1199"/>
              </a:spcBef>
              <a:spcAft>
                <a:spcPts val="201"/>
              </a:spcAft>
            </a:pPr>
            <a:r>
              <a:rPr b="0" lang="en-GB" sz="2200" strike="noStrike" u="none">
                <a:solidFill>
                  <a:srgbClr val="000000"/>
                </a:solidFill>
                <a:uFillTx/>
                <a:latin typeface="Tw Cen MT"/>
              </a:rPr>
              <a:t>•</a:t>
            </a:r>
            <a:r>
              <a:rPr b="0" lang="en-GB" sz="2200" strike="noStrike" u="none">
                <a:solidFill>
                  <a:srgbClr val="000000"/>
                </a:solidFill>
                <a:uFillTx/>
                <a:latin typeface="Tw Cen MT"/>
              </a:rPr>
              <a:t>	</a:t>
            </a:r>
            <a:r>
              <a:rPr b="0" lang="en-GB" sz="2200" strike="noStrike" u="none">
                <a:solidFill>
                  <a:srgbClr val="000000"/>
                </a:solidFill>
                <a:uFillTx/>
                <a:latin typeface="Tw Cen MT"/>
              </a:rPr>
              <a:t>927, ‘the son of Rollo’ swore faith to King Charles the Simple</a:t>
            </a:r>
            <a:endParaRPr b="0" lang="en-GB" sz="2200" strike="noStrike" u="none">
              <a:solidFill>
                <a:srgbClr val="000000"/>
              </a:solidFill>
              <a:uFillTx/>
              <a:latin typeface="Arial"/>
            </a:endParaRPr>
          </a:p>
          <a:p>
            <a:pPr defTabSz="914400">
              <a:lnSpc>
                <a:spcPct val="90000"/>
              </a:lnSpc>
              <a:spcBef>
                <a:spcPts val="1199"/>
              </a:spcBef>
              <a:spcAft>
                <a:spcPts val="201"/>
              </a:spcAft>
            </a:pPr>
            <a:endParaRPr b="0" lang="en-GB" sz="2200" strike="noStrike" u="none">
              <a:solidFill>
                <a:srgbClr val="000000"/>
              </a:solidFill>
              <a:uFillTx/>
              <a:latin typeface="Arial"/>
            </a:endParaRPr>
          </a:p>
          <a:p>
            <a:endParaRPr b="0" lang="en-GB" sz="22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195" name="Rectangle 9">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96" name="Rectangle 11">
            <a:extLst>
              <a:ext uri="{C183D7F6-B498-43B3-948B-1728B52AA6E4}">
                <adec:decorative xmlns:adec="http://schemas.microsoft.com/office/drawing/2017/decorative" val="1"/>
              </a:ext>
            </a:extLst>
          </p:cNvPr>
          <p:cNvSpPr/>
          <p:nvPr/>
        </p:nvSpPr>
        <p:spPr>
          <a:xfrm>
            <a:off x="0" y="0"/>
            <a:ext cx="6938280" cy="6856200"/>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197" name="PlaceHolder 1"/>
          <p:cNvSpPr>
            <a:spLocks noGrp="1"/>
          </p:cNvSpPr>
          <p:nvPr>
            <p:ph type="title"/>
          </p:nvPr>
        </p:nvSpPr>
        <p:spPr>
          <a:xfrm>
            <a:off x="1050840" y="609480"/>
            <a:ext cx="4474800" cy="1214280"/>
          </a:xfrm>
          <a:prstGeom prst="rect">
            <a:avLst/>
          </a:prstGeom>
          <a:noFill/>
          <a:ln w="0">
            <a:noFill/>
          </a:ln>
        </p:spPr>
        <p:txBody>
          <a:bodyPr lIns="91440" rIns="91440" tIns="45720" bIns="45720" anchor="ctr">
            <a:normAutofit/>
          </a:bodyPr>
          <a:p>
            <a:pPr indent="0"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The Norman Myth</a:t>
            </a:r>
            <a:endParaRPr b="0" lang="en-GB" sz="2800" strike="noStrike" u="none">
              <a:solidFill>
                <a:srgbClr val="000000"/>
              </a:solidFill>
              <a:uFillTx/>
              <a:latin typeface="Arial"/>
            </a:endParaRPr>
          </a:p>
        </p:txBody>
      </p:sp>
      <p:sp>
        <p:nvSpPr>
          <p:cNvPr id="198" name="PlaceHolder 2"/>
          <p:cNvSpPr>
            <a:spLocks noGrp="1"/>
          </p:cNvSpPr>
          <p:nvPr>
            <p:ph/>
          </p:nvPr>
        </p:nvSpPr>
        <p:spPr>
          <a:xfrm>
            <a:off x="1050840" y="2163600"/>
            <a:ext cx="3874320" cy="4105080"/>
          </a:xfrm>
          <a:prstGeom prst="rect">
            <a:avLst/>
          </a:prstGeom>
          <a:noFill/>
          <a:ln w="0">
            <a:noFill/>
          </a:ln>
        </p:spPr>
        <p:txBody>
          <a:bodyPr lIns="91440" rIns="91440" tIns="45720" bIns="45720" anchor="t">
            <a:normAutofit/>
          </a:bodyPr>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Histories and literature</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Castles, churches and cathedrals</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Artwork and illuminated manuscripts</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a:t>
            </a:r>
            <a:r>
              <a:rPr b="0" lang="en-GB" sz="2000" spc="51" strike="noStrike" u="none">
                <a:solidFill>
                  <a:schemeClr val="dk1">
                    <a:lumMod val="85000"/>
                    <a:lumOff val="15000"/>
                  </a:schemeClr>
                </a:solidFill>
                <a:uFillTx/>
                <a:latin typeface="Bembo"/>
                <a:ea typeface="바탕"/>
              </a:rPr>
              <a:t>Normanitas’</a:t>
            </a:r>
            <a:endParaRPr b="0" lang="en-GB" sz="2000" strike="noStrike" u="none">
              <a:solidFill>
                <a:srgbClr val="000000"/>
              </a:solidFill>
              <a:uFillTx/>
              <a:latin typeface="Arial"/>
            </a:endParaRPr>
          </a:p>
        </p:txBody>
      </p:sp>
      <p:sp>
        <p:nvSpPr>
          <p:cNvPr id="199" name="Picture 4"/>
          <p:cNvSpPr/>
          <p:nvPr/>
        </p:nvSpPr>
        <p:spPr>
          <a:xfrm>
            <a:off x="5251680" y="0"/>
            <a:ext cx="6938280" cy="6867000"/>
          </a:xfrm>
          <a:custGeom>
            <a:avLst/>
            <a:gdLst>
              <a:gd name="textAreaLeft" fmla="*/ 0 w 6938280"/>
              <a:gd name="textAreaRight" fmla="*/ 6940080 w 6938280"/>
              <a:gd name="textAreaTop" fmla="*/ 0 h 6867000"/>
              <a:gd name="textAreaBottom" fmla="*/ 6868800 h 6867000"/>
            </a:gdLst>
            <a:ahLst/>
            <a:rect l="textAreaLeft" t="textAreaTop" r="textAreaRight" b="textAreaBottom"/>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200" name="Rectangle 16">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01" name="Rectangle 18">
            <a:extLst>
              <a:ext uri="{C183D7F6-B498-43B3-948B-1728B52AA6E4}">
                <adec:decorative xmlns:adec="http://schemas.microsoft.com/office/drawing/2017/decorative" val="1"/>
              </a:ext>
            </a:extLst>
          </p:cNvPr>
          <p:cNvSpPr/>
          <p:nvPr/>
        </p:nvSpPr>
        <p:spPr>
          <a:xfrm>
            <a:off x="0" y="0"/>
            <a:ext cx="6938280" cy="6856200"/>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02" name="PlaceHolder 1"/>
          <p:cNvSpPr>
            <a:spLocks noGrp="1"/>
          </p:cNvSpPr>
          <p:nvPr>
            <p:ph type="title"/>
          </p:nvPr>
        </p:nvSpPr>
        <p:spPr>
          <a:xfrm>
            <a:off x="1050840" y="609480"/>
            <a:ext cx="4474800" cy="1214280"/>
          </a:xfrm>
          <a:prstGeom prst="rect">
            <a:avLst/>
          </a:prstGeom>
          <a:noFill/>
          <a:ln w="0">
            <a:noFill/>
          </a:ln>
        </p:spPr>
        <p:txBody>
          <a:bodyPr lIns="91440" rIns="91440" tIns="45720" bIns="45720" anchor="ctr">
            <a:normAutofit/>
          </a:bodyPr>
          <a:p>
            <a:pPr indent="0"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Textual tradition</a:t>
            </a:r>
            <a:endParaRPr b="0" lang="en-GB" sz="2800" strike="noStrike" u="none">
              <a:solidFill>
                <a:srgbClr val="000000"/>
              </a:solidFill>
              <a:uFillTx/>
              <a:latin typeface="Arial"/>
            </a:endParaRPr>
          </a:p>
        </p:txBody>
      </p:sp>
      <p:sp>
        <p:nvSpPr>
          <p:cNvPr id="203" name="PlaceHolder 2"/>
          <p:cNvSpPr>
            <a:spLocks noGrp="1"/>
          </p:cNvSpPr>
          <p:nvPr>
            <p:ph/>
          </p:nvPr>
        </p:nvSpPr>
        <p:spPr>
          <a:xfrm>
            <a:off x="1050840" y="2163600"/>
            <a:ext cx="3874320" cy="4105080"/>
          </a:xfrm>
          <a:prstGeom prst="rect">
            <a:avLst/>
          </a:prstGeom>
          <a:noFill/>
          <a:ln w="0">
            <a:noFill/>
          </a:ln>
        </p:spPr>
        <p:txBody>
          <a:bodyPr lIns="91440" rIns="91440" tIns="45720" bIns="45720" anchor="t">
            <a:normAutofit/>
          </a:bodyPr>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Poetry</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Prose</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Latin</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French</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Classical influences</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Christian references</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Romance literature</a:t>
            </a:r>
            <a:endParaRPr b="0" lang="en-GB" sz="2000" strike="noStrike" u="none">
              <a:solidFill>
                <a:srgbClr val="000000"/>
              </a:solidFill>
              <a:uFillTx/>
              <a:latin typeface="Arial"/>
            </a:endParaRPr>
          </a:p>
        </p:txBody>
      </p:sp>
      <p:sp>
        <p:nvSpPr>
          <p:cNvPr id="204" name="Picture 5"/>
          <p:cNvSpPr/>
          <p:nvPr/>
        </p:nvSpPr>
        <p:spPr>
          <a:xfrm>
            <a:off x="5251680" y="0"/>
            <a:ext cx="6938280" cy="6867000"/>
          </a:xfrm>
          <a:custGeom>
            <a:avLst/>
            <a:gdLst>
              <a:gd name="textAreaLeft" fmla="*/ 0 w 6938280"/>
              <a:gd name="textAreaRight" fmla="*/ 6940080 w 6938280"/>
              <a:gd name="textAreaTop" fmla="*/ 0 h 6867000"/>
              <a:gd name="textAreaBottom" fmla="*/ 6868800 h 6867000"/>
            </a:gdLst>
            <a:ahLst/>
            <a:rect l="textAreaLeft" t="textAreaTop" r="textAreaRight" b="textAreaBottom"/>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205" name="Rectangle 7">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06" name="Freeform: Shape 9">
            <a:extLst>
              <a:ext uri="{C183D7F6-B498-43B3-948B-1728B52AA6E4}">
                <adec:decorative xmlns:adec="http://schemas.microsoft.com/office/drawing/2017/decorative" val="1"/>
              </a:ext>
            </a:extLst>
          </p:cNvPr>
          <p:cNvSpPr/>
          <p:nvPr/>
        </p:nvSpPr>
        <p:spPr>
          <a:xfrm flipH="1">
            <a:off x="-1440" y="0"/>
            <a:ext cx="12190320" cy="2685240"/>
          </a:xfrm>
          <a:custGeom>
            <a:avLst/>
            <a:gdLst>
              <a:gd name="textAreaLeft" fmla="*/ 1080 w 12190320"/>
              <a:gd name="textAreaRight" fmla="*/ 12193200 w 12190320"/>
              <a:gd name="textAreaTop" fmla="*/ 0 h 2685240"/>
              <a:gd name="textAreaBottom" fmla="*/ 2687040 h 2685240"/>
            </a:gdLst>
            <a:ahLst/>
            <a:rect l="textAreaLeft" t="textAreaTop" r="textAreaRight" b="textAreaBottom"/>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07" name="PlaceHolder 1"/>
          <p:cNvSpPr>
            <a:spLocks noGrp="1"/>
          </p:cNvSpPr>
          <p:nvPr>
            <p:ph type="title"/>
          </p:nvPr>
        </p:nvSpPr>
        <p:spPr>
          <a:xfrm>
            <a:off x="1050840" y="609480"/>
            <a:ext cx="9808920" cy="1214280"/>
          </a:xfrm>
          <a:prstGeom prst="rect">
            <a:avLst/>
          </a:prstGeom>
          <a:noFill/>
          <a:ln w="0">
            <a:noFill/>
          </a:ln>
        </p:spPr>
        <p:txBody>
          <a:bodyPr lIns="91440" rIns="91440" tIns="45720" bIns="45720" anchor="ctr">
            <a:normAutofit/>
          </a:bodyPr>
          <a:p>
            <a:pPr indent="0"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Important questions</a:t>
            </a:r>
            <a:endParaRPr b="0" lang="en-GB" sz="2800" strike="noStrike" u="none">
              <a:solidFill>
                <a:srgbClr val="000000"/>
              </a:solidFill>
              <a:uFillTx/>
              <a:latin typeface="Arial"/>
            </a:endParaRPr>
          </a:p>
        </p:txBody>
      </p:sp>
      <p:sp>
        <p:nvSpPr>
          <p:cNvPr id="208" name="Freeform: Shape 11">
            <a:extLst>
              <a:ext uri="{C183D7F6-B498-43B3-948B-1728B52AA6E4}">
                <adec:decorative xmlns:adec="http://schemas.microsoft.com/office/drawing/2017/decorative" val="1"/>
              </a:ext>
            </a:extLst>
          </p:cNvPr>
          <p:cNvSpPr/>
          <p:nvPr/>
        </p:nvSpPr>
        <p:spPr>
          <a:xfrm>
            <a:off x="2674080" y="6080040"/>
            <a:ext cx="9515880" cy="776160"/>
          </a:xfrm>
          <a:custGeom>
            <a:avLst/>
            <a:gdLst>
              <a:gd name="textAreaLeft" fmla="*/ 0 w 9515880"/>
              <a:gd name="textAreaRight" fmla="*/ 9517680 w 9515880"/>
              <a:gd name="textAreaTop" fmla="*/ 0 h 776160"/>
              <a:gd name="textAreaBottom" fmla="*/ 777960 h 776160"/>
            </a:gdLst>
            <a:ahLst/>
            <a:rect l="textAreaLeft" t="textAreaTop" r="textAreaRight" b="textAreaBottom"/>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09" name="PlaceHolder 2"/>
          <p:cNvSpPr>
            <a:spLocks noGrp="1"/>
          </p:cNvSpPr>
          <p:nvPr>
            <p:ph/>
          </p:nvPr>
        </p:nvSpPr>
        <p:spPr>
          <a:xfrm>
            <a:off x="1050840" y="2687040"/>
            <a:ext cx="9879120" cy="3565440"/>
          </a:xfrm>
          <a:prstGeom prst="rect">
            <a:avLst/>
          </a:prstGeom>
          <a:noFill/>
          <a:ln w="0">
            <a:noFill/>
          </a:ln>
        </p:spPr>
        <p:txBody>
          <a:bodyPr lIns="91440" rIns="91440" tIns="45720" bIns="45720" anchor="ctr">
            <a:normAutofit/>
          </a:bodyPr>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What or who was a Norman?</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What were the qualities of Norman-ness?</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Did they remain Scandinavian?</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Did they become ‘Frankish’?</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How different were they really from their neighbours?</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And if they were so great at conquering, why did they ‘disappear’ in the thirteenth century?</a:t>
            </a:r>
            <a:endParaRPr b="0" lang="en-GB" sz="20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210" name="Rectangle 12">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11" name="Rectangle 14">
            <a:extLst>
              <a:ext uri="{C183D7F6-B498-43B3-948B-1728B52AA6E4}">
                <adec:decorative xmlns:adec="http://schemas.microsoft.com/office/drawing/2017/decorative" val="1"/>
              </a:ext>
            </a:extLst>
          </p:cNvPr>
          <p:cNvSpPr/>
          <p:nvPr/>
        </p:nvSpPr>
        <p:spPr>
          <a:xfrm>
            <a:off x="4836960" y="0"/>
            <a:ext cx="7353000" cy="6856200"/>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12" name="PlaceHolder 1"/>
          <p:cNvSpPr>
            <a:spLocks noGrp="1"/>
          </p:cNvSpPr>
          <p:nvPr>
            <p:ph type="title"/>
          </p:nvPr>
        </p:nvSpPr>
        <p:spPr>
          <a:xfrm>
            <a:off x="7166160" y="609480"/>
            <a:ext cx="3935160" cy="1214280"/>
          </a:xfrm>
          <a:prstGeom prst="rect">
            <a:avLst/>
          </a:prstGeom>
          <a:noFill/>
          <a:ln w="0">
            <a:noFill/>
          </a:ln>
        </p:spPr>
        <p:txBody>
          <a:bodyPr lIns="91440" rIns="91440" tIns="45720" bIns="45720" anchor="ctr">
            <a:normAutofit/>
          </a:bodyPr>
          <a:p>
            <a:pPr indent="0" algn="ctr"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Difficult evidence</a:t>
            </a:r>
            <a:endParaRPr b="0" lang="en-GB" sz="2800" strike="noStrike" u="none">
              <a:solidFill>
                <a:srgbClr val="000000"/>
              </a:solidFill>
              <a:uFillTx/>
              <a:latin typeface="Arial"/>
            </a:endParaRPr>
          </a:p>
        </p:txBody>
      </p:sp>
      <p:sp>
        <p:nvSpPr>
          <p:cNvPr id="213" name="Picture 7"/>
          <p:cNvSpPr/>
          <p:nvPr/>
        </p:nvSpPr>
        <p:spPr>
          <a:xfrm>
            <a:off x="0" y="0"/>
            <a:ext cx="7035480" cy="6856200"/>
          </a:xfrm>
          <a:custGeom>
            <a:avLst/>
            <a:gdLst>
              <a:gd name="textAreaLeft" fmla="*/ 0 w 7035480"/>
              <a:gd name="textAreaRight" fmla="*/ 7037280 w 7035480"/>
              <a:gd name="textAreaTop" fmla="*/ 0 h 6856200"/>
              <a:gd name="textAreaBottom" fmla="*/ 6858000 h 6856200"/>
            </a:gdLst>
            <a:ahLst/>
            <a:rect l="textAreaLeft" t="textAreaTop" r="textAreaRight" b="textAreaBottom"/>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uFillTx/>
              <a:latin typeface="Arial"/>
            </a:endParaRPr>
          </a:p>
        </p:txBody>
      </p:sp>
      <p:sp>
        <p:nvSpPr>
          <p:cNvPr id="214" name="PlaceHolder 2"/>
          <p:cNvSpPr>
            <a:spLocks noGrp="1"/>
          </p:cNvSpPr>
          <p:nvPr>
            <p:ph/>
          </p:nvPr>
        </p:nvSpPr>
        <p:spPr>
          <a:xfrm>
            <a:off x="7162920" y="2147400"/>
            <a:ext cx="3883320" cy="4105080"/>
          </a:xfrm>
          <a:prstGeom prst="rect">
            <a:avLst/>
          </a:prstGeom>
          <a:noFill/>
          <a:ln w="0">
            <a:noFill/>
          </a:ln>
        </p:spPr>
        <p:txBody>
          <a:bodyPr lIns="91440" rIns="91440" tIns="45720" bIns="45720" anchor="t">
            <a:normAutofit/>
          </a:bodyPr>
          <a:p>
            <a:pPr marL="228600" indent="-228600" defTabSz="914400">
              <a:lnSpc>
                <a:spcPct val="10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Bembo"/>
                <a:ea typeface="바탕"/>
              </a:rPr>
              <a:t>Panegyric</a:t>
            </a:r>
            <a:endParaRPr b="0" lang="en-GB" sz="2000" strike="noStrike" u="none">
              <a:solidFill>
                <a:srgbClr val="000000"/>
              </a:solidFill>
              <a:uFillTx/>
              <a:latin typeface="Arial"/>
            </a:endParaRPr>
          </a:p>
          <a:p>
            <a:pPr marL="274320" indent="0" defTabSz="914400">
              <a:lnSpc>
                <a:spcPct val="100000"/>
              </a:lnSpc>
              <a:spcBef>
                <a:spcPts val="499"/>
              </a:spcBef>
              <a:buNone/>
              <a:tabLst>
                <a:tab algn="l" pos="0"/>
              </a:tabLst>
            </a:pPr>
            <a:r>
              <a:rPr b="0" lang="en-GB" sz="1800" spc="51" strike="noStrike" u="none">
                <a:solidFill>
                  <a:schemeClr val="dk1">
                    <a:lumMod val="85000"/>
                    <a:lumOff val="15000"/>
                  </a:schemeClr>
                </a:solidFill>
                <a:uFillTx/>
                <a:latin typeface="Bembo"/>
                <a:ea typeface="바탕"/>
              </a:rPr>
              <a:t>William of Poitiers</a:t>
            </a:r>
            <a:endParaRPr b="0" lang="en-GB" sz="1800" strike="noStrike" u="none">
              <a:solidFill>
                <a:srgbClr val="000000"/>
              </a:solidFill>
              <a:uFillTx/>
              <a:latin typeface="Arial"/>
            </a:endParaRPr>
          </a:p>
          <a:p>
            <a:pPr marL="274320" indent="0" defTabSz="914400">
              <a:lnSpc>
                <a:spcPct val="100000"/>
              </a:lnSpc>
              <a:spcBef>
                <a:spcPts val="499"/>
              </a:spcBef>
              <a:buNone/>
              <a:tabLst>
                <a:tab algn="l" pos="0"/>
              </a:tabLst>
            </a:pPr>
            <a:r>
              <a:rPr b="0" lang="en-GB" sz="1800" spc="51" strike="noStrike" u="none">
                <a:solidFill>
                  <a:schemeClr val="dk1">
                    <a:lumMod val="85000"/>
                    <a:lumOff val="15000"/>
                  </a:schemeClr>
                </a:solidFill>
                <a:uFillTx/>
                <a:latin typeface="Bembo"/>
                <a:ea typeface="바탕"/>
              </a:rPr>
              <a:t>Amatus of Montecassino</a:t>
            </a:r>
            <a:endParaRPr b="0" lang="en-GB" sz="1800" strike="noStrike" u="none">
              <a:solidFill>
                <a:srgbClr val="000000"/>
              </a:solidFill>
              <a:uFillTx/>
              <a:latin typeface="Arial"/>
            </a:endParaRPr>
          </a:p>
          <a:p>
            <a:pPr marL="274320" indent="0" defTabSz="914400">
              <a:lnSpc>
                <a:spcPct val="100000"/>
              </a:lnSpc>
              <a:spcBef>
                <a:spcPts val="499"/>
              </a:spcBef>
              <a:buNone/>
              <a:tabLst>
                <a:tab algn="l" pos="0"/>
              </a:tabLst>
            </a:pPr>
            <a:r>
              <a:rPr b="0" lang="en-GB" sz="1800" spc="51" strike="noStrike" u="none">
                <a:solidFill>
                  <a:schemeClr val="dk1">
                    <a:lumMod val="85000"/>
                    <a:lumOff val="15000"/>
                  </a:schemeClr>
                </a:solidFill>
                <a:uFillTx/>
                <a:latin typeface="Bembo"/>
                <a:ea typeface="바탕"/>
              </a:rPr>
              <a:t>Geoffrey Malaterra</a:t>
            </a:r>
            <a:endParaRPr b="0" lang="en-GB" sz="1800" strike="noStrike" u="none">
              <a:solidFill>
                <a:srgbClr val="000000"/>
              </a:solidFill>
              <a:uFillTx/>
              <a:latin typeface="Arial"/>
            </a:endParaRPr>
          </a:p>
          <a:p>
            <a:pPr marL="274320" indent="0" defTabSz="914400">
              <a:lnSpc>
                <a:spcPct val="100000"/>
              </a:lnSpc>
              <a:spcBef>
                <a:spcPts val="499"/>
              </a:spcBef>
              <a:buNone/>
              <a:tabLst>
                <a:tab algn="l" pos="0"/>
              </a:tabLst>
            </a:pPr>
            <a:r>
              <a:rPr b="0" lang="en-GB" sz="1800" spc="51" strike="noStrike" u="none">
                <a:solidFill>
                  <a:schemeClr val="dk1">
                    <a:lumMod val="85000"/>
                    <a:lumOff val="15000"/>
                  </a:schemeClr>
                </a:solidFill>
                <a:uFillTx/>
                <a:latin typeface="Bembo"/>
                <a:ea typeface="바탕"/>
              </a:rPr>
              <a:t>Ralph of Caen</a:t>
            </a:r>
            <a:endParaRPr b="0" lang="en-GB" sz="18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tabLst>
                <a:tab algn="l" pos="0"/>
              </a:tabLst>
            </a:pPr>
            <a:r>
              <a:rPr b="0" lang="en-GB" sz="2000" spc="51" strike="noStrike" u="none">
                <a:solidFill>
                  <a:schemeClr val="dk1">
                    <a:lumMod val="85000"/>
                    <a:lumOff val="15000"/>
                  </a:schemeClr>
                </a:solidFill>
                <a:uFillTx/>
                <a:latin typeface="Bembo"/>
                <a:ea typeface="바탕"/>
              </a:rPr>
              <a:t>Subtext and Subversion</a:t>
            </a:r>
            <a:endParaRPr b="0" lang="en-GB" sz="2000" strike="noStrike" u="none">
              <a:solidFill>
                <a:srgbClr val="000000"/>
              </a:solidFill>
              <a:uFillTx/>
              <a:latin typeface="Arial"/>
            </a:endParaRPr>
          </a:p>
          <a:p>
            <a:pPr marL="228600" indent="-228600" defTabSz="914400">
              <a:lnSpc>
                <a:spcPct val="100000"/>
              </a:lnSpc>
              <a:spcBef>
                <a:spcPts val="1001"/>
              </a:spcBef>
              <a:buClr>
                <a:srgbClr val="262626"/>
              </a:buClr>
              <a:buSzPct val="80000"/>
              <a:buFont typeface="Arial"/>
              <a:buChar char="•"/>
              <a:tabLst>
                <a:tab algn="l" pos="0"/>
              </a:tabLst>
            </a:pPr>
            <a:r>
              <a:rPr b="0" lang="en-GB" sz="2000" spc="51" strike="noStrike" u="none">
                <a:solidFill>
                  <a:schemeClr val="dk1">
                    <a:lumMod val="85000"/>
                    <a:lumOff val="15000"/>
                  </a:schemeClr>
                </a:solidFill>
                <a:uFillTx/>
                <a:latin typeface="Bembo"/>
                <a:ea typeface="바탕"/>
              </a:rPr>
              <a:t>Intertextuality</a:t>
            </a:r>
            <a:endParaRPr b="0" lang="en-GB" sz="20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215" name="Rectangle 7">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16" name="Freeform: Shape 9">
            <a:extLst>
              <a:ext uri="{C183D7F6-B498-43B3-948B-1728B52AA6E4}">
                <adec:decorative xmlns:adec="http://schemas.microsoft.com/office/drawing/2017/decorative" val="1"/>
              </a:ext>
            </a:extLst>
          </p:cNvPr>
          <p:cNvSpPr/>
          <p:nvPr/>
        </p:nvSpPr>
        <p:spPr>
          <a:xfrm>
            <a:off x="375480" y="0"/>
            <a:ext cx="11814480" cy="6856200"/>
          </a:xfrm>
          <a:custGeom>
            <a:avLst/>
            <a:gdLst>
              <a:gd name="textAreaLeft" fmla="*/ 0 w 11814480"/>
              <a:gd name="textAreaRight" fmla="*/ 11816280 w 11814480"/>
              <a:gd name="textAreaTop" fmla="*/ 0 h 6856200"/>
              <a:gd name="textAreaBottom" fmla="*/ 6858000 h 6856200"/>
            </a:gdLst>
            <a:ahLst/>
            <a:rect l="textAreaLeft" t="textAreaTop" r="textAreaRight" b="textAreaBottom"/>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17" name="Freeform: Shape 11">
            <a:extLst>
              <a:ext uri="{C183D7F6-B498-43B3-948B-1728B52AA6E4}">
                <adec:decorative xmlns:adec="http://schemas.microsoft.com/office/drawing/2017/decorative" val="1"/>
              </a:ext>
            </a:extLst>
          </p:cNvPr>
          <p:cNvSpPr/>
          <p:nvPr/>
        </p:nvSpPr>
        <p:spPr>
          <a:xfrm rot="21294600">
            <a:off x="-249480" y="-311760"/>
            <a:ext cx="7764480" cy="5320080"/>
          </a:xfrm>
          <a:custGeom>
            <a:avLst/>
            <a:gdLst>
              <a:gd name="textAreaLeft" fmla="*/ 0 w 7764480"/>
              <a:gd name="textAreaRight" fmla="*/ 7766280 w 7764480"/>
              <a:gd name="textAreaTop" fmla="*/ 0 h 5320080"/>
              <a:gd name="textAreaBottom" fmla="*/ 5321880 h 5320080"/>
            </a:gdLst>
            <a:ahLst/>
            <a:rect l="textAreaLeft" t="textAreaTop" r="textAreaRight" b="textAreaBottom"/>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18" name="PlaceHolder 1"/>
          <p:cNvSpPr>
            <a:spLocks noGrp="1"/>
          </p:cNvSpPr>
          <p:nvPr>
            <p:ph type="title"/>
          </p:nvPr>
        </p:nvSpPr>
        <p:spPr>
          <a:xfrm>
            <a:off x="812880" y="603720"/>
            <a:ext cx="5435280" cy="1785240"/>
          </a:xfrm>
          <a:prstGeom prst="rect">
            <a:avLst/>
          </a:prstGeom>
          <a:noFill/>
          <a:ln w="0">
            <a:noFill/>
          </a:ln>
        </p:spPr>
        <p:txBody>
          <a:bodyPr lIns="91440" rIns="91440" tIns="45720" bIns="45720" anchor="t">
            <a:normAutofit/>
          </a:bodyPr>
          <a:p>
            <a:pPr indent="0"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Leah Shopkow</a:t>
            </a:r>
            <a:endParaRPr b="0" lang="en-GB" sz="2800" strike="noStrike" u="none">
              <a:solidFill>
                <a:srgbClr val="000000"/>
              </a:solidFill>
              <a:uFillTx/>
              <a:latin typeface="Arial"/>
            </a:endParaRPr>
          </a:p>
        </p:txBody>
      </p:sp>
      <p:sp>
        <p:nvSpPr>
          <p:cNvPr id="219" name="PlaceHolder 2"/>
          <p:cNvSpPr>
            <a:spLocks noGrp="1"/>
          </p:cNvSpPr>
          <p:nvPr>
            <p:ph/>
          </p:nvPr>
        </p:nvSpPr>
        <p:spPr>
          <a:xfrm>
            <a:off x="4667400" y="2496600"/>
            <a:ext cx="6295680" cy="3755880"/>
          </a:xfrm>
          <a:prstGeom prst="rect">
            <a:avLst/>
          </a:prstGeom>
          <a:noFill/>
          <a:ln w="0">
            <a:noFill/>
          </a:ln>
        </p:spPr>
        <p:txBody>
          <a:bodyPr lIns="91440" rIns="91440" tIns="45720" bIns="45720" anchor="ctr">
            <a:normAutofit/>
          </a:bodyPr>
          <a:p>
            <a:pPr marL="228600" indent="-228600" defTabSz="914400">
              <a:lnSpc>
                <a:spcPct val="90000"/>
              </a:lnSpc>
              <a:spcBef>
                <a:spcPts val="1001"/>
              </a:spcBef>
              <a:buClr>
                <a:srgbClr val="262626"/>
              </a:buClr>
              <a:buSzPct val="80000"/>
              <a:buFont typeface="Arial"/>
              <a:buChar char="•"/>
            </a:pPr>
            <a:r>
              <a:rPr b="0" i="1" lang="en-GB" sz="2000" spc="51" strike="noStrike" u="none">
                <a:solidFill>
                  <a:schemeClr val="dk1">
                    <a:lumMod val="85000"/>
                    <a:lumOff val="15000"/>
                  </a:schemeClr>
                </a:solidFill>
                <a:uFillTx/>
                <a:latin typeface="Gill Sans"/>
                <a:ea typeface="바탕"/>
              </a:rPr>
              <a:t>History and Community: Norman Historical Writing in the Eleventh and Twelfth Centuries</a:t>
            </a:r>
            <a:endParaRPr b="0" lang="en-GB" sz="2000" strike="noStrike" u="none">
              <a:solidFill>
                <a:srgbClr val="000000"/>
              </a:solidFill>
              <a:uFillTx/>
              <a:latin typeface="Arial"/>
            </a:endParaRPr>
          </a:p>
          <a:p>
            <a:pPr marL="228600" indent="-228600" defTabSz="914400">
              <a:lnSpc>
                <a:spcPct val="9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Gill Sans"/>
                <a:ea typeface="바탕"/>
              </a:rPr>
              <a:t>‘</a:t>
            </a:r>
            <a:r>
              <a:rPr b="0" lang="en-GB" sz="2000" spc="51" strike="noStrike" u="none">
                <a:solidFill>
                  <a:schemeClr val="dk1">
                    <a:lumMod val="85000"/>
                    <a:lumOff val="15000"/>
                  </a:schemeClr>
                </a:solidFill>
                <a:uFillTx/>
                <a:latin typeface="Gill Sans"/>
                <a:ea typeface="바탕"/>
              </a:rPr>
              <a:t>The individual is shaped through socialisation within a community’</a:t>
            </a:r>
            <a:endParaRPr b="0" lang="en-GB" sz="2000" strike="noStrike" u="none">
              <a:solidFill>
                <a:srgbClr val="000000"/>
              </a:solidFill>
              <a:uFillTx/>
              <a:latin typeface="Arial"/>
            </a:endParaRPr>
          </a:p>
          <a:p>
            <a:pPr marL="228600" indent="-228600" defTabSz="914400">
              <a:lnSpc>
                <a:spcPct val="9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Gill Sans"/>
                <a:ea typeface="바탕"/>
              </a:rPr>
              <a:t>Communities form the repository of memory for their members</a:t>
            </a:r>
            <a:endParaRPr b="0" lang="en-GB" sz="2000" strike="noStrike" u="none">
              <a:solidFill>
                <a:srgbClr val="000000"/>
              </a:solidFill>
              <a:uFillTx/>
              <a:latin typeface="Arial"/>
            </a:endParaRPr>
          </a:p>
          <a:p>
            <a:pPr marL="228600" indent="-228600" defTabSz="914400">
              <a:lnSpc>
                <a:spcPct val="9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Gill Sans"/>
                <a:ea typeface="바탕"/>
              </a:rPr>
              <a:t>Were the Normans a community?</a:t>
            </a:r>
            <a:endParaRPr b="0" lang="en-GB" sz="2000" strike="noStrike" u="none">
              <a:solidFill>
                <a:srgbClr val="000000"/>
              </a:solidFill>
              <a:uFillTx/>
              <a:latin typeface="Arial"/>
            </a:endParaRPr>
          </a:p>
          <a:p>
            <a:pPr marL="228600" indent="-228600" defTabSz="914400">
              <a:lnSpc>
                <a:spcPct val="9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Gill Sans"/>
                <a:ea typeface="바탕"/>
              </a:rPr>
              <a:t>‘</a:t>
            </a:r>
            <a:r>
              <a:rPr b="0" lang="en-GB" sz="2000" spc="51" strike="noStrike" u="none">
                <a:solidFill>
                  <a:schemeClr val="dk1">
                    <a:lumMod val="85000"/>
                    <a:lumOff val="15000"/>
                  </a:schemeClr>
                </a:solidFill>
                <a:uFillTx/>
                <a:latin typeface="Gill Sans"/>
                <a:ea typeface="바탕"/>
              </a:rPr>
              <a:t>a population organised around a centre, rather like electron clouds around a nucleus’</a:t>
            </a:r>
            <a:endParaRPr b="0" lang="en-GB" sz="2000" strike="noStrike" u="none">
              <a:solidFill>
                <a:srgbClr val="000000"/>
              </a:solidFill>
              <a:uFillTx/>
              <a:latin typeface="Arial"/>
            </a:endParaRPr>
          </a:p>
          <a:p>
            <a:pPr marL="228600" indent="-228600" defTabSz="914400">
              <a:lnSpc>
                <a:spcPct val="90000"/>
              </a:lnSpc>
              <a:spcBef>
                <a:spcPts val="1001"/>
              </a:spcBef>
              <a:buClr>
                <a:srgbClr val="262626"/>
              </a:buClr>
              <a:buSzPct val="80000"/>
              <a:buFont typeface="Arial"/>
              <a:buChar char="•"/>
            </a:pPr>
            <a:r>
              <a:rPr b="0" lang="en-GB" sz="2000" spc="51" strike="noStrike" u="none">
                <a:solidFill>
                  <a:schemeClr val="dk1">
                    <a:lumMod val="85000"/>
                    <a:lumOff val="15000"/>
                  </a:schemeClr>
                </a:solidFill>
                <a:uFillTx/>
                <a:latin typeface="Gill Sans"/>
                <a:ea typeface="바탕"/>
              </a:rPr>
              <a:t>All came to an end in 1204 – why?</a:t>
            </a:r>
            <a:endParaRPr b="0" lang="en-GB" sz="20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220" name="Rectangle 7">
            <a:extLst>
              <a:ext uri="{C183D7F6-B498-43B3-948B-1728B52AA6E4}">
                <adec:decorative xmlns:adec="http://schemas.microsoft.com/office/drawing/2017/decorative" val="1"/>
              </a:ext>
            </a:extLst>
          </p:cNvPr>
          <p:cNvSpPr/>
          <p:nvPr/>
        </p:nvSpPr>
        <p:spPr>
          <a:xfrm>
            <a:off x="0" y="0"/>
            <a:ext cx="12190320" cy="685620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21" name="Freeform: Shape 9">
            <a:extLst>
              <a:ext uri="{C183D7F6-B498-43B3-948B-1728B52AA6E4}">
                <adec:decorative xmlns:adec="http://schemas.microsoft.com/office/drawing/2017/decorative" val="1"/>
              </a:ext>
            </a:extLst>
          </p:cNvPr>
          <p:cNvSpPr/>
          <p:nvPr/>
        </p:nvSpPr>
        <p:spPr>
          <a:xfrm rot="10800000">
            <a:off x="1800" y="1800"/>
            <a:ext cx="5276160" cy="6856200"/>
          </a:xfrm>
          <a:custGeom>
            <a:avLst/>
            <a:gdLst>
              <a:gd name="textAreaLeft" fmla="*/ 0 w 5276160"/>
              <a:gd name="textAreaRight" fmla="*/ 5277960 w 5276160"/>
              <a:gd name="textAreaTop" fmla="*/ 0 h 6856200"/>
              <a:gd name="textAreaBottom" fmla="*/ 6858000 h 6856200"/>
            </a:gdLst>
            <a:ahLst/>
            <a:rect l="textAreaLeft" t="textAreaTop" r="textAreaRight" b="textAreaBottom"/>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trike="noStrike" u="none">
              <a:solidFill>
                <a:schemeClr val="lt1"/>
              </a:solidFill>
              <a:uFillTx/>
              <a:latin typeface="Bembo"/>
            </a:endParaRPr>
          </a:p>
        </p:txBody>
      </p:sp>
      <p:sp>
        <p:nvSpPr>
          <p:cNvPr id="222" name="PlaceHolder 1"/>
          <p:cNvSpPr>
            <a:spLocks noGrp="1"/>
          </p:cNvSpPr>
          <p:nvPr>
            <p:ph type="title"/>
          </p:nvPr>
        </p:nvSpPr>
        <p:spPr>
          <a:xfrm>
            <a:off x="709560" y="1562040"/>
            <a:ext cx="3793680" cy="3732120"/>
          </a:xfrm>
          <a:prstGeom prst="rect">
            <a:avLst/>
          </a:prstGeom>
          <a:noFill/>
          <a:ln w="0">
            <a:noFill/>
          </a:ln>
        </p:spPr>
        <p:txBody>
          <a:bodyPr lIns="91440" rIns="91440" tIns="45720" bIns="45720" anchor="ctr">
            <a:normAutofit/>
          </a:bodyPr>
          <a:p>
            <a:pPr indent="0" algn="ctr" defTabSz="914400">
              <a:lnSpc>
                <a:spcPct val="110000"/>
              </a:lnSpc>
              <a:buNone/>
              <a:tabLst>
                <a:tab algn="l" pos="0"/>
              </a:tabLst>
            </a:pPr>
            <a:r>
              <a:rPr b="0" lang="en-GB" sz="2800" spc="601" strike="noStrike" u="none" cap="all">
                <a:solidFill>
                  <a:schemeClr val="dk1">
                    <a:lumMod val="85000"/>
                    <a:lumOff val="15000"/>
                  </a:schemeClr>
                </a:solidFill>
                <a:uFillTx/>
                <a:latin typeface="Bembo"/>
                <a:ea typeface="바탕"/>
              </a:rPr>
              <a:t>Baxter Wolf</a:t>
            </a:r>
            <a:endParaRPr b="0" lang="en-GB" sz="2800" strike="noStrike" u="none">
              <a:solidFill>
                <a:srgbClr val="000000"/>
              </a:solidFill>
              <a:uFillTx/>
              <a:latin typeface="Arial"/>
            </a:endParaRPr>
          </a:p>
        </p:txBody>
      </p:sp>
      <p:sp>
        <p:nvSpPr>
          <p:cNvPr id="223" name="PlaceHolder 2"/>
          <p:cNvSpPr>
            <a:spLocks noGrp="1"/>
          </p:cNvSpPr>
          <p:nvPr>
            <p:ph/>
          </p:nvPr>
        </p:nvSpPr>
        <p:spPr>
          <a:xfrm>
            <a:off x="6149880" y="733320"/>
            <a:ext cx="4887720" cy="5389200"/>
          </a:xfrm>
          <a:prstGeom prst="rect">
            <a:avLst/>
          </a:prstGeom>
          <a:noFill/>
          <a:ln w="0">
            <a:noFill/>
          </a:ln>
        </p:spPr>
        <p:txBody>
          <a:bodyPr lIns="91440" rIns="91440" tIns="45720" bIns="45720" anchor="ctr">
            <a:normAutofit/>
          </a:bodyPr>
          <a:p>
            <a:pPr indent="0" defTabSz="914400">
              <a:lnSpc>
                <a:spcPct val="90000"/>
              </a:lnSpc>
              <a:spcBef>
                <a:spcPts val="1001"/>
              </a:spcBef>
              <a:buNone/>
              <a:tabLst>
                <a:tab algn="l" pos="0"/>
              </a:tabLst>
            </a:pPr>
            <a:r>
              <a:rPr b="0" lang="en-GB" sz="2000" spc="51" strike="noStrike" u="none">
                <a:solidFill>
                  <a:schemeClr val="dk1">
                    <a:lumMod val="85000"/>
                    <a:lumOff val="15000"/>
                  </a:schemeClr>
                </a:solidFill>
                <a:uFillTx/>
                <a:latin typeface="Gill Sans"/>
                <a:ea typeface="바탕"/>
              </a:rPr>
              <a:t>to tell us how the people who wrote them conceived of the events occurring in the world around them. In this case the biases laid bare by source criticism are not weeded out but are appreciated in their own right for what they can tell us about the conceptual categories that the authors employed to make sense out of their worlds, past and present. These categories – reflected in the author’s choice of material as well as the way in which that material has been fashioned into a story to be shared with an audience – are as worthy of historical study as the events they seek to comprehend, for they help us to appreciate the ways in which people living in a particular time and place construed their world and located themselves within it</a:t>
            </a:r>
            <a:endParaRPr b="0" lang="en-GB" sz="2000" strike="noStrike" u="none">
              <a:solidFill>
                <a:srgbClr val="000000"/>
              </a:solidFill>
              <a:uFillTx/>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title"/>
          </p:nvPr>
        </p:nvSpPr>
        <p:spPr>
          <a:xfrm>
            <a:off x="1050840" y="180000"/>
            <a:ext cx="9808920" cy="1214280"/>
          </a:xfrm>
          <a:prstGeom prst="rect">
            <a:avLst/>
          </a:prstGeom>
          <a:noFill/>
          <a:ln w="0">
            <a:noFill/>
          </a:ln>
        </p:spPr>
        <p:txBody>
          <a:bodyPr lIns="0" rIns="0" tIns="0" bIns="0" anchor="ctr">
            <a:noAutofit/>
          </a:bodyPr>
          <a:p>
            <a:pPr indent="0" algn="ctr">
              <a:lnSpc>
                <a:spcPct val="100000"/>
              </a:lnSpc>
              <a:buNone/>
              <a:tabLst>
                <a:tab algn="l" pos="0"/>
              </a:tabLst>
            </a:pPr>
            <a:r>
              <a:rPr b="0" lang="en-GB" sz="4400" strike="noStrike" u="none">
                <a:solidFill>
                  <a:srgbClr val="000000"/>
                </a:solidFill>
                <a:uFillTx/>
                <a:latin typeface="Tw Cen MT"/>
              </a:rPr>
              <a:t>Dudo</a:t>
            </a:r>
            <a:endParaRPr b="0" lang="en-GB" sz="4400" strike="noStrike" u="none">
              <a:solidFill>
                <a:srgbClr val="000000"/>
              </a:solidFill>
              <a:uFillTx/>
              <a:latin typeface="Tw Cen MT"/>
            </a:endParaRPr>
          </a:p>
        </p:txBody>
      </p:sp>
      <p:pic>
        <p:nvPicPr>
          <p:cNvPr id="225" name="" descr=""/>
          <p:cNvPicPr/>
          <p:nvPr/>
        </p:nvPicPr>
        <p:blipFill>
          <a:blip r:embed="rId1"/>
          <a:stretch/>
        </p:blipFill>
        <p:spPr>
          <a:xfrm>
            <a:off x="2929320" y="1440000"/>
            <a:ext cx="6285960" cy="4890960"/>
          </a:xfrm>
          <a:prstGeom prst="rect">
            <a:avLst/>
          </a:prstGeom>
          <a:ln w="0">
            <a:noFill/>
          </a:ln>
        </p:spPr>
      </p:pic>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title"/>
          </p:nvPr>
        </p:nvSpPr>
        <p:spPr>
          <a:xfrm>
            <a:off x="1050840" y="609480"/>
            <a:ext cx="9808920" cy="1214280"/>
          </a:xfrm>
          <a:prstGeom prst="rect">
            <a:avLst/>
          </a:prstGeom>
          <a:noFill/>
          <a:ln w="0">
            <a:noFill/>
          </a:ln>
        </p:spPr>
        <p:txBody>
          <a:bodyPr lIns="0" rIns="0" tIns="0" bIns="0" anchor="ctr">
            <a:noAutofit/>
          </a:bodyPr>
          <a:p>
            <a:pPr indent="0" algn="ctr">
              <a:lnSpc>
                <a:spcPct val="100000"/>
              </a:lnSpc>
              <a:buNone/>
              <a:tabLst>
                <a:tab algn="l" pos="0"/>
              </a:tabLst>
            </a:pPr>
            <a:r>
              <a:rPr b="0" lang="en-GB" sz="4400" strike="noStrike" u="none">
                <a:solidFill>
                  <a:srgbClr val="000000"/>
                </a:solidFill>
                <a:uFillTx/>
                <a:latin typeface="Tw Cen MT"/>
              </a:rPr>
              <a:t>Einhard, Life of Charlemagne</a:t>
            </a:r>
            <a:endParaRPr b="0" lang="en-GB" sz="4400" strike="noStrike" u="none">
              <a:solidFill>
                <a:srgbClr val="000000"/>
              </a:solidFill>
              <a:uFillTx/>
              <a:latin typeface="Tw Cen MT"/>
            </a:endParaRPr>
          </a:p>
        </p:txBody>
      </p:sp>
      <p:sp>
        <p:nvSpPr>
          <p:cNvPr id="227" name="PlaceHolder 2"/>
          <p:cNvSpPr>
            <a:spLocks noGrp="1"/>
          </p:cNvSpPr>
          <p:nvPr>
            <p:ph/>
          </p:nvPr>
        </p:nvSpPr>
        <p:spPr>
          <a:xfrm>
            <a:off x="1050840" y="1825560"/>
            <a:ext cx="9808920" cy="4426920"/>
          </a:xfrm>
          <a:prstGeom prst="rect">
            <a:avLst/>
          </a:prstGeom>
          <a:noFill/>
          <a:ln w="0">
            <a:noFill/>
          </a:ln>
        </p:spPr>
        <p:txBody>
          <a:bodyPr lIns="0" rIns="0" tIns="0" bIns="0" anchor="t">
            <a:normAutofit fontScale="85000" lnSpcReduction="19999"/>
          </a:bodyPr>
          <a:p>
            <a:pPr indent="0">
              <a:lnSpc>
                <a:spcPct val="100000"/>
              </a:lnSpc>
              <a:spcBef>
                <a:spcPts val="1417"/>
              </a:spcBef>
              <a:buNone/>
              <a:tabLst>
                <a:tab algn="l" pos="0"/>
              </a:tabLst>
            </a:pPr>
            <a:r>
              <a:rPr b="0" lang="en-GB" sz="3200" strike="noStrike" u="none">
                <a:solidFill>
                  <a:srgbClr val="000000"/>
                </a:solidFill>
                <a:uFillTx/>
                <a:latin typeface="Tw Cen MT"/>
              </a:rPr>
              <a:t>‘</a:t>
            </a:r>
            <a:r>
              <a:rPr b="0" lang="en-GB" sz="3200" strike="noStrike" u="none">
                <a:solidFill>
                  <a:srgbClr val="000000"/>
                </a:solidFill>
                <a:uFillTx/>
                <a:latin typeface="Tw Cen MT"/>
              </a:rPr>
              <a:t>Never was there a war more prolonged nor more cruel than this one… For the Saxons, like most of the races which inhabit Germany, are by nature fierce…’</a:t>
            </a:r>
            <a:endParaRPr b="0" lang="en-GB" sz="3200" strike="noStrike" u="none">
              <a:solidFill>
                <a:srgbClr val="000000"/>
              </a:solidFill>
              <a:uFillTx/>
              <a:latin typeface="Tw Cen MT"/>
            </a:endParaRPr>
          </a:p>
          <a:p>
            <a:pPr indent="0">
              <a:lnSpc>
                <a:spcPct val="100000"/>
              </a:lnSpc>
              <a:spcBef>
                <a:spcPts val="1417"/>
              </a:spcBef>
              <a:buNone/>
              <a:tabLst>
                <a:tab algn="l" pos="0"/>
              </a:tabLst>
            </a:pPr>
            <a:endParaRPr b="0" lang="en-GB" sz="3200" strike="noStrike" u="none">
              <a:solidFill>
                <a:srgbClr val="000000"/>
              </a:solidFill>
              <a:uFillTx/>
              <a:latin typeface="Tw Cen MT"/>
            </a:endParaRPr>
          </a:p>
          <a:p>
            <a:pPr indent="0">
              <a:lnSpc>
                <a:spcPct val="100000"/>
              </a:lnSpc>
              <a:spcBef>
                <a:spcPts val="1417"/>
              </a:spcBef>
              <a:buNone/>
              <a:tabLst>
                <a:tab algn="l" pos="0"/>
              </a:tabLst>
            </a:pPr>
            <a:r>
              <a:rPr b="0" lang="en-GB" sz="3200" strike="noStrike" u="none">
                <a:solidFill>
                  <a:srgbClr val="000000"/>
                </a:solidFill>
                <a:uFillTx/>
                <a:latin typeface="Tw Cen MT"/>
              </a:rPr>
              <a:t>‘</a:t>
            </a:r>
            <a:r>
              <a:rPr b="0" lang="en-GB" sz="3200" strike="noStrike" u="none">
                <a:solidFill>
                  <a:srgbClr val="000000"/>
                </a:solidFill>
                <a:uFillTx/>
                <a:latin typeface="Tw Cen MT"/>
              </a:rPr>
              <a:t>Up to [the time of the Hun wars] they [Franks] were regarded almost as a poor people, but now so much gold and silver were found in the palace, such precious spoils were seized by them in battle, that it might be held fairly that the Franks had righteously taken from the Hunts what they unrighteously had taken from other nations...’</a:t>
            </a:r>
            <a:endParaRPr b="0" lang="en-GB" sz="3200" strike="noStrike" u="none">
              <a:solidFill>
                <a:srgbClr val="000000"/>
              </a:solidFill>
              <a:uFillTx/>
              <a:latin typeface="Tw Cen MT"/>
            </a:endParaRPr>
          </a:p>
          <a:p>
            <a:pPr indent="0">
              <a:lnSpc>
                <a:spcPct val="100000"/>
              </a:lnSpc>
              <a:spcBef>
                <a:spcPts val="1417"/>
              </a:spcBef>
              <a:buNone/>
              <a:tabLst>
                <a:tab algn="l" pos="0"/>
              </a:tabLst>
            </a:pPr>
            <a:endParaRPr b="0" lang="en-GB" sz="3200" strike="noStrike" u="none">
              <a:solidFill>
                <a:srgbClr val="000000"/>
              </a:solidFill>
              <a:uFillTx/>
              <a:latin typeface="Tw Cen MT"/>
            </a:endParaRPr>
          </a:p>
          <a:p>
            <a:pPr indent="0">
              <a:lnSpc>
                <a:spcPct val="100000"/>
              </a:lnSpc>
              <a:spcBef>
                <a:spcPts val="1417"/>
              </a:spcBef>
              <a:buNone/>
              <a:tabLst>
                <a:tab algn="l" pos="0"/>
              </a:tabLst>
            </a:pPr>
            <a:r>
              <a:rPr b="0" lang="en-GB" sz="3200" strike="noStrike" u="none">
                <a:solidFill>
                  <a:srgbClr val="000000"/>
                </a:solidFill>
                <a:uFillTx/>
                <a:latin typeface="Tw Cen MT"/>
              </a:rPr>
              <a:t>‘</a:t>
            </a:r>
            <a:r>
              <a:rPr b="0" lang="en-GB" sz="3200" strike="noStrike" u="none">
                <a:solidFill>
                  <a:srgbClr val="000000"/>
                </a:solidFill>
                <a:uFillTx/>
                <a:latin typeface="Tw Cen MT"/>
              </a:rPr>
              <a:t>By these wars he so nobly increased the kingdom of the Franks...’</a:t>
            </a:r>
            <a:endParaRPr b="0" lang="en-GB" sz="3200" strike="noStrike" u="none">
              <a:solidFill>
                <a:srgbClr val="000000"/>
              </a:solidFill>
              <a:uFillTx/>
              <a:latin typeface="Tw Cen MT"/>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28" name="" descr=""/>
          <p:cNvPicPr/>
          <p:nvPr/>
        </p:nvPicPr>
        <p:blipFill>
          <a:blip r:embed="rId1"/>
          <a:stretch/>
        </p:blipFill>
        <p:spPr>
          <a:xfrm>
            <a:off x="900000" y="1080000"/>
            <a:ext cx="4609800" cy="4605120"/>
          </a:xfrm>
          <a:prstGeom prst="rect">
            <a:avLst/>
          </a:prstGeom>
          <a:ln w="0">
            <a:noFill/>
          </a:ln>
        </p:spPr>
      </p:pic>
      <p:pic>
        <p:nvPicPr>
          <p:cNvPr id="229" name="" descr=""/>
          <p:cNvPicPr/>
          <p:nvPr/>
        </p:nvPicPr>
        <p:blipFill>
          <a:blip r:embed="rId2"/>
          <a:stretch/>
        </p:blipFill>
        <p:spPr>
          <a:xfrm>
            <a:off x="6048000" y="720000"/>
            <a:ext cx="2569680" cy="3059280"/>
          </a:xfrm>
          <a:prstGeom prst="rect">
            <a:avLst/>
          </a:prstGeom>
          <a:ln w="0">
            <a:noFill/>
          </a:ln>
        </p:spPr>
      </p:pic>
      <p:pic>
        <p:nvPicPr>
          <p:cNvPr id="230" name="" descr=""/>
          <p:cNvPicPr/>
          <p:nvPr/>
        </p:nvPicPr>
        <p:blipFill>
          <a:blip r:embed="rId3"/>
          <a:stretch/>
        </p:blipFill>
        <p:spPr>
          <a:xfrm>
            <a:off x="8179200" y="2827080"/>
            <a:ext cx="2980080" cy="3292200"/>
          </a:xfrm>
          <a:prstGeom prst="rect">
            <a:avLst/>
          </a:prstGeom>
          <a:ln w="0">
            <a:noFill/>
          </a:ln>
        </p:spPr>
      </p:pic>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PlaceHolder 1"/>
          <p:cNvSpPr>
            <a:spLocks noGrp="1"/>
          </p:cNvSpPr>
          <p:nvPr>
            <p:ph/>
          </p:nvPr>
        </p:nvSpPr>
        <p:spPr>
          <a:xfrm>
            <a:off x="609480" y="720000"/>
            <a:ext cx="10370160" cy="5579640"/>
          </a:xfrm>
          <a:prstGeom prst="rect">
            <a:avLst/>
          </a:prstGeom>
          <a:noFill/>
          <a:ln w="0">
            <a:noFill/>
          </a:ln>
        </p:spPr>
        <p:txBody>
          <a:bodyPr lIns="0" rIns="0" tIns="0" bIns="0" anchor="t">
            <a:normAutofit lnSpcReduction="9999"/>
          </a:bodyPr>
          <a:p>
            <a:pPr indent="0">
              <a:lnSpc>
                <a:spcPct val="100000"/>
              </a:lnSpc>
              <a:spcBef>
                <a:spcPts val="1417"/>
              </a:spcBef>
              <a:buNone/>
              <a:tabLst>
                <a:tab algn="l" pos="0"/>
              </a:tabLst>
            </a:pPr>
            <a:r>
              <a:rPr b="0" lang="en-GB" sz="3200" strike="noStrike" u="none">
                <a:solidFill>
                  <a:srgbClr val="000000"/>
                </a:solidFill>
                <a:uFillTx/>
                <a:latin typeface="Tw Cen MT"/>
              </a:rPr>
              <a:t>“</a:t>
            </a:r>
            <a:r>
              <a:rPr b="0" lang="en-GB" sz="3200" strike="noStrike" u="none">
                <a:solidFill>
                  <a:srgbClr val="000000"/>
                </a:solidFill>
                <a:uFillTx/>
                <a:latin typeface="Tw Cen MT"/>
              </a:rPr>
              <a:t>The western kings of the ninth century were threatened with external dangers that only united peoples could effectively have met. But instead of commanding unity, they risked, as a rule, disruption and rebellion every time they moved from their ancestral estates. They lived still in the war-world of the heroic age, where private vengeance alone secured law and order and where national interests mattered not at all, since there were none.”</a:t>
            </a:r>
            <a:endParaRPr b="0" lang="en-GB" sz="3200" strike="noStrike" u="none">
              <a:solidFill>
                <a:srgbClr val="000000"/>
              </a:solidFill>
              <a:uFillTx/>
              <a:latin typeface="Tw Cen MT"/>
            </a:endParaRPr>
          </a:p>
          <a:p>
            <a:pPr indent="0">
              <a:lnSpc>
                <a:spcPct val="100000"/>
              </a:lnSpc>
              <a:spcBef>
                <a:spcPts val="1417"/>
              </a:spcBef>
              <a:buNone/>
              <a:tabLst>
                <a:tab algn="l" pos="0"/>
              </a:tabLst>
            </a:pPr>
            <a:endParaRPr b="0" lang="en-GB" sz="3200" strike="noStrike" u="none">
              <a:solidFill>
                <a:srgbClr val="000000"/>
              </a:solidFill>
              <a:uFillTx/>
              <a:latin typeface="Tw Cen MT"/>
            </a:endParaRPr>
          </a:p>
          <a:p>
            <a:pPr indent="0" algn="r">
              <a:lnSpc>
                <a:spcPct val="100000"/>
              </a:lnSpc>
              <a:spcBef>
                <a:spcPts val="1417"/>
              </a:spcBef>
              <a:buNone/>
              <a:tabLst>
                <a:tab algn="l" pos="0"/>
              </a:tabLst>
            </a:pPr>
            <a:r>
              <a:rPr b="0" lang="en-GB" sz="3200" strike="noStrike" u="none">
                <a:solidFill>
                  <a:srgbClr val="000000"/>
                </a:solidFill>
                <a:uFillTx/>
                <a:latin typeface="Tw Cen MT"/>
              </a:rPr>
              <a:t>J. Wallace-Hadrill, ‘The Franks and the English in the Ninth Century : Some Common Historical Interests’,</a:t>
            </a:r>
            <a:r>
              <a:rPr b="0" i="1" lang="en-GB" sz="3200" strike="noStrike" u="none">
                <a:solidFill>
                  <a:srgbClr val="000000"/>
                </a:solidFill>
                <a:uFillTx/>
                <a:latin typeface="Tw Cen MT"/>
              </a:rPr>
              <a:t> History,</a:t>
            </a:r>
            <a:r>
              <a:rPr b="0" lang="en-GB" sz="3200" strike="noStrike" u="none">
                <a:solidFill>
                  <a:srgbClr val="000000"/>
                </a:solidFill>
                <a:uFillTx/>
                <a:latin typeface="Tw Cen MT"/>
              </a:rPr>
              <a:t> 35 (1950)</a:t>
            </a:r>
            <a:endParaRPr b="0" lang="en-GB" sz="3200" strike="noStrike" u="none">
              <a:solidFill>
                <a:srgbClr val="000000"/>
              </a:solidFill>
              <a:uFillTx/>
              <a:latin typeface="Tw Cen MT"/>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3.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4.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5.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6.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7.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8.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9.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0.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1.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2.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3.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4.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5.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6.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7.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8.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19.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0.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1.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2.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3.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4.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5.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6.xml><?xml version="1.0" encoding="utf-8"?>
<a:theme xmlns:a="http://schemas.openxmlformats.org/drawingml/2006/main" xmlns:r="http://schemas.openxmlformats.org/officeDocument/2006/relationships" name="ArchiveVTI">
  <a:themeElements>
    <a:clrScheme name="Archive">
      <a:dk1>
        <a:srgbClr val="000000"/>
      </a:dk1>
      <a:lt1>
        <a:srgbClr val="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pitchFamily="0" charset="1"/>
        <a:ea typeface=""/>
        <a:cs typeface=""/>
      </a:majorFont>
      <a:minorFont>
        <a:latin typeface="Bembo"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1404</TotalTime>
  <Application>LibreOffice/24.8.3.2$MacOSX_X86_64 LibreOffice_project/48a6bac9e7e268aeb4c3483fcf825c94556d9f92</Application>
  <AppVersion>15.0000</AppVersion>
  <Words>364</Words>
  <Paragraphs>56</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2021-04-08T11:39:50Z</dcterms:created>
  <dc:creator>Harriett Webster</dc:creator>
  <dc:description/>
  <dc:language>en-GB</dc:language>
  <cp:lastModifiedBy>KRH</cp:lastModifiedBy>
  <dcterms:modified xsi:type="dcterms:W3CDTF">2025-02-17T09:39:34Z</dcterms:modified>
  <cp:revision>10</cp:revision>
  <dc:subject/>
  <dc:title>Identity and Myth</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Widescreen</vt:lpwstr>
  </property>
  <property fmtid="{D5CDD505-2E9C-101B-9397-08002B2CF9AE}" pid="3" name="Slides">
    <vt:i4>10</vt:i4>
  </property>
</Properties>
</file>