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77" r:id="rId2"/>
    <p:sldId id="278" r:id="rId3"/>
    <p:sldId id="279" r:id="rId4"/>
    <p:sldId id="282" r:id="rId5"/>
    <p:sldId id="280" r:id="rId6"/>
    <p:sldId id="281" r:id="rId7"/>
    <p:sldId id="283" r:id="rId8"/>
    <p:sldId id="34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89"/>
  </p:normalViewPr>
  <p:slideViewPr>
    <p:cSldViewPr snapToGrid="0" showGuides="1"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09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303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769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963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2525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092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616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2558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5636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6808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9844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792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riVD9-9A8U?si=LG3drP5_qScAFDq-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youtu.be/OVAMb6Kui6A?si=pJe3_whgTflALSV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com/2012/05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50367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E23E5A1-ECD4-50DF-2DE5-3241EB088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8FAFFADE-356A-A94A-CBBA-0409CCDE9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4014" y="2133601"/>
            <a:ext cx="6586537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Professional Career Development Within H&amp;SC</a:t>
            </a: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Week 4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Interview Workshop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9EC5C-A365-85DD-A7C1-E8666CD72E3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04/07/2025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24CBE16C-2AF7-37B5-C753-62E0AE4A33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2AD68A1-CB15-FD43-A70E-F93FD8B11D9B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9F84-7F6C-46C6-41DB-AA891CC18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6576" y="291480"/>
            <a:ext cx="3980688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F8B26-58AE-E62B-5C35-ADD7582F64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/>
              <a:t>This session will be focused on developing and practicing your interview skills</a:t>
            </a:r>
          </a:p>
        </p:txBody>
      </p:sp>
      <p:pic>
        <p:nvPicPr>
          <p:cNvPr id="7" name="Picture 6" descr="Two people shaking hands">
            <a:extLst>
              <a:ext uri="{FF2B5EF4-FFF2-40B4-BE49-F238E27FC236}">
                <a16:creationId xmlns:a16="http://schemas.microsoft.com/office/drawing/2014/main" id="{16719F38-815B-A408-4444-1DAD79BA3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94" r="-2" b="-2"/>
          <a:stretch/>
        </p:blipFill>
        <p:spPr>
          <a:xfrm>
            <a:off x="6197600" y="1434480"/>
            <a:ext cx="5384800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C5B5F-4321-7BFC-EAF9-3B93CEAA46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AD0D0BF-B7A4-0946-BB41-002EC0E885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04/07/2025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D19563-1286-57D6-5C18-C793336F42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5A1A889-9CC5-D140-8BF1-56AB827C5FF0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8026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5A684-FFFD-0FF4-DCCE-AE9C20BAB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12033504" cy="114300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Interview examples</a:t>
            </a:r>
            <a:br>
              <a:rPr lang="en-GB" b="1" dirty="0"/>
            </a:br>
            <a:r>
              <a:rPr lang="en-GB" b="1" dirty="0"/>
              <a:t>List what was bad or good when watching these</a:t>
            </a:r>
          </a:p>
        </p:txBody>
      </p:sp>
      <p:pic>
        <p:nvPicPr>
          <p:cNvPr id="12" name="Content Placeholder 11" descr="Two women sitting at table">
            <a:extLst>
              <a:ext uri="{FF2B5EF4-FFF2-40B4-BE49-F238E27FC236}">
                <a16:creationId xmlns:a16="http://schemas.microsoft.com/office/drawing/2014/main" id="{68BE804F-7208-2489-7232-848B37C043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1866" r="8363" b="-3"/>
          <a:stretch/>
        </p:blipFill>
        <p:spPr>
          <a:xfrm>
            <a:off x="609600" y="1600201"/>
            <a:ext cx="5384800" cy="3989040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9F51B-BF5F-0B4D-6736-E05B433C0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Bad Interview:</a:t>
            </a:r>
          </a:p>
          <a:p>
            <a:pPr marL="400050" lvl="1" indent="0">
              <a:buNone/>
            </a:pPr>
            <a:r>
              <a:rPr lang="en-GB" sz="2800" dirty="0">
                <a:hlinkClick r:id="rId3"/>
              </a:rPr>
              <a:t>https://youtu.be/kriVD9-9A8U?si=LG3drP5_qScAFDq-</a:t>
            </a:r>
            <a:r>
              <a:rPr lang="en-GB" sz="2800" dirty="0"/>
              <a:t> </a:t>
            </a:r>
          </a:p>
          <a:p>
            <a:pPr marL="400050" lvl="1" indent="0">
              <a:buNone/>
            </a:pPr>
            <a:endParaRPr lang="en-GB" sz="2800"/>
          </a:p>
          <a:p>
            <a:pPr marL="457200" indent="-457200"/>
            <a:r>
              <a:rPr lang="en-GB" dirty="0"/>
              <a:t>Good interview: </a:t>
            </a:r>
            <a:r>
              <a:rPr lang="en-GB" dirty="0">
                <a:hlinkClick r:id="rId4"/>
              </a:rPr>
              <a:t>https://youtu.be/OVAMb6Kui6A?si=pJe3_whgTflALSVG</a:t>
            </a:r>
            <a:endParaRPr lang="en-GB" dirty="0"/>
          </a:p>
          <a:p>
            <a:pPr marL="400050" lvl="1" indent="0">
              <a:buNone/>
            </a:pPr>
            <a:endParaRPr lang="en-GB" sz="2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36E64A-4875-B9F7-9E0F-475632B6F6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981619B-2D6F-A149-872F-F3DB6EEFDEB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04/07/2025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345EB-C1F8-DA74-2C18-4777E9B701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EABB2EF-DB8B-2C49-BA57-A5ADC4E4FB9E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410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00D69-1129-661D-0568-3E9392411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AE5DD-2F24-64AA-B033-64E0F35430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2016" y="1417638"/>
            <a:ext cx="11247967" cy="3989040"/>
          </a:xfrm>
        </p:spPr>
        <p:txBody>
          <a:bodyPr/>
          <a:lstStyle/>
          <a:p>
            <a:r>
              <a:rPr lang="en-GB" dirty="0"/>
              <a:t>Discuss with a partner or in a group what was bad and what was good in the videos</a:t>
            </a:r>
          </a:p>
          <a:p>
            <a:r>
              <a:rPr lang="en-GB" dirty="0"/>
              <a:t>When discussing, think about why these actions were good or bad</a:t>
            </a:r>
          </a:p>
          <a:p>
            <a:r>
              <a:rPr lang="en-GB" dirty="0"/>
              <a:t>If something was bad, what could the job candidate have done instead?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C115D-EEF4-A33D-1209-90769C121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81619B-2D6F-A149-872F-F3DB6EEFDEB6}" type="datetime1">
              <a:rPr lang="en-GB" altLang="en-US" smtClean="0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661B9-96DF-2B47-5842-0BE8C7157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EABB2EF-DB8B-2C49-BA57-A5ADC4E4FB9E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112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699B4-A198-BB43-1A3D-7FE92576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869316"/>
          </a:xfrm>
        </p:spPr>
        <p:txBody>
          <a:bodyPr/>
          <a:lstStyle/>
          <a:p>
            <a:r>
              <a:rPr lang="en-GB" sz="4000" b="1" dirty="0"/>
              <a:t>Interview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23C37-6D42-9DED-02D7-CA5E0879F7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168750"/>
            <a:ext cx="11149584" cy="3508353"/>
          </a:xfrm>
        </p:spPr>
        <p:txBody>
          <a:bodyPr/>
          <a:lstStyle/>
          <a:p>
            <a:r>
              <a:rPr lang="en-GB" dirty="0"/>
              <a:t>Using the Person Specification (sections 8 to 9) on the document, consider what questions you might be asked during an interview for the role</a:t>
            </a:r>
          </a:p>
          <a:p>
            <a:r>
              <a:rPr lang="en-GB" dirty="0"/>
              <a:t>Note down 2 to 3 potential questions</a:t>
            </a:r>
          </a:p>
          <a:p>
            <a:r>
              <a:rPr lang="en-GB" dirty="0"/>
              <a:t>With a partner, take turns at interviewing each other using your questions </a:t>
            </a:r>
          </a:p>
          <a:p>
            <a:r>
              <a:rPr lang="en-GB" dirty="0"/>
              <a:t>Try to ask and answer 2 to 3 questions each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39C23A-9992-C44A-71A7-3D87B69CF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81619B-2D6F-A149-872F-F3DB6EEFDEB6}" type="datetime1">
              <a:rPr lang="en-GB" altLang="en-US" smtClean="0"/>
              <a:pPr>
                <a:defRPr/>
              </a:pPr>
              <a:t>04/07/2025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A74C1-83FA-D0D0-5D3E-46D6000BEF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EABB2EF-DB8B-2C49-BA57-A5ADC4E4FB9E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5570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094BF-4E72-5347-5932-5D79A0D0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Whole 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9A8E9-0715-A24D-712C-C6F8BDE3FB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What did you learn from the practice interviews?</a:t>
            </a:r>
          </a:p>
          <a:p>
            <a:r>
              <a:rPr lang="en-GB" dirty="0"/>
              <a:t>What went well?</a:t>
            </a:r>
          </a:p>
          <a:p>
            <a:r>
              <a:rPr lang="en-GB" dirty="0"/>
              <a:t>How could you or your partner improve?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7" name="Picture 6" descr="Student reading in library">
            <a:extLst>
              <a:ext uri="{FF2B5EF4-FFF2-40B4-BE49-F238E27FC236}">
                <a16:creationId xmlns:a16="http://schemas.microsoft.com/office/drawing/2014/main" id="{3E6DADEE-800C-4D05-4218-79074CBC30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893" b="-2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E7171-17E6-3603-BC23-354BEDBAF1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981619B-2D6F-A149-872F-F3DB6EEFDEB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04/07/2025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516A2-4206-2448-6792-7370EB0E74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EABB2EF-DB8B-2C49-BA57-A5ADC4E4FB9E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1609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7F39F-173B-8DE1-7EFA-8EE586A30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Reflection</a:t>
            </a:r>
          </a:p>
        </p:txBody>
      </p:sp>
      <p:pic>
        <p:nvPicPr>
          <p:cNvPr id="8" name="Picture 7" descr="Round stepping stones placed in water">
            <a:extLst>
              <a:ext uri="{FF2B5EF4-FFF2-40B4-BE49-F238E27FC236}">
                <a16:creationId xmlns:a16="http://schemas.microsoft.com/office/drawing/2014/main" id="{63AC3173-E3CF-AAB4-5189-3D826BA3AB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44" r="5262"/>
          <a:stretch/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46AB2-A095-DDB3-F0DA-E534F40F3D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Reflect on your experience of these activities</a:t>
            </a:r>
          </a:p>
          <a:p>
            <a:r>
              <a:rPr lang="en-GB" dirty="0"/>
              <a:t>What will you do differently at your next interview, if anything?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DF46A3-ACBE-2A99-05E4-4A0B2DA13A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981619B-2D6F-A149-872F-F3DB6EEFDEB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04/07/2025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FB248-A565-7F86-006D-BBBB315592C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EABB2EF-DB8B-2C49-BA57-A5ADC4E4FB9E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3475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>
            <a:extLst>
              <a:ext uri="{FF2B5EF4-FFF2-40B4-BE49-F238E27FC236}">
                <a16:creationId xmlns:a16="http://schemas.microsoft.com/office/drawing/2014/main" id="{000D51C3-AC70-FC19-6CA0-0E7393D1F7F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1981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A59F4081-5DBB-B24E-B8B8-046DC2DA274B}" type="datetime1">
              <a:rPr lang="en-GB" altLang="en-US" sz="180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04/07/2025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4094756-0753-80CC-ADEE-9D3F90AC4E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1200" y="155982"/>
            <a:ext cx="8229600" cy="823102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Questions????</a:t>
            </a:r>
          </a:p>
        </p:txBody>
      </p:sp>
      <p:pic>
        <p:nvPicPr>
          <p:cNvPr id="2" name="Picture 1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4D4B11A6-80BB-6799-2B6D-DC6DDA50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15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237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Myriad Pro</vt:lpstr>
      <vt:lpstr>Arial</vt:lpstr>
      <vt:lpstr>20140311PresentationUWTSDTemplate</vt:lpstr>
      <vt:lpstr>LCHS 4009</vt:lpstr>
      <vt:lpstr>Overview</vt:lpstr>
      <vt:lpstr>Interview examples List what was bad or good when watching these</vt:lpstr>
      <vt:lpstr>Discussion</vt:lpstr>
      <vt:lpstr>Interview Planning</vt:lpstr>
      <vt:lpstr>Whole group discussion</vt:lpstr>
      <vt:lpstr>Reflection</vt:lpstr>
      <vt:lpstr>Questions????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Amitave Banik (UWTSD London)</cp:lastModifiedBy>
  <cp:revision>9</cp:revision>
  <dcterms:created xsi:type="dcterms:W3CDTF">2025-02-10T21:05:33Z</dcterms:created>
  <dcterms:modified xsi:type="dcterms:W3CDTF">2025-07-04T10:46:54Z</dcterms:modified>
</cp:coreProperties>
</file>