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174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Blwyddyn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2</a:t>
            </a:r>
            <a:r>
              <a:rPr lang="en-GB" sz="20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400" smtClean="0">
                <a:solidFill>
                  <a:schemeClr val="tx1"/>
                </a:solidFill>
                <a:latin typeface="Comic Sans MS" pitchFamily="66" charset="0"/>
              </a:rPr>
              <a:t>‘</a:t>
            </a:r>
            <a:r>
              <a:rPr lang="en-GB" sz="1400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987824" y="836712"/>
            <a:ext cx="1512168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ac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byw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236296" y="2780928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725144"/>
            <a:ext cx="1080120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a ...</a:t>
            </a:r>
          </a:p>
        </p:txBody>
      </p:sp>
      <p:sp>
        <p:nvSpPr>
          <p:cNvPr id="33" name="Rectangle 32"/>
          <p:cNvSpPr/>
          <p:nvPr/>
        </p:nvSpPr>
        <p:spPr>
          <a:xfrm>
            <a:off x="3491880" y="5085184"/>
            <a:ext cx="1296144" cy="84239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a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5013176"/>
            <a:ext cx="1296144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732240" y="5013176"/>
            <a:ext cx="136815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does dim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1043608" y="2564904"/>
            <a:ext cx="1872208" cy="194421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ac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does dim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699792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627784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99592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Pwy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Ble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rwyt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byw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Faint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0" name="Oval 49"/>
          <p:cNvSpPr/>
          <p:nvPr/>
        </p:nvSpPr>
        <p:spPr>
          <a:xfrm>
            <a:off x="6588224" y="3861048"/>
            <a:ext cx="1512168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brawd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wisgo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347864" y="3933056"/>
            <a:ext cx="144016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fwyta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152128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275856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5364088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7308304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76256" y="321297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691680" y="5445224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427984" y="4509120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668344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228184" y="4509120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665384" y="6093296"/>
            <a:ext cx="1478616" cy="764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" name="Picture 67" descr="C:\Users\daviee5\AppData\Local\Microsoft\Windows\Temporary Internet Files\Content.IE5\137MIUFX\MP900399510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8244408" y="2708920"/>
            <a:ext cx="899592" cy="1512168"/>
          </a:xfrm>
          <a:prstGeom prst="rect">
            <a:avLst/>
          </a:prstGeom>
          <a:noFill/>
        </p:spPr>
      </p:pic>
      <p:pic>
        <p:nvPicPr>
          <p:cNvPr id="1033" name="Picture 9" descr="C:\Users\daviee5\AppData\Local\Microsoft\Windows\Temporary Internet Files\Content.IE5\30UVLV2V\MP900442233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0"/>
            <a:ext cx="899592" cy="1340768"/>
          </a:xfrm>
          <a:prstGeom prst="rect">
            <a:avLst/>
          </a:prstGeom>
          <a:noFill/>
        </p:spPr>
      </p:pic>
      <p:pic>
        <p:nvPicPr>
          <p:cNvPr id="1038" name="Picture 14" descr="C:\Users\daviee5\AppData\Local\Microsoft\Windows\Temporary Internet Files\Content.IE5\EIMT1X4O\MP900427640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779912" y="6093296"/>
            <a:ext cx="1872208" cy="764704"/>
          </a:xfrm>
          <a:prstGeom prst="rect">
            <a:avLst/>
          </a:prstGeom>
          <a:noFill/>
        </p:spPr>
      </p:pic>
      <p:pic>
        <p:nvPicPr>
          <p:cNvPr id="1040" name="Picture 16" descr="C:\Users\daviee5\AppData\Local\Microsoft\Windows\Temporary Internet Files\Content.IE5\30UVLV2V\MP900422283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563888" y="0"/>
            <a:ext cx="2016224" cy="692696"/>
          </a:xfrm>
          <a:prstGeom prst="rect">
            <a:avLst/>
          </a:prstGeom>
          <a:noFill/>
        </p:spPr>
      </p:pic>
      <p:pic>
        <p:nvPicPr>
          <p:cNvPr id="1048" name="Picture 24" descr="C:\Users\daviee5\AppData\Local\Microsoft\Windows\Temporary Internet Files\Content.IE5\EIMT1X4O\MP900448546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0" y="2564904"/>
            <a:ext cx="755576" cy="1484784"/>
          </a:xfrm>
          <a:prstGeom prst="rect">
            <a:avLst/>
          </a:prstGeom>
          <a:noFill/>
        </p:spPr>
      </p:pic>
      <p:pic>
        <p:nvPicPr>
          <p:cNvPr id="1059" name="Picture 35" descr="C:\Users\daviee5\AppData\Local\Microsoft\Windows\Temporary Internet Files\Content.IE5\30UVLV2V\MP900431119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0" y="6093296"/>
            <a:ext cx="1763688" cy="764704"/>
          </a:xfrm>
          <a:prstGeom prst="rect">
            <a:avLst/>
          </a:prstGeom>
          <a:noFill/>
        </p:spPr>
      </p:pic>
      <p:pic>
        <p:nvPicPr>
          <p:cNvPr id="1062" name="Picture 38" descr="C:\Users\daviee5\AppData\Local\Microsoft\Windows\Temporary Internet Files\Content.IE5\137MIUFX\MP900442386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0"/>
            <a:ext cx="1547664" cy="6926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1194</TotalTime>
  <Words>154</Words>
  <Application>Microsoft Office PowerPoint</Application>
  <PresentationFormat>On-screen Show (4:3)</PresentationFormat>
  <Paragraphs>31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Natalie</cp:lastModifiedBy>
  <cp:revision>55</cp:revision>
  <dcterms:created xsi:type="dcterms:W3CDTF">2013-08-31T15:45:17Z</dcterms:created>
  <dcterms:modified xsi:type="dcterms:W3CDTF">2016-01-13T08:48:28Z</dcterms:modified>
</cp:coreProperties>
</file>