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BC2583E-1B3C-87D3-7E59-8291D699E1E2}" v="298" dt="2026-03-12T16:26:07.4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3/12/2026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910261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3/12/2026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18441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3/12/2026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9368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3/12/2026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45912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3/12/2026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14166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3/12/2026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03873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3/12/2026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028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3/12/2026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68218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3/12/2026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56819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3/12/2026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96790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3/12/2026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6810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3/12/2026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95951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MS TEAM IN GREENFIELD CARE HOME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Sidra Rubab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DEA549-5844-8D62-C8AC-E21A73370D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34E64F-9041-C1A9-2360-483825374F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MICROSOFT TEAMS OFFICIALLY LAUNCHED IN MARCH 2017.                                    </a:t>
            </a:r>
          </a:p>
          <a:p>
            <a:r>
              <a:rPr lang="en-US"/>
              <a:t>BY SEPTEMBER 2022 THEY ANNOUNCED OVER 270 MILLION USESRS WERE UTILIZING THE PLATFORM DAILY FROM ALL ACROSS THE GLOBE.</a:t>
            </a:r>
          </a:p>
          <a:p>
            <a:r>
              <a:rPr lang="en-US"/>
              <a:t>TEAMS CAN BE USED IN THE CARE HOME FOR MULTIPROFESSIONAL WORK MEETINGS.</a:t>
            </a:r>
          </a:p>
          <a:p>
            <a:r>
              <a:rPr lang="en-US"/>
              <a:t>IT CAN BE USED TO CALL,CHAT OR SHARE AND STORE INFORMATION.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2BEC8F-0294-5100-4D0B-39A9289CB6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E123F-94A3-4952-9931-91A7E7F3667A}" type="datetime1">
              <a:t>3/12/2026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7C779E-60A7-561B-4850-956C8DD4DA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409AE0-B985-54DC-2C6F-A33C183C9B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11367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7E387D-411A-8920-8296-0324D74BA0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US" sz="1900" b="0" u="sng" dirty="0">
              <a:solidFill>
                <a:srgbClr val="242424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US" dirty="0"/>
              <a:t>Microsoft teams and its use for greenfield </a:t>
            </a:r>
            <a:r>
              <a:rPr lang="en-US" dirty="0" err="1"/>
              <a:t>carehome</a:t>
            </a:r>
          </a:p>
          <a:p>
            <a:endParaRPr lang="en-US"/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A4AF48-C608-92A0-90EA-18DA0F160A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●     Microsoft teams officially launched in March 2017.</a:t>
            </a:r>
          </a:p>
          <a:p>
            <a:pPr marL="0" indent="0">
              <a:buNone/>
            </a:pPr>
            <a:r>
              <a:rPr lang="en-US" dirty="0"/>
              <a:t>●     By September 2022 they announced that over 270 million users were utilizing the platform daily from all across the globe.</a:t>
            </a:r>
          </a:p>
          <a:p>
            <a:pPr marL="0" indent="0">
              <a:buNone/>
            </a:pPr>
            <a:r>
              <a:rPr lang="en-US" dirty="0"/>
              <a:t>●     Teams can be used in the care home  for </a:t>
            </a:r>
            <a:r>
              <a:rPr lang="en-US" dirty="0" err="1"/>
              <a:t>mutli</a:t>
            </a:r>
            <a:r>
              <a:rPr lang="en-US" dirty="0"/>
              <a:t>-professional work meetings</a:t>
            </a:r>
          </a:p>
          <a:p>
            <a:pPr marL="0" indent="0">
              <a:buNone/>
            </a:pPr>
            <a:r>
              <a:rPr lang="en-US" dirty="0"/>
              <a:t>●     It can be used to </a:t>
            </a:r>
            <a:r>
              <a:rPr lang="en-US" dirty="0" err="1"/>
              <a:t>chat,call</a:t>
            </a:r>
            <a:r>
              <a:rPr lang="en-US" dirty="0"/>
              <a:t> or share and store information.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F9CE0C-0B8C-7A8E-58DB-7F74295C14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665FD-2AA8-420C-961D-5F883447E037}" type="datetime1">
              <a:t>3/12/2026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4B486F-B907-7A8A-34B4-228F48C342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498AE9-4789-6B58-C0D8-57FA4524F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75617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188AC5-0FA4-7082-8D15-CEF3781A32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Advantages: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1C5D8B-D355-8E8B-0DFF-FBB8696CD8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endParaRPr lang="en-US" u="sng" dirty="0">
              <a:solidFill>
                <a:srgbClr val="242424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None/>
            </a:pPr>
            <a:endParaRPr lang="en-US"/>
          </a:p>
          <a:p>
            <a:pPr>
              <a:buNone/>
            </a:pPr>
            <a:r>
              <a:rPr lang="en-US" sz="1800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●</a:t>
            </a:r>
            <a:r>
              <a:rPr lang="en-US" sz="1200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     </a:t>
            </a:r>
            <a:r>
              <a:rPr lang="en-US" sz="1800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Share secure and accessible information from different locations</a:t>
            </a:r>
            <a:endParaRPr lang="en-US" dirty="0"/>
          </a:p>
          <a:p>
            <a:pPr>
              <a:buNone/>
            </a:pPr>
            <a:r>
              <a:rPr lang="en-US" sz="18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●</a:t>
            </a:r>
            <a:r>
              <a:rPr lang="en-US" sz="1200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     </a:t>
            </a:r>
            <a:r>
              <a:rPr lang="en-US" sz="18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Accessibility allows for time to be saved as travel is obsolete.</a:t>
            </a:r>
            <a:endParaRPr lang="en-US"/>
          </a:p>
          <a:p>
            <a:pPr>
              <a:buNone/>
            </a:pPr>
            <a:r>
              <a:rPr lang="en-US" sz="18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●</a:t>
            </a:r>
            <a:r>
              <a:rPr lang="en-US" sz="1200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     </a:t>
            </a:r>
            <a:r>
              <a:rPr lang="en-US" sz="18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Electronic information sharing reduces the risk of information loss</a:t>
            </a:r>
            <a:endParaRPr lang="en-US"/>
          </a:p>
          <a:p>
            <a:pPr>
              <a:buNone/>
            </a:pPr>
            <a:r>
              <a:rPr lang="en-US" sz="18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●</a:t>
            </a:r>
            <a:r>
              <a:rPr lang="en-US" sz="1200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     </a:t>
            </a:r>
            <a:r>
              <a:rPr lang="en-US" sz="18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Allows for relatives and friends to stay connected with residents.</a:t>
            </a:r>
            <a:endParaRPr lang="en-US"/>
          </a:p>
          <a:p>
            <a:pPr>
              <a:buNone/>
            </a:pPr>
            <a:r>
              <a:rPr lang="en-US" sz="18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●</a:t>
            </a:r>
            <a:r>
              <a:rPr lang="en-US" sz="1200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     </a:t>
            </a:r>
            <a:r>
              <a:rPr lang="en-US" sz="18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Group calendars notifying everyone for essential brief</a:t>
            </a:r>
            <a:endParaRPr lang="en-US"/>
          </a:p>
          <a:p>
            <a:pPr>
              <a:buNone/>
            </a:pPr>
            <a:r>
              <a:rPr lang="en-US" sz="18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●</a:t>
            </a:r>
            <a:r>
              <a:rPr lang="en-US" sz="1200" dirty="0">
                <a:solidFill>
                  <a:srgbClr val="242424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     </a:t>
            </a:r>
            <a:r>
              <a:rPr lang="en-US" sz="18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Video conferencing technology has the potential to be a meaningful tool to reduce social isolation.(Anna Garnett, et al,2026)</a:t>
            </a:r>
            <a:endParaRPr lang="en-US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935A1A-9E3D-5485-98EB-3216A4AC47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CAA57-FB74-45CC-808D-D16DAB5C9D89}" type="datetime1">
              <a:t>3/12/2026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0F0D48-B100-DED4-B288-B6DF26767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48FA15-67CF-0981-C0B8-12F37FC157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83123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6FB56C-AF06-E5AA-46AA-A6D36E88F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Disadvantages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A36014-733B-2E4A-A999-C5A1F3C303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●     Difficult to adopt for new users.</a:t>
            </a:r>
          </a:p>
          <a:p>
            <a:pPr marL="0" indent="0">
              <a:buNone/>
            </a:pPr>
            <a:r>
              <a:rPr lang="en-US"/>
              <a:t>●     Files that are not uploaded and stored correctly can be difficult to find.</a:t>
            </a:r>
          </a:p>
          <a:p>
            <a:pPr marL="0" indent="0">
              <a:buNone/>
            </a:pPr>
            <a:r>
              <a:rPr lang="en-US"/>
              <a:t>●     Usually needs subscription services which can ramp up costs.</a:t>
            </a:r>
          </a:p>
          <a:p>
            <a:pPr marL="0" indent="0">
              <a:buNone/>
            </a:pPr>
            <a:r>
              <a:rPr lang="en-US"/>
              <a:t>●     Less polished video conferencing experience compared to Zoom.</a:t>
            </a:r>
          </a:p>
          <a:p>
            <a:pPr marL="0" indent="0">
              <a:buNone/>
            </a:pPr>
            <a:r>
              <a:rPr lang="en-US"/>
              <a:t>●     IT specialists </a:t>
            </a:r>
            <a:r>
              <a:rPr lang="en-US" dirty="0"/>
              <a:t>are often required to train staff which can be costly</a:t>
            </a:r>
            <a:endParaRPr lang="en-US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01820C-858E-3FB5-3A6C-75D6251091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8C67EC-96CB-4A9B-869D-7ADCE311C605}" type="datetime1">
              <a:t>3/12/2026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6C9F8E-2342-974E-A0DD-9702289255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C4DAB0-E494-1544-88A0-A9617A5D6C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79026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5F0D1-3C60-79D0-AE32-FC84F65340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D387D4-6854-88DA-3C8F-F802922949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Bowling, H. </a:t>
            </a:r>
            <a:r>
              <a:rPr lang="en-US" dirty="0" err="1"/>
              <a:t>etal</a:t>
            </a:r>
            <a:r>
              <a:rPr lang="en-US" dirty="0"/>
              <a:t>., 2023) ° Journal of Forensic Sciences, Vol08, </a:t>
            </a:r>
            <a:r>
              <a:rPr lang="en-US" dirty="0" err="1"/>
              <a:t>suez</a:t>
            </a:r>
            <a:r>
              <a:rPr lang="en-US" dirty="0"/>
              <a:t>; PP 434-460 → Available</a:t>
            </a:r>
          </a:p>
          <a:p>
            <a:r>
              <a:rPr lang="en-US"/>
              <a:t>at: httPS://doi.0rg/10-1111/1556-402915208.</a:t>
            </a:r>
          </a:p>
          <a:p>
            <a:r>
              <a:rPr lang="en-US"/>
              <a:t>Garnett, A</a:t>
            </a:r>
            <a:r>
              <a:rPr lang="en-US" dirty="0"/>
              <a:t>. et al. (2026) "Perceived use of Web-Based videoconferencing for social connectedness Among older Adults Living in Long-Term care, Qualitative study”.</a:t>
            </a:r>
          </a:p>
          <a:p>
            <a:pPr marL="0" indent="0">
              <a:buNone/>
            </a:pPr>
            <a:br>
              <a:rPr lang="en-US" dirty="0"/>
            </a:b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BDFA6B-57E0-9170-C535-98930F3128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5E864-F75F-4BA6-B436-C9E1A1480415}" type="datetime1">
              <a:t>3/12/2026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13F87C-E663-173B-5D30-5DCDEAAFF3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BDD2F4-A309-CB26-6E94-496F6D279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0030323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VanillaVTI</vt:lpstr>
      <vt:lpstr>MS TEAM IN GREENFIELD CARE HOME</vt:lpstr>
      <vt:lpstr>PowerPoint Presentation</vt:lpstr>
      <vt:lpstr> Microsoft teams and its use for greenfield carehome   </vt:lpstr>
      <vt:lpstr>Advantages:</vt:lpstr>
      <vt:lpstr>Disadvantages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97</cp:revision>
  <dcterms:created xsi:type="dcterms:W3CDTF">2026-03-12T16:05:45Z</dcterms:created>
  <dcterms:modified xsi:type="dcterms:W3CDTF">2026-03-12T16:27:12Z</dcterms:modified>
</cp:coreProperties>
</file>