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notesMasterIdLst>
    <p:notesMasterId r:id="rId17"/>
  </p:notesMasterIdLst>
  <p:sldIdLst>
    <p:sldId id="256" r:id="rId5"/>
    <p:sldId id="257" r:id="rId6"/>
    <p:sldId id="258" r:id="rId7"/>
    <p:sldId id="259" r:id="rId8"/>
    <p:sldId id="260" r:id="rId9"/>
    <p:sldId id="261" r:id="rId10"/>
    <p:sldId id="267" r:id="rId11"/>
    <p:sldId id="262" r:id="rId12"/>
    <p:sldId id="263" r:id="rId13"/>
    <p:sldId id="266"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thari Mejbel (2118582)" initials="AM(" lastIdx="1" clrIdx="0">
    <p:extLst>
      <p:ext uri="{19B8F6BF-5375-455C-9EA6-DF929625EA0E}">
        <p15:presenceInfo xmlns:p15="http://schemas.microsoft.com/office/powerpoint/2012/main" userId="S::2118582@student.uwtsd.ac.uk::291ef9fe-15e6-4614-aa19-256c6e47014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D7A57-C869-4B2D-9B36-DD7A94AA37FB}" v="103" dt="2022-02-25T12:28:43.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C099F0-9DAE-4B0C-89EB-90C762D74A7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A316F914-46BD-440F-8A5A-FE1B8E0AC2BF}">
      <dgm:prSet/>
      <dgm:spPr/>
      <dgm:t>
        <a:bodyPr/>
        <a:lstStyle/>
        <a:p>
          <a:pPr>
            <a:lnSpc>
              <a:spcPct val="100000"/>
            </a:lnSpc>
          </a:pPr>
          <a:r>
            <a:rPr lang="en-GB"/>
            <a:t>To collect our data, we will be asking students and lecturers using quantitative methods. We will be asking several types of questions such as closed questions, ranking order and Likert scale questions. We will be conducting our research online and face to face.</a:t>
          </a:r>
        </a:p>
        <a:p>
          <a:pPr>
            <a:lnSpc>
              <a:spcPct val="100000"/>
            </a:lnSpc>
          </a:pPr>
          <a:endParaRPr lang="en-GB"/>
        </a:p>
        <a:p>
          <a:pPr>
            <a:lnSpc>
              <a:spcPct val="100000"/>
            </a:lnSpc>
          </a:pPr>
          <a:endParaRPr lang="en-US"/>
        </a:p>
      </dgm:t>
    </dgm:pt>
    <dgm:pt modelId="{92DCFAB9-79C8-4B6E-A816-09E039662DE2}" type="parTrans" cxnId="{86AC9FD5-F1DB-46FB-AF7E-8E49519A621A}">
      <dgm:prSet/>
      <dgm:spPr/>
      <dgm:t>
        <a:bodyPr/>
        <a:lstStyle/>
        <a:p>
          <a:endParaRPr lang="en-US"/>
        </a:p>
      </dgm:t>
    </dgm:pt>
    <dgm:pt modelId="{4FB101C3-ECC7-4B29-9ADB-9511D03E816E}" type="sibTrans" cxnId="{86AC9FD5-F1DB-46FB-AF7E-8E49519A621A}">
      <dgm:prSet/>
      <dgm:spPr/>
      <dgm:t>
        <a:bodyPr/>
        <a:lstStyle/>
        <a:p>
          <a:endParaRPr lang="en-US"/>
        </a:p>
      </dgm:t>
    </dgm:pt>
    <dgm:pt modelId="{9389EE65-77AA-412E-A7A2-9DA77E880100}">
      <dgm:prSet/>
      <dgm:spPr/>
      <dgm:t>
        <a:bodyPr/>
        <a:lstStyle/>
        <a:p>
          <a:pPr>
            <a:lnSpc>
              <a:spcPct val="100000"/>
            </a:lnSpc>
          </a:pPr>
          <a:r>
            <a:rPr lang="en-GB"/>
            <a:t>Presented by Halema Khanom</a:t>
          </a:r>
          <a:endParaRPr lang="en-US"/>
        </a:p>
      </dgm:t>
    </dgm:pt>
    <dgm:pt modelId="{F9CC2C75-000E-4E60-B3E0-3324F7B74CA8}" type="parTrans" cxnId="{C90ACE72-D00B-4887-9AA6-063A20E11413}">
      <dgm:prSet/>
      <dgm:spPr/>
      <dgm:t>
        <a:bodyPr/>
        <a:lstStyle/>
        <a:p>
          <a:endParaRPr lang="en-US"/>
        </a:p>
      </dgm:t>
    </dgm:pt>
    <dgm:pt modelId="{04E950E1-57CC-4CC6-85EB-32C1063BE21C}" type="sibTrans" cxnId="{C90ACE72-D00B-4887-9AA6-063A20E11413}">
      <dgm:prSet/>
      <dgm:spPr/>
      <dgm:t>
        <a:bodyPr/>
        <a:lstStyle/>
        <a:p>
          <a:endParaRPr lang="en-US"/>
        </a:p>
      </dgm:t>
    </dgm:pt>
    <dgm:pt modelId="{CD030DEB-4FFE-41BC-91D9-71C58AC6C891}" type="pres">
      <dgm:prSet presAssocID="{17C099F0-9DAE-4B0C-89EB-90C762D74A7E}" presName="hierChild1" presStyleCnt="0">
        <dgm:presLayoutVars>
          <dgm:chPref val="1"/>
          <dgm:dir/>
          <dgm:animOne val="branch"/>
          <dgm:animLvl val="lvl"/>
          <dgm:resizeHandles/>
        </dgm:presLayoutVars>
      </dgm:prSet>
      <dgm:spPr/>
    </dgm:pt>
    <dgm:pt modelId="{4DA1DBF7-8368-45BF-9C68-CAD97E86B1BF}" type="pres">
      <dgm:prSet presAssocID="{A316F914-46BD-440F-8A5A-FE1B8E0AC2BF}" presName="hierRoot1" presStyleCnt="0"/>
      <dgm:spPr/>
    </dgm:pt>
    <dgm:pt modelId="{687DE26B-4918-43A0-ADFB-8FF6DC8CFFCA}" type="pres">
      <dgm:prSet presAssocID="{A316F914-46BD-440F-8A5A-FE1B8E0AC2BF}" presName="composite" presStyleCnt="0"/>
      <dgm:spPr/>
    </dgm:pt>
    <dgm:pt modelId="{D843EC84-A833-4FFF-AFA2-89035153216B}" type="pres">
      <dgm:prSet presAssocID="{A316F914-46BD-440F-8A5A-FE1B8E0AC2BF}" presName="background" presStyleLbl="node0" presStyleIdx="0" presStyleCnt="2"/>
      <dgm:spPr/>
    </dgm:pt>
    <dgm:pt modelId="{282BC207-6850-4F7A-9470-1EB6773F5043}" type="pres">
      <dgm:prSet presAssocID="{A316F914-46BD-440F-8A5A-FE1B8E0AC2BF}" presName="text" presStyleLbl="fgAcc0" presStyleIdx="0" presStyleCnt="2">
        <dgm:presLayoutVars>
          <dgm:chPref val="3"/>
        </dgm:presLayoutVars>
      </dgm:prSet>
      <dgm:spPr/>
    </dgm:pt>
    <dgm:pt modelId="{0856DBFF-530C-4F22-B876-135B339F5503}" type="pres">
      <dgm:prSet presAssocID="{A316F914-46BD-440F-8A5A-FE1B8E0AC2BF}" presName="hierChild2" presStyleCnt="0"/>
      <dgm:spPr/>
    </dgm:pt>
    <dgm:pt modelId="{3C856C64-265D-40A4-988A-24B6BD1BBA2E}" type="pres">
      <dgm:prSet presAssocID="{9389EE65-77AA-412E-A7A2-9DA77E880100}" presName="hierRoot1" presStyleCnt="0"/>
      <dgm:spPr/>
    </dgm:pt>
    <dgm:pt modelId="{72A5E974-B7CF-49F9-8889-269106B5FE7B}" type="pres">
      <dgm:prSet presAssocID="{9389EE65-77AA-412E-A7A2-9DA77E880100}" presName="composite" presStyleCnt="0"/>
      <dgm:spPr/>
    </dgm:pt>
    <dgm:pt modelId="{4DE33243-31DE-4E48-95CA-9D24674F3EC1}" type="pres">
      <dgm:prSet presAssocID="{9389EE65-77AA-412E-A7A2-9DA77E880100}" presName="background" presStyleLbl="node0" presStyleIdx="1" presStyleCnt="2"/>
      <dgm:spPr/>
    </dgm:pt>
    <dgm:pt modelId="{D0068911-3465-4CA2-AC0E-3E2C5D92A751}" type="pres">
      <dgm:prSet presAssocID="{9389EE65-77AA-412E-A7A2-9DA77E880100}" presName="text" presStyleLbl="fgAcc0" presStyleIdx="1" presStyleCnt="2">
        <dgm:presLayoutVars>
          <dgm:chPref val="3"/>
        </dgm:presLayoutVars>
      </dgm:prSet>
      <dgm:spPr/>
    </dgm:pt>
    <dgm:pt modelId="{BD1D85EC-2607-443D-B816-F37F99A5DF21}" type="pres">
      <dgm:prSet presAssocID="{9389EE65-77AA-412E-A7A2-9DA77E880100}" presName="hierChild2" presStyleCnt="0"/>
      <dgm:spPr/>
    </dgm:pt>
  </dgm:ptLst>
  <dgm:cxnLst>
    <dgm:cxn modelId="{EDDAD545-C2FD-4BC8-933C-7A377DE34308}" type="presOf" srcId="{9389EE65-77AA-412E-A7A2-9DA77E880100}" destId="{D0068911-3465-4CA2-AC0E-3E2C5D92A751}" srcOrd="0" destOrd="0" presId="urn:microsoft.com/office/officeart/2005/8/layout/hierarchy1"/>
    <dgm:cxn modelId="{C90ACE72-D00B-4887-9AA6-063A20E11413}" srcId="{17C099F0-9DAE-4B0C-89EB-90C762D74A7E}" destId="{9389EE65-77AA-412E-A7A2-9DA77E880100}" srcOrd="1" destOrd="0" parTransId="{F9CC2C75-000E-4E60-B3E0-3324F7B74CA8}" sibTransId="{04E950E1-57CC-4CC6-85EB-32C1063BE21C}"/>
    <dgm:cxn modelId="{079447B9-5A3D-4FC0-9919-64B215AE5022}" type="presOf" srcId="{A316F914-46BD-440F-8A5A-FE1B8E0AC2BF}" destId="{282BC207-6850-4F7A-9470-1EB6773F5043}" srcOrd="0" destOrd="0" presId="urn:microsoft.com/office/officeart/2005/8/layout/hierarchy1"/>
    <dgm:cxn modelId="{86AC9FD5-F1DB-46FB-AF7E-8E49519A621A}" srcId="{17C099F0-9DAE-4B0C-89EB-90C762D74A7E}" destId="{A316F914-46BD-440F-8A5A-FE1B8E0AC2BF}" srcOrd="0" destOrd="0" parTransId="{92DCFAB9-79C8-4B6E-A816-09E039662DE2}" sibTransId="{4FB101C3-ECC7-4B29-9ADB-9511D03E816E}"/>
    <dgm:cxn modelId="{C83424E6-81A8-422A-8D85-BFC5A2B457CC}" type="presOf" srcId="{17C099F0-9DAE-4B0C-89EB-90C762D74A7E}" destId="{CD030DEB-4FFE-41BC-91D9-71C58AC6C891}" srcOrd="0" destOrd="0" presId="urn:microsoft.com/office/officeart/2005/8/layout/hierarchy1"/>
    <dgm:cxn modelId="{5C98C451-9BE8-4345-81E3-DFE4DA64B30C}" type="presParOf" srcId="{CD030DEB-4FFE-41BC-91D9-71C58AC6C891}" destId="{4DA1DBF7-8368-45BF-9C68-CAD97E86B1BF}" srcOrd="0" destOrd="0" presId="urn:microsoft.com/office/officeart/2005/8/layout/hierarchy1"/>
    <dgm:cxn modelId="{17C8B838-C8E9-44ED-997C-EB0CE905C167}" type="presParOf" srcId="{4DA1DBF7-8368-45BF-9C68-CAD97E86B1BF}" destId="{687DE26B-4918-43A0-ADFB-8FF6DC8CFFCA}" srcOrd="0" destOrd="0" presId="urn:microsoft.com/office/officeart/2005/8/layout/hierarchy1"/>
    <dgm:cxn modelId="{C3235C1F-C125-4A7F-ACF0-BC26F27E0907}" type="presParOf" srcId="{687DE26B-4918-43A0-ADFB-8FF6DC8CFFCA}" destId="{D843EC84-A833-4FFF-AFA2-89035153216B}" srcOrd="0" destOrd="0" presId="urn:microsoft.com/office/officeart/2005/8/layout/hierarchy1"/>
    <dgm:cxn modelId="{8B482E22-C90A-4E5B-8D2E-C243D96BCE64}" type="presParOf" srcId="{687DE26B-4918-43A0-ADFB-8FF6DC8CFFCA}" destId="{282BC207-6850-4F7A-9470-1EB6773F5043}" srcOrd="1" destOrd="0" presId="urn:microsoft.com/office/officeart/2005/8/layout/hierarchy1"/>
    <dgm:cxn modelId="{7BDAD4DE-FA65-4B2D-9CD0-83F5A09F565A}" type="presParOf" srcId="{4DA1DBF7-8368-45BF-9C68-CAD97E86B1BF}" destId="{0856DBFF-530C-4F22-B876-135B339F5503}" srcOrd="1" destOrd="0" presId="urn:microsoft.com/office/officeart/2005/8/layout/hierarchy1"/>
    <dgm:cxn modelId="{46F70063-517A-47D9-A77F-654F5335174C}" type="presParOf" srcId="{CD030DEB-4FFE-41BC-91D9-71C58AC6C891}" destId="{3C856C64-265D-40A4-988A-24B6BD1BBA2E}" srcOrd="1" destOrd="0" presId="urn:microsoft.com/office/officeart/2005/8/layout/hierarchy1"/>
    <dgm:cxn modelId="{82C503B9-FD10-4AE8-A8F1-4CD5758E5FE5}" type="presParOf" srcId="{3C856C64-265D-40A4-988A-24B6BD1BBA2E}" destId="{72A5E974-B7CF-49F9-8889-269106B5FE7B}" srcOrd="0" destOrd="0" presId="urn:microsoft.com/office/officeart/2005/8/layout/hierarchy1"/>
    <dgm:cxn modelId="{2B861D16-1FE3-4EBF-971C-58D1009DA608}" type="presParOf" srcId="{72A5E974-B7CF-49F9-8889-269106B5FE7B}" destId="{4DE33243-31DE-4E48-95CA-9D24674F3EC1}" srcOrd="0" destOrd="0" presId="urn:microsoft.com/office/officeart/2005/8/layout/hierarchy1"/>
    <dgm:cxn modelId="{06AFC4E6-9808-4D85-B688-20962BEF8365}" type="presParOf" srcId="{72A5E974-B7CF-49F9-8889-269106B5FE7B}" destId="{D0068911-3465-4CA2-AC0E-3E2C5D92A751}" srcOrd="1" destOrd="0" presId="urn:microsoft.com/office/officeart/2005/8/layout/hierarchy1"/>
    <dgm:cxn modelId="{A281197F-F4AE-4A15-B302-938EA92BF838}" type="presParOf" srcId="{3C856C64-265D-40A4-988A-24B6BD1BBA2E}" destId="{BD1D85EC-2607-443D-B816-F37F99A5DF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D739CA-18B0-45DF-8187-2056D9D9FA4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4114A62-2C39-4DFC-BCE0-E6ADFB14616F}">
      <dgm:prSet/>
      <dgm:spPr/>
      <dgm:t>
        <a:bodyPr/>
        <a:lstStyle/>
        <a:p>
          <a:r>
            <a:rPr lang="en-GB"/>
            <a:t>Week 1 – Read two literature each, cite and reference</a:t>
          </a:r>
          <a:endParaRPr lang="en-US"/>
        </a:p>
      </dgm:t>
    </dgm:pt>
    <dgm:pt modelId="{78E0975C-F327-4BE0-A73B-EEAD39C649CB}" type="parTrans" cxnId="{C71650B1-2653-443C-8F49-74627AF17310}">
      <dgm:prSet/>
      <dgm:spPr/>
      <dgm:t>
        <a:bodyPr/>
        <a:lstStyle/>
        <a:p>
          <a:endParaRPr lang="en-US"/>
        </a:p>
      </dgm:t>
    </dgm:pt>
    <dgm:pt modelId="{38E822F6-EB71-4C92-9594-1A6F6A6111AD}" type="sibTrans" cxnId="{C71650B1-2653-443C-8F49-74627AF17310}">
      <dgm:prSet/>
      <dgm:spPr/>
      <dgm:t>
        <a:bodyPr/>
        <a:lstStyle/>
        <a:p>
          <a:endParaRPr lang="en-US"/>
        </a:p>
      </dgm:t>
    </dgm:pt>
    <dgm:pt modelId="{90BF4D70-CC14-4031-868B-CFF6AC42A267}">
      <dgm:prSet/>
      <dgm:spPr/>
      <dgm:t>
        <a:bodyPr/>
        <a:lstStyle/>
        <a:p>
          <a:r>
            <a:rPr lang="en-GB"/>
            <a:t>Week 2 – Draft power point, introduction and literature research</a:t>
          </a:r>
          <a:endParaRPr lang="en-US"/>
        </a:p>
      </dgm:t>
    </dgm:pt>
    <dgm:pt modelId="{DCACED7F-3C3A-4145-BFE3-102220B62628}" type="parTrans" cxnId="{A2CA1838-BDBD-456F-83AB-47F8B213DA4B}">
      <dgm:prSet/>
      <dgm:spPr/>
      <dgm:t>
        <a:bodyPr/>
        <a:lstStyle/>
        <a:p>
          <a:endParaRPr lang="en-US"/>
        </a:p>
      </dgm:t>
    </dgm:pt>
    <dgm:pt modelId="{D3E9660A-E05C-4EAA-B7EF-2D8BB72B66D3}" type="sibTrans" cxnId="{A2CA1838-BDBD-456F-83AB-47F8B213DA4B}">
      <dgm:prSet/>
      <dgm:spPr/>
      <dgm:t>
        <a:bodyPr/>
        <a:lstStyle/>
        <a:p>
          <a:endParaRPr lang="en-US"/>
        </a:p>
      </dgm:t>
    </dgm:pt>
    <dgm:pt modelId="{E84052A9-57C9-46C9-8567-A2BE871CA966}">
      <dgm:prSet/>
      <dgm:spPr/>
      <dgm:t>
        <a:bodyPr/>
        <a:lstStyle/>
        <a:p>
          <a:r>
            <a:rPr lang="en-GB"/>
            <a:t>Week 3 – Write up ethical consideration and combine research question</a:t>
          </a:r>
          <a:endParaRPr lang="en-US"/>
        </a:p>
      </dgm:t>
    </dgm:pt>
    <dgm:pt modelId="{D60F0FF0-791E-4870-83B3-EDE01009DEF5}" type="parTrans" cxnId="{DF9BBED6-69C3-4A66-91FB-DE463E31532D}">
      <dgm:prSet/>
      <dgm:spPr/>
      <dgm:t>
        <a:bodyPr/>
        <a:lstStyle/>
        <a:p>
          <a:endParaRPr lang="en-US"/>
        </a:p>
      </dgm:t>
    </dgm:pt>
    <dgm:pt modelId="{7AE20B02-84D9-41AF-86B1-57F719D7BA16}" type="sibTrans" cxnId="{DF9BBED6-69C3-4A66-91FB-DE463E31532D}">
      <dgm:prSet/>
      <dgm:spPr/>
      <dgm:t>
        <a:bodyPr/>
        <a:lstStyle/>
        <a:p>
          <a:endParaRPr lang="en-US"/>
        </a:p>
      </dgm:t>
    </dgm:pt>
    <dgm:pt modelId="{D9B3C0F9-322C-47E9-9A16-24339C9AD9E7}">
      <dgm:prSet/>
      <dgm:spPr/>
      <dgm:t>
        <a:bodyPr/>
        <a:lstStyle/>
        <a:p>
          <a:r>
            <a:rPr lang="en-GB"/>
            <a:t>Week 4 – Final draft of PowerPoint</a:t>
          </a:r>
          <a:endParaRPr lang="en-US"/>
        </a:p>
      </dgm:t>
    </dgm:pt>
    <dgm:pt modelId="{AAAC6F98-E895-40BD-91DE-9C37EFF26DE7}" type="parTrans" cxnId="{BE5DFBB6-9432-4510-9688-3728DAA89628}">
      <dgm:prSet/>
      <dgm:spPr/>
      <dgm:t>
        <a:bodyPr/>
        <a:lstStyle/>
        <a:p>
          <a:endParaRPr lang="en-US"/>
        </a:p>
      </dgm:t>
    </dgm:pt>
    <dgm:pt modelId="{ECC4A8C6-DEEE-4D99-85BE-01DA0BB6836F}" type="sibTrans" cxnId="{BE5DFBB6-9432-4510-9688-3728DAA89628}">
      <dgm:prSet/>
      <dgm:spPr/>
      <dgm:t>
        <a:bodyPr/>
        <a:lstStyle/>
        <a:p>
          <a:endParaRPr lang="en-US"/>
        </a:p>
      </dgm:t>
    </dgm:pt>
    <dgm:pt modelId="{AE1BB26C-046C-45AC-8388-53BBCFB80B03}">
      <dgm:prSet/>
      <dgm:spPr/>
      <dgm:t>
        <a:bodyPr/>
        <a:lstStyle/>
        <a:p>
          <a:r>
            <a:rPr lang="en-GB"/>
            <a:t>Week 5 – Review PowerPoint and submit via Turnitin</a:t>
          </a:r>
          <a:endParaRPr lang="en-US"/>
        </a:p>
      </dgm:t>
    </dgm:pt>
    <dgm:pt modelId="{B8918919-34D2-449D-8981-4F3AB0324BAA}" type="parTrans" cxnId="{C54DC4BC-71C3-44D6-BEAA-37F00AC476E5}">
      <dgm:prSet/>
      <dgm:spPr/>
      <dgm:t>
        <a:bodyPr/>
        <a:lstStyle/>
        <a:p>
          <a:endParaRPr lang="en-US"/>
        </a:p>
      </dgm:t>
    </dgm:pt>
    <dgm:pt modelId="{6EEE05FC-CA18-4446-821A-29C5E3597352}" type="sibTrans" cxnId="{C54DC4BC-71C3-44D6-BEAA-37F00AC476E5}">
      <dgm:prSet/>
      <dgm:spPr/>
      <dgm:t>
        <a:bodyPr/>
        <a:lstStyle/>
        <a:p>
          <a:endParaRPr lang="en-US"/>
        </a:p>
      </dgm:t>
    </dgm:pt>
    <dgm:pt modelId="{AD4C82D0-7EBB-45B9-AD80-D4C146E5743B}">
      <dgm:prSet/>
      <dgm:spPr/>
      <dgm:t>
        <a:bodyPr/>
        <a:lstStyle/>
        <a:p>
          <a:r>
            <a:rPr lang="en-GB"/>
            <a:t>Presented by Athari Mejbel</a:t>
          </a:r>
          <a:endParaRPr lang="en-US"/>
        </a:p>
      </dgm:t>
    </dgm:pt>
    <dgm:pt modelId="{5F51A1ED-0471-4566-BABF-A4A7CAB0634E}" type="parTrans" cxnId="{224CDD19-80C7-4410-8C47-B25B3A820F91}">
      <dgm:prSet/>
      <dgm:spPr/>
      <dgm:t>
        <a:bodyPr/>
        <a:lstStyle/>
        <a:p>
          <a:endParaRPr lang="en-US"/>
        </a:p>
      </dgm:t>
    </dgm:pt>
    <dgm:pt modelId="{9D3FEEFD-ACA2-4810-BCF9-7BA6C001F605}" type="sibTrans" cxnId="{224CDD19-80C7-4410-8C47-B25B3A820F91}">
      <dgm:prSet/>
      <dgm:spPr/>
      <dgm:t>
        <a:bodyPr/>
        <a:lstStyle/>
        <a:p>
          <a:endParaRPr lang="en-US"/>
        </a:p>
      </dgm:t>
    </dgm:pt>
    <dgm:pt modelId="{B69343E4-FDB1-48F8-8F83-A15159732F78}" type="pres">
      <dgm:prSet presAssocID="{9FD739CA-18B0-45DF-8187-2056D9D9FA41}" presName="linear" presStyleCnt="0">
        <dgm:presLayoutVars>
          <dgm:animLvl val="lvl"/>
          <dgm:resizeHandles val="exact"/>
        </dgm:presLayoutVars>
      </dgm:prSet>
      <dgm:spPr/>
    </dgm:pt>
    <dgm:pt modelId="{7C948B70-451B-40A9-9458-07DC277FF19C}" type="pres">
      <dgm:prSet presAssocID="{F4114A62-2C39-4DFC-BCE0-E6ADFB14616F}" presName="parentText" presStyleLbl="node1" presStyleIdx="0" presStyleCnt="6">
        <dgm:presLayoutVars>
          <dgm:chMax val="0"/>
          <dgm:bulletEnabled val="1"/>
        </dgm:presLayoutVars>
      </dgm:prSet>
      <dgm:spPr/>
    </dgm:pt>
    <dgm:pt modelId="{44ABF249-7A92-470A-9CE6-27BAC9F8C7F7}" type="pres">
      <dgm:prSet presAssocID="{38E822F6-EB71-4C92-9594-1A6F6A6111AD}" presName="spacer" presStyleCnt="0"/>
      <dgm:spPr/>
    </dgm:pt>
    <dgm:pt modelId="{3F19E3B7-B80F-4D59-B5AE-23C9BC24B999}" type="pres">
      <dgm:prSet presAssocID="{90BF4D70-CC14-4031-868B-CFF6AC42A267}" presName="parentText" presStyleLbl="node1" presStyleIdx="1" presStyleCnt="6">
        <dgm:presLayoutVars>
          <dgm:chMax val="0"/>
          <dgm:bulletEnabled val="1"/>
        </dgm:presLayoutVars>
      </dgm:prSet>
      <dgm:spPr/>
    </dgm:pt>
    <dgm:pt modelId="{92F9E9F9-EB63-452E-9AD7-4DADB54D0C25}" type="pres">
      <dgm:prSet presAssocID="{D3E9660A-E05C-4EAA-B7EF-2D8BB72B66D3}" presName="spacer" presStyleCnt="0"/>
      <dgm:spPr/>
    </dgm:pt>
    <dgm:pt modelId="{9A11D98F-1B47-4727-82C5-42B27408ABED}" type="pres">
      <dgm:prSet presAssocID="{E84052A9-57C9-46C9-8567-A2BE871CA966}" presName="parentText" presStyleLbl="node1" presStyleIdx="2" presStyleCnt="6">
        <dgm:presLayoutVars>
          <dgm:chMax val="0"/>
          <dgm:bulletEnabled val="1"/>
        </dgm:presLayoutVars>
      </dgm:prSet>
      <dgm:spPr/>
    </dgm:pt>
    <dgm:pt modelId="{516061A5-D8D3-48DA-A9D0-A3549F303830}" type="pres">
      <dgm:prSet presAssocID="{7AE20B02-84D9-41AF-86B1-57F719D7BA16}" presName="spacer" presStyleCnt="0"/>
      <dgm:spPr/>
    </dgm:pt>
    <dgm:pt modelId="{F6E3ACD4-B23F-40BC-9B46-C6910F379A4C}" type="pres">
      <dgm:prSet presAssocID="{D9B3C0F9-322C-47E9-9A16-24339C9AD9E7}" presName="parentText" presStyleLbl="node1" presStyleIdx="3" presStyleCnt="6">
        <dgm:presLayoutVars>
          <dgm:chMax val="0"/>
          <dgm:bulletEnabled val="1"/>
        </dgm:presLayoutVars>
      </dgm:prSet>
      <dgm:spPr/>
    </dgm:pt>
    <dgm:pt modelId="{1B16FA71-616B-4A2F-9967-A44319A4FE6E}" type="pres">
      <dgm:prSet presAssocID="{ECC4A8C6-DEEE-4D99-85BE-01DA0BB6836F}" presName="spacer" presStyleCnt="0"/>
      <dgm:spPr/>
    </dgm:pt>
    <dgm:pt modelId="{202E16D3-1819-4E2A-BD0A-EA5B6DAC4BC3}" type="pres">
      <dgm:prSet presAssocID="{AE1BB26C-046C-45AC-8388-53BBCFB80B03}" presName="parentText" presStyleLbl="node1" presStyleIdx="4" presStyleCnt="6">
        <dgm:presLayoutVars>
          <dgm:chMax val="0"/>
          <dgm:bulletEnabled val="1"/>
        </dgm:presLayoutVars>
      </dgm:prSet>
      <dgm:spPr/>
    </dgm:pt>
    <dgm:pt modelId="{F1401511-51D1-472B-A2E2-B84040DFFF7B}" type="pres">
      <dgm:prSet presAssocID="{6EEE05FC-CA18-4446-821A-29C5E3597352}" presName="spacer" presStyleCnt="0"/>
      <dgm:spPr/>
    </dgm:pt>
    <dgm:pt modelId="{96297EA3-BA40-4676-9977-7BE2DC5DFC8E}" type="pres">
      <dgm:prSet presAssocID="{AD4C82D0-7EBB-45B9-AD80-D4C146E5743B}" presName="parentText" presStyleLbl="node1" presStyleIdx="5" presStyleCnt="6">
        <dgm:presLayoutVars>
          <dgm:chMax val="0"/>
          <dgm:bulletEnabled val="1"/>
        </dgm:presLayoutVars>
      </dgm:prSet>
      <dgm:spPr/>
    </dgm:pt>
  </dgm:ptLst>
  <dgm:cxnLst>
    <dgm:cxn modelId="{8F0F5B0C-5C2E-4097-B7B2-10DB541AA685}" type="presOf" srcId="{AE1BB26C-046C-45AC-8388-53BBCFB80B03}" destId="{202E16D3-1819-4E2A-BD0A-EA5B6DAC4BC3}" srcOrd="0" destOrd="0" presId="urn:microsoft.com/office/officeart/2005/8/layout/vList2"/>
    <dgm:cxn modelId="{224CDD19-80C7-4410-8C47-B25B3A820F91}" srcId="{9FD739CA-18B0-45DF-8187-2056D9D9FA41}" destId="{AD4C82D0-7EBB-45B9-AD80-D4C146E5743B}" srcOrd="5" destOrd="0" parTransId="{5F51A1ED-0471-4566-BABF-A4A7CAB0634E}" sibTransId="{9D3FEEFD-ACA2-4810-BCF9-7BA6C001F605}"/>
    <dgm:cxn modelId="{33D8D128-DF34-4E3A-A4DE-BB869D47151C}" type="presOf" srcId="{F4114A62-2C39-4DFC-BCE0-E6ADFB14616F}" destId="{7C948B70-451B-40A9-9458-07DC277FF19C}" srcOrd="0" destOrd="0" presId="urn:microsoft.com/office/officeart/2005/8/layout/vList2"/>
    <dgm:cxn modelId="{A2CA1838-BDBD-456F-83AB-47F8B213DA4B}" srcId="{9FD739CA-18B0-45DF-8187-2056D9D9FA41}" destId="{90BF4D70-CC14-4031-868B-CFF6AC42A267}" srcOrd="1" destOrd="0" parTransId="{DCACED7F-3C3A-4145-BFE3-102220B62628}" sibTransId="{D3E9660A-E05C-4EAA-B7EF-2D8BB72B66D3}"/>
    <dgm:cxn modelId="{10C08F74-C2A0-4867-A18A-0456E126B85C}" type="presOf" srcId="{90BF4D70-CC14-4031-868B-CFF6AC42A267}" destId="{3F19E3B7-B80F-4D59-B5AE-23C9BC24B999}" srcOrd="0" destOrd="0" presId="urn:microsoft.com/office/officeart/2005/8/layout/vList2"/>
    <dgm:cxn modelId="{0FC05CA2-20B6-4CB7-9E2F-ECD38D6F40B2}" type="presOf" srcId="{D9B3C0F9-322C-47E9-9A16-24339C9AD9E7}" destId="{F6E3ACD4-B23F-40BC-9B46-C6910F379A4C}" srcOrd="0" destOrd="0" presId="urn:microsoft.com/office/officeart/2005/8/layout/vList2"/>
    <dgm:cxn modelId="{C71650B1-2653-443C-8F49-74627AF17310}" srcId="{9FD739CA-18B0-45DF-8187-2056D9D9FA41}" destId="{F4114A62-2C39-4DFC-BCE0-E6ADFB14616F}" srcOrd="0" destOrd="0" parTransId="{78E0975C-F327-4BE0-A73B-EEAD39C649CB}" sibTransId="{38E822F6-EB71-4C92-9594-1A6F6A6111AD}"/>
    <dgm:cxn modelId="{BE5DFBB6-9432-4510-9688-3728DAA89628}" srcId="{9FD739CA-18B0-45DF-8187-2056D9D9FA41}" destId="{D9B3C0F9-322C-47E9-9A16-24339C9AD9E7}" srcOrd="3" destOrd="0" parTransId="{AAAC6F98-E895-40BD-91DE-9C37EFF26DE7}" sibTransId="{ECC4A8C6-DEEE-4D99-85BE-01DA0BB6836F}"/>
    <dgm:cxn modelId="{C54DC4BC-71C3-44D6-BEAA-37F00AC476E5}" srcId="{9FD739CA-18B0-45DF-8187-2056D9D9FA41}" destId="{AE1BB26C-046C-45AC-8388-53BBCFB80B03}" srcOrd="4" destOrd="0" parTransId="{B8918919-34D2-449D-8981-4F3AB0324BAA}" sibTransId="{6EEE05FC-CA18-4446-821A-29C5E3597352}"/>
    <dgm:cxn modelId="{C3231ECD-4088-45A0-AC64-B08B03255F80}" type="presOf" srcId="{9FD739CA-18B0-45DF-8187-2056D9D9FA41}" destId="{B69343E4-FDB1-48F8-8F83-A15159732F78}" srcOrd="0" destOrd="0" presId="urn:microsoft.com/office/officeart/2005/8/layout/vList2"/>
    <dgm:cxn modelId="{DF9BBED6-69C3-4A66-91FB-DE463E31532D}" srcId="{9FD739CA-18B0-45DF-8187-2056D9D9FA41}" destId="{E84052A9-57C9-46C9-8567-A2BE871CA966}" srcOrd="2" destOrd="0" parTransId="{D60F0FF0-791E-4870-83B3-EDE01009DEF5}" sibTransId="{7AE20B02-84D9-41AF-86B1-57F719D7BA16}"/>
    <dgm:cxn modelId="{47F047ED-E869-48C9-BA42-BEAFE24AE176}" type="presOf" srcId="{E84052A9-57C9-46C9-8567-A2BE871CA966}" destId="{9A11D98F-1B47-4727-82C5-42B27408ABED}" srcOrd="0" destOrd="0" presId="urn:microsoft.com/office/officeart/2005/8/layout/vList2"/>
    <dgm:cxn modelId="{50854EF0-F5CE-4B18-8A2A-209AF295CF88}" type="presOf" srcId="{AD4C82D0-7EBB-45B9-AD80-D4C146E5743B}" destId="{96297EA3-BA40-4676-9977-7BE2DC5DFC8E}" srcOrd="0" destOrd="0" presId="urn:microsoft.com/office/officeart/2005/8/layout/vList2"/>
    <dgm:cxn modelId="{E6FF24AF-6FB6-4389-973F-9F94A952ECB5}" type="presParOf" srcId="{B69343E4-FDB1-48F8-8F83-A15159732F78}" destId="{7C948B70-451B-40A9-9458-07DC277FF19C}" srcOrd="0" destOrd="0" presId="urn:microsoft.com/office/officeart/2005/8/layout/vList2"/>
    <dgm:cxn modelId="{B45D2413-E115-42F1-9EEF-B3C09FB06699}" type="presParOf" srcId="{B69343E4-FDB1-48F8-8F83-A15159732F78}" destId="{44ABF249-7A92-470A-9CE6-27BAC9F8C7F7}" srcOrd="1" destOrd="0" presId="urn:microsoft.com/office/officeart/2005/8/layout/vList2"/>
    <dgm:cxn modelId="{39E8C9DC-A04F-469E-9C67-7DCF30ACD259}" type="presParOf" srcId="{B69343E4-FDB1-48F8-8F83-A15159732F78}" destId="{3F19E3B7-B80F-4D59-B5AE-23C9BC24B999}" srcOrd="2" destOrd="0" presId="urn:microsoft.com/office/officeart/2005/8/layout/vList2"/>
    <dgm:cxn modelId="{ABE30555-C1EF-4588-86B1-EC07A92F4CCC}" type="presParOf" srcId="{B69343E4-FDB1-48F8-8F83-A15159732F78}" destId="{92F9E9F9-EB63-452E-9AD7-4DADB54D0C25}" srcOrd="3" destOrd="0" presId="urn:microsoft.com/office/officeart/2005/8/layout/vList2"/>
    <dgm:cxn modelId="{1C7B146C-7669-48AA-BE4A-A2183BA14ABC}" type="presParOf" srcId="{B69343E4-FDB1-48F8-8F83-A15159732F78}" destId="{9A11D98F-1B47-4727-82C5-42B27408ABED}" srcOrd="4" destOrd="0" presId="urn:microsoft.com/office/officeart/2005/8/layout/vList2"/>
    <dgm:cxn modelId="{E62C8642-33C2-4D04-9B71-32141B231900}" type="presParOf" srcId="{B69343E4-FDB1-48F8-8F83-A15159732F78}" destId="{516061A5-D8D3-48DA-A9D0-A3549F303830}" srcOrd="5" destOrd="0" presId="urn:microsoft.com/office/officeart/2005/8/layout/vList2"/>
    <dgm:cxn modelId="{545DA7A9-3605-4E6D-BA4A-1AC400ED15FD}" type="presParOf" srcId="{B69343E4-FDB1-48F8-8F83-A15159732F78}" destId="{F6E3ACD4-B23F-40BC-9B46-C6910F379A4C}" srcOrd="6" destOrd="0" presId="urn:microsoft.com/office/officeart/2005/8/layout/vList2"/>
    <dgm:cxn modelId="{56AC930E-AB09-4EE8-A88E-7131B9B499F5}" type="presParOf" srcId="{B69343E4-FDB1-48F8-8F83-A15159732F78}" destId="{1B16FA71-616B-4A2F-9967-A44319A4FE6E}" srcOrd="7" destOrd="0" presId="urn:microsoft.com/office/officeart/2005/8/layout/vList2"/>
    <dgm:cxn modelId="{1D62CB75-A1CE-4006-83C0-55B69A4EB0B3}" type="presParOf" srcId="{B69343E4-FDB1-48F8-8F83-A15159732F78}" destId="{202E16D3-1819-4E2A-BD0A-EA5B6DAC4BC3}" srcOrd="8" destOrd="0" presId="urn:microsoft.com/office/officeart/2005/8/layout/vList2"/>
    <dgm:cxn modelId="{B04ED738-205E-41DF-8FF0-66B6011F46F3}" type="presParOf" srcId="{B69343E4-FDB1-48F8-8F83-A15159732F78}" destId="{F1401511-51D1-472B-A2E2-B84040DFFF7B}" srcOrd="9" destOrd="0" presId="urn:microsoft.com/office/officeart/2005/8/layout/vList2"/>
    <dgm:cxn modelId="{DE40152D-5603-4E81-9962-D23AA3342571}" type="presParOf" srcId="{B69343E4-FDB1-48F8-8F83-A15159732F78}" destId="{96297EA3-BA40-4676-9977-7BE2DC5DFC8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1110FB-F43B-4FFC-BBE1-D1DD1F781DA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746228-FF2A-4E6F-8A8A-B24948C9AE10}">
      <dgm:prSet/>
      <dgm:spPr/>
      <dgm:t>
        <a:bodyPr/>
        <a:lstStyle/>
        <a:p>
          <a:r>
            <a:rPr lang="en-GB"/>
            <a:t>Week 6 – Presentation in class</a:t>
          </a:r>
          <a:endParaRPr lang="en-US"/>
        </a:p>
      </dgm:t>
    </dgm:pt>
    <dgm:pt modelId="{F5E7BE73-C148-4294-883B-3E82DEDFB128}" type="parTrans" cxnId="{CC950414-6A90-4674-A8CC-19E3766ABC6A}">
      <dgm:prSet/>
      <dgm:spPr/>
      <dgm:t>
        <a:bodyPr/>
        <a:lstStyle/>
        <a:p>
          <a:endParaRPr lang="en-US"/>
        </a:p>
      </dgm:t>
    </dgm:pt>
    <dgm:pt modelId="{FB620762-ADD0-4A29-8F86-07C3936C5B09}" type="sibTrans" cxnId="{CC950414-6A90-4674-A8CC-19E3766ABC6A}">
      <dgm:prSet/>
      <dgm:spPr/>
      <dgm:t>
        <a:bodyPr/>
        <a:lstStyle/>
        <a:p>
          <a:endParaRPr lang="en-US"/>
        </a:p>
      </dgm:t>
    </dgm:pt>
    <dgm:pt modelId="{5ADA4941-4A4B-415C-8787-B6E5D3C0B510}">
      <dgm:prSet/>
      <dgm:spPr/>
      <dgm:t>
        <a:bodyPr/>
        <a:lstStyle/>
        <a:p>
          <a:r>
            <a:rPr lang="en-GB"/>
            <a:t>Week 7 – Conducting research</a:t>
          </a:r>
          <a:endParaRPr lang="en-US"/>
        </a:p>
      </dgm:t>
    </dgm:pt>
    <dgm:pt modelId="{C32233B7-AB4A-4740-89D0-B387C84A438F}" type="parTrans" cxnId="{C90102FB-BC9A-49EC-8F02-E42489FA9FAF}">
      <dgm:prSet/>
      <dgm:spPr/>
      <dgm:t>
        <a:bodyPr/>
        <a:lstStyle/>
        <a:p>
          <a:endParaRPr lang="en-US"/>
        </a:p>
      </dgm:t>
    </dgm:pt>
    <dgm:pt modelId="{C862B9D0-9F5F-4FB6-B730-7A03533D9638}" type="sibTrans" cxnId="{C90102FB-BC9A-49EC-8F02-E42489FA9FAF}">
      <dgm:prSet/>
      <dgm:spPr/>
      <dgm:t>
        <a:bodyPr/>
        <a:lstStyle/>
        <a:p>
          <a:endParaRPr lang="en-US"/>
        </a:p>
      </dgm:t>
    </dgm:pt>
    <dgm:pt modelId="{39A70807-6E54-4A3A-A00A-96E1551532B5}">
      <dgm:prSet/>
      <dgm:spPr/>
      <dgm:t>
        <a:bodyPr/>
        <a:lstStyle/>
        <a:p>
          <a:r>
            <a:rPr lang="en-GB"/>
            <a:t>Week 8 – Analyse research</a:t>
          </a:r>
          <a:endParaRPr lang="en-US"/>
        </a:p>
      </dgm:t>
    </dgm:pt>
    <dgm:pt modelId="{DE53167A-3EAF-45F1-8335-9B4E39AFAE97}" type="parTrans" cxnId="{C0F76787-EA53-4841-801B-0E9E9988B702}">
      <dgm:prSet/>
      <dgm:spPr/>
      <dgm:t>
        <a:bodyPr/>
        <a:lstStyle/>
        <a:p>
          <a:endParaRPr lang="en-US"/>
        </a:p>
      </dgm:t>
    </dgm:pt>
    <dgm:pt modelId="{AF028C80-7CA9-473D-ABF8-6D97ABE40FFE}" type="sibTrans" cxnId="{C0F76787-EA53-4841-801B-0E9E9988B702}">
      <dgm:prSet/>
      <dgm:spPr/>
      <dgm:t>
        <a:bodyPr/>
        <a:lstStyle/>
        <a:p>
          <a:endParaRPr lang="en-US"/>
        </a:p>
      </dgm:t>
    </dgm:pt>
    <dgm:pt modelId="{373A37E2-7DCE-4312-9B03-F9F0DE4D3E35}">
      <dgm:prSet/>
      <dgm:spPr/>
      <dgm:t>
        <a:bodyPr/>
        <a:lstStyle/>
        <a:p>
          <a:r>
            <a:rPr lang="en-GB"/>
            <a:t>Week 9 – Write up individual report </a:t>
          </a:r>
          <a:endParaRPr lang="en-US"/>
        </a:p>
      </dgm:t>
    </dgm:pt>
    <dgm:pt modelId="{9E5D552C-6026-4B0D-9913-24C535C4F7C2}" type="parTrans" cxnId="{DCDA4D0B-7EE8-4E9F-84A1-A4CEFFFA685A}">
      <dgm:prSet/>
      <dgm:spPr/>
      <dgm:t>
        <a:bodyPr/>
        <a:lstStyle/>
        <a:p>
          <a:endParaRPr lang="en-US"/>
        </a:p>
      </dgm:t>
    </dgm:pt>
    <dgm:pt modelId="{6D6FD187-1C6F-4EAB-B838-D47DA8E188B4}" type="sibTrans" cxnId="{DCDA4D0B-7EE8-4E9F-84A1-A4CEFFFA685A}">
      <dgm:prSet/>
      <dgm:spPr/>
      <dgm:t>
        <a:bodyPr/>
        <a:lstStyle/>
        <a:p>
          <a:endParaRPr lang="en-US"/>
        </a:p>
      </dgm:t>
    </dgm:pt>
    <dgm:pt modelId="{862463A6-8D17-40EA-B393-CC008B681BF1}">
      <dgm:prSet/>
      <dgm:spPr/>
      <dgm:t>
        <a:bodyPr/>
        <a:lstStyle/>
        <a:p>
          <a:r>
            <a:rPr lang="en-GB"/>
            <a:t>Week 10 – Submit Individual report via Turnitin</a:t>
          </a:r>
          <a:endParaRPr lang="en-US"/>
        </a:p>
      </dgm:t>
    </dgm:pt>
    <dgm:pt modelId="{14AC7659-7917-4088-A9CB-4466EA70A12F}" type="parTrans" cxnId="{C073A25C-D847-4060-84FA-B7491D2B3726}">
      <dgm:prSet/>
      <dgm:spPr/>
      <dgm:t>
        <a:bodyPr/>
        <a:lstStyle/>
        <a:p>
          <a:endParaRPr lang="en-US"/>
        </a:p>
      </dgm:t>
    </dgm:pt>
    <dgm:pt modelId="{25BFF44F-8FC1-4BBD-B180-41013EB7F46F}" type="sibTrans" cxnId="{C073A25C-D847-4060-84FA-B7491D2B3726}">
      <dgm:prSet/>
      <dgm:spPr/>
      <dgm:t>
        <a:bodyPr/>
        <a:lstStyle/>
        <a:p>
          <a:endParaRPr lang="en-US"/>
        </a:p>
      </dgm:t>
    </dgm:pt>
    <dgm:pt modelId="{46DF24EE-92EE-4C1A-A5FC-6506549E46AE}">
      <dgm:prSet/>
      <dgm:spPr/>
      <dgm:t>
        <a:bodyPr/>
        <a:lstStyle/>
        <a:p>
          <a:r>
            <a:rPr lang="en-GB"/>
            <a:t>Presented by </a:t>
          </a:r>
          <a:r>
            <a:rPr lang="en-GB" err="1"/>
            <a:t>Athari</a:t>
          </a:r>
          <a:r>
            <a:rPr lang="en-GB"/>
            <a:t> </a:t>
          </a:r>
          <a:r>
            <a:rPr lang="en-GB" err="1"/>
            <a:t>Mejbel</a:t>
          </a:r>
          <a:endParaRPr lang="en-US"/>
        </a:p>
      </dgm:t>
    </dgm:pt>
    <dgm:pt modelId="{781BBC8A-BF0B-4BA8-8B0A-FB2821EF96F0}" type="parTrans" cxnId="{548CD3C2-B506-4B2D-A8EA-747931C493E3}">
      <dgm:prSet/>
      <dgm:spPr/>
      <dgm:t>
        <a:bodyPr/>
        <a:lstStyle/>
        <a:p>
          <a:endParaRPr lang="en-US"/>
        </a:p>
      </dgm:t>
    </dgm:pt>
    <dgm:pt modelId="{E401BE69-3F67-4BCE-9D2C-CECB67ED4699}" type="sibTrans" cxnId="{548CD3C2-B506-4B2D-A8EA-747931C493E3}">
      <dgm:prSet/>
      <dgm:spPr/>
      <dgm:t>
        <a:bodyPr/>
        <a:lstStyle/>
        <a:p>
          <a:endParaRPr lang="en-US"/>
        </a:p>
      </dgm:t>
    </dgm:pt>
    <dgm:pt modelId="{89A3ABBE-2928-41BF-944B-F4F25F4C932E}" type="pres">
      <dgm:prSet presAssocID="{031110FB-F43B-4FFC-BBE1-D1DD1F781DA0}" presName="linear" presStyleCnt="0">
        <dgm:presLayoutVars>
          <dgm:animLvl val="lvl"/>
          <dgm:resizeHandles val="exact"/>
        </dgm:presLayoutVars>
      </dgm:prSet>
      <dgm:spPr/>
    </dgm:pt>
    <dgm:pt modelId="{569131C4-2ABF-488A-B9A2-1350C6B1CD1A}" type="pres">
      <dgm:prSet presAssocID="{EB746228-FF2A-4E6F-8A8A-B24948C9AE10}" presName="parentText" presStyleLbl="node1" presStyleIdx="0" presStyleCnt="6">
        <dgm:presLayoutVars>
          <dgm:chMax val="0"/>
          <dgm:bulletEnabled val="1"/>
        </dgm:presLayoutVars>
      </dgm:prSet>
      <dgm:spPr/>
    </dgm:pt>
    <dgm:pt modelId="{3D917CC0-E0B8-4784-BF3C-F487094FF78E}" type="pres">
      <dgm:prSet presAssocID="{FB620762-ADD0-4A29-8F86-07C3936C5B09}" presName="spacer" presStyleCnt="0"/>
      <dgm:spPr/>
    </dgm:pt>
    <dgm:pt modelId="{4AF04BD4-03F6-4502-A8E0-BA36A2D8A0CF}" type="pres">
      <dgm:prSet presAssocID="{5ADA4941-4A4B-415C-8787-B6E5D3C0B510}" presName="parentText" presStyleLbl="node1" presStyleIdx="1" presStyleCnt="6">
        <dgm:presLayoutVars>
          <dgm:chMax val="0"/>
          <dgm:bulletEnabled val="1"/>
        </dgm:presLayoutVars>
      </dgm:prSet>
      <dgm:spPr/>
    </dgm:pt>
    <dgm:pt modelId="{20D94CC7-AFD1-413F-A953-830A482F32C1}" type="pres">
      <dgm:prSet presAssocID="{C862B9D0-9F5F-4FB6-B730-7A03533D9638}" presName="spacer" presStyleCnt="0"/>
      <dgm:spPr/>
    </dgm:pt>
    <dgm:pt modelId="{C3AE7928-9421-4013-ADA0-8EEC3BC1B1C2}" type="pres">
      <dgm:prSet presAssocID="{39A70807-6E54-4A3A-A00A-96E1551532B5}" presName="parentText" presStyleLbl="node1" presStyleIdx="2" presStyleCnt="6">
        <dgm:presLayoutVars>
          <dgm:chMax val="0"/>
          <dgm:bulletEnabled val="1"/>
        </dgm:presLayoutVars>
      </dgm:prSet>
      <dgm:spPr/>
    </dgm:pt>
    <dgm:pt modelId="{426A45D9-31F4-4007-9DAE-69B84B059881}" type="pres">
      <dgm:prSet presAssocID="{AF028C80-7CA9-473D-ABF8-6D97ABE40FFE}" presName="spacer" presStyleCnt="0"/>
      <dgm:spPr/>
    </dgm:pt>
    <dgm:pt modelId="{F6DB4554-31F2-4922-8F7D-83F30C15272F}" type="pres">
      <dgm:prSet presAssocID="{373A37E2-7DCE-4312-9B03-F9F0DE4D3E35}" presName="parentText" presStyleLbl="node1" presStyleIdx="3" presStyleCnt="6">
        <dgm:presLayoutVars>
          <dgm:chMax val="0"/>
          <dgm:bulletEnabled val="1"/>
        </dgm:presLayoutVars>
      </dgm:prSet>
      <dgm:spPr/>
    </dgm:pt>
    <dgm:pt modelId="{068C569B-0BE0-47A8-9A31-E8D5ECC11215}" type="pres">
      <dgm:prSet presAssocID="{6D6FD187-1C6F-4EAB-B838-D47DA8E188B4}" presName="spacer" presStyleCnt="0"/>
      <dgm:spPr/>
    </dgm:pt>
    <dgm:pt modelId="{7E4BF591-F2EC-4542-8F88-60280D615574}" type="pres">
      <dgm:prSet presAssocID="{862463A6-8D17-40EA-B393-CC008B681BF1}" presName="parentText" presStyleLbl="node1" presStyleIdx="4" presStyleCnt="6">
        <dgm:presLayoutVars>
          <dgm:chMax val="0"/>
          <dgm:bulletEnabled val="1"/>
        </dgm:presLayoutVars>
      </dgm:prSet>
      <dgm:spPr/>
    </dgm:pt>
    <dgm:pt modelId="{E248F354-9482-452D-B49E-C58088229E58}" type="pres">
      <dgm:prSet presAssocID="{25BFF44F-8FC1-4BBD-B180-41013EB7F46F}" presName="spacer" presStyleCnt="0"/>
      <dgm:spPr/>
    </dgm:pt>
    <dgm:pt modelId="{BC4F64D8-C270-47C2-A0C4-F85EB348DF5F}" type="pres">
      <dgm:prSet presAssocID="{46DF24EE-92EE-4C1A-A5FC-6506549E46AE}" presName="parentText" presStyleLbl="node1" presStyleIdx="5" presStyleCnt="6">
        <dgm:presLayoutVars>
          <dgm:chMax val="0"/>
          <dgm:bulletEnabled val="1"/>
        </dgm:presLayoutVars>
      </dgm:prSet>
      <dgm:spPr/>
    </dgm:pt>
  </dgm:ptLst>
  <dgm:cxnLst>
    <dgm:cxn modelId="{DCDA4D0B-7EE8-4E9F-84A1-A4CEFFFA685A}" srcId="{031110FB-F43B-4FFC-BBE1-D1DD1F781DA0}" destId="{373A37E2-7DCE-4312-9B03-F9F0DE4D3E35}" srcOrd="3" destOrd="0" parTransId="{9E5D552C-6026-4B0D-9913-24C535C4F7C2}" sibTransId="{6D6FD187-1C6F-4EAB-B838-D47DA8E188B4}"/>
    <dgm:cxn modelId="{CC950414-6A90-4674-A8CC-19E3766ABC6A}" srcId="{031110FB-F43B-4FFC-BBE1-D1DD1F781DA0}" destId="{EB746228-FF2A-4E6F-8A8A-B24948C9AE10}" srcOrd="0" destOrd="0" parTransId="{F5E7BE73-C148-4294-883B-3E82DEDFB128}" sibTransId="{FB620762-ADD0-4A29-8F86-07C3936C5B09}"/>
    <dgm:cxn modelId="{C073A25C-D847-4060-84FA-B7491D2B3726}" srcId="{031110FB-F43B-4FFC-BBE1-D1DD1F781DA0}" destId="{862463A6-8D17-40EA-B393-CC008B681BF1}" srcOrd="4" destOrd="0" parTransId="{14AC7659-7917-4088-A9CB-4466EA70A12F}" sibTransId="{25BFF44F-8FC1-4BBD-B180-41013EB7F46F}"/>
    <dgm:cxn modelId="{E07D2C82-2E30-48F2-821A-F96B20D580CF}" type="presOf" srcId="{373A37E2-7DCE-4312-9B03-F9F0DE4D3E35}" destId="{F6DB4554-31F2-4922-8F7D-83F30C15272F}" srcOrd="0" destOrd="0" presId="urn:microsoft.com/office/officeart/2005/8/layout/vList2"/>
    <dgm:cxn modelId="{C0F76787-EA53-4841-801B-0E9E9988B702}" srcId="{031110FB-F43B-4FFC-BBE1-D1DD1F781DA0}" destId="{39A70807-6E54-4A3A-A00A-96E1551532B5}" srcOrd="2" destOrd="0" parTransId="{DE53167A-3EAF-45F1-8335-9B4E39AFAE97}" sibTransId="{AF028C80-7CA9-473D-ABF8-6D97ABE40FFE}"/>
    <dgm:cxn modelId="{617E90B7-6E2C-46FD-B15D-E231FDCEFB3F}" type="presOf" srcId="{5ADA4941-4A4B-415C-8787-B6E5D3C0B510}" destId="{4AF04BD4-03F6-4502-A8E0-BA36A2D8A0CF}" srcOrd="0" destOrd="0" presId="urn:microsoft.com/office/officeart/2005/8/layout/vList2"/>
    <dgm:cxn modelId="{548CD3C2-B506-4B2D-A8EA-747931C493E3}" srcId="{031110FB-F43B-4FFC-BBE1-D1DD1F781DA0}" destId="{46DF24EE-92EE-4C1A-A5FC-6506549E46AE}" srcOrd="5" destOrd="0" parTransId="{781BBC8A-BF0B-4BA8-8B0A-FB2821EF96F0}" sibTransId="{E401BE69-3F67-4BCE-9D2C-CECB67ED4699}"/>
    <dgm:cxn modelId="{9CED46C6-BB84-40D1-B372-13A657DDE484}" type="presOf" srcId="{862463A6-8D17-40EA-B393-CC008B681BF1}" destId="{7E4BF591-F2EC-4542-8F88-60280D615574}" srcOrd="0" destOrd="0" presId="urn:microsoft.com/office/officeart/2005/8/layout/vList2"/>
    <dgm:cxn modelId="{1ABB7ED1-6934-4665-BF81-0312D3268D11}" type="presOf" srcId="{39A70807-6E54-4A3A-A00A-96E1551532B5}" destId="{C3AE7928-9421-4013-ADA0-8EEC3BC1B1C2}" srcOrd="0" destOrd="0" presId="urn:microsoft.com/office/officeart/2005/8/layout/vList2"/>
    <dgm:cxn modelId="{622A95D3-C35C-400D-B597-CF61567E231A}" type="presOf" srcId="{EB746228-FF2A-4E6F-8A8A-B24948C9AE10}" destId="{569131C4-2ABF-488A-B9A2-1350C6B1CD1A}" srcOrd="0" destOrd="0" presId="urn:microsoft.com/office/officeart/2005/8/layout/vList2"/>
    <dgm:cxn modelId="{4CF870DB-DF10-44AE-AB26-57C93567C08F}" type="presOf" srcId="{46DF24EE-92EE-4C1A-A5FC-6506549E46AE}" destId="{BC4F64D8-C270-47C2-A0C4-F85EB348DF5F}" srcOrd="0" destOrd="0" presId="urn:microsoft.com/office/officeart/2005/8/layout/vList2"/>
    <dgm:cxn modelId="{3F61E2F9-3F08-440E-9ABC-2ECB7D00193D}" type="presOf" srcId="{031110FB-F43B-4FFC-BBE1-D1DD1F781DA0}" destId="{89A3ABBE-2928-41BF-944B-F4F25F4C932E}" srcOrd="0" destOrd="0" presId="urn:microsoft.com/office/officeart/2005/8/layout/vList2"/>
    <dgm:cxn modelId="{C90102FB-BC9A-49EC-8F02-E42489FA9FAF}" srcId="{031110FB-F43B-4FFC-BBE1-D1DD1F781DA0}" destId="{5ADA4941-4A4B-415C-8787-B6E5D3C0B510}" srcOrd="1" destOrd="0" parTransId="{C32233B7-AB4A-4740-89D0-B387C84A438F}" sibTransId="{C862B9D0-9F5F-4FB6-B730-7A03533D9638}"/>
    <dgm:cxn modelId="{0872BC4F-88C3-41D7-972C-162361B208BE}" type="presParOf" srcId="{89A3ABBE-2928-41BF-944B-F4F25F4C932E}" destId="{569131C4-2ABF-488A-B9A2-1350C6B1CD1A}" srcOrd="0" destOrd="0" presId="urn:microsoft.com/office/officeart/2005/8/layout/vList2"/>
    <dgm:cxn modelId="{4E4A612A-CCB3-4110-854B-5A7D1FD609D7}" type="presParOf" srcId="{89A3ABBE-2928-41BF-944B-F4F25F4C932E}" destId="{3D917CC0-E0B8-4784-BF3C-F487094FF78E}" srcOrd="1" destOrd="0" presId="urn:microsoft.com/office/officeart/2005/8/layout/vList2"/>
    <dgm:cxn modelId="{705260F9-A864-47EF-A4E1-F3CA30AEABCB}" type="presParOf" srcId="{89A3ABBE-2928-41BF-944B-F4F25F4C932E}" destId="{4AF04BD4-03F6-4502-A8E0-BA36A2D8A0CF}" srcOrd="2" destOrd="0" presId="urn:microsoft.com/office/officeart/2005/8/layout/vList2"/>
    <dgm:cxn modelId="{BCB576E0-9DC6-4539-B8AE-EED759B2B094}" type="presParOf" srcId="{89A3ABBE-2928-41BF-944B-F4F25F4C932E}" destId="{20D94CC7-AFD1-413F-A953-830A482F32C1}" srcOrd="3" destOrd="0" presId="urn:microsoft.com/office/officeart/2005/8/layout/vList2"/>
    <dgm:cxn modelId="{41B75353-EB2E-4E59-80E1-1D7F6649B0BA}" type="presParOf" srcId="{89A3ABBE-2928-41BF-944B-F4F25F4C932E}" destId="{C3AE7928-9421-4013-ADA0-8EEC3BC1B1C2}" srcOrd="4" destOrd="0" presId="urn:microsoft.com/office/officeart/2005/8/layout/vList2"/>
    <dgm:cxn modelId="{973A06E0-A057-4685-B368-ACC2B369F350}" type="presParOf" srcId="{89A3ABBE-2928-41BF-944B-F4F25F4C932E}" destId="{426A45D9-31F4-4007-9DAE-69B84B059881}" srcOrd="5" destOrd="0" presId="urn:microsoft.com/office/officeart/2005/8/layout/vList2"/>
    <dgm:cxn modelId="{E8DE0808-546D-4887-B7FF-961EB2491CF8}" type="presParOf" srcId="{89A3ABBE-2928-41BF-944B-F4F25F4C932E}" destId="{F6DB4554-31F2-4922-8F7D-83F30C15272F}" srcOrd="6" destOrd="0" presId="urn:microsoft.com/office/officeart/2005/8/layout/vList2"/>
    <dgm:cxn modelId="{7DC21CF8-2AF6-412E-A4A6-0146151FD1DC}" type="presParOf" srcId="{89A3ABBE-2928-41BF-944B-F4F25F4C932E}" destId="{068C569B-0BE0-47A8-9A31-E8D5ECC11215}" srcOrd="7" destOrd="0" presId="urn:microsoft.com/office/officeart/2005/8/layout/vList2"/>
    <dgm:cxn modelId="{5D3D7AD9-F233-4FFE-ADA2-42EDCC5CBAA6}" type="presParOf" srcId="{89A3ABBE-2928-41BF-944B-F4F25F4C932E}" destId="{7E4BF591-F2EC-4542-8F88-60280D615574}" srcOrd="8" destOrd="0" presId="urn:microsoft.com/office/officeart/2005/8/layout/vList2"/>
    <dgm:cxn modelId="{51EC5669-9700-47AE-A411-F4D007EBFE5C}" type="presParOf" srcId="{89A3ABBE-2928-41BF-944B-F4F25F4C932E}" destId="{E248F354-9482-452D-B49E-C58088229E58}" srcOrd="9" destOrd="0" presId="urn:microsoft.com/office/officeart/2005/8/layout/vList2"/>
    <dgm:cxn modelId="{91A912CF-33AB-495A-BD7A-38CAB7EDF220}" type="presParOf" srcId="{89A3ABBE-2928-41BF-944B-F4F25F4C932E}" destId="{BC4F64D8-C270-47C2-A0C4-F85EB348DF5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227992-D116-4E8B-A609-BCB30920867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F54D167-116B-462A-A7D3-49173A75E906}">
      <dgm:prSet/>
      <dgm:spPr/>
      <dgm:t>
        <a:bodyPr/>
        <a:lstStyle/>
        <a:p>
          <a:r>
            <a:rPr lang="en-GB"/>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a:p>
      </dgm:t>
    </dgm:pt>
    <dgm:pt modelId="{C653DB2D-16B9-44E0-84D6-819A46928631}" type="parTrans" cxnId="{225F716A-5B88-4D0B-A3CD-B6E465A887B0}">
      <dgm:prSet/>
      <dgm:spPr/>
      <dgm:t>
        <a:bodyPr/>
        <a:lstStyle/>
        <a:p>
          <a:endParaRPr lang="en-US"/>
        </a:p>
      </dgm:t>
    </dgm:pt>
    <dgm:pt modelId="{9AAD36F0-F5A0-48F4-9A60-D64C90CCDD26}" type="sibTrans" cxnId="{225F716A-5B88-4D0B-A3CD-B6E465A887B0}">
      <dgm:prSet/>
      <dgm:spPr/>
      <dgm:t>
        <a:bodyPr/>
        <a:lstStyle/>
        <a:p>
          <a:endParaRPr lang="en-US"/>
        </a:p>
      </dgm:t>
    </dgm:pt>
    <dgm:pt modelId="{489F20A0-3304-4D60-9D65-7AA79B820CC4}">
      <dgm:prSet/>
      <dgm:spPr/>
      <dgm:t>
        <a:bodyPr/>
        <a:lstStyle/>
        <a:p>
          <a:r>
            <a:rPr lang="en-GB"/>
            <a:t>Presented by Nahar Sumi</a:t>
          </a:r>
          <a:endParaRPr lang="en-US"/>
        </a:p>
      </dgm:t>
    </dgm:pt>
    <dgm:pt modelId="{035DB3AD-DFDB-4AF9-AEFB-74A6907C8865}" type="parTrans" cxnId="{7D7494CC-2D64-422D-99A8-24BBEA1045CA}">
      <dgm:prSet/>
      <dgm:spPr/>
      <dgm:t>
        <a:bodyPr/>
        <a:lstStyle/>
        <a:p>
          <a:endParaRPr lang="en-US"/>
        </a:p>
      </dgm:t>
    </dgm:pt>
    <dgm:pt modelId="{F6D18AEC-2B07-4851-A979-64F0BBB2CD21}" type="sibTrans" cxnId="{7D7494CC-2D64-422D-99A8-24BBEA1045CA}">
      <dgm:prSet/>
      <dgm:spPr/>
      <dgm:t>
        <a:bodyPr/>
        <a:lstStyle/>
        <a:p>
          <a:endParaRPr lang="en-US"/>
        </a:p>
      </dgm:t>
    </dgm:pt>
    <dgm:pt modelId="{B151EC5E-C6D1-427B-991B-29699A41630D}" type="pres">
      <dgm:prSet presAssocID="{E7227992-D116-4E8B-A609-BCB309208673}" presName="vert0" presStyleCnt="0">
        <dgm:presLayoutVars>
          <dgm:dir/>
          <dgm:animOne val="branch"/>
          <dgm:animLvl val="lvl"/>
        </dgm:presLayoutVars>
      </dgm:prSet>
      <dgm:spPr/>
    </dgm:pt>
    <dgm:pt modelId="{EB9157BB-F560-4014-822E-78BCB2AB3479}" type="pres">
      <dgm:prSet presAssocID="{1F54D167-116B-462A-A7D3-49173A75E906}" presName="thickLine" presStyleLbl="alignNode1" presStyleIdx="0" presStyleCnt="2"/>
      <dgm:spPr/>
    </dgm:pt>
    <dgm:pt modelId="{CA208011-1C1E-4137-9691-675B9722285C}" type="pres">
      <dgm:prSet presAssocID="{1F54D167-116B-462A-A7D3-49173A75E906}" presName="horz1" presStyleCnt="0"/>
      <dgm:spPr/>
    </dgm:pt>
    <dgm:pt modelId="{F7CF8DBA-4F6F-4061-B2BC-56E55D0B1F46}" type="pres">
      <dgm:prSet presAssocID="{1F54D167-116B-462A-A7D3-49173A75E906}" presName="tx1" presStyleLbl="revTx" presStyleIdx="0" presStyleCnt="2"/>
      <dgm:spPr/>
    </dgm:pt>
    <dgm:pt modelId="{25A73E3F-BC9C-4930-9F6C-2C81AA070485}" type="pres">
      <dgm:prSet presAssocID="{1F54D167-116B-462A-A7D3-49173A75E906}" presName="vert1" presStyleCnt="0"/>
      <dgm:spPr/>
    </dgm:pt>
    <dgm:pt modelId="{9EDF825F-4A54-4984-87C5-6757C4515399}" type="pres">
      <dgm:prSet presAssocID="{489F20A0-3304-4D60-9D65-7AA79B820CC4}" presName="thickLine" presStyleLbl="alignNode1" presStyleIdx="1" presStyleCnt="2"/>
      <dgm:spPr/>
    </dgm:pt>
    <dgm:pt modelId="{A6E58E8C-B039-4875-A411-B7E2F4700D79}" type="pres">
      <dgm:prSet presAssocID="{489F20A0-3304-4D60-9D65-7AA79B820CC4}" presName="horz1" presStyleCnt="0"/>
      <dgm:spPr/>
    </dgm:pt>
    <dgm:pt modelId="{6965DDA5-4C74-414B-9018-344B8F331A03}" type="pres">
      <dgm:prSet presAssocID="{489F20A0-3304-4D60-9D65-7AA79B820CC4}" presName="tx1" presStyleLbl="revTx" presStyleIdx="1" presStyleCnt="2"/>
      <dgm:spPr/>
    </dgm:pt>
    <dgm:pt modelId="{7DF05C14-4571-4DB1-B869-F40BFC0CE440}" type="pres">
      <dgm:prSet presAssocID="{489F20A0-3304-4D60-9D65-7AA79B820CC4}" presName="vert1" presStyleCnt="0"/>
      <dgm:spPr/>
    </dgm:pt>
  </dgm:ptLst>
  <dgm:cxnLst>
    <dgm:cxn modelId="{3F3C2018-9161-4B65-A0BE-9383FFA318A6}" type="presOf" srcId="{489F20A0-3304-4D60-9D65-7AA79B820CC4}" destId="{6965DDA5-4C74-414B-9018-344B8F331A03}" srcOrd="0" destOrd="0" presId="urn:microsoft.com/office/officeart/2008/layout/LinedList"/>
    <dgm:cxn modelId="{225F716A-5B88-4D0B-A3CD-B6E465A887B0}" srcId="{E7227992-D116-4E8B-A609-BCB309208673}" destId="{1F54D167-116B-462A-A7D3-49173A75E906}" srcOrd="0" destOrd="0" parTransId="{C653DB2D-16B9-44E0-84D6-819A46928631}" sibTransId="{9AAD36F0-F5A0-48F4-9A60-D64C90CCDD26}"/>
    <dgm:cxn modelId="{203B6F81-D23F-49A1-98BB-72E4170BC6BD}" type="presOf" srcId="{E7227992-D116-4E8B-A609-BCB309208673}" destId="{B151EC5E-C6D1-427B-991B-29699A41630D}" srcOrd="0" destOrd="0" presId="urn:microsoft.com/office/officeart/2008/layout/LinedList"/>
    <dgm:cxn modelId="{7D7494CC-2D64-422D-99A8-24BBEA1045CA}" srcId="{E7227992-D116-4E8B-A609-BCB309208673}" destId="{489F20A0-3304-4D60-9D65-7AA79B820CC4}" srcOrd="1" destOrd="0" parTransId="{035DB3AD-DFDB-4AF9-AEFB-74A6907C8865}" sibTransId="{F6D18AEC-2B07-4851-A979-64F0BBB2CD21}"/>
    <dgm:cxn modelId="{11F6F0D5-1CE3-4449-96BD-E96CE20BAECB}" type="presOf" srcId="{1F54D167-116B-462A-A7D3-49173A75E906}" destId="{F7CF8DBA-4F6F-4061-B2BC-56E55D0B1F46}" srcOrd="0" destOrd="0" presId="urn:microsoft.com/office/officeart/2008/layout/LinedList"/>
    <dgm:cxn modelId="{DDA0826A-4F8B-4F2D-AF45-DD5524B4D91A}" type="presParOf" srcId="{B151EC5E-C6D1-427B-991B-29699A41630D}" destId="{EB9157BB-F560-4014-822E-78BCB2AB3479}" srcOrd="0" destOrd="0" presId="urn:microsoft.com/office/officeart/2008/layout/LinedList"/>
    <dgm:cxn modelId="{7111EBF4-3F8E-4D74-AA4B-729D07B3FFB4}" type="presParOf" srcId="{B151EC5E-C6D1-427B-991B-29699A41630D}" destId="{CA208011-1C1E-4137-9691-675B9722285C}" srcOrd="1" destOrd="0" presId="urn:microsoft.com/office/officeart/2008/layout/LinedList"/>
    <dgm:cxn modelId="{8E39B964-11E4-421E-AC00-896A6BDC5E8E}" type="presParOf" srcId="{CA208011-1C1E-4137-9691-675B9722285C}" destId="{F7CF8DBA-4F6F-4061-B2BC-56E55D0B1F46}" srcOrd="0" destOrd="0" presId="urn:microsoft.com/office/officeart/2008/layout/LinedList"/>
    <dgm:cxn modelId="{3E27C7AE-56EC-47B6-8D6A-859695521023}" type="presParOf" srcId="{CA208011-1C1E-4137-9691-675B9722285C}" destId="{25A73E3F-BC9C-4930-9F6C-2C81AA070485}" srcOrd="1" destOrd="0" presId="urn:microsoft.com/office/officeart/2008/layout/LinedList"/>
    <dgm:cxn modelId="{1CCF12A9-2140-4FBA-ADD4-886E0B5B2B10}" type="presParOf" srcId="{B151EC5E-C6D1-427B-991B-29699A41630D}" destId="{9EDF825F-4A54-4984-87C5-6757C4515399}" srcOrd="2" destOrd="0" presId="urn:microsoft.com/office/officeart/2008/layout/LinedList"/>
    <dgm:cxn modelId="{EFE37CB4-E111-4C0D-9A9F-4FF4B3BDF487}" type="presParOf" srcId="{B151EC5E-C6D1-427B-991B-29699A41630D}" destId="{A6E58E8C-B039-4875-A411-B7E2F4700D79}" srcOrd="3" destOrd="0" presId="urn:microsoft.com/office/officeart/2008/layout/LinedList"/>
    <dgm:cxn modelId="{640D095D-4B3E-4EF9-910D-AC015E1C7369}" type="presParOf" srcId="{A6E58E8C-B039-4875-A411-B7E2F4700D79}" destId="{6965DDA5-4C74-414B-9018-344B8F331A03}" srcOrd="0" destOrd="0" presId="urn:microsoft.com/office/officeart/2008/layout/LinedList"/>
    <dgm:cxn modelId="{6661D0D3-6827-409A-B80A-1E2FBC07CADB}" type="presParOf" srcId="{A6E58E8C-B039-4875-A411-B7E2F4700D79}" destId="{7DF05C14-4571-4DB1-B869-F40BFC0CE4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3EC84-A833-4FFF-AFA2-89035153216B}">
      <dsp:nvSpPr>
        <dsp:cNvPr id="0" name=""/>
        <dsp:cNvSpPr/>
      </dsp:nvSpPr>
      <dsp:spPr>
        <a:xfrm>
          <a:off x="1346"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2BC207-6850-4F7A-9470-1EB6773F5043}">
      <dsp:nvSpPr>
        <dsp:cNvPr id="0" name=""/>
        <dsp:cNvSpPr/>
      </dsp:nvSpPr>
      <dsp:spPr>
        <a:xfrm>
          <a:off x="526453"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To collect our data, we will be asking students and lecturers using quantitative methods. We will be asking several types of questions such as closed questions, ranking order and Likert scale questions. We will be conducting our research online and face to face.</a:t>
          </a:r>
        </a:p>
        <a:p>
          <a:pPr marL="0" lvl="0" indent="0" algn="ctr" defTabSz="800100">
            <a:lnSpc>
              <a:spcPct val="100000"/>
            </a:lnSpc>
            <a:spcBef>
              <a:spcPct val="0"/>
            </a:spcBef>
            <a:spcAft>
              <a:spcPct val="35000"/>
            </a:spcAft>
            <a:buNone/>
          </a:pPr>
          <a:endParaRPr lang="en-GB" sz="1800" kern="1200"/>
        </a:p>
        <a:p>
          <a:pPr marL="0" lvl="0" indent="0" algn="ctr" defTabSz="800100">
            <a:lnSpc>
              <a:spcPct val="100000"/>
            </a:lnSpc>
            <a:spcBef>
              <a:spcPct val="0"/>
            </a:spcBef>
            <a:spcAft>
              <a:spcPct val="35000"/>
            </a:spcAft>
            <a:buNone/>
          </a:pPr>
          <a:endParaRPr lang="en-US" sz="1800" kern="1200"/>
        </a:p>
      </dsp:txBody>
      <dsp:txXfrm>
        <a:off x="614349" y="969311"/>
        <a:ext cx="4550175" cy="2825197"/>
      </dsp:txXfrm>
    </dsp:sp>
    <dsp:sp modelId="{4DE33243-31DE-4E48-95CA-9D24674F3EC1}">
      <dsp:nvSpPr>
        <dsp:cNvPr id="0" name=""/>
        <dsp:cNvSpPr/>
      </dsp:nvSpPr>
      <dsp:spPr>
        <a:xfrm>
          <a:off x="5777528" y="382563"/>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68911-3465-4CA2-AC0E-3E2C5D92A751}">
      <dsp:nvSpPr>
        <dsp:cNvPr id="0" name=""/>
        <dsp:cNvSpPr/>
      </dsp:nvSpPr>
      <dsp:spPr>
        <a:xfrm>
          <a:off x="6302636" y="881415"/>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Presented by Halema Khanom</a:t>
          </a:r>
          <a:endParaRPr lang="en-US" sz="1800" kern="1200"/>
        </a:p>
      </dsp:txBody>
      <dsp:txXfrm>
        <a:off x="6390532" y="969311"/>
        <a:ext cx="4550175" cy="2825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48B70-451B-40A9-9458-07DC277FF19C}">
      <dsp:nvSpPr>
        <dsp:cNvPr id="0" name=""/>
        <dsp:cNvSpPr/>
      </dsp:nvSpPr>
      <dsp:spPr>
        <a:xfrm>
          <a:off x="0" y="50340"/>
          <a:ext cx="7012370" cy="722474"/>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1 – Read two literature each, cite and reference</a:t>
          </a:r>
          <a:endParaRPr lang="en-US" sz="1900" kern="1200"/>
        </a:p>
      </dsp:txBody>
      <dsp:txXfrm>
        <a:off x="35268" y="85608"/>
        <a:ext cx="6941834" cy="651938"/>
      </dsp:txXfrm>
    </dsp:sp>
    <dsp:sp modelId="{3F19E3B7-B80F-4D59-B5AE-23C9BC24B999}">
      <dsp:nvSpPr>
        <dsp:cNvPr id="0" name=""/>
        <dsp:cNvSpPr/>
      </dsp:nvSpPr>
      <dsp:spPr>
        <a:xfrm>
          <a:off x="0" y="827535"/>
          <a:ext cx="7012370" cy="722474"/>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2 – Draft power point, introduction and literature research</a:t>
          </a:r>
          <a:endParaRPr lang="en-US" sz="1900" kern="1200"/>
        </a:p>
      </dsp:txBody>
      <dsp:txXfrm>
        <a:off x="35268" y="862803"/>
        <a:ext cx="6941834" cy="651938"/>
      </dsp:txXfrm>
    </dsp:sp>
    <dsp:sp modelId="{9A11D98F-1B47-4727-82C5-42B27408ABED}">
      <dsp:nvSpPr>
        <dsp:cNvPr id="0" name=""/>
        <dsp:cNvSpPr/>
      </dsp:nvSpPr>
      <dsp:spPr>
        <a:xfrm>
          <a:off x="0" y="1604730"/>
          <a:ext cx="7012370" cy="722474"/>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3 – Write up ethical consideration and combine research question</a:t>
          </a:r>
          <a:endParaRPr lang="en-US" sz="1900" kern="1200"/>
        </a:p>
      </dsp:txBody>
      <dsp:txXfrm>
        <a:off x="35268" y="1639998"/>
        <a:ext cx="6941834" cy="651938"/>
      </dsp:txXfrm>
    </dsp:sp>
    <dsp:sp modelId="{F6E3ACD4-B23F-40BC-9B46-C6910F379A4C}">
      <dsp:nvSpPr>
        <dsp:cNvPr id="0" name=""/>
        <dsp:cNvSpPr/>
      </dsp:nvSpPr>
      <dsp:spPr>
        <a:xfrm>
          <a:off x="0" y="2381925"/>
          <a:ext cx="7012370" cy="722474"/>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4 – Final draft of PowerPoint</a:t>
          </a:r>
          <a:endParaRPr lang="en-US" sz="1900" kern="1200"/>
        </a:p>
      </dsp:txBody>
      <dsp:txXfrm>
        <a:off x="35268" y="2417193"/>
        <a:ext cx="6941834" cy="651938"/>
      </dsp:txXfrm>
    </dsp:sp>
    <dsp:sp modelId="{202E16D3-1819-4E2A-BD0A-EA5B6DAC4BC3}">
      <dsp:nvSpPr>
        <dsp:cNvPr id="0" name=""/>
        <dsp:cNvSpPr/>
      </dsp:nvSpPr>
      <dsp:spPr>
        <a:xfrm>
          <a:off x="0" y="3159120"/>
          <a:ext cx="7012370" cy="722474"/>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Week 5 – Review PowerPoint and submit via Turnitin</a:t>
          </a:r>
          <a:endParaRPr lang="en-US" sz="1900" kern="1200"/>
        </a:p>
      </dsp:txBody>
      <dsp:txXfrm>
        <a:off x="35268" y="3194388"/>
        <a:ext cx="6941834" cy="651938"/>
      </dsp:txXfrm>
    </dsp:sp>
    <dsp:sp modelId="{96297EA3-BA40-4676-9977-7BE2DC5DFC8E}">
      <dsp:nvSpPr>
        <dsp:cNvPr id="0" name=""/>
        <dsp:cNvSpPr/>
      </dsp:nvSpPr>
      <dsp:spPr>
        <a:xfrm>
          <a:off x="0" y="3936315"/>
          <a:ext cx="7012370" cy="722474"/>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Presented by Athari Mejbel</a:t>
          </a:r>
          <a:endParaRPr lang="en-US" sz="1900" kern="1200"/>
        </a:p>
      </dsp:txBody>
      <dsp:txXfrm>
        <a:off x="35268" y="3971583"/>
        <a:ext cx="6941834"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131C4-2ABF-488A-B9A2-1350C6B1CD1A}">
      <dsp:nvSpPr>
        <dsp:cNvPr id="0" name=""/>
        <dsp:cNvSpPr/>
      </dsp:nvSpPr>
      <dsp:spPr>
        <a:xfrm>
          <a:off x="0" y="264765"/>
          <a:ext cx="7012370" cy="63180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6 – Presentation in class</a:t>
          </a:r>
          <a:endParaRPr lang="en-US" sz="2700" kern="1200"/>
        </a:p>
      </dsp:txBody>
      <dsp:txXfrm>
        <a:off x="30842" y="295607"/>
        <a:ext cx="6950686" cy="570116"/>
      </dsp:txXfrm>
    </dsp:sp>
    <dsp:sp modelId="{4AF04BD4-03F6-4502-A8E0-BA36A2D8A0CF}">
      <dsp:nvSpPr>
        <dsp:cNvPr id="0" name=""/>
        <dsp:cNvSpPr/>
      </dsp:nvSpPr>
      <dsp:spPr>
        <a:xfrm>
          <a:off x="0" y="974325"/>
          <a:ext cx="7012370" cy="631800"/>
        </a:xfrm>
        <a:prstGeom prst="roundRect">
          <a:avLst/>
        </a:prstGeom>
        <a:solidFill>
          <a:schemeClr val="accent2">
            <a:hueOff val="1858335"/>
            <a:satOff val="-9522"/>
            <a:lumOff val="-4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7 – Conducting research</a:t>
          </a:r>
          <a:endParaRPr lang="en-US" sz="2700" kern="1200"/>
        </a:p>
      </dsp:txBody>
      <dsp:txXfrm>
        <a:off x="30842" y="1005167"/>
        <a:ext cx="6950686" cy="570116"/>
      </dsp:txXfrm>
    </dsp:sp>
    <dsp:sp modelId="{C3AE7928-9421-4013-ADA0-8EEC3BC1B1C2}">
      <dsp:nvSpPr>
        <dsp:cNvPr id="0" name=""/>
        <dsp:cNvSpPr/>
      </dsp:nvSpPr>
      <dsp:spPr>
        <a:xfrm>
          <a:off x="0" y="1683885"/>
          <a:ext cx="7012370" cy="631800"/>
        </a:xfrm>
        <a:prstGeom prst="roundRect">
          <a:avLst/>
        </a:prstGeom>
        <a:solidFill>
          <a:schemeClr val="accent2">
            <a:hueOff val="3716670"/>
            <a:satOff val="-19045"/>
            <a:lumOff val="-964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8 – Analyse research</a:t>
          </a:r>
          <a:endParaRPr lang="en-US" sz="2700" kern="1200"/>
        </a:p>
      </dsp:txBody>
      <dsp:txXfrm>
        <a:off x="30842" y="1714727"/>
        <a:ext cx="6950686" cy="570116"/>
      </dsp:txXfrm>
    </dsp:sp>
    <dsp:sp modelId="{F6DB4554-31F2-4922-8F7D-83F30C15272F}">
      <dsp:nvSpPr>
        <dsp:cNvPr id="0" name=""/>
        <dsp:cNvSpPr/>
      </dsp:nvSpPr>
      <dsp:spPr>
        <a:xfrm>
          <a:off x="0" y="2393445"/>
          <a:ext cx="7012370" cy="631800"/>
        </a:xfrm>
        <a:prstGeom prst="roundRect">
          <a:avLst/>
        </a:prstGeom>
        <a:solidFill>
          <a:schemeClr val="accent2">
            <a:hueOff val="5575005"/>
            <a:satOff val="-28567"/>
            <a:lumOff val="-14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9 – Write up individual report </a:t>
          </a:r>
          <a:endParaRPr lang="en-US" sz="2700" kern="1200"/>
        </a:p>
      </dsp:txBody>
      <dsp:txXfrm>
        <a:off x="30842" y="2424287"/>
        <a:ext cx="6950686" cy="570116"/>
      </dsp:txXfrm>
    </dsp:sp>
    <dsp:sp modelId="{7E4BF591-F2EC-4542-8F88-60280D615574}">
      <dsp:nvSpPr>
        <dsp:cNvPr id="0" name=""/>
        <dsp:cNvSpPr/>
      </dsp:nvSpPr>
      <dsp:spPr>
        <a:xfrm>
          <a:off x="0" y="3103005"/>
          <a:ext cx="7012370" cy="631800"/>
        </a:xfrm>
        <a:prstGeom prst="roundRect">
          <a:avLst/>
        </a:prstGeom>
        <a:solidFill>
          <a:schemeClr val="accent2">
            <a:hueOff val="7433340"/>
            <a:satOff val="-38090"/>
            <a:lumOff val="-19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Week 10 – Submit Individual report via Turnitin</a:t>
          </a:r>
          <a:endParaRPr lang="en-US" sz="2700" kern="1200"/>
        </a:p>
      </dsp:txBody>
      <dsp:txXfrm>
        <a:off x="30842" y="3133847"/>
        <a:ext cx="6950686" cy="570116"/>
      </dsp:txXfrm>
    </dsp:sp>
    <dsp:sp modelId="{BC4F64D8-C270-47C2-A0C4-F85EB348DF5F}">
      <dsp:nvSpPr>
        <dsp:cNvPr id="0" name=""/>
        <dsp:cNvSpPr/>
      </dsp:nvSpPr>
      <dsp:spPr>
        <a:xfrm>
          <a:off x="0" y="3812565"/>
          <a:ext cx="7012370" cy="63180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Presented by </a:t>
          </a:r>
          <a:r>
            <a:rPr lang="en-GB" sz="2700" kern="1200" err="1"/>
            <a:t>Athari</a:t>
          </a:r>
          <a:r>
            <a:rPr lang="en-GB" sz="2700" kern="1200"/>
            <a:t> </a:t>
          </a:r>
          <a:r>
            <a:rPr lang="en-GB" sz="2700" kern="1200" err="1"/>
            <a:t>Mejbel</a:t>
          </a:r>
          <a:endParaRPr lang="en-US" sz="2700" kern="1200"/>
        </a:p>
      </dsp:txBody>
      <dsp:txXfrm>
        <a:off x="30842" y="3843407"/>
        <a:ext cx="6950686" cy="570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9157BB-F560-4014-822E-78BCB2AB3479}">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CF8DBA-4F6F-4061-B2BC-56E55D0B1F46}">
      <dsp:nvSpPr>
        <dsp:cNvPr id="0" name=""/>
        <dsp:cNvSpPr/>
      </dsp:nvSpPr>
      <dsp:spPr>
        <a:xfrm>
          <a:off x="0" y="0"/>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Conducting our research, we believe that we will find out, that the most common digital tool that peers and lecturers use will be not just one but a few.  These tools we believe will be office 365, Moodle and Microsoft Teams. These will be the most used in UWTSD. We will find out peers and colleagues use more than one tool to communicate and collaborate. </a:t>
          </a:r>
          <a:endParaRPr lang="en-US" sz="2300" kern="1200"/>
        </a:p>
      </dsp:txBody>
      <dsp:txXfrm>
        <a:off x="0" y="0"/>
        <a:ext cx="7012370" cy="2354565"/>
      </dsp:txXfrm>
    </dsp:sp>
    <dsp:sp modelId="{9EDF825F-4A54-4984-87C5-6757C4515399}">
      <dsp:nvSpPr>
        <dsp:cNvPr id="0" name=""/>
        <dsp:cNvSpPr/>
      </dsp:nvSpPr>
      <dsp:spPr>
        <a:xfrm>
          <a:off x="0" y="2354565"/>
          <a:ext cx="7012370" cy="0"/>
        </a:xfrm>
        <a:prstGeom prst="line">
          <a:avLst/>
        </a:prstGeom>
        <a:solidFill>
          <a:schemeClr val="accent2">
            <a:hueOff val="9291674"/>
            <a:satOff val="-47612"/>
            <a:lumOff val="-24118"/>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65DDA5-4C74-414B-9018-344B8F331A03}">
      <dsp:nvSpPr>
        <dsp:cNvPr id="0" name=""/>
        <dsp:cNvSpPr/>
      </dsp:nvSpPr>
      <dsp:spPr>
        <a:xfrm>
          <a:off x="0" y="2354565"/>
          <a:ext cx="7012370" cy="235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Presented by Nahar Sumi</a:t>
          </a:r>
          <a:endParaRPr lang="en-US" sz="2300" kern="1200"/>
        </a:p>
      </dsp:txBody>
      <dsp:txXfrm>
        <a:off x="0" y="2354565"/>
        <a:ext cx="7012370" cy="235456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DD19E8-EFDD-CD4A-958D-01106EFD7B0D}" type="datetimeFigureOut">
              <a:rPr lang="en-US" smtClean="0"/>
              <a:t>2/25/2022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19C52-CC58-A84E-9950-49BD50A39C44}" type="slidenum">
              <a:rPr lang="en-US" smtClean="0"/>
              <a:t>‹#›</a:t>
            </a:fld>
            <a:endParaRPr lang="en-US"/>
          </a:p>
        </p:txBody>
      </p:sp>
    </p:spTree>
    <p:extLst>
      <p:ext uri="{BB962C8B-B14F-4D97-AF65-F5344CB8AC3E}">
        <p14:creationId xmlns:p14="http://schemas.microsoft.com/office/powerpoint/2010/main" val="144629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read an article called ‘The transformation of the innovation process’, the article was talking about how digital tools are changing work, collaboration and </a:t>
            </a:r>
            <a:r>
              <a:rPr lang="en-US" err="1"/>
              <a:t>organisation</a:t>
            </a:r>
            <a:r>
              <a:rPr lang="en-US"/>
              <a:t>, it’s by the author (Marion, </a:t>
            </a:r>
            <a:r>
              <a:rPr lang="en-US" err="1"/>
              <a:t>Tuccer</a:t>
            </a:r>
            <a:r>
              <a:rPr lang="en-US"/>
              <a:t>, and </a:t>
            </a:r>
            <a:r>
              <a:rPr lang="en-US" err="1"/>
              <a:t>Fixson</a:t>
            </a:r>
            <a:r>
              <a:rPr lang="en-US"/>
              <a:t>, </a:t>
            </a:r>
            <a:r>
              <a:rPr lang="en-US" err="1"/>
              <a:t>Sebastein</a:t>
            </a:r>
            <a:r>
              <a:rPr lang="en-US"/>
              <a:t>) the article also mentions about how the digital tools have changed over the years , like 15 years ago digital tools wasn’t very important like now, the tools became important and easy to use , they increase depths and breadth of the work.</a:t>
            </a:r>
          </a:p>
        </p:txBody>
      </p:sp>
      <p:sp>
        <p:nvSpPr>
          <p:cNvPr id="4" name="Slide Number Placeholder 3"/>
          <p:cNvSpPr>
            <a:spLocks noGrp="1"/>
          </p:cNvSpPr>
          <p:nvPr>
            <p:ph type="sldNum" sz="quarter" idx="5"/>
          </p:nvPr>
        </p:nvSpPr>
        <p:spPr/>
        <p:txBody>
          <a:bodyPr/>
          <a:lstStyle/>
          <a:p>
            <a:fld id="{A1219C52-CC58-A84E-9950-49BD50A39C44}" type="slidenum">
              <a:rPr lang="en-US" smtClean="0"/>
              <a:t>4</a:t>
            </a:fld>
            <a:endParaRPr lang="en-US"/>
          </a:p>
        </p:txBody>
      </p:sp>
    </p:spTree>
    <p:extLst>
      <p:ext uri="{BB962C8B-B14F-4D97-AF65-F5344CB8AC3E}">
        <p14:creationId xmlns:p14="http://schemas.microsoft.com/office/powerpoint/2010/main" val="63030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1219C52-CC58-A84E-9950-49BD50A39C44}" type="slidenum">
              <a:rPr lang="en-US" smtClean="0"/>
              <a:t>7</a:t>
            </a:fld>
            <a:endParaRPr lang="en-US"/>
          </a:p>
        </p:txBody>
      </p:sp>
    </p:spTree>
    <p:extLst>
      <p:ext uri="{BB962C8B-B14F-4D97-AF65-F5344CB8AC3E}">
        <p14:creationId xmlns:p14="http://schemas.microsoft.com/office/powerpoint/2010/main" val="2230213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1115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2/25/2022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5885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2/25/2022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90199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38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3852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8914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71556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2/25/2022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8249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2/25/2022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07701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709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2/25/2022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5824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2/25/2022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2743825"/>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7" name="Rectangle 3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bbles underwater">
            <a:extLst>
              <a:ext uri="{FF2B5EF4-FFF2-40B4-BE49-F238E27FC236}">
                <a16:creationId xmlns:a16="http://schemas.microsoft.com/office/drawing/2014/main" id="{5D2A665C-A640-4E6B-9994-9433BF1E4FFC}"/>
              </a:ext>
            </a:extLst>
          </p:cNvPr>
          <p:cNvPicPr>
            <a:picLocks noChangeAspect="1"/>
          </p:cNvPicPr>
          <p:nvPr/>
        </p:nvPicPr>
        <p:blipFill rotWithShape="1">
          <a:blip r:embed="rId2">
            <a:alphaModFix amt="40000"/>
          </a:blip>
          <a:srcRect t="4191" b="11539"/>
          <a:stretch/>
        </p:blipFill>
        <p:spPr>
          <a:xfrm>
            <a:off x="20" y="10"/>
            <a:ext cx="12191980" cy="6857990"/>
          </a:xfrm>
          <a:prstGeom prst="rect">
            <a:avLst/>
          </a:prstGeom>
        </p:spPr>
      </p:pic>
      <p:sp>
        <p:nvSpPr>
          <p:cNvPr id="2" name="Title 1">
            <a:extLst>
              <a:ext uri="{FF2B5EF4-FFF2-40B4-BE49-F238E27FC236}">
                <a16:creationId xmlns:a16="http://schemas.microsoft.com/office/drawing/2014/main" id="{C412D8AC-2613-44AE-A8CD-DE00B9FA81EA}"/>
              </a:ext>
            </a:extLst>
          </p:cNvPr>
          <p:cNvSpPr>
            <a:spLocks noGrp="1"/>
          </p:cNvSpPr>
          <p:nvPr>
            <p:ph type="ctrTitle"/>
          </p:nvPr>
        </p:nvSpPr>
        <p:spPr>
          <a:xfrm>
            <a:off x="1023870" y="702156"/>
            <a:ext cx="10144260" cy="1013800"/>
          </a:xfrm>
        </p:spPr>
        <p:txBody>
          <a:bodyPr vert="horz" lIns="91440" tIns="45720" rIns="91440" bIns="45720" rtlCol="0" anchor="b">
            <a:normAutofit/>
          </a:bodyPr>
          <a:lstStyle/>
          <a:p>
            <a:r>
              <a:rPr lang="en-US" sz="2800" b="0" kern="1200" cap="all">
                <a:solidFill>
                  <a:schemeClr val="tx1"/>
                </a:solidFill>
                <a:latin typeface="Arial" panose="020B0604020202020204" pitchFamily="34" charset="0"/>
                <a:cs typeface="Arial" panose="020B0604020202020204" pitchFamily="34" charset="0"/>
              </a:rPr>
              <a:t>How do we use technology to collaborate at </a:t>
            </a:r>
            <a:r>
              <a:rPr lang="en-US" sz="2800" b="0" kern="1200" cap="all" err="1">
                <a:solidFill>
                  <a:schemeClr val="tx1"/>
                </a:solidFill>
                <a:latin typeface="Arial" panose="020B0604020202020204" pitchFamily="34" charset="0"/>
                <a:cs typeface="Arial" panose="020B0604020202020204" pitchFamily="34" charset="0"/>
              </a:rPr>
              <a:t>uwtsd</a:t>
            </a:r>
            <a:r>
              <a:rPr lang="en-US" sz="2800" b="0" kern="1200" cap="all">
                <a:solidFill>
                  <a:schemeClr val="tx1"/>
                </a:solidFill>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0E4749ED-8F5A-48AF-B065-C50E4BE90948}"/>
              </a:ext>
            </a:extLst>
          </p:cNvPr>
          <p:cNvSpPr>
            <a:spLocks noGrp="1"/>
          </p:cNvSpPr>
          <p:nvPr>
            <p:ph type="subTitle" idx="1"/>
          </p:nvPr>
        </p:nvSpPr>
        <p:spPr>
          <a:xfrm>
            <a:off x="965199" y="2180496"/>
            <a:ext cx="10261602" cy="3678303"/>
          </a:xfrm>
        </p:spPr>
        <p:txBody>
          <a:bodyPr vert="horz" lIns="91440" tIns="45720" rIns="91440" bIns="45720" rtlCol="0" anchor="ctr">
            <a:normAutofit/>
          </a:bodyPr>
          <a:lstStyle/>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Module </a:t>
            </a:r>
            <a:r>
              <a:rPr lang="en-US" sz="1800" err="1">
                <a:solidFill>
                  <a:schemeClr val="tx1">
                    <a:lumMod val="75000"/>
                    <a:lumOff val="25000"/>
                  </a:schemeClr>
                </a:solidFill>
                <a:latin typeface="Arial" panose="020B0604020202020204" pitchFamily="34" charset="0"/>
                <a:cs typeface="Arial" panose="020B0604020202020204" pitchFamily="34" charset="0"/>
              </a:rPr>
              <a:t>bmsw</a:t>
            </a:r>
            <a:r>
              <a:rPr lang="en-US" sz="1800">
                <a:solidFill>
                  <a:schemeClr val="tx1">
                    <a:lumMod val="75000"/>
                    <a:lumOff val="25000"/>
                  </a:schemeClr>
                </a:solidFill>
                <a:latin typeface="Arial" panose="020B0604020202020204" pitchFamily="34" charset="0"/>
                <a:cs typeface="Arial" panose="020B0604020202020204" pitchFamily="34" charset="0"/>
              </a:rPr>
              <a:t> 4003 digital skills and research method</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Research proposal</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Lecturer: Dale </a:t>
            </a:r>
            <a:r>
              <a:rPr lang="en-US" sz="1800" err="1">
                <a:solidFill>
                  <a:schemeClr val="tx1">
                    <a:lumMod val="75000"/>
                    <a:lumOff val="25000"/>
                  </a:schemeClr>
                </a:solidFill>
                <a:latin typeface="Arial" panose="020B0604020202020204" pitchFamily="34" charset="0"/>
                <a:cs typeface="Arial" panose="020B0604020202020204" pitchFamily="34" charset="0"/>
              </a:rPr>
              <a:t>clarke</a:t>
            </a:r>
            <a:endParaRPr lang="en-US" sz="1800">
              <a:solidFill>
                <a:schemeClr val="tx1">
                  <a:lumMod val="75000"/>
                  <a:lumOff val="25000"/>
                </a:schemeClr>
              </a:solidFill>
              <a:latin typeface="Arial" panose="020B0604020202020204" pitchFamily="34" charset="0"/>
              <a:cs typeface="Arial" panose="020B0604020202020204" pitchFamily="34" charset="0"/>
            </a:endParaRP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Halema </a:t>
            </a:r>
            <a:r>
              <a:rPr lang="en-US" sz="1800" err="1">
                <a:solidFill>
                  <a:schemeClr val="tx1">
                    <a:lumMod val="75000"/>
                    <a:lumOff val="25000"/>
                  </a:schemeClr>
                </a:solidFill>
                <a:latin typeface="Arial" panose="020B0604020202020204" pitchFamily="34" charset="0"/>
                <a:cs typeface="Arial" panose="020B0604020202020204" pitchFamily="34" charset="0"/>
              </a:rPr>
              <a:t>khanom</a:t>
            </a:r>
            <a:r>
              <a:rPr lang="en-US" sz="1800">
                <a:solidFill>
                  <a:schemeClr val="tx1">
                    <a:lumMod val="75000"/>
                    <a:lumOff val="25000"/>
                  </a:schemeClr>
                </a:solidFill>
                <a:latin typeface="Arial" panose="020B0604020202020204" pitchFamily="34" charset="0"/>
                <a:cs typeface="Arial" panose="020B0604020202020204" pitchFamily="34" charset="0"/>
              </a:rPr>
              <a:t> (2117251)</a:t>
            </a:r>
          </a:p>
          <a:p>
            <a:pPr>
              <a:buFont typeface="Wingdings 2" panose="05020102010507070707" pitchFamily="18" charset="2"/>
              <a:buChar char=""/>
            </a:pPr>
            <a:r>
              <a:rPr lang="en-US" sz="1800">
                <a:solidFill>
                  <a:schemeClr val="tx1">
                    <a:lumMod val="75000"/>
                    <a:lumOff val="25000"/>
                  </a:schemeClr>
                </a:solidFill>
                <a:latin typeface="Arial" panose="020B0604020202020204" pitchFamily="34" charset="0"/>
                <a:cs typeface="Arial" panose="020B0604020202020204" pitchFamily="34" charset="0"/>
              </a:rPr>
              <a:t>Nahar sumi (2122279)</a:t>
            </a:r>
          </a:p>
          <a:p>
            <a:pPr>
              <a:buFont typeface="Wingdings 2" panose="05020102010507070707" pitchFamily="18" charset="2"/>
              <a:buChar char=""/>
            </a:pPr>
            <a:r>
              <a:rPr lang="en-US" sz="1800" err="1">
                <a:solidFill>
                  <a:schemeClr val="tx1">
                    <a:lumMod val="75000"/>
                    <a:lumOff val="25000"/>
                  </a:schemeClr>
                </a:solidFill>
                <a:latin typeface="Arial" panose="020B0604020202020204" pitchFamily="34" charset="0"/>
                <a:cs typeface="Arial" panose="020B0604020202020204" pitchFamily="34" charset="0"/>
              </a:rPr>
              <a:t>Athari</a:t>
            </a:r>
            <a:r>
              <a:rPr lang="en-US" sz="1800">
                <a:solidFill>
                  <a:schemeClr val="tx1">
                    <a:lumMod val="75000"/>
                    <a:lumOff val="25000"/>
                  </a:schemeClr>
                </a:solidFill>
                <a:latin typeface="Arial" panose="020B0604020202020204" pitchFamily="34" charset="0"/>
                <a:cs typeface="Arial" panose="020B0604020202020204" pitchFamily="34" charset="0"/>
              </a:rPr>
              <a:t> </a:t>
            </a:r>
            <a:r>
              <a:rPr lang="en-US" sz="1800" err="1">
                <a:solidFill>
                  <a:schemeClr val="tx1">
                    <a:lumMod val="75000"/>
                    <a:lumOff val="25000"/>
                  </a:schemeClr>
                </a:solidFill>
                <a:latin typeface="Arial" panose="020B0604020202020204" pitchFamily="34" charset="0"/>
                <a:cs typeface="Arial" panose="020B0604020202020204" pitchFamily="34" charset="0"/>
              </a:rPr>
              <a:t>mejbel</a:t>
            </a:r>
            <a:r>
              <a:rPr lang="en-US" sz="1800">
                <a:solidFill>
                  <a:schemeClr val="tx1">
                    <a:lumMod val="75000"/>
                    <a:lumOff val="25000"/>
                  </a:schemeClr>
                </a:solidFill>
                <a:latin typeface="Arial" panose="020B0604020202020204" pitchFamily="34" charset="0"/>
                <a:cs typeface="Arial" panose="020B0604020202020204" pitchFamily="34" charset="0"/>
              </a:rPr>
              <a:t> (2118582)</a:t>
            </a:r>
          </a:p>
          <a:p>
            <a:pPr>
              <a:buFont typeface="Wingdings 2" panose="05020102010507070707" pitchFamily="18" charset="2"/>
              <a:buChar char=""/>
            </a:pPr>
            <a:endParaRPr lang="en-US">
              <a:solidFill>
                <a:schemeClr val="tx1">
                  <a:lumMod val="75000"/>
                  <a:lumOff val="25000"/>
                </a:schemeClr>
              </a:solidFill>
            </a:endParaRPr>
          </a:p>
        </p:txBody>
      </p:sp>
    </p:spTree>
    <p:extLst>
      <p:ext uri="{BB962C8B-B14F-4D97-AF65-F5344CB8AC3E}">
        <p14:creationId xmlns:p14="http://schemas.microsoft.com/office/powerpoint/2010/main" val="41714891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3">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01863-EFA4-4A84-90B0-B6341CBD4A28}"/>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latin typeface="Arial" panose="020B0604020202020204" pitchFamily="34" charset="0"/>
                <a:cs typeface="Arial" panose="020B0604020202020204" pitchFamily="34" charset="0"/>
              </a:rPr>
              <a:t>Which digital tool is most commonly used for collaboration at uwtsd?</a:t>
            </a:r>
          </a:p>
        </p:txBody>
      </p:sp>
      <p:sp>
        <p:nvSpPr>
          <p:cNvPr id="133" name="Rectangle 135">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39" name="Rectangle 137">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9" name="Content Placeholder 2">
            <a:extLst>
              <a:ext uri="{FF2B5EF4-FFF2-40B4-BE49-F238E27FC236}">
                <a16:creationId xmlns:a16="http://schemas.microsoft.com/office/drawing/2014/main" id="{A82505F5-F95A-4D0B-9B20-1F51B1191D2A}"/>
              </a:ext>
            </a:extLst>
          </p:cNvPr>
          <p:cNvSpPr>
            <a:spLocks noGrp="1"/>
          </p:cNvSpPr>
          <p:nvPr>
            <p:ph idx="1"/>
          </p:nvPr>
        </p:nvSpPr>
        <p:spPr>
          <a:xfrm>
            <a:off x="6441743" y="1507415"/>
            <a:ext cx="4819091" cy="3903331"/>
          </a:xfrm>
          <a:ln w="57150">
            <a:noFill/>
          </a:ln>
        </p:spPr>
        <p:txBody>
          <a:bodyPr anchor="t">
            <a:normAutofit/>
          </a:bodyPr>
          <a:lstStyle/>
          <a:p>
            <a:pPr marL="0" indent="0">
              <a:lnSpc>
                <a:spcPct val="90000"/>
              </a:lnSpc>
              <a:buNone/>
            </a:pPr>
            <a:r>
              <a:rPr lang="en-GB" sz="1400">
                <a:latin typeface="Arial" panose="020B0604020202020204" pitchFamily="34" charset="0"/>
                <a:cs typeface="Arial" panose="020B0604020202020204" pitchFamily="34" charset="0"/>
              </a:rPr>
              <a:t>As students of UWTSD we are researching how we use technology to collaborate. We are going to focus on which digital tool is most used. Digital collaboration has been developing for years and has increased over the pandemic years. We are relying on more technology than ever before and on that purpose, we use many types of tools. We are using remote learning to collaborate with our peers and colleagues. We are going to research in depth of the remote learning. Our research will start off with how digital tools has been used over the years.</a:t>
            </a:r>
            <a:endParaRPr lang="en-US" sz="1400">
              <a:latin typeface="Arial" panose="020B0604020202020204" pitchFamily="34" charset="0"/>
              <a:cs typeface="Arial" panose="020B0604020202020204" pitchFamily="34" charset="0"/>
            </a:endParaRPr>
          </a:p>
          <a:p>
            <a:pPr marL="305435" indent="-305435">
              <a:lnSpc>
                <a:spcPct val="90000"/>
              </a:lnSpc>
            </a:pPr>
            <a:endParaRPr lang="en-GB" sz="1400">
              <a:latin typeface="Arial" panose="020B0604020202020204" pitchFamily="34" charset="0"/>
              <a:cs typeface="Arial" panose="020B0604020202020204" pitchFamily="34" charset="0"/>
            </a:endParaRPr>
          </a:p>
          <a:p>
            <a:pPr marL="0" indent="0">
              <a:lnSpc>
                <a:spcPct val="90000"/>
              </a:lnSpc>
              <a:buNone/>
            </a:pPr>
            <a:r>
              <a:rPr lang="en-GB" sz="1400">
                <a:latin typeface="Arial" panose="020B0604020202020204" pitchFamily="34" charset="0"/>
                <a:cs typeface="Arial" panose="020B0604020202020204" pitchFamily="34" charset="0"/>
              </a:rPr>
              <a:t>                                                                                                  </a:t>
            </a:r>
          </a:p>
          <a:p>
            <a:pPr marL="0" indent="0">
              <a:lnSpc>
                <a:spcPct val="90000"/>
              </a:lnSpc>
              <a:buNone/>
            </a:pPr>
            <a:r>
              <a:rPr lang="en-GB" sz="1400">
                <a:latin typeface="Arial" panose="020B0604020202020204" pitchFamily="34" charset="0"/>
                <a:cs typeface="Arial" panose="020B0604020202020204" pitchFamily="34" charset="0"/>
              </a:rPr>
              <a:t>                                                                                                                                                  Presented by Athari Mejbel</a:t>
            </a:r>
          </a:p>
        </p:txBody>
      </p:sp>
      <p:sp>
        <p:nvSpPr>
          <p:cNvPr id="140" name="Rectangle 139">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47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34AA978-6256-42AA-9B18-6BA7986E3ABA}"/>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br>
              <a:rPr lang="en-GB" sz="2600">
                <a:solidFill>
                  <a:srgbClr val="FFFEFF"/>
                </a:solidFill>
                <a:latin typeface="Arial" panose="020B0604020202020204" pitchFamily="34" charset="0"/>
                <a:cs typeface="Arial" panose="020B0604020202020204" pitchFamily="34" charset="0"/>
              </a:rPr>
            </a:br>
            <a:endParaRPr lang="en-GB" sz="2600">
              <a:solidFill>
                <a:srgbClr val="FFFE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9DC2C7-4628-4D06-86AF-1F5FD794E7BA}"/>
              </a:ext>
            </a:extLst>
          </p:cNvPr>
          <p:cNvSpPr>
            <a:spLocks noGrp="1"/>
          </p:cNvSpPr>
          <p:nvPr>
            <p:ph idx="1"/>
          </p:nvPr>
        </p:nvSpPr>
        <p:spPr>
          <a:xfrm>
            <a:off x="4534935" y="1037968"/>
            <a:ext cx="6725899" cy="4820832"/>
          </a:xfrm>
        </p:spPr>
        <p:txBody>
          <a:bodyPr>
            <a:normAutofit/>
          </a:bodyPr>
          <a:lstStyle/>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Upon our topic question we have used UWTSD library to research and find how online technology is used to collaborate. Technology collaboration has become widespread and become the most common way to communicate and collaborate over the internet. There are various application and tools to connect people all over the world. </a:t>
            </a:r>
          </a:p>
          <a:p>
            <a:pPr marL="0" indent="0">
              <a:lnSpc>
                <a:spcPct val="90000"/>
              </a:lnSpc>
              <a:spcAft>
                <a:spcPts val="800"/>
              </a:spcAft>
              <a:buNone/>
            </a:pPr>
            <a:r>
              <a:rPr lang="en-GB" sz="1500">
                <a:latin typeface="Arial" panose="020B0604020202020204" pitchFamily="34" charset="0"/>
                <a:ea typeface="+mn-lt"/>
                <a:cs typeface="Arial" panose="020B0604020202020204" pitchFamily="34" charset="0"/>
              </a:rPr>
              <a:t>One of the most common applications being used to collaborate is the Office 365. Office 365 has a variety of applications which can make collaboration effective and easy to use within many institutions. “It is a collection of applications, tools and services that are all connected together.” (</a:t>
            </a:r>
            <a:r>
              <a:rPr lang="en-GB" sz="1500" err="1">
                <a:latin typeface="Arial" panose="020B0604020202020204" pitchFamily="34" charset="0"/>
                <a:ea typeface="+mn-lt"/>
                <a:cs typeface="Arial" panose="020B0604020202020204" pitchFamily="34" charset="0"/>
              </a:rPr>
              <a:t>Brazzi</a:t>
            </a:r>
            <a:r>
              <a:rPr lang="en-GB" sz="1500">
                <a:latin typeface="Arial" panose="020B0604020202020204" pitchFamily="34" charset="0"/>
                <a:ea typeface="+mn-lt"/>
                <a:cs typeface="Arial" panose="020B0604020202020204" pitchFamily="34" charset="0"/>
              </a:rPr>
              <a:t>, N.2020)</a:t>
            </a:r>
          </a:p>
          <a:p>
            <a:pPr marL="0" indent="0">
              <a:lnSpc>
                <a:spcPct val="90000"/>
              </a:lnSpc>
              <a:spcAft>
                <a:spcPts val="800"/>
              </a:spcAft>
              <a:buNone/>
            </a:pPr>
            <a:r>
              <a:rPr lang="en-GB" sz="1500">
                <a:latin typeface="Arial" panose="020B0604020202020204" pitchFamily="34" charset="0"/>
                <a:cs typeface="Arial" panose="020B0604020202020204" pitchFamily="34" charset="0"/>
              </a:rPr>
              <a:t>Social media has also been a very effective way to collaborate. Facebook, LinkedIn, Twitter and WhatsApp are used very regularly to communicate and collaborate. “Its main characteristics are sharing, participation, interaction, and collaboration.”  </a:t>
            </a:r>
            <a:r>
              <a:rPr lang="en-GB" sz="1500">
                <a:highlight>
                  <a:srgbClr val="FFFFFF"/>
                </a:highlight>
                <a:latin typeface="Arial" panose="020B0604020202020204" pitchFamily="34" charset="0"/>
                <a:cs typeface="Arial" panose="020B0604020202020204" pitchFamily="34" charset="0"/>
              </a:rPr>
              <a:t>(Rami, M.2016)</a:t>
            </a:r>
          </a:p>
          <a:p>
            <a:pPr marL="0" indent="0">
              <a:lnSpc>
                <a:spcPct val="90000"/>
              </a:lnSpc>
              <a:spcAft>
                <a:spcPts val="800"/>
              </a:spcAft>
              <a:buNone/>
            </a:pPr>
            <a:r>
              <a:rPr lang="en-GB" sz="1500">
                <a:highlight>
                  <a:srgbClr val="FFFFFF"/>
                </a:highlight>
                <a:latin typeface="Arial" panose="020B0604020202020204" pitchFamily="34" charset="0"/>
                <a:ea typeface="Calibri" panose="020F0502020204030204" pitchFamily="34" charset="0"/>
                <a:cs typeface="Arial" panose="020B0604020202020204" pitchFamily="34" charset="0"/>
              </a:rPr>
              <a:t>                                                                                                                                     </a:t>
            </a:r>
            <a:r>
              <a:rPr lang="en-GB" sz="1500">
                <a:effectLst/>
                <a:highlight>
                  <a:srgbClr val="FFFFFF"/>
                </a:highlight>
                <a:latin typeface="Arial" panose="020B0604020202020204" pitchFamily="34" charset="0"/>
                <a:ea typeface="Calibri" panose="020F0502020204030204" pitchFamily="34" charset="0"/>
                <a:cs typeface="Arial" panose="020B0604020202020204" pitchFamily="34" charset="0"/>
              </a:rPr>
              <a:t>Presented by Halema Khanom</a:t>
            </a:r>
            <a:endParaRPr lang="en-GB" sz="1500">
              <a:effectLst/>
              <a:latin typeface="Arial" panose="020B0604020202020204" pitchFamily="34" charset="0"/>
              <a:ea typeface="Calibri" panose="020F0502020204030204" pitchFamily="34" charset="0"/>
              <a:cs typeface="Arial" panose="020B0604020202020204" pitchFamily="34" charset="0"/>
            </a:endParaRPr>
          </a:p>
          <a:p>
            <a:pPr marL="305435" indent="-305435">
              <a:lnSpc>
                <a:spcPct val="90000"/>
              </a:lnSpc>
            </a:pPr>
            <a:endParaRPr lang="en-GB" sz="1500"/>
          </a:p>
        </p:txBody>
      </p:sp>
    </p:spTree>
    <p:extLst>
      <p:ext uri="{BB962C8B-B14F-4D97-AF65-F5344CB8AC3E}">
        <p14:creationId xmlns:p14="http://schemas.microsoft.com/office/powerpoint/2010/main" val="356342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161E5B-5FB5-4C1D-B7C7-336745A39FC6}"/>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3EF64715-0925-4CD0-A947-3F55F1DE55D5}"/>
              </a:ext>
            </a:extLst>
          </p:cNvPr>
          <p:cNvSpPr>
            <a:spLocks noGrp="1"/>
          </p:cNvSpPr>
          <p:nvPr>
            <p:ph idx="1"/>
          </p:nvPr>
        </p:nvSpPr>
        <p:spPr>
          <a:xfrm>
            <a:off x="4534935" y="1037968"/>
            <a:ext cx="6725899" cy="4820832"/>
          </a:xfrm>
        </p:spPr>
        <p:txBody>
          <a:bodyPr>
            <a:normAutofit/>
          </a:bodyPr>
          <a:lstStyle/>
          <a:p>
            <a:pPr marL="0" indent="0">
              <a:buNone/>
            </a:pPr>
            <a:r>
              <a:rPr lang="en-GB">
                <a:latin typeface="Arial" panose="020B0604020202020204" pitchFamily="34" charset="0"/>
                <a:ea typeface="+mn-lt"/>
                <a:cs typeface="Arial" panose="020B0604020202020204" pitchFamily="34" charset="0"/>
              </a:rPr>
              <a:t>I have read an article called ‘The transformation of the innovation process’, the article was talking about how digital tools are changing work, collaboration and organisation, it’s by the author (Marion,T.andFixson,S.2021) the article also mentions about how the digital tools have changed over the years , like 15 years ago digital tools wasn’t very important like now, the tools became important and easy to use , they increase depths and breadth of the work.</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a:t>
            </a:r>
            <a:r>
              <a:rPr lang="en-GB" err="1">
                <a:latin typeface="Arial" panose="020B0604020202020204" pitchFamily="34" charset="0"/>
                <a:cs typeface="Arial" panose="020B0604020202020204" pitchFamily="34" charset="0"/>
              </a:rPr>
              <a:t>Athari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Mejbel</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368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2EF414A-D5D3-4E97-AD05-9E073B9EFEED}"/>
              </a:ext>
            </a:extLst>
          </p:cNvPr>
          <p:cNvSpPr>
            <a:spLocks noGrp="1"/>
          </p:cNvSpPr>
          <p:nvPr>
            <p:ph type="title"/>
          </p:nvPr>
        </p:nvSpPr>
        <p:spPr>
          <a:xfrm>
            <a:off x="771148" y="1037967"/>
            <a:ext cx="3054091" cy="4709131"/>
          </a:xfrm>
        </p:spPr>
        <p:txBody>
          <a:bodyPr anchor="ctr">
            <a:normAutofit/>
          </a:bodyPr>
          <a:lstStyle/>
          <a:p>
            <a:r>
              <a:rPr lang="en-GB" sz="2600">
                <a:solidFill>
                  <a:srgbClr val="FFFEFF"/>
                </a:solidFill>
                <a:latin typeface="Arial" panose="020B0604020202020204" pitchFamily="34" charset="0"/>
                <a:cs typeface="Arial" panose="020B0604020202020204" pitchFamily="34" charset="0"/>
              </a:rPr>
              <a:t>Research on digital collaboration</a:t>
            </a:r>
            <a:br>
              <a:rPr lang="en-GB" sz="2600">
                <a:solidFill>
                  <a:srgbClr val="FFFEFF"/>
                </a:solidFill>
                <a:latin typeface="Arial" panose="020B0604020202020204" pitchFamily="34" charset="0"/>
                <a:cs typeface="Arial" panose="020B0604020202020204" pitchFamily="34" charset="0"/>
              </a:rPr>
            </a:br>
            <a:br>
              <a:rPr lang="en-GB" sz="2600">
                <a:solidFill>
                  <a:srgbClr val="FFFEFF"/>
                </a:solidFill>
                <a:latin typeface="Arial" panose="020B0604020202020204" pitchFamily="34" charset="0"/>
                <a:cs typeface="Arial" panose="020B0604020202020204" pitchFamily="34" charset="0"/>
              </a:rPr>
            </a:br>
            <a:r>
              <a:rPr lang="en-GB" sz="2600">
                <a:solidFill>
                  <a:srgbClr val="FFFEFF"/>
                </a:solidFill>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0B7606BA-72CC-48AE-9C48-9467BA7DA6CC}"/>
              </a:ext>
            </a:extLst>
          </p:cNvPr>
          <p:cNvSpPr>
            <a:spLocks noGrp="1"/>
          </p:cNvSpPr>
          <p:nvPr>
            <p:ph idx="1"/>
          </p:nvPr>
        </p:nvSpPr>
        <p:spPr>
          <a:xfrm>
            <a:off x="4534935" y="1037968"/>
            <a:ext cx="6725899" cy="4820832"/>
          </a:xfrm>
        </p:spPr>
        <p:txBody>
          <a:bodyPr>
            <a:normAutofit lnSpcReduction="10000"/>
          </a:bodyPr>
          <a:lstStyle/>
          <a:p>
            <a:pPr marL="0" indent="0">
              <a:lnSpc>
                <a:spcPct val="90000"/>
              </a:lnSpc>
              <a:buNone/>
            </a:pPr>
            <a:r>
              <a:rPr lang="en-GB">
                <a:latin typeface="Arial" panose="020B0604020202020204" pitchFamily="34" charset="0"/>
                <a:cs typeface="Arial" panose="020B0604020202020204" pitchFamily="34" charset="0"/>
              </a:rPr>
              <a:t>For collaborating online, we mainly use two types of tools; one is physical and another is software based. As physical tools we use different types of devices: desktop, laptop, mobile phones, tablets, etc, which use software platforms such as MS Teams, Outlook, WhatsApp and Moodle, etc. </a:t>
            </a:r>
          </a:p>
          <a:p>
            <a:pPr marL="0" indent="0">
              <a:lnSpc>
                <a:spcPct val="90000"/>
              </a:lnSpc>
              <a:buNone/>
            </a:pPr>
            <a:r>
              <a:rPr lang="en-GB">
                <a:latin typeface="Arial" panose="020B0604020202020204" pitchFamily="34" charset="0"/>
                <a:cs typeface="Arial" panose="020B0604020202020204" pitchFamily="34" charset="0"/>
              </a:rPr>
              <a:t>Together, these tools allow us to collaborate in so many different ways. According to (Fendler,R.2022), “Most online collaboration tools support more than one means of communication such as chat, instant messaging, screen sharing, audio/video conferencing.” </a:t>
            </a:r>
          </a:p>
          <a:p>
            <a:pPr marL="0" indent="0">
              <a:lnSpc>
                <a:spcPct val="90000"/>
              </a:lnSpc>
              <a:buNone/>
            </a:pPr>
            <a:r>
              <a:rPr lang="en-GB">
                <a:latin typeface="Arial" panose="020B0604020202020204" pitchFamily="34" charset="0"/>
                <a:cs typeface="Arial" panose="020B0604020202020204" pitchFamily="34" charset="0"/>
              </a:rPr>
              <a:t>The different forms of online communication are also incredibly diverse and flexible, meaning they can be used by everyone in the way that suits them best.  According to (Fitcher.2005) “Online collaboration tools range from the simple to complex, inexpensive to expensive, locally installed to remotely hosted, commercial or open-sourced, large versus small</a:t>
            </a:r>
          </a:p>
          <a:p>
            <a:pPr marL="0" indent="0">
              <a:lnSpc>
                <a:spcPct val="90000"/>
              </a:lnSpc>
              <a:buNone/>
            </a:pPr>
            <a:endParaRPr lang="en-GB">
              <a:latin typeface="Arial" panose="020B0604020202020204" pitchFamily="34" charset="0"/>
              <a:cs typeface="Arial" panose="020B0604020202020204" pitchFamily="34" charset="0"/>
            </a:endParaRPr>
          </a:p>
          <a:p>
            <a:pPr marL="0" indent="0">
              <a:lnSpc>
                <a:spcPct val="90000"/>
              </a:lnSpc>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3321321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A574E-4189-4859-9B80-B08782E97516}"/>
              </a:ext>
            </a:extLst>
          </p:cNvPr>
          <p:cNvSpPr>
            <a:spLocks noGrp="1"/>
          </p:cNvSpPr>
          <p:nvPr>
            <p:ph type="title"/>
          </p:nvPr>
        </p:nvSpPr>
        <p:spPr>
          <a:xfrm>
            <a:off x="581192" y="702156"/>
            <a:ext cx="11029616" cy="625901"/>
          </a:xfrm>
        </p:spPr>
        <p:txBody>
          <a:bodyPr>
            <a:normAutofit/>
          </a:bodyPr>
          <a:lstStyle/>
          <a:p>
            <a:r>
              <a:rPr lang="en-GB">
                <a:solidFill>
                  <a:schemeClr val="tx1">
                    <a:lumMod val="85000"/>
                    <a:lumOff val="15000"/>
                  </a:schemeClr>
                </a:solidFill>
                <a:latin typeface="Arial" panose="020B0604020202020204" pitchFamily="34" charset="0"/>
                <a:cs typeface="Arial" panose="020B0604020202020204" pitchFamily="34" charset="0"/>
              </a:rPr>
              <a:t>Proposed method</a:t>
            </a:r>
          </a:p>
        </p:txBody>
      </p:sp>
      <p:graphicFrame>
        <p:nvGraphicFramePr>
          <p:cNvPr id="13" name="Content Placeholder 2">
            <a:extLst>
              <a:ext uri="{FF2B5EF4-FFF2-40B4-BE49-F238E27FC236}">
                <a16:creationId xmlns:a16="http://schemas.microsoft.com/office/drawing/2014/main" id="{4D5BCFCB-F070-4C5B-BC07-C46C3C3162DC}"/>
              </a:ext>
            </a:extLst>
          </p:cNvPr>
          <p:cNvGraphicFramePr>
            <a:graphicFrameLocks noGrp="1"/>
          </p:cNvGraphicFramePr>
          <p:nvPr>
            <p:ph idx="1"/>
            <p:extLst>
              <p:ext uri="{D42A27DB-BD31-4B8C-83A1-F6EECF244321}">
                <p14:modId xmlns:p14="http://schemas.microsoft.com/office/powerpoint/2010/main" val="2448824315"/>
              </p:ext>
            </p:extLst>
          </p:nvPr>
        </p:nvGraphicFramePr>
        <p:xfrm>
          <a:off x="581025" y="1890877"/>
          <a:ext cx="11029950" cy="42649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686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FAA9-DF48-41F8-AA46-5EE19D543E53}"/>
              </a:ext>
            </a:extLst>
          </p:cNvPr>
          <p:cNvSpPr>
            <a:spLocks noGrp="1"/>
          </p:cNvSpPr>
          <p:nvPr>
            <p:ph type="title"/>
          </p:nvPr>
        </p:nvSpPr>
        <p:spPr>
          <a:xfrm>
            <a:off x="581193" y="702156"/>
            <a:ext cx="6309003" cy="1013800"/>
          </a:xfrm>
        </p:spPr>
        <p:txBody>
          <a:bodyPr>
            <a:normAutofit/>
          </a:bodyPr>
          <a:lstStyle/>
          <a:p>
            <a:r>
              <a:rPr lang="en-GB">
                <a:solidFill>
                  <a:schemeClr val="tx2"/>
                </a:solidFill>
              </a:rPr>
              <a:t>Proposed method link to questionnaire form</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F47608-0BB3-4BAB-8A53-D518DCA4A3ED}"/>
              </a:ext>
            </a:extLst>
          </p:cNvPr>
          <p:cNvSpPr>
            <a:spLocks noGrp="1"/>
          </p:cNvSpPr>
          <p:nvPr>
            <p:ph idx="1"/>
          </p:nvPr>
        </p:nvSpPr>
        <p:spPr>
          <a:xfrm>
            <a:off x="581194" y="1896533"/>
            <a:ext cx="6309003" cy="3962266"/>
          </a:xfrm>
        </p:spPr>
        <p:txBody>
          <a:bodyPr>
            <a:normAutofit/>
          </a:bodyPr>
          <a:lstStyle/>
          <a:p>
            <a:r>
              <a:rPr lang="en-GB">
                <a:solidFill>
                  <a:schemeClr val="tx2"/>
                </a:solidFill>
              </a:rPr>
              <a:t>https://forms.office.com/Pages/ShareFormPage.aspx?id=-REPTm4EBUWcuNshUjEeIaovGW6E8ZJFtcf-tovplK5UQTRaQjlFMzlJUTRUNFVMTUdXNjVQNzdGRS4u&amp;sharetoken=NzUYxRgAiUzpp3gSleaH</a:t>
            </a:r>
          </a:p>
        </p:txBody>
      </p:sp>
      <p:pic>
        <p:nvPicPr>
          <p:cNvPr id="5" name="Picture 4" descr="Pen placed on top of a signature line">
            <a:extLst>
              <a:ext uri="{FF2B5EF4-FFF2-40B4-BE49-F238E27FC236}">
                <a16:creationId xmlns:a16="http://schemas.microsoft.com/office/drawing/2014/main" id="{991A5693-CF15-4494-ACC4-96976452B9F7}"/>
              </a:ext>
            </a:extLst>
          </p:cNvPr>
          <p:cNvPicPr>
            <a:picLocks noChangeAspect="1"/>
          </p:cNvPicPr>
          <p:nvPr/>
        </p:nvPicPr>
        <p:blipFill rotWithShape="1">
          <a:blip r:embed="rId3"/>
          <a:srcRect l="52217" r="2322" b="-1"/>
          <a:stretch/>
        </p:blipFill>
        <p:spPr>
          <a:xfrm>
            <a:off x="7521283" y="10"/>
            <a:ext cx="4670717" cy="6857990"/>
          </a:xfrm>
          <a:prstGeom prst="rect">
            <a:avLst/>
          </a:prstGeom>
        </p:spPr>
      </p:pic>
    </p:spTree>
    <p:extLst>
      <p:ext uri="{BB962C8B-B14F-4D97-AF65-F5344CB8AC3E}">
        <p14:creationId xmlns:p14="http://schemas.microsoft.com/office/powerpoint/2010/main" val="3335014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F0AEA-2236-486C-B550-A8C978C7AF3C}"/>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Ethical consideration</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9816FB9-53DD-4695-9A80-A75B0B3CABEF}"/>
              </a:ext>
            </a:extLst>
          </p:cNvPr>
          <p:cNvSpPr>
            <a:spLocks noGrp="1"/>
          </p:cNvSpPr>
          <p:nvPr>
            <p:ph idx="1"/>
          </p:nvPr>
        </p:nvSpPr>
        <p:spPr>
          <a:xfrm>
            <a:off x="581193" y="2340864"/>
            <a:ext cx="10679642" cy="3634486"/>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Primary research will be conducted</a:t>
            </a:r>
          </a:p>
          <a:p>
            <a:pPr marL="0" indent="0">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To ensure ethical consideration we are going to collect data with an open mind and respect. </a:t>
            </a:r>
            <a:endParaRPr lang="en-US">
              <a:latin typeface="Arial" panose="020B0604020202020204" pitchFamily="34" charset="0"/>
              <a:cs typeface="Arial" panose="020B0604020202020204" pitchFamily="34" charset="0"/>
            </a:endParaRPr>
          </a:p>
          <a:p>
            <a:pPr marL="305435" indent="-305435"/>
            <a:r>
              <a:rPr lang="en-GB">
                <a:latin typeface="Arial" panose="020B0604020202020204" pitchFamily="34" charset="0"/>
                <a:cs typeface="Arial" panose="020B0604020202020204" pitchFamily="34" charset="0"/>
              </a:rPr>
              <a:t>We are making sure that we take each individual consent and ensure privacy.</a:t>
            </a:r>
          </a:p>
          <a:p>
            <a:pPr marL="305435" indent="-305435"/>
            <a:r>
              <a:rPr lang="en-GB">
                <a:latin typeface="Arial" panose="020B0604020202020204" pitchFamily="34" charset="0"/>
                <a:cs typeface="Arial" panose="020B0604020202020204" pitchFamily="34" charset="0"/>
              </a:rPr>
              <a:t>Voluntary participation will be asked</a:t>
            </a:r>
          </a:p>
          <a:p>
            <a:r>
              <a:rPr lang="en-GB">
                <a:latin typeface="Arial" panose="020B0604020202020204" pitchFamily="34" charset="0"/>
                <a:cs typeface="Arial" panose="020B0604020202020204" pitchFamily="34" charset="0"/>
              </a:rPr>
              <a:t>All sources has been taken from books and articles from UWTSD library and clearly referenced.</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                                                                                                                  Presented by Nahar Sumi</a:t>
            </a:r>
          </a:p>
        </p:txBody>
      </p:sp>
    </p:spTree>
    <p:extLst>
      <p:ext uri="{BB962C8B-B14F-4D97-AF65-F5344CB8AC3E}">
        <p14:creationId xmlns:p14="http://schemas.microsoft.com/office/powerpoint/2010/main" val="464791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B14BC-B35D-48FD-9477-38A4E6239DAD}"/>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30" name="Rectangle 2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D92C6F-C077-4835-85C4-A28FDDC21533}"/>
              </a:ext>
            </a:extLst>
          </p:cNvPr>
          <p:cNvGraphicFramePr>
            <a:graphicFrameLocks noGrp="1"/>
          </p:cNvGraphicFramePr>
          <p:nvPr>
            <p:ph idx="1"/>
            <p:extLst>
              <p:ext uri="{D42A27DB-BD31-4B8C-83A1-F6EECF244321}">
                <p14:modId xmlns:p14="http://schemas.microsoft.com/office/powerpoint/2010/main" val="328585149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059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735C-F651-4E6C-92AC-4F51E3FDBDA8}"/>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Research timeline</a:t>
            </a:r>
          </a:p>
        </p:txBody>
      </p:sp>
      <p:sp>
        <p:nvSpPr>
          <p:cNvPr id="10" name="Rectangle 13">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AB748109-5CE1-46B1-8E68-54B7435C4087}"/>
              </a:ext>
            </a:extLst>
          </p:cNvPr>
          <p:cNvGraphicFramePr>
            <a:graphicFrameLocks noGrp="1"/>
          </p:cNvGraphicFramePr>
          <p:nvPr>
            <p:ph idx="1"/>
            <p:extLst>
              <p:ext uri="{D42A27DB-BD31-4B8C-83A1-F6EECF244321}">
                <p14:modId xmlns:p14="http://schemas.microsoft.com/office/powerpoint/2010/main" val="63410601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24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F0FAA-2D2E-41F0-BA81-722B702CBC07}"/>
              </a:ext>
            </a:extLst>
          </p:cNvPr>
          <p:cNvSpPr>
            <a:spLocks noGrp="1"/>
          </p:cNvSpPr>
          <p:nvPr>
            <p:ph type="title"/>
          </p:nvPr>
        </p:nvSpPr>
        <p:spPr>
          <a:xfrm>
            <a:off x="746228" y="1037967"/>
            <a:ext cx="3054091" cy="4709131"/>
          </a:xfrm>
        </p:spPr>
        <p:txBody>
          <a:bodyPr anchor="ctr">
            <a:normAutofit/>
          </a:bodyPr>
          <a:lstStyle/>
          <a:p>
            <a:r>
              <a:rPr lang="en-GB">
                <a:latin typeface="Arial" panose="020B0604020202020204" pitchFamily="34" charset="0"/>
                <a:cs typeface="Arial" panose="020B0604020202020204" pitchFamily="34" charset="0"/>
              </a:rPr>
              <a:t>hypothesis</a:t>
            </a:r>
          </a:p>
        </p:txBody>
      </p:sp>
      <p:sp>
        <p:nvSpPr>
          <p:cNvPr id="43" name="Rectangle 4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99E28F9E-D93F-419E-9F72-4A92F52702FE}"/>
              </a:ext>
            </a:extLst>
          </p:cNvPr>
          <p:cNvGraphicFramePr>
            <a:graphicFrameLocks noGrp="1"/>
          </p:cNvGraphicFramePr>
          <p:nvPr>
            <p:ph idx="1"/>
            <p:extLst>
              <p:ext uri="{D42A27DB-BD31-4B8C-83A1-F6EECF244321}">
                <p14:modId xmlns:p14="http://schemas.microsoft.com/office/powerpoint/2010/main" val="300672637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1651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2A48E-F7C8-42FA-B89C-5FEB1C2941E9}"/>
              </a:ext>
            </a:extLst>
          </p:cNvPr>
          <p:cNvSpPr>
            <a:spLocks noGrp="1"/>
          </p:cNvSpPr>
          <p:nvPr>
            <p:ph type="title"/>
          </p:nvPr>
        </p:nvSpPr>
        <p:spPr>
          <a:xfrm>
            <a:off x="581192" y="702156"/>
            <a:ext cx="10679642" cy="1188720"/>
          </a:xfrm>
        </p:spPr>
        <p:txBody>
          <a:bodyPr>
            <a:normAutofit/>
          </a:bodyPr>
          <a:lstStyle/>
          <a:p>
            <a:r>
              <a:rPr lang="en-GB" sz="3600">
                <a:solidFill>
                  <a:schemeClr val="accent1"/>
                </a:solidFill>
                <a:latin typeface="Arial" panose="020B0604020202020204" pitchFamily="34" charset="0"/>
                <a:cs typeface="Arial" panose="020B0604020202020204" pitchFamily="34" charset="0"/>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D1884F7-5C0D-44E2-8E15-50435733D488}"/>
              </a:ext>
            </a:extLst>
          </p:cNvPr>
          <p:cNvSpPr>
            <a:spLocks noGrp="1"/>
          </p:cNvSpPr>
          <p:nvPr>
            <p:ph idx="1"/>
          </p:nvPr>
        </p:nvSpPr>
        <p:spPr>
          <a:xfrm>
            <a:off x="581193" y="2340864"/>
            <a:ext cx="10679642" cy="3634486"/>
          </a:xfrm>
        </p:spPr>
        <p:txBody>
          <a:bodyPr>
            <a:normAutofit lnSpcReduction="10000"/>
          </a:bodyPr>
          <a:lstStyle/>
          <a:p>
            <a:pPr marL="305435" indent="-305435">
              <a:spcAft>
                <a:spcPts val="800"/>
              </a:spcAft>
            </a:pPr>
            <a:r>
              <a:rPr lang="en-GB" err="1">
                <a:effectLst/>
                <a:latin typeface="Arial" panose="020B0604020202020204" pitchFamily="34" charset="0"/>
                <a:ea typeface="Calibri" panose="020F0502020204030204" pitchFamily="34" charset="0"/>
                <a:cs typeface="Arial" panose="020B0604020202020204" pitchFamily="34" charset="0"/>
              </a:rPr>
              <a:t>Brazzi</a:t>
            </a:r>
            <a:r>
              <a:rPr lang="en-GB" err="1">
                <a:latin typeface="Arial" panose="020B0604020202020204" pitchFamily="34" charset="0"/>
                <a:ea typeface="Calibri" panose="020F0502020204030204" pitchFamily="34" charset="0"/>
                <a:cs typeface="Arial" panose="020B0604020202020204" pitchFamily="34" charset="0"/>
              </a:rPr>
              <a:t>,N</a:t>
            </a:r>
            <a:r>
              <a:rPr lang="en-GB">
                <a:latin typeface="Arial" panose="020B0604020202020204" pitchFamily="34" charset="0"/>
                <a:ea typeface="Calibri" panose="020F0502020204030204" pitchFamily="34" charset="0"/>
                <a:cs typeface="Arial" panose="020B0604020202020204" pitchFamily="34" charset="0"/>
              </a:rPr>
              <a:t>.</a:t>
            </a:r>
            <a:r>
              <a:rPr lang="en-GB">
                <a:effectLst/>
                <a:latin typeface="Arial" panose="020B0604020202020204" pitchFamily="34" charset="0"/>
                <a:ea typeface="Calibri" panose="020F0502020204030204" pitchFamily="34" charset="0"/>
                <a:cs typeface="Arial" panose="020B0604020202020204" pitchFamily="34" charset="0"/>
              </a:rPr>
              <a:t>(2020). </a:t>
            </a:r>
            <a:r>
              <a:rPr lang="en-GB" i="1">
                <a:effectLst/>
                <a:latin typeface="Arial" panose="020B0604020202020204" pitchFamily="34" charset="0"/>
                <a:ea typeface="Calibri" panose="020F0502020204030204" pitchFamily="34" charset="0"/>
                <a:cs typeface="Arial" panose="020B0604020202020204" pitchFamily="34" charset="0"/>
              </a:rPr>
              <a:t>Team Collaboration in Office 365 (Microsoft 365). </a:t>
            </a:r>
            <a:r>
              <a:rPr lang="en-GB" b="0" i="0" err="1">
                <a:effectLst/>
                <a:latin typeface="Arial" panose="020B0604020202020204" pitchFamily="34" charset="0"/>
                <a:cs typeface="Arial" panose="020B0604020202020204" pitchFamily="34" charset="0"/>
              </a:rPr>
              <a:t>Carpenteria</a:t>
            </a:r>
            <a:r>
              <a:rPr lang="en-GB" b="0" i="0">
                <a:effectLst/>
                <a:latin typeface="Arial" panose="020B0604020202020204" pitchFamily="34" charset="0"/>
                <a:cs typeface="Arial" panose="020B0604020202020204" pitchFamily="34" charset="0"/>
              </a:rPr>
              <a:t>, CA. :</a:t>
            </a:r>
            <a:r>
              <a:rPr lang="en-GB" b="0" i="0" err="1">
                <a:effectLst/>
                <a:latin typeface="Arial" panose="020B0604020202020204" pitchFamily="34" charset="0"/>
                <a:cs typeface="Arial" panose="020B0604020202020204" pitchFamily="34" charset="0"/>
              </a:rPr>
              <a:t>linkedincom</a:t>
            </a:r>
            <a:endParaRPr lang="en-GB" b="0" i="0">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Fendler,R</a:t>
            </a:r>
            <a:r>
              <a:rPr lang="en-GB">
                <a:latin typeface="Arial" panose="020B0604020202020204" pitchFamily="34" charset="0"/>
                <a:cs typeface="Arial" panose="020B0604020202020204" pitchFamily="34" charset="0"/>
              </a:rPr>
              <a:t>.(2022). </a:t>
            </a:r>
            <a:r>
              <a:rPr lang="en-GB" i="1">
                <a:latin typeface="Arial" panose="020B0604020202020204" pitchFamily="34" charset="0"/>
                <a:cs typeface="Arial" panose="020B0604020202020204" pitchFamily="34" charset="0"/>
              </a:rPr>
              <a:t>35 Best online collaboration </a:t>
            </a:r>
            <a:r>
              <a:rPr lang="en-GB" i="1" err="1">
                <a:latin typeface="Arial" panose="020B0604020202020204" pitchFamily="34" charset="0"/>
                <a:cs typeface="Arial" panose="020B0604020202020204" pitchFamily="34" charset="0"/>
              </a:rPr>
              <a:t>toolsand</a:t>
            </a:r>
            <a:r>
              <a:rPr lang="en-GB" i="1">
                <a:latin typeface="Arial" panose="020B0604020202020204" pitchFamily="34" charset="0"/>
                <a:cs typeface="Arial" panose="020B0604020202020204" pitchFamily="34" charset="0"/>
              </a:rPr>
              <a:t> software platforms for business teams that irrefutably awesome in 2022</a:t>
            </a:r>
            <a:r>
              <a:rPr lang="en-GB">
                <a:latin typeface="Arial" panose="020B0604020202020204" pitchFamily="34" charset="0"/>
                <a:cs typeface="Arial" panose="020B0604020202020204" pitchFamily="34" charset="0"/>
              </a:rPr>
              <a:t>.</a:t>
            </a:r>
            <a:r>
              <a:rPr lang="en-GB" i="1">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Snacknation.com</a:t>
            </a:r>
          </a:p>
          <a:p>
            <a:pPr marL="305435" indent="-305435">
              <a:spcAft>
                <a:spcPts val="800"/>
              </a:spcAft>
            </a:pPr>
            <a:r>
              <a:rPr lang="en-GB" err="1">
                <a:latin typeface="Arial" panose="020B0604020202020204" pitchFamily="34" charset="0"/>
                <a:cs typeface="Arial" panose="020B0604020202020204" pitchFamily="34" charset="0"/>
              </a:rPr>
              <a:t>Fichter,D</a:t>
            </a:r>
            <a:r>
              <a:rPr lang="en-GB">
                <a:latin typeface="Arial" panose="020B0604020202020204" pitchFamily="34" charset="0"/>
                <a:cs typeface="Arial" panose="020B0604020202020204" pitchFamily="34" charset="0"/>
              </a:rPr>
              <a:t>.(2005). </a:t>
            </a:r>
            <a:r>
              <a:rPr lang="en-GB" i="1">
                <a:latin typeface="Arial" panose="020B0604020202020204" pitchFamily="34" charset="0"/>
                <a:cs typeface="Arial" panose="020B0604020202020204" pitchFamily="34" charset="0"/>
              </a:rPr>
              <a:t>The Many Forms of E-Collaboration: Blogs, Wikis, Portals, Groupware, </a:t>
            </a:r>
            <a:r>
              <a:rPr lang="en-GB" i="1" err="1">
                <a:latin typeface="Arial" panose="020B0604020202020204" pitchFamily="34" charset="0"/>
                <a:cs typeface="Arial" panose="020B0604020202020204" pitchFamily="34" charset="0"/>
              </a:rPr>
              <a:t>Disoussin</a:t>
            </a:r>
            <a:r>
              <a:rPr lang="en-GB" i="1">
                <a:latin typeface="Arial" panose="020B0604020202020204" pitchFamily="34" charset="0"/>
                <a:cs typeface="Arial" panose="020B0604020202020204" pitchFamily="34" charset="0"/>
              </a:rPr>
              <a:t> Boards, and Instant Messaging. </a:t>
            </a:r>
            <a:r>
              <a:rPr lang="en-GB" err="1">
                <a:latin typeface="Arial" panose="020B0604020202020204" pitchFamily="34" charset="0"/>
                <a:cs typeface="Arial" panose="020B0604020202020204" pitchFamily="34" charset="0"/>
              </a:rPr>
              <a:t>Wikipedia:Northern</a:t>
            </a:r>
            <a:r>
              <a:rPr lang="en-GB">
                <a:latin typeface="Arial" panose="020B0604020202020204" pitchFamily="34" charset="0"/>
                <a:cs typeface="Arial" panose="020B0604020202020204" pitchFamily="34" charset="0"/>
              </a:rPr>
              <a:t> Lights Internet Solutions</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cs typeface="Arial" panose="020B0604020202020204" pitchFamily="34" charset="0"/>
              </a:rPr>
              <a:t>Marion,T.J.andFixon,S.K</a:t>
            </a:r>
            <a:r>
              <a:rPr lang="en-GB">
                <a:latin typeface="Arial" panose="020B0604020202020204" pitchFamily="34" charset="0"/>
                <a:cs typeface="Arial" panose="020B0604020202020204" pitchFamily="34" charset="0"/>
              </a:rPr>
              <a:t>.(2021).</a:t>
            </a:r>
            <a:r>
              <a:rPr lang="en-GB" i="1">
                <a:latin typeface="Arial" panose="020B0604020202020204" pitchFamily="34" charset="0"/>
                <a:cs typeface="Arial" panose="020B0604020202020204" pitchFamily="34" charset="0"/>
              </a:rPr>
              <a:t>The transformation of the innovation process: How digital tools are changing work collaboration, and organizations in new product development </a:t>
            </a:r>
            <a:r>
              <a:rPr lang="en-GB">
                <a:latin typeface="Arial" panose="020B0604020202020204" pitchFamily="34" charset="0"/>
                <a:cs typeface="Arial" panose="020B0604020202020204" pitchFamily="34" charset="0"/>
              </a:rPr>
              <a:t>: Wiley Subscription Services, Inc</a:t>
            </a:r>
            <a:endParaRPr lang="en-GB" b="0" i="1">
              <a:effectLst/>
              <a:latin typeface="Arial" panose="020B0604020202020204" pitchFamily="34" charset="0"/>
              <a:cs typeface="Arial" panose="020B0604020202020204" pitchFamily="34" charset="0"/>
            </a:endParaRPr>
          </a:p>
          <a:p>
            <a:pPr marL="305435" indent="-305435">
              <a:spcAft>
                <a:spcPts val="800"/>
              </a:spcAft>
            </a:pPr>
            <a:r>
              <a:rPr lang="en-GB" err="1">
                <a:latin typeface="Arial" panose="020B0604020202020204" pitchFamily="34" charset="0"/>
                <a:ea typeface="Calibri" panose="020F0502020204030204" pitchFamily="34" charset="0"/>
                <a:cs typeface="Arial" panose="020B0604020202020204" pitchFamily="34" charset="0"/>
              </a:rPr>
              <a:t>Rami,M</a:t>
            </a:r>
            <a:r>
              <a:rPr lang="en-GB">
                <a:latin typeface="Arial" panose="020B0604020202020204" pitchFamily="34" charset="0"/>
                <a:ea typeface="Calibri" panose="020F0502020204030204" pitchFamily="34" charset="0"/>
                <a:cs typeface="Arial" panose="020B0604020202020204" pitchFamily="34" charset="0"/>
              </a:rPr>
              <a:t>.(2016)  Digital Collaboration in Educational and Research Institutions in, </a:t>
            </a:r>
            <a:r>
              <a:rPr lang="en-GB" err="1">
                <a:effectLst/>
                <a:latin typeface="Arial" panose="020B0604020202020204" pitchFamily="34" charset="0"/>
                <a:ea typeface="Calibri" panose="020F0502020204030204" pitchFamily="34" charset="0"/>
                <a:cs typeface="Arial" panose="020B0604020202020204" pitchFamily="34" charset="0"/>
              </a:rPr>
              <a:t>Kok,A.and</a:t>
            </a:r>
            <a:r>
              <a:rPr lang="en-GB">
                <a:effectLst/>
                <a:latin typeface="Arial" panose="020B0604020202020204" pitchFamily="34" charset="0"/>
                <a:ea typeface="Calibri" panose="020F0502020204030204" pitchFamily="34" charset="0"/>
                <a:cs typeface="Arial" panose="020B0604020202020204" pitchFamily="34" charset="0"/>
              </a:rPr>
              <a:t> </a:t>
            </a:r>
            <a:r>
              <a:rPr lang="en-GB" err="1">
                <a:effectLst/>
                <a:latin typeface="Arial" panose="020B0604020202020204" pitchFamily="34" charset="0"/>
                <a:ea typeface="Calibri" panose="020F0502020204030204" pitchFamily="34" charset="0"/>
                <a:cs typeface="Arial" panose="020B0604020202020204" pitchFamily="34" charset="0"/>
              </a:rPr>
              <a:t>Lee</a:t>
            </a:r>
            <a:r>
              <a:rPr lang="en-GB" err="1">
                <a:latin typeface="Arial" panose="020B0604020202020204" pitchFamily="34" charset="0"/>
                <a:ea typeface="Calibri" panose="020F0502020204030204" pitchFamily="34" charset="0"/>
                <a:cs typeface="Arial" panose="020B0604020202020204" pitchFamily="34" charset="0"/>
              </a:rPr>
              <a:t>,</a:t>
            </a:r>
            <a:r>
              <a:rPr lang="en-GB" err="1">
                <a:effectLst/>
                <a:latin typeface="Arial" panose="020B0604020202020204" pitchFamily="34" charset="0"/>
                <a:ea typeface="Calibri" panose="020F0502020204030204" pitchFamily="34" charset="0"/>
                <a:cs typeface="Arial" panose="020B0604020202020204" pitchFamily="34" charset="0"/>
              </a:rPr>
              <a:t>H</a:t>
            </a:r>
            <a:r>
              <a:rPr lang="en-GB">
                <a:effectLst/>
                <a:latin typeface="Arial" panose="020B0604020202020204" pitchFamily="34" charset="0"/>
                <a:ea typeface="Calibri" panose="020F0502020204030204" pitchFamily="34" charset="0"/>
                <a:cs typeface="Arial" panose="020B0604020202020204" pitchFamily="34" charset="0"/>
              </a:rPr>
              <a:t>.(2015). ‘</a:t>
            </a:r>
            <a:r>
              <a:rPr lang="en-GB" i="1">
                <a:effectLst/>
                <a:latin typeface="Arial" panose="020B0604020202020204" pitchFamily="34" charset="0"/>
                <a:ea typeface="Calibri" panose="020F0502020204030204" pitchFamily="34" charset="0"/>
                <a:cs typeface="Arial" panose="020B0604020202020204" pitchFamily="34" charset="0"/>
              </a:rPr>
              <a:t>Online Communities of Practice and Web 2.0’, in Cultural, </a:t>
            </a:r>
            <a:r>
              <a:rPr lang="en-GB" i="1" err="1">
                <a:effectLst/>
                <a:latin typeface="Arial" panose="020B0604020202020204" pitchFamily="34" charset="0"/>
                <a:ea typeface="Calibri" panose="020F0502020204030204" pitchFamily="34" charset="0"/>
                <a:cs typeface="Arial" panose="020B0604020202020204" pitchFamily="34" charset="0"/>
              </a:rPr>
              <a:t>Behavioral</a:t>
            </a:r>
            <a:r>
              <a:rPr lang="en-GB" i="1">
                <a:effectLst/>
                <a:latin typeface="Arial" panose="020B0604020202020204" pitchFamily="34" charset="0"/>
                <a:ea typeface="Calibri" panose="020F0502020204030204" pitchFamily="34" charset="0"/>
                <a:cs typeface="Arial" panose="020B0604020202020204" pitchFamily="34" charset="0"/>
              </a:rPr>
              <a:t>, and Social Considerations in Electronic Collaboration</a:t>
            </a:r>
            <a:r>
              <a:rPr lang="en-GB">
                <a:effectLst/>
                <a:latin typeface="Arial" panose="020B0604020202020204" pitchFamily="34" charset="0"/>
                <a:ea typeface="Calibri" panose="020F0502020204030204" pitchFamily="34" charset="0"/>
                <a:cs typeface="Arial" panose="020B0604020202020204" pitchFamily="34" charset="0"/>
              </a:rPr>
              <a:t>. Turkey and South Korea :IGI Global</a:t>
            </a:r>
          </a:p>
          <a:p>
            <a:pPr marL="0" indent="0">
              <a:spcAft>
                <a:spcPts val="800"/>
              </a:spcAft>
              <a:buNone/>
            </a:pPr>
            <a:endParaRPr lang="en-GB">
              <a:latin typeface="Arial"/>
              <a:cs typeface="Times New Roman"/>
            </a:endParaRPr>
          </a:p>
        </p:txBody>
      </p:sp>
    </p:spTree>
    <p:extLst>
      <p:ext uri="{BB962C8B-B14F-4D97-AF65-F5344CB8AC3E}">
        <p14:creationId xmlns:p14="http://schemas.microsoft.com/office/powerpoint/2010/main" val="2834662841"/>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C0F969-6B6E-4BEE-A3A2-44C8155FAC54}">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B273FEAF-9031-4E33-9F99-0BB4BA33866A}">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05AA75A2-D16A-4234-B192-2412DF39C8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DividendVTI</vt:lpstr>
      <vt:lpstr>How do we use technology to collaborate at uwtsd?</vt:lpstr>
      <vt:lpstr>Which digital tool is most commonly used for collaboration at uwtsd?</vt:lpstr>
      <vt:lpstr>Research on digital collaboration  Rationale </vt:lpstr>
      <vt:lpstr>Research on digital collaboration  Rationale</vt:lpstr>
      <vt:lpstr>Research on digital collaboration  rationale</vt:lpstr>
      <vt:lpstr>Proposed method</vt:lpstr>
      <vt:lpstr>Proposed method link to questionnaire form</vt:lpstr>
      <vt:lpstr>Ethical consideration</vt:lpstr>
      <vt:lpstr>Research timeline</vt:lpstr>
      <vt:lpstr>Research timeline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Halema Khanom (2117251)</dc:creator>
  <cp:revision>4</cp:revision>
  <dcterms:created xsi:type="dcterms:W3CDTF">2022-02-21T12:45:33Z</dcterms:created>
  <dcterms:modified xsi:type="dcterms:W3CDTF">2022-02-25T12:37:22Z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