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" y="4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345990"/>
            <a:ext cx="10725193" cy="6120714"/>
          </a:xfrm>
        </p:spPr>
        <p:txBody>
          <a:bodyPr>
            <a:normAutofit/>
          </a:bodyPr>
          <a:lstStyle/>
          <a:p>
            <a:r>
              <a:rPr lang="en-GB" sz="3200" dirty="0" smtClean="0"/>
              <a:t>Attention:				I have time for you</a:t>
            </a:r>
          </a:p>
          <a:p>
            <a:r>
              <a:rPr lang="en-GB" sz="3200" dirty="0" smtClean="0"/>
              <a:t>Approval:				I like what you do</a:t>
            </a:r>
          </a:p>
          <a:p>
            <a:r>
              <a:rPr lang="en-GB" sz="3200" dirty="0" smtClean="0"/>
              <a:t>Acceptance:		It’s OK for you to be you</a:t>
            </a:r>
          </a:p>
          <a:p>
            <a:r>
              <a:rPr lang="en-GB" sz="3200" dirty="0" smtClean="0"/>
              <a:t>Admiration: 			I can learn from you</a:t>
            </a:r>
          </a:p>
          <a:p>
            <a:r>
              <a:rPr lang="en-GB" sz="3200" dirty="0" smtClean="0"/>
              <a:t>Affirmation:	</a:t>
            </a:r>
            <a:r>
              <a:rPr lang="en-GB" sz="3200" smtClean="0"/>
              <a:t>		I </a:t>
            </a:r>
            <a:r>
              <a:rPr lang="en-GB" sz="3200" dirty="0" smtClean="0"/>
              <a:t>celebrate your existence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3154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</TotalTime>
  <Words>2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Hancox</dc:creator>
  <cp:lastModifiedBy>Catherine Hancox</cp:lastModifiedBy>
  <cp:revision>1</cp:revision>
  <dcterms:created xsi:type="dcterms:W3CDTF">2017-10-12T13:14:06Z</dcterms:created>
  <dcterms:modified xsi:type="dcterms:W3CDTF">2018-11-06T09:50:02Z</dcterms:modified>
</cp:coreProperties>
</file>