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72727"/>
    <a:srgbClr val="D80093"/>
    <a:srgbClr val="FFFFFF"/>
    <a:srgbClr val="A41885"/>
    <a:srgbClr val="B30A67"/>
    <a:srgbClr val="A21984"/>
    <a:srgbClr val="F86DE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3E6233-B0C6-42AD-89C8-D9FA94235251}" v="67" dt="2023-02-10T12:25:32.5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druta Bogatean" userId="9281367b85dfa20c" providerId="LiveId" clId="{966A244C-3D82-4B53-BE28-C1BD0308EFAE}"/>
    <pc:docChg chg="modSld">
      <pc:chgData name="Codruta Bogatean" userId="9281367b85dfa20c" providerId="LiveId" clId="{966A244C-3D82-4B53-BE28-C1BD0308EFAE}" dt="2023-02-10T12:39:26.688" v="8" actId="1076"/>
      <pc:docMkLst>
        <pc:docMk/>
      </pc:docMkLst>
      <pc:sldChg chg="modSp mod">
        <pc:chgData name="Codruta Bogatean" userId="9281367b85dfa20c" providerId="LiveId" clId="{966A244C-3D82-4B53-BE28-C1BD0308EFAE}" dt="2023-02-10T12:39:26.688" v="8" actId="1076"/>
        <pc:sldMkLst>
          <pc:docMk/>
          <pc:sldMk cId="4024081092" sldId="260"/>
        </pc:sldMkLst>
        <pc:spChg chg="mod">
          <ac:chgData name="Codruta Bogatean" userId="9281367b85dfa20c" providerId="LiveId" clId="{966A244C-3D82-4B53-BE28-C1BD0308EFAE}" dt="2023-02-10T12:38:21.430" v="7" actId="20577"/>
          <ac:spMkLst>
            <pc:docMk/>
            <pc:sldMk cId="4024081092" sldId="260"/>
            <ac:spMk id="7" creationId="{393C7965-8410-5429-00F4-AC46766DE7E3}"/>
          </ac:spMkLst>
        </pc:spChg>
        <pc:spChg chg="mod">
          <ac:chgData name="Codruta Bogatean" userId="9281367b85dfa20c" providerId="LiveId" clId="{966A244C-3D82-4B53-BE28-C1BD0308EFAE}" dt="2023-02-10T12:39:26.688" v="8" actId="1076"/>
          <ac:spMkLst>
            <pc:docMk/>
            <pc:sldMk cId="4024081092" sldId="260"/>
            <ac:spMk id="9" creationId="{721F9EF1-9407-9E5C-7FDB-50E71B16CC2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F1C56-8A72-4858-851C-F15B634C74F2}"/>
              </a:ext>
            </a:extLst>
          </p:cNvPr>
          <p:cNvSpPr>
            <a:spLocks noGrp="1"/>
          </p:cNvSpPr>
          <p:nvPr>
            <p:ph type="ctrTitle"/>
          </p:nvPr>
        </p:nvSpPr>
        <p:spPr>
          <a:xfrm>
            <a:off x="1219200" y="1122362"/>
            <a:ext cx="8876022" cy="3744209"/>
          </a:xfrm>
        </p:spPr>
        <p:txBody>
          <a:bodyPr anchor="b">
            <a:normAutofit/>
          </a:bodyPr>
          <a:lstStyle>
            <a:lvl1pPr algn="l">
              <a:defRPr sz="5400"/>
            </a:lvl1pPr>
          </a:lstStyle>
          <a:p>
            <a:r>
              <a:rPr lang="en-US" dirty="0"/>
              <a:t>Click to edit Master title style</a:t>
            </a:r>
          </a:p>
        </p:txBody>
      </p:sp>
      <p:sp>
        <p:nvSpPr>
          <p:cNvPr id="3" name="Subtitle 2">
            <a:extLst>
              <a:ext uri="{FF2B5EF4-FFF2-40B4-BE49-F238E27FC236}">
                <a16:creationId xmlns:a16="http://schemas.microsoft.com/office/drawing/2014/main" id="{3C1834EB-45A5-426C-824A-8F07CA8F6DBE}"/>
              </a:ext>
            </a:extLst>
          </p:cNvPr>
          <p:cNvSpPr>
            <a:spLocks noGrp="1"/>
          </p:cNvSpPr>
          <p:nvPr>
            <p:ph type="subTitle" idx="1"/>
          </p:nvPr>
        </p:nvSpPr>
        <p:spPr>
          <a:xfrm>
            <a:off x="1219200" y="5230134"/>
            <a:ext cx="4876800" cy="942065"/>
          </a:xfrm>
        </p:spPr>
        <p:txBody>
          <a:bodyPr>
            <a:normAutofit/>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293D55F2-5374-4778-B1EE-98996792D07B}"/>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5" name="Footer Placeholder 4">
            <a:extLst>
              <a:ext uri="{FF2B5EF4-FFF2-40B4-BE49-F238E27FC236}">
                <a16:creationId xmlns:a16="http://schemas.microsoft.com/office/drawing/2014/main" id="{944044F8-E727-4D63-B6D6-26482F83D3F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141F76-D956-4205-AD99-E91FD5FCC027}"/>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0501895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11A1B-E09A-4F93-BC68-B160114AFCEA}"/>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CC8C4A9-27ED-4E86-A256-5009E31342B6}"/>
              </a:ext>
            </a:extLst>
          </p:cNvPr>
          <p:cNvSpPr>
            <a:spLocks noGrp="1"/>
          </p:cNvSpPr>
          <p:nvPr>
            <p:ph idx="1"/>
          </p:nvPr>
        </p:nvSpPr>
        <p:spPr/>
        <p:txBody>
          <a:bodyPr/>
          <a:lstStyle>
            <a:lvl1pPr>
              <a:lnSpc>
                <a:spcPct val="120000"/>
              </a:lnSpc>
              <a:defRPr/>
            </a:lvl1pPr>
            <a:lvl2pPr>
              <a:lnSpc>
                <a:spcPct val="120000"/>
              </a:lnSpc>
              <a:defRPr/>
            </a:lvl2pPr>
            <a:lvl3pPr>
              <a:lnSpc>
                <a:spcPct val="120000"/>
              </a:lnSpc>
              <a:defRPr sz="1400"/>
            </a:lvl3pPr>
            <a:lvl4pPr>
              <a:lnSpc>
                <a:spcPct val="120000"/>
              </a:lnSpc>
              <a:defRPr sz="1200"/>
            </a:lvl4pPr>
            <a:lvl5pPr>
              <a:lnSpc>
                <a:spcPct val="120000"/>
              </a:lnSpc>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85CF91C-8771-4949-A397-928A5743EBC7}"/>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5" name="Footer Placeholder 4">
            <a:extLst>
              <a:ext uri="{FF2B5EF4-FFF2-40B4-BE49-F238E27FC236}">
                <a16:creationId xmlns:a16="http://schemas.microsoft.com/office/drawing/2014/main" id="{013EA0ED-4961-4254-B34E-71D14C4E05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2497152-BD97-4A72-8B07-CD2BC57B84F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9222065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4EAF4-C10D-4650-9587-15DA8E9F9C08}"/>
              </a:ext>
            </a:extLst>
          </p:cNvPr>
          <p:cNvSpPr>
            <a:spLocks noGrp="1"/>
          </p:cNvSpPr>
          <p:nvPr>
            <p:ph type="title"/>
          </p:nvPr>
        </p:nvSpPr>
        <p:spPr>
          <a:xfrm>
            <a:off x="1219200" y="1368862"/>
            <a:ext cx="9486900" cy="3679656"/>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BBA1D5C2-6E93-4B23-A0CA-D5D7E735C718}"/>
              </a:ext>
            </a:extLst>
          </p:cNvPr>
          <p:cNvSpPr>
            <a:spLocks noGrp="1"/>
          </p:cNvSpPr>
          <p:nvPr>
            <p:ph type="body" idx="1"/>
          </p:nvPr>
        </p:nvSpPr>
        <p:spPr>
          <a:xfrm>
            <a:off x="1219200" y="5318974"/>
            <a:ext cx="9486900" cy="853225"/>
          </a:xfrm>
        </p:spPr>
        <p:txBody>
          <a:bodyPr>
            <a:normAutofit/>
          </a:bodyPr>
          <a:lstStyle>
            <a:lvl1pPr marL="0" indent="0">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E815BFB-5D28-4ABE-AD37-0C6C3FD949FE}"/>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5" name="Footer Placeholder 4">
            <a:extLst>
              <a:ext uri="{FF2B5EF4-FFF2-40B4-BE49-F238E27FC236}">
                <a16:creationId xmlns:a16="http://schemas.microsoft.com/office/drawing/2014/main" id="{65A4035B-0539-4A03-87C0-22E52C98B27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327ADF-48C9-49CF-BD4D-82399BF64AD3}"/>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789469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1A2FB-0310-4935-B7F7-E47876CD4E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A987C14-52AB-4AAC-9038-29CF58EA6EA8}"/>
              </a:ext>
            </a:extLst>
          </p:cNvPr>
          <p:cNvSpPr>
            <a:spLocks noGrp="1"/>
          </p:cNvSpPr>
          <p:nvPr>
            <p:ph sz="half" idx="1"/>
          </p:nvPr>
        </p:nvSpPr>
        <p:spPr>
          <a:xfrm>
            <a:off x="1219200" y="2168278"/>
            <a:ext cx="4702921" cy="41563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CB2E45A-DCC0-4701-9D67-EF56AECE3432}"/>
              </a:ext>
            </a:extLst>
          </p:cNvPr>
          <p:cNvSpPr>
            <a:spLocks noGrp="1"/>
          </p:cNvSpPr>
          <p:nvPr>
            <p:ph sz="half" idx="2"/>
          </p:nvPr>
        </p:nvSpPr>
        <p:spPr>
          <a:xfrm>
            <a:off x="6269880" y="2168278"/>
            <a:ext cx="4782699" cy="415632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11AF0813-A167-4D17-AA79-07BD9765FE0D}"/>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6" name="Footer Placeholder 5">
            <a:extLst>
              <a:ext uri="{FF2B5EF4-FFF2-40B4-BE49-F238E27FC236}">
                <a16:creationId xmlns:a16="http://schemas.microsoft.com/office/drawing/2014/main" id="{40A940D7-D4C1-4C24-95F3-29A849CEEE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949AB7-007E-4D4D-A2C1-2C5C3310C0B6}"/>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612288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0184-BDFD-48DE-B858-B81887BFD302}"/>
              </a:ext>
            </a:extLst>
          </p:cNvPr>
          <p:cNvSpPr>
            <a:spLocks noGrp="1"/>
          </p:cNvSpPr>
          <p:nvPr>
            <p:ph type="title"/>
          </p:nvPr>
        </p:nvSpPr>
        <p:spPr>
          <a:xfrm>
            <a:off x="1219200" y="365125"/>
            <a:ext cx="9753599" cy="15779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1724FEB2-6EEC-49D4-9466-0F7A6EDB0CB6}"/>
              </a:ext>
            </a:extLst>
          </p:cNvPr>
          <p:cNvSpPr>
            <a:spLocks noGrp="1"/>
          </p:cNvSpPr>
          <p:nvPr>
            <p:ph type="body" idx="1"/>
          </p:nvPr>
        </p:nvSpPr>
        <p:spPr>
          <a:xfrm>
            <a:off x="1219201" y="2095930"/>
            <a:ext cx="4507931"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BDE8CF0-BAB6-4BF2-836F-FED0AF88A8AA}"/>
              </a:ext>
            </a:extLst>
          </p:cNvPr>
          <p:cNvSpPr>
            <a:spLocks noGrp="1"/>
          </p:cNvSpPr>
          <p:nvPr>
            <p:ph sz="half" idx="2"/>
          </p:nvPr>
        </p:nvSpPr>
        <p:spPr>
          <a:xfrm>
            <a:off x="1219201" y="2938410"/>
            <a:ext cx="4507930" cy="33861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F0751AB-FCF0-450B-A6DF-9B9A2AD2C24A}"/>
              </a:ext>
            </a:extLst>
          </p:cNvPr>
          <p:cNvSpPr>
            <a:spLocks noGrp="1"/>
          </p:cNvSpPr>
          <p:nvPr>
            <p:ph type="body" sz="quarter" idx="3"/>
          </p:nvPr>
        </p:nvSpPr>
        <p:spPr>
          <a:xfrm>
            <a:off x="6464867" y="2095930"/>
            <a:ext cx="4507932" cy="758650"/>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7D3898E7-3130-4CE6-AA11-C9CC8214EA1D}"/>
              </a:ext>
            </a:extLst>
          </p:cNvPr>
          <p:cNvSpPr>
            <a:spLocks noGrp="1"/>
          </p:cNvSpPr>
          <p:nvPr>
            <p:ph sz="quarter" idx="4"/>
          </p:nvPr>
        </p:nvSpPr>
        <p:spPr>
          <a:xfrm>
            <a:off x="6464867" y="2938410"/>
            <a:ext cx="4507932" cy="338619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55D85675-9678-4CB3-9AAB-D727D2B58E7A}"/>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8" name="Footer Placeholder 7">
            <a:extLst>
              <a:ext uri="{FF2B5EF4-FFF2-40B4-BE49-F238E27FC236}">
                <a16:creationId xmlns:a16="http://schemas.microsoft.com/office/drawing/2014/main" id="{445F8314-1849-461A-AAF2-BF149646D52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69738E-5865-473C-BAFB-BDB385C06931}"/>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485097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7AC40-59FF-4CE3-B49C-C824A784C5F7}"/>
              </a:ext>
            </a:extLst>
          </p:cNvPr>
          <p:cNvSpPr>
            <a:spLocks noGrp="1"/>
          </p:cNvSpPr>
          <p:nvPr>
            <p:ph type="title"/>
          </p:nvPr>
        </p:nvSpPr>
        <p:spPr>
          <a:xfrm>
            <a:off x="1219200" y="365125"/>
            <a:ext cx="9493249" cy="1577975"/>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F92FAB63-E9CE-4359-A54B-07AC7E9BBAE3}"/>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4" name="Footer Placeholder 3">
            <a:extLst>
              <a:ext uri="{FF2B5EF4-FFF2-40B4-BE49-F238E27FC236}">
                <a16:creationId xmlns:a16="http://schemas.microsoft.com/office/drawing/2014/main" id="{C7939854-5165-4C41-8DCA-D42DFD7D906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F1768E0-4535-4B0D-8B94-4C10740B0A6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9261036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4678E3-D115-4E49-9ECB-656CF2319E94}"/>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3" name="Footer Placeholder 2">
            <a:extLst>
              <a:ext uri="{FF2B5EF4-FFF2-40B4-BE49-F238E27FC236}">
                <a16:creationId xmlns:a16="http://schemas.microsoft.com/office/drawing/2014/main" id="{E521E6FC-7F84-4673-81D6-B85FE26DA0B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480318A-245C-4841-AB57-CEC5CC124D02}"/>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695757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0F847B-9D86-47FF-B24A-EEA5F73EA144}"/>
              </a:ext>
            </a:extLst>
          </p:cNvPr>
          <p:cNvSpPr>
            <a:spLocks noGrp="1"/>
          </p:cNvSpPr>
          <p:nvPr>
            <p:ph type="title"/>
          </p:nvPr>
        </p:nvSpPr>
        <p:spPr>
          <a:xfrm>
            <a:off x="1219200" y="457200"/>
            <a:ext cx="3776472" cy="2852928"/>
          </a:xfrm>
        </p:spPr>
        <p:txBody>
          <a:bodyPr anchor="b">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ADAC0675-AD2F-44DC-8FF3-4454258A5908}"/>
              </a:ext>
            </a:extLst>
          </p:cNvPr>
          <p:cNvSpPr>
            <a:spLocks noGrp="1"/>
          </p:cNvSpPr>
          <p:nvPr>
            <p:ph idx="1"/>
          </p:nvPr>
        </p:nvSpPr>
        <p:spPr>
          <a:xfrm>
            <a:off x="5557582" y="987425"/>
            <a:ext cx="5948618"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1D96356-C0F0-4C22-B9B6-C7E0BE4F3702}"/>
              </a:ext>
            </a:extLst>
          </p:cNvPr>
          <p:cNvSpPr>
            <a:spLocks noGrp="1"/>
          </p:cNvSpPr>
          <p:nvPr>
            <p:ph type="body" sz="half" idx="2"/>
          </p:nvPr>
        </p:nvSpPr>
        <p:spPr>
          <a:xfrm>
            <a:off x="1219200" y="3484210"/>
            <a:ext cx="3768934" cy="238477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AF3EFD71-2ACA-4041-9EA2-86E7B81C314D}"/>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6" name="Footer Placeholder 5">
            <a:extLst>
              <a:ext uri="{FF2B5EF4-FFF2-40B4-BE49-F238E27FC236}">
                <a16:creationId xmlns:a16="http://schemas.microsoft.com/office/drawing/2014/main" id="{14ECACE3-32A8-4245-97AC-5797C147E71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4D63845-314D-499C-BB75-CE9162BE6EE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1305257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6D3DB-B1F8-4892-96F7-0BE21DE637CD}"/>
              </a:ext>
            </a:extLst>
          </p:cNvPr>
          <p:cNvSpPr>
            <a:spLocks noGrp="1"/>
          </p:cNvSpPr>
          <p:nvPr>
            <p:ph type="title"/>
          </p:nvPr>
        </p:nvSpPr>
        <p:spPr>
          <a:xfrm>
            <a:off x="1219200" y="457200"/>
            <a:ext cx="3932349" cy="2852670"/>
          </a:xfrm>
        </p:spPr>
        <p:txBody>
          <a:bodyPr anchor="b">
            <a:noAutofit/>
          </a:bodyPr>
          <a:lstStyle>
            <a:lvl1pPr>
              <a:defRPr sz="4000"/>
            </a:lvl1pPr>
          </a:lstStyle>
          <a:p>
            <a:r>
              <a:rPr lang="en-US" dirty="0"/>
              <a:t>Click to edit Master title style</a:t>
            </a:r>
          </a:p>
        </p:txBody>
      </p:sp>
      <p:sp>
        <p:nvSpPr>
          <p:cNvPr id="3" name="Picture Placeholder 2">
            <a:extLst>
              <a:ext uri="{FF2B5EF4-FFF2-40B4-BE49-F238E27FC236}">
                <a16:creationId xmlns:a16="http://schemas.microsoft.com/office/drawing/2014/main" id="{A40AB405-B2E9-4C4B-930C-CF1B63342F1D}"/>
              </a:ext>
            </a:extLst>
          </p:cNvPr>
          <p:cNvSpPr>
            <a:spLocks noGrp="1"/>
          </p:cNvSpPr>
          <p:nvPr>
            <p:ph type="pic" idx="1"/>
          </p:nvPr>
        </p:nvSpPr>
        <p:spPr>
          <a:xfrm>
            <a:off x="5674810" y="657055"/>
            <a:ext cx="5831389" cy="55151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F8AF82ED-5295-4670-A3A8-B7813FF4713F}"/>
              </a:ext>
            </a:extLst>
          </p:cNvPr>
          <p:cNvSpPr>
            <a:spLocks noGrp="1"/>
          </p:cNvSpPr>
          <p:nvPr>
            <p:ph type="body" sz="half" idx="2"/>
          </p:nvPr>
        </p:nvSpPr>
        <p:spPr>
          <a:xfrm>
            <a:off x="1219199" y="3484210"/>
            <a:ext cx="3768934" cy="23768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F8BCDD2-4389-41FA-BE68-6805E3290FCE}"/>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6" name="Footer Placeholder 5">
            <a:extLst>
              <a:ext uri="{FF2B5EF4-FFF2-40B4-BE49-F238E27FC236}">
                <a16:creationId xmlns:a16="http://schemas.microsoft.com/office/drawing/2014/main" id="{33C1D4C8-D966-41BE-B38F-54B9134FF78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3A7339F-1169-4FB1-8FAA-781335ECB2AB}"/>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55022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A6D4F-1C6D-40FB-9A92-C86C4E15C05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B67BDDB-F95B-4041-AA53-71BBCB26D9C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977052-C8EA-459E-9E10-8EE28C50E166}"/>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5" name="Footer Placeholder 4">
            <a:extLst>
              <a:ext uri="{FF2B5EF4-FFF2-40B4-BE49-F238E27FC236}">
                <a16:creationId xmlns:a16="http://schemas.microsoft.com/office/drawing/2014/main" id="{1F3E6650-E3AD-4C98-88FE-F5152966FE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354FED5-B228-4E3C-BFEE-0BC47D950694}"/>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2951666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0A243A-5463-4C65-85DA-03BECDAE63E2}"/>
              </a:ext>
            </a:extLst>
          </p:cNvPr>
          <p:cNvSpPr>
            <a:spLocks noGrp="1"/>
          </p:cNvSpPr>
          <p:nvPr>
            <p:ph type="title" orient="vert"/>
          </p:nvPr>
        </p:nvSpPr>
        <p:spPr>
          <a:xfrm>
            <a:off x="8831898" y="854169"/>
            <a:ext cx="2674301" cy="5322793"/>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9E10153C-6948-4108-8FF1-033F66D4CABA}"/>
              </a:ext>
            </a:extLst>
          </p:cNvPr>
          <p:cNvSpPr>
            <a:spLocks noGrp="1"/>
          </p:cNvSpPr>
          <p:nvPr>
            <p:ph type="body" orient="vert" idx="1"/>
          </p:nvPr>
        </p:nvSpPr>
        <p:spPr>
          <a:xfrm>
            <a:off x="685800" y="854169"/>
            <a:ext cx="7886700" cy="5322793"/>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79345988-B24C-46FE-87B0-55D4FB7CBC42}"/>
              </a:ext>
            </a:extLst>
          </p:cNvPr>
          <p:cNvSpPr>
            <a:spLocks noGrp="1"/>
          </p:cNvSpPr>
          <p:nvPr>
            <p:ph type="dt" sz="half" idx="10"/>
          </p:nvPr>
        </p:nvSpPr>
        <p:spPr/>
        <p:txBody>
          <a:bodyPr/>
          <a:lstStyle/>
          <a:p>
            <a:fld id="{8C1E1FAD-7351-4908-963A-08EA8E4AB7A0}" type="datetimeFigureOut">
              <a:rPr lang="en-US" smtClean="0"/>
              <a:t>2/10/2023</a:t>
            </a:fld>
            <a:endParaRPr lang="en-US"/>
          </a:p>
        </p:txBody>
      </p:sp>
      <p:sp>
        <p:nvSpPr>
          <p:cNvPr id="5" name="Footer Placeholder 4">
            <a:extLst>
              <a:ext uri="{FF2B5EF4-FFF2-40B4-BE49-F238E27FC236}">
                <a16:creationId xmlns:a16="http://schemas.microsoft.com/office/drawing/2014/main" id="{493AB2DB-BD1F-41F7-AC5E-57249C270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81E3DB-BDAB-40CA-ABA3-A3662C06881F}"/>
              </a:ext>
            </a:extLst>
          </p:cNvPr>
          <p:cNvSpPr>
            <a:spLocks noGrp="1"/>
          </p:cNvSpPr>
          <p:nvPr>
            <p:ph type="sldNum" sz="quarter" idx="12"/>
          </p:nvPr>
        </p:nvSpPr>
        <p:spPr/>
        <p:txBody>
          <a:bodyPr/>
          <a:lstStyle/>
          <a:p>
            <a:fld id="{1CF2D47E-0AF1-4C27-801F-64E3E5BF7F72}" type="slidenum">
              <a:rPr lang="en-US" smtClean="0"/>
              <a:t>‹#›</a:t>
            </a:fld>
            <a:endParaRPr lang="en-US"/>
          </a:p>
        </p:txBody>
      </p:sp>
    </p:spTree>
    <p:extLst>
      <p:ext uri="{BB962C8B-B14F-4D97-AF65-F5344CB8AC3E}">
        <p14:creationId xmlns:p14="http://schemas.microsoft.com/office/powerpoint/2010/main" val="38056975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104591-A10E-46C3-952B-F25DCBDAD1BC}"/>
              </a:ext>
            </a:extLst>
          </p:cNvPr>
          <p:cNvSpPr>
            <a:spLocks noGrp="1"/>
          </p:cNvSpPr>
          <p:nvPr>
            <p:ph type="title"/>
          </p:nvPr>
        </p:nvSpPr>
        <p:spPr>
          <a:xfrm>
            <a:off x="1219200" y="365125"/>
            <a:ext cx="9493249" cy="1577975"/>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E1F77F62-7300-4B81-8F9B-D040A0EE1797}"/>
              </a:ext>
            </a:extLst>
          </p:cNvPr>
          <p:cNvSpPr>
            <a:spLocks noGrp="1"/>
          </p:cNvSpPr>
          <p:nvPr>
            <p:ph type="body" idx="1"/>
          </p:nvPr>
        </p:nvSpPr>
        <p:spPr>
          <a:xfrm>
            <a:off x="1219200" y="2318032"/>
            <a:ext cx="9493250" cy="400656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6252CF0-2C7E-4A4C-BD7E-B7CEFF0DC458}"/>
              </a:ext>
            </a:extLst>
          </p:cNvPr>
          <p:cNvSpPr>
            <a:spLocks noGrp="1"/>
          </p:cNvSpPr>
          <p:nvPr>
            <p:ph type="dt" sz="half" idx="2"/>
          </p:nvPr>
        </p:nvSpPr>
        <p:spPr>
          <a:xfrm>
            <a:off x="8362630" y="6356349"/>
            <a:ext cx="3063890" cy="365125"/>
          </a:xfrm>
          <a:prstGeom prst="rect">
            <a:avLst/>
          </a:prstGeom>
        </p:spPr>
        <p:txBody>
          <a:bodyPr vert="horz" lIns="91440" tIns="45720" rIns="91440" bIns="45720" rtlCol="0" anchor="ctr"/>
          <a:lstStyle>
            <a:lvl1pPr algn="r">
              <a:defRPr sz="1100">
                <a:solidFill>
                  <a:schemeClr val="tx1"/>
                </a:solidFill>
              </a:defRPr>
            </a:lvl1pPr>
          </a:lstStyle>
          <a:p>
            <a:fld id="{8C1E1FAD-7351-4908-963A-08EA8E4AB7A0}" type="datetimeFigureOut">
              <a:rPr lang="en-US" smtClean="0"/>
              <a:pPr/>
              <a:t>2/10/2023</a:t>
            </a:fld>
            <a:endParaRPr lang="en-US" dirty="0"/>
          </a:p>
        </p:txBody>
      </p:sp>
      <p:sp>
        <p:nvSpPr>
          <p:cNvPr id="5" name="Footer Placeholder 4">
            <a:extLst>
              <a:ext uri="{FF2B5EF4-FFF2-40B4-BE49-F238E27FC236}">
                <a16:creationId xmlns:a16="http://schemas.microsoft.com/office/drawing/2014/main" id="{D2B49E98-61B4-4398-B18F-534336EA1747}"/>
              </a:ext>
            </a:extLst>
          </p:cNvPr>
          <p:cNvSpPr>
            <a:spLocks noGrp="1"/>
          </p:cNvSpPr>
          <p:nvPr>
            <p:ph type="ftr" sz="quarter" idx="3"/>
          </p:nvPr>
        </p:nvSpPr>
        <p:spPr>
          <a:xfrm rot="5400000">
            <a:off x="10099372" y="4308656"/>
            <a:ext cx="3471256" cy="365125"/>
          </a:xfrm>
          <a:prstGeom prst="rect">
            <a:avLst/>
          </a:prstGeom>
        </p:spPr>
        <p:txBody>
          <a:bodyPr vert="horz" lIns="91440" tIns="45720" rIns="91440" bIns="45720" rtlCol="0" anchor="ctr"/>
          <a:lstStyle>
            <a:lvl1pPr algn="r">
              <a:defRPr sz="11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A676DC5D-5820-4314-ADE6-9CD1C7D4AB68}"/>
              </a:ext>
            </a:extLst>
          </p:cNvPr>
          <p:cNvSpPr>
            <a:spLocks noGrp="1"/>
          </p:cNvSpPr>
          <p:nvPr>
            <p:ph type="sldNum" sz="quarter" idx="4"/>
          </p:nvPr>
        </p:nvSpPr>
        <p:spPr>
          <a:xfrm>
            <a:off x="11396670" y="6356349"/>
            <a:ext cx="576133" cy="365125"/>
          </a:xfrm>
          <a:prstGeom prst="rect">
            <a:avLst/>
          </a:prstGeom>
        </p:spPr>
        <p:txBody>
          <a:bodyPr vert="horz" lIns="91440" tIns="45720" rIns="91440" bIns="45720" rtlCol="0" anchor="ctr"/>
          <a:lstStyle>
            <a:lvl1pPr algn="r">
              <a:defRPr sz="1100">
                <a:solidFill>
                  <a:schemeClr val="tx1"/>
                </a:solidFill>
              </a:defRPr>
            </a:lvl1pPr>
          </a:lstStyle>
          <a:p>
            <a:fld id="{1CF2D47E-0AF1-4C27-801F-64E3E5BF7F72}" type="slidenum">
              <a:rPr lang="en-US" smtClean="0"/>
              <a:t>‹#›</a:t>
            </a:fld>
            <a:endParaRPr lang="en-US" dirty="0"/>
          </a:p>
        </p:txBody>
      </p:sp>
    </p:spTree>
    <p:extLst>
      <p:ext uri="{BB962C8B-B14F-4D97-AF65-F5344CB8AC3E}">
        <p14:creationId xmlns:p14="http://schemas.microsoft.com/office/powerpoint/2010/main" val="1658124715"/>
      </p:ext>
    </p:extLst>
  </p:cSld>
  <p:clrMap bg1="dk1" tx1="lt1" bg2="dk2" tx2="lt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77" r:id="rId6"/>
    <p:sldLayoutId id="2147483782" r:id="rId7"/>
    <p:sldLayoutId id="2147483778" r:id="rId8"/>
    <p:sldLayoutId id="2147483779" r:id="rId9"/>
    <p:sldLayoutId id="2147483780" r:id="rId10"/>
    <p:sldLayoutId id="2147483781" r:id="rId11"/>
  </p:sldLayoutIdLst>
  <p:txStyles>
    <p:titleStyle>
      <a:lvl1pPr algn="l" defTabSz="914400" rtl="0" eaLnBrk="1" latinLnBrk="0" hangingPunct="1">
        <a:lnSpc>
          <a:spcPct val="120000"/>
        </a:lnSpc>
        <a:spcBef>
          <a:spcPct val="0"/>
        </a:spcBef>
        <a:buNone/>
        <a:defRPr sz="4000" i="1" kern="1200">
          <a:solidFill>
            <a:srgbClr val="000000"/>
          </a:solidFill>
          <a:highlight>
            <a:srgbClr val="FFFF00"/>
          </a:highligh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6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Consolas" panose="020B0609020204030204" pitchFamily="49" charset="0"/>
        <a:buChar char="+"/>
        <a:defRPr sz="1400" kern="1200">
          <a:solidFill>
            <a:schemeClr val="tx1"/>
          </a:solidFill>
          <a:latin typeface="+mn-lt"/>
          <a:ea typeface="+mn-ea"/>
          <a:cs typeface="+mn-cs"/>
        </a:defRPr>
      </a:lvl2pPr>
      <a:lvl3pPr marL="64008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822960" indent="-228600" algn="l" defTabSz="914400" rtl="0" eaLnBrk="1" latinLnBrk="0" hangingPunct="1">
        <a:lnSpc>
          <a:spcPct val="120000"/>
        </a:lnSpc>
        <a:spcBef>
          <a:spcPts val="500"/>
        </a:spcBef>
        <a:buFont typeface="Consolas" panose="020B0609020204030204" pitchFamily="49" charset="0"/>
        <a:buChar char="+"/>
        <a:defRPr sz="1200" kern="1200">
          <a:solidFill>
            <a:schemeClr val="tx1"/>
          </a:solidFill>
          <a:latin typeface="+mn-lt"/>
          <a:ea typeface="+mn-ea"/>
          <a:cs typeface="+mn-cs"/>
        </a:defRPr>
      </a:lvl4pPr>
      <a:lvl5pPr marL="100584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pilotplans.com/blog/moxy-hotels-review" TargetMode="External"/><Relationship Id="rId7" Type="http://schemas.openxmlformats.org/officeDocument/2006/relationships/hyperlink" Target="https://www.businesstraveller.com/news/2013/03/05/marriott-unveils-moxy-hotel-brand/" TargetMode="External"/><Relationship Id="rId2" Type="http://schemas.openxmlformats.org/officeDocument/2006/relationships/hyperlink" Target="https://www.urbandictionary.com/define.php?term=moxy" TargetMode="External"/><Relationship Id="rId1" Type="http://schemas.openxmlformats.org/officeDocument/2006/relationships/slideLayout" Target="../slideLayouts/slideLayout2.xml"/><Relationship Id="rId6" Type="http://schemas.openxmlformats.org/officeDocument/2006/relationships/hyperlink" Target="https://www.shermanstravel.com/advice/5-things-you-should-know-about-moxy-hotels" TargetMode="External"/><Relationship Id="rId5" Type="http://schemas.openxmlformats.org/officeDocument/2006/relationships/hyperlink" Target="https://www.hospitalitynet.org/brand/23000273/moxy.html" TargetMode="External"/><Relationship Id="rId4" Type="http://schemas.openxmlformats.org/officeDocument/2006/relationships/hyperlink" Target="https://globetrender.com/2018/02/09/moxy-hotels-fun-hunters/"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hospitalitydesign.com/projects/hotels-resorts/brand-identity-moxy/" TargetMode="External"/><Relationship Id="rId7" Type="http://schemas.openxmlformats.org/officeDocument/2006/relationships/hyperlink" Target="https://hospitality-on.com/en/worldwide-hospitality-awards/moxy-hotels/moxy-hotels" TargetMode="External"/><Relationship Id="rId2" Type="http://schemas.openxmlformats.org/officeDocument/2006/relationships/hyperlink" Target="https://moxy-hotels.marriott.com/our-locations/" TargetMode="External"/><Relationship Id="rId1" Type="http://schemas.openxmlformats.org/officeDocument/2006/relationships/slideLayout" Target="../slideLayouts/slideLayout2.xml"/><Relationship Id="rId6" Type="http://schemas.openxmlformats.org/officeDocument/2006/relationships/hyperlink" Target="https://www.dotwnews.com/debut/a-night-at-the-moxy-with-marriott-s-brand-leader-vicki-poulos" TargetMode="External"/><Relationship Id="rId5" Type="http://schemas.openxmlformats.org/officeDocument/2006/relationships/hyperlink" Target="https://www.headforpoints.com/2022/10/02/what-is-a-moxy-hotel-like/" TargetMode="External"/><Relationship Id="rId4" Type="http://schemas.openxmlformats.org/officeDocument/2006/relationships/hyperlink" Target="https://news.marriott.com/news/2022/07/12/lets-play-augmented-reality-takes-off-at-moxy-hotels-with-the-moxy-universe-play-beyond-asia-pacific-campaign"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49">
            <a:extLst>
              <a:ext uri="{FF2B5EF4-FFF2-40B4-BE49-F238E27FC236}">
                <a16:creationId xmlns:a16="http://schemas.microsoft.com/office/drawing/2014/main" id="{1A0980D0-C2CB-4F0C-833C-1B6483572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Shape 51">
            <a:extLst>
              <a:ext uri="{FF2B5EF4-FFF2-40B4-BE49-F238E27FC236}">
                <a16:creationId xmlns:a16="http://schemas.microsoft.com/office/drawing/2014/main" id="{1D110A99-3F6B-4F79-9283-A5ECB5016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24509">
            <a:off x="-184530" y="5189558"/>
            <a:ext cx="12362426" cy="2575409"/>
          </a:xfrm>
          <a:custGeom>
            <a:avLst/>
            <a:gdLst>
              <a:gd name="connsiteX0" fmla="*/ 5035354 w 12362426"/>
              <a:gd name="connsiteY0" fmla="*/ 0 h 3099769"/>
              <a:gd name="connsiteX1" fmla="*/ 9625764 w 12362426"/>
              <a:gd name="connsiteY1" fmla="*/ 0 h 3099769"/>
              <a:gd name="connsiteX2" fmla="*/ 9625764 w 12362426"/>
              <a:gd name="connsiteY2" fmla="*/ 743325 h 3099769"/>
              <a:gd name="connsiteX3" fmla="*/ 9658262 w 12362426"/>
              <a:gd name="connsiteY3" fmla="*/ 749028 h 3099769"/>
              <a:gd name="connsiteX4" fmla="*/ 9750370 w 12362426"/>
              <a:gd name="connsiteY4" fmla="*/ 768340 h 3099769"/>
              <a:gd name="connsiteX5" fmla="*/ 9836966 w 12362426"/>
              <a:gd name="connsiteY5" fmla="*/ 778233 h 3099769"/>
              <a:gd name="connsiteX6" fmla="*/ 9994340 w 12362426"/>
              <a:gd name="connsiteY6" fmla="*/ 807111 h 3099769"/>
              <a:gd name="connsiteX7" fmla="*/ 10021527 w 12362426"/>
              <a:gd name="connsiteY7" fmla="*/ 815221 h 3099769"/>
              <a:gd name="connsiteX8" fmla="*/ 10077617 w 12362426"/>
              <a:gd name="connsiteY8" fmla="*/ 830232 h 3099769"/>
              <a:gd name="connsiteX9" fmla="*/ 10249434 w 12362426"/>
              <a:gd name="connsiteY9" fmla="*/ 822796 h 3099769"/>
              <a:gd name="connsiteX10" fmla="*/ 10291151 w 12362426"/>
              <a:gd name="connsiteY10" fmla="*/ 809816 h 3099769"/>
              <a:gd name="connsiteX11" fmla="*/ 10537628 w 12362426"/>
              <a:gd name="connsiteY11" fmla="*/ 783838 h 3099769"/>
              <a:gd name="connsiteX12" fmla="*/ 10875114 w 12362426"/>
              <a:gd name="connsiteY12" fmla="*/ 713312 h 3099769"/>
              <a:gd name="connsiteX13" fmla="*/ 11131506 w 12362426"/>
              <a:gd name="connsiteY13" fmla="*/ 698211 h 3099769"/>
              <a:gd name="connsiteX14" fmla="*/ 11236837 w 12362426"/>
              <a:gd name="connsiteY14" fmla="*/ 682768 h 3099769"/>
              <a:gd name="connsiteX15" fmla="*/ 11428024 w 12362426"/>
              <a:gd name="connsiteY15" fmla="*/ 654608 h 3099769"/>
              <a:gd name="connsiteX16" fmla="*/ 11627584 w 12362426"/>
              <a:gd name="connsiteY16" fmla="*/ 623505 h 3099769"/>
              <a:gd name="connsiteX17" fmla="*/ 11715836 w 12362426"/>
              <a:gd name="connsiteY17" fmla="*/ 608349 h 3099769"/>
              <a:gd name="connsiteX18" fmla="*/ 11987050 w 12362426"/>
              <a:gd name="connsiteY18" fmla="*/ 707424 h 3099769"/>
              <a:gd name="connsiteX19" fmla="*/ 12251338 w 12362426"/>
              <a:gd name="connsiteY19" fmla="*/ 524360 h 3099769"/>
              <a:gd name="connsiteX20" fmla="*/ 12362426 w 12362426"/>
              <a:gd name="connsiteY20" fmla="*/ 1246801 h 3099769"/>
              <a:gd name="connsiteX21" fmla="*/ 312058 w 12362426"/>
              <a:gd name="connsiteY21" fmla="*/ 3099769 h 3099769"/>
              <a:gd name="connsiteX22" fmla="*/ 0 w 12362426"/>
              <a:gd name="connsiteY22" fmla="*/ 1070366 h 3099769"/>
              <a:gd name="connsiteX23" fmla="*/ 4427 w 12362426"/>
              <a:gd name="connsiteY23" fmla="*/ 1069072 h 3099769"/>
              <a:gd name="connsiteX24" fmla="*/ 36478 w 12362426"/>
              <a:gd name="connsiteY24" fmla="*/ 1059901 h 3099769"/>
              <a:gd name="connsiteX25" fmla="*/ 74319 w 12362426"/>
              <a:gd name="connsiteY25" fmla="*/ 1042827 h 3099769"/>
              <a:gd name="connsiteX26" fmla="*/ 265466 w 12362426"/>
              <a:gd name="connsiteY26" fmla="*/ 997965 h 3099769"/>
              <a:gd name="connsiteX27" fmla="*/ 365700 w 12362426"/>
              <a:gd name="connsiteY27" fmla="*/ 971269 h 3099769"/>
              <a:gd name="connsiteX28" fmla="*/ 402179 w 12362426"/>
              <a:gd name="connsiteY28" fmla="*/ 962934 h 3099769"/>
              <a:gd name="connsiteX29" fmla="*/ 504196 w 12362426"/>
              <a:gd name="connsiteY29" fmla="*/ 923429 h 3099769"/>
              <a:gd name="connsiteX30" fmla="*/ 579858 w 12362426"/>
              <a:gd name="connsiteY30" fmla="*/ 911776 h 3099769"/>
              <a:gd name="connsiteX31" fmla="*/ 788740 w 12362426"/>
              <a:gd name="connsiteY31" fmla="*/ 851017 h 3099769"/>
              <a:gd name="connsiteX32" fmla="*/ 942632 w 12362426"/>
              <a:gd name="connsiteY32" fmla="*/ 816590 h 3099769"/>
              <a:gd name="connsiteX33" fmla="*/ 1166396 w 12362426"/>
              <a:gd name="connsiteY33" fmla="*/ 790722 h 3099769"/>
              <a:gd name="connsiteX34" fmla="*/ 1247277 w 12362426"/>
              <a:gd name="connsiteY34" fmla="*/ 761271 h 3099769"/>
              <a:gd name="connsiteX35" fmla="*/ 1322184 w 12362426"/>
              <a:gd name="connsiteY35" fmla="*/ 744388 h 3099769"/>
              <a:gd name="connsiteX36" fmla="*/ 1336256 w 12362426"/>
              <a:gd name="connsiteY36" fmla="*/ 739876 h 3099769"/>
              <a:gd name="connsiteX37" fmla="*/ 1399541 w 12362426"/>
              <a:gd name="connsiteY37" fmla="*/ 733051 h 3099769"/>
              <a:gd name="connsiteX38" fmla="*/ 1609734 w 12362426"/>
              <a:gd name="connsiteY38" fmla="*/ 761684 h 3099769"/>
              <a:gd name="connsiteX39" fmla="*/ 1736383 w 12362426"/>
              <a:gd name="connsiteY39" fmla="*/ 788462 h 3099769"/>
              <a:gd name="connsiteX40" fmla="*/ 1857314 w 12362426"/>
              <a:gd name="connsiteY40" fmla="*/ 794085 h 3099769"/>
              <a:gd name="connsiteX41" fmla="*/ 2026639 w 12362426"/>
              <a:gd name="connsiteY41" fmla="*/ 812780 h 3099769"/>
              <a:gd name="connsiteX42" fmla="*/ 2043398 w 12362426"/>
              <a:gd name="connsiteY42" fmla="*/ 817701 h 3099769"/>
              <a:gd name="connsiteX43" fmla="*/ 2154517 w 12362426"/>
              <a:gd name="connsiteY43" fmla="*/ 837821 h 3099769"/>
              <a:gd name="connsiteX44" fmla="*/ 2277168 w 12362426"/>
              <a:gd name="connsiteY44" fmla="*/ 830176 h 3099769"/>
              <a:gd name="connsiteX45" fmla="*/ 2361853 w 12362426"/>
              <a:gd name="connsiteY45" fmla="*/ 812755 h 3099769"/>
              <a:gd name="connsiteX46" fmla="*/ 2463967 w 12362426"/>
              <a:gd name="connsiteY46" fmla="*/ 801890 h 3099769"/>
              <a:gd name="connsiteX47" fmla="*/ 2699787 w 12362426"/>
              <a:gd name="connsiteY47" fmla="*/ 773633 h 3099769"/>
              <a:gd name="connsiteX48" fmla="*/ 2705016 w 12362426"/>
              <a:gd name="connsiteY48" fmla="*/ 772146 h 3099769"/>
              <a:gd name="connsiteX49" fmla="*/ 2828071 w 12362426"/>
              <a:gd name="connsiteY49" fmla="*/ 751618 h 3099769"/>
              <a:gd name="connsiteX50" fmla="*/ 2858408 w 12362426"/>
              <a:gd name="connsiteY50" fmla="*/ 743423 h 3099769"/>
              <a:gd name="connsiteX51" fmla="*/ 2858814 w 12362426"/>
              <a:gd name="connsiteY51" fmla="*/ 742482 h 3099769"/>
              <a:gd name="connsiteX52" fmla="*/ 2927761 w 12362426"/>
              <a:gd name="connsiteY52" fmla="*/ 747246 h 3099769"/>
              <a:gd name="connsiteX53" fmla="*/ 2982332 w 12362426"/>
              <a:gd name="connsiteY53" fmla="*/ 752913 h 3099769"/>
              <a:gd name="connsiteX54" fmla="*/ 2997509 w 12362426"/>
              <a:gd name="connsiteY54" fmla="*/ 759653 h 3099769"/>
              <a:gd name="connsiteX55" fmla="*/ 3270214 w 12362426"/>
              <a:gd name="connsiteY55" fmla="*/ 755376 h 3099769"/>
              <a:gd name="connsiteX56" fmla="*/ 3396647 w 12362426"/>
              <a:gd name="connsiteY56" fmla="*/ 750718 h 3099769"/>
              <a:gd name="connsiteX57" fmla="*/ 3557903 w 12362426"/>
              <a:gd name="connsiteY57" fmla="*/ 736857 h 3099769"/>
              <a:gd name="connsiteX58" fmla="*/ 3749729 w 12362426"/>
              <a:gd name="connsiteY58" fmla="*/ 728647 h 3099769"/>
              <a:gd name="connsiteX59" fmla="*/ 3802620 w 12362426"/>
              <a:gd name="connsiteY59" fmla="*/ 716926 h 3099769"/>
              <a:gd name="connsiteX60" fmla="*/ 3922921 w 12362426"/>
              <a:gd name="connsiteY60" fmla="*/ 714754 h 3099769"/>
              <a:gd name="connsiteX61" fmla="*/ 3993939 w 12362426"/>
              <a:gd name="connsiteY61" fmla="*/ 710294 h 3099769"/>
              <a:gd name="connsiteX62" fmla="*/ 4019416 w 12362426"/>
              <a:gd name="connsiteY62" fmla="*/ 703635 h 3099769"/>
              <a:gd name="connsiteX63" fmla="*/ 4056007 w 12362426"/>
              <a:gd name="connsiteY63" fmla="*/ 697674 h 3099769"/>
              <a:gd name="connsiteX64" fmla="*/ 4180468 w 12362426"/>
              <a:gd name="connsiteY64" fmla="*/ 676714 h 3099769"/>
              <a:gd name="connsiteX65" fmla="*/ 4221483 w 12362426"/>
              <a:gd name="connsiteY65" fmla="*/ 675093 h 3099769"/>
              <a:gd name="connsiteX66" fmla="*/ 4227430 w 12362426"/>
              <a:gd name="connsiteY66" fmla="*/ 675249 h 3099769"/>
              <a:gd name="connsiteX67" fmla="*/ 4281173 w 12362426"/>
              <a:gd name="connsiteY67" fmla="*/ 678603 h 3099769"/>
              <a:gd name="connsiteX68" fmla="*/ 4371560 w 12362426"/>
              <a:gd name="connsiteY68" fmla="*/ 686851 h 3099769"/>
              <a:gd name="connsiteX69" fmla="*/ 4454221 w 12362426"/>
              <a:gd name="connsiteY69" fmla="*/ 693129 h 3099769"/>
              <a:gd name="connsiteX70" fmla="*/ 4508379 w 12362426"/>
              <a:gd name="connsiteY70" fmla="*/ 690599 h 3099769"/>
              <a:gd name="connsiteX71" fmla="*/ 4531879 w 12362426"/>
              <a:gd name="connsiteY71" fmla="*/ 693543 h 3099769"/>
              <a:gd name="connsiteX72" fmla="*/ 4634634 w 12362426"/>
              <a:gd name="connsiteY72" fmla="*/ 678753 h 3099769"/>
              <a:gd name="connsiteX73" fmla="*/ 4682281 w 12362426"/>
              <a:gd name="connsiteY73" fmla="*/ 654613 h 3099769"/>
              <a:gd name="connsiteX74" fmla="*/ 4800765 w 12362426"/>
              <a:gd name="connsiteY74" fmla="*/ 633179 h 3099769"/>
              <a:gd name="connsiteX75" fmla="*/ 4870119 w 12362426"/>
              <a:gd name="connsiteY75" fmla="*/ 617406 h 3099769"/>
              <a:gd name="connsiteX76" fmla="*/ 4894058 w 12362426"/>
              <a:gd name="connsiteY76" fmla="*/ 606780 h 3099769"/>
              <a:gd name="connsiteX77" fmla="*/ 4929109 w 12362426"/>
              <a:gd name="connsiteY77" fmla="*/ 595059 h 3099769"/>
              <a:gd name="connsiteX78" fmla="*/ 4989104 w 12362426"/>
              <a:gd name="connsiteY78" fmla="*/ 570780 h 3099769"/>
              <a:gd name="connsiteX79" fmla="*/ 5035354 w 12362426"/>
              <a:gd name="connsiteY79" fmla="*/ 558051 h 3099769"/>
              <a:gd name="connsiteX0" fmla="*/ 6007671 w 12362426"/>
              <a:gd name="connsiteY0" fmla="*/ 508646 h 3099769"/>
              <a:gd name="connsiteX1" fmla="*/ 9625764 w 12362426"/>
              <a:gd name="connsiteY1" fmla="*/ 0 h 3099769"/>
              <a:gd name="connsiteX2" fmla="*/ 9625764 w 12362426"/>
              <a:gd name="connsiteY2" fmla="*/ 743325 h 3099769"/>
              <a:gd name="connsiteX3" fmla="*/ 9658262 w 12362426"/>
              <a:gd name="connsiteY3" fmla="*/ 749028 h 3099769"/>
              <a:gd name="connsiteX4" fmla="*/ 9750370 w 12362426"/>
              <a:gd name="connsiteY4" fmla="*/ 768340 h 3099769"/>
              <a:gd name="connsiteX5" fmla="*/ 9836966 w 12362426"/>
              <a:gd name="connsiteY5" fmla="*/ 778233 h 3099769"/>
              <a:gd name="connsiteX6" fmla="*/ 9994340 w 12362426"/>
              <a:gd name="connsiteY6" fmla="*/ 807111 h 3099769"/>
              <a:gd name="connsiteX7" fmla="*/ 10021527 w 12362426"/>
              <a:gd name="connsiteY7" fmla="*/ 815221 h 3099769"/>
              <a:gd name="connsiteX8" fmla="*/ 10077617 w 12362426"/>
              <a:gd name="connsiteY8" fmla="*/ 830232 h 3099769"/>
              <a:gd name="connsiteX9" fmla="*/ 10249434 w 12362426"/>
              <a:gd name="connsiteY9" fmla="*/ 822796 h 3099769"/>
              <a:gd name="connsiteX10" fmla="*/ 10291151 w 12362426"/>
              <a:gd name="connsiteY10" fmla="*/ 809816 h 3099769"/>
              <a:gd name="connsiteX11" fmla="*/ 10537628 w 12362426"/>
              <a:gd name="connsiteY11" fmla="*/ 783838 h 3099769"/>
              <a:gd name="connsiteX12" fmla="*/ 10875114 w 12362426"/>
              <a:gd name="connsiteY12" fmla="*/ 713312 h 3099769"/>
              <a:gd name="connsiteX13" fmla="*/ 11131506 w 12362426"/>
              <a:gd name="connsiteY13" fmla="*/ 698211 h 3099769"/>
              <a:gd name="connsiteX14" fmla="*/ 11236837 w 12362426"/>
              <a:gd name="connsiteY14" fmla="*/ 682768 h 3099769"/>
              <a:gd name="connsiteX15" fmla="*/ 11428024 w 12362426"/>
              <a:gd name="connsiteY15" fmla="*/ 654608 h 3099769"/>
              <a:gd name="connsiteX16" fmla="*/ 11627584 w 12362426"/>
              <a:gd name="connsiteY16" fmla="*/ 623505 h 3099769"/>
              <a:gd name="connsiteX17" fmla="*/ 11715836 w 12362426"/>
              <a:gd name="connsiteY17" fmla="*/ 608349 h 3099769"/>
              <a:gd name="connsiteX18" fmla="*/ 11987050 w 12362426"/>
              <a:gd name="connsiteY18" fmla="*/ 707424 h 3099769"/>
              <a:gd name="connsiteX19" fmla="*/ 12251338 w 12362426"/>
              <a:gd name="connsiteY19" fmla="*/ 524360 h 3099769"/>
              <a:gd name="connsiteX20" fmla="*/ 12362426 w 12362426"/>
              <a:gd name="connsiteY20" fmla="*/ 1246801 h 3099769"/>
              <a:gd name="connsiteX21" fmla="*/ 312058 w 12362426"/>
              <a:gd name="connsiteY21" fmla="*/ 3099769 h 3099769"/>
              <a:gd name="connsiteX22" fmla="*/ 0 w 12362426"/>
              <a:gd name="connsiteY22" fmla="*/ 1070366 h 3099769"/>
              <a:gd name="connsiteX23" fmla="*/ 4427 w 12362426"/>
              <a:gd name="connsiteY23" fmla="*/ 1069072 h 3099769"/>
              <a:gd name="connsiteX24" fmla="*/ 36478 w 12362426"/>
              <a:gd name="connsiteY24" fmla="*/ 1059901 h 3099769"/>
              <a:gd name="connsiteX25" fmla="*/ 74319 w 12362426"/>
              <a:gd name="connsiteY25" fmla="*/ 1042827 h 3099769"/>
              <a:gd name="connsiteX26" fmla="*/ 265466 w 12362426"/>
              <a:gd name="connsiteY26" fmla="*/ 997965 h 3099769"/>
              <a:gd name="connsiteX27" fmla="*/ 365700 w 12362426"/>
              <a:gd name="connsiteY27" fmla="*/ 971269 h 3099769"/>
              <a:gd name="connsiteX28" fmla="*/ 402179 w 12362426"/>
              <a:gd name="connsiteY28" fmla="*/ 962934 h 3099769"/>
              <a:gd name="connsiteX29" fmla="*/ 504196 w 12362426"/>
              <a:gd name="connsiteY29" fmla="*/ 923429 h 3099769"/>
              <a:gd name="connsiteX30" fmla="*/ 579858 w 12362426"/>
              <a:gd name="connsiteY30" fmla="*/ 911776 h 3099769"/>
              <a:gd name="connsiteX31" fmla="*/ 788740 w 12362426"/>
              <a:gd name="connsiteY31" fmla="*/ 851017 h 3099769"/>
              <a:gd name="connsiteX32" fmla="*/ 942632 w 12362426"/>
              <a:gd name="connsiteY32" fmla="*/ 816590 h 3099769"/>
              <a:gd name="connsiteX33" fmla="*/ 1166396 w 12362426"/>
              <a:gd name="connsiteY33" fmla="*/ 790722 h 3099769"/>
              <a:gd name="connsiteX34" fmla="*/ 1247277 w 12362426"/>
              <a:gd name="connsiteY34" fmla="*/ 761271 h 3099769"/>
              <a:gd name="connsiteX35" fmla="*/ 1322184 w 12362426"/>
              <a:gd name="connsiteY35" fmla="*/ 744388 h 3099769"/>
              <a:gd name="connsiteX36" fmla="*/ 1336256 w 12362426"/>
              <a:gd name="connsiteY36" fmla="*/ 739876 h 3099769"/>
              <a:gd name="connsiteX37" fmla="*/ 1399541 w 12362426"/>
              <a:gd name="connsiteY37" fmla="*/ 733051 h 3099769"/>
              <a:gd name="connsiteX38" fmla="*/ 1609734 w 12362426"/>
              <a:gd name="connsiteY38" fmla="*/ 761684 h 3099769"/>
              <a:gd name="connsiteX39" fmla="*/ 1736383 w 12362426"/>
              <a:gd name="connsiteY39" fmla="*/ 788462 h 3099769"/>
              <a:gd name="connsiteX40" fmla="*/ 1857314 w 12362426"/>
              <a:gd name="connsiteY40" fmla="*/ 794085 h 3099769"/>
              <a:gd name="connsiteX41" fmla="*/ 2026639 w 12362426"/>
              <a:gd name="connsiteY41" fmla="*/ 812780 h 3099769"/>
              <a:gd name="connsiteX42" fmla="*/ 2043398 w 12362426"/>
              <a:gd name="connsiteY42" fmla="*/ 817701 h 3099769"/>
              <a:gd name="connsiteX43" fmla="*/ 2154517 w 12362426"/>
              <a:gd name="connsiteY43" fmla="*/ 837821 h 3099769"/>
              <a:gd name="connsiteX44" fmla="*/ 2277168 w 12362426"/>
              <a:gd name="connsiteY44" fmla="*/ 830176 h 3099769"/>
              <a:gd name="connsiteX45" fmla="*/ 2361853 w 12362426"/>
              <a:gd name="connsiteY45" fmla="*/ 812755 h 3099769"/>
              <a:gd name="connsiteX46" fmla="*/ 2463967 w 12362426"/>
              <a:gd name="connsiteY46" fmla="*/ 801890 h 3099769"/>
              <a:gd name="connsiteX47" fmla="*/ 2699787 w 12362426"/>
              <a:gd name="connsiteY47" fmla="*/ 773633 h 3099769"/>
              <a:gd name="connsiteX48" fmla="*/ 2705016 w 12362426"/>
              <a:gd name="connsiteY48" fmla="*/ 772146 h 3099769"/>
              <a:gd name="connsiteX49" fmla="*/ 2828071 w 12362426"/>
              <a:gd name="connsiteY49" fmla="*/ 751618 h 3099769"/>
              <a:gd name="connsiteX50" fmla="*/ 2858408 w 12362426"/>
              <a:gd name="connsiteY50" fmla="*/ 743423 h 3099769"/>
              <a:gd name="connsiteX51" fmla="*/ 2858814 w 12362426"/>
              <a:gd name="connsiteY51" fmla="*/ 742482 h 3099769"/>
              <a:gd name="connsiteX52" fmla="*/ 2927761 w 12362426"/>
              <a:gd name="connsiteY52" fmla="*/ 747246 h 3099769"/>
              <a:gd name="connsiteX53" fmla="*/ 2982332 w 12362426"/>
              <a:gd name="connsiteY53" fmla="*/ 752913 h 3099769"/>
              <a:gd name="connsiteX54" fmla="*/ 2997509 w 12362426"/>
              <a:gd name="connsiteY54" fmla="*/ 759653 h 3099769"/>
              <a:gd name="connsiteX55" fmla="*/ 3270214 w 12362426"/>
              <a:gd name="connsiteY55" fmla="*/ 755376 h 3099769"/>
              <a:gd name="connsiteX56" fmla="*/ 3396647 w 12362426"/>
              <a:gd name="connsiteY56" fmla="*/ 750718 h 3099769"/>
              <a:gd name="connsiteX57" fmla="*/ 3557903 w 12362426"/>
              <a:gd name="connsiteY57" fmla="*/ 736857 h 3099769"/>
              <a:gd name="connsiteX58" fmla="*/ 3749729 w 12362426"/>
              <a:gd name="connsiteY58" fmla="*/ 728647 h 3099769"/>
              <a:gd name="connsiteX59" fmla="*/ 3802620 w 12362426"/>
              <a:gd name="connsiteY59" fmla="*/ 716926 h 3099769"/>
              <a:gd name="connsiteX60" fmla="*/ 3922921 w 12362426"/>
              <a:gd name="connsiteY60" fmla="*/ 714754 h 3099769"/>
              <a:gd name="connsiteX61" fmla="*/ 3993939 w 12362426"/>
              <a:gd name="connsiteY61" fmla="*/ 710294 h 3099769"/>
              <a:gd name="connsiteX62" fmla="*/ 4019416 w 12362426"/>
              <a:gd name="connsiteY62" fmla="*/ 703635 h 3099769"/>
              <a:gd name="connsiteX63" fmla="*/ 4056007 w 12362426"/>
              <a:gd name="connsiteY63" fmla="*/ 697674 h 3099769"/>
              <a:gd name="connsiteX64" fmla="*/ 4180468 w 12362426"/>
              <a:gd name="connsiteY64" fmla="*/ 676714 h 3099769"/>
              <a:gd name="connsiteX65" fmla="*/ 4221483 w 12362426"/>
              <a:gd name="connsiteY65" fmla="*/ 675093 h 3099769"/>
              <a:gd name="connsiteX66" fmla="*/ 4227430 w 12362426"/>
              <a:gd name="connsiteY66" fmla="*/ 675249 h 3099769"/>
              <a:gd name="connsiteX67" fmla="*/ 4281173 w 12362426"/>
              <a:gd name="connsiteY67" fmla="*/ 678603 h 3099769"/>
              <a:gd name="connsiteX68" fmla="*/ 4371560 w 12362426"/>
              <a:gd name="connsiteY68" fmla="*/ 686851 h 3099769"/>
              <a:gd name="connsiteX69" fmla="*/ 4454221 w 12362426"/>
              <a:gd name="connsiteY69" fmla="*/ 693129 h 3099769"/>
              <a:gd name="connsiteX70" fmla="*/ 4508379 w 12362426"/>
              <a:gd name="connsiteY70" fmla="*/ 690599 h 3099769"/>
              <a:gd name="connsiteX71" fmla="*/ 4531879 w 12362426"/>
              <a:gd name="connsiteY71" fmla="*/ 693543 h 3099769"/>
              <a:gd name="connsiteX72" fmla="*/ 4634634 w 12362426"/>
              <a:gd name="connsiteY72" fmla="*/ 678753 h 3099769"/>
              <a:gd name="connsiteX73" fmla="*/ 4682281 w 12362426"/>
              <a:gd name="connsiteY73" fmla="*/ 654613 h 3099769"/>
              <a:gd name="connsiteX74" fmla="*/ 4800765 w 12362426"/>
              <a:gd name="connsiteY74" fmla="*/ 633179 h 3099769"/>
              <a:gd name="connsiteX75" fmla="*/ 4870119 w 12362426"/>
              <a:gd name="connsiteY75" fmla="*/ 617406 h 3099769"/>
              <a:gd name="connsiteX76" fmla="*/ 4894058 w 12362426"/>
              <a:gd name="connsiteY76" fmla="*/ 606780 h 3099769"/>
              <a:gd name="connsiteX77" fmla="*/ 4929109 w 12362426"/>
              <a:gd name="connsiteY77" fmla="*/ 595059 h 3099769"/>
              <a:gd name="connsiteX78" fmla="*/ 4989104 w 12362426"/>
              <a:gd name="connsiteY78" fmla="*/ 570780 h 3099769"/>
              <a:gd name="connsiteX79" fmla="*/ 5035354 w 12362426"/>
              <a:gd name="connsiteY79" fmla="*/ 558051 h 3099769"/>
              <a:gd name="connsiteX80" fmla="*/ 6007671 w 12362426"/>
              <a:gd name="connsiteY80" fmla="*/ 508646 h 3099769"/>
              <a:gd name="connsiteX0" fmla="*/ 6007671 w 12362426"/>
              <a:gd name="connsiteY0" fmla="*/ 10697 h 2601820"/>
              <a:gd name="connsiteX1" fmla="*/ 8177440 w 12362426"/>
              <a:gd name="connsiteY1" fmla="*/ 258735 h 2601820"/>
              <a:gd name="connsiteX2" fmla="*/ 9625764 w 12362426"/>
              <a:gd name="connsiteY2" fmla="*/ 245376 h 2601820"/>
              <a:gd name="connsiteX3" fmla="*/ 9658262 w 12362426"/>
              <a:gd name="connsiteY3" fmla="*/ 251079 h 2601820"/>
              <a:gd name="connsiteX4" fmla="*/ 9750370 w 12362426"/>
              <a:gd name="connsiteY4" fmla="*/ 270391 h 2601820"/>
              <a:gd name="connsiteX5" fmla="*/ 9836966 w 12362426"/>
              <a:gd name="connsiteY5" fmla="*/ 280284 h 2601820"/>
              <a:gd name="connsiteX6" fmla="*/ 9994340 w 12362426"/>
              <a:gd name="connsiteY6" fmla="*/ 309162 h 2601820"/>
              <a:gd name="connsiteX7" fmla="*/ 10021527 w 12362426"/>
              <a:gd name="connsiteY7" fmla="*/ 317272 h 2601820"/>
              <a:gd name="connsiteX8" fmla="*/ 10077617 w 12362426"/>
              <a:gd name="connsiteY8" fmla="*/ 332283 h 2601820"/>
              <a:gd name="connsiteX9" fmla="*/ 10249434 w 12362426"/>
              <a:gd name="connsiteY9" fmla="*/ 324847 h 2601820"/>
              <a:gd name="connsiteX10" fmla="*/ 10291151 w 12362426"/>
              <a:gd name="connsiteY10" fmla="*/ 311867 h 2601820"/>
              <a:gd name="connsiteX11" fmla="*/ 10537628 w 12362426"/>
              <a:gd name="connsiteY11" fmla="*/ 285889 h 2601820"/>
              <a:gd name="connsiteX12" fmla="*/ 10875114 w 12362426"/>
              <a:gd name="connsiteY12" fmla="*/ 215363 h 2601820"/>
              <a:gd name="connsiteX13" fmla="*/ 11131506 w 12362426"/>
              <a:gd name="connsiteY13" fmla="*/ 200262 h 2601820"/>
              <a:gd name="connsiteX14" fmla="*/ 11236837 w 12362426"/>
              <a:gd name="connsiteY14" fmla="*/ 184819 h 2601820"/>
              <a:gd name="connsiteX15" fmla="*/ 11428024 w 12362426"/>
              <a:gd name="connsiteY15" fmla="*/ 156659 h 2601820"/>
              <a:gd name="connsiteX16" fmla="*/ 11627584 w 12362426"/>
              <a:gd name="connsiteY16" fmla="*/ 125556 h 2601820"/>
              <a:gd name="connsiteX17" fmla="*/ 11715836 w 12362426"/>
              <a:gd name="connsiteY17" fmla="*/ 110400 h 2601820"/>
              <a:gd name="connsiteX18" fmla="*/ 11987050 w 12362426"/>
              <a:gd name="connsiteY18" fmla="*/ 209475 h 2601820"/>
              <a:gd name="connsiteX19" fmla="*/ 12251338 w 12362426"/>
              <a:gd name="connsiteY19" fmla="*/ 26411 h 2601820"/>
              <a:gd name="connsiteX20" fmla="*/ 12362426 w 12362426"/>
              <a:gd name="connsiteY20" fmla="*/ 748852 h 2601820"/>
              <a:gd name="connsiteX21" fmla="*/ 312058 w 12362426"/>
              <a:gd name="connsiteY21" fmla="*/ 2601820 h 2601820"/>
              <a:gd name="connsiteX22" fmla="*/ 0 w 12362426"/>
              <a:gd name="connsiteY22" fmla="*/ 572417 h 2601820"/>
              <a:gd name="connsiteX23" fmla="*/ 4427 w 12362426"/>
              <a:gd name="connsiteY23" fmla="*/ 571123 h 2601820"/>
              <a:gd name="connsiteX24" fmla="*/ 36478 w 12362426"/>
              <a:gd name="connsiteY24" fmla="*/ 561952 h 2601820"/>
              <a:gd name="connsiteX25" fmla="*/ 74319 w 12362426"/>
              <a:gd name="connsiteY25" fmla="*/ 544878 h 2601820"/>
              <a:gd name="connsiteX26" fmla="*/ 265466 w 12362426"/>
              <a:gd name="connsiteY26" fmla="*/ 500016 h 2601820"/>
              <a:gd name="connsiteX27" fmla="*/ 365700 w 12362426"/>
              <a:gd name="connsiteY27" fmla="*/ 473320 h 2601820"/>
              <a:gd name="connsiteX28" fmla="*/ 402179 w 12362426"/>
              <a:gd name="connsiteY28" fmla="*/ 464985 h 2601820"/>
              <a:gd name="connsiteX29" fmla="*/ 504196 w 12362426"/>
              <a:gd name="connsiteY29" fmla="*/ 425480 h 2601820"/>
              <a:gd name="connsiteX30" fmla="*/ 579858 w 12362426"/>
              <a:gd name="connsiteY30" fmla="*/ 413827 h 2601820"/>
              <a:gd name="connsiteX31" fmla="*/ 788740 w 12362426"/>
              <a:gd name="connsiteY31" fmla="*/ 353068 h 2601820"/>
              <a:gd name="connsiteX32" fmla="*/ 942632 w 12362426"/>
              <a:gd name="connsiteY32" fmla="*/ 318641 h 2601820"/>
              <a:gd name="connsiteX33" fmla="*/ 1166396 w 12362426"/>
              <a:gd name="connsiteY33" fmla="*/ 292773 h 2601820"/>
              <a:gd name="connsiteX34" fmla="*/ 1247277 w 12362426"/>
              <a:gd name="connsiteY34" fmla="*/ 263322 h 2601820"/>
              <a:gd name="connsiteX35" fmla="*/ 1322184 w 12362426"/>
              <a:gd name="connsiteY35" fmla="*/ 246439 h 2601820"/>
              <a:gd name="connsiteX36" fmla="*/ 1336256 w 12362426"/>
              <a:gd name="connsiteY36" fmla="*/ 241927 h 2601820"/>
              <a:gd name="connsiteX37" fmla="*/ 1399541 w 12362426"/>
              <a:gd name="connsiteY37" fmla="*/ 235102 h 2601820"/>
              <a:gd name="connsiteX38" fmla="*/ 1609734 w 12362426"/>
              <a:gd name="connsiteY38" fmla="*/ 263735 h 2601820"/>
              <a:gd name="connsiteX39" fmla="*/ 1736383 w 12362426"/>
              <a:gd name="connsiteY39" fmla="*/ 290513 h 2601820"/>
              <a:gd name="connsiteX40" fmla="*/ 1857314 w 12362426"/>
              <a:gd name="connsiteY40" fmla="*/ 296136 h 2601820"/>
              <a:gd name="connsiteX41" fmla="*/ 2026639 w 12362426"/>
              <a:gd name="connsiteY41" fmla="*/ 314831 h 2601820"/>
              <a:gd name="connsiteX42" fmla="*/ 2043398 w 12362426"/>
              <a:gd name="connsiteY42" fmla="*/ 319752 h 2601820"/>
              <a:gd name="connsiteX43" fmla="*/ 2154517 w 12362426"/>
              <a:gd name="connsiteY43" fmla="*/ 339872 h 2601820"/>
              <a:gd name="connsiteX44" fmla="*/ 2277168 w 12362426"/>
              <a:gd name="connsiteY44" fmla="*/ 332227 h 2601820"/>
              <a:gd name="connsiteX45" fmla="*/ 2361853 w 12362426"/>
              <a:gd name="connsiteY45" fmla="*/ 314806 h 2601820"/>
              <a:gd name="connsiteX46" fmla="*/ 2463967 w 12362426"/>
              <a:gd name="connsiteY46" fmla="*/ 303941 h 2601820"/>
              <a:gd name="connsiteX47" fmla="*/ 2699787 w 12362426"/>
              <a:gd name="connsiteY47" fmla="*/ 275684 h 2601820"/>
              <a:gd name="connsiteX48" fmla="*/ 2705016 w 12362426"/>
              <a:gd name="connsiteY48" fmla="*/ 274197 h 2601820"/>
              <a:gd name="connsiteX49" fmla="*/ 2828071 w 12362426"/>
              <a:gd name="connsiteY49" fmla="*/ 253669 h 2601820"/>
              <a:gd name="connsiteX50" fmla="*/ 2858408 w 12362426"/>
              <a:gd name="connsiteY50" fmla="*/ 245474 h 2601820"/>
              <a:gd name="connsiteX51" fmla="*/ 2858814 w 12362426"/>
              <a:gd name="connsiteY51" fmla="*/ 244533 h 2601820"/>
              <a:gd name="connsiteX52" fmla="*/ 2927761 w 12362426"/>
              <a:gd name="connsiteY52" fmla="*/ 249297 h 2601820"/>
              <a:gd name="connsiteX53" fmla="*/ 2982332 w 12362426"/>
              <a:gd name="connsiteY53" fmla="*/ 254964 h 2601820"/>
              <a:gd name="connsiteX54" fmla="*/ 2997509 w 12362426"/>
              <a:gd name="connsiteY54" fmla="*/ 261704 h 2601820"/>
              <a:gd name="connsiteX55" fmla="*/ 3270214 w 12362426"/>
              <a:gd name="connsiteY55" fmla="*/ 257427 h 2601820"/>
              <a:gd name="connsiteX56" fmla="*/ 3396647 w 12362426"/>
              <a:gd name="connsiteY56" fmla="*/ 252769 h 2601820"/>
              <a:gd name="connsiteX57" fmla="*/ 3557903 w 12362426"/>
              <a:gd name="connsiteY57" fmla="*/ 238908 h 2601820"/>
              <a:gd name="connsiteX58" fmla="*/ 3749729 w 12362426"/>
              <a:gd name="connsiteY58" fmla="*/ 230698 h 2601820"/>
              <a:gd name="connsiteX59" fmla="*/ 3802620 w 12362426"/>
              <a:gd name="connsiteY59" fmla="*/ 218977 h 2601820"/>
              <a:gd name="connsiteX60" fmla="*/ 3922921 w 12362426"/>
              <a:gd name="connsiteY60" fmla="*/ 216805 h 2601820"/>
              <a:gd name="connsiteX61" fmla="*/ 3993939 w 12362426"/>
              <a:gd name="connsiteY61" fmla="*/ 212345 h 2601820"/>
              <a:gd name="connsiteX62" fmla="*/ 4019416 w 12362426"/>
              <a:gd name="connsiteY62" fmla="*/ 205686 h 2601820"/>
              <a:gd name="connsiteX63" fmla="*/ 4056007 w 12362426"/>
              <a:gd name="connsiteY63" fmla="*/ 199725 h 2601820"/>
              <a:gd name="connsiteX64" fmla="*/ 4180468 w 12362426"/>
              <a:gd name="connsiteY64" fmla="*/ 178765 h 2601820"/>
              <a:gd name="connsiteX65" fmla="*/ 4221483 w 12362426"/>
              <a:gd name="connsiteY65" fmla="*/ 177144 h 2601820"/>
              <a:gd name="connsiteX66" fmla="*/ 4227430 w 12362426"/>
              <a:gd name="connsiteY66" fmla="*/ 177300 h 2601820"/>
              <a:gd name="connsiteX67" fmla="*/ 4281173 w 12362426"/>
              <a:gd name="connsiteY67" fmla="*/ 180654 h 2601820"/>
              <a:gd name="connsiteX68" fmla="*/ 4371560 w 12362426"/>
              <a:gd name="connsiteY68" fmla="*/ 188902 h 2601820"/>
              <a:gd name="connsiteX69" fmla="*/ 4454221 w 12362426"/>
              <a:gd name="connsiteY69" fmla="*/ 195180 h 2601820"/>
              <a:gd name="connsiteX70" fmla="*/ 4508379 w 12362426"/>
              <a:gd name="connsiteY70" fmla="*/ 192650 h 2601820"/>
              <a:gd name="connsiteX71" fmla="*/ 4531879 w 12362426"/>
              <a:gd name="connsiteY71" fmla="*/ 195594 h 2601820"/>
              <a:gd name="connsiteX72" fmla="*/ 4634634 w 12362426"/>
              <a:gd name="connsiteY72" fmla="*/ 180804 h 2601820"/>
              <a:gd name="connsiteX73" fmla="*/ 4682281 w 12362426"/>
              <a:gd name="connsiteY73" fmla="*/ 156664 h 2601820"/>
              <a:gd name="connsiteX74" fmla="*/ 4800765 w 12362426"/>
              <a:gd name="connsiteY74" fmla="*/ 135230 h 2601820"/>
              <a:gd name="connsiteX75" fmla="*/ 4870119 w 12362426"/>
              <a:gd name="connsiteY75" fmla="*/ 119457 h 2601820"/>
              <a:gd name="connsiteX76" fmla="*/ 4894058 w 12362426"/>
              <a:gd name="connsiteY76" fmla="*/ 108831 h 2601820"/>
              <a:gd name="connsiteX77" fmla="*/ 4929109 w 12362426"/>
              <a:gd name="connsiteY77" fmla="*/ 97110 h 2601820"/>
              <a:gd name="connsiteX78" fmla="*/ 4989104 w 12362426"/>
              <a:gd name="connsiteY78" fmla="*/ 72831 h 2601820"/>
              <a:gd name="connsiteX79" fmla="*/ 5035354 w 12362426"/>
              <a:gd name="connsiteY79" fmla="*/ 60102 h 2601820"/>
              <a:gd name="connsiteX80" fmla="*/ 6007671 w 12362426"/>
              <a:gd name="connsiteY80" fmla="*/ 10697 h 2601820"/>
              <a:gd name="connsiteX0" fmla="*/ 6007671 w 12362426"/>
              <a:gd name="connsiteY0" fmla="*/ 10697 h 2601820"/>
              <a:gd name="connsiteX1" fmla="*/ 8177440 w 12362426"/>
              <a:gd name="connsiteY1" fmla="*/ 258735 h 2601820"/>
              <a:gd name="connsiteX2" fmla="*/ 9625764 w 12362426"/>
              <a:gd name="connsiteY2" fmla="*/ 245376 h 2601820"/>
              <a:gd name="connsiteX3" fmla="*/ 9658262 w 12362426"/>
              <a:gd name="connsiteY3" fmla="*/ 251079 h 2601820"/>
              <a:gd name="connsiteX4" fmla="*/ 9836966 w 12362426"/>
              <a:gd name="connsiteY4" fmla="*/ 280284 h 2601820"/>
              <a:gd name="connsiteX5" fmla="*/ 9994340 w 12362426"/>
              <a:gd name="connsiteY5" fmla="*/ 309162 h 2601820"/>
              <a:gd name="connsiteX6" fmla="*/ 10021527 w 12362426"/>
              <a:gd name="connsiteY6" fmla="*/ 317272 h 2601820"/>
              <a:gd name="connsiteX7" fmla="*/ 10077617 w 12362426"/>
              <a:gd name="connsiteY7" fmla="*/ 332283 h 2601820"/>
              <a:gd name="connsiteX8" fmla="*/ 10249434 w 12362426"/>
              <a:gd name="connsiteY8" fmla="*/ 324847 h 2601820"/>
              <a:gd name="connsiteX9" fmla="*/ 10291151 w 12362426"/>
              <a:gd name="connsiteY9" fmla="*/ 311867 h 2601820"/>
              <a:gd name="connsiteX10" fmla="*/ 10537628 w 12362426"/>
              <a:gd name="connsiteY10" fmla="*/ 285889 h 2601820"/>
              <a:gd name="connsiteX11" fmla="*/ 10875114 w 12362426"/>
              <a:gd name="connsiteY11" fmla="*/ 215363 h 2601820"/>
              <a:gd name="connsiteX12" fmla="*/ 11131506 w 12362426"/>
              <a:gd name="connsiteY12" fmla="*/ 200262 h 2601820"/>
              <a:gd name="connsiteX13" fmla="*/ 11236837 w 12362426"/>
              <a:gd name="connsiteY13" fmla="*/ 184819 h 2601820"/>
              <a:gd name="connsiteX14" fmla="*/ 11428024 w 12362426"/>
              <a:gd name="connsiteY14" fmla="*/ 156659 h 2601820"/>
              <a:gd name="connsiteX15" fmla="*/ 11627584 w 12362426"/>
              <a:gd name="connsiteY15" fmla="*/ 125556 h 2601820"/>
              <a:gd name="connsiteX16" fmla="*/ 11715836 w 12362426"/>
              <a:gd name="connsiteY16" fmla="*/ 110400 h 2601820"/>
              <a:gd name="connsiteX17" fmla="*/ 11987050 w 12362426"/>
              <a:gd name="connsiteY17" fmla="*/ 209475 h 2601820"/>
              <a:gd name="connsiteX18" fmla="*/ 12251338 w 12362426"/>
              <a:gd name="connsiteY18" fmla="*/ 26411 h 2601820"/>
              <a:gd name="connsiteX19" fmla="*/ 12362426 w 12362426"/>
              <a:gd name="connsiteY19" fmla="*/ 748852 h 2601820"/>
              <a:gd name="connsiteX20" fmla="*/ 312058 w 12362426"/>
              <a:gd name="connsiteY20" fmla="*/ 2601820 h 2601820"/>
              <a:gd name="connsiteX21" fmla="*/ 0 w 12362426"/>
              <a:gd name="connsiteY21" fmla="*/ 572417 h 2601820"/>
              <a:gd name="connsiteX22" fmla="*/ 4427 w 12362426"/>
              <a:gd name="connsiteY22" fmla="*/ 571123 h 2601820"/>
              <a:gd name="connsiteX23" fmla="*/ 36478 w 12362426"/>
              <a:gd name="connsiteY23" fmla="*/ 561952 h 2601820"/>
              <a:gd name="connsiteX24" fmla="*/ 74319 w 12362426"/>
              <a:gd name="connsiteY24" fmla="*/ 544878 h 2601820"/>
              <a:gd name="connsiteX25" fmla="*/ 265466 w 12362426"/>
              <a:gd name="connsiteY25" fmla="*/ 500016 h 2601820"/>
              <a:gd name="connsiteX26" fmla="*/ 365700 w 12362426"/>
              <a:gd name="connsiteY26" fmla="*/ 473320 h 2601820"/>
              <a:gd name="connsiteX27" fmla="*/ 402179 w 12362426"/>
              <a:gd name="connsiteY27" fmla="*/ 464985 h 2601820"/>
              <a:gd name="connsiteX28" fmla="*/ 504196 w 12362426"/>
              <a:gd name="connsiteY28" fmla="*/ 425480 h 2601820"/>
              <a:gd name="connsiteX29" fmla="*/ 579858 w 12362426"/>
              <a:gd name="connsiteY29" fmla="*/ 413827 h 2601820"/>
              <a:gd name="connsiteX30" fmla="*/ 788740 w 12362426"/>
              <a:gd name="connsiteY30" fmla="*/ 353068 h 2601820"/>
              <a:gd name="connsiteX31" fmla="*/ 942632 w 12362426"/>
              <a:gd name="connsiteY31" fmla="*/ 318641 h 2601820"/>
              <a:gd name="connsiteX32" fmla="*/ 1166396 w 12362426"/>
              <a:gd name="connsiteY32" fmla="*/ 292773 h 2601820"/>
              <a:gd name="connsiteX33" fmla="*/ 1247277 w 12362426"/>
              <a:gd name="connsiteY33" fmla="*/ 263322 h 2601820"/>
              <a:gd name="connsiteX34" fmla="*/ 1322184 w 12362426"/>
              <a:gd name="connsiteY34" fmla="*/ 246439 h 2601820"/>
              <a:gd name="connsiteX35" fmla="*/ 1336256 w 12362426"/>
              <a:gd name="connsiteY35" fmla="*/ 241927 h 2601820"/>
              <a:gd name="connsiteX36" fmla="*/ 1399541 w 12362426"/>
              <a:gd name="connsiteY36" fmla="*/ 235102 h 2601820"/>
              <a:gd name="connsiteX37" fmla="*/ 1609734 w 12362426"/>
              <a:gd name="connsiteY37" fmla="*/ 263735 h 2601820"/>
              <a:gd name="connsiteX38" fmla="*/ 1736383 w 12362426"/>
              <a:gd name="connsiteY38" fmla="*/ 290513 h 2601820"/>
              <a:gd name="connsiteX39" fmla="*/ 1857314 w 12362426"/>
              <a:gd name="connsiteY39" fmla="*/ 296136 h 2601820"/>
              <a:gd name="connsiteX40" fmla="*/ 2026639 w 12362426"/>
              <a:gd name="connsiteY40" fmla="*/ 314831 h 2601820"/>
              <a:gd name="connsiteX41" fmla="*/ 2043398 w 12362426"/>
              <a:gd name="connsiteY41" fmla="*/ 319752 h 2601820"/>
              <a:gd name="connsiteX42" fmla="*/ 2154517 w 12362426"/>
              <a:gd name="connsiteY42" fmla="*/ 339872 h 2601820"/>
              <a:gd name="connsiteX43" fmla="*/ 2277168 w 12362426"/>
              <a:gd name="connsiteY43" fmla="*/ 332227 h 2601820"/>
              <a:gd name="connsiteX44" fmla="*/ 2361853 w 12362426"/>
              <a:gd name="connsiteY44" fmla="*/ 314806 h 2601820"/>
              <a:gd name="connsiteX45" fmla="*/ 2463967 w 12362426"/>
              <a:gd name="connsiteY45" fmla="*/ 303941 h 2601820"/>
              <a:gd name="connsiteX46" fmla="*/ 2699787 w 12362426"/>
              <a:gd name="connsiteY46" fmla="*/ 275684 h 2601820"/>
              <a:gd name="connsiteX47" fmla="*/ 2705016 w 12362426"/>
              <a:gd name="connsiteY47" fmla="*/ 274197 h 2601820"/>
              <a:gd name="connsiteX48" fmla="*/ 2828071 w 12362426"/>
              <a:gd name="connsiteY48" fmla="*/ 253669 h 2601820"/>
              <a:gd name="connsiteX49" fmla="*/ 2858408 w 12362426"/>
              <a:gd name="connsiteY49" fmla="*/ 245474 h 2601820"/>
              <a:gd name="connsiteX50" fmla="*/ 2858814 w 12362426"/>
              <a:gd name="connsiteY50" fmla="*/ 244533 h 2601820"/>
              <a:gd name="connsiteX51" fmla="*/ 2927761 w 12362426"/>
              <a:gd name="connsiteY51" fmla="*/ 249297 h 2601820"/>
              <a:gd name="connsiteX52" fmla="*/ 2982332 w 12362426"/>
              <a:gd name="connsiteY52" fmla="*/ 254964 h 2601820"/>
              <a:gd name="connsiteX53" fmla="*/ 2997509 w 12362426"/>
              <a:gd name="connsiteY53" fmla="*/ 261704 h 2601820"/>
              <a:gd name="connsiteX54" fmla="*/ 3270214 w 12362426"/>
              <a:gd name="connsiteY54" fmla="*/ 257427 h 2601820"/>
              <a:gd name="connsiteX55" fmla="*/ 3396647 w 12362426"/>
              <a:gd name="connsiteY55" fmla="*/ 252769 h 2601820"/>
              <a:gd name="connsiteX56" fmla="*/ 3557903 w 12362426"/>
              <a:gd name="connsiteY56" fmla="*/ 238908 h 2601820"/>
              <a:gd name="connsiteX57" fmla="*/ 3749729 w 12362426"/>
              <a:gd name="connsiteY57" fmla="*/ 230698 h 2601820"/>
              <a:gd name="connsiteX58" fmla="*/ 3802620 w 12362426"/>
              <a:gd name="connsiteY58" fmla="*/ 218977 h 2601820"/>
              <a:gd name="connsiteX59" fmla="*/ 3922921 w 12362426"/>
              <a:gd name="connsiteY59" fmla="*/ 216805 h 2601820"/>
              <a:gd name="connsiteX60" fmla="*/ 3993939 w 12362426"/>
              <a:gd name="connsiteY60" fmla="*/ 212345 h 2601820"/>
              <a:gd name="connsiteX61" fmla="*/ 4019416 w 12362426"/>
              <a:gd name="connsiteY61" fmla="*/ 205686 h 2601820"/>
              <a:gd name="connsiteX62" fmla="*/ 4056007 w 12362426"/>
              <a:gd name="connsiteY62" fmla="*/ 199725 h 2601820"/>
              <a:gd name="connsiteX63" fmla="*/ 4180468 w 12362426"/>
              <a:gd name="connsiteY63" fmla="*/ 178765 h 2601820"/>
              <a:gd name="connsiteX64" fmla="*/ 4221483 w 12362426"/>
              <a:gd name="connsiteY64" fmla="*/ 177144 h 2601820"/>
              <a:gd name="connsiteX65" fmla="*/ 4227430 w 12362426"/>
              <a:gd name="connsiteY65" fmla="*/ 177300 h 2601820"/>
              <a:gd name="connsiteX66" fmla="*/ 4281173 w 12362426"/>
              <a:gd name="connsiteY66" fmla="*/ 180654 h 2601820"/>
              <a:gd name="connsiteX67" fmla="*/ 4371560 w 12362426"/>
              <a:gd name="connsiteY67" fmla="*/ 188902 h 2601820"/>
              <a:gd name="connsiteX68" fmla="*/ 4454221 w 12362426"/>
              <a:gd name="connsiteY68" fmla="*/ 195180 h 2601820"/>
              <a:gd name="connsiteX69" fmla="*/ 4508379 w 12362426"/>
              <a:gd name="connsiteY69" fmla="*/ 192650 h 2601820"/>
              <a:gd name="connsiteX70" fmla="*/ 4531879 w 12362426"/>
              <a:gd name="connsiteY70" fmla="*/ 195594 h 2601820"/>
              <a:gd name="connsiteX71" fmla="*/ 4634634 w 12362426"/>
              <a:gd name="connsiteY71" fmla="*/ 180804 h 2601820"/>
              <a:gd name="connsiteX72" fmla="*/ 4682281 w 12362426"/>
              <a:gd name="connsiteY72" fmla="*/ 156664 h 2601820"/>
              <a:gd name="connsiteX73" fmla="*/ 4800765 w 12362426"/>
              <a:gd name="connsiteY73" fmla="*/ 135230 h 2601820"/>
              <a:gd name="connsiteX74" fmla="*/ 4870119 w 12362426"/>
              <a:gd name="connsiteY74" fmla="*/ 119457 h 2601820"/>
              <a:gd name="connsiteX75" fmla="*/ 4894058 w 12362426"/>
              <a:gd name="connsiteY75" fmla="*/ 108831 h 2601820"/>
              <a:gd name="connsiteX76" fmla="*/ 4929109 w 12362426"/>
              <a:gd name="connsiteY76" fmla="*/ 97110 h 2601820"/>
              <a:gd name="connsiteX77" fmla="*/ 4989104 w 12362426"/>
              <a:gd name="connsiteY77" fmla="*/ 72831 h 2601820"/>
              <a:gd name="connsiteX78" fmla="*/ 5035354 w 12362426"/>
              <a:gd name="connsiteY78" fmla="*/ 60102 h 2601820"/>
              <a:gd name="connsiteX79" fmla="*/ 6007671 w 12362426"/>
              <a:gd name="connsiteY79" fmla="*/ 10697 h 2601820"/>
              <a:gd name="connsiteX0" fmla="*/ 6007671 w 12362426"/>
              <a:gd name="connsiteY0" fmla="*/ 10697 h 2601820"/>
              <a:gd name="connsiteX1" fmla="*/ 8177440 w 12362426"/>
              <a:gd name="connsiteY1" fmla="*/ 258735 h 2601820"/>
              <a:gd name="connsiteX2" fmla="*/ 9625764 w 12362426"/>
              <a:gd name="connsiteY2" fmla="*/ 245376 h 2601820"/>
              <a:gd name="connsiteX3" fmla="*/ 9836966 w 12362426"/>
              <a:gd name="connsiteY3" fmla="*/ 280284 h 2601820"/>
              <a:gd name="connsiteX4" fmla="*/ 9994340 w 12362426"/>
              <a:gd name="connsiteY4" fmla="*/ 309162 h 2601820"/>
              <a:gd name="connsiteX5" fmla="*/ 10021527 w 12362426"/>
              <a:gd name="connsiteY5" fmla="*/ 317272 h 2601820"/>
              <a:gd name="connsiteX6" fmla="*/ 10077617 w 12362426"/>
              <a:gd name="connsiteY6" fmla="*/ 332283 h 2601820"/>
              <a:gd name="connsiteX7" fmla="*/ 10249434 w 12362426"/>
              <a:gd name="connsiteY7" fmla="*/ 324847 h 2601820"/>
              <a:gd name="connsiteX8" fmla="*/ 10291151 w 12362426"/>
              <a:gd name="connsiteY8" fmla="*/ 311867 h 2601820"/>
              <a:gd name="connsiteX9" fmla="*/ 10537628 w 12362426"/>
              <a:gd name="connsiteY9" fmla="*/ 285889 h 2601820"/>
              <a:gd name="connsiteX10" fmla="*/ 10875114 w 12362426"/>
              <a:gd name="connsiteY10" fmla="*/ 215363 h 2601820"/>
              <a:gd name="connsiteX11" fmla="*/ 11131506 w 12362426"/>
              <a:gd name="connsiteY11" fmla="*/ 200262 h 2601820"/>
              <a:gd name="connsiteX12" fmla="*/ 11236837 w 12362426"/>
              <a:gd name="connsiteY12" fmla="*/ 184819 h 2601820"/>
              <a:gd name="connsiteX13" fmla="*/ 11428024 w 12362426"/>
              <a:gd name="connsiteY13" fmla="*/ 156659 h 2601820"/>
              <a:gd name="connsiteX14" fmla="*/ 11627584 w 12362426"/>
              <a:gd name="connsiteY14" fmla="*/ 125556 h 2601820"/>
              <a:gd name="connsiteX15" fmla="*/ 11715836 w 12362426"/>
              <a:gd name="connsiteY15" fmla="*/ 110400 h 2601820"/>
              <a:gd name="connsiteX16" fmla="*/ 11987050 w 12362426"/>
              <a:gd name="connsiteY16" fmla="*/ 209475 h 2601820"/>
              <a:gd name="connsiteX17" fmla="*/ 12251338 w 12362426"/>
              <a:gd name="connsiteY17" fmla="*/ 26411 h 2601820"/>
              <a:gd name="connsiteX18" fmla="*/ 12362426 w 12362426"/>
              <a:gd name="connsiteY18" fmla="*/ 748852 h 2601820"/>
              <a:gd name="connsiteX19" fmla="*/ 312058 w 12362426"/>
              <a:gd name="connsiteY19" fmla="*/ 2601820 h 2601820"/>
              <a:gd name="connsiteX20" fmla="*/ 0 w 12362426"/>
              <a:gd name="connsiteY20" fmla="*/ 572417 h 2601820"/>
              <a:gd name="connsiteX21" fmla="*/ 4427 w 12362426"/>
              <a:gd name="connsiteY21" fmla="*/ 571123 h 2601820"/>
              <a:gd name="connsiteX22" fmla="*/ 36478 w 12362426"/>
              <a:gd name="connsiteY22" fmla="*/ 561952 h 2601820"/>
              <a:gd name="connsiteX23" fmla="*/ 74319 w 12362426"/>
              <a:gd name="connsiteY23" fmla="*/ 544878 h 2601820"/>
              <a:gd name="connsiteX24" fmla="*/ 265466 w 12362426"/>
              <a:gd name="connsiteY24" fmla="*/ 500016 h 2601820"/>
              <a:gd name="connsiteX25" fmla="*/ 365700 w 12362426"/>
              <a:gd name="connsiteY25" fmla="*/ 473320 h 2601820"/>
              <a:gd name="connsiteX26" fmla="*/ 402179 w 12362426"/>
              <a:gd name="connsiteY26" fmla="*/ 464985 h 2601820"/>
              <a:gd name="connsiteX27" fmla="*/ 504196 w 12362426"/>
              <a:gd name="connsiteY27" fmla="*/ 425480 h 2601820"/>
              <a:gd name="connsiteX28" fmla="*/ 579858 w 12362426"/>
              <a:gd name="connsiteY28" fmla="*/ 413827 h 2601820"/>
              <a:gd name="connsiteX29" fmla="*/ 788740 w 12362426"/>
              <a:gd name="connsiteY29" fmla="*/ 353068 h 2601820"/>
              <a:gd name="connsiteX30" fmla="*/ 942632 w 12362426"/>
              <a:gd name="connsiteY30" fmla="*/ 318641 h 2601820"/>
              <a:gd name="connsiteX31" fmla="*/ 1166396 w 12362426"/>
              <a:gd name="connsiteY31" fmla="*/ 292773 h 2601820"/>
              <a:gd name="connsiteX32" fmla="*/ 1247277 w 12362426"/>
              <a:gd name="connsiteY32" fmla="*/ 263322 h 2601820"/>
              <a:gd name="connsiteX33" fmla="*/ 1322184 w 12362426"/>
              <a:gd name="connsiteY33" fmla="*/ 246439 h 2601820"/>
              <a:gd name="connsiteX34" fmla="*/ 1336256 w 12362426"/>
              <a:gd name="connsiteY34" fmla="*/ 241927 h 2601820"/>
              <a:gd name="connsiteX35" fmla="*/ 1399541 w 12362426"/>
              <a:gd name="connsiteY35" fmla="*/ 235102 h 2601820"/>
              <a:gd name="connsiteX36" fmla="*/ 1609734 w 12362426"/>
              <a:gd name="connsiteY36" fmla="*/ 263735 h 2601820"/>
              <a:gd name="connsiteX37" fmla="*/ 1736383 w 12362426"/>
              <a:gd name="connsiteY37" fmla="*/ 290513 h 2601820"/>
              <a:gd name="connsiteX38" fmla="*/ 1857314 w 12362426"/>
              <a:gd name="connsiteY38" fmla="*/ 296136 h 2601820"/>
              <a:gd name="connsiteX39" fmla="*/ 2026639 w 12362426"/>
              <a:gd name="connsiteY39" fmla="*/ 314831 h 2601820"/>
              <a:gd name="connsiteX40" fmla="*/ 2043398 w 12362426"/>
              <a:gd name="connsiteY40" fmla="*/ 319752 h 2601820"/>
              <a:gd name="connsiteX41" fmla="*/ 2154517 w 12362426"/>
              <a:gd name="connsiteY41" fmla="*/ 339872 h 2601820"/>
              <a:gd name="connsiteX42" fmla="*/ 2277168 w 12362426"/>
              <a:gd name="connsiteY42" fmla="*/ 332227 h 2601820"/>
              <a:gd name="connsiteX43" fmla="*/ 2361853 w 12362426"/>
              <a:gd name="connsiteY43" fmla="*/ 314806 h 2601820"/>
              <a:gd name="connsiteX44" fmla="*/ 2463967 w 12362426"/>
              <a:gd name="connsiteY44" fmla="*/ 303941 h 2601820"/>
              <a:gd name="connsiteX45" fmla="*/ 2699787 w 12362426"/>
              <a:gd name="connsiteY45" fmla="*/ 275684 h 2601820"/>
              <a:gd name="connsiteX46" fmla="*/ 2705016 w 12362426"/>
              <a:gd name="connsiteY46" fmla="*/ 274197 h 2601820"/>
              <a:gd name="connsiteX47" fmla="*/ 2828071 w 12362426"/>
              <a:gd name="connsiteY47" fmla="*/ 253669 h 2601820"/>
              <a:gd name="connsiteX48" fmla="*/ 2858408 w 12362426"/>
              <a:gd name="connsiteY48" fmla="*/ 245474 h 2601820"/>
              <a:gd name="connsiteX49" fmla="*/ 2858814 w 12362426"/>
              <a:gd name="connsiteY49" fmla="*/ 244533 h 2601820"/>
              <a:gd name="connsiteX50" fmla="*/ 2927761 w 12362426"/>
              <a:gd name="connsiteY50" fmla="*/ 249297 h 2601820"/>
              <a:gd name="connsiteX51" fmla="*/ 2982332 w 12362426"/>
              <a:gd name="connsiteY51" fmla="*/ 254964 h 2601820"/>
              <a:gd name="connsiteX52" fmla="*/ 2997509 w 12362426"/>
              <a:gd name="connsiteY52" fmla="*/ 261704 h 2601820"/>
              <a:gd name="connsiteX53" fmla="*/ 3270214 w 12362426"/>
              <a:gd name="connsiteY53" fmla="*/ 257427 h 2601820"/>
              <a:gd name="connsiteX54" fmla="*/ 3396647 w 12362426"/>
              <a:gd name="connsiteY54" fmla="*/ 252769 h 2601820"/>
              <a:gd name="connsiteX55" fmla="*/ 3557903 w 12362426"/>
              <a:gd name="connsiteY55" fmla="*/ 238908 h 2601820"/>
              <a:gd name="connsiteX56" fmla="*/ 3749729 w 12362426"/>
              <a:gd name="connsiteY56" fmla="*/ 230698 h 2601820"/>
              <a:gd name="connsiteX57" fmla="*/ 3802620 w 12362426"/>
              <a:gd name="connsiteY57" fmla="*/ 218977 h 2601820"/>
              <a:gd name="connsiteX58" fmla="*/ 3922921 w 12362426"/>
              <a:gd name="connsiteY58" fmla="*/ 216805 h 2601820"/>
              <a:gd name="connsiteX59" fmla="*/ 3993939 w 12362426"/>
              <a:gd name="connsiteY59" fmla="*/ 212345 h 2601820"/>
              <a:gd name="connsiteX60" fmla="*/ 4019416 w 12362426"/>
              <a:gd name="connsiteY60" fmla="*/ 205686 h 2601820"/>
              <a:gd name="connsiteX61" fmla="*/ 4056007 w 12362426"/>
              <a:gd name="connsiteY61" fmla="*/ 199725 h 2601820"/>
              <a:gd name="connsiteX62" fmla="*/ 4180468 w 12362426"/>
              <a:gd name="connsiteY62" fmla="*/ 178765 h 2601820"/>
              <a:gd name="connsiteX63" fmla="*/ 4221483 w 12362426"/>
              <a:gd name="connsiteY63" fmla="*/ 177144 h 2601820"/>
              <a:gd name="connsiteX64" fmla="*/ 4227430 w 12362426"/>
              <a:gd name="connsiteY64" fmla="*/ 177300 h 2601820"/>
              <a:gd name="connsiteX65" fmla="*/ 4281173 w 12362426"/>
              <a:gd name="connsiteY65" fmla="*/ 180654 h 2601820"/>
              <a:gd name="connsiteX66" fmla="*/ 4371560 w 12362426"/>
              <a:gd name="connsiteY66" fmla="*/ 188902 h 2601820"/>
              <a:gd name="connsiteX67" fmla="*/ 4454221 w 12362426"/>
              <a:gd name="connsiteY67" fmla="*/ 195180 h 2601820"/>
              <a:gd name="connsiteX68" fmla="*/ 4508379 w 12362426"/>
              <a:gd name="connsiteY68" fmla="*/ 192650 h 2601820"/>
              <a:gd name="connsiteX69" fmla="*/ 4531879 w 12362426"/>
              <a:gd name="connsiteY69" fmla="*/ 195594 h 2601820"/>
              <a:gd name="connsiteX70" fmla="*/ 4634634 w 12362426"/>
              <a:gd name="connsiteY70" fmla="*/ 180804 h 2601820"/>
              <a:gd name="connsiteX71" fmla="*/ 4682281 w 12362426"/>
              <a:gd name="connsiteY71" fmla="*/ 156664 h 2601820"/>
              <a:gd name="connsiteX72" fmla="*/ 4800765 w 12362426"/>
              <a:gd name="connsiteY72" fmla="*/ 135230 h 2601820"/>
              <a:gd name="connsiteX73" fmla="*/ 4870119 w 12362426"/>
              <a:gd name="connsiteY73" fmla="*/ 119457 h 2601820"/>
              <a:gd name="connsiteX74" fmla="*/ 4894058 w 12362426"/>
              <a:gd name="connsiteY74" fmla="*/ 108831 h 2601820"/>
              <a:gd name="connsiteX75" fmla="*/ 4929109 w 12362426"/>
              <a:gd name="connsiteY75" fmla="*/ 97110 h 2601820"/>
              <a:gd name="connsiteX76" fmla="*/ 4989104 w 12362426"/>
              <a:gd name="connsiteY76" fmla="*/ 72831 h 2601820"/>
              <a:gd name="connsiteX77" fmla="*/ 5035354 w 12362426"/>
              <a:gd name="connsiteY77" fmla="*/ 60102 h 2601820"/>
              <a:gd name="connsiteX78" fmla="*/ 6007671 w 12362426"/>
              <a:gd name="connsiteY78" fmla="*/ 10697 h 2601820"/>
              <a:gd name="connsiteX0" fmla="*/ 6007671 w 12362426"/>
              <a:gd name="connsiteY0" fmla="*/ 10697 h 2601820"/>
              <a:gd name="connsiteX1" fmla="*/ 8177440 w 12362426"/>
              <a:gd name="connsiteY1" fmla="*/ 258735 h 2601820"/>
              <a:gd name="connsiteX2" fmla="*/ 9140514 w 12362426"/>
              <a:gd name="connsiteY2" fmla="*/ 319993 h 2601820"/>
              <a:gd name="connsiteX3" fmla="*/ 9836966 w 12362426"/>
              <a:gd name="connsiteY3" fmla="*/ 280284 h 2601820"/>
              <a:gd name="connsiteX4" fmla="*/ 9994340 w 12362426"/>
              <a:gd name="connsiteY4" fmla="*/ 309162 h 2601820"/>
              <a:gd name="connsiteX5" fmla="*/ 10021527 w 12362426"/>
              <a:gd name="connsiteY5" fmla="*/ 317272 h 2601820"/>
              <a:gd name="connsiteX6" fmla="*/ 10077617 w 12362426"/>
              <a:gd name="connsiteY6" fmla="*/ 332283 h 2601820"/>
              <a:gd name="connsiteX7" fmla="*/ 10249434 w 12362426"/>
              <a:gd name="connsiteY7" fmla="*/ 324847 h 2601820"/>
              <a:gd name="connsiteX8" fmla="*/ 10291151 w 12362426"/>
              <a:gd name="connsiteY8" fmla="*/ 311867 h 2601820"/>
              <a:gd name="connsiteX9" fmla="*/ 10537628 w 12362426"/>
              <a:gd name="connsiteY9" fmla="*/ 285889 h 2601820"/>
              <a:gd name="connsiteX10" fmla="*/ 10875114 w 12362426"/>
              <a:gd name="connsiteY10" fmla="*/ 215363 h 2601820"/>
              <a:gd name="connsiteX11" fmla="*/ 11131506 w 12362426"/>
              <a:gd name="connsiteY11" fmla="*/ 200262 h 2601820"/>
              <a:gd name="connsiteX12" fmla="*/ 11236837 w 12362426"/>
              <a:gd name="connsiteY12" fmla="*/ 184819 h 2601820"/>
              <a:gd name="connsiteX13" fmla="*/ 11428024 w 12362426"/>
              <a:gd name="connsiteY13" fmla="*/ 156659 h 2601820"/>
              <a:gd name="connsiteX14" fmla="*/ 11627584 w 12362426"/>
              <a:gd name="connsiteY14" fmla="*/ 125556 h 2601820"/>
              <a:gd name="connsiteX15" fmla="*/ 11715836 w 12362426"/>
              <a:gd name="connsiteY15" fmla="*/ 110400 h 2601820"/>
              <a:gd name="connsiteX16" fmla="*/ 11987050 w 12362426"/>
              <a:gd name="connsiteY16" fmla="*/ 209475 h 2601820"/>
              <a:gd name="connsiteX17" fmla="*/ 12251338 w 12362426"/>
              <a:gd name="connsiteY17" fmla="*/ 26411 h 2601820"/>
              <a:gd name="connsiteX18" fmla="*/ 12362426 w 12362426"/>
              <a:gd name="connsiteY18" fmla="*/ 748852 h 2601820"/>
              <a:gd name="connsiteX19" fmla="*/ 312058 w 12362426"/>
              <a:gd name="connsiteY19" fmla="*/ 2601820 h 2601820"/>
              <a:gd name="connsiteX20" fmla="*/ 0 w 12362426"/>
              <a:gd name="connsiteY20" fmla="*/ 572417 h 2601820"/>
              <a:gd name="connsiteX21" fmla="*/ 4427 w 12362426"/>
              <a:gd name="connsiteY21" fmla="*/ 571123 h 2601820"/>
              <a:gd name="connsiteX22" fmla="*/ 36478 w 12362426"/>
              <a:gd name="connsiteY22" fmla="*/ 561952 h 2601820"/>
              <a:gd name="connsiteX23" fmla="*/ 74319 w 12362426"/>
              <a:gd name="connsiteY23" fmla="*/ 544878 h 2601820"/>
              <a:gd name="connsiteX24" fmla="*/ 265466 w 12362426"/>
              <a:gd name="connsiteY24" fmla="*/ 500016 h 2601820"/>
              <a:gd name="connsiteX25" fmla="*/ 365700 w 12362426"/>
              <a:gd name="connsiteY25" fmla="*/ 473320 h 2601820"/>
              <a:gd name="connsiteX26" fmla="*/ 402179 w 12362426"/>
              <a:gd name="connsiteY26" fmla="*/ 464985 h 2601820"/>
              <a:gd name="connsiteX27" fmla="*/ 504196 w 12362426"/>
              <a:gd name="connsiteY27" fmla="*/ 425480 h 2601820"/>
              <a:gd name="connsiteX28" fmla="*/ 579858 w 12362426"/>
              <a:gd name="connsiteY28" fmla="*/ 413827 h 2601820"/>
              <a:gd name="connsiteX29" fmla="*/ 788740 w 12362426"/>
              <a:gd name="connsiteY29" fmla="*/ 353068 h 2601820"/>
              <a:gd name="connsiteX30" fmla="*/ 942632 w 12362426"/>
              <a:gd name="connsiteY30" fmla="*/ 318641 h 2601820"/>
              <a:gd name="connsiteX31" fmla="*/ 1166396 w 12362426"/>
              <a:gd name="connsiteY31" fmla="*/ 292773 h 2601820"/>
              <a:gd name="connsiteX32" fmla="*/ 1247277 w 12362426"/>
              <a:gd name="connsiteY32" fmla="*/ 263322 h 2601820"/>
              <a:gd name="connsiteX33" fmla="*/ 1322184 w 12362426"/>
              <a:gd name="connsiteY33" fmla="*/ 246439 h 2601820"/>
              <a:gd name="connsiteX34" fmla="*/ 1336256 w 12362426"/>
              <a:gd name="connsiteY34" fmla="*/ 241927 h 2601820"/>
              <a:gd name="connsiteX35" fmla="*/ 1399541 w 12362426"/>
              <a:gd name="connsiteY35" fmla="*/ 235102 h 2601820"/>
              <a:gd name="connsiteX36" fmla="*/ 1609734 w 12362426"/>
              <a:gd name="connsiteY36" fmla="*/ 263735 h 2601820"/>
              <a:gd name="connsiteX37" fmla="*/ 1736383 w 12362426"/>
              <a:gd name="connsiteY37" fmla="*/ 290513 h 2601820"/>
              <a:gd name="connsiteX38" fmla="*/ 1857314 w 12362426"/>
              <a:gd name="connsiteY38" fmla="*/ 296136 h 2601820"/>
              <a:gd name="connsiteX39" fmla="*/ 2026639 w 12362426"/>
              <a:gd name="connsiteY39" fmla="*/ 314831 h 2601820"/>
              <a:gd name="connsiteX40" fmla="*/ 2043398 w 12362426"/>
              <a:gd name="connsiteY40" fmla="*/ 319752 h 2601820"/>
              <a:gd name="connsiteX41" fmla="*/ 2154517 w 12362426"/>
              <a:gd name="connsiteY41" fmla="*/ 339872 h 2601820"/>
              <a:gd name="connsiteX42" fmla="*/ 2277168 w 12362426"/>
              <a:gd name="connsiteY42" fmla="*/ 332227 h 2601820"/>
              <a:gd name="connsiteX43" fmla="*/ 2361853 w 12362426"/>
              <a:gd name="connsiteY43" fmla="*/ 314806 h 2601820"/>
              <a:gd name="connsiteX44" fmla="*/ 2463967 w 12362426"/>
              <a:gd name="connsiteY44" fmla="*/ 303941 h 2601820"/>
              <a:gd name="connsiteX45" fmla="*/ 2699787 w 12362426"/>
              <a:gd name="connsiteY45" fmla="*/ 275684 h 2601820"/>
              <a:gd name="connsiteX46" fmla="*/ 2705016 w 12362426"/>
              <a:gd name="connsiteY46" fmla="*/ 274197 h 2601820"/>
              <a:gd name="connsiteX47" fmla="*/ 2828071 w 12362426"/>
              <a:gd name="connsiteY47" fmla="*/ 253669 h 2601820"/>
              <a:gd name="connsiteX48" fmla="*/ 2858408 w 12362426"/>
              <a:gd name="connsiteY48" fmla="*/ 245474 h 2601820"/>
              <a:gd name="connsiteX49" fmla="*/ 2858814 w 12362426"/>
              <a:gd name="connsiteY49" fmla="*/ 244533 h 2601820"/>
              <a:gd name="connsiteX50" fmla="*/ 2927761 w 12362426"/>
              <a:gd name="connsiteY50" fmla="*/ 249297 h 2601820"/>
              <a:gd name="connsiteX51" fmla="*/ 2982332 w 12362426"/>
              <a:gd name="connsiteY51" fmla="*/ 254964 h 2601820"/>
              <a:gd name="connsiteX52" fmla="*/ 2997509 w 12362426"/>
              <a:gd name="connsiteY52" fmla="*/ 261704 h 2601820"/>
              <a:gd name="connsiteX53" fmla="*/ 3270214 w 12362426"/>
              <a:gd name="connsiteY53" fmla="*/ 257427 h 2601820"/>
              <a:gd name="connsiteX54" fmla="*/ 3396647 w 12362426"/>
              <a:gd name="connsiteY54" fmla="*/ 252769 h 2601820"/>
              <a:gd name="connsiteX55" fmla="*/ 3557903 w 12362426"/>
              <a:gd name="connsiteY55" fmla="*/ 238908 h 2601820"/>
              <a:gd name="connsiteX56" fmla="*/ 3749729 w 12362426"/>
              <a:gd name="connsiteY56" fmla="*/ 230698 h 2601820"/>
              <a:gd name="connsiteX57" fmla="*/ 3802620 w 12362426"/>
              <a:gd name="connsiteY57" fmla="*/ 218977 h 2601820"/>
              <a:gd name="connsiteX58" fmla="*/ 3922921 w 12362426"/>
              <a:gd name="connsiteY58" fmla="*/ 216805 h 2601820"/>
              <a:gd name="connsiteX59" fmla="*/ 3993939 w 12362426"/>
              <a:gd name="connsiteY59" fmla="*/ 212345 h 2601820"/>
              <a:gd name="connsiteX60" fmla="*/ 4019416 w 12362426"/>
              <a:gd name="connsiteY60" fmla="*/ 205686 h 2601820"/>
              <a:gd name="connsiteX61" fmla="*/ 4056007 w 12362426"/>
              <a:gd name="connsiteY61" fmla="*/ 199725 h 2601820"/>
              <a:gd name="connsiteX62" fmla="*/ 4180468 w 12362426"/>
              <a:gd name="connsiteY62" fmla="*/ 178765 h 2601820"/>
              <a:gd name="connsiteX63" fmla="*/ 4221483 w 12362426"/>
              <a:gd name="connsiteY63" fmla="*/ 177144 h 2601820"/>
              <a:gd name="connsiteX64" fmla="*/ 4227430 w 12362426"/>
              <a:gd name="connsiteY64" fmla="*/ 177300 h 2601820"/>
              <a:gd name="connsiteX65" fmla="*/ 4281173 w 12362426"/>
              <a:gd name="connsiteY65" fmla="*/ 180654 h 2601820"/>
              <a:gd name="connsiteX66" fmla="*/ 4371560 w 12362426"/>
              <a:gd name="connsiteY66" fmla="*/ 188902 h 2601820"/>
              <a:gd name="connsiteX67" fmla="*/ 4454221 w 12362426"/>
              <a:gd name="connsiteY67" fmla="*/ 195180 h 2601820"/>
              <a:gd name="connsiteX68" fmla="*/ 4508379 w 12362426"/>
              <a:gd name="connsiteY68" fmla="*/ 192650 h 2601820"/>
              <a:gd name="connsiteX69" fmla="*/ 4531879 w 12362426"/>
              <a:gd name="connsiteY69" fmla="*/ 195594 h 2601820"/>
              <a:gd name="connsiteX70" fmla="*/ 4634634 w 12362426"/>
              <a:gd name="connsiteY70" fmla="*/ 180804 h 2601820"/>
              <a:gd name="connsiteX71" fmla="*/ 4682281 w 12362426"/>
              <a:gd name="connsiteY71" fmla="*/ 156664 h 2601820"/>
              <a:gd name="connsiteX72" fmla="*/ 4800765 w 12362426"/>
              <a:gd name="connsiteY72" fmla="*/ 135230 h 2601820"/>
              <a:gd name="connsiteX73" fmla="*/ 4870119 w 12362426"/>
              <a:gd name="connsiteY73" fmla="*/ 119457 h 2601820"/>
              <a:gd name="connsiteX74" fmla="*/ 4894058 w 12362426"/>
              <a:gd name="connsiteY74" fmla="*/ 108831 h 2601820"/>
              <a:gd name="connsiteX75" fmla="*/ 4929109 w 12362426"/>
              <a:gd name="connsiteY75" fmla="*/ 97110 h 2601820"/>
              <a:gd name="connsiteX76" fmla="*/ 4989104 w 12362426"/>
              <a:gd name="connsiteY76" fmla="*/ 72831 h 2601820"/>
              <a:gd name="connsiteX77" fmla="*/ 5035354 w 12362426"/>
              <a:gd name="connsiteY77" fmla="*/ 60102 h 2601820"/>
              <a:gd name="connsiteX78" fmla="*/ 6007671 w 12362426"/>
              <a:gd name="connsiteY78" fmla="*/ 10697 h 2601820"/>
              <a:gd name="connsiteX0" fmla="*/ 6007671 w 12362426"/>
              <a:gd name="connsiteY0" fmla="*/ 10697 h 2601820"/>
              <a:gd name="connsiteX1" fmla="*/ 8177440 w 12362426"/>
              <a:gd name="connsiteY1" fmla="*/ 258735 h 2601820"/>
              <a:gd name="connsiteX2" fmla="*/ 9140514 w 12362426"/>
              <a:gd name="connsiteY2" fmla="*/ 319993 h 2601820"/>
              <a:gd name="connsiteX3" fmla="*/ 9836966 w 12362426"/>
              <a:gd name="connsiteY3" fmla="*/ 280284 h 2601820"/>
              <a:gd name="connsiteX4" fmla="*/ 9994340 w 12362426"/>
              <a:gd name="connsiteY4" fmla="*/ 309162 h 2601820"/>
              <a:gd name="connsiteX5" fmla="*/ 10021527 w 12362426"/>
              <a:gd name="connsiteY5" fmla="*/ 317272 h 2601820"/>
              <a:gd name="connsiteX6" fmla="*/ 10077617 w 12362426"/>
              <a:gd name="connsiteY6" fmla="*/ 332283 h 2601820"/>
              <a:gd name="connsiteX7" fmla="*/ 10249434 w 12362426"/>
              <a:gd name="connsiteY7" fmla="*/ 324847 h 2601820"/>
              <a:gd name="connsiteX8" fmla="*/ 10291151 w 12362426"/>
              <a:gd name="connsiteY8" fmla="*/ 311867 h 2601820"/>
              <a:gd name="connsiteX9" fmla="*/ 10537628 w 12362426"/>
              <a:gd name="connsiteY9" fmla="*/ 285889 h 2601820"/>
              <a:gd name="connsiteX10" fmla="*/ 10875114 w 12362426"/>
              <a:gd name="connsiteY10" fmla="*/ 215363 h 2601820"/>
              <a:gd name="connsiteX11" fmla="*/ 11131506 w 12362426"/>
              <a:gd name="connsiteY11" fmla="*/ 200262 h 2601820"/>
              <a:gd name="connsiteX12" fmla="*/ 11236837 w 12362426"/>
              <a:gd name="connsiteY12" fmla="*/ 184819 h 2601820"/>
              <a:gd name="connsiteX13" fmla="*/ 11428024 w 12362426"/>
              <a:gd name="connsiteY13" fmla="*/ 156659 h 2601820"/>
              <a:gd name="connsiteX14" fmla="*/ 11627584 w 12362426"/>
              <a:gd name="connsiteY14" fmla="*/ 125556 h 2601820"/>
              <a:gd name="connsiteX15" fmla="*/ 11715836 w 12362426"/>
              <a:gd name="connsiteY15" fmla="*/ 110400 h 2601820"/>
              <a:gd name="connsiteX16" fmla="*/ 11987050 w 12362426"/>
              <a:gd name="connsiteY16" fmla="*/ 209475 h 2601820"/>
              <a:gd name="connsiteX17" fmla="*/ 12251338 w 12362426"/>
              <a:gd name="connsiteY17" fmla="*/ 26411 h 2601820"/>
              <a:gd name="connsiteX18" fmla="*/ 12362426 w 12362426"/>
              <a:gd name="connsiteY18" fmla="*/ 748852 h 2601820"/>
              <a:gd name="connsiteX19" fmla="*/ 312058 w 12362426"/>
              <a:gd name="connsiteY19" fmla="*/ 2601820 h 2601820"/>
              <a:gd name="connsiteX20" fmla="*/ 0 w 12362426"/>
              <a:gd name="connsiteY20" fmla="*/ 572417 h 2601820"/>
              <a:gd name="connsiteX21" fmla="*/ 4427 w 12362426"/>
              <a:gd name="connsiteY21" fmla="*/ 571123 h 2601820"/>
              <a:gd name="connsiteX22" fmla="*/ 36478 w 12362426"/>
              <a:gd name="connsiteY22" fmla="*/ 561952 h 2601820"/>
              <a:gd name="connsiteX23" fmla="*/ 74319 w 12362426"/>
              <a:gd name="connsiteY23" fmla="*/ 544878 h 2601820"/>
              <a:gd name="connsiteX24" fmla="*/ 265466 w 12362426"/>
              <a:gd name="connsiteY24" fmla="*/ 500016 h 2601820"/>
              <a:gd name="connsiteX25" fmla="*/ 365700 w 12362426"/>
              <a:gd name="connsiteY25" fmla="*/ 473320 h 2601820"/>
              <a:gd name="connsiteX26" fmla="*/ 402179 w 12362426"/>
              <a:gd name="connsiteY26" fmla="*/ 464985 h 2601820"/>
              <a:gd name="connsiteX27" fmla="*/ 504196 w 12362426"/>
              <a:gd name="connsiteY27" fmla="*/ 425480 h 2601820"/>
              <a:gd name="connsiteX28" fmla="*/ 579858 w 12362426"/>
              <a:gd name="connsiteY28" fmla="*/ 413827 h 2601820"/>
              <a:gd name="connsiteX29" fmla="*/ 788740 w 12362426"/>
              <a:gd name="connsiteY29" fmla="*/ 353068 h 2601820"/>
              <a:gd name="connsiteX30" fmla="*/ 942632 w 12362426"/>
              <a:gd name="connsiteY30" fmla="*/ 318641 h 2601820"/>
              <a:gd name="connsiteX31" fmla="*/ 1166396 w 12362426"/>
              <a:gd name="connsiteY31" fmla="*/ 292773 h 2601820"/>
              <a:gd name="connsiteX32" fmla="*/ 1247277 w 12362426"/>
              <a:gd name="connsiteY32" fmla="*/ 263322 h 2601820"/>
              <a:gd name="connsiteX33" fmla="*/ 1322184 w 12362426"/>
              <a:gd name="connsiteY33" fmla="*/ 246439 h 2601820"/>
              <a:gd name="connsiteX34" fmla="*/ 1336256 w 12362426"/>
              <a:gd name="connsiteY34" fmla="*/ 241927 h 2601820"/>
              <a:gd name="connsiteX35" fmla="*/ 1399541 w 12362426"/>
              <a:gd name="connsiteY35" fmla="*/ 235102 h 2601820"/>
              <a:gd name="connsiteX36" fmla="*/ 1609734 w 12362426"/>
              <a:gd name="connsiteY36" fmla="*/ 263735 h 2601820"/>
              <a:gd name="connsiteX37" fmla="*/ 1736383 w 12362426"/>
              <a:gd name="connsiteY37" fmla="*/ 290513 h 2601820"/>
              <a:gd name="connsiteX38" fmla="*/ 1857314 w 12362426"/>
              <a:gd name="connsiteY38" fmla="*/ 296136 h 2601820"/>
              <a:gd name="connsiteX39" fmla="*/ 2026639 w 12362426"/>
              <a:gd name="connsiteY39" fmla="*/ 314831 h 2601820"/>
              <a:gd name="connsiteX40" fmla="*/ 2043398 w 12362426"/>
              <a:gd name="connsiteY40" fmla="*/ 319752 h 2601820"/>
              <a:gd name="connsiteX41" fmla="*/ 2154517 w 12362426"/>
              <a:gd name="connsiteY41" fmla="*/ 339872 h 2601820"/>
              <a:gd name="connsiteX42" fmla="*/ 2277168 w 12362426"/>
              <a:gd name="connsiteY42" fmla="*/ 332227 h 2601820"/>
              <a:gd name="connsiteX43" fmla="*/ 2361853 w 12362426"/>
              <a:gd name="connsiteY43" fmla="*/ 314806 h 2601820"/>
              <a:gd name="connsiteX44" fmla="*/ 2463967 w 12362426"/>
              <a:gd name="connsiteY44" fmla="*/ 303941 h 2601820"/>
              <a:gd name="connsiteX45" fmla="*/ 2699787 w 12362426"/>
              <a:gd name="connsiteY45" fmla="*/ 275684 h 2601820"/>
              <a:gd name="connsiteX46" fmla="*/ 2705016 w 12362426"/>
              <a:gd name="connsiteY46" fmla="*/ 274197 h 2601820"/>
              <a:gd name="connsiteX47" fmla="*/ 2828071 w 12362426"/>
              <a:gd name="connsiteY47" fmla="*/ 253669 h 2601820"/>
              <a:gd name="connsiteX48" fmla="*/ 2858408 w 12362426"/>
              <a:gd name="connsiteY48" fmla="*/ 245474 h 2601820"/>
              <a:gd name="connsiteX49" fmla="*/ 2858814 w 12362426"/>
              <a:gd name="connsiteY49" fmla="*/ 244533 h 2601820"/>
              <a:gd name="connsiteX50" fmla="*/ 2927761 w 12362426"/>
              <a:gd name="connsiteY50" fmla="*/ 249297 h 2601820"/>
              <a:gd name="connsiteX51" fmla="*/ 2982332 w 12362426"/>
              <a:gd name="connsiteY51" fmla="*/ 254964 h 2601820"/>
              <a:gd name="connsiteX52" fmla="*/ 2997509 w 12362426"/>
              <a:gd name="connsiteY52" fmla="*/ 261704 h 2601820"/>
              <a:gd name="connsiteX53" fmla="*/ 3270214 w 12362426"/>
              <a:gd name="connsiteY53" fmla="*/ 257427 h 2601820"/>
              <a:gd name="connsiteX54" fmla="*/ 3396647 w 12362426"/>
              <a:gd name="connsiteY54" fmla="*/ 252769 h 2601820"/>
              <a:gd name="connsiteX55" fmla="*/ 3557903 w 12362426"/>
              <a:gd name="connsiteY55" fmla="*/ 238908 h 2601820"/>
              <a:gd name="connsiteX56" fmla="*/ 3749729 w 12362426"/>
              <a:gd name="connsiteY56" fmla="*/ 230698 h 2601820"/>
              <a:gd name="connsiteX57" fmla="*/ 3802620 w 12362426"/>
              <a:gd name="connsiteY57" fmla="*/ 218977 h 2601820"/>
              <a:gd name="connsiteX58" fmla="*/ 3922921 w 12362426"/>
              <a:gd name="connsiteY58" fmla="*/ 216805 h 2601820"/>
              <a:gd name="connsiteX59" fmla="*/ 3993939 w 12362426"/>
              <a:gd name="connsiteY59" fmla="*/ 212345 h 2601820"/>
              <a:gd name="connsiteX60" fmla="*/ 4019416 w 12362426"/>
              <a:gd name="connsiteY60" fmla="*/ 205686 h 2601820"/>
              <a:gd name="connsiteX61" fmla="*/ 4056007 w 12362426"/>
              <a:gd name="connsiteY61" fmla="*/ 199725 h 2601820"/>
              <a:gd name="connsiteX62" fmla="*/ 4180468 w 12362426"/>
              <a:gd name="connsiteY62" fmla="*/ 178765 h 2601820"/>
              <a:gd name="connsiteX63" fmla="*/ 4221483 w 12362426"/>
              <a:gd name="connsiteY63" fmla="*/ 177144 h 2601820"/>
              <a:gd name="connsiteX64" fmla="*/ 4227430 w 12362426"/>
              <a:gd name="connsiteY64" fmla="*/ 177300 h 2601820"/>
              <a:gd name="connsiteX65" fmla="*/ 4281173 w 12362426"/>
              <a:gd name="connsiteY65" fmla="*/ 180654 h 2601820"/>
              <a:gd name="connsiteX66" fmla="*/ 4371560 w 12362426"/>
              <a:gd name="connsiteY66" fmla="*/ 188902 h 2601820"/>
              <a:gd name="connsiteX67" fmla="*/ 4454221 w 12362426"/>
              <a:gd name="connsiteY67" fmla="*/ 195180 h 2601820"/>
              <a:gd name="connsiteX68" fmla="*/ 4508379 w 12362426"/>
              <a:gd name="connsiteY68" fmla="*/ 192650 h 2601820"/>
              <a:gd name="connsiteX69" fmla="*/ 4531879 w 12362426"/>
              <a:gd name="connsiteY69" fmla="*/ 195594 h 2601820"/>
              <a:gd name="connsiteX70" fmla="*/ 4634634 w 12362426"/>
              <a:gd name="connsiteY70" fmla="*/ 180804 h 2601820"/>
              <a:gd name="connsiteX71" fmla="*/ 4682281 w 12362426"/>
              <a:gd name="connsiteY71" fmla="*/ 156664 h 2601820"/>
              <a:gd name="connsiteX72" fmla="*/ 4800765 w 12362426"/>
              <a:gd name="connsiteY72" fmla="*/ 135230 h 2601820"/>
              <a:gd name="connsiteX73" fmla="*/ 4870119 w 12362426"/>
              <a:gd name="connsiteY73" fmla="*/ 119457 h 2601820"/>
              <a:gd name="connsiteX74" fmla="*/ 4894058 w 12362426"/>
              <a:gd name="connsiteY74" fmla="*/ 108831 h 2601820"/>
              <a:gd name="connsiteX75" fmla="*/ 4929109 w 12362426"/>
              <a:gd name="connsiteY75" fmla="*/ 97110 h 2601820"/>
              <a:gd name="connsiteX76" fmla="*/ 4989104 w 12362426"/>
              <a:gd name="connsiteY76" fmla="*/ 72831 h 2601820"/>
              <a:gd name="connsiteX77" fmla="*/ 5035354 w 12362426"/>
              <a:gd name="connsiteY77" fmla="*/ 60102 h 2601820"/>
              <a:gd name="connsiteX78" fmla="*/ 6007671 w 12362426"/>
              <a:gd name="connsiteY78" fmla="*/ 10697 h 2601820"/>
              <a:gd name="connsiteX0" fmla="*/ 6007671 w 12362426"/>
              <a:gd name="connsiteY0" fmla="*/ 10697 h 2601820"/>
              <a:gd name="connsiteX1" fmla="*/ 8177440 w 12362426"/>
              <a:gd name="connsiteY1" fmla="*/ 258735 h 2601820"/>
              <a:gd name="connsiteX2" fmla="*/ 9140514 w 12362426"/>
              <a:gd name="connsiteY2" fmla="*/ 319993 h 2601820"/>
              <a:gd name="connsiteX3" fmla="*/ 9836966 w 12362426"/>
              <a:gd name="connsiteY3" fmla="*/ 280284 h 2601820"/>
              <a:gd name="connsiteX4" fmla="*/ 9994340 w 12362426"/>
              <a:gd name="connsiteY4" fmla="*/ 309162 h 2601820"/>
              <a:gd name="connsiteX5" fmla="*/ 10021527 w 12362426"/>
              <a:gd name="connsiteY5" fmla="*/ 317272 h 2601820"/>
              <a:gd name="connsiteX6" fmla="*/ 10077617 w 12362426"/>
              <a:gd name="connsiteY6" fmla="*/ 332283 h 2601820"/>
              <a:gd name="connsiteX7" fmla="*/ 10249434 w 12362426"/>
              <a:gd name="connsiteY7" fmla="*/ 324847 h 2601820"/>
              <a:gd name="connsiteX8" fmla="*/ 10291151 w 12362426"/>
              <a:gd name="connsiteY8" fmla="*/ 311867 h 2601820"/>
              <a:gd name="connsiteX9" fmla="*/ 10537628 w 12362426"/>
              <a:gd name="connsiteY9" fmla="*/ 285889 h 2601820"/>
              <a:gd name="connsiteX10" fmla="*/ 10875114 w 12362426"/>
              <a:gd name="connsiteY10" fmla="*/ 215363 h 2601820"/>
              <a:gd name="connsiteX11" fmla="*/ 11131506 w 12362426"/>
              <a:gd name="connsiteY11" fmla="*/ 200262 h 2601820"/>
              <a:gd name="connsiteX12" fmla="*/ 11236837 w 12362426"/>
              <a:gd name="connsiteY12" fmla="*/ 184819 h 2601820"/>
              <a:gd name="connsiteX13" fmla="*/ 11428024 w 12362426"/>
              <a:gd name="connsiteY13" fmla="*/ 156659 h 2601820"/>
              <a:gd name="connsiteX14" fmla="*/ 11627584 w 12362426"/>
              <a:gd name="connsiteY14" fmla="*/ 125556 h 2601820"/>
              <a:gd name="connsiteX15" fmla="*/ 11715836 w 12362426"/>
              <a:gd name="connsiteY15" fmla="*/ 110400 h 2601820"/>
              <a:gd name="connsiteX16" fmla="*/ 11987050 w 12362426"/>
              <a:gd name="connsiteY16" fmla="*/ 209475 h 2601820"/>
              <a:gd name="connsiteX17" fmla="*/ 12251338 w 12362426"/>
              <a:gd name="connsiteY17" fmla="*/ 26411 h 2601820"/>
              <a:gd name="connsiteX18" fmla="*/ 12362426 w 12362426"/>
              <a:gd name="connsiteY18" fmla="*/ 748852 h 2601820"/>
              <a:gd name="connsiteX19" fmla="*/ 312058 w 12362426"/>
              <a:gd name="connsiteY19" fmla="*/ 2601820 h 2601820"/>
              <a:gd name="connsiteX20" fmla="*/ 0 w 12362426"/>
              <a:gd name="connsiteY20" fmla="*/ 572417 h 2601820"/>
              <a:gd name="connsiteX21" fmla="*/ 4427 w 12362426"/>
              <a:gd name="connsiteY21" fmla="*/ 571123 h 2601820"/>
              <a:gd name="connsiteX22" fmla="*/ 36478 w 12362426"/>
              <a:gd name="connsiteY22" fmla="*/ 561952 h 2601820"/>
              <a:gd name="connsiteX23" fmla="*/ 74319 w 12362426"/>
              <a:gd name="connsiteY23" fmla="*/ 544878 h 2601820"/>
              <a:gd name="connsiteX24" fmla="*/ 265466 w 12362426"/>
              <a:gd name="connsiteY24" fmla="*/ 500016 h 2601820"/>
              <a:gd name="connsiteX25" fmla="*/ 365700 w 12362426"/>
              <a:gd name="connsiteY25" fmla="*/ 473320 h 2601820"/>
              <a:gd name="connsiteX26" fmla="*/ 402179 w 12362426"/>
              <a:gd name="connsiteY26" fmla="*/ 464985 h 2601820"/>
              <a:gd name="connsiteX27" fmla="*/ 504196 w 12362426"/>
              <a:gd name="connsiteY27" fmla="*/ 425480 h 2601820"/>
              <a:gd name="connsiteX28" fmla="*/ 579858 w 12362426"/>
              <a:gd name="connsiteY28" fmla="*/ 413827 h 2601820"/>
              <a:gd name="connsiteX29" fmla="*/ 788740 w 12362426"/>
              <a:gd name="connsiteY29" fmla="*/ 353068 h 2601820"/>
              <a:gd name="connsiteX30" fmla="*/ 942632 w 12362426"/>
              <a:gd name="connsiteY30" fmla="*/ 318641 h 2601820"/>
              <a:gd name="connsiteX31" fmla="*/ 1166396 w 12362426"/>
              <a:gd name="connsiteY31" fmla="*/ 292773 h 2601820"/>
              <a:gd name="connsiteX32" fmla="*/ 1247277 w 12362426"/>
              <a:gd name="connsiteY32" fmla="*/ 263322 h 2601820"/>
              <a:gd name="connsiteX33" fmla="*/ 1322184 w 12362426"/>
              <a:gd name="connsiteY33" fmla="*/ 246439 h 2601820"/>
              <a:gd name="connsiteX34" fmla="*/ 1336256 w 12362426"/>
              <a:gd name="connsiteY34" fmla="*/ 241927 h 2601820"/>
              <a:gd name="connsiteX35" fmla="*/ 1399541 w 12362426"/>
              <a:gd name="connsiteY35" fmla="*/ 235102 h 2601820"/>
              <a:gd name="connsiteX36" fmla="*/ 1609734 w 12362426"/>
              <a:gd name="connsiteY36" fmla="*/ 263735 h 2601820"/>
              <a:gd name="connsiteX37" fmla="*/ 1736383 w 12362426"/>
              <a:gd name="connsiteY37" fmla="*/ 290513 h 2601820"/>
              <a:gd name="connsiteX38" fmla="*/ 1857314 w 12362426"/>
              <a:gd name="connsiteY38" fmla="*/ 296136 h 2601820"/>
              <a:gd name="connsiteX39" fmla="*/ 2026639 w 12362426"/>
              <a:gd name="connsiteY39" fmla="*/ 314831 h 2601820"/>
              <a:gd name="connsiteX40" fmla="*/ 2043398 w 12362426"/>
              <a:gd name="connsiteY40" fmla="*/ 319752 h 2601820"/>
              <a:gd name="connsiteX41" fmla="*/ 2154517 w 12362426"/>
              <a:gd name="connsiteY41" fmla="*/ 339872 h 2601820"/>
              <a:gd name="connsiteX42" fmla="*/ 2277168 w 12362426"/>
              <a:gd name="connsiteY42" fmla="*/ 332227 h 2601820"/>
              <a:gd name="connsiteX43" fmla="*/ 2361853 w 12362426"/>
              <a:gd name="connsiteY43" fmla="*/ 314806 h 2601820"/>
              <a:gd name="connsiteX44" fmla="*/ 2463967 w 12362426"/>
              <a:gd name="connsiteY44" fmla="*/ 303941 h 2601820"/>
              <a:gd name="connsiteX45" fmla="*/ 2699787 w 12362426"/>
              <a:gd name="connsiteY45" fmla="*/ 275684 h 2601820"/>
              <a:gd name="connsiteX46" fmla="*/ 2705016 w 12362426"/>
              <a:gd name="connsiteY46" fmla="*/ 274197 h 2601820"/>
              <a:gd name="connsiteX47" fmla="*/ 2828071 w 12362426"/>
              <a:gd name="connsiteY47" fmla="*/ 253669 h 2601820"/>
              <a:gd name="connsiteX48" fmla="*/ 2858408 w 12362426"/>
              <a:gd name="connsiteY48" fmla="*/ 245474 h 2601820"/>
              <a:gd name="connsiteX49" fmla="*/ 2858814 w 12362426"/>
              <a:gd name="connsiteY49" fmla="*/ 244533 h 2601820"/>
              <a:gd name="connsiteX50" fmla="*/ 2927761 w 12362426"/>
              <a:gd name="connsiteY50" fmla="*/ 249297 h 2601820"/>
              <a:gd name="connsiteX51" fmla="*/ 2982332 w 12362426"/>
              <a:gd name="connsiteY51" fmla="*/ 254964 h 2601820"/>
              <a:gd name="connsiteX52" fmla="*/ 2997509 w 12362426"/>
              <a:gd name="connsiteY52" fmla="*/ 261704 h 2601820"/>
              <a:gd name="connsiteX53" fmla="*/ 3270214 w 12362426"/>
              <a:gd name="connsiteY53" fmla="*/ 257427 h 2601820"/>
              <a:gd name="connsiteX54" fmla="*/ 3396647 w 12362426"/>
              <a:gd name="connsiteY54" fmla="*/ 252769 h 2601820"/>
              <a:gd name="connsiteX55" fmla="*/ 3557903 w 12362426"/>
              <a:gd name="connsiteY55" fmla="*/ 238908 h 2601820"/>
              <a:gd name="connsiteX56" fmla="*/ 3749729 w 12362426"/>
              <a:gd name="connsiteY56" fmla="*/ 230698 h 2601820"/>
              <a:gd name="connsiteX57" fmla="*/ 3802620 w 12362426"/>
              <a:gd name="connsiteY57" fmla="*/ 218977 h 2601820"/>
              <a:gd name="connsiteX58" fmla="*/ 3922921 w 12362426"/>
              <a:gd name="connsiteY58" fmla="*/ 216805 h 2601820"/>
              <a:gd name="connsiteX59" fmla="*/ 3993939 w 12362426"/>
              <a:gd name="connsiteY59" fmla="*/ 212345 h 2601820"/>
              <a:gd name="connsiteX60" fmla="*/ 4019416 w 12362426"/>
              <a:gd name="connsiteY60" fmla="*/ 205686 h 2601820"/>
              <a:gd name="connsiteX61" fmla="*/ 4056007 w 12362426"/>
              <a:gd name="connsiteY61" fmla="*/ 199725 h 2601820"/>
              <a:gd name="connsiteX62" fmla="*/ 4180468 w 12362426"/>
              <a:gd name="connsiteY62" fmla="*/ 178765 h 2601820"/>
              <a:gd name="connsiteX63" fmla="*/ 4221483 w 12362426"/>
              <a:gd name="connsiteY63" fmla="*/ 177144 h 2601820"/>
              <a:gd name="connsiteX64" fmla="*/ 4227430 w 12362426"/>
              <a:gd name="connsiteY64" fmla="*/ 177300 h 2601820"/>
              <a:gd name="connsiteX65" fmla="*/ 4281173 w 12362426"/>
              <a:gd name="connsiteY65" fmla="*/ 180654 h 2601820"/>
              <a:gd name="connsiteX66" fmla="*/ 4371560 w 12362426"/>
              <a:gd name="connsiteY66" fmla="*/ 188902 h 2601820"/>
              <a:gd name="connsiteX67" fmla="*/ 4454221 w 12362426"/>
              <a:gd name="connsiteY67" fmla="*/ 195180 h 2601820"/>
              <a:gd name="connsiteX68" fmla="*/ 4508379 w 12362426"/>
              <a:gd name="connsiteY68" fmla="*/ 192650 h 2601820"/>
              <a:gd name="connsiteX69" fmla="*/ 4531879 w 12362426"/>
              <a:gd name="connsiteY69" fmla="*/ 195594 h 2601820"/>
              <a:gd name="connsiteX70" fmla="*/ 4634634 w 12362426"/>
              <a:gd name="connsiteY70" fmla="*/ 180804 h 2601820"/>
              <a:gd name="connsiteX71" fmla="*/ 4682281 w 12362426"/>
              <a:gd name="connsiteY71" fmla="*/ 156664 h 2601820"/>
              <a:gd name="connsiteX72" fmla="*/ 4800765 w 12362426"/>
              <a:gd name="connsiteY72" fmla="*/ 135230 h 2601820"/>
              <a:gd name="connsiteX73" fmla="*/ 4870119 w 12362426"/>
              <a:gd name="connsiteY73" fmla="*/ 119457 h 2601820"/>
              <a:gd name="connsiteX74" fmla="*/ 4894058 w 12362426"/>
              <a:gd name="connsiteY74" fmla="*/ 108831 h 2601820"/>
              <a:gd name="connsiteX75" fmla="*/ 4929109 w 12362426"/>
              <a:gd name="connsiteY75" fmla="*/ 97110 h 2601820"/>
              <a:gd name="connsiteX76" fmla="*/ 4989104 w 12362426"/>
              <a:gd name="connsiteY76" fmla="*/ 72831 h 2601820"/>
              <a:gd name="connsiteX77" fmla="*/ 5035354 w 12362426"/>
              <a:gd name="connsiteY77" fmla="*/ 60102 h 2601820"/>
              <a:gd name="connsiteX78" fmla="*/ 6007671 w 12362426"/>
              <a:gd name="connsiteY78" fmla="*/ 10697 h 2601820"/>
              <a:gd name="connsiteX0" fmla="*/ 6007671 w 12362426"/>
              <a:gd name="connsiteY0" fmla="*/ 10697 h 2601820"/>
              <a:gd name="connsiteX1" fmla="*/ 8177440 w 12362426"/>
              <a:gd name="connsiteY1" fmla="*/ 258735 h 2601820"/>
              <a:gd name="connsiteX2" fmla="*/ 9140514 w 12362426"/>
              <a:gd name="connsiteY2" fmla="*/ 319993 h 2601820"/>
              <a:gd name="connsiteX3" fmla="*/ 9836966 w 12362426"/>
              <a:gd name="connsiteY3" fmla="*/ 280284 h 2601820"/>
              <a:gd name="connsiteX4" fmla="*/ 9994340 w 12362426"/>
              <a:gd name="connsiteY4" fmla="*/ 309162 h 2601820"/>
              <a:gd name="connsiteX5" fmla="*/ 10021527 w 12362426"/>
              <a:gd name="connsiteY5" fmla="*/ 317272 h 2601820"/>
              <a:gd name="connsiteX6" fmla="*/ 10077617 w 12362426"/>
              <a:gd name="connsiteY6" fmla="*/ 332283 h 2601820"/>
              <a:gd name="connsiteX7" fmla="*/ 10249434 w 12362426"/>
              <a:gd name="connsiteY7" fmla="*/ 324847 h 2601820"/>
              <a:gd name="connsiteX8" fmla="*/ 10291151 w 12362426"/>
              <a:gd name="connsiteY8" fmla="*/ 311867 h 2601820"/>
              <a:gd name="connsiteX9" fmla="*/ 10537628 w 12362426"/>
              <a:gd name="connsiteY9" fmla="*/ 285889 h 2601820"/>
              <a:gd name="connsiteX10" fmla="*/ 10875114 w 12362426"/>
              <a:gd name="connsiteY10" fmla="*/ 215363 h 2601820"/>
              <a:gd name="connsiteX11" fmla="*/ 11131506 w 12362426"/>
              <a:gd name="connsiteY11" fmla="*/ 200262 h 2601820"/>
              <a:gd name="connsiteX12" fmla="*/ 11236837 w 12362426"/>
              <a:gd name="connsiteY12" fmla="*/ 184819 h 2601820"/>
              <a:gd name="connsiteX13" fmla="*/ 11428024 w 12362426"/>
              <a:gd name="connsiteY13" fmla="*/ 156659 h 2601820"/>
              <a:gd name="connsiteX14" fmla="*/ 11627584 w 12362426"/>
              <a:gd name="connsiteY14" fmla="*/ 125556 h 2601820"/>
              <a:gd name="connsiteX15" fmla="*/ 11715836 w 12362426"/>
              <a:gd name="connsiteY15" fmla="*/ 110400 h 2601820"/>
              <a:gd name="connsiteX16" fmla="*/ 11987050 w 12362426"/>
              <a:gd name="connsiteY16" fmla="*/ 209475 h 2601820"/>
              <a:gd name="connsiteX17" fmla="*/ 12251338 w 12362426"/>
              <a:gd name="connsiteY17" fmla="*/ 26411 h 2601820"/>
              <a:gd name="connsiteX18" fmla="*/ 12362426 w 12362426"/>
              <a:gd name="connsiteY18" fmla="*/ 748852 h 2601820"/>
              <a:gd name="connsiteX19" fmla="*/ 312058 w 12362426"/>
              <a:gd name="connsiteY19" fmla="*/ 2601820 h 2601820"/>
              <a:gd name="connsiteX20" fmla="*/ 0 w 12362426"/>
              <a:gd name="connsiteY20" fmla="*/ 572417 h 2601820"/>
              <a:gd name="connsiteX21" fmla="*/ 4427 w 12362426"/>
              <a:gd name="connsiteY21" fmla="*/ 571123 h 2601820"/>
              <a:gd name="connsiteX22" fmla="*/ 36478 w 12362426"/>
              <a:gd name="connsiteY22" fmla="*/ 561952 h 2601820"/>
              <a:gd name="connsiteX23" fmla="*/ 74319 w 12362426"/>
              <a:gd name="connsiteY23" fmla="*/ 544878 h 2601820"/>
              <a:gd name="connsiteX24" fmla="*/ 265466 w 12362426"/>
              <a:gd name="connsiteY24" fmla="*/ 500016 h 2601820"/>
              <a:gd name="connsiteX25" fmla="*/ 365700 w 12362426"/>
              <a:gd name="connsiteY25" fmla="*/ 473320 h 2601820"/>
              <a:gd name="connsiteX26" fmla="*/ 402179 w 12362426"/>
              <a:gd name="connsiteY26" fmla="*/ 464985 h 2601820"/>
              <a:gd name="connsiteX27" fmla="*/ 504196 w 12362426"/>
              <a:gd name="connsiteY27" fmla="*/ 425480 h 2601820"/>
              <a:gd name="connsiteX28" fmla="*/ 579858 w 12362426"/>
              <a:gd name="connsiteY28" fmla="*/ 413827 h 2601820"/>
              <a:gd name="connsiteX29" fmla="*/ 788740 w 12362426"/>
              <a:gd name="connsiteY29" fmla="*/ 353068 h 2601820"/>
              <a:gd name="connsiteX30" fmla="*/ 942632 w 12362426"/>
              <a:gd name="connsiteY30" fmla="*/ 318641 h 2601820"/>
              <a:gd name="connsiteX31" fmla="*/ 1166396 w 12362426"/>
              <a:gd name="connsiteY31" fmla="*/ 292773 h 2601820"/>
              <a:gd name="connsiteX32" fmla="*/ 1247277 w 12362426"/>
              <a:gd name="connsiteY32" fmla="*/ 263322 h 2601820"/>
              <a:gd name="connsiteX33" fmla="*/ 1322184 w 12362426"/>
              <a:gd name="connsiteY33" fmla="*/ 246439 h 2601820"/>
              <a:gd name="connsiteX34" fmla="*/ 1336256 w 12362426"/>
              <a:gd name="connsiteY34" fmla="*/ 241927 h 2601820"/>
              <a:gd name="connsiteX35" fmla="*/ 1399541 w 12362426"/>
              <a:gd name="connsiteY35" fmla="*/ 235102 h 2601820"/>
              <a:gd name="connsiteX36" fmla="*/ 1609734 w 12362426"/>
              <a:gd name="connsiteY36" fmla="*/ 263735 h 2601820"/>
              <a:gd name="connsiteX37" fmla="*/ 1736383 w 12362426"/>
              <a:gd name="connsiteY37" fmla="*/ 290513 h 2601820"/>
              <a:gd name="connsiteX38" fmla="*/ 1857314 w 12362426"/>
              <a:gd name="connsiteY38" fmla="*/ 296136 h 2601820"/>
              <a:gd name="connsiteX39" fmla="*/ 2026639 w 12362426"/>
              <a:gd name="connsiteY39" fmla="*/ 314831 h 2601820"/>
              <a:gd name="connsiteX40" fmla="*/ 2043398 w 12362426"/>
              <a:gd name="connsiteY40" fmla="*/ 319752 h 2601820"/>
              <a:gd name="connsiteX41" fmla="*/ 2154517 w 12362426"/>
              <a:gd name="connsiteY41" fmla="*/ 339872 h 2601820"/>
              <a:gd name="connsiteX42" fmla="*/ 2277168 w 12362426"/>
              <a:gd name="connsiteY42" fmla="*/ 332227 h 2601820"/>
              <a:gd name="connsiteX43" fmla="*/ 2361853 w 12362426"/>
              <a:gd name="connsiteY43" fmla="*/ 314806 h 2601820"/>
              <a:gd name="connsiteX44" fmla="*/ 2463967 w 12362426"/>
              <a:gd name="connsiteY44" fmla="*/ 303941 h 2601820"/>
              <a:gd name="connsiteX45" fmla="*/ 2699787 w 12362426"/>
              <a:gd name="connsiteY45" fmla="*/ 275684 h 2601820"/>
              <a:gd name="connsiteX46" fmla="*/ 2705016 w 12362426"/>
              <a:gd name="connsiteY46" fmla="*/ 274197 h 2601820"/>
              <a:gd name="connsiteX47" fmla="*/ 2828071 w 12362426"/>
              <a:gd name="connsiteY47" fmla="*/ 253669 h 2601820"/>
              <a:gd name="connsiteX48" fmla="*/ 2858408 w 12362426"/>
              <a:gd name="connsiteY48" fmla="*/ 245474 h 2601820"/>
              <a:gd name="connsiteX49" fmla="*/ 2858814 w 12362426"/>
              <a:gd name="connsiteY49" fmla="*/ 244533 h 2601820"/>
              <a:gd name="connsiteX50" fmla="*/ 2927761 w 12362426"/>
              <a:gd name="connsiteY50" fmla="*/ 249297 h 2601820"/>
              <a:gd name="connsiteX51" fmla="*/ 2982332 w 12362426"/>
              <a:gd name="connsiteY51" fmla="*/ 254964 h 2601820"/>
              <a:gd name="connsiteX52" fmla="*/ 2997509 w 12362426"/>
              <a:gd name="connsiteY52" fmla="*/ 261704 h 2601820"/>
              <a:gd name="connsiteX53" fmla="*/ 3270214 w 12362426"/>
              <a:gd name="connsiteY53" fmla="*/ 257427 h 2601820"/>
              <a:gd name="connsiteX54" fmla="*/ 3396647 w 12362426"/>
              <a:gd name="connsiteY54" fmla="*/ 252769 h 2601820"/>
              <a:gd name="connsiteX55" fmla="*/ 3557903 w 12362426"/>
              <a:gd name="connsiteY55" fmla="*/ 238908 h 2601820"/>
              <a:gd name="connsiteX56" fmla="*/ 3749729 w 12362426"/>
              <a:gd name="connsiteY56" fmla="*/ 230698 h 2601820"/>
              <a:gd name="connsiteX57" fmla="*/ 3802620 w 12362426"/>
              <a:gd name="connsiteY57" fmla="*/ 218977 h 2601820"/>
              <a:gd name="connsiteX58" fmla="*/ 3922921 w 12362426"/>
              <a:gd name="connsiteY58" fmla="*/ 216805 h 2601820"/>
              <a:gd name="connsiteX59" fmla="*/ 3993939 w 12362426"/>
              <a:gd name="connsiteY59" fmla="*/ 212345 h 2601820"/>
              <a:gd name="connsiteX60" fmla="*/ 4019416 w 12362426"/>
              <a:gd name="connsiteY60" fmla="*/ 205686 h 2601820"/>
              <a:gd name="connsiteX61" fmla="*/ 4056007 w 12362426"/>
              <a:gd name="connsiteY61" fmla="*/ 199725 h 2601820"/>
              <a:gd name="connsiteX62" fmla="*/ 4180468 w 12362426"/>
              <a:gd name="connsiteY62" fmla="*/ 178765 h 2601820"/>
              <a:gd name="connsiteX63" fmla="*/ 4221483 w 12362426"/>
              <a:gd name="connsiteY63" fmla="*/ 177144 h 2601820"/>
              <a:gd name="connsiteX64" fmla="*/ 4227430 w 12362426"/>
              <a:gd name="connsiteY64" fmla="*/ 177300 h 2601820"/>
              <a:gd name="connsiteX65" fmla="*/ 4281173 w 12362426"/>
              <a:gd name="connsiteY65" fmla="*/ 180654 h 2601820"/>
              <a:gd name="connsiteX66" fmla="*/ 4371560 w 12362426"/>
              <a:gd name="connsiteY66" fmla="*/ 188902 h 2601820"/>
              <a:gd name="connsiteX67" fmla="*/ 4454221 w 12362426"/>
              <a:gd name="connsiteY67" fmla="*/ 195180 h 2601820"/>
              <a:gd name="connsiteX68" fmla="*/ 4508379 w 12362426"/>
              <a:gd name="connsiteY68" fmla="*/ 192650 h 2601820"/>
              <a:gd name="connsiteX69" fmla="*/ 4531879 w 12362426"/>
              <a:gd name="connsiteY69" fmla="*/ 195594 h 2601820"/>
              <a:gd name="connsiteX70" fmla="*/ 4634634 w 12362426"/>
              <a:gd name="connsiteY70" fmla="*/ 180804 h 2601820"/>
              <a:gd name="connsiteX71" fmla="*/ 4682281 w 12362426"/>
              <a:gd name="connsiteY71" fmla="*/ 156664 h 2601820"/>
              <a:gd name="connsiteX72" fmla="*/ 4800765 w 12362426"/>
              <a:gd name="connsiteY72" fmla="*/ 135230 h 2601820"/>
              <a:gd name="connsiteX73" fmla="*/ 4870119 w 12362426"/>
              <a:gd name="connsiteY73" fmla="*/ 119457 h 2601820"/>
              <a:gd name="connsiteX74" fmla="*/ 4894058 w 12362426"/>
              <a:gd name="connsiteY74" fmla="*/ 108831 h 2601820"/>
              <a:gd name="connsiteX75" fmla="*/ 4929109 w 12362426"/>
              <a:gd name="connsiteY75" fmla="*/ 97110 h 2601820"/>
              <a:gd name="connsiteX76" fmla="*/ 4989104 w 12362426"/>
              <a:gd name="connsiteY76" fmla="*/ 72831 h 2601820"/>
              <a:gd name="connsiteX77" fmla="*/ 5035354 w 12362426"/>
              <a:gd name="connsiteY77" fmla="*/ 60102 h 2601820"/>
              <a:gd name="connsiteX78" fmla="*/ 6007671 w 12362426"/>
              <a:gd name="connsiteY78" fmla="*/ 10697 h 2601820"/>
              <a:gd name="connsiteX0" fmla="*/ 6007671 w 12362426"/>
              <a:gd name="connsiteY0" fmla="*/ 30795 h 2621918"/>
              <a:gd name="connsiteX1" fmla="*/ 8177440 w 12362426"/>
              <a:gd name="connsiteY1" fmla="*/ 278833 h 2621918"/>
              <a:gd name="connsiteX2" fmla="*/ 9140514 w 12362426"/>
              <a:gd name="connsiteY2" fmla="*/ 340091 h 2621918"/>
              <a:gd name="connsiteX3" fmla="*/ 9836966 w 12362426"/>
              <a:gd name="connsiteY3" fmla="*/ 300382 h 2621918"/>
              <a:gd name="connsiteX4" fmla="*/ 9994340 w 12362426"/>
              <a:gd name="connsiteY4" fmla="*/ 329260 h 2621918"/>
              <a:gd name="connsiteX5" fmla="*/ 10021527 w 12362426"/>
              <a:gd name="connsiteY5" fmla="*/ 337370 h 2621918"/>
              <a:gd name="connsiteX6" fmla="*/ 10077617 w 12362426"/>
              <a:gd name="connsiteY6" fmla="*/ 352381 h 2621918"/>
              <a:gd name="connsiteX7" fmla="*/ 10249434 w 12362426"/>
              <a:gd name="connsiteY7" fmla="*/ 344945 h 2621918"/>
              <a:gd name="connsiteX8" fmla="*/ 10291151 w 12362426"/>
              <a:gd name="connsiteY8" fmla="*/ 331965 h 2621918"/>
              <a:gd name="connsiteX9" fmla="*/ 10537628 w 12362426"/>
              <a:gd name="connsiteY9" fmla="*/ 305987 h 2621918"/>
              <a:gd name="connsiteX10" fmla="*/ 10875114 w 12362426"/>
              <a:gd name="connsiteY10" fmla="*/ 235461 h 2621918"/>
              <a:gd name="connsiteX11" fmla="*/ 11131506 w 12362426"/>
              <a:gd name="connsiteY11" fmla="*/ 220360 h 2621918"/>
              <a:gd name="connsiteX12" fmla="*/ 11236837 w 12362426"/>
              <a:gd name="connsiteY12" fmla="*/ 204917 h 2621918"/>
              <a:gd name="connsiteX13" fmla="*/ 11428024 w 12362426"/>
              <a:gd name="connsiteY13" fmla="*/ 176757 h 2621918"/>
              <a:gd name="connsiteX14" fmla="*/ 11627584 w 12362426"/>
              <a:gd name="connsiteY14" fmla="*/ 145654 h 2621918"/>
              <a:gd name="connsiteX15" fmla="*/ 11715836 w 12362426"/>
              <a:gd name="connsiteY15" fmla="*/ 130498 h 2621918"/>
              <a:gd name="connsiteX16" fmla="*/ 11987050 w 12362426"/>
              <a:gd name="connsiteY16" fmla="*/ 229573 h 2621918"/>
              <a:gd name="connsiteX17" fmla="*/ 12251338 w 12362426"/>
              <a:gd name="connsiteY17" fmla="*/ 46509 h 2621918"/>
              <a:gd name="connsiteX18" fmla="*/ 12362426 w 12362426"/>
              <a:gd name="connsiteY18" fmla="*/ 768950 h 2621918"/>
              <a:gd name="connsiteX19" fmla="*/ 312058 w 12362426"/>
              <a:gd name="connsiteY19" fmla="*/ 2621918 h 2621918"/>
              <a:gd name="connsiteX20" fmla="*/ 0 w 12362426"/>
              <a:gd name="connsiteY20" fmla="*/ 592515 h 2621918"/>
              <a:gd name="connsiteX21" fmla="*/ 4427 w 12362426"/>
              <a:gd name="connsiteY21" fmla="*/ 591221 h 2621918"/>
              <a:gd name="connsiteX22" fmla="*/ 36478 w 12362426"/>
              <a:gd name="connsiteY22" fmla="*/ 582050 h 2621918"/>
              <a:gd name="connsiteX23" fmla="*/ 74319 w 12362426"/>
              <a:gd name="connsiteY23" fmla="*/ 564976 h 2621918"/>
              <a:gd name="connsiteX24" fmla="*/ 265466 w 12362426"/>
              <a:gd name="connsiteY24" fmla="*/ 520114 h 2621918"/>
              <a:gd name="connsiteX25" fmla="*/ 365700 w 12362426"/>
              <a:gd name="connsiteY25" fmla="*/ 493418 h 2621918"/>
              <a:gd name="connsiteX26" fmla="*/ 402179 w 12362426"/>
              <a:gd name="connsiteY26" fmla="*/ 485083 h 2621918"/>
              <a:gd name="connsiteX27" fmla="*/ 504196 w 12362426"/>
              <a:gd name="connsiteY27" fmla="*/ 445578 h 2621918"/>
              <a:gd name="connsiteX28" fmla="*/ 579858 w 12362426"/>
              <a:gd name="connsiteY28" fmla="*/ 433925 h 2621918"/>
              <a:gd name="connsiteX29" fmla="*/ 788740 w 12362426"/>
              <a:gd name="connsiteY29" fmla="*/ 373166 h 2621918"/>
              <a:gd name="connsiteX30" fmla="*/ 942632 w 12362426"/>
              <a:gd name="connsiteY30" fmla="*/ 338739 h 2621918"/>
              <a:gd name="connsiteX31" fmla="*/ 1166396 w 12362426"/>
              <a:gd name="connsiteY31" fmla="*/ 312871 h 2621918"/>
              <a:gd name="connsiteX32" fmla="*/ 1247277 w 12362426"/>
              <a:gd name="connsiteY32" fmla="*/ 283420 h 2621918"/>
              <a:gd name="connsiteX33" fmla="*/ 1322184 w 12362426"/>
              <a:gd name="connsiteY33" fmla="*/ 266537 h 2621918"/>
              <a:gd name="connsiteX34" fmla="*/ 1336256 w 12362426"/>
              <a:gd name="connsiteY34" fmla="*/ 262025 h 2621918"/>
              <a:gd name="connsiteX35" fmla="*/ 1399541 w 12362426"/>
              <a:gd name="connsiteY35" fmla="*/ 255200 h 2621918"/>
              <a:gd name="connsiteX36" fmla="*/ 1609734 w 12362426"/>
              <a:gd name="connsiteY36" fmla="*/ 283833 h 2621918"/>
              <a:gd name="connsiteX37" fmla="*/ 1736383 w 12362426"/>
              <a:gd name="connsiteY37" fmla="*/ 310611 h 2621918"/>
              <a:gd name="connsiteX38" fmla="*/ 1857314 w 12362426"/>
              <a:gd name="connsiteY38" fmla="*/ 316234 h 2621918"/>
              <a:gd name="connsiteX39" fmla="*/ 2026639 w 12362426"/>
              <a:gd name="connsiteY39" fmla="*/ 334929 h 2621918"/>
              <a:gd name="connsiteX40" fmla="*/ 2043398 w 12362426"/>
              <a:gd name="connsiteY40" fmla="*/ 339850 h 2621918"/>
              <a:gd name="connsiteX41" fmla="*/ 2154517 w 12362426"/>
              <a:gd name="connsiteY41" fmla="*/ 359970 h 2621918"/>
              <a:gd name="connsiteX42" fmla="*/ 2277168 w 12362426"/>
              <a:gd name="connsiteY42" fmla="*/ 352325 h 2621918"/>
              <a:gd name="connsiteX43" fmla="*/ 2361853 w 12362426"/>
              <a:gd name="connsiteY43" fmla="*/ 334904 h 2621918"/>
              <a:gd name="connsiteX44" fmla="*/ 2463967 w 12362426"/>
              <a:gd name="connsiteY44" fmla="*/ 324039 h 2621918"/>
              <a:gd name="connsiteX45" fmla="*/ 2699787 w 12362426"/>
              <a:gd name="connsiteY45" fmla="*/ 295782 h 2621918"/>
              <a:gd name="connsiteX46" fmla="*/ 2705016 w 12362426"/>
              <a:gd name="connsiteY46" fmla="*/ 294295 h 2621918"/>
              <a:gd name="connsiteX47" fmla="*/ 2828071 w 12362426"/>
              <a:gd name="connsiteY47" fmla="*/ 273767 h 2621918"/>
              <a:gd name="connsiteX48" fmla="*/ 2858408 w 12362426"/>
              <a:gd name="connsiteY48" fmla="*/ 265572 h 2621918"/>
              <a:gd name="connsiteX49" fmla="*/ 2858814 w 12362426"/>
              <a:gd name="connsiteY49" fmla="*/ 264631 h 2621918"/>
              <a:gd name="connsiteX50" fmla="*/ 2927761 w 12362426"/>
              <a:gd name="connsiteY50" fmla="*/ 269395 h 2621918"/>
              <a:gd name="connsiteX51" fmla="*/ 2982332 w 12362426"/>
              <a:gd name="connsiteY51" fmla="*/ 275062 h 2621918"/>
              <a:gd name="connsiteX52" fmla="*/ 2997509 w 12362426"/>
              <a:gd name="connsiteY52" fmla="*/ 281802 h 2621918"/>
              <a:gd name="connsiteX53" fmla="*/ 3270214 w 12362426"/>
              <a:gd name="connsiteY53" fmla="*/ 277525 h 2621918"/>
              <a:gd name="connsiteX54" fmla="*/ 3396647 w 12362426"/>
              <a:gd name="connsiteY54" fmla="*/ 272867 h 2621918"/>
              <a:gd name="connsiteX55" fmla="*/ 3557903 w 12362426"/>
              <a:gd name="connsiteY55" fmla="*/ 259006 h 2621918"/>
              <a:gd name="connsiteX56" fmla="*/ 3749729 w 12362426"/>
              <a:gd name="connsiteY56" fmla="*/ 250796 h 2621918"/>
              <a:gd name="connsiteX57" fmla="*/ 3802620 w 12362426"/>
              <a:gd name="connsiteY57" fmla="*/ 239075 h 2621918"/>
              <a:gd name="connsiteX58" fmla="*/ 3922921 w 12362426"/>
              <a:gd name="connsiteY58" fmla="*/ 236903 h 2621918"/>
              <a:gd name="connsiteX59" fmla="*/ 3993939 w 12362426"/>
              <a:gd name="connsiteY59" fmla="*/ 232443 h 2621918"/>
              <a:gd name="connsiteX60" fmla="*/ 4019416 w 12362426"/>
              <a:gd name="connsiteY60" fmla="*/ 225784 h 2621918"/>
              <a:gd name="connsiteX61" fmla="*/ 4056007 w 12362426"/>
              <a:gd name="connsiteY61" fmla="*/ 219823 h 2621918"/>
              <a:gd name="connsiteX62" fmla="*/ 4180468 w 12362426"/>
              <a:gd name="connsiteY62" fmla="*/ 198863 h 2621918"/>
              <a:gd name="connsiteX63" fmla="*/ 4221483 w 12362426"/>
              <a:gd name="connsiteY63" fmla="*/ 197242 h 2621918"/>
              <a:gd name="connsiteX64" fmla="*/ 4227430 w 12362426"/>
              <a:gd name="connsiteY64" fmla="*/ 197398 h 2621918"/>
              <a:gd name="connsiteX65" fmla="*/ 4281173 w 12362426"/>
              <a:gd name="connsiteY65" fmla="*/ 200752 h 2621918"/>
              <a:gd name="connsiteX66" fmla="*/ 4371560 w 12362426"/>
              <a:gd name="connsiteY66" fmla="*/ 209000 h 2621918"/>
              <a:gd name="connsiteX67" fmla="*/ 4454221 w 12362426"/>
              <a:gd name="connsiteY67" fmla="*/ 215278 h 2621918"/>
              <a:gd name="connsiteX68" fmla="*/ 4508379 w 12362426"/>
              <a:gd name="connsiteY68" fmla="*/ 212748 h 2621918"/>
              <a:gd name="connsiteX69" fmla="*/ 4531879 w 12362426"/>
              <a:gd name="connsiteY69" fmla="*/ 215692 h 2621918"/>
              <a:gd name="connsiteX70" fmla="*/ 4634634 w 12362426"/>
              <a:gd name="connsiteY70" fmla="*/ 200902 h 2621918"/>
              <a:gd name="connsiteX71" fmla="*/ 4682281 w 12362426"/>
              <a:gd name="connsiteY71" fmla="*/ 176762 h 2621918"/>
              <a:gd name="connsiteX72" fmla="*/ 4800765 w 12362426"/>
              <a:gd name="connsiteY72" fmla="*/ 155328 h 2621918"/>
              <a:gd name="connsiteX73" fmla="*/ 4870119 w 12362426"/>
              <a:gd name="connsiteY73" fmla="*/ 139555 h 2621918"/>
              <a:gd name="connsiteX74" fmla="*/ 4894058 w 12362426"/>
              <a:gd name="connsiteY74" fmla="*/ 128929 h 2621918"/>
              <a:gd name="connsiteX75" fmla="*/ 4929109 w 12362426"/>
              <a:gd name="connsiteY75" fmla="*/ 117208 h 2621918"/>
              <a:gd name="connsiteX76" fmla="*/ 4989104 w 12362426"/>
              <a:gd name="connsiteY76" fmla="*/ 92929 h 2621918"/>
              <a:gd name="connsiteX77" fmla="*/ 5267714 w 12362426"/>
              <a:gd name="connsiteY77" fmla="*/ 56889 h 2621918"/>
              <a:gd name="connsiteX78" fmla="*/ 6007671 w 12362426"/>
              <a:gd name="connsiteY78" fmla="*/ 30795 h 2621918"/>
              <a:gd name="connsiteX0" fmla="*/ 5267714 w 12362426"/>
              <a:gd name="connsiteY0" fmla="*/ 10380 h 2575409"/>
              <a:gd name="connsiteX1" fmla="*/ 8177440 w 12362426"/>
              <a:gd name="connsiteY1" fmla="*/ 232324 h 2575409"/>
              <a:gd name="connsiteX2" fmla="*/ 9140514 w 12362426"/>
              <a:gd name="connsiteY2" fmla="*/ 293582 h 2575409"/>
              <a:gd name="connsiteX3" fmla="*/ 9836966 w 12362426"/>
              <a:gd name="connsiteY3" fmla="*/ 253873 h 2575409"/>
              <a:gd name="connsiteX4" fmla="*/ 9994340 w 12362426"/>
              <a:gd name="connsiteY4" fmla="*/ 282751 h 2575409"/>
              <a:gd name="connsiteX5" fmla="*/ 10021527 w 12362426"/>
              <a:gd name="connsiteY5" fmla="*/ 290861 h 2575409"/>
              <a:gd name="connsiteX6" fmla="*/ 10077617 w 12362426"/>
              <a:gd name="connsiteY6" fmla="*/ 305872 h 2575409"/>
              <a:gd name="connsiteX7" fmla="*/ 10249434 w 12362426"/>
              <a:gd name="connsiteY7" fmla="*/ 298436 h 2575409"/>
              <a:gd name="connsiteX8" fmla="*/ 10291151 w 12362426"/>
              <a:gd name="connsiteY8" fmla="*/ 285456 h 2575409"/>
              <a:gd name="connsiteX9" fmla="*/ 10537628 w 12362426"/>
              <a:gd name="connsiteY9" fmla="*/ 259478 h 2575409"/>
              <a:gd name="connsiteX10" fmla="*/ 10875114 w 12362426"/>
              <a:gd name="connsiteY10" fmla="*/ 188952 h 2575409"/>
              <a:gd name="connsiteX11" fmla="*/ 11131506 w 12362426"/>
              <a:gd name="connsiteY11" fmla="*/ 173851 h 2575409"/>
              <a:gd name="connsiteX12" fmla="*/ 11236837 w 12362426"/>
              <a:gd name="connsiteY12" fmla="*/ 158408 h 2575409"/>
              <a:gd name="connsiteX13" fmla="*/ 11428024 w 12362426"/>
              <a:gd name="connsiteY13" fmla="*/ 130248 h 2575409"/>
              <a:gd name="connsiteX14" fmla="*/ 11627584 w 12362426"/>
              <a:gd name="connsiteY14" fmla="*/ 99145 h 2575409"/>
              <a:gd name="connsiteX15" fmla="*/ 11715836 w 12362426"/>
              <a:gd name="connsiteY15" fmla="*/ 83989 h 2575409"/>
              <a:gd name="connsiteX16" fmla="*/ 11987050 w 12362426"/>
              <a:gd name="connsiteY16" fmla="*/ 183064 h 2575409"/>
              <a:gd name="connsiteX17" fmla="*/ 12251338 w 12362426"/>
              <a:gd name="connsiteY17" fmla="*/ 0 h 2575409"/>
              <a:gd name="connsiteX18" fmla="*/ 12362426 w 12362426"/>
              <a:gd name="connsiteY18" fmla="*/ 722441 h 2575409"/>
              <a:gd name="connsiteX19" fmla="*/ 312058 w 12362426"/>
              <a:gd name="connsiteY19" fmla="*/ 2575409 h 2575409"/>
              <a:gd name="connsiteX20" fmla="*/ 0 w 12362426"/>
              <a:gd name="connsiteY20" fmla="*/ 546006 h 2575409"/>
              <a:gd name="connsiteX21" fmla="*/ 4427 w 12362426"/>
              <a:gd name="connsiteY21" fmla="*/ 544712 h 2575409"/>
              <a:gd name="connsiteX22" fmla="*/ 36478 w 12362426"/>
              <a:gd name="connsiteY22" fmla="*/ 535541 h 2575409"/>
              <a:gd name="connsiteX23" fmla="*/ 74319 w 12362426"/>
              <a:gd name="connsiteY23" fmla="*/ 518467 h 2575409"/>
              <a:gd name="connsiteX24" fmla="*/ 265466 w 12362426"/>
              <a:gd name="connsiteY24" fmla="*/ 473605 h 2575409"/>
              <a:gd name="connsiteX25" fmla="*/ 365700 w 12362426"/>
              <a:gd name="connsiteY25" fmla="*/ 446909 h 2575409"/>
              <a:gd name="connsiteX26" fmla="*/ 402179 w 12362426"/>
              <a:gd name="connsiteY26" fmla="*/ 438574 h 2575409"/>
              <a:gd name="connsiteX27" fmla="*/ 504196 w 12362426"/>
              <a:gd name="connsiteY27" fmla="*/ 399069 h 2575409"/>
              <a:gd name="connsiteX28" fmla="*/ 579858 w 12362426"/>
              <a:gd name="connsiteY28" fmla="*/ 387416 h 2575409"/>
              <a:gd name="connsiteX29" fmla="*/ 788740 w 12362426"/>
              <a:gd name="connsiteY29" fmla="*/ 326657 h 2575409"/>
              <a:gd name="connsiteX30" fmla="*/ 942632 w 12362426"/>
              <a:gd name="connsiteY30" fmla="*/ 292230 h 2575409"/>
              <a:gd name="connsiteX31" fmla="*/ 1166396 w 12362426"/>
              <a:gd name="connsiteY31" fmla="*/ 266362 h 2575409"/>
              <a:gd name="connsiteX32" fmla="*/ 1247277 w 12362426"/>
              <a:gd name="connsiteY32" fmla="*/ 236911 h 2575409"/>
              <a:gd name="connsiteX33" fmla="*/ 1322184 w 12362426"/>
              <a:gd name="connsiteY33" fmla="*/ 220028 h 2575409"/>
              <a:gd name="connsiteX34" fmla="*/ 1336256 w 12362426"/>
              <a:gd name="connsiteY34" fmla="*/ 215516 h 2575409"/>
              <a:gd name="connsiteX35" fmla="*/ 1399541 w 12362426"/>
              <a:gd name="connsiteY35" fmla="*/ 208691 h 2575409"/>
              <a:gd name="connsiteX36" fmla="*/ 1609734 w 12362426"/>
              <a:gd name="connsiteY36" fmla="*/ 237324 h 2575409"/>
              <a:gd name="connsiteX37" fmla="*/ 1736383 w 12362426"/>
              <a:gd name="connsiteY37" fmla="*/ 264102 h 2575409"/>
              <a:gd name="connsiteX38" fmla="*/ 1857314 w 12362426"/>
              <a:gd name="connsiteY38" fmla="*/ 269725 h 2575409"/>
              <a:gd name="connsiteX39" fmla="*/ 2026639 w 12362426"/>
              <a:gd name="connsiteY39" fmla="*/ 288420 h 2575409"/>
              <a:gd name="connsiteX40" fmla="*/ 2043398 w 12362426"/>
              <a:gd name="connsiteY40" fmla="*/ 293341 h 2575409"/>
              <a:gd name="connsiteX41" fmla="*/ 2154517 w 12362426"/>
              <a:gd name="connsiteY41" fmla="*/ 313461 h 2575409"/>
              <a:gd name="connsiteX42" fmla="*/ 2277168 w 12362426"/>
              <a:gd name="connsiteY42" fmla="*/ 305816 h 2575409"/>
              <a:gd name="connsiteX43" fmla="*/ 2361853 w 12362426"/>
              <a:gd name="connsiteY43" fmla="*/ 288395 h 2575409"/>
              <a:gd name="connsiteX44" fmla="*/ 2463967 w 12362426"/>
              <a:gd name="connsiteY44" fmla="*/ 277530 h 2575409"/>
              <a:gd name="connsiteX45" fmla="*/ 2699787 w 12362426"/>
              <a:gd name="connsiteY45" fmla="*/ 249273 h 2575409"/>
              <a:gd name="connsiteX46" fmla="*/ 2705016 w 12362426"/>
              <a:gd name="connsiteY46" fmla="*/ 247786 h 2575409"/>
              <a:gd name="connsiteX47" fmla="*/ 2828071 w 12362426"/>
              <a:gd name="connsiteY47" fmla="*/ 227258 h 2575409"/>
              <a:gd name="connsiteX48" fmla="*/ 2858408 w 12362426"/>
              <a:gd name="connsiteY48" fmla="*/ 219063 h 2575409"/>
              <a:gd name="connsiteX49" fmla="*/ 2858814 w 12362426"/>
              <a:gd name="connsiteY49" fmla="*/ 218122 h 2575409"/>
              <a:gd name="connsiteX50" fmla="*/ 2927761 w 12362426"/>
              <a:gd name="connsiteY50" fmla="*/ 222886 h 2575409"/>
              <a:gd name="connsiteX51" fmla="*/ 2982332 w 12362426"/>
              <a:gd name="connsiteY51" fmla="*/ 228553 h 2575409"/>
              <a:gd name="connsiteX52" fmla="*/ 2997509 w 12362426"/>
              <a:gd name="connsiteY52" fmla="*/ 235293 h 2575409"/>
              <a:gd name="connsiteX53" fmla="*/ 3270214 w 12362426"/>
              <a:gd name="connsiteY53" fmla="*/ 231016 h 2575409"/>
              <a:gd name="connsiteX54" fmla="*/ 3396647 w 12362426"/>
              <a:gd name="connsiteY54" fmla="*/ 226358 h 2575409"/>
              <a:gd name="connsiteX55" fmla="*/ 3557903 w 12362426"/>
              <a:gd name="connsiteY55" fmla="*/ 212497 h 2575409"/>
              <a:gd name="connsiteX56" fmla="*/ 3749729 w 12362426"/>
              <a:gd name="connsiteY56" fmla="*/ 204287 h 2575409"/>
              <a:gd name="connsiteX57" fmla="*/ 3802620 w 12362426"/>
              <a:gd name="connsiteY57" fmla="*/ 192566 h 2575409"/>
              <a:gd name="connsiteX58" fmla="*/ 3922921 w 12362426"/>
              <a:gd name="connsiteY58" fmla="*/ 190394 h 2575409"/>
              <a:gd name="connsiteX59" fmla="*/ 3993939 w 12362426"/>
              <a:gd name="connsiteY59" fmla="*/ 185934 h 2575409"/>
              <a:gd name="connsiteX60" fmla="*/ 4019416 w 12362426"/>
              <a:gd name="connsiteY60" fmla="*/ 179275 h 2575409"/>
              <a:gd name="connsiteX61" fmla="*/ 4056007 w 12362426"/>
              <a:gd name="connsiteY61" fmla="*/ 173314 h 2575409"/>
              <a:gd name="connsiteX62" fmla="*/ 4180468 w 12362426"/>
              <a:gd name="connsiteY62" fmla="*/ 152354 h 2575409"/>
              <a:gd name="connsiteX63" fmla="*/ 4221483 w 12362426"/>
              <a:gd name="connsiteY63" fmla="*/ 150733 h 2575409"/>
              <a:gd name="connsiteX64" fmla="*/ 4227430 w 12362426"/>
              <a:gd name="connsiteY64" fmla="*/ 150889 h 2575409"/>
              <a:gd name="connsiteX65" fmla="*/ 4281173 w 12362426"/>
              <a:gd name="connsiteY65" fmla="*/ 154243 h 2575409"/>
              <a:gd name="connsiteX66" fmla="*/ 4371560 w 12362426"/>
              <a:gd name="connsiteY66" fmla="*/ 162491 h 2575409"/>
              <a:gd name="connsiteX67" fmla="*/ 4454221 w 12362426"/>
              <a:gd name="connsiteY67" fmla="*/ 168769 h 2575409"/>
              <a:gd name="connsiteX68" fmla="*/ 4508379 w 12362426"/>
              <a:gd name="connsiteY68" fmla="*/ 166239 h 2575409"/>
              <a:gd name="connsiteX69" fmla="*/ 4531879 w 12362426"/>
              <a:gd name="connsiteY69" fmla="*/ 169183 h 2575409"/>
              <a:gd name="connsiteX70" fmla="*/ 4634634 w 12362426"/>
              <a:gd name="connsiteY70" fmla="*/ 154393 h 2575409"/>
              <a:gd name="connsiteX71" fmla="*/ 4682281 w 12362426"/>
              <a:gd name="connsiteY71" fmla="*/ 130253 h 2575409"/>
              <a:gd name="connsiteX72" fmla="*/ 4800765 w 12362426"/>
              <a:gd name="connsiteY72" fmla="*/ 108819 h 2575409"/>
              <a:gd name="connsiteX73" fmla="*/ 4870119 w 12362426"/>
              <a:gd name="connsiteY73" fmla="*/ 93046 h 2575409"/>
              <a:gd name="connsiteX74" fmla="*/ 4894058 w 12362426"/>
              <a:gd name="connsiteY74" fmla="*/ 82420 h 2575409"/>
              <a:gd name="connsiteX75" fmla="*/ 4929109 w 12362426"/>
              <a:gd name="connsiteY75" fmla="*/ 70699 h 2575409"/>
              <a:gd name="connsiteX76" fmla="*/ 4989104 w 12362426"/>
              <a:gd name="connsiteY76" fmla="*/ 46420 h 2575409"/>
              <a:gd name="connsiteX77" fmla="*/ 5267714 w 12362426"/>
              <a:gd name="connsiteY77" fmla="*/ 10380 h 2575409"/>
              <a:gd name="connsiteX0" fmla="*/ 6298845 w 12362426"/>
              <a:gd name="connsiteY0" fmla="*/ 174694 h 2575409"/>
              <a:gd name="connsiteX1" fmla="*/ 8177440 w 12362426"/>
              <a:gd name="connsiteY1" fmla="*/ 232324 h 2575409"/>
              <a:gd name="connsiteX2" fmla="*/ 9140514 w 12362426"/>
              <a:gd name="connsiteY2" fmla="*/ 293582 h 2575409"/>
              <a:gd name="connsiteX3" fmla="*/ 9836966 w 12362426"/>
              <a:gd name="connsiteY3" fmla="*/ 253873 h 2575409"/>
              <a:gd name="connsiteX4" fmla="*/ 9994340 w 12362426"/>
              <a:gd name="connsiteY4" fmla="*/ 282751 h 2575409"/>
              <a:gd name="connsiteX5" fmla="*/ 10021527 w 12362426"/>
              <a:gd name="connsiteY5" fmla="*/ 290861 h 2575409"/>
              <a:gd name="connsiteX6" fmla="*/ 10077617 w 12362426"/>
              <a:gd name="connsiteY6" fmla="*/ 305872 h 2575409"/>
              <a:gd name="connsiteX7" fmla="*/ 10249434 w 12362426"/>
              <a:gd name="connsiteY7" fmla="*/ 298436 h 2575409"/>
              <a:gd name="connsiteX8" fmla="*/ 10291151 w 12362426"/>
              <a:gd name="connsiteY8" fmla="*/ 285456 h 2575409"/>
              <a:gd name="connsiteX9" fmla="*/ 10537628 w 12362426"/>
              <a:gd name="connsiteY9" fmla="*/ 259478 h 2575409"/>
              <a:gd name="connsiteX10" fmla="*/ 10875114 w 12362426"/>
              <a:gd name="connsiteY10" fmla="*/ 188952 h 2575409"/>
              <a:gd name="connsiteX11" fmla="*/ 11131506 w 12362426"/>
              <a:gd name="connsiteY11" fmla="*/ 173851 h 2575409"/>
              <a:gd name="connsiteX12" fmla="*/ 11236837 w 12362426"/>
              <a:gd name="connsiteY12" fmla="*/ 158408 h 2575409"/>
              <a:gd name="connsiteX13" fmla="*/ 11428024 w 12362426"/>
              <a:gd name="connsiteY13" fmla="*/ 130248 h 2575409"/>
              <a:gd name="connsiteX14" fmla="*/ 11627584 w 12362426"/>
              <a:gd name="connsiteY14" fmla="*/ 99145 h 2575409"/>
              <a:gd name="connsiteX15" fmla="*/ 11715836 w 12362426"/>
              <a:gd name="connsiteY15" fmla="*/ 83989 h 2575409"/>
              <a:gd name="connsiteX16" fmla="*/ 11987050 w 12362426"/>
              <a:gd name="connsiteY16" fmla="*/ 183064 h 2575409"/>
              <a:gd name="connsiteX17" fmla="*/ 12251338 w 12362426"/>
              <a:gd name="connsiteY17" fmla="*/ 0 h 2575409"/>
              <a:gd name="connsiteX18" fmla="*/ 12362426 w 12362426"/>
              <a:gd name="connsiteY18" fmla="*/ 722441 h 2575409"/>
              <a:gd name="connsiteX19" fmla="*/ 312058 w 12362426"/>
              <a:gd name="connsiteY19" fmla="*/ 2575409 h 2575409"/>
              <a:gd name="connsiteX20" fmla="*/ 0 w 12362426"/>
              <a:gd name="connsiteY20" fmla="*/ 546006 h 2575409"/>
              <a:gd name="connsiteX21" fmla="*/ 4427 w 12362426"/>
              <a:gd name="connsiteY21" fmla="*/ 544712 h 2575409"/>
              <a:gd name="connsiteX22" fmla="*/ 36478 w 12362426"/>
              <a:gd name="connsiteY22" fmla="*/ 535541 h 2575409"/>
              <a:gd name="connsiteX23" fmla="*/ 74319 w 12362426"/>
              <a:gd name="connsiteY23" fmla="*/ 518467 h 2575409"/>
              <a:gd name="connsiteX24" fmla="*/ 265466 w 12362426"/>
              <a:gd name="connsiteY24" fmla="*/ 473605 h 2575409"/>
              <a:gd name="connsiteX25" fmla="*/ 365700 w 12362426"/>
              <a:gd name="connsiteY25" fmla="*/ 446909 h 2575409"/>
              <a:gd name="connsiteX26" fmla="*/ 402179 w 12362426"/>
              <a:gd name="connsiteY26" fmla="*/ 438574 h 2575409"/>
              <a:gd name="connsiteX27" fmla="*/ 504196 w 12362426"/>
              <a:gd name="connsiteY27" fmla="*/ 399069 h 2575409"/>
              <a:gd name="connsiteX28" fmla="*/ 579858 w 12362426"/>
              <a:gd name="connsiteY28" fmla="*/ 387416 h 2575409"/>
              <a:gd name="connsiteX29" fmla="*/ 788740 w 12362426"/>
              <a:gd name="connsiteY29" fmla="*/ 326657 h 2575409"/>
              <a:gd name="connsiteX30" fmla="*/ 942632 w 12362426"/>
              <a:gd name="connsiteY30" fmla="*/ 292230 h 2575409"/>
              <a:gd name="connsiteX31" fmla="*/ 1166396 w 12362426"/>
              <a:gd name="connsiteY31" fmla="*/ 266362 h 2575409"/>
              <a:gd name="connsiteX32" fmla="*/ 1247277 w 12362426"/>
              <a:gd name="connsiteY32" fmla="*/ 236911 h 2575409"/>
              <a:gd name="connsiteX33" fmla="*/ 1322184 w 12362426"/>
              <a:gd name="connsiteY33" fmla="*/ 220028 h 2575409"/>
              <a:gd name="connsiteX34" fmla="*/ 1336256 w 12362426"/>
              <a:gd name="connsiteY34" fmla="*/ 215516 h 2575409"/>
              <a:gd name="connsiteX35" fmla="*/ 1399541 w 12362426"/>
              <a:gd name="connsiteY35" fmla="*/ 208691 h 2575409"/>
              <a:gd name="connsiteX36" fmla="*/ 1609734 w 12362426"/>
              <a:gd name="connsiteY36" fmla="*/ 237324 h 2575409"/>
              <a:gd name="connsiteX37" fmla="*/ 1736383 w 12362426"/>
              <a:gd name="connsiteY37" fmla="*/ 264102 h 2575409"/>
              <a:gd name="connsiteX38" fmla="*/ 1857314 w 12362426"/>
              <a:gd name="connsiteY38" fmla="*/ 269725 h 2575409"/>
              <a:gd name="connsiteX39" fmla="*/ 2026639 w 12362426"/>
              <a:gd name="connsiteY39" fmla="*/ 288420 h 2575409"/>
              <a:gd name="connsiteX40" fmla="*/ 2043398 w 12362426"/>
              <a:gd name="connsiteY40" fmla="*/ 293341 h 2575409"/>
              <a:gd name="connsiteX41" fmla="*/ 2154517 w 12362426"/>
              <a:gd name="connsiteY41" fmla="*/ 313461 h 2575409"/>
              <a:gd name="connsiteX42" fmla="*/ 2277168 w 12362426"/>
              <a:gd name="connsiteY42" fmla="*/ 305816 h 2575409"/>
              <a:gd name="connsiteX43" fmla="*/ 2361853 w 12362426"/>
              <a:gd name="connsiteY43" fmla="*/ 288395 h 2575409"/>
              <a:gd name="connsiteX44" fmla="*/ 2463967 w 12362426"/>
              <a:gd name="connsiteY44" fmla="*/ 277530 h 2575409"/>
              <a:gd name="connsiteX45" fmla="*/ 2699787 w 12362426"/>
              <a:gd name="connsiteY45" fmla="*/ 249273 h 2575409"/>
              <a:gd name="connsiteX46" fmla="*/ 2705016 w 12362426"/>
              <a:gd name="connsiteY46" fmla="*/ 247786 h 2575409"/>
              <a:gd name="connsiteX47" fmla="*/ 2828071 w 12362426"/>
              <a:gd name="connsiteY47" fmla="*/ 227258 h 2575409"/>
              <a:gd name="connsiteX48" fmla="*/ 2858408 w 12362426"/>
              <a:gd name="connsiteY48" fmla="*/ 219063 h 2575409"/>
              <a:gd name="connsiteX49" fmla="*/ 2858814 w 12362426"/>
              <a:gd name="connsiteY49" fmla="*/ 218122 h 2575409"/>
              <a:gd name="connsiteX50" fmla="*/ 2927761 w 12362426"/>
              <a:gd name="connsiteY50" fmla="*/ 222886 h 2575409"/>
              <a:gd name="connsiteX51" fmla="*/ 2982332 w 12362426"/>
              <a:gd name="connsiteY51" fmla="*/ 228553 h 2575409"/>
              <a:gd name="connsiteX52" fmla="*/ 2997509 w 12362426"/>
              <a:gd name="connsiteY52" fmla="*/ 235293 h 2575409"/>
              <a:gd name="connsiteX53" fmla="*/ 3270214 w 12362426"/>
              <a:gd name="connsiteY53" fmla="*/ 231016 h 2575409"/>
              <a:gd name="connsiteX54" fmla="*/ 3396647 w 12362426"/>
              <a:gd name="connsiteY54" fmla="*/ 226358 h 2575409"/>
              <a:gd name="connsiteX55" fmla="*/ 3557903 w 12362426"/>
              <a:gd name="connsiteY55" fmla="*/ 212497 h 2575409"/>
              <a:gd name="connsiteX56" fmla="*/ 3749729 w 12362426"/>
              <a:gd name="connsiteY56" fmla="*/ 204287 h 2575409"/>
              <a:gd name="connsiteX57" fmla="*/ 3802620 w 12362426"/>
              <a:gd name="connsiteY57" fmla="*/ 192566 h 2575409"/>
              <a:gd name="connsiteX58" fmla="*/ 3922921 w 12362426"/>
              <a:gd name="connsiteY58" fmla="*/ 190394 h 2575409"/>
              <a:gd name="connsiteX59" fmla="*/ 3993939 w 12362426"/>
              <a:gd name="connsiteY59" fmla="*/ 185934 h 2575409"/>
              <a:gd name="connsiteX60" fmla="*/ 4019416 w 12362426"/>
              <a:gd name="connsiteY60" fmla="*/ 179275 h 2575409"/>
              <a:gd name="connsiteX61" fmla="*/ 4056007 w 12362426"/>
              <a:gd name="connsiteY61" fmla="*/ 173314 h 2575409"/>
              <a:gd name="connsiteX62" fmla="*/ 4180468 w 12362426"/>
              <a:gd name="connsiteY62" fmla="*/ 152354 h 2575409"/>
              <a:gd name="connsiteX63" fmla="*/ 4221483 w 12362426"/>
              <a:gd name="connsiteY63" fmla="*/ 150733 h 2575409"/>
              <a:gd name="connsiteX64" fmla="*/ 4227430 w 12362426"/>
              <a:gd name="connsiteY64" fmla="*/ 150889 h 2575409"/>
              <a:gd name="connsiteX65" fmla="*/ 4281173 w 12362426"/>
              <a:gd name="connsiteY65" fmla="*/ 154243 h 2575409"/>
              <a:gd name="connsiteX66" fmla="*/ 4371560 w 12362426"/>
              <a:gd name="connsiteY66" fmla="*/ 162491 h 2575409"/>
              <a:gd name="connsiteX67" fmla="*/ 4454221 w 12362426"/>
              <a:gd name="connsiteY67" fmla="*/ 168769 h 2575409"/>
              <a:gd name="connsiteX68" fmla="*/ 4508379 w 12362426"/>
              <a:gd name="connsiteY68" fmla="*/ 166239 h 2575409"/>
              <a:gd name="connsiteX69" fmla="*/ 4531879 w 12362426"/>
              <a:gd name="connsiteY69" fmla="*/ 169183 h 2575409"/>
              <a:gd name="connsiteX70" fmla="*/ 4634634 w 12362426"/>
              <a:gd name="connsiteY70" fmla="*/ 154393 h 2575409"/>
              <a:gd name="connsiteX71" fmla="*/ 4682281 w 12362426"/>
              <a:gd name="connsiteY71" fmla="*/ 130253 h 2575409"/>
              <a:gd name="connsiteX72" fmla="*/ 4800765 w 12362426"/>
              <a:gd name="connsiteY72" fmla="*/ 108819 h 2575409"/>
              <a:gd name="connsiteX73" fmla="*/ 4870119 w 12362426"/>
              <a:gd name="connsiteY73" fmla="*/ 93046 h 2575409"/>
              <a:gd name="connsiteX74" fmla="*/ 4894058 w 12362426"/>
              <a:gd name="connsiteY74" fmla="*/ 82420 h 2575409"/>
              <a:gd name="connsiteX75" fmla="*/ 4929109 w 12362426"/>
              <a:gd name="connsiteY75" fmla="*/ 70699 h 2575409"/>
              <a:gd name="connsiteX76" fmla="*/ 4989104 w 12362426"/>
              <a:gd name="connsiteY76" fmla="*/ 46420 h 2575409"/>
              <a:gd name="connsiteX77" fmla="*/ 6298845 w 12362426"/>
              <a:gd name="connsiteY77" fmla="*/ 174694 h 2575409"/>
              <a:gd name="connsiteX0" fmla="*/ 6298845 w 12362426"/>
              <a:gd name="connsiteY0" fmla="*/ 174694 h 2575409"/>
              <a:gd name="connsiteX1" fmla="*/ 8177440 w 12362426"/>
              <a:gd name="connsiteY1" fmla="*/ 232324 h 2575409"/>
              <a:gd name="connsiteX2" fmla="*/ 9140514 w 12362426"/>
              <a:gd name="connsiteY2" fmla="*/ 293582 h 2575409"/>
              <a:gd name="connsiteX3" fmla="*/ 9836966 w 12362426"/>
              <a:gd name="connsiteY3" fmla="*/ 253873 h 2575409"/>
              <a:gd name="connsiteX4" fmla="*/ 9994340 w 12362426"/>
              <a:gd name="connsiteY4" fmla="*/ 282751 h 2575409"/>
              <a:gd name="connsiteX5" fmla="*/ 10021527 w 12362426"/>
              <a:gd name="connsiteY5" fmla="*/ 290861 h 2575409"/>
              <a:gd name="connsiteX6" fmla="*/ 10077617 w 12362426"/>
              <a:gd name="connsiteY6" fmla="*/ 305872 h 2575409"/>
              <a:gd name="connsiteX7" fmla="*/ 10249434 w 12362426"/>
              <a:gd name="connsiteY7" fmla="*/ 298436 h 2575409"/>
              <a:gd name="connsiteX8" fmla="*/ 10291151 w 12362426"/>
              <a:gd name="connsiteY8" fmla="*/ 285456 h 2575409"/>
              <a:gd name="connsiteX9" fmla="*/ 10537628 w 12362426"/>
              <a:gd name="connsiteY9" fmla="*/ 259478 h 2575409"/>
              <a:gd name="connsiteX10" fmla="*/ 10875114 w 12362426"/>
              <a:gd name="connsiteY10" fmla="*/ 188952 h 2575409"/>
              <a:gd name="connsiteX11" fmla="*/ 11131506 w 12362426"/>
              <a:gd name="connsiteY11" fmla="*/ 173851 h 2575409"/>
              <a:gd name="connsiteX12" fmla="*/ 11236837 w 12362426"/>
              <a:gd name="connsiteY12" fmla="*/ 158408 h 2575409"/>
              <a:gd name="connsiteX13" fmla="*/ 11428024 w 12362426"/>
              <a:gd name="connsiteY13" fmla="*/ 130248 h 2575409"/>
              <a:gd name="connsiteX14" fmla="*/ 11627584 w 12362426"/>
              <a:gd name="connsiteY14" fmla="*/ 99145 h 2575409"/>
              <a:gd name="connsiteX15" fmla="*/ 11715836 w 12362426"/>
              <a:gd name="connsiteY15" fmla="*/ 83989 h 2575409"/>
              <a:gd name="connsiteX16" fmla="*/ 11987050 w 12362426"/>
              <a:gd name="connsiteY16" fmla="*/ 183064 h 2575409"/>
              <a:gd name="connsiteX17" fmla="*/ 12251338 w 12362426"/>
              <a:gd name="connsiteY17" fmla="*/ 0 h 2575409"/>
              <a:gd name="connsiteX18" fmla="*/ 12362426 w 12362426"/>
              <a:gd name="connsiteY18" fmla="*/ 722441 h 2575409"/>
              <a:gd name="connsiteX19" fmla="*/ 312058 w 12362426"/>
              <a:gd name="connsiteY19" fmla="*/ 2575409 h 2575409"/>
              <a:gd name="connsiteX20" fmla="*/ 0 w 12362426"/>
              <a:gd name="connsiteY20" fmla="*/ 546006 h 2575409"/>
              <a:gd name="connsiteX21" fmla="*/ 4427 w 12362426"/>
              <a:gd name="connsiteY21" fmla="*/ 544712 h 2575409"/>
              <a:gd name="connsiteX22" fmla="*/ 36478 w 12362426"/>
              <a:gd name="connsiteY22" fmla="*/ 535541 h 2575409"/>
              <a:gd name="connsiteX23" fmla="*/ 74319 w 12362426"/>
              <a:gd name="connsiteY23" fmla="*/ 518467 h 2575409"/>
              <a:gd name="connsiteX24" fmla="*/ 265466 w 12362426"/>
              <a:gd name="connsiteY24" fmla="*/ 473605 h 2575409"/>
              <a:gd name="connsiteX25" fmla="*/ 365700 w 12362426"/>
              <a:gd name="connsiteY25" fmla="*/ 446909 h 2575409"/>
              <a:gd name="connsiteX26" fmla="*/ 402179 w 12362426"/>
              <a:gd name="connsiteY26" fmla="*/ 438574 h 2575409"/>
              <a:gd name="connsiteX27" fmla="*/ 504196 w 12362426"/>
              <a:gd name="connsiteY27" fmla="*/ 399069 h 2575409"/>
              <a:gd name="connsiteX28" fmla="*/ 579858 w 12362426"/>
              <a:gd name="connsiteY28" fmla="*/ 387416 h 2575409"/>
              <a:gd name="connsiteX29" fmla="*/ 788740 w 12362426"/>
              <a:gd name="connsiteY29" fmla="*/ 326657 h 2575409"/>
              <a:gd name="connsiteX30" fmla="*/ 942632 w 12362426"/>
              <a:gd name="connsiteY30" fmla="*/ 292230 h 2575409"/>
              <a:gd name="connsiteX31" fmla="*/ 1166396 w 12362426"/>
              <a:gd name="connsiteY31" fmla="*/ 266362 h 2575409"/>
              <a:gd name="connsiteX32" fmla="*/ 1247277 w 12362426"/>
              <a:gd name="connsiteY32" fmla="*/ 236911 h 2575409"/>
              <a:gd name="connsiteX33" fmla="*/ 1322184 w 12362426"/>
              <a:gd name="connsiteY33" fmla="*/ 220028 h 2575409"/>
              <a:gd name="connsiteX34" fmla="*/ 1336256 w 12362426"/>
              <a:gd name="connsiteY34" fmla="*/ 215516 h 2575409"/>
              <a:gd name="connsiteX35" fmla="*/ 1399541 w 12362426"/>
              <a:gd name="connsiteY35" fmla="*/ 208691 h 2575409"/>
              <a:gd name="connsiteX36" fmla="*/ 1609734 w 12362426"/>
              <a:gd name="connsiteY36" fmla="*/ 237324 h 2575409"/>
              <a:gd name="connsiteX37" fmla="*/ 1736383 w 12362426"/>
              <a:gd name="connsiteY37" fmla="*/ 264102 h 2575409"/>
              <a:gd name="connsiteX38" fmla="*/ 1857314 w 12362426"/>
              <a:gd name="connsiteY38" fmla="*/ 269725 h 2575409"/>
              <a:gd name="connsiteX39" fmla="*/ 2026639 w 12362426"/>
              <a:gd name="connsiteY39" fmla="*/ 288420 h 2575409"/>
              <a:gd name="connsiteX40" fmla="*/ 2043398 w 12362426"/>
              <a:gd name="connsiteY40" fmla="*/ 293341 h 2575409"/>
              <a:gd name="connsiteX41" fmla="*/ 2154517 w 12362426"/>
              <a:gd name="connsiteY41" fmla="*/ 313461 h 2575409"/>
              <a:gd name="connsiteX42" fmla="*/ 2277168 w 12362426"/>
              <a:gd name="connsiteY42" fmla="*/ 305816 h 2575409"/>
              <a:gd name="connsiteX43" fmla="*/ 2361853 w 12362426"/>
              <a:gd name="connsiteY43" fmla="*/ 288395 h 2575409"/>
              <a:gd name="connsiteX44" fmla="*/ 2463967 w 12362426"/>
              <a:gd name="connsiteY44" fmla="*/ 277530 h 2575409"/>
              <a:gd name="connsiteX45" fmla="*/ 2699787 w 12362426"/>
              <a:gd name="connsiteY45" fmla="*/ 249273 h 2575409"/>
              <a:gd name="connsiteX46" fmla="*/ 2705016 w 12362426"/>
              <a:gd name="connsiteY46" fmla="*/ 247786 h 2575409"/>
              <a:gd name="connsiteX47" fmla="*/ 2828071 w 12362426"/>
              <a:gd name="connsiteY47" fmla="*/ 227258 h 2575409"/>
              <a:gd name="connsiteX48" fmla="*/ 2858408 w 12362426"/>
              <a:gd name="connsiteY48" fmla="*/ 219063 h 2575409"/>
              <a:gd name="connsiteX49" fmla="*/ 2858814 w 12362426"/>
              <a:gd name="connsiteY49" fmla="*/ 218122 h 2575409"/>
              <a:gd name="connsiteX50" fmla="*/ 2927761 w 12362426"/>
              <a:gd name="connsiteY50" fmla="*/ 222886 h 2575409"/>
              <a:gd name="connsiteX51" fmla="*/ 2982332 w 12362426"/>
              <a:gd name="connsiteY51" fmla="*/ 228553 h 2575409"/>
              <a:gd name="connsiteX52" fmla="*/ 2997509 w 12362426"/>
              <a:gd name="connsiteY52" fmla="*/ 235293 h 2575409"/>
              <a:gd name="connsiteX53" fmla="*/ 3270214 w 12362426"/>
              <a:gd name="connsiteY53" fmla="*/ 231016 h 2575409"/>
              <a:gd name="connsiteX54" fmla="*/ 3396647 w 12362426"/>
              <a:gd name="connsiteY54" fmla="*/ 226358 h 2575409"/>
              <a:gd name="connsiteX55" fmla="*/ 3557903 w 12362426"/>
              <a:gd name="connsiteY55" fmla="*/ 212497 h 2575409"/>
              <a:gd name="connsiteX56" fmla="*/ 3749729 w 12362426"/>
              <a:gd name="connsiteY56" fmla="*/ 204287 h 2575409"/>
              <a:gd name="connsiteX57" fmla="*/ 3802620 w 12362426"/>
              <a:gd name="connsiteY57" fmla="*/ 192566 h 2575409"/>
              <a:gd name="connsiteX58" fmla="*/ 3922921 w 12362426"/>
              <a:gd name="connsiteY58" fmla="*/ 190394 h 2575409"/>
              <a:gd name="connsiteX59" fmla="*/ 3993939 w 12362426"/>
              <a:gd name="connsiteY59" fmla="*/ 185934 h 2575409"/>
              <a:gd name="connsiteX60" fmla="*/ 4019416 w 12362426"/>
              <a:gd name="connsiteY60" fmla="*/ 179275 h 2575409"/>
              <a:gd name="connsiteX61" fmla="*/ 4056007 w 12362426"/>
              <a:gd name="connsiteY61" fmla="*/ 173314 h 2575409"/>
              <a:gd name="connsiteX62" fmla="*/ 4180468 w 12362426"/>
              <a:gd name="connsiteY62" fmla="*/ 152354 h 2575409"/>
              <a:gd name="connsiteX63" fmla="*/ 4221483 w 12362426"/>
              <a:gd name="connsiteY63" fmla="*/ 150733 h 2575409"/>
              <a:gd name="connsiteX64" fmla="*/ 4227430 w 12362426"/>
              <a:gd name="connsiteY64" fmla="*/ 150889 h 2575409"/>
              <a:gd name="connsiteX65" fmla="*/ 4281173 w 12362426"/>
              <a:gd name="connsiteY65" fmla="*/ 154243 h 2575409"/>
              <a:gd name="connsiteX66" fmla="*/ 4371560 w 12362426"/>
              <a:gd name="connsiteY66" fmla="*/ 162491 h 2575409"/>
              <a:gd name="connsiteX67" fmla="*/ 4454221 w 12362426"/>
              <a:gd name="connsiteY67" fmla="*/ 168769 h 2575409"/>
              <a:gd name="connsiteX68" fmla="*/ 4508379 w 12362426"/>
              <a:gd name="connsiteY68" fmla="*/ 166239 h 2575409"/>
              <a:gd name="connsiteX69" fmla="*/ 4531879 w 12362426"/>
              <a:gd name="connsiteY69" fmla="*/ 169183 h 2575409"/>
              <a:gd name="connsiteX70" fmla="*/ 4634634 w 12362426"/>
              <a:gd name="connsiteY70" fmla="*/ 154393 h 2575409"/>
              <a:gd name="connsiteX71" fmla="*/ 4682281 w 12362426"/>
              <a:gd name="connsiteY71" fmla="*/ 130253 h 2575409"/>
              <a:gd name="connsiteX72" fmla="*/ 4800765 w 12362426"/>
              <a:gd name="connsiteY72" fmla="*/ 108819 h 2575409"/>
              <a:gd name="connsiteX73" fmla="*/ 4870119 w 12362426"/>
              <a:gd name="connsiteY73" fmla="*/ 93046 h 2575409"/>
              <a:gd name="connsiteX74" fmla="*/ 4894058 w 12362426"/>
              <a:gd name="connsiteY74" fmla="*/ 82420 h 2575409"/>
              <a:gd name="connsiteX75" fmla="*/ 4929109 w 12362426"/>
              <a:gd name="connsiteY75" fmla="*/ 70699 h 2575409"/>
              <a:gd name="connsiteX76" fmla="*/ 5473414 w 12362426"/>
              <a:gd name="connsiteY76" fmla="*/ 46457 h 2575409"/>
              <a:gd name="connsiteX77" fmla="*/ 6298845 w 12362426"/>
              <a:gd name="connsiteY77" fmla="*/ 174694 h 2575409"/>
              <a:gd name="connsiteX0" fmla="*/ 6298845 w 12362426"/>
              <a:gd name="connsiteY0" fmla="*/ 174694 h 2575409"/>
              <a:gd name="connsiteX1" fmla="*/ 8177440 w 12362426"/>
              <a:gd name="connsiteY1" fmla="*/ 232324 h 2575409"/>
              <a:gd name="connsiteX2" fmla="*/ 9140514 w 12362426"/>
              <a:gd name="connsiteY2" fmla="*/ 293582 h 2575409"/>
              <a:gd name="connsiteX3" fmla="*/ 9836966 w 12362426"/>
              <a:gd name="connsiteY3" fmla="*/ 253873 h 2575409"/>
              <a:gd name="connsiteX4" fmla="*/ 9994340 w 12362426"/>
              <a:gd name="connsiteY4" fmla="*/ 282751 h 2575409"/>
              <a:gd name="connsiteX5" fmla="*/ 10021527 w 12362426"/>
              <a:gd name="connsiteY5" fmla="*/ 290861 h 2575409"/>
              <a:gd name="connsiteX6" fmla="*/ 10077617 w 12362426"/>
              <a:gd name="connsiteY6" fmla="*/ 305872 h 2575409"/>
              <a:gd name="connsiteX7" fmla="*/ 10249434 w 12362426"/>
              <a:gd name="connsiteY7" fmla="*/ 298436 h 2575409"/>
              <a:gd name="connsiteX8" fmla="*/ 10291151 w 12362426"/>
              <a:gd name="connsiteY8" fmla="*/ 285456 h 2575409"/>
              <a:gd name="connsiteX9" fmla="*/ 10537628 w 12362426"/>
              <a:gd name="connsiteY9" fmla="*/ 259478 h 2575409"/>
              <a:gd name="connsiteX10" fmla="*/ 10875114 w 12362426"/>
              <a:gd name="connsiteY10" fmla="*/ 188952 h 2575409"/>
              <a:gd name="connsiteX11" fmla="*/ 11131506 w 12362426"/>
              <a:gd name="connsiteY11" fmla="*/ 173851 h 2575409"/>
              <a:gd name="connsiteX12" fmla="*/ 11236837 w 12362426"/>
              <a:gd name="connsiteY12" fmla="*/ 158408 h 2575409"/>
              <a:gd name="connsiteX13" fmla="*/ 11428024 w 12362426"/>
              <a:gd name="connsiteY13" fmla="*/ 130248 h 2575409"/>
              <a:gd name="connsiteX14" fmla="*/ 11627584 w 12362426"/>
              <a:gd name="connsiteY14" fmla="*/ 99145 h 2575409"/>
              <a:gd name="connsiteX15" fmla="*/ 11715836 w 12362426"/>
              <a:gd name="connsiteY15" fmla="*/ 83989 h 2575409"/>
              <a:gd name="connsiteX16" fmla="*/ 11987050 w 12362426"/>
              <a:gd name="connsiteY16" fmla="*/ 183064 h 2575409"/>
              <a:gd name="connsiteX17" fmla="*/ 12251338 w 12362426"/>
              <a:gd name="connsiteY17" fmla="*/ 0 h 2575409"/>
              <a:gd name="connsiteX18" fmla="*/ 12362426 w 12362426"/>
              <a:gd name="connsiteY18" fmla="*/ 722441 h 2575409"/>
              <a:gd name="connsiteX19" fmla="*/ 312058 w 12362426"/>
              <a:gd name="connsiteY19" fmla="*/ 2575409 h 2575409"/>
              <a:gd name="connsiteX20" fmla="*/ 0 w 12362426"/>
              <a:gd name="connsiteY20" fmla="*/ 546006 h 2575409"/>
              <a:gd name="connsiteX21" fmla="*/ 4427 w 12362426"/>
              <a:gd name="connsiteY21" fmla="*/ 544712 h 2575409"/>
              <a:gd name="connsiteX22" fmla="*/ 36478 w 12362426"/>
              <a:gd name="connsiteY22" fmla="*/ 535541 h 2575409"/>
              <a:gd name="connsiteX23" fmla="*/ 74319 w 12362426"/>
              <a:gd name="connsiteY23" fmla="*/ 518467 h 2575409"/>
              <a:gd name="connsiteX24" fmla="*/ 265466 w 12362426"/>
              <a:gd name="connsiteY24" fmla="*/ 473605 h 2575409"/>
              <a:gd name="connsiteX25" fmla="*/ 365700 w 12362426"/>
              <a:gd name="connsiteY25" fmla="*/ 446909 h 2575409"/>
              <a:gd name="connsiteX26" fmla="*/ 402179 w 12362426"/>
              <a:gd name="connsiteY26" fmla="*/ 438574 h 2575409"/>
              <a:gd name="connsiteX27" fmla="*/ 504196 w 12362426"/>
              <a:gd name="connsiteY27" fmla="*/ 399069 h 2575409"/>
              <a:gd name="connsiteX28" fmla="*/ 579858 w 12362426"/>
              <a:gd name="connsiteY28" fmla="*/ 387416 h 2575409"/>
              <a:gd name="connsiteX29" fmla="*/ 788740 w 12362426"/>
              <a:gd name="connsiteY29" fmla="*/ 326657 h 2575409"/>
              <a:gd name="connsiteX30" fmla="*/ 942632 w 12362426"/>
              <a:gd name="connsiteY30" fmla="*/ 292230 h 2575409"/>
              <a:gd name="connsiteX31" fmla="*/ 1166396 w 12362426"/>
              <a:gd name="connsiteY31" fmla="*/ 266362 h 2575409"/>
              <a:gd name="connsiteX32" fmla="*/ 1247277 w 12362426"/>
              <a:gd name="connsiteY32" fmla="*/ 236911 h 2575409"/>
              <a:gd name="connsiteX33" fmla="*/ 1322184 w 12362426"/>
              <a:gd name="connsiteY33" fmla="*/ 220028 h 2575409"/>
              <a:gd name="connsiteX34" fmla="*/ 1336256 w 12362426"/>
              <a:gd name="connsiteY34" fmla="*/ 215516 h 2575409"/>
              <a:gd name="connsiteX35" fmla="*/ 1399541 w 12362426"/>
              <a:gd name="connsiteY35" fmla="*/ 208691 h 2575409"/>
              <a:gd name="connsiteX36" fmla="*/ 1609734 w 12362426"/>
              <a:gd name="connsiteY36" fmla="*/ 237324 h 2575409"/>
              <a:gd name="connsiteX37" fmla="*/ 1736383 w 12362426"/>
              <a:gd name="connsiteY37" fmla="*/ 264102 h 2575409"/>
              <a:gd name="connsiteX38" fmla="*/ 1857314 w 12362426"/>
              <a:gd name="connsiteY38" fmla="*/ 269725 h 2575409"/>
              <a:gd name="connsiteX39" fmla="*/ 2026639 w 12362426"/>
              <a:gd name="connsiteY39" fmla="*/ 288420 h 2575409"/>
              <a:gd name="connsiteX40" fmla="*/ 2043398 w 12362426"/>
              <a:gd name="connsiteY40" fmla="*/ 293341 h 2575409"/>
              <a:gd name="connsiteX41" fmla="*/ 2154517 w 12362426"/>
              <a:gd name="connsiteY41" fmla="*/ 313461 h 2575409"/>
              <a:gd name="connsiteX42" fmla="*/ 2277168 w 12362426"/>
              <a:gd name="connsiteY42" fmla="*/ 305816 h 2575409"/>
              <a:gd name="connsiteX43" fmla="*/ 2361853 w 12362426"/>
              <a:gd name="connsiteY43" fmla="*/ 288395 h 2575409"/>
              <a:gd name="connsiteX44" fmla="*/ 2463967 w 12362426"/>
              <a:gd name="connsiteY44" fmla="*/ 277530 h 2575409"/>
              <a:gd name="connsiteX45" fmla="*/ 2699787 w 12362426"/>
              <a:gd name="connsiteY45" fmla="*/ 249273 h 2575409"/>
              <a:gd name="connsiteX46" fmla="*/ 2705016 w 12362426"/>
              <a:gd name="connsiteY46" fmla="*/ 247786 h 2575409"/>
              <a:gd name="connsiteX47" fmla="*/ 2828071 w 12362426"/>
              <a:gd name="connsiteY47" fmla="*/ 227258 h 2575409"/>
              <a:gd name="connsiteX48" fmla="*/ 2858408 w 12362426"/>
              <a:gd name="connsiteY48" fmla="*/ 219063 h 2575409"/>
              <a:gd name="connsiteX49" fmla="*/ 2858814 w 12362426"/>
              <a:gd name="connsiteY49" fmla="*/ 218122 h 2575409"/>
              <a:gd name="connsiteX50" fmla="*/ 2927761 w 12362426"/>
              <a:gd name="connsiteY50" fmla="*/ 222886 h 2575409"/>
              <a:gd name="connsiteX51" fmla="*/ 2982332 w 12362426"/>
              <a:gd name="connsiteY51" fmla="*/ 228553 h 2575409"/>
              <a:gd name="connsiteX52" fmla="*/ 2997509 w 12362426"/>
              <a:gd name="connsiteY52" fmla="*/ 235293 h 2575409"/>
              <a:gd name="connsiteX53" fmla="*/ 3270214 w 12362426"/>
              <a:gd name="connsiteY53" fmla="*/ 231016 h 2575409"/>
              <a:gd name="connsiteX54" fmla="*/ 3396647 w 12362426"/>
              <a:gd name="connsiteY54" fmla="*/ 226358 h 2575409"/>
              <a:gd name="connsiteX55" fmla="*/ 3557903 w 12362426"/>
              <a:gd name="connsiteY55" fmla="*/ 212497 h 2575409"/>
              <a:gd name="connsiteX56" fmla="*/ 3749729 w 12362426"/>
              <a:gd name="connsiteY56" fmla="*/ 204287 h 2575409"/>
              <a:gd name="connsiteX57" fmla="*/ 3802620 w 12362426"/>
              <a:gd name="connsiteY57" fmla="*/ 192566 h 2575409"/>
              <a:gd name="connsiteX58" fmla="*/ 3922921 w 12362426"/>
              <a:gd name="connsiteY58" fmla="*/ 190394 h 2575409"/>
              <a:gd name="connsiteX59" fmla="*/ 3993939 w 12362426"/>
              <a:gd name="connsiteY59" fmla="*/ 185934 h 2575409"/>
              <a:gd name="connsiteX60" fmla="*/ 4019416 w 12362426"/>
              <a:gd name="connsiteY60" fmla="*/ 179275 h 2575409"/>
              <a:gd name="connsiteX61" fmla="*/ 4056007 w 12362426"/>
              <a:gd name="connsiteY61" fmla="*/ 173314 h 2575409"/>
              <a:gd name="connsiteX62" fmla="*/ 4180468 w 12362426"/>
              <a:gd name="connsiteY62" fmla="*/ 152354 h 2575409"/>
              <a:gd name="connsiteX63" fmla="*/ 4221483 w 12362426"/>
              <a:gd name="connsiteY63" fmla="*/ 150733 h 2575409"/>
              <a:gd name="connsiteX64" fmla="*/ 4227430 w 12362426"/>
              <a:gd name="connsiteY64" fmla="*/ 150889 h 2575409"/>
              <a:gd name="connsiteX65" fmla="*/ 4281173 w 12362426"/>
              <a:gd name="connsiteY65" fmla="*/ 154243 h 2575409"/>
              <a:gd name="connsiteX66" fmla="*/ 4371560 w 12362426"/>
              <a:gd name="connsiteY66" fmla="*/ 162491 h 2575409"/>
              <a:gd name="connsiteX67" fmla="*/ 4454221 w 12362426"/>
              <a:gd name="connsiteY67" fmla="*/ 168769 h 2575409"/>
              <a:gd name="connsiteX68" fmla="*/ 4508379 w 12362426"/>
              <a:gd name="connsiteY68" fmla="*/ 166239 h 2575409"/>
              <a:gd name="connsiteX69" fmla="*/ 4531879 w 12362426"/>
              <a:gd name="connsiteY69" fmla="*/ 169183 h 2575409"/>
              <a:gd name="connsiteX70" fmla="*/ 4634634 w 12362426"/>
              <a:gd name="connsiteY70" fmla="*/ 154393 h 2575409"/>
              <a:gd name="connsiteX71" fmla="*/ 4682281 w 12362426"/>
              <a:gd name="connsiteY71" fmla="*/ 130253 h 2575409"/>
              <a:gd name="connsiteX72" fmla="*/ 4800765 w 12362426"/>
              <a:gd name="connsiteY72" fmla="*/ 108819 h 2575409"/>
              <a:gd name="connsiteX73" fmla="*/ 4870119 w 12362426"/>
              <a:gd name="connsiteY73" fmla="*/ 93046 h 2575409"/>
              <a:gd name="connsiteX74" fmla="*/ 4894058 w 12362426"/>
              <a:gd name="connsiteY74" fmla="*/ 82420 h 2575409"/>
              <a:gd name="connsiteX75" fmla="*/ 4954298 w 12362426"/>
              <a:gd name="connsiteY75" fmla="*/ 153752 h 2575409"/>
              <a:gd name="connsiteX76" fmla="*/ 5473414 w 12362426"/>
              <a:gd name="connsiteY76" fmla="*/ 46457 h 2575409"/>
              <a:gd name="connsiteX77" fmla="*/ 6298845 w 12362426"/>
              <a:gd name="connsiteY77" fmla="*/ 174694 h 2575409"/>
              <a:gd name="connsiteX0" fmla="*/ 6298845 w 12362426"/>
              <a:gd name="connsiteY0" fmla="*/ 174694 h 2575409"/>
              <a:gd name="connsiteX1" fmla="*/ 8177440 w 12362426"/>
              <a:gd name="connsiteY1" fmla="*/ 232324 h 2575409"/>
              <a:gd name="connsiteX2" fmla="*/ 9140514 w 12362426"/>
              <a:gd name="connsiteY2" fmla="*/ 293582 h 2575409"/>
              <a:gd name="connsiteX3" fmla="*/ 9836966 w 12362426"/>
              <a:gd name="connsiteY3" fmla="*/ 253873 h 2575409"/>
              <a:gd name="connsiteX4" fmla="*/ 9994340 w 12362426"/>
              <a:gd name="connsiteY4" fmla="*/ 282751 h 2575409"/>
              <a:gd name="connsiteX5" fmla="*/ 10021527 w 12362426"/>
              <a:gd name="connsiteY5" fmla="*/ 290861 h 2575409"/>
              <a:gd name="connsiteX6" fmla="*/ 10077617 w 12362426"/>
              <a:gd name="connsiteY6" fmla="*/ 305872 h 2575409"/>
              <a:gd name="connsiteX7" fmla="*/ 10249434 w 12362426"/>
              <a:gd name="connsiteY7" fmla="*/ 298436 h 2575409"/>
              <a:gd name="connsiteX8" fmla="*/ 10291151 w 12362426"/>
              <a:gd name="connsiteY8" fmla="*/ 285456 h 2575409"/>
              <a:gd name="connsiteX9" fmla="*/ 10537628 w 12362426"/>
              <a:gd name="connsiteY9" fmla="*/ 259478 h 2575409"/>
              <a:gd name="connsiteX10" fmla="*/ 10875114 w 12362426"/>
              <a:gd name="connsiteY10" fmla="*/ 188952 h 2575409"/>
              <a:gd name="connsiteX11" fmla="*/ 11131506 w 12362426"/>
              <a:gd name="connsiteY11" fmla="*/ 173851 h 2575409"/>
              <a:gd name="connsiteX12" fmla="*/ 11236837 w 12362426"/>
              <a:gd name="connsiteY12" fmla="*/ 158408 h 2575409"/>
              <a:gd name="connsiteX13" fmla="*/ 11428024 w 12362426"/>
              <a:gd name="connsiteY13" fmla="*/ 130248 h 2575409"/>
              <a:gd name="connsiteX14" fmla="*/ 11627584 w 12362426"/>
              <a:gd name="connsiteY14" fmla="*/ 99145 h 2575409"/>
              <a:gd name="connsiteX15" fmla="*/ 11715836 w 12362426"/>
              <a:gd name="connsiteY15" fmla="*/ 83989 h 2575409"/>
              <a:gd name="connsiteX16" fmla="*/ 11987050 w 12362426"/>
              <a:gd name="connsiteY16" fmla="*/ 183064 h 2575409"/>
              <a:gd name="connsiteX17" fmla="*/ 12251338 w 12362426"/>
              <a:gd name="connsiteY17" fmla="*/ 0 h 2575409"/>
              <a:gd name="connsiteX18" fmla="*/ 12362426 w 12362426"/>
              <a:gd name="connsiteY18" fmla="*/ 722441 h 2575409"/>
              <a:gd name="connsiteX19" fmla="*/ 312058 w 12362426"/>
              <a:gd name="connsiteY19" fmla="*/ 2575409 h 2575409"/>
              <a:gd name="connsiteX20" fmla="*/ 0 w 12362426"/>
              <a:gd name="connsiteY20" fmla="*/ 546006 h 2575409"/>
              <a:gd name="connsiteX21" fmla="*/ 4427 w 12362426"/>
              <a:gd name="connsiteY21" fmla="*/ 544712 h 2575409"/>
              <a:gd name="connsiteX22" fmla="*/ 36478 w 12362426"/>
              <a:gd name="connsiteY22" fmla="*/ 535541 h 2575409"/>
              <a:gd name="connsiteX23" fmla="*/ 74319 w 12362426"/>
              <a:gd name="connsiteY23" fmla="*/ 518467 h 2575409"/>
              <a:gd name="connsiteX24" fmla="*/ 265466 w 12362426"/>
              <a:gd name="connsiteY24" fmla="*/ 473605 h 2575409"/>
              <a:gd name="connsiteX25" fmla="*/ 365700 w 12362426"/>
              <a:gd name="connsiteY25" fmla="*/ 446909 h 2575409"/>
              <a:gd name="connsiteX26" fmla="*/ 402179 w 12362426"/>
              <a:gd name="connsiteY26" fmla="*/ 438574 h 2575409"/>
              <a:gd name="connsiteX27" fmla="*/ 504196 w 12362426"/>
              <a:gd name="connsiteY27" fmla="*/ 399069 h 2575409"/>
              <a:gd name="connsiteX28" fmla="*/ 579858 w 12362426"/>
              <a:gd name="connsiteY28" fmla="*/ 387416 h 2575409"/>
              <a:gd name="connsiteX29" fmla="*/ 788740 w 12362426"/>
              <a:gd name="connsiteY29" fmla="*/ 326657 h 2575409"/>
              <a:gd name="connsiteX30" fmla="*/ 942632 w 12362426"/>
              <a:gd name="connsiteY30" fmla="*/ 292230 h 2575409"/>
              <a:gd name="connsiteX31" fmla="*/ 1166396 w 12362426"/>
              <a:gd name="connsiteY31" fmla="*/ 266362 h 2575409"/>
              <a:gd name="connsiteX32" fmla="*/ 1247277 w 12362426"/>
              <a:gd name="connsiteY32" fmla="*/ 236911 h 2575409"/>
              <a:gd name="connsiteX33" fmla="*/ 1322184 w 12362426"/>
              <a:gd name="connsiteY33" fmla="*/ 220028 h 2575409"/>
              <a:gd name="connsiteX34" fmla="*/ 1336256 w 12362426"/>
              <a:gd name="connsiteY34" fmla="*/ 215516 h 2575409"/>
              <a:gd name="connsiteX35" fmla="*/ 1399541 w 12362426"/>
              <a:gd name="connsiteY35" fmla="*/ 208691 h 2575409"/>
              <a:gd name="connsiteX36" fmla="*/ 1609734 w 12362426"/>
              <a:gd name="connsiteY36" fmla="*/ 237324 h 2575409"/>
              <a:gd name="connsiteX37" fmla="*/ 1736383 w 12362426"/>
              <a:gd name="connsiteY37" fmla="*/ 264102 h 2575409"/>
              <a:gd name="connsiteX38" fmla="*/ 1857314 w 12362426"/>
              <a:gd name="connsiteY38" fmla="*/ 269725 h 2575409"/>
              <a:gd name="connsiteX39" fmla="*/ 2026639 w 12362426"/>
              <a:gd name="connsiteY39" fmla="*/ 288420 h 2575409"/>
              <a:gd name="connsiteX40" fmla="*/ 2043398 w 12362426"/>
              <a:gd name="connsiteY40" fmla="*/ 293341 h 2575409"/>
              <a:gd name="connsiteX41" fmla="*/ 2154517 w 12362426"/>
              <a:gd name="connsiteY41" fmla="*/ 313461 h 2575409"/>
              <a:gd name="connsiteX42" fmla="*/ 2277168 w 12362426"/>
              <a:gd name="connsiteY42" fmla="*/ 305816 h 2575409"/>
              <a:gd name="connsiteX43" fmla="*/ 2361853 w 12362426"/>
              <a:gd name="connsiteY43" fmla="*/ 288395 h 2575409"/>
              <a:gd name="connsiteX44" fmla="*/ 2463967 w 12362426"/>
              <a:gd name="connsiteY44" fmla="*/ 277530 h 2575409"/>
              <a:gd name="connsiteX45" fmla="*/ 2699787 w 12362426"/>
              <a:gd name="connsiteY45" fmla="*/ 249273 h 2575409"/>
              <a:gd name="connsiteX46" fmla="*/ 2705016 w 12362426"/>
              <a:gd name="connsiteY46" fmla="*/ 247786 h 2575409"/>
              <a:gd name="connsiteX47" fmla="*/ 2828071 w 12362426"/>
              <a:gd name="connsiteY47" fmla="*/ 227258 h 2575409"/>
              <a:gd name="connsiteX48" fmla="*/ 2858408 w 12362426"/>
              <a:gd name="connsiteY48" fmla="*/ 219063 h 2575409"/>
              <a:gd name="connsiteX49" fmla="*/ 2858814 w 12362426"/>
              <a:gd name="connsiteY49" fmla="*/ 218122 h 2575409"/>
              <a:gd name="connsiteX50" fmla="*/ 2927761 w 12362426"/>
              <a:gd name="connsiteY50" fmla="*/ 222886 h 2575409"/>
              <a:gd name="connsiteX51" fmla="*/ 2982332 w 12362426"/>
              <a:gd name="connsiteY51" fmla="*/ 228553 h 2575409"/>
              <a:gd name="connsiteX52" fmla="*/ 2997509 w 12362426"/>
              <a:gd name="connsiteY52" fmla="*/ 235293 h 2575409"/>
              <a:gd name="connsiteX53" fmla="*/ 3270214 w 12362426"/>
              <a:gd name="connsiteY53" fmla="*/ 231016 h 2575409"/>
              <a:gd name="connsiteX54" fmla="*/ 3396647 w 12362426"/>
              <a:gd name="connsiteY54" fmla="*/ 226358 h 2575409"/>
              <a:gd name="connsiteX55" fmla="*/ 3557903 w 12362426"/>
              <a:gd name="connsiteY55" fmla="*/ 212497 h 2575409"/>
              <a:gd name="connsiteX56" fmla="*/ 3749729 w 12362426"/>
              <a:gd name="connsiteY56" fmla="*/ 204287 h 2575409"/>
              <a:gd name="connsiteX57" fmla="*/ 3802620 w 12362426"/>
              <a:gd name="connsiteY57" fmla="*/ 192566 h 2575409"/>
              <a:gd name="connsiteX58" fmla="*/ 3922921 w 12362426"/>
              <a:gd name="connsiteY58" fmla="*/ 190394 h 2575409"/>
              <a:gd name="connsiteX59" fmla="*/ 3993939 w 12362426"/>
              <a:gd name="connsiteY59" fmla="*/ 185934 h 2575409"/>
              <a:gd name="connsiteX60" fmla="*/ 4019416 w 12362426"/>
              <a:gd name="connsiteY60" fmla="*/ 179275 h 2575409"/>
              <a:gd name="connsiteX61" fmla="*/ 4056007 w 12362426"/>
              <a:gd name="connsiteY61" fmla="*/ 173314 h 2575409"/>
              <a:gd name="connsiteX62" fmla="*/ 4180468 w 12362426"/>
              <a:gd name="connsiteY62" fmla="*/ 152354 h 2575409"/>
              <a:gd name="connsiteX63" fmla="*/ 4221483 w 12362426"/>
              <a:gd name="connsiteY63" fmla="*/ 150733 h 2575409"/>
              <a:gd name="connsiteX64" fmla="*/ 4227430 w 12362426"/>
              <a:gd name="connsiteY64" fmla="*/ 150889 h 2575409"/>
              <a:gd name="connsiteX65" fmla="*/ 4281173 w 12362426"/>
              <a:gd name="connsiteY65" fmla="*/ 154243 h 2575409"/>
              <a:gd name="connsiteX66" fmla="*/ 4371560 w 12362426"/>
              <a:gd name="connsiteY66" fmla="*/ 162491 h 2575409"/>
              <a:gd name="connsiteX67" fmla="*/ 4454221 w 12362426"/>
              <a:gd name="connsiteY67" fmla="*/ 168769 h 2575409"/>
              <a:gd name="connsiteX68" fmla="*/ 4508379 w 12362426"/>
              <a:gd name="connsiteY68" fmla="*/ 166239 h 2575409"/>
              <a:gd name="connsiteX69" fmla="*/ 4531879 w 12362426"/>
              <a:gd name="connsiteY69" fmla="*/ 169183 h 2575409"/>
              <a:gd name="connsiteX70" fmla="*/ 4634634 w 12362426"/>
              <a:gd name="connsiteY70" fmla="*/ 154393 h 2575409"/>
              <a:gd name="connsiteX71" fmla="*/ 4682281 w 12362426"/>
              <a:gd name="connsiteY71" fmla="*/ 130253 h 2575409"/>
              <a:gd name="connsiteX72" fmla="*/ 4800765 w 12362426"/>
              <a:gd name="connsiteY72" fmla="*/ 108819 h 2575409"/>
              <a:gd name="connsiteX73" fmla="*/ 4870119 w 12362426"/>
              <a:gd name="connsiteY73" fmla="*/ 93046 h 2575409"/>
              <a:gd name="connsiteX74" fmla="*/ 4954298 w 12362426"/>
              <a:gd name="connsiteY74" fmla="*/ 153752 h 2575409"/>
              <a:gd name="connsiteX75" fmla="*/ 5473414 w 12362426"/>
              <a:gd name="connsiteY75" fmla="*/ 46457 h 2575409"/>
              <a:gd name="connsiteX76" fmla="*/ 6298845 w 12362426"/>
              <a:gd name="connsiteY76" fmla="*/ 174694 h 2575409"/>
              <a:gd name="connsiteX0" fmla="*/ 6298845 w 12362426"/>
              <a:gd name="connsiteY0" fmla="*/ 174694 h 2575409"/>
              <a:gd name="connsiteX1" fmla="*/ 8177440 w 12362426"/>
              <a:gd name="connsiteY1" fmla="*/ 232324 h 2575409"/>
              <a:gd name="connsiteX2" fmla="*/ 9140514 w 12362426"/>
              <a:gd name="connsiteY2" fmla="*/ 293582 h 2575409"/>
              <a:gd name="connsiteX3" fmla="*/ 9836966 w 12362426"/>
              <a:gd name="connsiteY3" fmla="*/ 253873 h 2575409"/>
              <a:gd name="connsiteX4" fmla="*/ 9994340 w 12362426"/>
              <a:gd name="connsiteY4" fmla="*/ 282751 h 2575409"/>
              <a:gd name="connsiteX5" fmla="*/ 10021527 w 12362426"/>
              <a:gd name="connsiteY5" fmla="*/ 290861 h 2575409"/>
              <a:gd name="connsiteX6" fmla="*/ 10077617 w 12362426"/>
              <a:gd name="connsiteY6" fmla="*/ 305872 h 2575409"/>
              <a:gd name="connsiteX7" fmla="*/ 10249434 w 12362426"/>
              <a:gd name="connsiteY7" fmla="*/ 298436 h 2575409"/>
              <a:gd name="connsiteX8" fmla="*/ 10291151 w 12362426"/>
              <a:gd name="connsiteY8" fmla="*/ 285456 h 2575409"/>
              <a:gd name="connsiteX9" fmla="*/ 10537628 w 12362426"/>
              <a:gd name="connsiteY9" fmla="*/ 259478 h 2575409"/>
              <a:gd name="connsiteX10" fmla="*/ 10875114 w 12362426"/>
              <a:gd name="connsiteY10" fmla="*/ 188952 h 2575409"/>
              <a:gd name="connsiteX11" fmla="*/ 11131506 w 12362426"/>
              <a:gd name="connsiteY11" fmla="*/ 173851 h 2575409"/>
              <a:gd name="connsiteX12" fmla="*/ 11236837 w 12362426"/>
              <a:gd name="connsiteY12" fmla="*/ 158408 h 2575409"/>
              <a:gd name="connsiteX13" fmla="*/ 11428024 w 12362426"/>
              <a:gd name="connsiteY13" fmla="*/ 130248 h 2575409"/>
              <a:gd name="connsiteX14" fmla="*/ 11627584 w 12362426"/>
              <a:gd name="connsiteY14" fmla="*/ 99145 h 2575409"/>
              <a:gd name="connsiteX15" fmla="*/ 11715836 w 12362426"/>
              <a:gd name="connsiteY15" fmla="*/ 83989 h 2575409"/>
              <a:gd name="connsiteX16" fmla="*/ 11987050 w 12362426"/>
              <a:gd name="connsiteY16" fmla="*/ 183064 h 2575409"/>
              <a:gd name="connsiteX17" fmla="*/ 12251338 w 12362426"/>
              <a:gd name="connsiteY17" fmla="*/ 0 h 2575409"/>
              <a:gd name="connsiteX18" fmla="*/ 12362426 w 12362426"/>
              <a:gd name="connsiteY18" fmla="*/ 722441 h 2575409"/>
              <a:gd name="connsiteX19" fmla="*/ 312058 w 12362426"/>
              <a:gd name="connsiteY19" fmla="*/ 2575409 h 2575409"/>
              <a:gd name="connsiteX20" fmla="*/ 0 w 12362426"/>
              <a:gd name="connsiteY20" fmla="*/ 546006 h 2575409"/>
              <a:gd name="connsiteX21" fmla="*/ 4427 w 12362426"/>
              <a:gd name="connsiteY21" fmla="*/ 544712 h 2575409"/>
              <a:gd name="connsiteX22" fmla="*/ 36478 w 12362426"/>
              <a:gd name="connsiteY22" fmla="*/ 535541 h 2575409"/>
              <a:gd name="connsiteX23" fmla="*/ 74319 w 12362426"/>
              <a:gd name="connsiteY23" fmla="*/ 518467 h 2575409"/>
              <a:gd name="connsiteX24" fmla="*/ 265466 w 12362426"/>
              <a:gd name="connsiteY24" fmla="*/ 473605 h 2575409"/>
              <a:gd name="connsiteX25" fmla="*/ 365700 w 12362426"/>
              <a:gd name="connsiteY25" fmla="*/ 446909 h 2575409"/>
              <a:gd name="connsiteX26" fmla="*/ 402179 w 12362426"/>
              <a:gd name="connsiteY26" fmla="*/ 438574 h 2575409"/>
              <a:gd name="connsiteX27" fmla="*/ 504196 w 12362426"/>
              <a:gd name="connsiteY27" fmla="*/ 399069 h 2575409"/>
              <a:gd name="connsiteX28" fmla="*/ 579858 w 12362426"/>
              <a:gd name="connsiteY28" fmla="*/ 387416 h 2575409"/>
              <a:gd name="connsiteX29" fmla="*/ 788740 w 12362426"/>
              <a:gd name="connsiteY29" fmla="*/ 326657 h 2575409"/>
              <a:gd name="connsiteX30" fmla="*/ 942632 w 12362426"/>
              <a:gd name="connsiteY30" fmla="*/ 292230 h 2575409"/>
              <a:gd name="connsiteX31" fmla="*/ 1166396 w 12362426"/>
              <a:gd name="connsiteY31" fmla="*/ 266362 h 2575409"/>
              <a:gd name="connsiteX32" fmla="*/ 1247277 w 12362426"/>
              <a:gd name="connsiteY32" fmla="*/ 236911 h 2575409"/>
              <a:gd name="connsiteX33" fmla="*/ 1322184 w 12362426"/>
              <a:gd name="connsiteY33" fmla="*/ 220028 h 2575409"/>
              <a:gd name="connsiteX34" fmla="*/ 1336256 w 12362426"/>
              <a:gd name="connsiteY34" fmla="*/ 215516 h 2575409"/>
              <a:gd name="connsiteX35" fmla="*/ 1399541 w 12362426"/>
              <a:gd name="connsiteY35" fmla="*/ 208691 h 2575409"/>
              <a:gd name="connsiteX36" fmla="*/ 1609734 w 12362426"/>
              <a:gd name="connsiteY36" fmla="*/ 237324 h 2575409"/>
              <a:gd name="connsiteX37" fmla="*/ 1736383 w 12362426"/>
              <a:gd name="connsiteY37" fmla="*/ 264102 h 2575409"/>
              <a:gd name="connsiteX38" fmla="*/ 1857314 w 12362426"/>
              <a:gd name="connsiteY38" fmla="*/ 269725 h 2575409"/>
              <a:gd name="connsiteX39" fmla="*/ 2026639 w 12362426"/>
              <a:gd name="connsiteY39" fmla="*/ 288420 h 2575409"/>
              <a:gd name="connsiteX40" fmla="*/ 2043398 w 12362426"/>
              <a:gd name="connsiteY40" fmla="*/ 293341 h 2575409"/>
              <a:gd name="connsiteX41" fmla="*/ 2154517 w 12362426"/>
              <a:gd name="connsiteY41" fmla="*/ 313461 h 2575409"/>
              <a:gd name="connsiteX42" fmla="*/ 2277168 w 12362426"/>
              <a:gd name="connsiteY42" fmla="*/ 305816 h 2575409"/>
              <a:gd name="connsiteX43" fmla="*/ 2361853 w 12362426"/>
              <a:gd name="connsiteY43" fmla="*/ 288395 h 2575409"/>
              <a:gd name="connsiteX44" fmla="*/ 2463967 w 12362426"/>
              <a:gd name="connsiteY44" fmla="*/ 277530 h 2575409"/>
              <a:gd name="connsiteX45" fmla="*/ 2699787 w 12362426"/>
              <a:gd name="connsiteY45" fmla="*/ 249273 h 2575409"/>
              <a:gd name="connsiteX46" fmla="*/ 2705016 w 12362426"/>
              <a:gd name="connsiteY46" fmla="*/ 247786 h 2575409"/>
              <a:gd name="connsiteX47" fmla="*/ 2828071 w 12362426"/>
              <a:gd name="connsiteY47" fmla="*/ 227258 h 2575409"/>
              <a:gd name="connsiteX48" fmla="*/ 2858408 w 12362426"/>
              <a:gd name="connsiteY48" fmla="*/ 219063 h 2575409"/>
              <a:gd name="connsiteX49" fmla="*/ 2858814 w 12362426"/>
              <a:gd name="connsiteY49" fmla="*/ 218122 h 2575409"/>
              <a:gd name="connsiteX50" fmla="*/ 2927761 w 12362426"/>
              <a:gd name="connsiteY50" fmla="*/ 222886 h 2575409"/>
              <a:gd name="connsiteX51" fmla="*/ 2982332 w 12362426"/>
              <a:gd name="connsiteY51" fmla="*/ 228553 h 2575409"/>
              <a:gd name="connsiteX52" fmla="*/ 2997509 w 12362426"/>
              <a:gd name="connsiteY52" fmla="*/ 235293 h 2575409"/>
              <a:gd name="connsiteX53" fmla="*/ 3270214 w 12362426"/>
              <a:gd name="connsiteY53" fmla="*/ 231016 h 2575409"/>
              <a:gd name="connsiteX54" fmla="*/ 3396647 w 12362426"/>
              <a:gd name="connsiteY54" fmla="*/ 226358 h 2575409"/>
              <a:gd name="connsiteX55" fmla="*/ 3557903 w 12362426"/>
              <a:gd name="connsiteY55" fmla="*/ 212497 h 2575409"/>
              <a:gd name="connsiteX56" fmla="*/ 3749729 w 12362426"/>
              <a:gd name="connsiteY56" fmla="*/ 204287 h 2575409"/>
              <a:gd name="connsiteX57" fmla="*/ 3802620 w 12362426"/>
              <a:gd name="connsiteY57" fmla="*/ 192566 h 2575409"/>
              <a:gd name="connsiteX58" fmla="*/ 3922921 w 12362426"/>
              <a:gd name="connsiteY58" fmla="*/ 190394 h 2575409"/>
              <a:gd name="connsiteX59" fmla="*/ 3993939 w 12362426"/>
              <a:gd name="connsiteY59" fmla="*/ 185934 h 2575409"/>
              <a:gd name="connsiteX60" fmla="*/ 4019416 w 12362426"/>
              <a:gd name="connsiteY60" fmla="*/ 179275 h 2575409"/>
              <a:gd name="connsiteX61" fmla="*/ 4056007 w 12362426"/>
              <a:gd name="connsiteY61" fmla="*/ 173314 h 2575409"/>
              <a:gd name="connsiteX62" fmla="*/ 4180468 w 12362426"/>
              <a:gd name="connsiteY62" fmla="*/ 152354 h 2575409"/>
              <a:gd name="connsiteX63" fmla="*/ 4221483 w 12362426"/>
              <a:gd name="connsiteY63" fmla="*/ 150733 h 2575409"/>
              <a:gd name="connsiteX64" fmla="*/ 4227430 w 12362426"/>
              <a:gd name="connsiteY64" fmla="*/ 150889 h 2575409"/>
              <a:gd name="connsiteX65" fmla="*/ 4281173 w 12362426"/>
              <a:gd name="connsiteY65" fmla="*/ 154243 h 2575409"/>
              <a:gd name="connsiteX66" fmla="*/ 4371560 w 12362426"/>
              <a:gd name="connsiteY66" fmla="*/ 162491 h 2575409"/>
              <a:gd name="connsiteX67" fmla="*/ 4454221 w 12362426"/>
              <a:gd name="connsiteY67" fmla="*/ 168769 h 2575409"/>
              <a:gd name="connsiteX68" fmla="*/ 4508379 w 12362426"/>
              <a:gd name="connsiteY68" fmla="*/ 166239 h 2575409"/>
              <a:gd name="connsiteX69" fmla="*/ 4531879 w 12362426"/>
              <a:gd name="connsiteY69" fmla="*/ 169183 h 2575409"/>
              <a:gd name="connsiteX70" fmla="*/ 4634634 w 12362426"/>
              <a:gd name="connsiteY70" fmla="*/ 154393 h 2575409"/>
              <a:gd name="connsiteX71" fmla="*/ 4682281 w 12362426"/>
              <a:gd name="connsiteY71" fmla="*/ 130253 h 2575409"/>
              <a:gd name="connsiteX72" fmla="*/ 4800765 w 12362426"/>
              <a:gd name="connsiteY72" fmla="*/ 108819 h 2575409"/>
              <a:gd name="connsiteX73" fmla="*/ 4870119 w 12362426"/>
              <a:gd name="connsiteY73" fmla="*/ 93046 h 2575409"/>
              <a:gd name="connsiteX74" fmla="*/ 4954298 w 12362426"/>
              <a:gd name="connsiteY74" fmla="*/ 153752 h 2575409"/>
              <a:gd name="connsiteX75" fmla="*/ 5532192 w 12362426"/>
              <a:gd name="connsiteY75" fmla="*/ 186436 h 2575409"/>
              <a:gd name="connsiteX76" fmla="*/ 6298845 w 12362426"/>
              <a:gd name="connsiteY76" fmla="*/ 174694 h 2575409"/>
              <a:gd name="connsiteX0" fmla="*/ 6298845 w 12362426"/>
              <a:gd name="connsiteY0" fmla="*/ 174694 h 2575409"/>
              <a:gd name="connsiteX1" fmla="*/ 8177440 w 12362426"/>
              <a:gd name="connsiteY1" fmla="*/ 232324 h 2575409"/>
              <a:gd name="connsiteX2" fmla="*/ 9140514 w 12362426"/>
              <a:gd name="connsiteY2" fmla="*/ 293582 h 2575409"/>
              <a:gd name="connsiteX3" fmla="*/ 9836966 w 12362426"/>
              <a:gd name="connsiteY3" fmla="*/ 253873 h 2575409"/>
              <a:gd name="connsiteX4" fmla="*/ 9994340 w 12362426"/>
              <a:gd name="connsiteY4" fmla="*/ 282751 h 2575409"/>
              <a:gd name="connsiteX5" fmla="*/ 10021527 w 12362426"/>
              <a:gd name="connsiteY5" fmla="*/ 290861 h 2575409"/>
              <a:gd name="connsiteX6" fmla="*/ 10077617 w 12362426"/>
              <a:gd name="connsiteY6" fmla="*/ 305872 h 2575409"/>
              <a:gd name="connsiteX7" fmla="*/ 10249434 w 12362426"/>
              <a:gd name="connsiteY7" fmla="*/ 298436 h 2575409"/>
              <a:gd name="connsiteX8" fmla="*/ 10291151 w 12362426"/>
              <a:gd name="connsiteY8" fmla="*/ 285456 h 2575409"/>
              <a:gd name="connsiteX9" fmla="*/ 10537628 w 12362426"/>
              <a:gd name="connsiteY9" fmla="*/ 259478 h 2575409"/>
              <a:gd name="connsiteX10" fmla="*/ 10875114 w 12362426"/>
              <a:gd name="connsiteY10" fmla="*/ 188952 h 2575409"/>
              <a:gd name="connsiteX11" fmla="*/ 11131506 w 12362426"/>
              <a:gd name="connsiteY11" fmla="*/ 173851 h 2575409"/>
              <a:gd name="connsiteX12" fmla="*/ 11236837 w 12362426"/>
              <a:gd name="connsiteY12" fmla="*/ 158408 h 2575409"/>
              <a:gd name="connsiteX13" fmla="*/ 11428024 w 12362426"/>
              <a:gd name="connsiteY13" fmla="*/ 130248 h 2575409"/>
              <a:gd name="connsiteX14" fmla="*/ 11627584 w 12362426"/>
              <a:gd name="connsiteY14" fmla="*/ 99145 h 2575409"/>
              <a:gd name="connsiteX15" fmla="*/ 11715836 w 12362426"/>
              <a:gd name="connsiteY15" fmla="*/ 83989 h 2575409"/>
              <a:gd name="connsiteX16" fmla="*/ 11987050 w 12362426"/>
              <a:gd name="connsiteY16" fmla="*/ 183064 h 2575409"/>
              <a:gd name="connsiteX17" fmla="*/ 12251338 w 12362426"/>
              <a:gd name="connsiteY17" fmla="*/ 0 h 2575409"/>
              <a:gd name="connsiteX18" fmla="*/ 12362426 w 12362426"/>
              <a:gd name="connsiteY18" fmla="*/ 722441 h 2575409"/>
              <a:gd name="connsiteX19" fmla="*/ 312058 w 12362426"/>
              <a:gd name="connsiteY19" fmla="*/ 2575409 h 2575409"/>
              <a:gd name="connsiteX20" fmla="*/ 0 w 12362426"/>
              <a:gd name="connsiteY20" fmla="*/ 546006 h 2575409"/>
              <a:gd name="connsiteX21" fmla="*/ 4427 w 12362426"/>
              <a:gd name="connsiteY21" fmla="*/ 544712 h 2575409"/>
              <a:gd name="connsiteX22" fmla="*/ 36478 w 12362426"/>
              <a:gd name="connsiteY22" fmla="*/ 535541 h 2575409"/>
              <a:gd name="connsiteX23" fmla="*/ 74319 w 12362426"/>
              <a:gd name="connsiteY23" fmla="*/ 518467 h 2575409"/>
              <a:gd name="connsiteX24" fmla="*/ 265466 w 12362426"/>
              <a:gd name="connsiteY24" fmla="*/ 473605 h 2575409"/>
              <a:gd name="connsiteX25" fmla="*/ 365700 w 12362426"/>
              <a:gd name="connsiteY25" fmla="*/ 446909 h 2575409"/>
              <a:gd name="connsiteX26" fmla="*/ 402179 w 12362426"/>
              <a:gd name="connsiteY26" fmla="*/ 438574 h 2575409"/>
              <a:gd name="connsiteX27" fmla="*/ 504196 w 12362426"/>
              <a:gd name="connsiteY27" fmla="*/ 399069 h 2575409"/>
              <a:gd name="connsiteX28" fmla="*/ 579858 w 12362426"/>
              <a:gd name="connsiteY28" fmla="*/ 387416 h 2575409"/>
              <a:gd name="connsiteX29" fmla="*/ 788740 w 12362426"/>
              <a:gd name="connsiteY29" fmla="*/ 326657 h 2575409"/>
              <a:gd name="connsiteX30" fmla="*/ 942632 w 12362426"/>
              <a:gd name="connsiteY30" fmla="*/ 292230 h 2575409"/>
              <a:gd name="connsiteX31" fmla="*/ 1166396 w 12362426"/>
              <a:gd name="connsiteY31" fmla="*/ 266362 h 2575409"/>
              <a:gd name="connsiteX32" fmla="*/ 1247277 w 12362426"/>
              <a:gd name="connsiteY32" fmla="*/ 236911 h 2575409"/>
              <a:gd name="connsiteX33" fmla="*/ 1322184 w 12362426"/>
              <a:gd name="connsiteY33" fmla="*/ 220028 h 2575409"/>
              <a:gd name="connsiteX34" fmla="*/ 1336256 w 12362426"/>
              <a:gd name="connsiteY34" fmla="*/ 215516 h 2575409"/>
              <a:gd name="connsiteX35" fmla="*/ 1399541 w 12362426"/>
              <a:gd name="connsiteY35" fmla="*/ 208691 h 2575409"/>
              <a:gd name="connsiteX36" fmla="*/ 1609734 w 12362426"/>
              <a:gd name="connsiteY36" fmla="*/ 237324 h 2575409"/>
              <a:gd name="connsiteX37" fmla="*/ 1736383 w 12362426"/>
              <a:gd name="connsiteY37" fmla="*/ 264102 h 2575409"/>
              <a:gd name="connsiteX38" fmla="*/ 1857314 w 12362426"/>
              <a:gd name="connsiteY38" fmla="*/ 269725 h 2575409"/>
              <a:gd name="connsiteX39" fmla="*/ 2026639 w 12362426"/>
              <a:gd name="connsiteY39" fmla="*/ 288420 h 2575409"/>
              <a:gd name="connsiteX40" fmla="*/ 2043398 w 12362426"/>
              <a:gd name="connsiteY40" fmla="*/ 293341 h 2575409"/>
              <a:gd name="connsiteX41" fmla="*/ 2154517 w 12362426"/>
              <a:gd name="connsiteY41" fmla="*/ 313461 h 2575409"/>
              <a:gd name="connsiteX42" fmla="*/ 2277168 w 12362426"/>
              <a:gd name="connsiteY42" fmla="*/ 305816 h 2575409"/>
              <a:gd name="connsiteX43" fmla="*/ 2361853 w 12362426"/>
              <a:gd name="connsiteY43" fmla="*/ 288395 h 2575409"/>
              <a:gd name="connsiteX44" fmla="*/ 2463967 w 12362426"/>
              <a:gd name="connsiteY44" fmla="*/ 277530 h 2575409"/>
              <a:gd name="connsiteX45" fmla="*/ 2699787 w 12362426"/>
              <a:gd name="connsiteY45" fmla="*/ 249273 h 2575409"/>
              <a:gd name="connsiteX46" fmla="*/ 2705016 w 12362426"/>
              <a:gd name="connsiteY46" fmla="*/ 247786 h 2575409"/>
              <a:gd name="connsiteX47" fmla="*/ 2828071 w 12362426"/>
              <a:gd name="connsiteY47" fmla="*/ 227258 h 2575409"/>
              <a:gd name="connsiteX48" fmla="*/ 2858408 w 12362426"/>
              <a:gd name="connsiteY48" fmla="*/ 219063 h 2575409"/>
              <a:gd name="connsiteX49" fmla="*/ 2858814 w 12362426"/>
              <a:gd name="connsiteY49" fmla="*/ 218122 h 2575409"/>
              <a:gd name="connsiteX50" fmla="*/ 2927761 w 12362426"/>
              <a:gd name="connsiteY50" fmla="*/ 222886 h 2575409"/>
              <a:gd name="connsiteX51" fmla="*/ 2982332 w 12362426"/>
              <a:gd name="connsiteY51" fmla="*/ 228553 h 2575409"/>
              <a:gd name="connsiteX52" fmla="*/ 2997509 w 12362426"/>
              <a:gd name="connsiteY52" fmla="*/ 235293 h 2575409"/>
              <a:gd name="connsiteX53" fmla="*/ 3270214 w 12362426"/>
              <a:gd name="connsiteY53" fmla="*/ 231016 h 2575409"/>
              <a:gd name="connsiteX54" fmla="*/ 3396647 w 12362426"/>
              <a:gd name="connsiteY54" fmla="*/ 226358 h 2575409"/>
              <a:gd name="connsiteX55" fmla="*/ 3557903 w 12362426"/>
              <a:gd name="connsiteY55" fmla="*/ 212497 h 2575409"/>
              <a:gd name="connsiteX56" fmla="*/ 3749729 w 12362426"/>
              <a:gd name="connsiteY56" fmla="*/ 204287 h 2575409"/>
              <a:gd name="connsiteX57" fmla="*/ 3802620 w 12362426"/>
              <a:gd name="connsiteY57" fmla="*/ 192566 h 2575409"/>
              <a:gd name="connsiteX58" fmla="*/ 3922921 w 12362426"/>
              <a:gd name="connsiteY58" fmla="*/ 190394 h 2575409"/>
              <a:gd name="connsiteX59" fmla="*/ 3993939 w 12362426"/>
              <a:gd name="connsiteY59" fmla="*/ 185934 h 2575409"/>
              <a:gd name="connsiteX60" fmla="*/ 4019416 w 12362426"/>
              <a:gd name="connsiteY60" fmla="*/ 179275 h 2575409"/>
              <a:gd name="connsiteX61" fmla="*/ 4056007 w 12362426"/>
              <a:gd name="connsiteY61" fmla="*/ 173314 h 2575409"/>
              <a:gd name="connsiteX62" fmla="*/ 4180468 w 12362426"/>
              <a:gd name="connsiteY62" fmla="*/ 152354 h 2575409"/>
              <a:gd name="connsiteX63" fmla="*/ 4221483 w 12362426"/>
              <a:gd name="connsiteY63" fmla="*/ 150733 h 2575409"/>
              <a:gd name="connsiteX64" fmla="*/ 4227430 w 12362426"/>
              <a:gd name="connsiteY64" fmla="*/ 150889 h 2575409"/>
              <a:gd name="connsiteX65" fmla="*/ 4281173 w 12362426"/>
              <a:gd name="connsiteY65" fmla="*/ 154243 h 2575409"/>
              <a:gd name="connsiteX66" fmla="*/ 4371560 w 12362426"/>
              <a:gd name="connsiteY66" fmla="*/ 162491 h 2575409"/>
              <a:gd name="connsiteX67" fmla="*/ 4454221 w 12362426"/>
              <a:gd name="connsiteY67" fmla="*/ 168769 h 2575409"/>
              <a:gd name="connsiteX68" fmla="*/ 4508379 w 12362426"/>
              <a:gd name="connsiteY68" fmla="*/ 166239 h 2575409"/>
              <a:gd name="connsiteX69" fmla="*/ 4531879 w 12362426"/>
              <a:gd name="connsiteY69" fmla="*/ 169183 h 2575409"/>
              <a:gd name="connsiteX70" fmla="*/ 4634634 w 12362426"/>
              <a:gd name="connsiteY70" fmla="*/ 154393 h 2575409"/>
              <a:gd name="connsiteX71" fmla="*/ 4682281 w 12362426"/>
              <a:gd name="connsiteY71" fmla="*/ 130253 h 2575409"/>
              <a:gd name="connsiteX72" fmla="*/ 4800765 w 12362426"/>
              <a:gd name="connsiteY72" fmla="*/ 108819 h 2575409"/>
              <a:gd name="connsiteX73" fmla="*/ 4954298 w 12362426"/>
              <a:gd name="connsiteY73" fmla="*/ 153752 h 2575409"/>
              <a:gd name="connsiteX74" fmla="*/ 5532192 w 12362426"/>
              <a:gd name="connsiteY74" fmla="*/ 186436 h 2575409"/>
              <a:gd name="connsiteX75" fmla="*/ 6298845 w 12362426"/>
              <a:gd name="connsiteY75" fmla="*/ 174694 h 2575409"/>
              <a:gd name="connsiteX0" fmla="*/ 6298845 w 12362426"/>
              <a:gd name="connsiteY0" fmla="*/ 174694 h 2575409"/>
              <a:gd name="connsiteX1" fmla="*/ 8177440 w 12362426"/>
              <a:gd name="connsiteY1" fmla="*/ 232324 h 2575409"/>
              <a:gd name="connsiteX2" fmla="*/ 9140514 w 12362426"/>
              <a:gd name="connsiteY2" fmla="*/ 293582 h 2575409"/>
              <a:gd name="connsiteX3" fmla="*/ 9836966 w 12362426"/>
              <a:gd name="connsiteY3" fmla="*/ 253873 h 2575409"/>
              <a:gd name="connsiteX4" fmla="*/ 9994340 w 12362426"/>
              <a:gd name="connsiteY4" fmla="*/ 282751 h 2575409"/>
              <a:gd name="connsiteX5" fmla="*/ 10021527 w 12362426"/>
              <a:gd name="connsiteY5" fmla="*/ 290861 h 2575409"/>
              <a:gd name="connsiteX6" fmla="*/ 10077617 w 12362426"/>
              <a:gd name="connsiteY6" fmla="*/ 305872 h 2575409"/>
              <a:gd name="connsiteX7" fmla="*/ 10249434 w 12362426"/>
              <a:gd name="connsiteY7" fmla="*/ 298436 h 2575409"/>
              <a:gd name="connsiteX8" fmla="*/ 10291151 w 12362426"/>
              <a:gd name="connsiteY8" fmla="*/ 285456 h 2575409"/>
              <a:gd name="connsiteX9" fmla="*/ 10537628 w 12362426"/>
              <a:gd name="connsiteY9" fmla="*/ 259478 h 2575409"/>
              <a:gd name="connsiteX10" fmla="*/ 10875114 w 12362426"/>
              <a:gd name="connsiteY10" fmla="*/ 188952 h 2575409"/>
              <a:gd name="connsiteX11" fmla="*/ 11131506 w 12362426"/>
              <a:gd name="connsiteY11" fmla="*/ 173851 h 2575409"/>
              <a:gd name="connsiteX12" fmla="*/ 11236837 w 12362426"/>
              <a:gd name="connsiteY12" fmla="*/ 158408 h 2575409"/>
              <a:gd name="connsiteX13" fmla="*/ 11428024 w 12362426"/>
              <a:gd name="connsiteY13" fmla="*/ 130248 h 2575409"/>
              <a:gd name="connsiteX14" fmla="*/ 11627584 w 12362426"/>
              <a:gd name="connsiteY14" fmla="*/ 99145 h 2575409"/>
              <a:gd name="connsiteX15" fmla="*/ 11769018 w 12362426"/>
              <a:gd name="connsiteY15" fmla="*/ 187575 h 2575409"/>
              <a:gd name="connsiteX16" fmla="*/ 11987050 w 12362426"/>
              <a:gd name="connsiteY16" fmla="*/ 183064 h 2575409"/>
              <a:gd name="connsiteX17" fmla="*/ 12251338 w 12362426"/>
              <a:gd name="connsiteY17" fmla="*/ 0 h 2575409"/>
              <a:gd name="connsiteX18" fmla="*/ 12362426 w 12362426"/>
              <a:gd name="connsiteY18" fmla="*/ 722441 h 2575409"/>
              <a:gd name="connsiteX19" fmla="*/ 312058 w 12362426"/>
              <a:gd name="connsiteY19" fmla="*/ 2575409 h 2575409"/>
              <a:gd name="connsiteX20" fmla="*/ 0 w 12362426"/>
              <a:gd name="connsiteY20" fmla="*/ 546006 h 2575409"/>
              <a:gd name="connsiteX21" fmla="*/ 4427 w 12362426"/>
              <a:gd name="connsiteY21" fmla="*/ 544712 h 2575409"/>
              <a:gd name="connsiteX22" fmla="*/ 36478 w 12362426"/>
              <a:gd name="connsiteY22" fmla="*/ 535541 h 2575409"/>
              <a:gd name="connsiteX23" fmla="*/ 74319 w 12362426"/>
              <a:gd name="connsiteY23" fmla="*/ 518467 h 2575409"/>
              <a:gd name="connsiteX24" fmla="*/ 265466 w 12362426"/>
              <a:gd name="connsiteY24" fmla="*/ 473605 h 2575409"/>
              <a:gd name="connsiteX25" fmla="*/ 365700 w 12362426"/>
              <a:gd name="connsiteY25" fmla="*/ 446909 h 2575409"/>
              <a:gd name="connsiteX26" fmla="*/ 402179 w 12362426"/>
              <a:gd name="connsiteY26" fmla="*/ 438574 h 2575409"/>
              <a:gd name="connsiteX27" fmla="*/ 504196 w 12362426"/>
              <a:gd name="connsiteY27" fmla="*/ 399069 h 2575409"/>
              <a:gd name="connsiteX28" fmla="*/ 579858 w 12362426"/>
              <a:gd name="connsiteY28" fmla="*/ 387416 h 2575409"/>
              <a:gd name="connsiteX29" fmla="*/ 788740 w 12362426"/>
              <a:gd name="connsiteY29" fmla="*/ 326657 h 2575409"/>
              <a:gd name="connsiteX30" fmla="*/ 942632 w 12362426"/>
              <a:gd name="connsiteY30" fmla="*/ 292230 h 2575409"/>
              <a:gd name="connsiteX31" fmla="*/ 1166396 w 12362426"/>
              <a:gd name="connsiteY31" fmla="*/ 266362 h 2575409"/>
              <a:gd name="connsiteX32" fmla="*/ 1247277 w 12362426"/>
              <a:gd name="connsiteY32" fmla="*/ 236911 h 2575409"/>
              <a:gd name="connsiteX33" fmla="*/ 1322184 w 12362426"/>
              <a:gd name="connsiteY33" fmla="*/ 220028 h 2575409"/>
              <a:gd name="connsiteX34" fmla="*/ 1336256 w 12362426"/>
              <a:gd name="connsiteY34" fmla="*/ 215516 h 2575409"/>
              <a:gd name="connsiteX35" fmla="*/ 1399541 w 12362426"/>
              <a:gd name="connsiteY35" fmla="*/ 208691 h 2575409"/>
              <a:gd name="connsiteX36" fmla="*/ 1609734 w 12362426"/>
              <a:gd name="connsiteY36" fmla="*/ 237324 h 2575409"/>
              <a:gd name="connsiteX37" fmla="*/ 1736383 w 12362426"/>
              <a:gd name="connsiteY37" fmla="*/ 264102 h 2575409"/>
              <a:gd name="connsiteX38" fmla="*/ 1857314 w 12362426"/>
              <a:gd name="connsiteY38" fmla="*/ 269725 h 2575409"/>
              <a:gd name="connsiteX39" fmla="*/ 2026639 w 12362426"/>
              <a:gd name="connsiteY39" fmla="*/ 288420 h 2575409"/>
              <a:gd name="connsiteX40" fmla="*/ 2043398 w 12362426"/>
              <a:gd name="connsiteY40" fmla="*/ 293341 h 2575409"/>
              <a:gd name="connsiteX41" fmla="*/ 2154517 w 12362426"/>
              <a:gd name="connsiteY41" fmla="*/ 313461 h 2575409"/>
              <a:gd name="connsiteX42" fmla="*/ 2277168 w 12362426"/>
              <a:gd name="connsiteY42" fmla="*/ 305816 h 2575409"/>
              <a:gd name="connsiteX43" fmla="*/ 2361853 w 12362426"/>
              <a:gd name="connsiteY43" fmla="*/ 288395 h 2575409"/>
              <a:gd name="connsiteX44" fmla="*/ 2463967 w 12362426"/>
              <a:gd name="connsiteY44" fmla="*/ 277530 h 2575409"/>
              <a:gd name="connsiteX45" fmla="*/ 2699787 w 12362426"/>
              <a:gd name="connsiteY45" fmla="*/ 249273 h 2575409"/>
              <a:gd name="connsiteX46" fmla="*/ 2705016 w 12362426"/>
              <a:gd name="connsiteY46" fmla="*/ 247786 h 2575409"/>
              <a:gd name="connsiteX47" fmla="*/ 2828071 w 12362426"/>
              <a:gd name="connsiteY47" fmla="*/ 227258 h 2575409"/>
              <a:gd name="connsiteX48" fmla="*/ 2858408 w 12362426"/>
              <a:gd name="connsiteY48" fmla="*/ 219063 h 2575409"/>
              <a:gd name="connsiteX49" fmla="*/ 2858814 w 12362426"/>
              <a:gd name="connsiteY49" fmla="*/ 218122 h 2575409"/>
              <a:gd name="connsiteX50" fmla="*/ 2927761 w 12362426"/>
              <a:gd name="connsiteY50" fmla="*/ 222886 h 2575409"/>
              <a:gd name="connsiteX51" fmla="*/ 2982332 w 12362426"/>
              <a:gd name="connsiteY51" fmla="*/ 228553 h 2575409"/>
              <a:gd name="connsiteX52" fmla="*/ 2997509 w 12362426"/>
              <a:gd name="connsiteY52" fmla="*/ 235293 h 2575409"/>
              <a:gd name="connsiteX53" fmla="*/ 3270214 w 12362426"/>
              <a:gd name="connsiteY53" fmla="*/ 231016 h 2575409"/>
              <a:gd name="connsiteX54" fmla="*/ 3396647 w 12362426"/>
              <a:gd name="connsiteY54" fmla="*/ 226358 h 2575409"/>
              <a:gd name="connsiteX55" fmla="*/ 3557903 w 12362426"/>
              <a:gd name="connsiteY55" fmla="*/ 212497 h 2575409"/>
              <a:gd name="connsiteX56" fmla="*/ 3749729 w 12362426"/>
              <a:gd name="connsiteY56" fmla="*/ 204287 h 2575409"/>
              <a:gd name="connsiteX57" fmla="*/ 3802620 w 12362426"/>
              <a:gd name="connsiteY57" fmla="*/ 192566 h 2575409"/>
              <a:gd name="connsiteX58" fmla="*/ 3922921 w 12362426"/>
              <a:gd name="connsiteY58" fmla="*/ 190394 h 2575409"/>
              <a:gd name="connsiteX59" fmla="*/ 3993939 w 12362426"/>
              <a:gd name="connsiteY59" fmla="*/ 185934 h 2575409"/>
              <a:gd name="connsiteX60" fmla="*/ 4019416 w 12362426"/>
              <a:gd name="connsiteY60" fmla="*/ 179275 h 2575409"/>
              <a:gd name="connsiteX61" fmla="*/ 4056007 w 12362426"/>
              <a:gd name="connsiteY61" fmla="*/ 173314 h 2575409"/>
              <a:gd name="connsiteX62" fmla="*/ 4180468 w 12362426"/>
              <a:gd name="connsiteY62" fmla="*/ 152354 h 2575409"/>
              <a:gd name="connsiteX63" fmla="*/ 4221483 w 12362426"/>
              <a:gd name="connsiteY63" fmla="*/ 150733 h 2575409"/>
              <a:gd name="connsiteX64" fmla="*/ 4227430 w 12362426"/>
              <a:gd name="connsiteY64" fmla="*/ 150889 h 2575409"/>
              <a:gd name="connsiteX65" fmla="*/ 4281173 w 12362426"/>
              <a:gd name="connsiteY65" fmla="*/ 154243 h 2575409"/>
              <a:gd name="connsiteX66" fmla="*/ 4371560 w 12362426"/>
              <a:gd name="connsiteY66" fmla="*/ 162491 h 2575409"/>
              <a:gd name="connsiteX67" fmla="*/ 4454221 w 12362426"/>
              <a:gd name="connsiteY67" fmla="*/ 168769 h 2575409"/>
              <a:gd name="connsiteX68" fmla="*/ 4508379 w 12362426"/>
              <a:gd name="connsiteY68" fmla="*/ 166239 h 2575409"/>
              <a:gd name="connsiteX69" fmla="*/ 4531879 w 12362426"/>
              <a:gd name="connsiteY69" fmla="*/ 169183 h 2575409"/>
              <a:gd name="connsiteX70" fmla="*/ 4634634 w 12362426"/>
              <a:gd name="connsiteY70" fmla="*/ 154393 h 2575409"/>
              <a:gd name="connsiteX71" fmla="*/ 4682281 w 12362426"/>
              <a:gd name="connsiteY71" fmla="*/ 130253 h 2575409"/>
              <a:gd name="connsiteX72" fmla="*/ 4800765 w 12362426"/>
              <a:gd name="connsiteY72" fmla="*/ 108819 h 2575409"/>
              <a:gd name="connsiteX73" fmla="*/ 4954298 w 12362426"/>
              <a:gd name="connsiteY73" fmla="*/ 153752 h 2575409"/>
              <a:gd name="connsiteX74" fmla="*/ 5532192 w 12362426"/>
              <a:gd name="connsiteY74" fmla="*/ 186436 h 2575409"/>
              <a:gd name="connsiteX75" fmla="*/ 6298845 w 12362426"/>
              <a:gd name="connsiteY75" fmla="*/ 174694 h 2575409"/>
              <a:gd name="connsiteX0" fmla="*/ 6298845 w 12362426"/>
              <a:gd name="connsiteY0" fmla="*/ 174694 h 2575409"/>
              <a:gd name="connsiteX1" fmla="*/ 8177440 w 12362426"/>
              <a:gd name="connsiteY1" fmla="*/ 232324 h 2575409"/>
              <a:gd name="connsiteX2" fmla="*/ 9140514 w 12362426"/>
              <a:gd name="connsiteY2" fmla="*/ 293582 h 2575409"/>
              <a:gd name="connsiteX3" fmla="*/ 9836966 w 12362426"/>
              <a:gd name="connsiteY3" fmla="*/ 253873 h 2575409"/>
              <a:gd name="connsiteX4" fmla="*/ 9994340 w 12362426"/>
              <a:gd name="connsiteY4" fmla="*/ 282751 h 2575409"/>
              <a:gd name="connsiteX5" fmla="*/ 10021527 w 12362426"/>
              <a:gd name="connsiteY5" fmla="*/ 290861 h 2575409"/>
              <a:gd name="connsiteX6" fmla="*/ 10077617 w 12362426"/>
              <a:gd name="connsiteY6" fmla="*/ 305872 h 2575409"/>
              <a:gd name="connsiteX7" fmla="*/ 10249434 w 12362426"/>
              <a:gd name="connsiteY7" fmla="*/ 298436 h 2575409"/>
              <a:gd name="connsiteX8" fmla="*/ 10291151 w 12362426"/>
              <a:gd name="connsiteY8" fmla="*/ 285456 h 2575409"/>
              <a:gd name="connsiteX9" fmla="*/ 10537628 w 12362426"/>
              <a:gd name="connsiteY9" fmla="*/ 259478 h 2575409"/>
              <a:gd name="connsiteX10" fmla="*/ 10875114 w 12362426"/>
              <a:gd name="connsiteY10" fmla="*/ 188952 h 2575409"/>
              <a:gd name="connsiteX11" fmla="*/ 11131506 w 12362426"/>
              <a:gd name="connsiteY11" fmla="*/ 173851 h 2575409"/>
              <a:gd name="connsiteX12" fmla="*/ 11236837 w 12362426"/>
              <a:gd name="connsiteY12" fmla="*/ 158408 h 2575409"/>
              <a:gd name="connsiteX13" fmla="*/ 11428024 w 12362426"/>
              <a:gd name="connsiteY13" fmla="*/ 130248 h 2575409"/>
              <a:gd name="connsiteX14" fmla="*/ 11625707 w 12362426"/>
              <a:gd name="connsiteY14" fmla="*/ 248450 h 2575409"/>
              <a:gd name="connsiteX15" fmla="*/ 11769018 w 12362426"/>
              <a:gd name="connsiteY15" fmla="*/ 187575 h 2575409"/>
              <a:gd name="connsiteX16" fmla="*/ 11987050 w 12362426"/>
              <a:gd name="connsiteY16" fmla="*/ 183064 h 2575409"/>
              <a:gd name="connsiteX17" fmla="*/ 12251338 w 12362426"/>
              <a:gd name="connsiteY17" fmla="*/ 0 h 2575409"/>
              <a:gd name="connsiteX18" fmla="*/ 12362426 w 12362426"/>
              <a:gd name="connsiteY18" fmla="*/ 722441 h 2575409"/>
              <a:gd name="connsiteX19" fmla="*/ 312058 w 12362426"/>
              <a:gd name="connsiteY19" fmla="*/ 2575409 h 2575409"/>
              <a:gd name="connsiteX20" fmla="*/ 0 w 12362426"/>
              <a:gd name="connsiteY20" fmla="*/ 546006 h 2575409"/>
              <a:gd name="connsiteX21" fmla="*/ 4427 w 12362426"/>
              <a:gd name="connsiteY21" fmla="*/ 544712 h 2575409"/>
              <a:gd name="connsiteX22" fmla="*/ 36478 w 12362426"/>
              <a:gd name="connsiteY22" fmla="*/ 535541 h 2575409"/>
              <a:gd name="connsiteX23" fmla="*/ 74319 w 12362426"/>
              <a:gd name="connsiteY23" fmla="*/ 518467 h 2575409"/>
              <a:gd name="connsiteX24" fmla="*/ 265466 w 12362426"/>
              <a:gd name="connsiteY24" fmla="*/ 473605 h 2575409"/>
              <a:gd name="connsiteX25" fmla="*/ 365700 w 12362426"/>
              <a:gd name="connsiteY25" fmla="*/ 446909 h 2575409"/>
              <a:gd name="connsiteX26" fmla="*/ 402179 w 12362426"/>
              <a:gd name="connsiteY26" fmla="*/ 438574 h 2575409"/>
              <a:gd name="connsiteX27" fmla="*/ 504196 w 12362426"/>
              <a:gd name="connsiteY27" fmla="*/ 399069 h 2575409"/>
              <a:gd name="connsiteX28" fmla="*/ 579858 w 12362426"/>
              <a:gd name="connsiteY28" fmla="*/ 387416 h 2575409"/>
              <a:gd name="connsiteX29" fmla="*/ 788740 w 12362426"/>
              <a:gd name="connsiteY29" fmla="*/ 326657 h 2575409"/>
              <a:gd name="connsiteX30" fmla="*/ 942632 w 12362426"/>
              <a:gd name="connsiteY30" fmla="*/ 292230 h 2575409"/>
              <a:gd name="connsiteX31" fmla="*/ 1166396 w 12362426"/>
              <a:gd name="connsiteY31" fmla="*/ 266362 h 2575409"/>
              <a:gd name="connsiteX32" fmla="*/ 1247277 w 12362426"/>
              <a:gd name="connsiteY32" fmla="*/ 236911 h 2575409"/>
              <a:gd name="connsiteX33" fmla="*/ 1322184 w 12362426"/>
              <a:gd name="connsiteY33" fmla="*/ 220028 h 2575409"/>
              <a:gd name="connsiteX34" fmla="*/ 1336256 w 12362426"/>
              <a:gd name="connsiteY34" fmla="*/ 215516 h 2575409"/>
              <a:gd name="connsiteX35" fmla="*/ 1399541 w 12362426"/>
              <a:gd name="connsiteY35" fmla="*/ 208691 h 2575409"/>
              <a:gd name="connsiteX36" fmla="*/ 1609734 w 12362426"/>
              <a:gd name="connsiteY36" fmla="*/ 237324 h 2575409"/>
              <a:gd name="connsiteX37" fmla="*/ 1736383 w 12362426"/>
              <a:gd name="connsiteY37" fmla="*/ 264102 h 2575409"/>
              <a:gd name="connsiteX38" fmla="*/ 1857314 w 12362426"/>
              <a:gd name="connsiteY38" fmla="*/ 269725 h 2575409"/>
              <a:gd name="connsiteX39" fmla="*/ 2026639 w 12362426"/>
              <a:gd name="connsiteY39" fmla="*/ 288420 h 2575409"/>
              <a:gd name="connsiteX40" fmla="*/ 2043398 w 12362426"/>
              <a:gd name="connsiteY40" fmla="*/ 293341 h 2575409"/>
              <a:gd name="connsiteX41" fmla="*/ 2154517 w 12362426"/>
              <a:gd name="connsiteY41" fmla="*/ 313461 h 2575409"/>
              <a:gd name="connsiteX42" fmla="*/ 2277168 w 12362426"/>
              <a:gd name="connsiteY42" fmla="*/ 305816 h 2575409"/>
              <a:gd name="connsiteX43" fmla="*/ 2361853 w 12362426"/>
              <a:gd name="connsiteY43" fmla="*/ 288395 h 2575409"/>
              <a:gd name="connsiteX44" fmla="*/ 2463967 w 12362426"/>
              <a:gd name="connsiteY44" fmla="*/ 277530 h 2575409"/>
              <a:gd name="connsiteX45" fmla="*/ 2699787 w 12362426"/>
              <a:gd name="connsiteY45" fmla="*/ 249273 h 2575409"/>
              <a:gd name="connsiteX46" fmla="*/ 2705016 w 12362426"/>
              <a:gd name="connsiteY46" fmla="*/ 247786 h 2575409"/>
              <a:gd name="connsiteX47" fmla="*/ 2828071 w 12362426"/>
              <a:gd name="connsiteY47" fmla="*/ 227258 h 2575409"/>
              <a:gd name="connsiteX48" fmla="*/ 2858408 w 12362426"/>
              <a:gd name="connsiteY48" fmla="*/ 219063 h 2575409"/>
              <a:gd name="connsiteX49" fmla="*/ 2858814 w 12362426"/>
              <a:gd name="connsiteY49" fmla="*/ 218122 h 2575409"/>
              <a:gd name="connsiteX50" fmla="*/ 2927761 w 12362426"/>
              <a:gd name="connsiteY50" fmla="*/ 222886 h 2575409"/>
              <a:gd name="connsiteX51" fmla="*/ 2982332 w 12362426"/>
              <a:gd name="connsiteY51" fmla="*/ 228553 h 2575409"/>
              <a:gd name="connsiteX52" fmla="*/ 2997509 w 12362426"/>
              <a:gd name="connsiteY52" fmla="*/ 235293 h 2575409"/>
              <a:gd name="connsiteX53" fmla="*/ 3270214 w 12362426"/>
              <a:gd name="connsiteY53" fmla="*/ 231016 h 2575409"/>
              <a:gd name="connsiteX54" fmla="*/ 3396647 w 12362426"/>
              <a:gd name="connsiteY54" fmla="*/ 226358 h 2575409"/>
              <a:gd name="connsiteX55" fmla="*/ 3557903 w 12362426"/>
              <a:gd name="connsiteY55" fmla="*/ 212497 h 2575409"/>
              <a:gd name="connsiteX56" fmla="*/ 3749729 w 12362426"/>
              <a:gd name="connsiteY56" fmla="*/ 204287 h 2575409"/>
              <a:gd name="connsiteX57" fmla="*/ 3802620 w 12362426"/>
              <a:gd name="connsiteY57" fmla="*/ 192566 h 2575409"/>
              <a:gd name="connsiteX58" fmla="*/ 3922921 w 12362426"/>
              <a:gd name="connsiteY58" fmla="*/ 190394 h 2575409"/>
              <a:gd name="connsiteX59" fmla="*/ 3993939 w 12362426"/>
              <a:gd name="connsiteY59" fmla="*/ 185934 h 2575409"/>
              <a:gd name="connsiteX60" fmla="*/ 4019416 w 12362426"/>
              <a:gd name="connsiteY60" fmla="*/ 179275 h 2575409"/>
              <a:gd name="connsiteX61" fmla="*/ 4056007 w 12362426"/>
              <a:gd name="connsiteY61" fmla="*/ 173314 h 2575409"/>
              <a:gd name="connsiteX62" fmla="*/ 4180468 w 12362426"/>
              <a:gd name="connsiteY62" fmla="*/ 152354 h 2575409"/>
              <a:gd name="connsiteX63" fmla="*/ 4221483 w 12362426"/>
              <a:gd name="connsiteY63" fmla="*/ 150733 h 2575409"/>
              <a:gd name="connsiteX64" fmla="*/ 4227430 w 12362426"/>
              <a:gd name="connsiteY64" fmla="*/ 150889 h 2575409"/>
              <a:gd name="connsiteX65" fmla="*/ 4281173 w 12362426"/>
              <a:gd name="connsiteY65" fmla="*/ 154243 h 2575409"/>
              <a:gd name="connsiteX66" fmla="*/ 4371560 w 12362426"/>
              <a:gd name="connsiteY66" fmla="*/ 162491 h 2575409"/>
              <a:gd name="connsiteX67" fmla="*/ 4454221 w 12362426"/>
              <a:gd name="connsiteY67" fmla="*/ 168769 h 2575409"/>
              <a:gd name="connsiteX68" fmla="*/ 4508379 w 12362426"/>
              <a:gd name="connsiteY68" fmla="*/ 166239 h 2575409"/>
              <a:gd name="connsiteX69" fmla="*/ 4531879 w 12362426"/>
              <a:gd name="connsiteY69" fmla="*/ 169183 h 2575409"/>
              <a:gd name="connsiteX70" fmla="*/ 4634634 w 12362426"/>
              <a:gd name="connsiteY70" fmla="*/ 154393 h 2575409"/>
              <a:gd name="connsiteX71" fmla="*/ 4682281 w 12362426"/>
              <a:gd name="connsiteY71" fmla="*/ 130253 h 2575409"/>
              <a:gd name="connsiteX72" fmla="*/ 4800765 w 12362426"/>
              <a:gd name="connsiteY72" fmla="*/ 108819 h 2575409"/>
              <a:gd name="connsiteX73" fmla="*/ 4954298 w 12362426"/>
              <a:gd name="connsiteY73" fmla="*/ 153752 h 2575409"/>
              <a:gd name="connsiteX74" fmla="*/ 5532192 w 12362426"/>
              <a:gd name="connsiteY74" fmla="*/ 186436 h 2575409"/>
              <a:gd name="connsiteX75" fmla="*/ 6298845 w 12362426"/>
              <a:gd name="connsiteY75" fmla="*/ 174694 h 2575409"/>
              <a:gd name="connsiteX0" fmla="*/ 6298845 w 12362426"/>
              <a:gd name="connsiteY0" fmla="*/ 174694 h 2575409"/>
              <a:gd name="connsiteX1" fmla="*/ 8177440 w 12362426"/>
              <a:gd name="connsiteY1" fmla="*/ 232324 h 2575409"/>
              <a:gd name="connsiteX2" fmla="*/ 9140514 w 12362426"/>
              <a:gd name="connsiteY2" fmla="*/ 293582 h 2575409"/>
              <a:gd name="connsiteX3" fmla="*/ 9836966 w 12362426"/>
              <a:gd name="connsiteY3" fmla="*/ 253873 h 2575409"/>
              <a:gd name="connsiteX4" fmla="*/ 9994340 w 12362426"/>
              <a:gd name="connsiteY4" fmla="*/ 282751 h 2575409"/>
              <a:gd name="connsiteX5" fmla="*/ 10021527 w 12362426"/>
              <a:gd name="connsiteY5" fmla="*/ 290861 h 2575409"/>
              <a:gd name="connsiteX6" fmla="*/ 10077617 w 12362426"/>
              <a:gd name="connsiteY6" fmla="*/ 305872 h 2575409"/>
              <a:gd name="connsiteX7" fmla="*/ 10249434 w 12362426"/>
              <a:gd name="connsiteY7" fmla="*/ 298436 h 2575409"/>
              <a:gd name="connsiteX8" fmla="*/ 10291151 w 12362426"/>
              <a:gd name="connsiteY8" fmla="*/ 285456 h 2575409"/>
              <a:gd name="connsiteX9" fmla="*/ 10537628 w 12362426"/>
              <a:gd name="connsiteY9" fmla="*/ 259478 h 2575409"/>
              <a:gd name="connsiteX10" fmla="*/ 10875114 w 12362426"/>
              <a:gd name="connsiteY10" fmla="*/ 188952 h 2575409"/>
              <a:gd name="connsiteX11" fmla="*/ 11131506 w 12362426"/>
              <a:gd name="connsiteY11" fmla="*/ 173851 h 2575409"/>
              <a:gd name="connsiteX12" fmla="*/ 11236837 w 12362426"/>
              <a:gd name="connsiteY12" fmla="*/ 158408 h 2575409"/>
              <a:gd name="connsiteX13" fmla="*/ 11441081 w 12362426"/>
              <a:gd name="connsiteY13" fmla="*/ 215166 h 2575409"/>
              <a:gd name="connsiteX14" fmla="*/ 11625707 w 12362426"/>
              <a:gd name="connsiteY14" fmla="*/ 248450 h 2575409"/>
              <a:gd name="connsiteX15" fmla="*/ 11769018 w 12362426"/>
              <a:gd name="connsiteY15" fmla="*/ 187575 h 2575409"/>
              <a:gd name="connsiteX16" fmla="*/ 11987050 w 12362426"/>
              <a:gd name="connsiteY16" fmla="*/ 183064 h 2575409"/>
              <a:gd name="connsiteX17" fmla="*/ 12251338 w 12362426"/>
              <a:gd name="connsiteY17" fmla="*/ 0 h 2575409"/>
              <a:gd name="connsiteX18" fmla="*/ 12362426 w 12362426"/>
              <a:gd name="connsiteY18" fmla="*/ 722441 h 2575409"/>
              <a:gd name="connsiteX19" fmla="*/ 312058 w 12362426"/>
              <a:gd name="connsiteY19" fmla="*/ 2575409 h 2575409"/>
              <a:gd name="connsiteX20" fmla="*/ 0 w 12362426"/>
              <a:gd name="connsiteY20" fmla="*/ 546006 h 2575409"/>
              <a:gd name="connsiteX21" fmla="*/ 4427 w 12362426"/>
              <a:gd name="connsiteY21" fmla="*/ 544712 h 2575409"/>
              <a:gd name="connsiteX22" fmla="*/ 36478 w 12362426"/>
              <a:gd name="connsiteY22" fmla="*/ 535541 h 2575409"/>
              <a:gd name="connsiteX23" fmla="*/ 74319 w 12362426"/>
              <a:gd name="connsiteY23" fmla="*/ 518467 h 2575409"/>
              <a:gd name="connsiteX24" fmla="*/ 265466 w 12362426"/>
              <a:gd name="connsiteY24" fmla="*/ 473605 h 2575409"/>
              <a:gd name="connsiteX25" fmla="*/ 365700 w 12362426"/>
              <a:gd name="connsiteY25" fmla="*/ 446909 h 2575409"/>
              <a:gd name="connsiteX26" fmla="*/ 402179 w 12362426"/>
              <a:gd name="connsiteY26" fmla="*/ 438574 h 2575409"/>
              <a:gd name="connsiteX27" fmla="*/ 504196 w 12362426"/>
              <a:gd name="connsiteY27" fmla="*/ 399069 h 2575409"/>
              <a:gd name="connsiteX28" fmla="*/ 579858 w 12362426"/>
              <a:gd name="connsiteY28" fmla="*/ 387416 h 2575409"/>
              <a:gd name="connsiteX29" fmla="*/ 788740 w 12362426"/>
              <a:gd name="connsiteY29" fmla="*/ 326657 h 2575409"/>
              <a:gd name="connsiteX30" fmla="*/ 942632 w 12362426"/>
              <a:gd name="connsiteY30" fmla="*/ 292230 h 2575409"/>
              <a:gd name="connsiteX31" fmla="*/ 1166396 w 12362426"/>
              <a:gd name="connsiteY31" fmla="*/ 266362 h 2575409"/>
              <a:gd name="connsiteX32" fmla="*/ 1247277 w 12362426"/>
              <a:gd name="connsiteY32" fmla="*/ 236911 h 2575409"/>
              <a:gd name="connsiteX33" fmla="*/ 1322184 w 12362426"/>
              <a:gd name="connsiteY33" fmla="*/ 220028 h 2575409"/>
              <a:gd name="connsiteX34" fmla="*/ 1336256 w 12362426"/>
              <a:gd name="connsiteY34" fmla="*/ 215516 h 2575409"/>
              <a:gd name="connsiteX35" fmla="*/ 1399541 w 12362426"/>
              <a:gd name="connsiteY35" fmla="*/ 208691 h 2575409"/>
              <a:gd name="connsiteX36" fmla="*/ 1609734 w 12362426"/>
              <a:gd name="connsiteY36" fmla="*/ 237324 h 2575409"/>
              <a:gd name="connsiteX37" fmla="*/ 1736383 w 12362426"/>
              <a:gd name="connsiteY37" fmla="*/ 264102 h 2575409"/>
              <a:gd name="connsiteX38" fmla="*/ 1857314 w 12362426"/>
              <a:gd name="connsiteY38" fmla="*/ 269725 h 2575409"/>
              <a:gd name="connsiteX39" fmla="*/ 2026639 w 12362426"/>
              <a:gd name="connsiteY39" fmla="*/ 288420 h 2575409"/>
              <a:gd name="connsiteX40" fmla="*/ 2043398 w 12362426"/>
              <a:gd name="connsiteY40" fmla="*/ 293341 h 2575409"/>
              <a:gd name="connsiteX41" fmla="*/ 2154517 w 12362426"/>
              <a:gd name="connsiteY41" fmla="*/ 313461 h 2575409"/>
              <a:gd name="connsiteX42" fmla="*/ 2277168 w 12362426"/>
              <a:gd name="connsiteY42" fmla="*/ 305816 h 2575409"/>
              <a:gd name="connsiteX43" fmla="*/ 2361853 w 12362426"/>
              <a:gd name="connsiteY43" fmla="*/ 288395 h 2575409"/>
              <a:gd name="connsiteX44" fmla="*/ 2463967 w 12362426"/>
              <a:gd name="connsiteY44" fmla="*/ 277530 h 2575409"/>
              <a:gd name="connsiteX45" fmla="*/ 2699787 w 12362426"/>
              <a:gd name="connsiteY45" fmla="*/ 249273 h 2575409"/>
              <a:gd name="connsiteX46" fmla="*/ 2705016 w 12362426"/>
              <a:gd name="connsiteY46" fmla="*/ 247786 h 2575409"/>
              <a:gd name="connsiteX47" fmla="*/ 2828071 w 12362426"/>
              <a:gd name="connsiteY47" fmla="*/ 227258 h 2575409"/>
              <a:gd name="connsiteX48" fmla="*/ 2858408 w 12362426"/>
              <a:gd name="connsiteY48" fmla="*/ 219063 h 2575409"/>
              <a:gd name="connsiteX49" fmla="*/ 2858814 w 12362426"/>
              <a:gd name="connsiteY49" fmla="*/ 218122 h 2575409"/>
              <a:gd name="connsiteX50" fmla="*/ 2927761 w 12362426"/>
              <a:gd name="connsiteY50" fmla="*/ 222886 h 2575409"/>
              <a:gd name="connsiteX51" fmla="*/ 2982332 w 12362426"/>
              <a:gd name="connsiteY51" fmla="*/ 228553 h 2575409"/>
              <a:gd name="connsiteX52" fmla="*/ 2997509 w 12362426"/>
              <a:gd name="connsiteY52" fmla="*/ 235293 h 2575409"/>
              <a:gd name="connsiteX53" fmla="*/ 3270214 w 12362426"/>
              <a:gd name="connsiteY53" fmla="*/ 231016 h 2575409"/>
              <a:gd name="connsiteX54" fmla="*/ 3396647 w 12362426"/>
              <a:gd name="connsiteY54" fmla="*/ 226358 h 2575409"/>
              <a:gd name="connsiteX55" fmla="*/ 3557903 w 12362426"/>
              <a:gd name="connsiteY55" fmla="*/ 212497 h 2575409"/>
              <a:gd name="connsiteX56" fmla="*/ 3749729 w 12362426"/>
              <a:gd name="connsiteY56" fmla="*/ 204287 h 2575409"/>
              <a:gd name="connsiteX57" fmla="*/ 3802620 w 12362426"/>
              <a:gd name="connsiteY57" fmla="*/ 192566 h 2575409"/>
              <a:gd name="connsiteX58" fmla="*/ 3922921 w 12362426"/>
              <a:gd name="connsiteY58" fmla="*/ 190394 h 2575409"/>
              <a:gd name="connsiteX59" fmla="*/ 3993939 w 12362426"/>
              <a:gd name="connsiteY59" fmla="*/ 185934 h 2575409"/>
              <a:gd name="connsiteX60" fmla="*/ 4019416 w 12362426"/>
              <a:gd name="connsiteY60" fmla="*/ 179275 h 2575409"/>
              <a:gd name="connsiteX61" fmla="*/ 4056007 w 12362426"/>
              <a:gd name="connsiteY61" fmla="*/ 173314 h 2575409"/>
              <a:gd name="connsiteX62" fmla="*/ 4180468 w 12362426"/>
              <a:gd name="connsiteY62" fmla="*/ 152354 h 2575409"/>
              <a:gd name="connsiteX63" fmla="*/ 4221483 w 12362426"/>
              <a:gd name="connsiteY63" fmla="*/ 150733 h 2575409"/>
              <a:gd name="connsiteX64" fmla="*/ 4227430 w 12362426"/>
              <a:gd name="connsiteY64" fmla="*/ 150889 h 2575409"/>
              <a:gd name="connsiteX65" fmla="*/ 4281173 w 12362426"/>
              <a:gd name="connsiteY65" fmla="*/ 154243 h 2575409"/>
              <a:gd name="connsiteX66" fmla="*/ 4371560 w 12362426"/>
              <a:gd name="connsiteY66" fmla="*/ 162491 h 2575409"/>
              <a:gd name="connsiteX67" fmla="*/ 4454221 w 12362426"/>
              <a:gd name="connsiteY67" fmla="*/ 168769 h 2575409"/>
              <a:gd name="connsiteX68" fmla="*/ 4508379 w 12362426"/>
              <a:gd name="connsiteY68" fmla="*/ 166239 h 2575409"/>
              <a:gd name="connsiteX69" fmla="*/ 4531879 w 12362426"/>
              <a:gd name="connsiteY69" fmla="*/ 169183 h 2575409"/>
              <a:gd name="connsiteX70" fmla="*/ 4634634 w 12362426"/>
              <a:gd name="connsiteY70" fmla="*/ 154393 h 2575409"/>
              <a:gd name="connsiteX71" fmla="*/ 4682281 w 12362426"/>
              <a:gd name="connsiteY71" fmla="*/ 130253 h 2575409"/>
              <a:gd name="connsiteX72" fmla="*/ 4800765 w 12362426"/>
              <a:gd name="connsiteY72" fmla="*/ 108819 h 2575409"/>
              <a:gd name="connsiteX73" fmla="*/ 4954298 w 12362426"/>
              <a:gd name="connsiteY73" fmla="*/ 153752 h 2575409"/>
              <a:gd name="connsiteX74" fmla="*/ 5532192 w 12362426"/>
              <a:gd name="connsiteY74" fmla="*/ 186436 h 2575409"/>
              <a:gd name="connsiteX75" fmla="*/ 6298845 w 12362426"/>
              <a:gd name="connsiteY75" fmla="*/ 174694 h 2575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2362426" h="2575409">
                <a:moveTo>
                  <a:pt x="6298845" y="174694"/>
                </a:moveTo>
                <a:cubicBezTo>
                  <a:pt x="6830234" y="205678"/>
                  <a:pt x="7531973" y="185124"/>
                  <a:pt x="8177440" y="232324"/>
                </a:cubicBezTo>
                <a:cubicBezTo>
                  <a:pt x="8498465" y="252743"/>
                  <a:pt x="8665526" y="160238"/>
                  <a:pt x="9140514" y="293582"/>
                </a:cubicBezTo>
                <a:lnTo>
                  <a:pt x="9836966" y="253873"/>
                </a:lnTo>
                <a:cubicBezTo>
                  <a:pt x="9878863" y="262713"/>
                  <a:pt x="9950631" y="293463"/>
                  <a:pt x="9994340" y="282751"/>
                </a:cubicBezTo>
                <a:lnTo>
                  <a:pt x="10021527" y="290861"/>
                </a:lnTo>
                <a:cubicBezTo>
                  <a:pt x="10032458" y="312968"/>
                  <a:pt x="10050167" y="289226"/>
                  <a:pt x="10077617" y="305872"/>
                </a:cubicBezTo>
                <a:cubicBezTo>
                  <a:pt x="10111788" y="303306"/>
                  <a:pt x="10213953" y="304723"/>
                  <a:pt x="10249434" y="298436"/>
                </a:cubicBezTo>
                <a:cubicBezTo>
                  <a:pt x="10256062" y="308981"/>
                  <a:pt x="10276979" y="293885"/>
                  <a:pt x="10291151" y="285456"/>
                </a:cubicBezTo>
                <a:cubicBezTo>
                  <a:pt x="10404927" y="261852"/>
                  <a:pt x="10507389" y="271970"/>
                  <a:pt x="10537628" y="259478"/>
                </a:cubicBezTo>
                <a:cubicBezTo>
                  <a:pt x="10618597" y="245900"/>
                  <a:pt x="10814251" y="195784"/>
                  <a:pt x="10875114" y="188952"/>
                </a:cubicBezTo>
                <a:cubicBezTo>
                  <a:pt x="10919683" y="175364"/>
                  <a:pt x="11046042" y="178885"/>
                  <a:pt x="11131506" y="173851"/>
                </a:cubicBezTo>
                <a:cubicBezTo>
                  <a:pt x="11214050" y="174442"/>
                  <a:pt x="11184882" y="161783"/>
                  <a:pt x="11236837" y="158408"/>
                </a:cubicBezTo>
                <a:cubicBezTo>
                  <a:pt x="11258316" y="168700"/>
                  <a:pt x="11398290" y="214695"/>
                  <a:pt x="11441081" y="215166"/>
                </a:cubicBezTo>
                <a:cubicBezTo>
                  <a:pt x="11527425" y="176524"/>
                  <a:pt x="11555084" y="259670"/>
                  <a:pt x="11625707" y="248450"/>
                </a:cubicBezTo>
                <a:cubicBezTo>
                  <a:pt x="11659001" y="250424"/>
                  <a:pt x="11733823" y="201527"/>
                  <a:pt x="11769018" y="187575"/>
                </a:cubicBezTo>
                <a:cubicBezTo>
                  <a:pt x="11823798" y="181653"/>
                  <a:pt x="11897800" y="197061"/>
                  <a:pt x="11987050" y="183064"/>
                </a:cubicBezTo>
                <a:cubicBezTo>
                  <a:pt x="12085408" y="161858"/>
                  <a:pt x="12094685" y="18125"/>
                  <a:pt x="12251338" y="0"/>
                </a:cubicBezTo>
                <a:lnTo>
                  <a:pt x="12362426" y="722441"/>
                </a:lnTo>
                <a:lnTo>
                  <a:pt x="312058" y="2575409"/>
                </a:lnTo>
                <a:lnTo>
                  <a:pt x="0" y="546006"/>
                </a:lnTo>
                <a:lnTo>
                  <a:pt x="4427" y="544712"/>
                </a:lnTo>
                <a:cubicBezTo>
                  <a:pt x="16251" y="542900"/>
                  <a:pt x="29474" y="542346"/>
                  <a:pt x="36478" y="535541"/>
                </a:cubicBezTo>
                <a:lnTo>
                  <a:pt x="74319" y="518467"/>
                </a:lnTo>
                <a:cubicBezTo>
                  <a:pt x="112484" y="508144"/>
                  <a:pt x="216903" y="485532"/>
                  <a:pt x="265466" y="473605"/>
                </a:cubicBezTo>
                <a:cubicBezTo>
                  <a:pt x="302490" y="464239"/>
                  <a:pt x="333634" y="449827"/>
                  <a:pt x="365700" y="446909"/>
                </a:cubicBezTo>
                <a:cubicBezTo>
                  <a:pt x="377695" y="438659"/>
                  <a:pt x="389409" y="433665"/>
                  <a:pt x="402179" y="438574"/>
                </a:cubicBezTo>
                <a:cubicBezTo>
                  <a:pt x="436185" y="425405"/>
                  <a:pt x="440821" y="414281"/>
                  <a:pt x="504196" y="399069"/>
                </a:cubicBezTo>
                <a:cubicBezTo>
                  <a:pt x="517694" y="396708"/>
                  <a:pt x="559393" y="394705"/>
                  <a:pt x="579858" y="387416"/>
                </a:cubicBezTo>
                <a:cubicBezTo>
                  <a:pt x="627282" y="375348"/>
                  <a:pt x="743704" y="362413"/>
                  <a:pt x="788740" y="326657"/>
                </a:cubicBezTo>
                <a:cubicBezTo>
                  <a:pt x="832061" y="312781"/>
                  <a:pt x="888070" y="308451"/>
                  <a:pt x="942632" y="292230"/>
                </a:cubicBezTo>
                <a:cubicBezTo>
                  <a:pt x="1004730" y="281277"/>
                  <a:pt x="1142556" y="265577"/>
                  <a:pt x="1166396" y="266362"/>
                </a:cubicBezTo>
                <a:cubicBezTo>
                  <a:pt x="1180842" y="264881"/>
                  <a:pt x="1229112" y="248098"/>
                  <a:pt x="1247277" y="236911"/>
                </a:cubicBezTo>
                <a:cubicBezTo>
                  <a:pt x="1273242" y="229188"/>
                  <a:pt x="1307354" y="223594"/>
                  <a:pt x="1322184" y="220028"/>
                </a:cubicBezTo>
                <a:lnTo>
                  <a:pt x="1336256" y="215516"/>
                </a:lnTo>
                <a:cubicBezTo>
                  <a:pt x="1349149" y="213626"/>
                  <a:pt x="1353961" y="205056"/>
                  <a:pt x="1399541" y="208691"/>
                </a:cubicBezTo>
                <a:cubicBezTo>
                  <a:pt x="1464294" y="223882"/>
                  <a:pt x="1554585" y="211888"/>
                  <a:pt x="1609734" y="237324"/>
                </a:cubicBezTo>
                <a:cubicBezTo>
                  <a:pt x="1664358" y="240244"/>
                  <a:pt x="1695118" y="258703"/>
                  <a:pt x="1736383" y="264102"/>
                </a:cubicBezTo>
                <a:cubicBezTo>
                  <a:pt x="1797860" y="271013"/>
                  <a:pt x="1819035" y="274641"/>
                  <a:pt x="1857314" y="269725"/>
                </a:cubicBezTo>
                <a:cubicBezTo>
                  <a:pt x="1874190" y="256939"/>
                  <a:pt x="1996002" y="284387"/>
                  <a:pt x="2026639" y="288420"/>
                </a:cubicBezTo>
                <a:lnTo>
                  <a:pt x="2043398" y="293341"/>
                </a:lnTo>
                <a:cubicBezTo>
                  <a:pt x="2064711" y="297515"/>
                  <a:pt x="2122990" y="311318"/>
                  <a:pt x="2154517" y="313461"/>
                </a:cubicBezTo>
                <a:cubicBezTo>
                  <a:pt x="2195401" y="310913"/>
                  <a:pt x="2210633" y="302413"/>
                  <a:pt x="2277168" y="305816"/>
                </a:cubicBezTo>
                <a:cubicBezTo>
                  <a:pt x="2298958" y="304416"/>
                  <a:pt x="2330720" y="293109"/>
                  <a:pt x="2361853" y="288395"/>
                </a:cubicBezTo>
                <a:cubicBezTo>
                  <a:pt x="2402208" y="285809"/>
                  <a:pt x="2423140" y="268716"/>
                  <a:pt x="2463967" y="277530"/>
                </a:cubicBezTo>
                <a:lnTo>
                  <a:pt x="2699787" y="249273"/>
                </a:lnTo>
                <a:lnTo>
                  <a:pt x="2705016" y="247786"/>
                </a:lnTo>
                <a:lnTo>
                  <a:pt x="2828071" y="227258"/>
                </a:lnTo>
                <a:cubicBezTo>
                  <a:pt x="2840561" y="222109"/>
                  <a:pt x="2853284" y="220585"/>
                  <a:pt x="2858408" y="219063"/>
                </a:cubicBezTo>
                <a:lnTo>
                  <a:pt x="2858814" y="218122"/>
                </a:lnTo>
                <a:lnTo>
                  <a:pt x="2927761" y="222886"/>
                </a:lnTo>
                <a:lnTo>
                  <a:pt x="2982332" y="228553"/>
                </a:lnTo>
                <a:cubicBezTo>
                  <a:pt x="2987847" y="230180"/>
                  <a:pt x="2992975" y="232356"/>
                  <a:pt x="2997509" y="235293"/>
                </a:cubicBezTo>
                <a:cubicBezTo>
                  <a:pt x="3043147" y="252873"/>
                  <a:pt x="3109249" y="231169"/>
                  <a:pt x="3270214" y="231016"/>
                </a:cubicBezTo>
                <a:cubicBezTo>
                  <a:pt x="3304672" y="242304"/>
                  <a:pt x="3350498" y="220631"/>
                  <a:pt x="3396647" y="226358"/>
                </a:cubicBezTo>
                <a:cubicBezTo>
                  <a:pt x="3454806" y="223784"/>
                  <a:pt x="3503484" y="216490"/>
                  <a:pt x="3557903" y="212497"/>
                </a:cubicBezTo>
                <a:cubicBezTo>
                  <a:pt x="3616751" y="208819"/>
                  <a:pt x="3708944" y="207609"/>
                  <a:pt x="3749729" y="204287"/>
                </a:cubicBezTo>
                <a:cubicBezTo>
                  <a:pt x="3771620" y="201913"/>
                  <a:pt x="3769228" y="196783"/>
                  <a:pt x="3802620" y="192566"/>
                </a:cubicBezTo>
                <a:cubicBezTo>
                  <a:pt x="3836497" y="203009"/>
                  <a:pt x="3880828" y="176311"/>
                  <a:pt x="3922921" y="190394"/>
                </a:cubicBezTo>
                <a:cubicBezTo>
                  <a:pt x="3938308" y="193745"/>
                  <a:pt x="3985382" y="192912"/>
                  <a:pt x="3993939" y="185934"/>
                </a:cubicBezTo>
                <a:cubicBezTo>
                  <a:pt x="4003683" y="184356"/>
                  <a:pt x="4015261" y="186705"/>
                  <a:pt x="4019416" y="179275"/>
                </a:cubicBezTo>
                <a:cubicBezTo>
                  <a:pt x="4026456" y="170317"/>
                  <a:pt x="4061432" y="183768"/>
                  <a:pt x="4056007" y="173314"/>
                </a:cubicBezTo>
                <a:lnTo>
                  <a:pt x="4180468" y="152354"/>
                </a:lnTo>
                <a:lnTo>
                  <a:pt x="4221483" y="150733"/>
                </a:lnTo>
                <a:lnTo>
                  <a:pt x="4227430" y="150889"/>
                </a:lnTo>
                <a:lnTo>
                  <a:pt x="4281173" y="154243"/>
                </a:lnTo>
                <a:cubicBezTo>
                  <a:pt x="4305327" y="165139"/>
                  <a:pt x="4341431" y="159742"/>
                  <a:pt x="4371560" y="162491"/>
                </a:cubicBezTo>
                <a:lnTo>
                  <a:pt x="4454221" y="168769"/>
                </a:lnTo>
                <a:lnTo>
                  <a:pt x="4508379" y="166239"/>
                </a:lnTo>
                <a:lnTo>
                  <a:pt x="4531879" y="169183"/>
                </a:lnTo>
                <a:cubicBezTo>
                  <a:pt x="4548395" y="169109"/>
                  <a:pt x="4609567" y="160882"/>
                  <a:pt x="4634634" y="154393"/>
                </a:cubicBezTo>
                <a:cubicBezTo>
                  <a:pt x="4655826" y="148551"/>
                  <a:pt x="4650066" y="139749"/>
                  <a:pt x="4682281" y="130253"/>
                </a:cubicBezTo>
                <a:cubicBezTo>
                  <a:pt x="4717705" y="135070"/>
                  <a:pt x="4756542" y="101747"/>
                  <a:pt x="4800765" y="108819"/>
                </a:cubicBezTo>
                <a:cubicBezTo>
                  <a:pt x="4846101" y="112735"/>
                  <a:pt x="4832394" y="140816"/>
                  <a:pt x="4954298" y="153752"/>
                </a:cubicBezTo>
                <a:cubicBezTo>
                  <a:pt x="4980543" y="158808"/>
                  <a:pt x="5513104" y="194371"/>
                  <a:pt x="5532192" y="186436"/>
                </a:cubicBezTo>
                <a:lnTo>
                  <a:pt x="6298845" y="174694"/>
                </a:lnTo>
                <a:close/>
              </a:path>
            </a:pathLst>
          </a:custGeom>
          <a:blipFill>
            <a:blip r:embed="rId2"/>
            <a:tile tx="0" ty="0" sx="70000" sy="7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1" name="Rectangle 53">
            <a:extLst>
              <a:ext uri="{FF2B5EF4-FFF2-40B4-BE49-F238E27FC236}">
                <a16:creationId xmlns:a16="http://schemas.microsoft.com/office/drawing/2014/main" id="{316287B8-D771-4102-A547-95F1D48467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0000">
            <a:off x="4193911" y="392371"/>
            <a:ext cx="7411319" cy="5804687"/>
          </a:xfrm>
          <a:prstGeom prst="rect">
            <a:avLst/>
          </a:prstGeom>
          <a:solidFill>
            <a:srgbClr val="EFEEE9"/>
          </a:solidFill>
          <a:ln>
            <a:noFill/>
          </a:ln>
          <a:effectLst>
            <a:outerShdw blurRad="635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Freeform: Shape 55">
            <a:extLst>
              <a:ext uri="{FF2B5EF4-FFF2-40B4-BE49-F238E27FC236}">
                <a16:creationId xmlns:a16="http://schemas.microsoft.com/office/drawing/2014/main" id="{02B3F3D7-F61A-47E5-9E6D-4718104A56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340000">
            <a:off x="4940739" y="-432209"/>
            <a:ext cx="5941638" cy="7468496"/>
          </a:xfrm>
          <a:custGeom>
            <a:avLst/>
            <a:gdLst>
              <a:gd name="connsiteX0" fmla="*/ 51 w 5747715"/>
              <a:gd name="connsiteY0" fmla="*/ 7156095 h 7476434"/>
              <a:gd name="connsiteX1" fmla="*/ 372468 w 5747715"/>
              <a:gd name="connsiteY1" fmla="*/ 49980 h 7476434"/>
              <a:gd name="connsiteX2" fmla="*/ 428298 w 5747715"/>
              <a:gd name="connsiteY2" fmla="*/ 36 h 7476434"/>
              <a:gd name="connsiteX3" fmla="*/ 1260896 w 5747715"/>
              <a:gd name="connsiteY3" fmla="*/ 43670 h 7476434"/>
              <a:gd name="connsiteX4" fmla="*/ 1260903 w 5747715"/>
              <a:gd name="connsiteY4" fmla="*/ 43667 h 7476434"/>
              <a:gd name="connsiteX5" fmla="*/ 5703188 w 5747715"/>
              <a:gd name="connsiteY5" fmla="*/ 276477 h 7476434"/>
              <a:gd name="connsiteX6" fmla="*/ 5731744 w 5747715"/>
              <a:gd name="connsiteY6" fmla="*/ 290068 h 7476434"/>
              <a:gd name="connsiteX7" fmla="*/ 5737944 w 5747715"/>
              <a:gd name="connsiteY7" fmla="*/ 307379 h 7476434"/>
              <a:gd name="connsiteX8" fmla="*/ 5747715 w 5747715"/>
              <a:gd name="connsiteY8" fmla="*/ 310316 h 7476434"/>
              <a:gd name="connsiteX9" fmla="*/ 5742359 w 5747715"/>
              <a:gd name="connsiteY9" fmla="*/ 368088 h 7476434"/>
              <a:gd name="connsiteX10" fmla="*/ 5729800 w 5747715"/>
              <a:gd name="connsiteY10" fmla="*/ 582441 h 7476434"/>
              <a:gd name="connsiteX11" fmla="*/ 5729763 w 5747715"/>
              <a:gd name="connsiteY11" fmla="*/ 583226 h 7476434"/>
              <a:gd name="connsiteX12" fmla="*/ 5703604 w 5747715"/>
              <a:gd name="connsiteY12" fmla="*/ 1111310 h 7476434"/>
              <a:gd name="connsiteX13" fmla="*/ 5701408 w 5747715"/>
              <a:gd name="connsiteY13" fmla="*/ 1154921 h 7476434"/>
              <a:gd name="connsiteX14" fmla="*/ 5702723 w 5747715"/>
              <a:gd name="connsiteY14" fmla="*/ 1160573 h 7476434"/>
              <a:gd name="connsiteX15" fmla="*/ 5704569 w 5747715"/>
              <a:gd name="connsiteY15" fmla="*/ 1189001 h 7476434"/>
              <a:gd name="connsiteX16" fmla="*/ 5698571 w 5747715"/>
              <a:gd name="connsiteY16" fmla="*/ 1305093 h 7476434"/>
              <a:gd name="connsiteX17" fmla="*/ 5698439 w 5747715"/>
              <a:gd name="connsiteY17" fmla="*/ 1373782 h 7476434"/>
              <a:gd name="connsiteX18" fmla="*/ 5703819 w 5747715"/>
              <a:gd name="connsiteY18" fmla="*/ 1398663 h 7476434"/>
              <a:gd name="connsiteX19" fmla="*/ 5705163 w 5747715"/>
              <a:gd name="connsiteY19" fmla="*/ 1564478 h 7476434"/>
              <a:gd name="connsiteX20" fmla="*/ 5698497 w 5747715"/>
              <a:gd name="connsiteY20" fmla="*/ 1620768 h 7476434"/>
              <a:gd name="connsiteX21" fmla="*/ 5682815 w 5747715"/>
              <a:gd name="connsiteY21" fmla="*/ 1736849 h 7476434"/>
              <a:gd name="connsiteX22" fmla="*/ 5683823 w 5747715"/>
              <a:gd name="connsiteY22" fmla="*/ 1825831 h 7476434"/>
              <a:gd name="connsiteX23" fmla="*/ 5677720 w 5747715"/>
              <a:gd name="connsiteY23" fmla="*/ 1838743 h 7476434"/>
              <a:gd name="connsiteX24" fmla="*/ 5671230 w 5747715"/>
              <a:gd name="connsiteY24" fmla="*/ 1885441 h 7476434"/>
              <a:gd name="connsiteX25" fmla="*/ 5662929 w 5747715"/>
              <a:gd name="connsiteY25" fmla="*/ 1912918 h 7476434"/>
              <a:gd name="connsiteX26" fmla="*/ 5658020 w 5747715"/>
              <a:gd name="connsiteY26" fmla="*/ 2008900 h 7476434"/>
              <a:gd name="connsiteX27" fmla="*/ 5650780 w 5747715"/>
              <a:gd name="connsiteY27" fmla="*/ 2149876 h 7476434"/>
              <a:gd name="connsiteX28" fmla="*/ 5651025 w 5747715"/>
              <a:gd name="connsiteY28" fmla="*/ 2150933 h 7476434"/>
              <a:gd name="connsiteX29" fmla="*/ 5652871 w 5747715"/>
              <a:gd name="connsiteY29" fmla="*/ 2179360 h 7476434"/>
              <a:gd name="connsiteX30" fmla="*/ 5646872 w 5747715"/>
              <a:gd name="connsiteY30" fmla="*/ 2295452 h 7476434"/>
              <a:gd name="connsiteX31" fmla="*/ 5646741 w 5747715"/>
              <a:gd name="connsiteY31" fmla="*/ 2364141 h 7476434"/>
              <a:gd name="connsiteX32" fmla="*/ 5657938 w 5747715"/>
              <a:gd name="connsiteY32" fmla="*/ 2389009 h 7476434"/>
              <a:gd name="connsiteX33" fmla="*/ 5533444 w 5747715"/>
              <a:gd name="connsiteY33" fmla="*/ 4422183 h 7476434"/>
              <a:gd name="connsiteX34" fmla="*/ 5526370 w 5747715"/>
              <a:gd name="connsiteY34" fmla="*/ 4537395 h 7476434"/>
              <a:gd name="connsiteX35" fmla="*/ 5503188 w 5747715"/>
              <a:gd name="connsiteY35" fmla="*/ 4975984 h 7476434"/>
              <a:gd name="connsiteX36" fmla="*/ 5369324 w 5747715"/>
              <a:gd name="connsiteY36" fmla="*/ 7437603 h 7476434"/>
              <a:gd name="connsiteX37" fmla="*/ 5325855 w 5747715"/>
              <a:gd name="connsiteY37" fmla="*/ 7476382 h 7476434"/>
              <a:gd name="connsiteX38" fmla="*/ 4493251 w 5747715"/>
              <a:gd name="connsiteY38" fmla="*/ 7432748 h 7476434"/>
              <a:gd name="connsiteX39" fmla="*/ 4493249 w 5747715"/>
              <a:gd name="connsiteY39" fmla="*/ 7432748 h 7476434"/>
              <a:gd name="connsiteX40" fmla="*/ 39226 w 5747715"/>
              <a:gd name="connsiteY40" fmla="*/ 7199323 h 7476434"/>
              <a:gd name="connsiteX41" fmla="*/ 28872 w 5747715"/>
              <a:gd name="connsiteY41" fmla="*/ 7194396 h 7476434"/>
              <a:gd name="connsiteX42" fmla="*/ 23220 w 5747715"/>
              <a:gd name="connsiteY42" fmla="*/ 7194103 h 7476434"/>
              <a:gd name="connsiteX43" fmla="*/ 23354 w 5747715"/>
              <a:gd name="connsiteY43" fmla="*/ 7191771 h 7476434"/>
              <a:gd name="connsiteX44" fmla="*/ 10670 w 5747715"/>
              <a:gd name="connsiteY44" fmla="*/ 7185736 h 7476434"/>
              <a:gd name="connsiteX45" fmla="*/ 51 w 5747715"/>
              <a:gd name="connsiteY45" fmla="*/ 7156095 h 7476434"/>
              <a:gd name="connsiteX0" fmla="*/ 51 w 5747715"/>
              <a:gd name="connsiteY0" fmla="*/ 7156095 h 7476434"/>
              <a:gd name="connsiteX1" fmla="*/ 372468 w 5747715"/>
              <a:gd name="connsiteY1" fmla="*/ 49980 h 7476434"/>
              <a:gd name="connsiteX2" fmla="*/ 428298 w 5747715"/>
              <a:gd name="connsiteY2" fmla="*/ 36 h 7476434"/>
              <a:gd name="connsiteX3" fmla="*/ 1260896 w 5747715"/>
              <a:gd name="connsiteY3" fmla="*/ 43670 h 7476434"/>
              <a:gd name="connsiteX4" fmla="*/ 1260903 w 5747715"/>
              <a:gd name="connsiteY4" fmla="*/ 43667 h 7476434"/>
              <a:gd name="connsiteX5" fmla="*/ 5703188 w 5747715"/>
              <a:gd name="connsiteY5" fmla="*/ 276477 h 7476434"/>
              <a:gd name="connsiteX6" fmla="*/ 5731744 w 5747715"/>
              <a:gd name="connsiteY6" fmla="*/ 290068 h 7476434"/>
              <a:gd name="connsiteX7" fmla="*/ 5737944 w 5747715"/>
              <a:gd name="connsiteY7" fmla="*/ 307379 h 7476434"/>
              <a:gd name="connsiteX8" fmla="*/ 5747715 w 5747715"/>
              <a:gd name="connsiteY8" fmla="*/ 310316 h 7476434"/>
              <a:gd name="connsiteX9" fmla="*/ 5742359 w 5747715"/>
              <a:gd name="connsiteY9" fmla="*/ 368088 h 7476434"/>
              <a:gd name="connsiteX10" fmla="*/ 5729800 w 5747715"/>
              <a:gd name="connsiteY10" fmla="*/ 582441 h 7476434"/>
              <a:gd name="connsiteX11" fmla="*/ 5729763 w 5747715"/>
              <a:gd name="connsiteY11" fmla="*/ 583226 h 7476434"/>
              <a:gd name="connsiteX12" fmla="*/ 5703604 w 5747715"/>
              <a:gd name="connsiteY12" fmla="*/ 1111310 h 7476434"/>
              <a:gd name="connsiteX13" fmla="*/ 5701408 w 5747715"/>
              <a:gd name="connsiteY13" fmla="*/ 1154921 h 7476434"/>
              <a:gd name="connsiteX14" fmla="*/ 5702723 w 5747715"/>
              <a:gd name="connsiteY14" fmla="*/ 1160573 h 7476434"/>
              <a:gd name="connsiteX15" fmla="*/ 5704569 w 5747715"/>
              <a:gd name="connsiteY15" fmla="*/ 1189001 h 7476434"/>
              <a:gd name="connsiteX16" fmla="*/ 5698571 w 5747715"/>
              <a:gd name="connsiteY16" fmla="*/ 1305093 h 7476434"/>
              <a:gd name="connsiteX17" fmla="*/ 5698439 w 5747715"/>
              <a:gd name="connsiteY17" fmla="*/ 1373782 h 7476434"/>
              <a:gd name="connsiteX18" fmla="*/ 5703819 w 5747715"/>
              <a:gd name="connsiteY18" fmla="*/ 1398663 h 7476434"/>
              <a:gd name="connsiteX19" fmla="*/ 5705163 w 5747715"/>
              <a:gd name="connsiteY19" fmla="*/ 1564478 h 7476434"/>
              <a:gd name="connsiteX20" fmla="*/ 5698497 w 5747715"/>
              <a:gd name="connsiteY20" fmla="*/ 1620768 h 7476434"/>
              <a:gd name="connsiteX21" fmla="*/ 5682815 w 5747715"/>
              <a:gd name="connsiteY21" fmla="*/ 1736849 h 7476434"/>
              <a:gd name="connsiteX22" fmla="*/ 5683823 w 5747715"/>
              <a:gd name="connsiteY22" fmla="*/ 1825831 h 7476434"/>
              <a:gd name="connsiteX23" fmla="*/ 5677720 w 5747715"/>
              <a:gd name="connsiteY23" fmla="*/ 1838743 h 7476434"/>
              <a:gd name="connsiteX24" fmla="*/ 5671230 w 5747715"/>
              <a:gd name="connsiteY24" fmla="*/ 1885441 h 7476434"/>
              <a:gd name="connsiteX25" fmla="*/ 5662929 w 5747715"/>
              <a:gd name="connsiteY25" fmla="*/ 1912918 h 7476434"/>
              <a:gd name="connsiteX26" fmla="*/ 5658020 w 5747715"/>
              <a:gd name="connsiteY26" fmla="*/ 2008900 h 7476434"/>
              <a:gd name="connsiteX27" fmla="*/ 5650780 w 5747715"/>
              <a:gd name="connsiteY27" fmla="*/ 2149876 h 7476434"/>
              <a:gd name="connsiteX28" fmla="*/ 5651025 w 5747715"/>
              <a:gd name="connsiteY28" fmla="*/ 2150933 h 7476434"/>
              <a:gd name="connsiteX29" fmla="*/ 5652871 w 5747715"/>
              <a:gd name="connsiteY29" fmla="*/ 2179360 h 7476434"/>
              <a:gd name="connsiteX30" fmla="*/ 5646872 w 5747715"/>
              <a:gd name="connsiteY30" fmla="*/ 2295452 h 7476434"/>
              <a:gd name="connsiteX31" fmla="*/ 5646741 w 5747715"/>
              <a:gd name="connsiteY31" fmla="*/ 2364141 h 7476434"/>
              <a:gd name="connsiteX32" fmla="*/ 5657938 w 5747715"/>
              <a:gd name="connsiteY32" fmla="*/ 2389009 h 7476434"/>
              <a:gd name="connsiteX33" fmla="*/ 5533444 w 5747715"/>
              <a:gd name="connsiteY33" fmla="*/ 4422183 h 7476434"/>
              <a:gd name="connsiteX34" fmla="*/ 5526370 w 5747715"/>
              <a:gd name="connsiteY34" fmla="*/ 4537395 h 7476434"/>
              <a:gd name="connsiteX35" fmla="*/ 5503188 w 5747715"/>
              <a:gd name="connsiteY35" fmla="*/ 4975984 h 7476434"/>
              <a:gd name="connsiteX36" fmla="*/ 5369324 w 5747715"/>
              <a:gd name="connsiteY36" fmla="*/ 7437603 h 7476434"/>
              <a:gd name="connsiteX37" fmla="*/ 5325855 w 5747715"/>
              <a:gd name="connsiteY37" fmla="*/ 7476382 h 7476434"/>
              <a:gd name="connsiteX38" fmla="*/ 4493251 w 5747715"/>
              <a:gd name="connsiteY38" fmla="*/ 7432748 h 7476434"/>
              <a:gd name="connsiteX39" fmla="*/ 4493249 w 5747715"/>
              <a:gd name="connsiteY39" fmla="*/ 7432748 h 7476434"/>
              <a:gd name="connsiteX40" fmla="*/ 39226 w 5747715"/>
              <a:gd name="connsiteY40" fmla="*/ 7199323 h 7476434"/>
              <a:gd name="connsiteX41" fmla="*/ 23220 w 5747715"/>
              <a:gd name="connsiteY41" fmla="*/ 7194103 h 7476434"/>
              <a:gd name="connsiteX42" fmla="*/ 23354 w 5747715"/>
              <a:gd name="connsiteY42" fmla="*/ 7191771 h 7476434"/>
              <a:gd name="connsiteX43" fmla="*/ 10670 w 5747715"/>
              <a:gd name="connsiteY43" fmla="*/ 7185736 h 7476434"/>
              <a:gd name="connsiteX44" fmla="*/ 51 w 5747715"/>
              <a:gd name="connsiteY44" fmla="*/ 7156095 h 7476434"/>
              <a:gd name="connsiteX0" fmla="*/ 51 w 5747715"/>
              <a:gd name="connsiteY0" fmla="*/ 7156095 h 7476434"/>
              <a:gd name="connsiteX1" fmla="*/ 372468 w 5747715"/>
              <a:gd name="connsiteY1" fmla="*/ 49980 h 7476434"/>
              <a:gd name="connsiteX2" fmla="*/ 428298 w 5747715"/>
              <a:gd name="connsiteY2" fmla="*/ 36 h 7476434"/>
              <a:gd name="connsiteX3" fmla="*/ 1260896 w 5747715"/>
              <a:gd name="connsiteY3" fmla="*/ 43670 h 7476434"/>
              <a:gd name="connsiteX4" fmla="*/ 1260903 w 5747715"/>
              <a:gd name="connsiteY4" fmla="*/ 43667 h 7476434"/>
              <a:gd name="connsiteX5" fmla="*/ 5703188 w 5747715"/>
              <a:gd name="connsiteY5" fmla="*/ 276477 h 7476434"/>
              <a:gd name="connsiteX6" fmla="*/ 5731744 w 5747715"/>
              <a:gd name="connsiteY6" fmla="*/ 290068 h 7476434"/>
              <a:gd name="connsiteX7" fmla="*/ 5737944 w 5747715"/>
              <a:gd name="connsiteY7" fmla="*/ 307379 h 7476434"/>
              <a:gd name="connsiteX8" fmla="*/ 5747715 w 5747715"/>
              <a:gd name="connsiteY8" fmla="*/ 310316 h 7476434"/>
              <a:gd name="connsiteX9" fmla="*/ 5742359 w 5747715"/>
              <a:gd name="connsiteY9" fmla="*/ 368088 h 7476434"/>
              <a:gd name="connsiteX10" fmla="*/ 5729800 w 5747715"/>
              <a:gd name="connsiteY10" fmla="*/ 582441 h 7476434"/>
              <a:gd name="connsiteX11" fmla="*/ 5729763 w 5747715"/>
              <a:gd name="connsiteY11" fmla="*/ 583226 h 7476434"/>
              <a:gd name="connsiteX12" fmla="*/ 5703604 w 5747715"/>
              <a:gd name="connsiteY12" fmla="*/ 1111310 h 7476434"/>
              <a:gd name="connsiteX13" fmla="*/ 5701408 w 5747715"/>
              <a:gd name="connsiteY13" fmla="*/ 1154921 h 7476434"/>
              <a:gd name="connsiteX14" fmla="*/ 5702723 w 5747715"/>
              <a:gd name="connsiteY14" fmla="*/ 1160573 h 7476434"/>
              <a:gd name="connsiteX15" fmla="*/ 5704569 w 5747715"/>
              <a:gd name="connsiteY15" fmla="*/ 1189001 h 7476434"/>
              <a:gd name="connsiteX16" fmla="*/ 5698571 w 5747715"/>
              <a:gd name="connsiteY16" fmla="*/ 1305093 h 7476434"/>
              <a:gd name="connsiteX17" fmla="*/ 5698439 w 5747715"/>
              <a:gd name="connsiteY17" fmla="*/ 1373782 h 7476434"/>
              <a:gd name="connsiteX18" fmla="*/ 5703819 w 5747715"/>
              <a:gd name="connsiteY18" fmla="*/ 1398663 h 7476434"/>
              <a:gd name="connsiteX19" fmla="*/ 5705163 w 5747715"/>
              <a:gd name="connsiteY19" fmla="*/ 1564478 h 7476434"/>
              <a:gd name="connsiteX20" fmla="*/ 5698497 w 5747715"/>
              <a:gd name="connsiteY20" fmla="*/ 1620768 h 7476434"/>
              <a:gd name="connsiteX21" fmla="*/ 5682815 w 5747715"/>
              <a:gd name="connsiteY21" fmla="*/ 1736849 h 7476434"/>
              <a:gd name="connsiteX22" fmla="*/ 5683823 w 5747715"/>
              <a:gd name="connsiteY22" fmla="*/ 1825831 h 7476434"/>
              <a:gd name="connsiteX23" fmla="*/ 5677720 w 5747715"/>
              <a:gd name="connsiteY23" fmla="*/ 1838743 h 7476434"/>
              <a:gd name="connsiteX24" fmla="*/ 5671230 w 5747715"/>
              <a:gd name="connsiteY24" fmla="*/ 1885441 h 7476434"/>
              <a:gd name="connsiteX25" fmla="*/ 5662929 w 5747715"/>
              <a:gd name="connsiteY25" fmla="*/ 1912918 h 7476434"/>
              <a:gd name="connsiteX26" fmla="*/ 5658020 w 5747715"/>
              <a:gd name="connsiteY26" fmla="*/ 2008900 h 7476434"/>
              <a:gd name="connsiteX27" fmla="*/ 5650780 w 5747715"/>
              <a:gd name="connsiteY27" fmla="*/ 2149876 h 7476434"/>
              <a:gd name="connsiteX28" fmla="*/ 5651025 w 5747715"/>
              <a:gd name="connsiteY28" fmla="*/ 2150933 h 7476434"/>
              <a:gd name="connsiteX29" fmla="*/ 5652871 w 5747715"/>
              <a:gd name="connsiteY29" fmla="*/ 2179360 h 7476434"/>
              <a:gd name="connsiteX30" fmla="*/ 5646872 w 5747715"/>
              <a:gd name="connsiteY30" fmla="*/ 2295452 h 7476434"/>
              <a:gd name="connsiteX31" fmla="*/ 5646741 w 5747715"/>
              <a:gd name="connsiteY31" fmla="*/ 2364141 h 7476434"/>
              <a:gd name="connsiteX32" fmla="*/ 5657938 w 5747715"/>
              <a:gd name="connsiteY32" fmla="*/ 2389009 h 7476434"/>
              <a:gd name="connsiteX33" fmla="*/ 5533444 w 5747715"/>
              <a:gd name="connsiteY33" fmla="*/ 4422183 h 7476434"/>
              <a:gd name="connsiteX34" fmla="*/ 5526370 w 5747715"/>
              <a:gd name="connsiteY34" fmla="*/ 4537395 h 7476434"/>
              <a:gd name="connsiteX35" fmla="*/ 5503188 w 5747715"/>
              <a:gd name="connsiteY35" fmla="*/ 4975984 h 7476434"/>
              <a:gd name="connsiteX36" fmla="*/ 5369324 w 5747715"/>
              <a:gd name="connsiteY36" fmla="*/ 7437603 h 7476434"/>
              <a:gd name="connsiteX37" fmla="*/ 5325855 w 5747715"/>
              <a:gd name="connsiteY37" fmla="*/ 7476382 h 7476434"/>
              <a:gd name="connsiteX38" fmla="*/ 4493251 w 5747715"/>
              <a:gd name="connsiteY38" fmla="*/ 7432748 h 7476434"/>
              <a:gd name="connsiteX39" fmla="*/ 4493249 w 5747715"/>
              <a:gd name="connsiteY39" fmla="*/ 7432748 h 7476434"/>
              <a:gd name="connsiteX40" fmla="*/ 23220 w 5747715"/>
              <a:gd name="connsiteY40" fmla="*/ 7194103 h 7476434"/>
              <a:gd name="connsiteX41" fmla="*/ 23354 w 5747715"/>
              <a:gd name="connsiteY41" fmla="*/ 7191771 h 7476434"/>
              <a:gd name="connsiteX42" fmla="*/ 10670 w 5747715"/>
              <a:gd name="connsiteY42" fmla="*/ 7185736 h 7476434"/>
              <a:gd name="connsiteX43" fmla="*/ 51 w 5747715"/>
              <a:gd name="connsiteY43" fmla="*/ 7156095 h 7476434"/>
              <a:gd name="connsiteX0" fmla="*/ 311288 w 6058952"/>
              <a:gd name="connsiteY0" fmla="*/ 7156095 h 7476434"/>
              <a:gd name="connsiteX1" fmla="*/ 683705 w 6058952"/>
              <a:gd name="connsiteY1" fmla="*/ 49980 h 7476434"/>
              <a:gd name="connsiteX2" fmla="*/ 739535 w 6058952"/>
              <a:gd name="connsiteY2" fmla="*/ 36 h 7476434"/>
              <a:gd name="connsiteX3" fmla="*/ 1572133 w 6058952"/>
              <a:gd name="connsiteY3" fmla="*/ 43670 h 7476434"/>
              <a:gd name="connsiteX4" fmla="*/ 1572140 w 6058952"/>
              <a:gd name="connsiteY4" fmla="*/ 43667 h 7476434"/>
              <a:gd name="connsiteX5" fmla="*/ 6014425 w 6058952"/>
              <a:gd name="connsiteY5" fmla="*/ 276477 h 7476434"/>
              <a:gd name="connsiteX6" fmla="*/ 6042981 w 6058952"/>
              <a:gd name="connsiteY6" fmla="*/ 290068 h 7476434"/>
              <a:gd name="connsiteX7" fmla="*/ 6049181 w 6058952"/>
              <a:gd name="connsiteY7" fmla="*/ 307379 h 7476434"/>
              <a:gd name="connsiteX8" fmla="*/ 6058952 w 6058952"/>
              <a:gd name="connsiteY8" fmla="*/ 310316 h 7476434"/>
              <a:gd name="connsiteX9" fmla="*/ 6053596 w 6058952"/>
              <a:gd name="connsiteY9" fmla="*/ 368088 h 7476434"/>
              <a:gd name="connsiteX10" fmla="*/ 6041037 w 6058952"/>
              <a:gd name="connsiteY10" fmla="*/ 582441 h 7476434"/>
              <a:gd name="connsiteX11" fmla="*/ 6041000 w 6058952"/>
              <a:gd name="connsiteY11" fmla="*/ 583226 h 7476434"/>
              <a:gd name="connsiteX12" fmla="*/ 6014841 w 6058952"/>
              <a:gd name="connsiteY12" fmla="*/ 1111310 h 7476434"/>
              <a:gd name="connsiteX13" fmla="*/ 6012645 w 6058952"/>
              <a:gd name="connsiteY13" fmla="*/ 1154921 h 7476434"/>
              <a:gd name="connsiteX14" fmla="*/ 6013960 w 6058952"/>
              <a:gd name="connsiteY14" fmla="*/ 1160573 h 7476434"/>
              <a:gd name="connsiteX15" fmla="*/ 6015806 w 6058952"/>
              <a:gd name="connsiteY15" fmla="*/ 1189001 h 7476434"/>
              <a:gd name="connsiteX16" fmla="*/ 6009808 w 6058952"/>
              <a:gd name="connsiteY16" fmla="*/ 1305093 h 7476434"/>
              <a:gd name="connsiteX17" fmla="*/ 6009676 w 6058952"/>
              <a:gd name="connsiteY17" fmla="*/ 1373782 h 7476434"/>
              <a:gd name="connsiteX18" fmla="*/ 6015056 w 6058952"/>
              <a:gd name="connsiteY18" fmla="*/ 1398663 h 7476434"/>
              <a:gd name="connsiteX19" fmla="*/ 6016400 w 6058952"/>
              <a:gd name="connsiteY19" fmla="*/ 1564478 h 7476434"/>
              <a:gd name="connsiteX20" fmla="*/ 6009734 w 6058952"/>
              <a:gd name="connsiteY20" fmla="*/ 1620768 h 7476434"/>
              <a:gd name="connsiteX21" fmla="*/ 5994052 w 6058952"/>
              <a:gd name="connsiteY21" fmla="*/ 1736849 h 7476434"/>
              <a:gd name="connsiteX22" fmla="*/ 5995060 w 6058952"/>
              <a:gd name="connsiteY22" fmla="*/ 1825831 h 7476434"/>
              <a:gd name="connsiteX23" fmla="*/ 5988957 w 6058952"/>
              <a:gd name="connsiteY23" fmla="*/ 1838743 h 7476434"/>
              <a:gd name="connsiteX24" fmla="*/ 5982467 w 6058952"/>
              <a:gd name="connsiteY24" fmla="*/ 1885441 h 7476434"/>
              <a:gd name="connsiteX25" fmla="*/ 5974166 w 6058952"/>
              <a:gd name="connsiteY25" fmla="*/ 1912918 h 7476434"/>
              <a:gd name="connsiteX26" fmla="*/ 5969257 w 6058952"/>
              <a:gd name="connsiteY26" fmla="*/ 2008900 h 7476434"/>
              <a:gd name="connsiteX27" fmla="*/ 5962017 w 6058952"/>
              <a:gd name="connsiteY27" fmla="*/ 2149876 h 7476434"/>
              <a:gd name="connsiteX28" fmla="*/ 5962262 w 6058952"/>
              <a:gd name="connsiteY28" fmla="*/ 2150933 h 7476434"/>
              <a:gd name="connsiteX29" fmla="*/ 5964108 w 6058952"/>
              <a:gd name="connsiteY29" fmla="*/ 2179360 h 7476434"/>
              <a:gd name="connsiteX30" fmla="*/ 5958109 w 6058952"/>
              <a:gd name="connsiteY30" fmla="*/ 2295452 h 7476434"/>
              <a:gd name="connsiteX31" fmla="*/ 5957978 w 6058952"/>
              <a:gd name="connsiteY31" fmla="*/ 2364141 h 7476434"/>
              <a:gd name="connsiteX32" fmla="*/ 5969175 w 6058952"/>
              <a:gd name="connsiteY32" fmla="*/ 2389009 h 7476434"/>
              <a:gd name="connsiteX33" fmla="*/ 5844681 w 6058952"/>
              <a:gd name="connsiteY33" fmla="*/ 4422183 h 7476434"/>
              <a:gd name="connsiteX34" fmla="*/ 5837607 w 6058952"/>
              <a:gd name="connsiteY34" fmla="*/ 4537395 h 7476434"/>
              <a:gd name="connsiteX35" fmla="*/ 5814425 w 6058952"/>
              <a:gd name="connsiteY35" fmla="*/ 4975984 h 7476434"/>
              <a:gd name="connsiteX36" fmla="*/ 5680561 w 6058952"/>
              <a:gd name="connsiteY36" fmla="*/ 7437603 h 7476434"/>
              <a:gd name="connsiteX37" fmla="*/ 5637092 w 6058952"/>
              <a:gd name="connsiteY37" fmla="*/ 7476382 h 7476434"/>
              <a:gd name="connsiteX38" fmla="*/ 4804488 w 6058952"/>
              <a:gd name="connsiteY38" fmla="*/ 7432748 h 7476434"/>
              <a:gd name="connsiteX39" fmla="*/ 4804486 w 6058952"/>
              <a:gd name="connsiteY39" fmla="*/ 7432748 h 7476434"/>
              <a:gd name="connsiteX40" fmla="*/ 334457 w 6058952"/>
              <a:gd name="connsiteY40" fmla="*/ 7194103 h 7476434"/>
              <a:gd name="connsiteX41" fmla="*/ 321907 w 6058952"/>
              <a:gd name="connsiteY41" fmla="*/ 7185736 h 7476434"/>
              <a:gd name="connsiteX42" fmla="*/ 311288 w 6058952"/>
              <a:gd name="connsiteY42" fmla="*/ 7156095 h 7476434"/>
              <a:gd name="connsiteX0" fmla="*/ 52 w 5747716"/>
              <a:gd name="connsiteY0" fmla="*/ 7156095 h 7476434"/>
              <a:gd name="connsiteX1" fmla="*/ 372469 w 5747716"/>
              <a:gd name="connsiteY1" fmla="*/ 49980 h 7476434"/>
              <a:gd name="connsiteX2" fmla="*/ 428299 w 5747716"/>
              <a:gd name="connsiteY2" fmla="*/ 36 h 7476434"/>
              <a:gd name="connsiteX3" fmla="*/ 1260897 w 5747716"/>
              <a:gd name="connsiteY3" fmla="*/ 43670 h 7476434"/>
              <a:gd name="connsiteX4" fmla="*/ 1260904 w 5747716"/>
              <a:gd name="connsiteY4" fmla="*/ 43667 h 7476434"/>
              <a:gd name="connsiteX5" fmla="*/ 5703189 w 5747716"/>
              <a:gd name="connsiteY5" fmla="*/ 276477 h 7476434"/>
              <a:gd name="connsiteX6" fmla="*/ 5731745 w 5747716"/>
              <a:gd name="connsiteY6" fmla="*/ 290068 h 7476434"/>
              <a:gd name="connsiteX7" fmla="*/ 5737945 w 5747716"/>
              <a:gd name="connsiteY7" fmla="*/ 307379 h 7476434"/>
              <a:gd name="connsiteX8" fmla="*/ 5747716 w 5747716"/>
              <a:gd name="connsiteY8" fmla="*/ 310316 h 7476434"/>
              <a:gd name="connsiteX9" fmla="*/ 5742360 w 5747716"/>
              <a:gd name="connsiteY9" fmla="*/ 368088 h 7476434"/>
              <a:gd name="connsiteX10" fmla="*/ 5729801 w 5747716"/>
              <a:gd name="connsiteY10" fmla="*/ 582441 h 7476434"/>
              <a:gd name="connsiteX11" fmla="*/ 5729764 w 5747716"/>
              <a:gd name="connsiteY11" fmla="*/ 583226 h 7476434"/>
              <a:gd name="connsiteX12" fmla="*/ 5703605 w 5747716"/>
              <a:gd name="connsiteY12" fmla="*/ 1111310 h 7476434"/>
              <a:gd name="connsiteX13" fmla="*/ 5701409 w 5747716"/>
              <a:gd name="connsiteY13" fmla="*/ 1154921 h 7476434"/>
              <a:gd name="connsiteX14" fmla="*/ 5702724 w 5747716"/>
              <a:gd name="connsiteY14" fmla="*/ 1160573 h 7476434"/>
              <a:gd name="connsiteX15" fmla="*/ 5704570 w 5747716"/>
              <a:gd name="connsiteY15" fmla="*/ 1189001 h 7476434"/>
              <a:gd name="connsiteX16" fmla="*/ 5698572 w 5747716"/>
              <a:gd name="connsiteY16" fmla="*/ 1305093 h 7476434"/>
              <a:gd name="connsiteX17" fmla="*/ 5698440 w 5747716"/>
              <a:gd name="connsiteY17" fmla="*/ 1373782 h 7476434"/>
              <a:gd name="connsiteX18" fmla="*/ 5703820 w 5747716"/>
              <a:gd name="connsiteY18" fmla="*/ 1398663 h 7476434"/>
              <a:gd name="connsiteX19" fmla="*/ 5705164 w 5747716"/>
              <a:gd name="connsiteY19" fmla="*/ 1564478 h 7476434"/>
              <a:gd name="connsiteX20" fmla="*/ 5698498 w 5747716"/>
              <a:gd name="connsiteY20" fmla="*/ 1620768 h 7476434"/>
              <a:gd name="connsiteX21" fmla="*/ 5682816 w 5747716"/>
              <a:gd name="connsiteY21" fmla="*/ 1736849 h 7476434"/>
              <a:gd name="connsiteX22" fmla="*/ 5683824 w 5747716"/>
              <a:gd name="connsiteY22" fmla="*/ 1825831 h 7476434"/>
              <a:gd name="connsiteX23" fmla="*/ 5677721 w 5747716"/>
              <a:gd name="connsiteY23" fmla="*/ 1838743 h 7476434"/>
              <a:gd name="connsiteX24" fmla="*/ 5671231 w 5747716"/>
              <a:gd name="connsiteY24" fmla="*/ 1885441 h 7476434"/>
              <a:gd name="connsiteX25" fmla="*/ 5662930 w 5747716"/>
              <a:gd name="connsiteY25" fmla="*/ 1912918 h 7476434"/>
              <a:gd name="connsiteX26" fmla="*/ 5658021 w 5747716"/>
              <a:gd name="connsiteY26" fmla="*/ 2008900 h 7476434"/>
              <a:gd name="connsiteX27" fmla="*/ 5650781 w 5747716"/>
              <a:gd name="connsiteY27" fmla="*/ 2149876 h 7476434"/>
              <a:gd name="connsiteX28" fmla="*/ 5651026 w 5747716"/>
              <a:gd name="connsiteY28" fmla="*/ 2150933 h 7476434"/>
              <a:gd name="connsiteX29" fmla="*/ 5652872 w 5747716"/>
              <a:gd name="connsiteY29" fmla="*/ 2179360 h 7476434"/>
              <a:gd name="connsiteX30" fmla="*/ 5646873 w 5747716"/>
              <a:gd name="connsiteY30" fmla="*/ 2295452 h 7476434"/>
              <a:gd name="connsiteX31" fmla="*/ 5646742 w 5747716"/>
              <a:gd name="connsiteY31" fmla="*/ 2364141 h 7476434"/>
              <a:gd name="connsiteX32" fmla="*/ 5657939 w 5747716"/>
              <a:gd name="connsiteY32" fmla="*/ 2389009 h 7476434"/>
              <a:gd name="connsiteX33" fmla="*/ 5533445 w 5747716"/>
              <a:gd name="connsiteY33" fmla="*/ 4422183 h 7476434"/>
              <a:gd name="connsiteX34" fmla="*/ 5526371 w 5747716"/>
              <a:gd name="connsiteY34" fmla="*/ 4537395 h 7476434"/>
              <a:gd name="connsiteX35" fmla="*/ 5503189 w 5747716"/>
              <a:gd name="connsiteY35" fmla="*/ 4975984 h 7476434"/>
              <a:gd name="connsiteX36" fmla="*/ 5369325 w 5747716"/>
              <a:gd name="connsiteY36" fmla="*/ 7437603 h 7476434"/>
              <a:gd name="connsiteX37" fmla="*/ 5325856 w 5747716"/>
              <a:gd name="connsiteY37" fmla="*/ 7476382 h 7476434"/>
              <a:gd name="connsiteX38" fmla="*/ 4493252 w 5747716"/>
              <a:gd name="connsiteY38" fmla="*/ 7432748 h 7476434"/>
              <a:gd name="connsiteX39" fmla="*/ 4493250 w 5747716"/>
              <a:gd name="connsiteY39" fmla="*/ 7432748 h 7476434"/>
              <a:gd name="connsiteX40" fmla="*/ 10671 w 5747716"/>
              <a:gd name="connsiteY40" fmla="*/ 7185736 h 7476434"/>
              <a:gd name="connsiteX41" fmla="*/ 52 w 5747716"/>
              <a:gd name="connsiteY41" fmla="*/ 7156095 h 7476434"/>
              <a:gd name="connsiteX0" fmla="*/ 6 w 5747670"/>
              <a:gd name="connsiteY0" fmla="*/ 7156095 h 7476434"/>
              <a:gd name="connsiteX1" fmla="*/ 372423 w 5747670"/>
              <a:gd name="connsiteY1" fmla="*/ 49980 h 7476434"/>
              <a:gd name="connsiteX2" fmla="*/ 428253 w 5747670"/>
              <a:gd name="connsiteY2" fmla="*/ 36 h 7476434"/>
              <a:gd name="connsiteX3" fmla="*/ 1260851 w 5747670"/>
              <a:gd name="connsiteY3" fmla="*/ 43670 h 7476434"/>
              <a:gd name="connsiteX4" fmla="*/ 1260858 w 5747670"/>
              <a:gd name="connsiteY4" fmla="*/ 43667 h 7476434"/>
              <a:gd name="connsiteX5" fmla="*/ 5703143 w 5747670"/>
              <a:gd name="connsiteY5" fmla="*/ 276477 h 7476434"/>
              <a:gd name="connsiteX6" fmla="*/ 5731699 w 5747670"/>
              <a:gd name="connsiteY6" fmla="*/ 290068 h 7476434"/>
              <a:gd name="connsiteX7" fmla="*/ 5737899 w 5747670"/>
              <a:gd name="connsiteY7" fmla="*/ 307379 h 7476434"/>
              <a:gd name="connsiteX8" fmla="*/ 5747670 w 5747670"/>
              <a:gd name="connsiteY8" fmla="*/ 310316 h 7476434"/>
              <a:gd name="connsiteX9" fmla="*/ 5742314 w 5747670"/>
              <a:gd name="connsiteY9" fmla="*/ 368088 h 7476434"/>
              <a:gd name="connsiteX10" fmla="*/ 5729755 w 5747670"/>
              <a:gd name="connsiteY10" fmla="*/ 582441 h 7476434"/>
              <a:gd name="connsiteX11" fmla="*/ 5729718 w 5747670"/>
              <a:gd name="connsiteY11" fmla="*/ 583226 h 7476434"/>
              <a:gd name="connsiteX12" fmla="*/ 5703559 w 5747670"/>
              <a:gd name="connsiteY12" fmla="*/ 1111310 h 7476434"/>
              <a:gd name="connsiteX13" fmla="*/ 5701363 w 5747670"/>
              <a:gd name="connsiteY13" fmla="*/ 1154921 h 7476434"/>
              <a:gd name="connsiteX14" fmla="*/ 5702678 w 5747670"/>
              <a:gd name="connsiteY14" fmla="*/ 1160573 h 7476434"/>
              <a:gd name="connsiteX15" fmla="*/ 5704524 w 5747670"/>
              <a:gd name="connsiteY15" fmla="*/ 1189001 h 7476434"/>
              <a:gd name="connsiteX16" fmla="*/ 5698526 w 5747670"/>
              <a:gd name="connsiteY16" fmla="*/ 1305093 h 7476434"/>
              <a:gd name="connsiteX17" fmla="*/ 5698394 w 5747670"/>
              <a:gd name="connsiteY17" fmla="*/ 1373782 h 7476434"/>
              <a:gd name="connsiteX18" fmla="*/ 5703774 w 5747670"/>
              <a:gd name="connsiteY18" fmla="*/ 1398663 h 7476434"/>
              <a:gd name="connsiteX19" fmla="*/ 5705118 w 5747670"/>
              <a:gd name="connsiteY19" fmla="*/ 1564478 h 7476434"/>
              <a:gd name="connsiteX20" fmla="*/ 5698452 w 5747670"/>
              <a:gd name="connsiteY20" fmla="*/ 1620768 h 7476434"/>
              <a:gd name="connsiteX21" fmla="*/ 5682770 w 5747670"/>
              <a:gd name="connsiteY21" fmla="*/ 1736849 h 7476434"/>
              <a:gd name="connsiteX22" fmla="*/ 5683778 w 5747670"/>
              <a:gd name="connsiteY22" fmla="*/ 1825831 h 7476434"/>
              <a:gd name="connsiteX23" fmla="*/ 5677675 w 5747670"/>
              <a:gd name="connsiteY23" fmla="*/ 1838743 h 7476434"/>
              <a:gd name="connsiteX24" fmla="*/ 5671185 w 5747670"/>
              <a:gd name="connsiteY24" fmla="*/ 1885441 h 7476434"/>
              <a:gd name="connsiteX25" fmla="*/ 5662884 w 5747670"/>
              <a:gd name="connsiteY25" fmla="*/ 1912918 h 7476434"/>
              <a:gd name="connsiteX26" fmla="*/ 5657975 w 5747670"/>
              <a:gd name="connsiteY26" fmla="*/ 2008900 h 7476434"/>
              <a:gd name="connsiteX27" fmla="*/ 5650735 w 5747670"/>
              <a:gd name="connsiteY27" fmla="*/ 2149876 h 7476434"/>
              <a:gd name="connsiteX28" fmla="*/ 5650980 w 5747670"/>
              <a:gd name="connsiteY28" fmla="*/ 2150933 h 7476434"/>
              <a:gd name="connsiteX29" fmla="*/ 5652826 w 5747670"/>
              <a:gd name="connsiteY29" fmla="*/ 2179360 h 7476434"/>
              <a:gd name="connsiteX30" fmla="*/ 5646827 w 5747670"/>
              <a:gd name="connsiteY30" fmla="*/ 2295452 h 7476434"/>
              <a:gd name="connsiteX31" fmla="*/ 5646696 w 5747670"/>
              <a:gd name="connsiteY31" fmla="*/ 2364141 h 7476434"/>
              <a:gd name="connsiteX32" fmla="*/ 5657893 w 5747670"/>
              <a:gd name="connsiteY32" fmla="*/ 2389009 h 7476434"/>
              <a:gd name="connsiteX33" fmla="*/ 5533399 w 5747670"/>
              <a:gd name="connsiteY33" fmla="*/ 4422183 h 7476434"/>
              <a:gd name="connsiteX34" fmla="*/ 5526325 w 5747670"/>
              <a:gd name="connsiteY34" fmla="*/ 4537395 h 7476434"/>
              <a:gd name="connsiteX35" fmla="*/ 5503143 w 5747670"/>
              <a:gd name="connsiteY35" fmla="*/ 4975984 h 7476434"/>
              <a:gd name="connsiteX36" fmla="*/ 5369279 w 5747670"/>
              <a:gd name="connsiteY36" fmla="*/ 7437603 h 7476434"/>
              <a:gd name="connsiteX37" fmla="*/ 5325810 w 5747670"/>
              <a:gd name="connsiteY37" fmla="*/ 7476382 h 7476434"/>
              <a:gd name="connsiteX38" fmla="*/ 4493206 w 5747670"/>
              <a:gd name="connsiteY38" fmla="*/ 7432748 h 7476434"/>
              <a:gd name="connsiteX39" fmla="*/ 4493204 w 5747670"/>
              <a:gd name="connsiteY39" fmla="*/ 7432748 h 7476434"/>
              <a:gd name="connsiteX40" fmla="*/ 50380 w 5747670"/>
              <a:gd name="connsiteY40" fmla="*/ 7171526 h 7476434"/>
              <a:gd name="connsiteX41" fmla="*/ 6 w 5747670"/>
              <a:gd name="connsiteY41" fmla="*/ 7156095 h 7476434"/>
              <a:gd name="connsiteX0" fmla="*/ 4 w 5747668"/>
              <a:gd name="connsiteY0" fmla="*/ 7156095 h 7476434"/>
              <a:gd name="connsiteX1" fmla="*/ 372421 w 5747668"/>
              <a:gd name="connsiteY1" fmla="*/ 49980 h 7476434"/>
              <a:gd name="connsiteX2" fmla="*/ 428251 w 5747668"/>
              <a:gd name="connsiteY2" fmla="*/ 36 h 7476434"/>
              <a:gd name="connsiteX3" fmla="*/ 1260849 w 5747668"/>
              <a:gd name="connsiteY3" fmla="*/ 43670 h 7476434"/>
              <a:gd name="connsiteX4" fmla="*/ 1260856 w 5747668"/>
              <a:gd name="connsiteY4" fmla="*/ 43667 h 7476434"/>
              <a:gd name="connsiteX5" fmla="*/ 5703141 w 5747668"/>
              <a:gd name="connsiteY5" fmla="*/ 276477 h 7476434"/>
              <a:gd name="connsiteX6" fmla="*/ 5731697 w 5747668"/>
              <a:gd name="connsiteY6" fmla="*/ 290068 h 7476434"/>
              <a:gd name="connsiteX7" fmla="*/ 5737897 w 5747668"/>
              <a:gd name="connsiteY7" fmla="*/ 307379 h 7476434"/>
              <a:gd name="connsiteX8" fmla="*/ 5747668 w 5747668"/>
              <a:gd name="connsiteY8" fmla="*/ 310316 h 7476434"/>
              <a:gd name="connsiteX9" fmla="*/ 5742312 w 5747668"/>
              <a:gd name="connsiteY9" fmla="*/ 368088 h 7476434"/>
              <a:gd name="connsiteX10" fmla="*/ 5729753 w 5747668"/>
              <a:gd name="connsiteY10" fmla="*/ 582441 h 7476434"/>
              <a:gd name="connsiteX11" fmla="*/ 5729716 w 5747668"/>
              <a:gd name="connsiteY11" fmla="*/ 583226 h 7476434"/>
              <a:gd name="connsiteX12" fmla="*/ 5703557 w 5747668"/>
              <a:gd name="connsiteY12" fmla="*/ 1111310 h 7476434"/>
              <a:gd name="connsiteX13" fmla="*/ 5701361 w 5747668"/>
              <a:gd name="connsiteY13" fmla="*/ 1154921 h 7476434"/>
              <a:gd name="connsiteX14" fmla="*/ 5702676 w 5747668"/>
              <a:gd name="connsiteY14" fmla="*/ 1160573 h 7476434"/>
              <a:gd name="connsiteX15" fmla="*/ 5704522 w 5747668"/>
              <a:gd name="connsiteY15" fmla="*/ 1189001 h 7476434"/>
              <a:gd name="connsiteX16" fmla="*/ 5698524 w 5747668"/>
              <a:gd name="connsiteY16" fmla="*/ 1305093 h 7476434"/>
              <a:gd name="connsiteX17" fmla="*/ 5698392 w 5747668"/>
              <a:gd name="connsiteY17" fmla="*/ 1373782 h 7476434"/>
              <a:gd name="connsiteX18" fmla="*/ 5703772 w 5747668"/>
              <a:gd name="connsiteY18" fmla="*/ 1398663 h 7476434"/>
              <a:gd name="connsiteX19" fmla="*/ 5705116 w 5747668"/>
              <a:gd name="connsiteY19" fmla="*/ 1564478 h 7476434"/>
              <a:gd name="connsiteX20" fmla="*/ 5698450 w 5747668"/>
              <a:gd name="connsiteY20" fmla="*/ 1620768 h 7476434"/>
              <a:gd name="connsiteX21" fmla="*/ 5682768 w 5747668"/>
              <a:gd name="connsiteY21" fmla="*/ 1736849 h 7476434"/>
              <a:gd name="connsiteX22" fmla="*/ 5683776 w 5747668"/>
              <a:gd name="connsiteY22" fmla="*/ 1825831 h 7476434"/>
              <a:gd name="connsiteX23" fmla="*/ 5677673 w 5747668"/>
              <a:gd name="connsiteY23" fmla="*/ 1838743 h 7476434"/>
              <a:gd name="connsiteX24" fmla="*/ 5671183 w 5747668"/>
              <a:gd name="connsiteY24" fmla="*/ 1885441 h 7476434"/>
              <a:gd name="connsiteX25" fmla="*/ 5662882 w 5747668"/>
              <a:gd name="connsiteY25" fmla="*/ 1912918 h 7476434"/>
              <a:gd name="connsiteX26" fmla="*/ 5657973 w 5747668"/>
              <a:gd name="connsiteY26" fmla="*/ 2008900 h 7476434"/>
              <a:gd name="connsiteX27" fmla="*/ 5650733 w 5747668"/>
              <a:gd name="connsiteY27" fmla="*/ 2149876 h 7476434"/>
              <a:gd name="connsiteX28" fmla="*/ 5650978 w 5747668"/>
              <a:gd name="connsiteY28" fmla="*/ 2150933 h 7476434"/>
              <a:gd name="connsiteX29" fmla="*/ 5652824 w 5747668"/>
              <a:gd name="connsiteY29" fmla="*/ 2179360 h 7476434"/>
              <a:gd name="connsiteX30" fmla="*/ 5646825 w 5747668"/>
              <a:gd name="connsiteY30" fmla="*/ 2295452 h 7476434"/>
              <a:gd name="connsiteX31" fmla="*/ 5646694 w 5747668"/>
              <a:gd name="connsiteY31" fmla="*/ 2364141 h 7476434"/>
              <a:gd name="connsiteX32" fmla="*/ 5657891 w 5747668"/>
              <a:gd name="connsiteY32" fmla="*/ 2389009 h 7476434"/>
              <a:gd name="connsiteX33" fmla="*/ 5533397 w 5747668"/>
              <a:gd name="connsiteY33" fmla="*/ 4422183 h 7476434"/>
              <a:gd name="connsiteX34" fmla="*/ 5526323 w 5747668"/>
              <a:gd name="connsiteY34" fmla="*/ 4537395 h 7476434"/>
              <a:gd name="connsiteX35" fmla="*/ 5503141 w 5747668"/>
              <a:gd name="connsiteY35" fmla="*/ 4975984 h 7476434"/>
              <a:gd name="connsiteX36" fmla="*/ 5369277 w 5747668"/>
              <a:gd name="connsiteY36" fmla="*/ 7437603 h 7476434"/>
              <a:gd name="connsiteX37" fmla="*/ 5325808 w 5747668"/>
              <a:gd name="connsiteY37" fmla="*/ 7476382 h 7476434"/>
              <a:gd name="connsiteX38" fmla="*/ 4493204 w 5747668"/>
              <a:gd name="connsiteY38" fmla="*/ 7432748 h 7476434"/>
              <a:gd name="connsiteX39" fmla="*/ 4493202 w 5747668"/>
              <a:gd name="connsiteY39" fmla="*/ 7432748 h 7476434"/>
              <a:gd name="connsiteX40" fmla="*/ 75516 w 5747668"/>
              <a:gd name="connsiteY40" fmla="*/ 7171982 h 7476434"/>
              <a:gd name="connsiteX41" fmla="*/ 4 w 5747668"/>
              <a:gd name="connsiteY41" fmla="*/ 7156095 h 7476434"/>
              <a:gd name="connsiteX0" fmla="*/ 5 w 5729713"/>
              <a:gd name="connsiteY0" fmla="*/ 7650086 h 7970099"/>
              <a:gd name="connsiteX1" fmla="*/ 354466 w 5729713"/>
              <a:gd name="connsiteY1" fmla="*/ 543645 h 7970099"/>
              <a:gd name="connsiteX2" fmla="*/ 410296 w 5729713"/>
              <a:gd name="connsiteY2" fmla="*/ 493701 h 7970099"/>
              <a:gd name="connsiteX3" fmla="*/ 1242894 w 5729713"/>
              <a:gd name="connsiteY3" fmla="*/ 537335 h 7970099"/>
              <a:gd name="connsiteX4" fmla="*/ 1242901 w 5729713"/>
              <a:gd name="connsiteY4" fmla="*/ 537332 h 7970099"/>
              <a:gd name="connsiteX5" fmla="*/ 5685186 w 5729713"/>
              <a:gd name="connsiteY5" fmla="*/ 770142 h 7970099"/>
              <a:gd name="connsiteX6" fmla="*/ 5713742 w 5729713"/>
              <a:gd name="connsiteY6" fmla="*/ 783733 h 7970099"/>
              <a:gd name="connsiteX7" fmla="*/ 5719942 w 5729713"/>
              <a:gd name="connsiteY7" fmla="*/ 801044 h 7970099"/>
              <a:gd name="connsiteX8" fmla="*/ 5729713 w 5729713"/>
              <a:gd name="connsiteY8" fmla="*/ 803981 h 7970099"/>
              <a:gd name="connsiteX9" fmla="*/ 5724357 w 5729713"/>
              <a:gd name="connsiteY9" fmla="*/ 861753 h 7970099"/>
              <a:gd name="connsiteX10" fmla="*/ 5711798 w 5729713"/>
              <a:gd name="connsiteY10" fmla="*/ 1076106 h 7970099"/>
              <a:gd name="connsiteX11" fmla="*/ 5711761 w 5729713"/>
              <a:gd name="connsiteY11" fmla="*/ 1076891 h 7970099"/>
              <a:gd name="connsiteX12" fmla="*/ 5685602 w 5729713"/>
              <a:gd name="connsiteY12" fmla="*/ 1604975 h 7970099"/>
              <a:gd name="connsiteX13" fmla="*/ 5683406 w 5729713"/>
              <a:gd name="connsiteY13" fmla="*/ 1648586 h 7970099"/>
              <a:gd name="connsiteX14" fmla="*/ 5684721 w 5729713"/>
              <a:gd name="connsiteY14" fmla="*/ 1654238 h 7970099"/>
              <a:gd name="connsiteX15" fmla="*/ 5686567 w 5729713"/>
              <a:gd name="connsiteY15" fmla="*/ 1682666 h 7970099"/>
              <a:gd name="connsiteX16" fmla="*/ 5680569 w 5729713"/>
              <a:gd name="connsiteY16" fmla="*/ 1798758 h 7970099"/>
              <a:gd name="connsiteX17" fmla="*/ 5680437 w 5729713"/>
              <a:gd name="connsiteY17" fmla="*/ 1867447 h 7970099"/>
              <a:gd name="connsiteX18" fmla="*/ 5685817 w 5729713"/>
              <a:gd name="connsiteY18" fmla="*/ 1892328 h 7970099"/>
              <a:gd name="connsiteX19" fmla="*/ 5687161 w 5729713"/>
              <a:gd name="connsiteY19" fmla="*/ 2058143 h 7970099"/>
              <a:gd name="connsiteX20" fmla="*/ 5680495 w 5729713"/>
              <a:gd name="connsiteY20" fmla="*/ 2114433 h 7970099"/>
              <a:gd name="connsiteX21" fmla="*/ 5664813 w 5729713"/>
              <a:gd name="connsiteY21" fmla="*/ 2230514 h 7970099"/>
              <a:gd name="connsiteX22" fmla="*/ 5665821 w 5729713"/>
              <a:gd name="connsiteY22" fmla="*/ 2319496 h 7970099"/>
              <a:gd name="connsiteX23" fmla="*/ 5659718 w 5729713"/>
              <a:gd name="connsiteY23" fmla="*/ 2332408 h 7970099"/>
              <a:gd name="connsiteX24" fmla="*/ 5653228 w 5729713"/>
              <a:gd name="connsiteY24" fmla="*/ 2379106 h 7970099"/>
              <a:gd name="connsiteX25" fmla="*/ 5644927 w 5729713"/>
              <a:gd name="connsiteY25" fmla="*/ 2406583 h 7970099"/>
              <a:gd name="connsiteX26" fmla="*/ 5640018 w 5729713"/>
              <a:gd name="connsiteY26" fmla="*/ 2502565 h 7970099"/>
              <a:gd name="connsiteX27" fmla="*/ 5632778 w 5729713"/>
              <a:gd name="connsiteY27" fmla="*/ 2643541 h 7970099"/>
              <a:gd name="connsiteX28" fmla="*/ 5633023 w 5729713"/>
              <a:gd name="connsiteY28" fmla="*/ 2644598 h 7970099"/>
              <a:gd name="connsiteX29" fmla="*/ 5634869 w 5729713"/>
              <a:gd name="connsiteY29" fmla="*/ 2673025 h 7970099"/>
              <a:gd name="connsiteX30" fmla="*/ 5628870 w 5729713"/>
              <a:gd name="connsiteY30" fmla="*/ 2789117 h 7970099"/>
              <a:gd name="connsiteX31" fmla="*/ 5628739 w 5729713"/>
              <a:gd name="connsiteY31" fmla="*/ 2857806 h 7970099"/>
              <a:gd name="connsiteX32" fmla="*/ 5639936 w 5729713"/>
              <a:gd name="connsiteY32" fmla="*/ 2882674 h 7970099"/>
              <a:gd name="connsiteX33" fmla="*/ 5515442 w 5729713"/>
              <a:gd name="connsiteY33" fmla="*/ 4915848 h 7970099"/>
              <a:gd name="connsiteX34" fmla="*/ 5508368 w 5729713"/>
              <a:gd name="connsiteY34" fmla="*/ 5031060 h 7970099"/>
              <a:gd name="connsiteX35" fmla="*/ 5485186 w 5729713"/>
              <a:gd name="connsiteY35" fmla="*/ 5469649 h 7970099"/>
              <a:gd name="connsiteX36" fmla="*/ 5351322 w 5729713"/>
              <a:gd name="connsiteY36" fmla="*/ 7931268 h 7970099"/>
              <a:gd name="connsiteX37" fmla="*/ 5307853 w 5729713"/>
              <a:gd name="connsiteY37" fmla="*/ 7970047 h 7970099"/>
              <a:gd name="connsiteX38" fmla="*/ 4475249 w 5729713"/>
              <a:gd name="connsiteY38" fmla="*/ 7926413 h 7970099"/>
              <a:gd name="connsiteX39" fmla="*/ 4475247 w 5729713"/>
              <a:gd name="connsiteY39" fmla="*/ 7926413 h 7970099"/>
              <a:gd name="connsiteX40" fmla="*/ 57561 w 5729713"/>
              <a:gd name="connsiteY40" fmla="*/ 7665647 h 7970099"/>
              <a:gd name="connsiteX41" fmla="*/ 5 w 5729713"/>
              <a:gd name="connsiteY41" fmla="*/ 7650086 h 7970099"/>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685186 w 5729713"/>
              <a:gd name="connsiteY5" fmla="*/ 283575 h 7483532"/>
              <a:gd name="connsiteX6" fmla="*/ 5713742 w 5729713"/>
              <a:gd name="connsiteY6" fmla="*/ 297166 h 7483532"/>
              <a:gd name="connsiteX7" fmla="*/ 5719942 w 5729713"/>
              <a:gd name="connsiteY7" fmla="*/ 314477 h 7483532"/>
              <a:gd name="connsiteX8" fmla="*/ 5729713 w 5729713"/>
              <a:gd name="connsiteY8" fmla="*/ 317414 h 7483532"/>
              <a:gd name="connsiteX9" fmla="*/ 5724357 w 5729713"/>
              <a:gd name="connsiteY9" fmla="*/ 375186 h 7483532"/>
              <a:gd name="connsiteX10" fmla="*/ 5711798 w 5729713"/>
              <a:gd name="connsiteY10" fmla="*/ 589539 h 7483532"/>
              <a:gd name="connsiteX11" fmla="*/ 5711761 w 5729713"/>
              <a:gd name="connsiteY11" fmla="*/ 590324 h 7483532"/>
              <a:gd name="connsiteX12" fmla="*/ 5685602 w 5729713"/>
              <a:gd name="connsiteY12" fmla="*/ 1118408 h 7483532"/>
              <a:gd name="connsiteX13" fmla="*/ 5683406 w 5729713"/>
              <a:gd name="connsiteY13" fmla="*/ 1162019 h 7483532"/>
              <a:gd name="connsiteX14" fmla="*/ 5684721 w 5729713"/>
              <a:gd name="connsiteY14" fmla="*/ 1167671 h 7483532"/>
              <a:gd name="connsiteX15" fmla="*/ 5686567 w 5729713"/>
              <a:gd name="connsiteY15" fmla="*/ 1196099 h 7483532"/>
              <a:gd name="connsiteX16" fmla="*/ 5680569 w 5729713"/>
              <a:gd name="connsiteY16" fmla="*/ 1312191 h 7483532"/>
              <a:gd name="connsiteX17" fmla="*/ 5680437 w 5729713"/>
              <a:gd name="connsiteY17" fmla="*/ 1380880 h 7483532"/>
              <a:gd name="connsiteX18" fmla="*/ 5685817 w 5729713"/>
              <a:gd name="connsiteY18" fmla="*/ 1405761 h 7483532"/>
              <a:gd name="connsiteX19" fmla="*/ 5687161 w 5729713"/>
              <a:gd name="connsiteY19" fmla="*/ 1571576 h 7483532"/>
              <a:gd name="connsiteX20" fmla="*/ 5680495 w 5729713"/>
              <a:gd name="connsiteY20" fmla="*/ 1627866 h 7483532"/>
              <a:gd name="connsiteX21" fmla="*/ 5664813 w 5729713"/>
              <a:gd name="connsiteY21" fmla="*/ 1743947 h 7483532"/>
              <a:gd name="connsiteX22" fmla="*/ 5665821 w 5729713"/>
              <a:gd name="connsiteY22" fmla="*/ 1832929 h 7483532"/>
              <a:gd name="connsiteX23" fmla="*/ 5659718 w 5729713"/>
              <a:gd name="connsiteY23" fmla="*/ 1845841 h 7483532"/>
              <a:gd name="connsiteX24" fmla="*/ 5653228 w 5729713"/>
              <a:gd name="connsiteY24" fmla="*/ 1892539 h 7483532"/>
              <a:gd name="connsiteX25" fmla="*/ 5644927 w 5729713"/>
              <a:gd name="connsiteY25" fmla="*/ 1920016 h 7483532"/>
              <a:gd name="connsiteX26" fmla="*/ 5640018 w 5729713"/>
              <a:gd name="connsiteY26" fmla="*/ 2015998 h 7483532"/>
              <a:gd name="connsiteX27" fmla="*/ 5632778 w 5729713"/>
              <a:gd name="connsiteY27" fmla="*/ 2156974 h 7483532"/>
              <a:gd name="connsiteX28" fmla="*/ 5633023 w 5729713"/>
              <a:gd name="connsiteY28" fmla="*/ 2158031 h 7483532"/>
              <a:gd name="connsiteX29" fmla="*/ 5634869 w 5729713"/>
              <a:gd name="connsiteY29" fmla="*/ 2186458 h 7483532"/>
              <a:gd name="connsiteX30" fmla="*/ 5628870 w 5729713"/>
              <a:gd name="connsiteY30" fmla="*/ 2302550 h 7483532"/>
              <a:gd name="connsiteX31" fmla="*/ 5628739 w 5729713"/>
              <a:gd name="connsiteY31" fmla="*/ 2371239 h 7483532"/>
              <a:gd name="connsiteX32" fmla="*/ 5639936 w 5729713"/>
              <a:gd name="connsiteY32" fmla="*/ 2396107 h 7483532"/>
              <a:gd name="connsiteX33" fmla="*/ 5515442 w 5729713"/>
              <a:gd name="connsiteY33" fmla="*/ 4429281 h 7483532"/>
              <a:gd name="connsiteX34" fmla="*/ 5508368 w 5729713"/>
              <a:gd name="connsiteY34" fmla="*/ 4544493 h 7483532"/>
              <a:gd name="connsiteX35" fmla="*/ 5485186 w 5729713"/>
              <a:gd name="connsiteY35" fmla="*/ 4983082 h 7483532"/>
              <a:gd name="connsiteX36" fmla="*/ 5351322 w 5729713"/>
              <a:gd name="connsiteY36" fmla="*/ 7444701 h 7483532"/>
              <a:gd name="connsiteX37" fmla="*/ 5307853 w 5729713"/>
              <a:gd name="connsiteY37" fmla="*/ 7483480 h 7483532"/>
              <a:gd name="connsiteX38" fmla="*/ 4475249 w 5729713"/>
              <a:gd name="connsiteY38" fmla="*/ 7439846 h 7483532"/>
              <a:gd name="connsiteX39" fmla="*/ 4475247 w 5729713"/>
              <a:gd name="connsiteY39" fmla="*/ 7439846 h 7483532"/>
              <a:gd name="connsiteX40" fmla="*/ 57561 w 5729713"/>
              <a:gd name="connsiteY40" fmla="*/ 7179080 h 7483532"/>
              <a:gd name="connsiteX41" fmla="*/ 5 w 5729713"/>
              <a:gd name="connsiteY41"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3742 w 5729713"/>
              <a:gd name="connsiteY5" fmla="*/ 297166 h 7483532"/>
              <a:gd name="connsiteX6" fmla="*/ 5719942 w 5729713"/>
              <a:gd name="connsiteY6" fmla="*/ 314477 h 7483532"/>
              <a:gd name="connsiteX7" fmla="*/ 5729713 w 5729713"/>
              <a:gd name="connsiteY7" fmla="*/ 317414 h 7483532"/>
              <a:gd name="connsiteX8" fmla="*/ 5724357 w 5729713"/>
              <a:gd name="connsiteY8" fmla="*/ 375186 h 7483532"/>
              <a:gd name="connsiteX9" fmla="*/ 5711798 w 5729713"/>
              <a:gd name="connsiteY9" fmla="*/ 589539 h 7483532"/>
              <a:gd name="connsiteX10" fmla="*/ 5711761 w 5729713"/>
              <a:gd name="connsiteY10" fmla="*/ 590324 h 7483532"/>
              <a:gd name="connsiteX11" fmla="*/ 5685602 w 5729713"/>
              <a:gd name="connsiteY11" fmla="*/ 1118408 h 7483532"/>
              <a:gd name="connsiteX12" fmla="*/ 5683406 w 5729713"/>
              <a:gd name="connsiteY12" fmla="*/ 1162019 h 7483532"/>
              <a:gd name="connsiteX13" fmla="*/ 5684721 w 5729713"/>
              <a:gd name="connsiteY13" fmla="*/ 1167671 h 7483532"/>
              <a:gd name="connsiteX14" fmla="*/ 5686567 w 5729713"/>
              <a:gd name="connsiteY14" fmla="*/ 1196099 h 7483532"/>
              <a:gd name="connsiteX15" fmla="*/ 5680569 w 5729713"/>
              <a:gd name="connsiteY15" fmla="*/ 1312191 h 7483532"/>
              <a:gd name="connsiteX16" fmla="*/ 5680437 w 5729713"/>
              <a:gd name="connsiteY16" fmla="*/ 1380880 h 7483532"/>
              <a:gd name="connsiteX17" fmla="*/ 5685817 w 5729713"/>
              <a:gd name="connsiteY17" fmla="*/ 1405761 h 7483532"/>
              <a:gd name="connsiteX18" fmla="*/ 5687161 w 5729713"/>
              <a:gd name="connsiteY18" fmla="*/ 1571576 h 7483532"/>
              <a:gd name="connsiteX19" fmla="*/ 5680495 w 5729713"/>
              <a:gd name="connsiteY19" fmla="*/ 1627866 h 7483532"/>
              <a:gd name="connsiteX20" fmla="*/ 5664813 w 5729713"/>
              <a:gd name="connsiteY20" fmla="*/ 1743947 h 7483532"/>
              <a:gd name="connsiteX21" fmla="*/ 5665821 w 5729713"/>
              <a:gd name="connsiteY21" fmla="*/ 1832929 h 7483532"/>
              <a:gd name="connsiteX22" fmla="*/ 5659718 w 5729713"/>
              <a:gd name="connsiteY22" fmla="*/ 1845841 h 7483532"/>
              <a:gd name="connsiteX23" fmla="*/ 5653228 w 5729713"/>
              <a:gd name="connsiteY23" fmla="*/ 1892539 h 7483532"/>
              <a:gd name="connsiteX24" fmla="*/ 5644927 w 5729713"/>
              <a:gd name="connsiteY24" fmla="*/ 1920016 h 7483532"/>
              <a:gd name="connsiteX25" fmla="*/ 5640018 w 5729713"/>
              <a:gd name="connsiteY25" fmla="*/ 2015998 h 7483532"/>
              <a:gd name="connsiteX26" fmla="*/ 5632778 w 5729713"/>
              <a:gd name="connsiteY26" fmla="*/ 2156974 h 7483532"/>
              <a:gd name="connsiteX27" fmla="*/ 5633023 w 5729713"/>
              <a:gd name="connsiteY27" fmla="*/ 2158031 h 7483532"/>
              <a:gd name="connsiteX28" fmla="*/ 5634869 w 5729713"/>
              <a:gd name="connsiteY28" fmla="*/ 2186458 h 7483532"/>
              <a:gd name="connsiteX29" fmla="*/ 5628870 w 5729713"/>
              <a:gd name="connsiteY29" fmla="*/ 2302550 h 7483532"/>
              <a:gd name="connsiteX30" fmla="*/ 5628739 w 5729713"/>
              <a:gd name="connsiteY30" fmla="*/ 2371239 h 7483532"/>
              <a:gd name="connsiteX31" fmla="*/ 5639936 w 5729713"/>
              <a:gd name="connsiteY31" fmla="*/ 2396107 h 7483532"/>
              <a:gd name="connsiteX32" fmla="*/ 5515442 w 5729713"/>
              <a:gd name="connsiteY32" fmla="*/ 4429281 h 7483532"/>
              <a:gd name="connsiteX33" fmla="*/ 5508368 w 5729713"/>
              <a:gd name="connsiteY33" fmla="*/ 4544493 h 7483532"/>
              <a:gd name="connsiteX34" fmla="*/ 5485186 w 5729713"/>
              <a:gd name="connsiteY34" fmla="*/ 4983082 h 7483532"/>
              <a:gd name="connsiteX35" fmla="*/ 5351322 w 5729713"/>
              <a:gd name="connsiteY35" fmla="*/ 7444701 h 7483532"/>
              <a:gd name="connsiteX36" fmla="*/ 5307853 w 5729713"/>
              <a:gd name="connsiteY36" fmla="*/ 7483480 h 7483532"/>
              <a:gd name="connsiteX37" fmla="*/ 4475249 w 5729713"/>
              <a:gd name="connsiteY37" fmla="*/ 7439846 h 7483532"/>
              <a:gd name="connsiteX38" fmla="*/ 4475247 w 5729713"/>
              <a:gd name="connsiteY38" fmla="*/ 7439846 h 7483532"/>
              <a:gd name="connsiteX39" fmla="*/ 57561 w 5729713"/>
              <a:gd name="connsiteY39" fmla="*/ 7179080 h 7483532"/>
              <a:gd name="connsiteX40" fmla="*/ 5 w 5729713"/>
              <a:gd name="connsiteY40"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724357 w 5729713"/>
              <a:gd name="connsiteY7" fmla="*/ 375186 h 7483532"/>
              <a:gd name="connsiteX8" fmla="*/ 5711798 w 5729713"/>
              <a:gd name="connsiteY8" fmla="*/ 589539 h 7483532"/>
              <a:gd name="connsiteX9" fmla="*/ 5711761 w 5729713"/>
              <a:gd name="connsiteY9" fmla="*/ 590324 h 7483532"/>
              <a:gd name="connsiteX10" fmla="*/ 5685602 w 5729713"/>
              <a:gd name="connsiteY10" fmla="*/ 1118408 h 7483532"/>
              <a:gd name="connsiteX11" fmla="*/ 5683406 w 5729713"/>
              <a:gd name="connsiteY11" fmla="*/ 1162019 h 7483532"/>
              <a:gd name="connsiteX12" fmla="*/ 5684721 w 5729713"/>
              <a:gd name="connsiteY12" fmla="*/ 1167671 h 7483532"/>
              <a:gd name="connsiteX13" fmla="*/ 5686567 w 5729713"/>
              <a:gd name="connsiteY13" fmla="*/ 1196099 h 7483532"/>
              <a:gd name="connsiteX14" fmla="*/ 5680569 w 5729713"/>
              <a:gd name="connsiteY14" fmla="*/ 1312191 h 7483532"/>
              <a:gd name="connsiteX15" fmla="*/ 5680437 w 5729713"/>
              <a:gd name="connsiteY15" fmla="*/ 1380880 h 7483532"/>
              <a:gd name="connsiteX16" fmla="*/ 5685817 w 5729713"/>
              <a:gd name="connsiteY16" fmla="*/ 1405761 h 7483532"/>
              <a:gd name="connsiteX17" fmla="*/ 5687161 w 5729713"/>
              <a:gd name="connsiteY17" fmla="*/ 1571576 h 7483532"/>
              <a:gd name="connsiteX18" fmla="*/ 5680495 w 5729713"/>
              <a:gd name="connsiteY18" fmla="*/ 1627866 h 7483532"/>
              <a:gd name="connsiteX19" fmla="*/ 5664813 w 5729713"/>
              <a:gd name="connsiteY19" fmla="*/ 1743947 h 7483532"/>
              <a:gd name="connsiteX20" fmla="*/ 5665821 w 5729713"/>
              <a:gd name="connsiteY20" fmla="*/ 1832929 h 7483532"/>
              <a:gd name="connsiteX21" fmla="*/ 5659718 w 5729713"/>
              <a:gd name="connsiteY21" fmla="*/ 1845841 h 7483532"/>
              <a:gd name="connsiteX22" fmla="*/ 5653228 w 5729713"/>
              <a:gd name="connsiteY22" fmla="*/ 1892539 h 7483532"/>
              <a:gd name="connsiteX23" fmla="*/ 5644927 w 5729713"/>
              <a:gd name="connsiteY23" fmla="*/ 1920016 h 7483532"/>
              <a:gd name="connsiteX24" fmla="*/ 5640018 w 5729713"/>
              <a:gd name="connsiteY24" fmla="*/ 2015998 h 7483532"/>
              <a:gd name="connsiteX25" fmla="*/ 5632778 w 5729713"/>
              <a:gd name="connsiteY25" fmla="*/ 2156974 h 7483532"/>
              <a:gd name="connsiteX26" fmla="*/ 5633023 w 5729713"/>
              <a:gd name="connsiteY26" fmla="*/ 2158031 h 7483532"/>
              <a:gd name="connsiteX27" fmla="*/ 5634869 w 5729713"/>
              <a:gd name="connsiteY27" fmla="*/ 2186458 h 7483532"/>
              <a:gd name="connsiteX28" fmla="*/ 5628870 w 5729713"/>
              <a:gd name="connsiteY28" fmla="*/ 2302550 h 7483532"/>
              <a:gd name="connsiteX29" fmla="*/ 5628739 w 5729713"/>
              <a:gd name="connsiteY29" fmla="*/ 2371239 h 7483532"/>
              <a:gd name="connsiteX30" fmla="*/ 5639936 w 5729713"/>
              <a:gd name="connsiteY30" fmla="*/ 2396107 h 7483532"/>
              <a:gd name="connsiteX31" fmla="*/ 5515442 w 5729713"/>
              <a:gd name="connsiteY31" fmla="*/ 4429281 h 7483532"/>
              <a:gd name="connsiteX32" fmla="*/ 5508368 w 5729713"/>
              <a:gd name="connsiteY32" fmla="*/ 4544493 h 7483532"/>
              <a:gd name="connsiteX33" fmla="*/ 5485186 w 5729713"/>
              <a:gd name="connsiteY33" fmla="*/ 4983082 h 7483532"/>
              <a:gd name="connsiteX34" fmla="*/ 5351322 w 5729713"/>
              <a:gd name="connsiteY34" fmla="*/ 7444701 h 7483532"/>
              <a:gd name="connsiteX35" fmla="*/ 5307853 w 5729713"/>
              <a:gd name="connsiteY35" fmla="*/ 7483480 h 7483532"/>
              <a:gd name="connsiteX36" fmla="*/ 4475249 w 5729713"/>
              <a:gd name="connsiteY36" fmla="*/ 7439846 h 7483532"/>
              <a:gd name="connsiteX37" fmla="*/ 4475247 w 5729713"/>
              <a:gd name="connsiteY37" fmla="*/ 7439846 h 7483532"/>
              <a:gd name="connsiteX38" fmla="*/ 57561 w 5729713"/>
              <a:gd name="connsiteY38" fmla="*/ 7179080 h 7483532"/>
              <a:gd name="connsiteX39" fmla="*/ 5 w 5729713"/>
              <a:gd name="connsiteY39"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724357 w 5729713"/>
              <a:gd name="connsiteY7" fmla="*/ 375186 h 7483532"/>
              <a:gd name="connsiteX8" fmla="*/ 5711798 w 5729713"/>
              <a:gd name="connsiteY8" fmla="*/ 589539 h 7483532"/>
              <a:gd name="connsiteX9" fmla="*/ 5711761 w 5729713"/>
              <a:gd name="connsiteY9" fmla="*/ 590324 h 7483532"/>
              <a:gd name="connsiteX10" fmla="*/ 5685602 w 5729713"/>
              <a:gd name="connsiteY10" fmla="*/ 1118408 h 7483532"/>
              <a:gd name="connsiteX11" fmla="*/ 5683406 w 5729713"/>
              <a:gd name="connsiteY11" fmla="*/ 1162019 h 7483532"/>
              <a:gd name="connsiteX12" fmla="*/ 5684721 w 5729713"/>
              <a:gd name="connsiteY12" fmla="*/ 1167671 h 7483532"/>
              <a:gd name="connsiteX13" fmla="*/ 5686567 w 5729713"/>
              <a:gd name="connsiteY13" fmla="*/ 1196099 h 7483532"/>
              <a:gd name="connsiteX14" fmla="*/ 5680437 w 5729713"/>
              <a:gd name="connsiteY14" fmla="*/ 1380880 h 7483532"/>
              <a:gd name="connsiteX15" fmla="*/ 5685817 w 5729713"/>
              <a:gd name="connsiteY15" fmla="*/ 1405761 h 7483532"/>
              <a:gd name="connsiteX16" fmla="*/ 5687161 w 5729713"/>
              <a:gd name="connsiteY16" fmla="*/ 1571576 h 7483532"/>
              <a:gd name="connsiteX17" fmla="*/ 5680495 w 5729713"/>
              <a:gd name="connsiteY17" fmla="*/ 1627866 h 7483532"/>
              <a:gd name="connsiteX18" fmla="*/ 5664813 w 5729713"/>
              <a:gd name="connsiteY18" fmla="*/ 1743947 h 7483532"/>
              <a:gd name="connsiteX19" fmla="*/ 5665821 w 5729713"/>
              <a:gd name="connsiteY19" fmla="*/ 1832929 h 7483532"/>
              <a:gd name="connsiteX20" fmla="*/ 5659718 w 5729713"/>
              <a:gd name="connsiteY20" fmla="*/ 1845841 h 7483532"/>
              <a:gd name="connsiteX21" fmla="*/ 5653228 w 5729713"/>
              <a:gd name="connsiteY21" fmla="*/ 1892539 h 7483532"/>
              <a:gd name="connsiteX22" fmla="*/ 5644927 w 5729713"/>
              <a:gd name="connsiteY22" fmla="*/ 1920016 h 7483532"/>
              <a:gd name="connsiteX23" fmla="*/ 5640018 w 5729713"/>
              <a:gd name="connsiteY23" fmla="*/ 2015998 h 7483532"/>
              <a:gd name="connsiteX24" fmla="*/ 5632778 w 5729713"/>
              <a:gd name="connsiteY24" fmla="*/ 2156974 h 7483532"/>
              <a:gd name="connsiteX25" fmla="*/ 5633023 w 5729713"/>
              <a:gd name="connsiteY25" fmla="*/ 2158031 h 7483532"/>
              <a:gd name="connsiteX26" fmla="*/ 5634869 w 5729713"/>
              <a:gd name="connsiteY26" fmla="*/ 2186458 h 7483532"/>
              <a:gd name="connsiteX27" fmla="*/ 5628870 w 5729713"/>
              <a:gd name="connsiteY27" fmla="*/ 2302550 h 7483532"/>
              <a:gd name="connsiteX28" fmla="*/ 5628739 w 5729713"/>
              <a:gd name="connsiteY28" fmla="*/ 2371239 h 7483532"/>
              <a:gd name="connsiteX29" fmla="*/ 5639936 w 5729713"/>
              <a:gd name="connsiteY29" fmla="*/ 2396107 h 7483532"/>
              <a:gd name="connsiteX30" fmla="*/ 5515442 w 5729713"/>
              <a:gd name="connsiteY30" fmla="*/ 4429281 h 7483532"/>
              <a:gd name="connsiteX31" fmla="*/ 5508368 w 5729713"/>
              <a:gd name="connsiteY31" fmla="*/ 4544493 h 7483532"/>
              <a:gd name="connsiteX32" fmla="*/ 5485186 w 5729713"/>
              <a:gd name="connsiteY32" fmla="*/ 4983082 h 7483532"/>
              <a:gd name="connsiteX33" fmla="*/ 5351322 w 5729713"/>
              <a:gd name="connsiteY33" fmla="*/ 7444701 h 7483532"/>
              <a:gd name="connsiteX34" fmla="*/ 5307853 w 5729713"/>
              <a:gd name="connsiteY34" fmla="*/ 7483480 h 7483532"/>
              <a:gd name="connsiteX35" fmla="*/ 4475249 w 5729713"/>
              <a:gd name="connsiteY35" fmla="*/ 7439846 h 7483532"/>
              <a:gd name="connsiteX36" fmla="*/ 4475247 w 5729713"/>
              <a:gd name="connsiteY36" fmla="*/ 7439846 h 7483532"/>
              <a:gd name="connsiteX37" fmla="*/ 57561 w 5729713"/>
              <a:gd name="connsiteY37" fmla="*/ 7179080 h 7483532"/>
              <a:gd name="connsiteX38" fmla="*/ 5 w 5729713"/>
              <a:gd name="connsiteY38"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724357 w 5729713"/>
              <a:gd name="connsiteY7" fmla="*/ 375186 h 7483532"/>
              <a:gd name="connsiteX8" fmla="*/ 5711798 w 5729713"/>
              <a:gd name="connsiteY8" fmla="*/ 589539 h 7483532"/>
              <a:gd name="connsiteX9" fmla="*/ 5711761 w 5729713"/>
              <a:gd name="connsiteY9" fmla="*/ 590324 h 7483532"/>
              <a:gd name="connsiteX10" fmla="*/ 5685602 w 5729713"/>
              <a:gd name="connsiteY10" fmla="*/ 1118408 h 7483532"/>
              <a:gd name="connsiteX11" fmla="*/ 5683406 w 5729713"/>
              <a:gd name="connsiteY11" fmla="*/ 1162019 h 7483532"/>
              <a:gd name="connsiteX12" fmla="*/ 5684721 w 5729713"/>
              <a:gd name="connsiteY12" fmla="*/ 1167671 h 7483532"/>
              <a:gd name="connsiteX13" fmla="*/ 5686567 w 5729713"/>
              <a:gd name="connsiteY13" fmla="*/ 1196099 h 7483532"/>
              <a:gd name="connsiteX14" fmla="*/ 5680437 w 5729713"/>
              <a:gd name="connsiteY14" fmla="*/ 1380880 h 7483532"/>
              <a:gd name="connsiteX15" fmla="*/ 5685817 w 5729713"/>
              <a:gd name="connsiteY15" fmla="*/ 1405761 h 7483532"/>
              <a:gd name="connsiteX16" fmla="*/ 5687161 w 5729713"/>
              <a:gd name="connsiteY16" fmla="*/ 1571576 h 7483532"/>
              <a:gd name="connsiteX17" fmla="*/ 5680495 w 5729713"/>
              <a:gd name="connsiteY17" fmla="*/ 1627866 h 7483532"/>
              <a:gd name="connsiteX18" fmla="*/ 5664813 w 5729713"/>
              <a:gd name="connsiteY18" fmla="*/ 1743947 h 7483532"/>
              <a:gd name="connsiteX19" fmla="*/ 5665821 w 5729713"/>
              <a:gd name="connsiteY19" fmla="*/ 1832929 h 7483532"/>
              <a:gd name="connsiteX20" fmla="*/ 5659718 w 5729713"/>
              <a:gd name="connsiteY20" fmla="*/ 1845841 h 7483532"/>
              <a:gd name="connsiteX21" fmla="*/ 5653228 w 5729713"/>
              <a:gd name="connsiteY21" fmla="*/ 1892539 h 7483532"/>
              <a:gd name="connsiteX22" fmla="*/ 5644927 w 5729713"/>
              <a:gd name="connsiteY22" fmla="*/ 1920016 h 7483532"/>
              <a:gd name="connsiteX23" fmla="*/ 5632778 w 5729713"/>
              <a:gd name="connsiteY23" fmla="*/ 2156974 h 7483532"/>
              <a:gd name="connsiteX24" fmla="*/ 5633023 w 5729713"/>
              <a:gd name="connsiteY24" fmla="*/ 2158031 h 7483532"/>
              <a:gd name="connsiteX25" fmla="*/ 5634869 w 5729713"/>
              <a:gd name="connsiteY25" fmla="*/ 2186458 h 7483532"/>
              <a:gd name="connsiteX26" fmla="*/ 5628870 w 5729713"/>
              <a:gd name="connsiteY26" fmla="*/ 2302550 h 7483532"/>
              <a:gd name="connsiteX27" fmla="*/ 5628739 w 5729713"/>
              <a:gd name="connsiteY27" fmla="*/ 2371239 h 7483532"/>
              <a:gd name="connsiteX28" fmla="*/ 5639936 w 5729713"/>
              <a:gd name="connsiteY28" fmla="*/ 2396107 h 7483532"/>
              <a:gd name="connsiteX29" fmla="*/ 5515442 w 5729713"/>
              <a:gd name="connsiteY29" fmla="*/ 4429281 h 7483532"/>
              <a:gd name="connsiteX30" fmla="*/ 5508368 w 5729713"/>
              <a:gd name="connsiteY30" fmla="*/ 4544493 h 7483532"/>
              <a:gd name="connsiteX31" fmla="*/ 5485186 w 5729713"/>
              <a:gd name="connsiteY31" fmla="*/ 4983082 h 7483532"/>
              <a:gd name="connsiteX32" fmla="*/ 5351322 w 5729713"/>
              <a:gd name="connsiteY32" fmla="*/ 7444701 h 7483532"/>
              <a:gd name="connsiteX33" fmla="*/ 5307853 w 5729713"/>
              <a:gd name="connsiteY33" fmla="*/ 7483480 h 7483532"/>
              <a:gd name="connsiteX34" fmla="*/ 4475249 w 5729713"/>
              <a:gd name="connsiteY34" fmla="*/ 7439846 h 7483532"/>
              <a:gd name="connsiteX35" fmla="*/ 4475247 w 5729713"/>
              <a:gd name="connsiteY35" fmla="*/ 7439846 h 7483532"/>
              <a:gd name="connsiteX36" fmla="*/ 57561 w 5729713"/>
              <a:gd name="connsiteY36" fmla="*/ 7179080 h 7483532"/>
              <a:gd name="connsiteX37" fmla="*/ 5 w 5729713"/>
              <a:gd name="connsiteY37"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724357 w 5729713"/>
              <a:gd name="connsiteY7" fmla="*/ 375186 h 7483532"/>
              <a:gd name="connsiteX8" fmla="*/ 5711798 w 5729713"/>
              <a:gd name="connsiteY8" fmla="*/ 589539 h 7483532"/>
              <a:gd name="connsiteX9" fmla="*/ 5685602 w 5729713"/>
              <a:gd name="connsiteY9" fmla="*/ 1118408 h 7483532"/>
              <a:gd name="connsiteX10" fmla="*/ 5683406 w 5729713"/>
              <a:gd name="connsiteY10" fmla="*/ 1162019 h 7483532"/>
              <a:gd name="connsiteX11" fmla="*/ 5684721 w 5729713"/>
              <a:gd name="connsiteY11" fmla="*/ 1167671 h 7483532"/>
              <a:gd name="connsiteX12" fmla="*/ 5686567 w 5729713"/>
              <a:gd name="connsiteY12" fmla="*/ 1196099 h 7483532"/>
              <a:gd name="connsiteX13" fmla="*/ 5680437 w 5729713"/>
              <a:gd name="connsiteY13" fmla="*/ 1380880 h 7483532"/>
              <a:gd name="connsiteX14" fmla="*/ 5685817 w 5729713"/>
              <a:gd name="connsiteY14" fmla="*/ 1405761 h 7483532"/>
              <a:gd name="connsiteX15" fmla="*/ 5687161 w 5729713"/>
              <a:gd name="connsiteY15" fmla="*/ 1571576 h 7483532"/>
              <a:gd name="connsiteX16" fmla="*/ 5680495 w 5729713"/>
              <a:gd name="connsiteY16" fmla="*/ 1627866 h 7483532"/>
              <a:gd name="connsiteX17" fmla="*/ 5664813 w 5729713"/>
              <a:gd name="connsiteY17" fmla="*/ 1743947 h 7483532"/>
              <a:gd name="connsiteX18" fmla="*/ 5665821 w 5729713"/>
              <a:gd name="connsiteY18" fmla="*/ 1832929 h 7483532"/>
              <a:gd name="connsiteX19" fmla="*/ 5659718 w 5729713"/>
              <a:gd name="connsiteY19" fmla="*/ 1845841 h 7483532"/>
              <a:gd name="connsiteX20" fmla="*/ 5653228 w 5729713"/>
              <a:gd name="connsiteY20" fmla="*/ 1892539 h 7483532"/>
              <a:gd name="connsiteX21" fmla="*/ 5644927 w 5729713"/>
              <a:gd name="connsiteY21" fmla="*/ 1920016 h 7483532"/>
              <a:gd name="connsiteX22" fmla="*/ 5632778 w 5729713"/>
              <a:gd name="connsiteY22" fmla="*/ 2156974 h 7483532"/>
              <a:gd name="connsiteX23" fmla="*/ 5633023 w 5729713"/>
              <a:gd name="connsiteY23" fmla="*/ 2158031 h 7483532"/>
              <a:gd name="connsiteX24" fmla="*/ 5634869 w 5729713"/>
              <a:gd name="connsiteY24" fmla="*/ 2186458 h 7483532"/>
              <a:gd name="connsiteX25" fmla="*/ 5628870 w 5729713"/>
              <a:gd name="connsiteY25" fmla="*/ 2302550 h 7483532"/>
              <a:gd name="connsiteX26" fmla="*/ 5628739 w 5729713"/>
              <a:gd name="connsiteY26" fmla="*/ 2371239 h 7483532"/>
              <a:gd name="connsiteX27" fmla="*/ 5639936 w 5729713"/>
              <a:gd name="connsiteY27" fmla="*/ 2396107 h 7483532"/>
              <a:gd name="connsiteX28" fmla="*/ 5515442 w 5729713"/>
              <a:gd name="connsiteY28" fmla="*/ 4429281 h 7483532"/>
              <a:gd name="connsiteX29" fmla="*/ 5508368 w 5729713"/>
              <a:gd name="connsiteY29" fmla="*/ 4544493 h 7483532"/>
              <a:gd name="connsiteX30" fmla="*/ 5485186 w 5729713"/>
              <a:gd name="connsiteY30" fmla="*/ 4983082 h 7483532"/>
              <a:gd name="connsiteX31" fmla="*/ 5351322 w 5729713"/>
              <a:gd name="connsiteY31" fmla="*/ 7444701 h 7483532"/>
              <a:gd name="connsiteX32" fmla="*/ 5307853 w 5729713"/>
              <a:gd name="connsiteY32" fmla="*/ 7483480 h 7483532"/>
              <a:gd name="connsiteX33" fmla="*/ 4475249 w 5729713"/>
              <a:gd name="connsiteY33" fmla="*/ 7439846 h 7483532"/>
              <a:gd name="connsiteX34" fmla="*/ 4475247 w 5729713"/>
              <a:gd name="connsiteY34" fmla="*/ 7439846 h 7483532"/>
              <a:gd name="connsiteX35" fmla="*/ 57561 w 5729713"/>
              <a:gd name="connsiteY35" fmla="*/ 7179080 h 7483532"/>
              <a:gd name="connsiteX36" fmla="*/ 5 w 5729713"/>
              <a:gd name="connsiteY36"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724357 w 5729713"/>
              <a:gd name="connsiteY7" fmla="*/ 375186 h 7483532"/>
              <a:gd name="connsiteX8" fmla="*/ 5685602 w 5729713"/>
              <a:gd name="connsiteY8" fmla="*/ 1118408 h 7483532"/>
              <a:gd name="connsiteX9" fmla="*/ 5683406 w 5729713"/>
              <a:gd name="connsiteY9" fmla="*/ 1162019 h 7483532"/>
              <a:gd name="connsiteX10" fmla="*/ 5684721 w 5729713"/>
              <a:gd name="connsiteY10" fmla="*/ 1167671 h 7483532"/>
              <a:gd name="connsiteX11" fmla="*/ 5686567 w 5729713"/>
              <a:gd name="connsiteY11" fmla="*/ 1196099 h 7483532"/>
              <a:gd name="connsiteX12" fmla="*/ 5680437 w 5729713"/>
              <a:gd name="connsiteY12" fmla="*/ 1380880 h 7483532"/>
              <a:gd name="connsiteX13" fmla="*/ 5685817 w 5729713"/>
              <a:gd name="connsiteY13" fmla="*/ 1405761 h 7483532"/>
              <a:gd name="connsiteX14" fmla="*/ 5687161 w 5729713"/>
              <a:gd name="connsiteY14" fmla="*/ 1571576 h 7483532"/>
              <a:gd name="connsiteX15" fmla="*/ 5680495 w 5729713"/>
              <a:gd name="connsiteY15" fmla="*/ 1627866 h 7483532"/>
              <a:gd name="connsiteX16" fmla="*/ 5664813 w 5729713"/>
              <a:gd name="connsiteY16" fmla="*/ 1743947 h 7483532"/>
              <a:gd name="connsiteX17" fmla="*/ 5665821 w 5729713"/>
              <a:gd name="connsiteY17" fmla="*/ 1832929 h 7483532"/>
              <a:gd name="connsiteX18" fmla="*/ 5659718 w 5729713"/>
              <a:gd name="connsiteY18" fmla="*/ 1845841 h 7483532"/>
              <a:gd name="connsiteX19" fmla="*/ 5653228 w 5729713"/>
              <a:gd name="connsiteY19" fmla="*/ 1892539 h 7483532"/>
              <a:gd name="connsiteX20" fmla="*/ 5644927 w 5729713"/>
              <a:gd name="connsiteY20" fmla="*/ 1920016 h 7483532"/>
              <a:gd name="connsiteX21" fmla="*/ 5632778 w 5729713"/>
              <a:gd name="connsiteY21" fmla="*/ 2156974 h 7483532"/>
              <a:gd name="connsiteX22" fmla="*/ 5633023 w 5729713"/>
              <a:gd name="connsiteY22" fmla="*/ 2158031 h 7483532"/>
              <a:gd name="connsiteX23" fmla="*/ 5634869 w 5729713"/>
              <a:gd name="connsiteY23" fmla="*/ 2186458 h 7483532"/>
              <a:gd name="connsiteX24" fmla="*/ 5628870 w 5729713"/>
              <a:gd name="connsiteY24" fmla="*/ 2302550 h 7483532"/>
              <a:gd name="connsiteX25" fmla="*/ 5628739 w 5729713"/>
              <a:gd name="connsiteY25" fmla="*/ 2371239 h 7483532"/>
              <a:gd name="connsiteX26" fmla="*/ 5639936 w 5729713"/>
              <a:gd name="connsiteY26" fmla="*/ 2396107 h 7483532"/>
              <a:gd name="connsiteX27" fmla="*/ 5515442 w 5729713"/>
              <a:gd name="connsiteY27" fmla="*/ 4429281 h 7483532"/>
              <a:gd name="connsiteX28" fmla="*/ 5508368 w 5729713"/>
              <a:gd name="connsiteY28" fmla="*/ 4544493 h 7483532"/>
              <a:gd name="connsiteX29" fmla="*/ 5485186 w 5729713"/>
              <a:gd name="connsiteY29" fmla="*/ 4983082 h 7483532"/>
              <a:gd name="connsiteX30" fmla="*/ 5351322 w 5729713"/>
              <a:gd name="connsiteY30" fmla="*/ 7444701 h 7483532"/>
              <a:gd name="connsiteX31" fmla="*/ 5307853 w 5729713"/>
              <a:gd name="connsiteY31" fmla="*/ 7483480 h 7483532"/>
              <a:gd name="connsiteX32" fmla="*/ 4475249 w 5729713"/>
              <a:gd name="connsiteY32" fmla="*/ 7439846 h 7483532"/>
              <a:gd name="connsiteX33" fmla="*/ 4475247 w 5729713"/>
              <a:gd name="connsiteY33" fmla="*/ 7439846 h 7483532"/>
              <a:gd name="connsiteX34" fmla="*/ 57561 w 5729713"/>
              <a:gd name="connsiteY34" fmla="*/ 7179080 h 7483532"/>
              <a:gd name="connsiteX35" fmla="*/ 5 w 5729713"/>
              <a:gd name="connsiteY35"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685602 w 5729713"/>
              <a:gd name="connsiteY7" fmla="*/ 1118408 h 7483532"/>
              <a:gd name="connsiteX8" fmla="*/ 5683406 w 5729713"/>
              <a:gd name="connsiteY8" fmla="*/ 1162019 h 7483532"/>
              <a:gd name="connsiteX9" fmla="*/ 5684721 w 5729713"/>
              <a:gd name="connsiteY9" fmla="*/ 1167671 h 7483532"/>
              <a:gd name="connsiteX10" fmla="*/ 5686567 w 5729713"/>
              <a:gd name="connsiteY10" fmla="*/ 1196099 h 7483532"/>
              <a:gd name="connsiteX11" fmla="*/ 5680437 w 5729713"/>
              <a:gd name="connsiteY11" fmla="*/ 1380880 h 7483532"/>
              <a:gd name="connsiteX12" fmla="*/ 5685817 w 5729713"/>
              <a:gd name="connsiteY12" fmla="*/ 1405761 h 7483532"/>
              <a:gd name="connsiteX13" fmla="*/ 5687161 w 5729713"/>
              <a:gd name="connsiteY13" fmla="*/ 1571576 h 7483532"/>
              <a:gd name="connsiteX14" fmla="*/ 5680495 w 5729713"/>
              <a:gd name="connsiteY14" fmla="*/ 1627866 h 7483532"/>
              <a:gd name="connsiteX15" fmla="*/ 5664813 w 5729713"/>
              <a:gd name="connsiteY15" fmla="*/ 1743947 h 7483532"/>
              <a:gd name="connsiteX16" fmla="*/ 5665821 w 5729713"/>
              <a:gd name="connsiteY16" fmla="*/ 1832929 h 7483532"/>
              <a:gd name="connsiteX17" fmla="*/ 5659718 w 5729713"/>
              <a:gd name="connsiteY17" fmla="*/ 1845841 h 7483532"/>
              <a:gd name="connsiteX18" fmla="*/ 5653228 w 5729713"/>
              <a:gd name="connsiteY18" fmla="*/ 1892539 h 7483532"/>
              <a:gd name="connsiteX19" fmla="*/ 5644927 w 5729713"/>
              <a:gd name="connsiteY19" fmla="*/ 1920016 h 7483532"/>
              <a:gd name="connsiteX20" fmla="*/ 5632778 w 5729713"/>
              <a:gd name="connsiteY20" fmla="*/ 2156974 h 7483532"/>
              <a:gd name="connsiteX21" fmla="*/ 5633023 w 5729713"/>
              <a:gd name="connsiteY21" fmla="*/ 2158031 h 7483532"/>
              <a:gd name="connsiteX22" fmla="*/ 5634869 w 5729713"/>
              <a:gd name="connsiteY22" fmla="*/ 2186458 h 7483532"/>
              <a:gd name="connsiteX23" fmla="*/ 5628870 w 5729713"/>
              <a:gd name="connsiteY23" fmla="*/ 2302550 h 7483532"/>
              <a:gd name="connsiteX24" fmla="*/ 5628739 w 5729713"/>
              <a:gd name="connsiteY24" fmla="*/ 2371239 h 7483532"/>
              <a:gd name="connsiteX25" fmla="*/ 5639936 w 5729713"/>
              <a:gd name="connsiteY25" fmla="*/ 2396107 h 7483532"/>
              <a:gd name="connsiteX26" fmla="*/ 5515442 w 5729713"/>
              <a:gd name="connsiteY26" fmla="*/ 4429281 h 7483532"/>
              <a:gd name="connsiteX27" fmla="*/ 5508368 w 5729713"/>
              <a:gd name="connsiteY27" fmla="*/ 4544493 h 7483532"/>
              <a:gd name="connsiteX28" fmla="*/ 5485186 w 5729713"/>
              <a:gd name="connsiteY28" fmla="*/ 4983082 h 7483532"/>
              <a:gd name="connsiteX29" fmla="*/ 5351322 w 5729713"/>
              <a:gd name="connsiteY29" fmla="*/ 7444701 h 7483532"/>
              <a:gd name="connsiteX30" fmla="*/ 5307853 w 5729713"/>
              <a:gd name="connsiteY30" fmla="*/ 7483480 h 7483532"/>
              <a:gd name="connsiteX31" fmla="*/ 4475249 w 5729713"/>
              <a:gd name="connsiteY31" fmla="*/ 7439846 h 7483532"/>
              <a:gd name="connsiteX32" fmla="*/ 4475247 w 5729713"/>
              <a:gd name="connsiteY32" fmla="*/ 7439846 h 7483532"/>
              <a:gd name="connsiteX33" fmla="*/ 57561 w 5729713"/>
              <a:gd name="connsiteY33" fmla="*/ 7179080 h 7483532"/>
              <a:gd name="connsiteX34" fmla="*/ 5 w 5729713"/>
              <a:gd name="connsiteY34"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685602 w 5729713"/>
              <a:gd name="connsiteY7" fmla="*/ 1118408 h 7483532"/>
              <a:gd name="connsiteX8" fmla="*/ 5683406 w 5729713"/>
              <a:gd name="connsiteY8" fmla="*/ 1162019 h 7483532"/>
              <a:gd name="connsiteX9" fmla="*/ 5684721 w 5729713"/>
              <a:gd name="connsiteY9" fmla="*/ 1167671 h 7483532"/>
              <a:gd name="connsiteX10" fmla="*/ 5686567 w 5729713"/>
              <a:gd name="connsiteY10" fmla="*/ 1196099 h 7483532"/>
              <a:gd name="connsiteX11" fmla="*/ 5680437 w 5729713"/>
              <a:gd name="connsiteY11" fmla="*/ 1380880 h 7483532"/>
              <a:gd name="connsiteX12" fmla="*/ 5687161 w 5729713"/>
              <a:gd name="connsiteY12" fmla="*/ 1571576 h 7483532"/>
              <a:gd name="connsiteX13" fmla="*/ 5680495 w 5729713"/>
              <a:gd name="connsiteY13" fmla="*/ 1627866 h 7483532"/>
              <a:gd name="connsiteX14" fmla="*/ 5664813 w 5729713"/>
              <a:gd name="connsiteY14" fmla="*/ 1743947 h 7483532"/>
              <a:gd name="connsiteX15" fmla="*/ 5665821 w 5729713"/>
              <a:gd name="connsiteY15" fmla="*/ 1832929 h 7483532"/>
              <a:gd name="connsiteX16" fmla="*/ 5659718 w 5729713"/>
              <a:gd name="connsiteY16" fmla="*/ 1845841 h 7483532"/>
              <a:gd name="connsiteX17" fmla="*/ 5653228 w 5729713"/>
              <a:gd name="connsiteY17" fmla="*/ 1892539 h 7483532"/>
              <a:gd name="connsiteX18" fmla="*/ 5644927 w 5729713"/>
              <a:gd name="connsiteY18" fmla="*/ 1920016 h 7483532"/>
              <a:gd name="connsiteX19" fmla="*/ 5632778 w 5729713"/>
              <a:gd name="connsiteY19" fmla="*/ 2156974 h 7483532"/>
              <a:gd name="connsiteX20" fmla="*/ 5633023 w 5729713"/>
              <a:gd name="connsiteY20" fmla="*/ 2158031 h 7483532"/>
              <a:gd name="connsiteX21" fmla="*/ 5634869 w 5729713"/>
              <a:gd name="connsiteY21" fmla="*/ 2186458 h 7483532"/>
              <a:gd name="connsiteX22" fmla="*/ 5628870 w 5729713"/>
              <a:gd name="connsiteY22" fmla="*/ 2302550 h 7483532"/>
              <a:gd name="connsiteX23" fmla="*/ 5628739 w 5729713"/>
              <a:gd name="connsiteY23" fmla="*/ 2371239 h 7483532"/>
              <a:gd name="connsiteX24" fmla="*/ 5639936 w 5729713"/>
              <a:gd name="connsiteY24" fmla="*/ 2396107 h 7483532"/>
              <a:gd name="connsiteX25" fmla="*/ 5515442 w 5729713"/>
              <a:gd name="connsiteY25" fmla="*/ 4429281 h 7483532"/>
              <a:gd name="connsiteX26" fmla="*/ 5508368 w 5729713"/>
              <a:gd name="connsiteY26" fmla="*/ 4544493 h 7483532"/>
              <a:gd name="connsiteX27" fmla="*/ 5485186 w 5729713"/>
              <a:gd name="connsiteY27" fmla="*/ 4983082 h 7483532"/>
              <a:gd name="connsiteX28" fmla="*/ 5351322 w 5729713"/>
              <a:gd name="connsiteY28" fmla="*/ 7444701 h 7483532"/>
              <a:gd name="connsiteX29" fmla="*/ 5307853 w 5729713"/>
              <a:gd name="connsiteY29" fmla="*/ 7483480 h 7483532"/>
              <a:gd name="connsiteX30" fmla="*/ 4475249 w 5729713"/>
              <a:gd name="connsiteY30" fmla="*/ 7439846 h 7483532"/>
              <a:gd name="connsiteX31" fmla="*/ 4475247 w 5729713"/>
              <a:gd name="connsiteY31" fmla="*/ 7439846 h 7483532"/>
              <a:gd name="connsiteX32" fmla="*/ 57561 w 5729713"/>
              <a:gd name="connsiteY32" fmla="*/ 7179080 h 7483532"/>
              <a:gd name="connsiteX33" fmla="*/ 5 w 5729713"/>
              <a:gd name="connsiteY33"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685602 w 5729713"/>
              <a:gd name="connsiteY7" fmla="*/ 1118408 h 7483532"/>
              <a:gd name="connsiteX8" fmla="*/ 5683406 w 5729713"/>
              <a:gd name="connsiteY8" fmla="*/ 1162019 h 7483532"/>
              <a:gd name="connsiteX9" fmla="*/ 5686567 w 5729713"/>
              <a:gd name="connsiteY9" fmla="*/ 1196099 h 7483532"/>
              <a:gd name="connsiteX10" fmla="*/ 5680437 w 5729713"/>
              <a:gd name="connsiteY10" fmla="*/ 1380880 h 7483532"/>
              <a:gd name="connsiteX11" fmla="*/ 5687161 w 5729713"/>
              <a:gd name="connsiteY11" fmla="*/ 1571576 h 7483532"/>
              <a:gd name="connsiteX12" fmla="*/ 5680495 w 5729713"/>
              <a:gd name="connsiteY12" fmla="*/ 1627866 h 7483532"/>
              <a:gd name="connsiteX13" fmla="*/ 5664813 w 5729713"/>
              <a:gd name="connsiteY13" fmla="*/ 1743947 h 7483532"/>
              <a:gd name="connsiteX14" fmla="*/ 5665821 w 5729713"/>
              <a:gd name="connsiteY14" fmla="*/ 1832929 h 7483532"/>
              <a:gd name="connsiteX15" fmla="*/ 5659718 w 5729713"/>
              <a:gd name="connsiteY15" fmla="*/ 1845841 h 7483532"/>
              <a:gd name="connsiteX16" fmla="*/ 5653228 w 5729713"/>
              <a:gd name="connsiteY16" fmla="*/ 1892539 h 7483532"/>
              <a:gd name="connsiteX17" fmla="*/ 5644927 w 5729713"/>
              <a:gd name="connsiteY17" fmla="*/ 1920016 h 7483532"/>
              <a:gd name="connsiteX18" fmla="*/ 5632778 w 5729713"/>
              <a:gd name="connsiteY18" fmla="*/ 2156974 h 7483532"/>
              <a:gd name="connsiteX19" fmla="*/ 5633023 w 5729713"/>
              <a:gd name="connsiteY19" fmla="*/ 2158031 h 7483532"/>
              <a:gd name="connsiteX20" fmla="*/ 5634869 w 5729713"/>
              <a:gd name="connsiteY20" fmla="*/ 2186458 h 7483532"/>
              <a:gd name="connsiteX21" fmla="*/ 5628870 w 5729713"/>
              <a:gd name="connsiteY21" fmla="*/ 2302550 h 7483532"/>
              <a:gd name="connsiteX22" fmla="*/ 5628739 w 5729713"/>
              <a:gd name="connsiteY22" fmla="*/ 2371239 h 7483532"/>
              <a:gd name="connsiteX23" fmla="*/ 5639936 w 5729713"/>
              <a:gd name="connsiteY23" fmla="*/ 2396107 h 7483532"/>
              <a:gd name="connsiteX24" fmla="*/ 5515442 w 5729713"/>
              <a:gd name="connsiteY24" fmla="*/ 4429281 h 7483532"/>
              <a:gd name="connsiteX25" fmla="*/ 5508368 w 5729713"/>
              <a:gd name="connsiteY25" fmla="*/ 4544493 h 7483532"/>
              <a:gd name="connsiteX26" fmla="*/ 5485186 w 5729713"/>
              <a:gd name="connsiteY26" fmla="*/ 4983082 h 7483532"/>
              <a:gd name="connsiteX27" fmla="*/ 5351322 w 5729713"/>
              <a:gd name="connsiteY27" fmla="*/ 7444701 h 7483532"/>
              <a:gd name="connsiteX28" fmla="*/ 5307853 w 5729713"/>
              <a:gd name="connsiteY28" fmla="*/ 7483480 h 7483532"/>
              <a:gd name="connsiteX29" fmla="*/ 4475249 w 5729713"/>
              <a:gd name="connsiteY29" fmla="*/ 7439846 h 7483532"/>
              <a:gd name="connsiteX30" fmla="*/ 4475247 w 5729713"/>
              <a:gd name="connsiteY30" fmla="*/ 7439846 h 7483532"/>
              <a:gd name="connsiteX31" fmla="*/ 57561 w 5729713"/>
              <a:gd name="connsiteY31" fmla="*/ 7179080 h 7483532"/>
              <a:gd name="connsiteX32" fmla="*/ 5 w 5729713"/>
              <a:gd name="connsiteY32"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685602 w 5729713"/>
              <a:gd name="connsiteY7" fmla="*/ 1118408 h 7483532"/>
              <a:gd name="connsiteX8" fmla="*/ 5686567 w 5729713"/>
              <a:gd name="connsiteY8" fmla="*/ 1196099 h 7483532"/>
              <a:gd name="connsiteX9" fmla="*/ 5680437 w 5729713"/>
              <a:gd name="connsiteY9" fmla="*/ 1380880 h 7483532"/>
              <a:gd name="connsiteX10" fmla="*/ 5687161 w 5729713"/>
              <a:gd name="connsiteY10" fmla="*/ 1571576 h 7483532"/>
              <a:gd name="connsiteX11" fmla="*/ 5680495 w 5729713"/>
              <a:gd name="connsiteY11" fmla="*/ 1627866 h 7483532"/>
              <a:gd name="connsiteX12" fmla="*/ 5664813 w 5729713"/>
              <a:gd name="connsiteY12" fmla="*/ 1743947 h 7483532"/>
              <a:gd name="connsiteX13" fmla="*/ 5665821 w 5729713"/>
              <a:gd name="connsiteY13" fmla="*/ 1832929 h 7483532"/>
              <a:gd name="connsiteX14" fmla="*/ 5659718 w 5729713"/>
              <a:gd name="connsiteY14" fmla="*/ 1845841 h 7483532"/>
              <a:gd name="connsiteX15" fmla="*/ 5653228 w 5729713"/>
              <a:gd name="connsiteY15" fmla="*/ 1892539 h 7483532"/>
              <a:gd name="connsiteX16" fmla="*/ 5644927 w 5729713"/>
              <a:gd name="connsiteY16" fmla="*/ 1920016 h 7483532"/>
              <a:gd name="connsiteX17" fmla="*/ 5632778 w 5729713"/>
              <a:gd name="connsiteY17" fmla="*/ 2156974 h 7483532"/>
              <a:gd name="connsiteX18" fmla="*/ 5633023 w 5729713"/>
              <a:gd name="connsiteY18" fmla="*/ 2158031 h 7483532"/>
              <a:gd name="connsiteX19" fmla="*/ 5634869 w 5729713"/>
              <a:gd name="connsiteY19" fmla="*/ 2186458 h 7483532"/>
              <a:gd name="connsiteX20" fmla="*/ 5628870 w 5729713"/>
              <a:gd name="connsiteY20" fmla="*/ 2302550 h 7483532"/>
              <a:gd name="connsiteX21" fmla="*/ 5628739 w 5729713"/>
              <a:gd name="connsiteY21" fmla="*/ 2371239 h 7483532"/>
              <a:gd name="connsiteX22" fmla="*/ 5639936 w 5729713"/>
              <a:gd name="connsiteY22" fmla="*/ 2396107 h 7483532"/>
              <a:gd name="connsiteX23" fmla="*/ 5515442 w 5729713"/>
              <a:gd name="connsiteY23" fmla="*/ 4429281 h 7483532"/>
              <a:gd name="connsiteX24" fmla="*/ 5508368 w 5729713"/>
              <a:gd name="connsiteY24" fmla="*/ 4544493 h 7483532"/>
              <a:gd name="connsiteX25" fmla="*/ 5485186 w 5729713"/>
              <a:gd name="connsiteY25" fmla="*/ 4983082 h 7483532"/>
              <a:gd name="connsiteX26" fmla="*/ 5351322 w 5729713"/>
              <a:gd name="connsiteY26" fmla="*/ 7444701 h 7483532"/>
              <a:gd name="connsiteX27" fmla="*/ 5307853 w 5729713"/>
              <a:gd name="connsiteY27" fmla="*/ 7483480 h 7483532"/>
              <a:gd name="connsiteX28" fmla="*/ 4475249 w 5729713"/>
              <a:gd name="connsiteY28" fmla="*/ 7439846 h 7483532"/>
              <a:gd name="connsiteX29" fmla="*/ 4475247 w 5729713"/>
              <a:gd name="connsiteY29" fmla="*/ 7439846 h 7483532"/>
              <a:gd name="connsiteX30" fmla="*/ 57561 w 5729713"/>
              <a:gd name="connsiteY30" fmla="*/ 7179080 h 7483532"/>
              <a:gd name="connsiteX31" fmla="*/ 5 w 5729713"/>
              <a:gd name="connsiteY31"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685602 w 5729713"/>
              <a:gd name="connsiteY7" fmla="*/ 1118408 h 7483532"/>
              <a:gd name="connsiteX8" fmla="*/ 5686567 w 5729713"/>
              <a:gd name="connsiteY8" fmla="*/ 1196099 h 7483532"/>
              <a:gd name="connsiteX9" fmla="*/ 5680437 w 5729713"/>
              <a:gd name="connsiteY9" fmla="*/ 1380880 h 7483532"/>
              <a:gd name="connsiteX10" fmla="*/ 5687161 w 5729713"/>
              <a:gd name="connsiteY10" fmla="*/ 1571576 h 7483532"/>
              <a:gd name="connsiteX11" fmla="*/ 5680495 w 5729713"/>
              <a:gd name="connsiteY11" fmla="*/ 1627866 h 7483532"/>
              <a:gd name="connsiteX12" fmla="*/ 5664813 w 5729713"/>
              <a:gd name="connsiteY12" fmla="*/ 1743947 h 7483532"/>
              <a:gd name="connsiteX13" fmla="*/ 5665821 w 5729713"/>
              <a:gd name="connsiteY13" fmla="*/ 1832929 h 7483532"/>
              <a:gd name="connsiteX14" fmla="*/ 5659718 w 5729713"/>
              <a:gd name="connsiteY14" fmla="*/ 1845841 h 7483532"/>
              <a:gd name="connsiteX15" fmla="*/ 5653228 w 5729713"/>
              <a:gd name="connsiteY15" fmla="*/ 1892539 h 7483532"/>
              <a:gd name="connsiteX16" fmla="*/ 5644927 w 5729713"/>
              <a:gd name="connsiteY16" fmla="*/ 1920016 h 7483532"/>
              <a:gd name="connsiteX17" fmla="*/ 5632778 w 5729713"/>
              <a:gd name="connsiteY17" fmla="*/ 2156974 h 7483532"/>
              <a:gd name="connsiteX18" fmla="*/ 5634869 w 5729713"/>
              <a:gd name="connsiteY18" fmla="*/ 2186458 h 7483532"/>
              <a:gd name="connsiteX19" fmla="*/ 5628870 w 5729713"/>
              <a:gd name="connsiteY19" fmla="*/ 2302550 h 7483532"/>
              <a:gd name="connsiteX20" fmla="*/ 5628739 w 5729713"/>
              <a:gd name="connsiteY20" fmla="*/ 2371239 h 7483532"/>
              <a:gd name="connsiteX21" fmla="*/ 5639936 w 5729713"/>
              <a:gd name="connsiteY21" fmla="*/ 2396107 h 7483532"/>
              <a:gd name="connsiteX22" fmla="*/ 5515442 w 5729713"/>
              <a:gd name="connsiteY22" fmla="*/ 4429281 h 7483532"/>
              <a:gd name="connsiteX23" fmla="*/ 5508368 w 5729713"/>
              <a:gd name="connsiteY23" fmla="*/ 4544493 h 7483532"/>
              <a:gd name="connsiteX24" fmla="*/ 5485186 w 5729713"/>
              <a:gd name="connsiteY24" fmla="*/ 4983082 h 7483532"/>
              <a:gd name="connsiteX25" fmla="*/ 5351322 w 5729713"/>
              <a:gd name="connsiteY25" fmla="*/ 7444701 h 7483532"/>
              <a:gd name="connsiteX26" fmla="*/ 5307853 w 5729713"/>
              <a:gd name="connsiteY26" fmla="*/ 7483480 h 7483532"/>
              <a:gd name="connsiteX27" fmla="*/ 4475249 w 5729713"/>
              <a:gd name="connsiteY27" fmla="*/ 7439846 h 7483532"/>
              <a:gd name="connsiteX28" fmla="*/ 4475247 w 5729713"/>
              <a:gd name="connsiteY28" fmla="*/ 7439846 h 7483532"/>
              <a:gd name="connsiteX29" fmla="*/ 57561 w 5729713"/>
              <a:gd name="connsiteY29" fmla="*/ 7179080 h 7483532"/>
              <a:gd name="connsiteX30" fmla="*/ 5 w 5729713"/>
              <a:gd name="connsiteY30" fmla="*/ 7163519 h 7483532"/>
              <a:gd name="connsiteX0" fmla="*/ 5 w 5729713"/>
              <a:gd name="connsiteY0" fmla="*/ 7163519 h 7483532"/>
              <a:gd name="connsiteX1" fmla="*/ 354466 w 5729713"/>
              <a:gd name="connsiteY1" fmla="*/ 57078 h 7483532"/>
              <a:gd name="connsiteX2" fmla="*/ 410296 w 5729713"/>
              <a:gd name="connsiteY2" fmla="*/ 7134 h 7483532"/>
              <a:gd name="connsiteX3" fmla="*/ 1242894 w 5729713"/>
              <a:gd name="connsiteY3" fmla="*/ 50768 h 7483532"/>
              <a:gd name="connsiteX4" fmla="*/ 1242901 w 5729713"/>
              <a:gd name="connsiteY4" fmla="*/ 50765 h 7483532"/>
              <a:gd name="connsiteX5" fmla="*/ 5719942 w 5729713"/>
              <a:gd name="connsiteY5" fmla="*/ 314477 h 7483532"/>
              <a:gd name="connsiteX6" fmla="*/ 5729713 w 5729713"/>
              <a:gd name="connsiteY6" fmla="*/ 317414 h 7483532"/>
              <a:gd name="connsiteX7" fmla="*/ 5685602 w 5729713"/>
              <a:gd name="connsiteY7" fmla="*/ 1118408 h 7483532"/>
              <a:gd name="connsiteX8" fmla="*/ 5686567 w 5729713"/>
              <a:gd name="connsiteY8" fmla="*/ 1196099 h 7483532"/>
              <a:gd name="connsiteX9" fmla="*/ 5680437 w 5729713"/>
              <a:gd name="connsiteY9" fmla="*/ 1380880 h 7483532"/>
              <a:gd name="connsiteX10" fmla="*/ 5687161 w 5729713"/>
              <a:gd name="connsiteY10" fmla="*/ 1571576 h 7483532"/>
              <a:gd name="connsiteX11" fmla="*/ 5680495 w 5729713"/>
              <a:gd name="connsiteY11" fmla="*/ 1627866 h 7483532"/>
              <a:gd name="connsiteX12" fmla="*/ 5664813 w 5729713"/>
              <a:gd name="connsiteY12" fmla="*/ 1743947 h 7483532"/>
              <a:gd name="connsiteX13" fmla="*/ 5665821 w 5729713"/>
              <a:gd name="connsiteY13" fmla="*/ 1832929 h 7483532"/>
              <a:gd name="connsiteX14" fmla="*/ 5653228 w 5729713"/>
              <a:gd name="connsiteY14" fmla="*/ 1892539 h 7483532"/>
              <a:gd name="connsiteX15" fmla="*/ 5644927 w 5729713"/>
              <a:gd name="connsiteY15" fmla="*/ 1920016 h 7483532"/>
              <a:gd name="connsiteX16" fmla="*/ 5632778 w 5729713"/>
              <a:gd name="connsiteY16" fmla="*/ 2156974 h 7483532"/>
              <a:gd name="connsiteX17" fmla="*/ 5634869 w 5729713"/>
              <a:gd name="connsiteY17" fmla="*/ 2186458 h 7483532"/>
              <a:gd name="connsiteX18" fmla="*/ 5628870 w 5729713"/>
              <a:gd name="connsiteY18" fmla="*/ 2302550 h 7483532"/>
              <a:gd name="connsiteX19" fmla="*/ 5628739 w 5729713"/>
              <a:gd name="connsiteY19" fmla="*/ 2371239 h 7483532"/>
              <a:gd name="connsiteX20" fmla="*/ 5639936 w 5729713"/>
              <a:gd name="connsiteY20" fmla="*/ 2396107 h 7483532"/>
              <a:gd name="connsiteX21" fmla="*/ 5515442 w 5729713"/>
              <a:gd name="connsiteY21" fmla="*/ 4429281 h 7483532"/>
              <a:gd name="connsiteX22" fmla="*/ 5508368 w 5729713"/>
              <a:gd name="connsiteY22" fmla="*/ 4544493 h 7483532"/>
              <a:gd name="connsiteX23" fmla="*/ 5485186 w 5729713"/>
              <a:gd name="connsiteY23" fmla="*/ 4983082 h 7483532"/>
              <a:gd name="connsiteX24" fmla="*/ 5351322 w 5729713"/>
              <a:gd name="connsiteY24" fmla="*/ 7444701 h 7483532"/>
              <a:gd name="connsiteX25" fmla="*/ 5307853 w 5729713"/>
              <a:gd name="connsiteY25" fmla="*/ 7483480 h 7483532"/>
              <a:gd name="connsiteX26" fmla="*/ 4475249 w 5729713"/>
              <a:gd name="connsiteY26" fmla="*/ 7439846 h 7483532"/>
              <a:gd name="connsiteX27" fmla="*/ 4475247 w 5729713"/>
              <a:gd name="connsiteY27" fmla="*/ 7439846 h 7483532"/>
              <a:gd name="connsiteX28" fmla="*/ 57561 w 5729713"/>
              <a:gd name="connsiteY28" fmla="*/ 7179080 h 7483532"/>
              <a:gd name="connsiteX29" fmla="*/ 5 w 5729713"/>
              <a:gd name="connsiteY29" fmla="*/ 7163519 h 7483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729713" h="7483532">
                <a:moveTo>
                  <a:pt x="5" y="7163519"/>
                </a:moveTo>
                <a:cubicBezTo>
                  <a:pt x="118159" y="4794705"/>
                  <a:pt x="310880" y="1250972"/>
                  <a:pt x="354466" y="57078"/>
                </a:cubicBezTo>
                <a:cubicBezTo>
                  <a:pt x="357512" y="-26357"/>
                  <a:pt x="387520" y="5940"/>
                  <a:pt x="410296" y="7134"/>
                </a:cubicBezTo>
                <a:lnTo>
                  <a:pt x="1242894" y="50768"/>
                </a:lnTo>
                <a:cubicBezTo>
                  <a:pt x="1242896" y="50767"/>
                  <a:pt x="1242899" y="50766"/>
                  <a:pt x="1242901" y="50765"/>
                </a:cubicBezTo>
                <a:lnTo>
                  <a:pt x="5719942" y="314477"/>
                </a:lnTo>
                <a:lnTo>
                  <a:pt x="5729713" y="317414"/>
                </a:lnTo>
                <a:cubicBezTo>
                  <a:pt x="5723990" y="451403"/>
                  <a:pt x="5693320" y="977641"/>
                  <a:pt x="5685602" y="1118408"/>
                </a:cubicBezTo>
                <a:cubicBezTo>
                  <a:pt x="5685924" y="1144305"/>
                  <a:pt x="5686245" y="1170202"/>
                  <a:pt x="5686567" y="1196099"/>
                </a:cubicBezTo>
                <a:cubicBezTo>
                  <a:pt x="5685853" y="1231634"/>
                  <a:pt x="5680562" y="1345936"/>
                  <a:pt x="5680437" y="1380880"/>
                </a:cubicBezTo>
                <a:cubicBezTo>
                  <a:pt x="5680536" y="1443459"/>
                  <a:pt x="5687151" y="1530412"/>
                  <a:pt x="5687161" y="1571576"/>
                </a:cubicBezTo>
                <a:cubicBezTo>
                  <a:pt x="5686794" y="1584784"/>
                  <a:pt x="5680862" y="1614657"/>
                  <a:pt x="5680495" y="1627866"/>
                </a:cubicBezTo>
                <a:cubicBezTo>
                  <a:pt x="5674569" y="1690263"/>
                  <a:pt x="5670918" y="1705451"/>
                  <a:pt x="5664813" y="1743947"/>
                </a:cubicBezTo>
                <a:lnTo>
                  <a:pt x="5665821" y="1832929"/>
                </a:lnTo>
                <a:lnTo>
                  <a:pt x="5653228" y="1892539"/>
                </a:lnTo>
                <a:lnTo>
                  <a:pt x="5644927" y="1920016"/>
                </a:lnTo>
                <a:lnTo>
                  <a:pt x="5632778" y="2156974"/>
                </a:lnTo>
                <a:cubicBezTo>
                  <a:pt x="5631102" y="2201381"/>
                  <a:pt x="5635520" y="2162195"/>
                  <a:pt x="5634869" y="2186458"/>
                </a:cubicBezTo>
                <a:cubicBezTo>
                  <a:pt x="5621319" y="2218626"/>
                  <a:pt x="5646894" y="2262634"/>
                  <a:pt x="5628870" y="2302550"/>
                </a:cubicBezTo>
                <a:cubicBezTo>
                  <a:pt x="5624211" y="2317231"/>
                  <a:pt x="5621846" y="2362657"/>
                  <a:pt x="5628739" y="2371239"/>
                </a:cubicBezTo>
                <a:cubicBezTo>
                  <a:pt x="5629758" y="2380709"/>
                  <a:pt x="5632254" y="2391749"/>
                  <a:pt x="5639936" y="2396107"/>
                </a:cubicBezTo>
                <a:cubicBezTo>
                  <a:pt x="5618133" y="2750044"/>
                  <a:pt x="5568708" y="3560972"/>
                  <a:pt x="5515442" y="4429281"/>
                </a:cubicBezTo>
                <a:lnTo>
                  <a:pt x="5508368" y="4544493"/>
                </a:lnTo>
                <a:lnTo>
                  <a:pt x="5485186" y="4983082"/>
                </a:lnTo>
                <a:cubicBezTo>
                  <a:pt x="5428494" y="6052470"/>
                  <a:pt x="5377353" y="6997409"/>
                  <a:pt x="5351322" y="7444701"/>
                </a:cubicBezTo>
                <a:cubicBezTo>
                  <a:pt x="5350007" y="7467302"/>
                  <a:pt x="5330607" y="7484614"/>
                  <a:pt x="5307853" y="7483480"/>
                </a:cubicBezTo>
                <a:lnTo>
                  <a:pt x="4475249" y="7439846"/>
                </a:lnTo>
                <a:lnTo>
                  <a:pt x="4475247" y="7439846"/>
                </a:lnTo>
                <a:lnTo>
                  <a:pt x="57561" y="7179080"/>
                </a:lnTo>
                <a:cubicBezTo>
                  <a:pt x="50476" y="7171262"/>
                  <a:pt x="-556" y="7174849"/>
                  <a:pt x="5" y="7163519"/>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CA1C15D2-B7BE-4923-FB1A-416216BB673B}"/>
              </a:ext>
            </a:extLst>
          </p:cNvPr>
          <p:cNvPicPr>
            <a:picLocks noChangeAspect="1"/>
          </p:cNvPicPr>
          <p:nvPr/>
        </p:nvPicPr>
        <p:blipFill rotWithShape="1">
          <a:blip r:embed="rId3"/>
          <a:srcRect l="31021" r="8033" b="-1"/>
          <a:stretch/>
        </p:blipFill>
        <p:spPr>
          <a:xfrm rot="151251">
            <a:off x="4946343" y="667751"/>
            <a:ext cx="5934230" cy="5233618"/>
          </a:xfrm>
          <a:prstGeom prst="rect">
            <a:avLst/>
          </a:prstGeom>
        </p:spPr>
      </p:pic>
      <p:sp>
        <p:nvSpPr>
          <p:cNvPr id="2" name="Title 1">
            <a:extLst>
              <a:ext uri="{FF2B5EF4-FFF2-40B4-BE49-F238E27FC236}">
                <a16:creationId xmlns:a16="http://schemas.microsoft.com/office/drawing/2014/main" id="{395365F5-8CE4-51F2-89C7-48D9D27C0D8E}"/>
              </a:ext>
            </a:extLst>
          </p:cNvPr>
          <p:cNvSpPr>
            <a:spLocks noGrp="1"/>
          </p:cNvSpPr>
          <p:nvPr>
            <p:ph type="ctrTitle"/>
          </p:nvPr>
        </p:nvSpPr>
        <p:spPr>
          <a:xfrm>
            <a:off x="103052" y="799176"/>
            <a:ext cx="4243330" cy="2931543"/>
          </a:xfrm>
        </p:spPr>
        <p:txBody>
          <a:bodyPr>
            <a:normAutofit fontScale="90000"/>
          </a:bodyPr>
          <a:lstStyle/>
          <a:p>
            <a:pPr algn="ctr"/>
            <a:r>
              <a:rPr lang="en-GB" sz="2800" b="1" strike="noStrike" baseline="0" dirty="0">
                <a:solidFill>
                  <a:schemeClr val="tx1"/>
                </a:solidFill>
                <a:highlight>
                  <a:srgbClr val="272727"/>
                </a:highlight>
                <a:latin typeface="Arial" panose="020B0604020202020204" pitchFamily="34" charset="0"/>
              </a:rPr>
              <a:t>The role and importance of quality service, hospitality, and guest services within the hotel industry 	</a:t>
            </a:r>
            <a:br>
              <a:rPr lang="en-GB" sz="2800" b="1" strike="noStrike" baseline="0" dirty="0">
                <a:solidFill>
                  <a:schemeClr val="tx1"/>
                </a:solidFill>
                <a:highlight>
                  <a:srgbClr val="272727"/>
                </a:highlight>
                <a:latin typeface="Arial" panose="020B0604020202020204" pitchFamily="34" charset="0"/>
              </a:rPr>
            </a:br>
            <a:r>
              <a:rPr lang="en-GB" sz="2800" b="1" i="0" strike="noStrike" baseline="0" dirty="0">
                <a:solidFill>
                  <a:srgbClr val="A21984"/>
                </a:solidFill>
                <a:highlight>
                  <a:srgbClr val="272727"/>
                </a:highlight>
                <a:latin typeface="Arial" panose="020B0604020202020204" pitchFamily="34" charset="0"/>
              </a:rPr>
              <a:t>Moxy by Marriott Inc </a:t>
            </a:r>
            <a:endParaRPr lang="en-GB" b="1" i="0" dirty="0">
              <a:solidFill>
                <a:srgbClr val="A21984"/>
              </a:solidFill>
              <a:highlight>
                <a:srgbClr val="272727"/>
              </a:highlight>
            </a:endParaRPr>
          </a:p>
        </p:txBody>
      </p:sp>
      <p:sp>
        <p:nvSpPr>
          <p:cNvPr id="3" name="Subtitle 2">
            <a:extLst>
              <a:ext uri="{FF2B5EF4-FFF2-40B4-BE49-F238E27FC236}">
                <a16:creationId xmlns:a16="http://schemas.microsoft.com/office/drawing/2014/main" id="{0696928D-6D6F-85AF-8C49-77E201AFC75E}"/>
              </a:ext>
            </a:extLst>
          </p:cNvPr>
          <p:cNvSpPr>
            <a:spLocks noGrp="1"/>
          </p:cNvSpPr>
          <p:nvPr>
            <p:ph type="subTitle" idx="1"/>
          </p:nvPr>
        </p:nvSpPr>
        <p:spPr>
          <a:xfrm>
            <a:off x="626307" y="5254821"/>
            <a:ext cx="2945316" cy="1304599"/>
          </a:xfrm>
        </p:spPr>
        <p:txBody>
          <a:bodyPr>
            <a:normAutofit/>
          </a:bodyPr>
          <a:lstStyle/>
          <a:p>
            <a:pPr algn="ctr">
              <a:lnSpc>
                <a:spcPct val="100000"/>
              </a:lnSpc>
            </a:pPr>
            <a:r>
              <a:rPr lang="en-GB" b="1" dirty="0">
                <a:solidFill>
                  <a:srgbClr val="FFFFFF"/>
                </a:solidFill>
                <a:latin typeface="Arial" panose="020B0604020202020204" pitchFamily="34" charset="0"/>
                <a:cs typeface="Arial" panose="020B0604020202020204" pitchFamily="34" charset="0"/>
              </a:rPr>
              <a:t>Presented by </a:t>
            </a:r>
            <a:br>
              <a:rPr lang="en-GB" b="1" dirty="0">
                <a:solidFill>
                  <a:srgbClr val="FFFFFF"/>
                </a:solidFill>
                <a:latin typeface="Arial" panose="020B0604020202020204" pitchFamily="34" charset="0"/>
                <a:cs typeface="Arial" panose="020B0604020202020204" pitchFamily="34" charset="0"/>
              </a:rPr>
            </a:br>
            <a:r>
              <a:rPr lang="en-GB" b="1" dirty="0">
                <a:solidFill>
                  <a:srgbClr val="FFFFFF"/>
                </a:solidFill>
                <a:latin typeface="Arial" panose="020B0604020202020204" pitchFamily="34" charset="0"/>
                <a:cs typeface="Arial" panose="020B0604020202020204" pitchFamily="34" charset="0"/>
              </a:rPr>
              <a:t>Codruta-Daniela Bogatean</a:t>
            </a:r>
            <a:br>
              <a:rPr lang="en-GB" b="1" dirty="0">
                <a:solidFill>
                  <a:srgbClr val="FFFFFF"/>
                </a:solidFill>
                <a:latin typeface="Arial" panose="020B0604020202020204" pitchFamily="34" charset="0"/>
                <a:cs typeface="Arial" panose="020B0604020202020204" pitchFamily="34" charset="0"/>
              </a:rPr>
            </a:br>
            <a:r>
              <a:rPr lang="en-GB" b="1" dirty="0">
                <a:solidFill>
                  <a:srgbClr val="FFFFFF"/>
                </a:solidFill>
                <a:latin typeface="Arial" panose="020B0604020202020204" pitchFamily="34" charset="0"/>
                <a:cs typeface="Arial" panose="020B0604020202020204" pitchFamily="34" charset="0"/>
              </a:rPr>
              <a:t>2210404</a:t>
            </a:r>
          </a:p>
          <a:p>
            <a:pPr algn="ctr">
              <a:lnSpc>
                <a:spcPct val="100000"/>
              </a:lnSpc>
            </a:pPr>
            <a:r>
              <a:rPr lang="en-GB" b="1" dirty="0">
                <a:solidFill>
                  <a:srgbClr val="FFFFFF"/>
                </a:solidFill>
                <a:latin typeface="Arial" panose="020B0604020202020204" pitchFamily="34" charset="0"/>
                <a:cs typeface="Arial" panose="020B0604020202020204" pitchFamily="34" charset="0"/>
              </a:rPr>
              <a:t>Lisa Bassler</a:t>
            </a:r>
          </a:p>
          <a:p>
            <a:pPr algn="ctr"/>
            <a:endParaRPr lang="en-GB" b="1" dirty="0">
              <a:solidFill>
                <a:srgbClr val="FFFFFF"/>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B5B9B4DA-0DF5-C1ED-2D00-2BE97CE5943E}"/>
              </a:ext>
            </a:extLst>
          </p:cNvPr>
          <p:cNvSpPr txBox="1"/>
          <p:nvPr/>
        </p:nvSpPr>
        <p:spPr>
          <a:xfrm rot="151559">
            <a:off x="6142765" y="5894460"/>
            <a:ext cx="5812971" cy="369332"/>
          </a:xfrm>
          <a:prstGeom prst="rect">
            <a:avLst/>
          </a:prstGeom>
          <a:noFill/>
        </p:spPr>
        <p:txBody>
          <a:bodyPr wrap="square" rtlCol="0">
            <a:spAutoFit/>
          </a:bodyPr>
          <a:lstStyle/>
          <a:p>
            <a:r>
              <a:rPr lang="en-GB" dirty="0">
                <a:solidFill>
                  <a:srgbClr val="D80093"/>
                </a:solidFill>
              </a:rPr>
              <a:t>The Leaders Globe (2021)</a:t>
            </a:r>
          </a:p>
        </p:txBody>
      </p:sp>
    </p:spTree>
    <p:extLst>
      <p:ext uri="{BB962C8B-B14F-4D97-AF65-F5344CB8AC3E}">
        <p14:creationId xmlns:p14="http://schemas.microsoft.com/office/powerpoint/2010/main" val="22828979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DA05BBE-65F0-3A0F-0C85-5554E62412EA}"/>
              </a:ext>
            </a:extLst>
          </p:cNvPr>
          <p:cNvSpPr/>
          <p:nvPr/>
        </p:nvSpPr>
        <p:spPr>
          <a:xfrm>
            <a:off x="557633" y="2120068"/>
            <a:ext cx="9959975" cy="3610947"/>
          </a:xfrm>
          <a:prstGeom prst="rect">
            <a:avLst/>
          </a:prstGeom>
          <a:solidFill>
            <a:srgbClr val="A21984"/>
          </a:solidFill>
          <a:ln>
            <a:solidFill>
              <a:srgbClr val="D8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64209889-8830-61C4-E155-FA83EA6DE6BB}"/>
              </a:ext>
            </a:extLst>
          </p:cNvPr>
          <p:cNvSpPr/>
          <p:nvPr/>
        </p:nvSpPr>
        <p:spPr>
          <a:xfrm>
            <a:off x="1024359" y="2318030"/>
            <a:ext cx="8957388" cy="3215021"/>
          </a:xfrm>
          <a:prstGeom prst="rect">
            <a:avLst/>
          </a:prstGeom>
          <a:solidFill>
            <a:srgbClr val="272727"/>
          </a:solidFill>
          <a:ln>
            <a:solidFill>
              <a:srgbClr val="F86D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989F851-7080-D62F-FFFF-4225BBAEF106}"/>
              </a:ext>
            </a:extLst>
          </p:cNvPr>
          <p:cNvSpPr>
            <a:spLocks noGrp="1"/>
          </p:cNvSpPr>
          <p:nvPr>
            <p:ph type="title"/>
          </p:nvPr>
        </p:nvSpPr>
        <p:spPr>
          <a:xfrm>
            <a:off x="1024359" y="0"/>
            <a:ext cx="9493249" cy="1577975"/>
          </a:xfrm>
        </p:spPr>
        <p:txBody>
          <a:bodyPr/>
          <a:lstStyle/>
          <a:p>
            <a:r>
              <a:rPr lang="en-GB" dirty="0">
                <a:solidFill>
                  <a:schemeClr val="tx1"/>
                </a:solidFill>
                <a:highlight>
                  <a:srgbClr val="A21984"/>
                </a:highlight>
              </a:rPr>
              <a:t>Table of content </a:t>
            </a:r>
          </a:p>
        </p:txBody>
      </p:sp>
      <p:sp>
        <p:nvSpPr>
          <p:cNvPr id="3" name="Content Placeholder 2">
            <a:extLst>
              <a:ext uri="{FF2B5EF4-FFF2-40B4-BE49-F238E27FC236}">
                <a16:creationId xmlns:a16="http://schemas.microsoft.com/office/drawing/2014/main" id="{00ECDCA7-2FD6-B54D-6E49-A0F12466F11D}"/>
              </a:ext>
            </a:extLst>
          </p:cNvPr>
          <p:cNvSpPr>
            <a:spLocks noGrp="1"/>
          </p:cNvSpPr>
          <p:nvPr>
            <p:ph idx="1"/>
          </p:nvPr>
        </p:nvSpPr>
        <p:spPr>
          <a:xfrm>
            <a:off x="1024359" y="2318030"/>
            <a:ext cx="9493250" cy="4006568"/>
          </a:xfrm>
        </p:spPr>
        <p:txBody>
          <a:bodyPr/>
          <a:lstStyle/>
          <a:p>
            <a:pPr>
              <a:buFont typeface="Wingdings" panose="05000000000000000000" pitchFamily="2" charset="2"/>
              <a:buChar char="Ø"/>
            </a:pPr>
            <a:r>
              <a:rPr lang="en-GB" sz="1800" b="1" dirty="0">
                <a:solidFill>
                  <a:srgbClr val="D80093"/>
                </a:solidFill>
                <a:effectLst/>
                <a:latin typeface="Arial" panose="020B0604020202020204" pitchFamily="34" charset="0"/>
                <a:ea typeface="Calibri" panose="020F0502020204030204" pitchFamily="34" charset="0"/>
                <a:cs typeface="Arial" panose="020B0604020202020204" pitchFamily="34" charset="0"/>
              </a:rPr>
              <a:t>Overview </a:t>
            </a:r>
          </a:p>
          <a:p>
            <a:pPr>
              <a:buFont typeface="Wingdings" panose="05000000000000000000" pitchFamily="2" charset="2"/>
              <a:buChar char="Ø"/>
            </a:pPr>
            <a:r>
              <a:rPr lang="en-GB" sz="1800" b="1" dirty="0">
                <a:solidFill>
                  <a:srgbClr val="D80093"/>
                </a:solidFill>
                <a:effectLst/>
                <a:latin typeface="Arial" panose="020B0604020202020204" pitchFamily="34" charset="0"/>
                <a:ea typeface="Calibri" panose="020F0502020204030204" pitchFamily="34" charset="0"/>
                <a:cs typeface="Arial" panose="020B0604020202020204" pitchFamily="34" charset="0"/>
              </a:rPr>
              <a:t>Main consumers </a:t>
            </a:r>
          </a:p>
          <a:p>
            <a:pPr>
              <a:buFont typeface="Wingdings" panose="05000000000000000000" pitchFamily="2" charset="2"/>
              <a:buChar char="Ø"/>
            </a:pPr>
            <a:r>
              <a:rPr lang="en-GB" sz="1800" b="1" dirty="0">
                <a:solidFill>
                  <a:srgbClr val="D80093"/>
                </a:solidFill>
                <a:effectLst/>
                <a:latin typeface="Arial" panose="020B0604020202020204" pitchFamily="34" charset="0"/>
                <a:ea typeface="Calibri" panose="020F0502020204030204" pitchFamily="34" charset="0"/>
                <a:cs typeface="Arial" panose="020B0604020202020204" pitchFamily="34" charset="0"/>
              </a:rPr>
              <a:t>Nature, scope, and role of the guest services and facilities</a:t>
            </a:r>
          </a:p>
          <a:p>
            <a:pPr>
              <a:buFont typeface="Wingdings" panose="05000000000000000000" pitchFamily="2" charset="2"/>
              <a:buChar char="Ø"/>
            </a:pPr>
            <a:r>
              <a:rPr lang="en-GB" sz="1800" b="1" dirty="0">
                <a:solidFill>
                  <a:srgbClr val="D80093"/>
                </a:solidFill>
                <a:effectLst/>
                <a:latin typeface="Arial" panose="020B0604020202020204" pitchFamily="34" charset="0"/>
                <a:ea typeface="Calibri" panose="020F0502020204030204" pitchFamily="34" charset="0"/>
                <a:cs typeface="Arial" panose="020B0604020202020204" pitchFamily="34" charset="0"/>
              </a:rPr>
              <a:t>Role and function of guest services</a:t>
            </a:r>
          </a:p>
          <a:p>
            <a:pPr>
              <a:buFont typeface="Wingdings" panose="05000000000000000000" pitchFamily="2" charset="2"/>
              <a:buChar char="Ø"/>
            </a:pPr>
            <a:r>
              <a:rPr lang="en-GB" sz="1800" b="1" dirty="0">
                <a:solidFill>
                  <a:srgbClr val="D80093"/>
                </a:solidFill>
                <a:effectLst/>
                <a:latin typeface="Arial" panose="020B0604020202020204" pitchFamily="34" charset="0"/>
                <a:ea typeface="Calibri" panose="020F0502020204030204" pitchFamily="34" charset="0"/>
                <a:cs typeface="Arial" panose="020B0604020202020204" pitchFamily="34" charset="0"/>
              </a:rPr>
              <a:t>Importance of hospitality and how hotels meet/exceed guest expectations</a:t>
            </a:r>
          </a:p>
          <a:p>
            <a:pPr>
              <a:buFont typeface="Wingdings" panose="05000000000000000000" pitchFamily="2" charset="2"/>
              <a:buChar char="Ø"/>
            </a:pPr>
            <a:r>
              <a:rPr lang="en-GB" sz="1800" b="1" dirty="0">
                <a:solidFill>
                  <a:srgbClr val="D80093"/>
                </a:solidFill>
                <a:effectLst/>
                <a:latin typeface="Arial" panose="020B0604020202020204" pitchFamily="34" charset="0"/>
                <a:ea typeface="Calibri" panose="020F0502020204030204" pitchFamily="34" charset="0"/>
                <a:cs typeface="Arial" panose="020B0604020202020204" pitchFamily="34" charset="0"/>
              </a:rPr>
              <a:t>Conclusion </a:t>
            </a:r>
          </a:p>
          <a:p>
            <a:pPr>
              <a:buFont typeface="Wingdings" panose="05000000000000000000" pitchFamily="2" charset="2"/>
              <a:buChar char="Ø"/>
            </a:pPr>
            <a:r>
              <a:rPr lang="en-GB" sz="1800" b="1" dirty="0">
                <a:solidFill>
                  <a:srgbClr val="D80093"/>
                </a:solidFill>
                <a:latin typeface="Arial" panose="020B0604020202020204" pitchFamily="34" charset="0"/>
                <a:ea typeface="Calibri" panose="020F0502020204030204" pitchFamily="34" charset="0"/>
                <a:cs typeface="Arial" panose="020B0604020202020204" pitchFamily="34" charset="0"/>
              </a:rPr>
              <a:t>Reference list</a:t>
            </a:r>
            <a:endParaRPr lang="en-GB" sz="1800" b="1" dirty="0">
              <a:solidFill>
                <a:srgbClr val="D80093"/>
              </a:solidFill>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4034400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7" name="Rectangle 46">
            <a:extLst>
              <a:ext uri="{FF2B5EF4-FFF2-40B4-BE49-F238E27FC236}">
                <a16:creationId xmlns:a16="http://schemas.microsoft.com/office/drawing/2014/main" id="{46AD51EB-971C-4722-9A98-42EB5ABCA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48">
            <a:extLst>
              <a:ext uri="{FF2B5EF4-FFF2-40B4-BE49-F238E27FC236}">
                <a16:creationId xmlns:a16="http://schemas.microsoft.com/office/drawing/2014/main" id="{EA41992A-81D4-41B9-AB45-7A2653D5CE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88"/>
            <a:ext cx="9288370" cy="1858154"/>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9288370" h="1858154">
                <a:moveTo>
                  <a:pt x="0" y="1858154"/>
                </a:moveTo>
                <a:lnTo>
                  <a:pt x="1049" y="1857909"/>
                </a:lnTo>
                <a:cubicBezTo>
                  <a:pt x="74675" y="1831386"/>
                  <a:pt x="218534" y="1803822"/>
                  <a:pt x="370426" y="1702965"/>
                </a:cubicBezTo>
                <a:cubicBezTo>
                  <a:pt x="508969" y="1649765"/>
                  <a:pt x="440682" y="1619463"/>
                  <a:pt x="832307" y="1538702"/>
                </a:cubicBezTo>
                <a:cubicBezTo>
                  <a:pt x="878744" y="1533298"/>
                  <a:pt x="897351" y="1542198"/>
                  <a:pt x="971617" y="1522494"/>
                </a:cubicBezTo>
                <a:cubicBezTo>
                  <a:pt x="1030678" y="1519687"/>
                  <a:pt x="1097347" y="1540789"/>
                  <a:pt x="1186668" y="1521861"/>
                </a:cubicBezTo>
                <a:lnTo>
                  <a:pt x="1456865" y="1510292"/>
                </a:lnTo>
                <a:lnTo>
                  <a:pt x="1463005" y="1511279"/>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244113" y="1294731"/>
                  <a:pt x="3352700" y="1264183"/>
                </a:cubicBezTo>
                <a:lnTo>
                  <a:pt x="3444611" y="1236739"/>
                </a:lnTo>
                <a:cubicBezTo>
                  <a:pt x="3513098" y="1213406"/>
                  <a:pt x="3581585" y="1223860"/>
                  <a:pt x="3650072" y="1217421"/>
                </a:cubicBezTo>
                <a:cubicBezTo>
                  <a:pt x="3683717" y="1219648"/>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44699" y="1287470"/>
                  <a:pt x="4067546" y="1294697"/>
                </a:cubicBezTo>
                <a:lnTo>
                  <a:pt x="4190310" y="1307786"/>
                </a:lnTo>
                <a:cubicBezTo>
                  <a:pt x="4201670" y="1307054"/>
                  <a:pt x="4216873" y="1303173"/>
                  <a:pt x="4230008" y="1303546"/>
                </a:cubicBezTo>
                <a:cubicBezTo>
                  <a:pt x="4327992" y="1270528"/>
                  <a:pt x="4508090" y="1267792"/>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828622" y="816303"/>
                  <a:pt x="6844288" y="800250"/>
                  <a:pt x="6886312" y="781877"/>
                </a:cubicBezTo>
                <a:cubicBezTo>
                  <a:pt x="6904346" y="770915"/>
                  <a:pt x="6974811" y="693660"/>
                  <a:pt x="7006457" y="699758"/>
                </a:cubicBezTo>
                <a:cubicBezTo>
                  <a:pt x="7015878" y="688760"/>
                  <a:pt x="7169942" y="678731"/>
                  <a:pt x="7231643" y="640778"/>
                </a:cubicBezTo>
                <a:cubicBezTo>
                  <a:pt x="7291087" y="623099"/>
                  <a:pt x="7308597" y="611957"/>
                  <a:pt x="7363123" y="593682"/>
                </a:cubicBezTo>
                <a:cubicBezTo>
                  <a:pt x="7401879" y="595559"/>
                  <a:pt x="7517574" y="550445"/>
                  <a:pt x="7588368" y="531129"/>
                </a:cubicBezTo>
                <a:cubicBezTo>
                  <a:pt x="7669636" y="521516"/>
                  <a:pt x="7844833" y="454614"/>
                  <a:pt x="7952094" y="409302"/>
                </a:cubicBezTo>
                <a:cubicBezTo>
                  <a:pt x="8059356" y="363990"/>
                  <a:pt x="8146910" y="253405"/>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273E6F2-F369-EB08-FAB6-0C3116FC0938}"/>
              </a:ext>
            </a:extLst>
          </p:cNvPr>
          <p:cNvSpPr>
            <a:spLocks noGrp="1"/>
          </p:cNvSpPr>
          <p:nvPr>
            <p:ph type="title"/>
          </p:nvPr>
        </p:nvSpPr>
        <p:spPr>
          <a:xfrm>
            <a:off x="568333" y="281355"/>
            <a:ext cx="6030114" cy="1725630"/>
          </a:xfrm>
        </p:spPr>
        <p:txBody>
          <a:bodyPr anchor="ctr">
            <a:normAutofit/>
          </a:bodyPr>
          <a:lstStyle/>
          <a:p>
            <a:r>
              <a:rPr lang="en-GB" b="1" dirty="0">
                <a:solidFill>
                  <a:schemeClr val="tx1"/>
                </a:solidFill>
                <a:highlight>
                  <a:srgbClr val="D80093"/>
                </a:highlight>
                <a:latin typeface="Arial" panose="020B0604020202020204" pitchFamily="34" charset="0"/>
                <a:cs typeface="Arial" panose="020B0604020202020204" pitchFamily="34" charset="0"/>
              </a:rPr>
              <a:t>Overview</a:t>
            </a:r>
          </a:p>
        </p:txBody>
      </p:sp>
      <p:sp>
        <p:nvSpPr>
          <p:cNvPr id="3" name="Content Placeholder 2">
            <a:extLst>
              <a:ext uri="{FF2B5EF4-FFF2-40B4-BE49-F238E27FC236}">
                <a16:creationId xmlns:a16="http://schemas.microsoft.com/office/drawing/2014/main" id="{7E949959-836F-AD81-4FC4-0AEEF9FB4ABE}"/>
              </a:ext>
            </a:extLst>
          </p:cNvPr>
          <p:cNvSpPr>
            <a:spLocks noGrp="1"/>
          </p:cNvSpPr>
          <p:nvPr>
            <p:ph idx="1"/>
          </p:nvPr>
        </p:nvSpPr>
        <p:spPr>
          <a:xfrm>
            <a:off x="568333" y="2006985"/>
            <a:ext cx="5762331" cy="3766631"/>
          </a:xfrm>
        </p:spPr>
        <p:txBody>
          <a:bodyPr anchor="ctr">
            <a:normAutofit/>
          </a:bodyPr>
          <a:lstStyle/>
          <a:p>
            <a:r>
              <a:rPr lang="en-GB" dirty="0">
                <a:latin typeface="Arial" panose="020B0604020202020204" pitchFamily="34" charset="0"/>
                <a:cs typeface="Arial" panose="020B0604020202020204" pitchFamily="34" charset="0"/>
              </a:rPr>
              <a:t>3-star hotel launched in 2013 and opened its first hotel in Milan in 2014 (Caswell,2013). </a:t>
            </a:r>
          </a:p>
          <a:p>
            <a:r>
              <a:rPr lang="en-GB" dirty="0">
                <a:latin typeface="Arial" panose="020B0604020202020204" pitchFamily="34" charset="0"/>
                <a:cs typeface="Arial" panose="020B0604020202020204" pitchFamily="34" charset="0"/>
              </a:rPr>
              <a:t>Created with Europe budget hotels in mind.</a:t>
            </a:r>
          </a:p>
          <a:p>
            <a:r>
              <a:rPr lang="en-GB" dirty="0">
                <a:latin typeface="Arial" panose="020B0604020202020204" pitchFamily="34" charset="0"/>
                <a:cs typeface="Arial" panose="020B0604020202020204" pitchFamily="34" charset="0"/>
              </a:rPr>
              <a:t>Partner with Ikea as an early investor (Jones 2022). </a:t>
            </a:r>
          </a:p>
          <a:p>
            <a:r>
              <a:rPr lang="en-GB" dirty="0">
                <a:latin typeface="Arial" panose="020B0604020202020204" pitchFamily="34" charset="0"/>
                <a:cs typeface="Arial" panose="020B0604020202020204" pitchFamily="34" charset="0"/>
              </a:rPr>
              <a:t>With 136 hotels at present.</a:t>
            </a:r>
          </a:p>
          <a:p>
            <a:endParaRPr lang="en-GB" dirty="0"/>
          </a:p>
          <a:p>
            <a:endParaRPr lang="en-GB" dirty="0"/>
          </a:p>
        </p:txBody>
      </p:sp>
      <p:pic>
        <p:nvPicPr>
          <p:cNvPr id="4" name="Picture 3">
            <a:extLst>
              <a:ext uri="{FF2B5EF4-FFF2-40B4-BE49-F238E27FC236}">
                <a16:creationId xmlns:a16="http://schemas.microsoft.com/office/drawing/2014/main" id="{8906DED6-AD94-61D3-57A5-ECF758CBDFBB}"/>
              </a:ext>
            </a:extLst>
          </p:cNvPr>
          <p:cNvPicPr>
            <a:picLocks noChangeAspect="1"/>
          </p:cNvPicPr>
          <p:nvPr/>
        </p:nvPicPr>
        <p:blipFill rotWithShape="1">
          <a:blip r:embed="rId3"/>
          <a:srcRect l="16004" r="26044" b="-1"/>
          <a:stretch/>
        </p:blipFill>
        <p:spPr>
          <a:xfrm rot="21600000">
            <a:off x="7792276" y="3599045"/>
            <a:ext cx="3713923" cy="2563473"/>
          </a:xfrm>
          <a:prstGeom prst="rect">
            <a:avLst/>
          </a:prstGeom>
        </p:spPr>
      </p:pic>
      <p:pic>
        <p:nvPicPr>
          <p:cNvPr id="5" name="Picture 4" descr="Chart, sunburst chart&#10;&#10;Description automatically generated">
            <a:extLst>
              <a:ext uri="{FF2B5EF4-FFF2-40B4-BE49-F238E27FC236}">
                <a16:creationId xmlns:a16="http://schemas.microsoft.com/office/drawing/2014/main" id="{E717B920-82FD-58FD-FFE4-5E579C751A85}"/>
              </a:ext>
            </a:extLst>
          </p:cNvPr>
          <p:cNvPicPr>
            <a:picLocks noChangeAspect="1"/>
          </p:cNvPicPr>
          <p:nvPr/>
        </p:nvPicPr>
        <p:blipFill>
          <a:blip r:embed="rId4"/>
          <a:stretch>
            <a:fillRect/>
          </a:stretch>
        </p:blipFill>
        <p:spPr>
          <a:xfrm>
            <a:off x="8093312" y="685800"/>
            <a:ext cx="3111854" cy="2582839"/>
          </a:xfrm>
          <a:prstGeom prst="rect">
            <a:avLst/>
          </a:prstGeom>
        </p:spPr>
      </p:pic>
      <p:sp>
        <p:nvSpPr>
          <p:cNvPr id="6" name="TextBox 5">
            <a:extLst>
              <a:ext uri="{FF2B5EF4-FFF2-40B4-BE49-F238E27FC236}">
                <a16:creationId xmlns:a16="http://schemas.microsoft.com/office/drawing/2014/main" id="{3A1338EE-7E5F-1813-9155-5B716F3FBF1F}"/>
              </a:ext>
            </a:extLst>
          </p:cNvPr>
          <p:cNvSpPr txBox="1"/>
          <p:nvPr/>
        </p:nvSpPr>
        <p:spPr>
          <a:xfrm>
            <a:off x="8596419" y="6098328"/>
            <a:ext cx="4404049" cy="338554"/>
          </a:xfrm>
          <a:prstGeom prst="rect">
            <a:avLst/>
          </a:prstGeom>
          <a:noFill/>
        </p:spPr>
        <p:txBody>
          <a:bodyPr wrap="square" rtlCol="0">
            <a:spAutoFit/>
          </a:bodyPr>
          <a:lstStyle/>
          <a:p>
            <a:r>
              <a:rPr lang="en-GB" sz="1600" dirty="0">
                <a:solidFill>
                  <a:srgbClr val="F86DE9"/>
                </a:solidFill>
                <a:latin typeface="Arial" panose="020B0604020202020204" pitchFamily="34" charset="0"/>
                <a:cs typeface="Arial" panose="020B0604020202020204" pitchFamily="34" charset="0"/>
              </a:rPr>
              <a:t>Moxy Milan (2014)</a:t>
            </a:r>
          </a:p>
        </p:txBody>
      </p:sp>
      <p:sp>
        <p:nvSpPr>
          <p:cNvPr id="7" name="Rectangle 6">
            <a:extLst>
              <a:ext uri="{FF2B5EF4-FFF2-40B4-BE49-F238E27FC236}">
                <a16:creationId xmlns:a16="http://schemas.microsoft.com/office/drawing/2014/main" id="{7192EC7F-7629-BF6F-C7AB-7580522BB345}"/>
              </a:ext>
            </a:extLst>
          </p:cNvPr>
          <p:cNvSpPr/>
          <p:nvPr/>
        </p:nvSpPr>
        <p:spPr>
          <a:xfrm>
            <a:off x="376650" y="1982966"/>
            <a:ext cx="6428791" cy="3533112"/>
          </a:xfrm>
          <a:prstGeom prst="rect">
            <a:avLst/>
          </a:prstGeom>
          <a:noFill/>
          <a:ln w="9525" cap="flat" cmpd="sng" algn="ctr">
            <a:solidFill>
              <a:srgbClr val="B30A67"/>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GB"/>
          </a:p>
        </p:txBody>
      </p:sp>
    </p:spTree>
    <p:extLst>
      <p:ext uri="{BB962C8B-B14F-4D97-AF65-F5344CB8AC3E}">
        <p14:creationId xmlns:p14="http://schemas.microsoft.com/office/powerpoint/2010/main" val="6137244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C8FE959-6FDF-0E8E-7F63-0186BD7C24B2}"/>
              </a:ext>
            </a:extLst>
          </p:cNvPr>
          <p:cNvSpPr/>
          <p:nvPr/>
        </p:nvSpPr>
        <p:spPr>
          <a:xfrm>
            <a:off x="6156646" y="2060854"/>
            <a:ext cx="2898464" cy="482977"/>
          </a:xfrm>
          <a:prstGeom prst="rect">
            <a:avLst/>
          </a:prstGeom>
          <a:solidFill>
            <a:schemeClr val="tx1"/>
          </a:solidFill>
          <a:ln>
            <a:solidFill>
              <a:srgbClr val="B30A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BABEE90B-FD68-D56A-C0ED-5416561AD383}"/>
              </a:ext>
            </a:extLst>
          </p:cNvPr>
          <p:cNvSpPr/>
          <p:nvPr/>
        </p:nvSpPr>
        <p:spPr>
          <a:xfrm>
            <a:off x="7464490" y="2099388"/>
            <a:ext cx="2957804" cy="233265"/>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useBgFill="1">
        <p:nvSpPr>
          <p:cNvPr id="1040" name="Rectangle 1030">
            <a:extLst>
              <a:ext uri="{FF2B5EF4-FFF2-40B4-BE49-F238E27FC236}">
                <a16:creationId xmlns:a16="http://schemas.microsoft.com/office/drawing/2014/main" id="{E27748DD-624C-4177-AD6E-1DFCCB64C6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1" name="Freeform: Shape 1032">
            <a:extLst>
              <a:ext uri="{FF2B5EF4-FFF2-40B4-BE49-F238E27FC236}">
                <a16:creationId xmlns:a16="http://schemas.microsoft.com/office/drawing/2014/main" id="{8A261777-C88A-4248-A155-321F638FA1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678525"/>
            <a:ext cx="12192000" cy="2179475"/>
          </a:xfrm>
          <a:custGeom>
            <a:avLst/>
            <a:gdLst>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076 w 12192000"/>
              <a:gd name="connsiteY144" fmla="*/ 1813003 h 2237474"/>
              <a:gd name="connsiteX145" fmla="*/ 4459810 w 12192000"/>
              <a:gd name="connsiteY145" fmla="*/ 1797886 h 2237474"/>
              <a:gd name="connsiteX146" fmla="*/ 4379064 w 12192000"/>
              <a:gd name="connsiteY146" fmla="*/ 1817177 h 2237474"/>
              <a:gd name="connsiteX147" fmla="*/ 4319209 w 12192000"/>
              <a:gd name="connsiteY147" fmla="*/ 1834833 h 2237474"/>
              <a:gd name="connsiteX148" fmla="*/ 4306907 w 12192000"/>
              <a:gd name="connsiteY148" fmla="*/ 1841641 h 2237474"/>
              <a:gd name="connsiteX149" fmla="*/ 4290981 w 12192000"/>
              <a:gd name="connsiteY149" fmla="*/ 1839677 h 2237474"/>
              <a:gd name="connsiteX150" fmla="*/ 4285792 w 12192000"/>
              <a:gd name="connsiteY150" fmla="*/ 1836231 h 2237474"/>
              <a:gd name="connsiteX151" fmla="*/ 4238372 w 12192000"/>
              <a:gd name="connsiteY151" fmla="*/ 1851480 h 2237474"/>
              <a:gd name="connsiteX152" fmla="*/ 4232517 w 12192000"/>
              <a:gd name="connsiteY152" fmla="*/ 1852567 h 2237474"/>
              <a:gd name="connsiteX153" fmla="*/ 4191732 w 12192000"/>
              <a:gd name="connsiteY153" fmla="*/ 1857328 h 2237474"/>
              <a:gd name="connsiteX154" fmla="*/ 4065532 w 12192000"/>
              <a:gd name="connsiteY154" fmla="*/ 1855477 h 2237474"/>
              <a:gd name="connsiteX155" fmla="*/ 4028460 w 12192000"/>
              <a:gd name="connsiteY155" fmla="*/ 1855137 h 2237474"/>
              <a:gd name="connsiteX156" fmla="*/ 4002267 w 12192000"/>
              <a:gd name="connsiteY156" fmla="*/ 1852352 h 2237474"/>
              <a:gd name="connsiteX157" fmla="*/ 3931396 w 12192000"/>
              <a:gd name="connsiteY157" fmla="*/ 1858915 h 2237474"/>
              <a:gd name="connsiteX158" fmla="*/ 3812162 w 12192000"/>
              <a:gd name="connsiteY158" fmla="*/ 1875501 h 2237474"/>
              <a:gd name="connsiteX159" fmla="*/ 3767672 w 12192000"/>
              <a:gd name="connsiteY159" fmla="*/ 1874600 h 2237474"/>
              <a:gd name="connsiteX160" fmla="*/ 3764741 w 12192000"/>
              <a:gd name="connsiteY160" fmla="*/ 1869433 h 2237474"/>
              <a:gd name="connsiteX161" fmla="*/ 3751332 w 12192000"/>
              <a:gd name="connsiteY161" fmla="*/ 1869854 h 2237474"/>
              <a:gd name="connsiteX162" fmla="*/ 3748155 w 12192000"/>
              <a:gd name="connsiteY162" fmla="*/ 1868903 h 2237474"/>
              <a:gd name="connsiteX163" fmla="*/ 3729530 w 12192000"/>
              <a:gd name="connsiteY163" fmla="*/ 1864513 h 2237474"/>
              <a:gd name="connsiteX164" fmla="*/ 3680177 w 12192000"/>
              <a:gd name="connsiteY164" fmla="*/ 1881552 h 2237474"/>
              <a:gd name="connsiteX165" fmla="*/ 3567259 w 12192000"/>
              <a:gd name="connsiteY165" fmla="*/ 1893482 h 2237474"/>
              <a:gd name="connsiteX166" fmla="*/ 3405770 w 12192000"/>
              <a:gd name="connsiteY166" fmla="*/ 1904591 h 2237474"/>
              <a:gd name="connsiteX167" fmla="*/ 3280097 w 12192000"/>
              <a:gd name="connsiteY167" fmla="*/ 1919610 h 2237474"/>
              <a:gd name="connsiteX168" fmla="*/ 3123424 w 12192000"/>
              <a:gd name="connsiteY168" fmla="*/ 1952930 h 2237474"/>
              <a:gd name="connsiteX169" fmla="*/ 3009910 w 12192000"/>
              <a:gd name="connsiteY169" fmla="*/ 1957866 h 2237474"/>
              <a:gd name="connsiteX170" fmla="*/ 2995934 w 12192000"/>
              <a:gd name="connsiteY170" fmla="*/ 1967085 h 2237474"/>
              <a:gd name="connsiteX171" fmla="*/ 2980071 w 12192000"/>
              <a:gd name="connsiteY171" fmla="*/ 1972988 h 2237474"/>
              <a:gd name="connsiteX172" fmla="*/ 2978094 w 12192000"/>
              <a:gd name="connsiteY172" fmla="*/ 1972369 h 2237474"/>
              <a:gd name="connsiteX173" fmla="*/ 2942858 w 12192000"/>
              <a:gd name="connsiteY173" fmla="*/ 1981367 h 2237474"/>
              <a:gd name="connsiteX174" fmla="*/ 2875436 w 12192000"/>
              <a:gd name="connsiteY174" fmla="*/ 1996977 h 2237474"/>
              <a:gd name="connsiteX175" fmla="*/ 2874892 w 12192000"/>
              <a:gd name="connsiteY175" fmla="*/ 1996085 h 2237474"/>
              <a:gd name="connsiteX176" fmla="*/ 2864145 w 12192000"/>
              <a:gd name="connsiteY176" fmla="*/ 1994061 h 2237474"/>
              <a:gd name="connsiteX177" fmla="*/ 2843662 w 12192000"/>
              <a:gd name="connsiteY177" fmla="*/ 1992498 h 2237474"/>
              <a:gd name="connsiteX178" fmla="*/ 2796128 w 12192000"/>
              <a:gd name="connsiteY178" fmla="*/ 1976403 h 2237474"/>
              <a:gd name="connsiteX179" fmla="*/ 2756784 w 12192000"/>
              <a:gd name="connsiteY179" fmla="*/ 1985116 h 2237474"/>
              <a:gd name="connsiteX180" fmla="*/ 2748833 w 12192000"/>
              <a:gd name="connsiteY180" fmla="*/ 1986323 h 2237474"/>
              <a:gd name="connsiteX181" fmla="*/ 2748661 w 12192000"/>
              <a:gd name="connsiteY181" fmla="*/ 1986122 h 2237474"/>
              <a:gd name="connsiteX182" fmla="*/ 2740251 w 12192000"/>
              <a:gd name="connsiteY182" fmla="*/ 1986946 h 2237474"/>
              <a:gd name="connsiteX183" fmla="*/ 2718916 w 12192000"/>
              <a:gd name="connsiteY183" fmla="*/ 1990867 h 2237474"/>
              <a:gd name="connsiteX184" fmla="*/ 2713522 w 12192000"/>
              <a:gd name="connsiteY184" fmla="*/ 1990173 h 2237474"/>
              <a:gd name="connsiteX185" fmla="*/ 2680597 w 12192000"/>
              <a:gd name="connsiteY185" fmla="*/ 1984996 h 2237474"/>
              <a:gd name="connsiteX186" fmla="*/ 2578178 w 12192000"/>
              <a:gd name="connsiteY186" fmla="*/ 1990531 h 2237474"/>
              <a:gd name="connsiteX187" fmla="*/ 2476147 w 12192000"/>
              <a:gd name="connsiteY187" fmla="*/ 1998305 h 2237474"/>
              <a:gd name="connsiteX188" fmla="*/ 2373568 w 12192000"/>
              <a:gd name="connsiteY188" fmla="*/ 2003219 h 2237474"/>
              <a:gd name="connsiteX189" fmla="*/ 2321399 w 12192000"/>
              <a:gd name="connsiteY189" fmla="*/ 1989467 h 2237474"/>
              <a:gd name="connsiteX190" fmla="*/ 2315525 w 12192000"/>
              <a:gd name="connsiteY190" fmla="*/ 1989708 h 2237474"/>
              <a:gd name="connsiteX191" fmla="*/ 2300792 w 12192000"/>
              <a:gd name="connsiteY191" fmla="*/ 1994290 h 2237474"/>
              <a:gd name="connsiteX192" fmla="*/ 2295469 w 12192000"/>
              <a:gd name="connsiteY192" fmla="*/ 1996659 h 2237474"/>
              <a:gd name="connsiteX193" fmla="*/ 2287219 w 12192000"/>
              <a:gd name="connsiteY193" fmla="*/ 1998750 h 2237474"/>
              <a:gd name="connsiteX194" fmla="*/ 2286948 w 12192000"/>
              <a:gd name="connsiteY194" fmla="*/ 1998596 h 2237474"/>
              <a:gd name="connsiteX195" fmla="*/ 2243069 w 12192000"/>
              <a:gd name="connsiteY195" fmla="*/ 2015111 h 2237474"/>
              <a:gd name="connsiteX196" fmla="*/ 2186609 w 12192000"/>
              <a:gd name="connsiteY196" fmla="*/ 2008263 h 2237474"/>
              <a:gd name="connsiteX197" fmla="*/ 2164831 w 12192000"/>
              <a:gd name="connsiteY197" fmla="*/ 2010143 h 2237474"/>
              <a:gd name="connsiteX198" fmla="*/ 2152836 w 12192000"/>
              <a:gd name="connsiteY198" fmla="*/ 2010048 h 2237474"/>
              <a:gd name="connsiteX199" fmla="*/ 2117102 w 12192000"/>
              <a:gd name="connsiteY199" fmla="*/ 2023004 h 2237474"/>
              <a:gd name="connsiteX200" fmla="*/ 2111935 w 12192000"/>
              <a:gd name="connsiteY200" fmla="*/ 2023163 h 2237474"/>
              <a:gd name="connsiteX201" fmla="*/ 2089991 w 12192000"/>
              <a:gd name="connsiteY201" fmla="*/ 2034193 h 2237474"/>
              <a:gd name="connsiteX202" fmla="*/ 2058061 w 12192000"/>
              <a:gd name="connsiteY202" fmla="*/ 2047942 h 2237474"/>
              <a:gd name="connsiteX203" fmla="*/ 2055737 w 12192000"/>
              <a:gd name="connsiteY203" fmla="*/ 2047704 h 2237474"/>
              <a:gd name="connsiteX204" fmla="*/ 2042244 w 12192000"/>
              <a:gd name="connsiteY204" fmla="*/ 2055560 h 2237474"/>
              <a:gd name="connsiteX205" fmla="*/ 1976224 w 12192000"/>
              <a:gd name="connsiteY205" fmla="*/ 2074257 h 2237474"/>
              <a:gd name="connsiteX206" fmla="*/ 1877728 w 12192000"/>
              <a:gd name="connsiteY206" fmla="*/ 2101004 h 2237474"/>
              <a:gd name="connsiteX207" fmla="*/ 1759056 w 12192000"/>
              <a:gd name="connsiteY207" fmla="*/ 2125608 h 2237474"/>
              <a:gd name="connsiteX208" fmla="*/ 1637948 w 12192000"/>
              <a:gd name="connsiteY208" fmla="*/ 2172597 h 2237474"/>
              <a:gd name="connsiteX209" fmla="*/ 1434549 w 12192000"/>
              <a:gd name="connsiteY209" fmla="*/ 2234522 h 2237474"/>
              <a:gd name="connsiteX210" fmla="*/ 1398481 w 12192000"/>
              <a:gd name="connsiteY210" fmla="*/ 2237074 h 2237474"/>
              <a:gd name="connsiteX211" fmla="*/ 1398407 w 12192000"/>
              <a:gd name="connsiteY211" fmla="*/ 2237095 h 2237474"/>
              <a:gd name="connsiteX212" fmla="*/ 1370962 w 12192000"/>
              <a:gd name="connsiteY212" fmla="*/ 2237474 h 2237474"/>
              <a:gd name="connsiteX213" fmla="*/ 1356367 w 12192000"/>
              <a:gd name="connsiteY213" fmla="*/ 2235089 h 2237474"/>
              <a:gd name="connsiteX214" fmla="*/ 1324828 w 12192000"/>
              <a:gd name="connsiteY214" fmla="*/ 2231968 h 2237474"/>
              <a:gd name="connsiteX215" fmla="*/ 1297744 w 12192000"/>
              <a:gd name="connsiteY215" fmla="*/ 2235849 h 2237474"/>
              <a:gd name="connsiteX216" fmla="*/ 1286236 w 12192000"/>
              <a:gd name="connsiteY216" fmla="*/ 2233135 h 2237474"/>
              <a:gd name="connsiteX217" fmla="*/ 1283504 w 12192000"/>
              <a:gd name="connsiteY217" fmla="*/ 2233797 h 2237474"/>
              <a:gd name="connsiteX218" fmla="*/ 1279765 w 12192000"/>
              <a:gd name="connsiteY218" fmla="*/ 2229639 h 2237474"/>
              <a:gd name="connsiteX219" fmla="*/ 1195347 w 12192000"/>
              <a:gd name="connsiteY219" fmla="*/ 2212354 h 2237474"/>
              <a:gd name="connsiteX220" fmla="*/ 970251 w 12192000"/>
              <a:gd name="connsiteY220" fmla="*/ 2221029 h 2237474"/>
              <a:gd name="connsiteX221" fmla="*/ 812914 w 12192000"/>
              <a:gd name="connsiteY221" fmla="*/ 2202752 h 2237474"/>
              <a:gd name="connsiteX222" fmla="*/ 800195 w 12192000"/>
              <a:gd name="connsiteY222" fmla="*/ 2209407 h 2237474"/>
              <a:gd name="connsiteX223" fmla="*/ 784978 w 12192000"/>
              <a:gd name="connsiteY223" fmla="*/ 2212360 h 2237474"/>
              <a:gd name="connsiteX224" fmla="*/ 681987 w 12192000"/>
              <a:gd name="connsiteY224" fmla="*/ 2216757 h 2237474"/>
              <a:gd name="connsiteX225" fmla="*/ 669923 w 12192000"/>
              <a:gd name="connsiteY225" fmla="*/ 2211682 h 2237474"/>
              <a:gd name="connsiteX226" fmla="*/ 648680 w 12192000"/>
              <a:gd name="connsiteY226" fmla="*/ 2206229 h 2237474"/>
              <a:gd name="connsiteX227" fmla="*/ 597225 w 12192000"/>
              <a:gd name="connsiteY227" fmla="*/ 2180999 h 2237474"/>
              <a:gd name="connsiteX228" fmla="*/ 558449 w 12192000"/>
              <a:gd name="connsiteY228" fmla="*/ 2182346 h 2237474"/>
              <a:gd name="connsiteX229" fmla="*/ 550517 w 12192000"/>
              <a:gd name="connsiteY229" fmla="*/ 2182060 h 2237474"/>
              <a:gd name="connsiteX230" fmla="*/ 550309 w 12192000"/>
              <a:gd name="connsiteY230" fmla="*/ 2181825 h 2237474"/>
              <a:gd name="connsiteX231" fmla="*/ 541836 w 12192000"/>
              <a:gd name="connsiteY231" fmla="*/ 2181063 h 2237474"/>
              <a:gd name="connsiteX232" fmla="*/ 536057 w 12192000"/>
              <a:gd name="connsiteY232" fmla="*/ 2181537 h 2237474"/>
              <a:gd name="connsiteX233" fmla="*/ 520671 w 12192000"/>
              <a:gd name="connsiteY233" fmla="*/ 2180980 h 2237474"/>
              <a:gd name="connsiteX234" fmla="*/ 515024 w 12192000"/>
              <a:gd name="connsiteY234" fmla="*/ 2179258 h 2237474"/>
              <a:gd name="connsiteX235" fmla="*/ 512278 w 12192000"/>
              <a:gd name="connsiteY235" fmla="*/ 2176369 h 2237474"/>
              <a:gd name="connsiteX236" fmla="*/ 480419 w 12192000"/>
              <a:gd name="connsiteY236" fmla="*/ 2167807 h 2237474"/>
              <a:gd name="connsiteX237" fmla="*/ 413835 w 12192000"/>
              <a:gd name="connsiteY237" fmla="*/ 2156783 h 2237474"/>
              <a:gd name="connsiteX238" fmla="*/ 376513 w 12192000"/>
              <a:gd name="connsiteY238" fmla="*/ 2154014 h 2237474"/>
              <a:gd name="connsiteX239" fmla="*/ 273386 w 12192000"/>
              <a:gd name="connsiteY239" fmla="*/ 2142551 h 2237474"/>
              <a:gd name="connsiteX240" fmla="*/ 169207 w 12192000"/>
              <a:gd name="connsiteY240" fmla="*/ 2128100 h 2237474"/>
              <a:gd name="connsiteX241" fmla="*/ 93149 w 12192000"/>
              <a:gd name="connsiteY241" fmla="*/ 2105324 h 2237474"/>
              <a:gd name="connsiteX242" fmla="*/ 88109 w 12192000"/>
              <a:gd name="connsiteY242" fmla="*/ 2106704 h 2237474"/>
              <a:gd name="connsiteX243" fmla="*/ 80022 w 12192000"/>
              <a:gd name="connsiteY243" fmla="*/ 2107254 h 2237474"/>
              <a:gd name="connsiteX244" fmla="*/ 79717 w 12192000"/>
              <a:gd name="connsiteY244" fmla="*/ 2107046 h 2237474"/>
              <a:gd name="connsiteX245" fmla="*/ 72352 w 12192000"/>
              <a:gd name="connsiteY245" fmla="*/ 2107991 h 2237474"/>
              <a:gd name="connsiteX246" fmla="*/ 37645 w 12192000"/>
              <a:gd name="connsiteY246" fmla="*/ 2115401 h 2237474"/>
              <a:gd name="connsiteX247" fmla="*/ 4572 w 12192000"/>
              <a:gd name="connsiteY247" fmla="*/ 2111091 h 2237474"/>
              <a:gd name="connsiteX248" fmla="*/ 0 w 12192000"/>
              <a:gd name="connsiteY248" fmla="*/ 2110468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810 w 12192000"/>
              <a:gd name="connsiteY144" fmla="*/ 1797886 h 2237474"/>
              <a:gd name="connsiteX145" fmla="*/ 4379064 w 12192000"/>
              <a:gd name="connsiteY145" fmla="*/ 1817177 h 2237474"/>
              <a:gd name="connsiteX146" fmla="*/ 4319209 w 12192000"/>
              <a:gd name="connsiteY146" fmla="*/ 1834833 h 2237474"/>
              <a:gd name="connsiteX147" fmla="*/ 4306907 w 12192000"/>
              <a:gd name="connsiteY147" fmla="*/ 1841641 h 2237474"/>
              <a:gd name="connsiteX148" fmla="*/ 4290981 w 12192000"/>
              <a:gd name="connsiteY148" fmla="*/ 1839677 h 2237474"/>
              <a:gd name="connsiteX149" fmla="*/ 4285792 w 12192000"/>
              <a:gd name="connsiteY149" fmla="*/ 1836231 h 2237474"/>
              <a:gd name="connsiteX150" fmla="*/ 4238372 w 12192000"/>
              <a:gd name="connsiteY150" fmla="*/ 1851480 h 2237474"/>
              <a:gd name="connsiteX151" fmla="*/ 4232517 w 12192000"/>
              <a:gd name="connsiteY151" fmla="*/ 1852567 h 2237474"/>
              <a:gd name="connsiteX152" fmla="*/ 4191732 w 12192000"/>
              <a:gd name="connsiteY152" fmla="*/ 1857328 h 2237474"/>
              <a:gd name="connsiteX153" fmla="*/ 4065532 w 12192000"/>
              <a:gd name="connsiteY153" fmla="*/ 1855477 h 2237474"/>
              <a:gd name="connsiteX154" fmla="*/ 4028460 w 12192000"/>
              <a:gd name="connsiteY154" fmla="*/ 1855137 h 2237474"/>
              <a:gd name="connsiteX155" fmla="*/ 4002267 w 12192000"/>
              <a:gd name="connsiteY155" fmla="*/ 1852352 h 2237474"/>
              <a:gd name="connsiteX156" fmla="*/ 3931396 w 12192000"/>
              <a:gd name="connsiteY156" fmla="*/ 1858915 h 2237474"/>
              <a:gd name="connsiteX157" fmla="*/ 3812162 w 12192000"/>
              <a:gd name="connsiteY157" fmla="*/ 1875501 h 2237474"/>
              <a:gd name="connsiteX158" fmla="*/ 3767672 w 12192000"/>
              <a:gd name="connsiteY158" fmla="*/ 1874600 h 2237474"/>
              <a:gd name="connsiteX159" fmla="*/ 3764741 w 12192000"/>
              <a:gd name="connsiteY159" fmla="*/ 1869433 h 2237474"/>
              <a:gd name="connsiteX160" fmla="*/ 3751332 w 12192000"/>
              <a:gd name="connsiteY160" fmla="*/ 1869854 h 2237474"/>
              <a:gd name="connsiteX161" fmla="*/ 3748155 w 12192000"/>
              <a:gd name="connsiteY161" fmla="*/ 1868903 h 2237474"/>
              <a:gd name="connsiteX162" fmla="*/ 3729530 w 12192000"/>
              <a:gd name="connsiteY162" fmla="*/ 1864513 h 2237474"/>
              <a:gd name="connsiteX163" fmla="*/ 3680177 w 12192000"/>
              <a:gd name="connsiteY163" fmla="*/ 1881552 h 2237474"/>
              <a:gd name="connsiteX164" fmla="*/ 3567259 w 12192000"/>
              <a:gd name="connsiteY164" fmla="*/ 1893482 h 2237474"/>
              <a:gd name="connsiteX165" fmla="*/ 3405770 w 12192000"/>
              <a:gd name="connsiteY165" fmla="*/ 1904591 h 2237474"/>
              <a:gd name="connsiteX166" fmla="*/ 3280097 w 12192000"/>
              <a:gd name="connsiteY166" fmla="*/ 1919610 h 2237474"/>
              <a:gd name="connsiteX167" fmla="*/ 3123424 w 12192000"/>
              <a:gd name="connsiteY167" fmla="*/ 1952930 h 2237474"/>
              <a:gd name="connsiteX168" fmla="*/ 3009910 w 12192000"/>
              <a:gd name="connsiteY168" fmla="*/ 1957866 h 2237474"/>
              <a:gd name="connsiteX169" fmla="*/ 2995934 w 12192000"/>
              <a:gd name="connsiteY169" fmla="*/ 1967085 h 2237474"/>
              <a:gd name="connsiteX170" fmla="*/ 2980071 w 12192000"/>
              <a:gd name="connsiteY170" fmla="*/ 1972988 h 2237474"/>
              <a:gd name="connsiteX171" fmla="*/ 2978094 w 12192000"/>
              <a:gd name="connsiteY171" fmla="*/ 1972369 h 2237474"/>
              <a:gd name="connsiteX172" fmla="*/ 2942858 w 12192000"/>
              <a:gd name="connsiteY172" fmla="*/ 1981367 h 2237474"/>
              <a:gd name="connsiteX173" fmla="*/ 2875436 w 12192000"/>
              <a:gd name="connsiteY173" fmla="*/ 1996977 h 2237474"/>
              <a:gd name="connsiteX174" fmla="*/ 2874892 w 12192000"/>
              <a:gd name="connsiteY174" fmla="*/ 1996085 h 2237474"/>
              <a:gd name="connsiteX175" fmla="*/ 2864145 w 12192000"/>
              <a:gd name="connsiteY175" fmla="*/ 1994061 h 2237474"/>
              <a:gd name="connsiteX176" fmla="*/ 2843662 w 12192000"/>
              <a:gd name="connsiteY176" fmla="*/ 1992498 h 2237474"/>
              <a:gd name="connsiteX177" fmla="*/ 2796128 w 12192000"/>
              <a:gd name="connsiteY177" fmla="*/ 1976403 h 2237474"/>
              <a:gd name="connsiteX178" fmla="*/ 2756784 w 12192000"/>
              <a:gd name="connsiteY178" fmla="*/ 1985116 h 2237474"/>
              <a:gd name="connsiteX179" fmla="*/ 2748833 w 12192000"/>
              <a:gd name="connsiteY179" fmla="*/ 1986323 h 2237474"/>
              <a:gd name="connsiteX180" fmla="*/ 2748661 w 12192000"/>
              <a:gd name="connsiteY180" fmla="*/ 1986122 h 2237474"/>
              <a:gd name="connsiteX181" fmla="*/ 2740251 w 12192000"/>
              <a:gd name="connsiteY181" fmla="*/ 1986946 h 2237474"/>
              <a:gd name="connsiteX182" fmla="*/ 2718916 w 12192000"/>
              <a:gd name="connsiteY182" fmla="*/ 1990867 h 2237474"/>
              <a:gd name="connsiteX183" fmla="*/ 2713522 w 12192000"/>
              <a:gd name="connsiteY183" fmla="*/ 1990173 h 2237474"/>
              <a:gd name="connsiteX184" fmla="*/ 2680597 w 12192000"/>
              <a:gd name="connsiteY184" fmla="*/ 1984996 h 2237474"/>
              <a:gd name="connsiteX185" fmla="*/ 2578178 w 12192000"/>
              <a:gd name="connsiteY185" fmla="*/ 1990531 h 2237474"/>
              <a:gd name="connsiteX186" fmla="*/ 2476147 w 12192000"/>
              <a:gd name="connsiteY186" fmla="*/ 1998305 h 2237474"/>
              <a:gd name="connsiteX187" fmla="*/ 2373568 w 12192000"/>
              <a:gd name="connsiteY187" fmla="*/ 2003219 h 2237474"/>
              <a:gd name="connsiteX188" fmla="*/ 2321399 w 12192000"/>
              <a:gd name="connsiteY188" fmla="*/ 1989467 h 2237474"/>
              <a:gd name="connsiteX189" fmla="*/ 2315525 w 12192000"/>
              <a:gd name="connsiteY189" fmla="*/ 1989708 h 2237474"/>
              <a:gd name="connsiteX190" fmla="*/ 2300792 w 12192000"/>
              <a:gd name="connsiteY190" fmla="*/ 1994290 h 2237474"/>
              <a:gd name="connsiteX191" fmla="*/ 2295469 w 12192000"/>
              <a:gd name="connsiteY191" fmla="*/ 1996659 h 2237474"/>
              <a:gd name="connsiteX192" fmla="*/ 2287219 w 12192000"/>
              <a:gd name="connsiteY192" fmla="*/ 1998750 h 2237474"/>
              <a:gd name="connsiteX193" fmla="*/ 2286948 w 12192000"/>
              <a:gd name="connsiteY193" fmla="*/ 1998596 h 2237474"/>
              <a:gd name="connsiteX194" fmla="*/ 2243069 w 12192000"/>
              <a:gd name="connsiteY194" fmla="*/ 2015111 h 2237474"/>
              <a:gd name="connsiteX195" fmla="*/ 2186609 w 12192000"/>
              <a:gd name="connsiteY195" fmla="*/ 2008263 h 2237474"/>
              <a:gd name="connsiteX196" fmla="*/ 2164831 w 12192000"/>
              <a:gd name="connsiteY196" fmla="*/ 2010143 h 2237474"/>
              <a:gd name="connsiteX197" fmla="*/ 2152836 w 12192000"/>
              <a:gd name="connsiteY197" fmla="*/ 2010048 h 2237474"/>
              <a:gd name="connsiteX198" fmla="*/ 2117102 w 12192000"/>
              <a:gd name="connsiteY198" fmla="*/ 2023004 h 2237474"/>
              <a:gd name="connsiteX199" fmla="*/ 2111935 w 12192000"/>
              <a:gd name="connsiteY199" fmla="*/ 2023163 h 2237474"/>
              <a:gd name="connsiteX200" fmla="*/ 2089991 w 12192000"/>
              <a:gd name="connsiteY200" fmla="*/ 2034193 h 2237474"/>
              <a:gd name="connsiteX201" fmla="*/ 2058061 w 12192000"/>
              <a:gd name="connsiteY201" fmla="*/ 2047942 h 2237474"/>
              <a:gd name="connsiteX202" fmla="*/ 2055737 w 12192000"/>
              <a:gd name="connsiteY202" fmla="*/ 2047704 h 2237474"/>
              <a:gd name="connsiteX203" fmla="*/ 2042244 w 12192000"/>
              <a:gd name="connsiteY203" fmla="*/ 2055560 h 2237474"/>
              <a:gd name="connsiteX204" fmla="*/ 1976224 w 12192000"/>
              <a:gd name="connsiteY204" fmla="*/ 2074257 h 2237474"/>
              <a:gd name="connsiteX205" fmla="*/ 1877728 w 12192000"/>
              <a:gd name="connsiteY205" fmla="*/ 2101004 h 2237474"/>
              <a:gd name="connsiteX206" fmla="*/ 1759056 w 12192000"/>
              <a:gd name="connsiteY206" fmla="*/ 2125608 h 2237474"/>
              <a:gd name="connsiteX207" fmla="*/ 1637948 w 12192000"/>
              <a:gd name="connsiteY207" fmla="*/ 2172597 h 2237474"/>
              <a:gd name="connsiteX208" fmla="*/ 1434549 w 12192000"/>
              <a:gd name="connsiteY208" fmla="*/ 2234522 h 2237474"/>
              <a:gd name="connsiteX209" fmla="*/ 1398481 w 12192000"/>
              <a:gd name="connsiteY209" fmla="*/ 2237074 h 2237474"/>
              <a:gd name="connsiteX210" fmla="*/ 1398407 w 12192000"/>
              <a:gd name="connsiteY210" fmla="*/ 2237095 h 2237474"/>
              <a:gd name="connsiteX211" fmla="*/ 1370962 w 12192000"/>
              <a:gd name="connsiteY211" fmla="*/ 2237474 h 2237474"/>
              <a:gd name="connsiteX212" fmla="*/ 1356367 w 12192000"/>
              <a:gd name="connsiteY212" fmla="*/ 2235089 h 2237474"/>
              <a:gd name="connsiteX213" fmla="*/ 1324828 w 12192000"/>
              <a:gd name="connsiteY213" fmla="*/ 2231968 h 2237474"/>
              <a:gd name="connsiteX214" fmla="*/ 1297744 w 12192000"/>
              <a:gd name="connsiteY214" fmla="*/ 2235849 h 2237474"/>
              <a:gd name="connsiteX215" fmla="*/ 1286236 w 12192000"/>
              <a:gd name="connsiteY215" fmla="*/ 2233135 h 2237474"/>
              <a:gd name="connsiteX216" fmla="*/ 1283504 w 12192000"/>
              <a:gd name="connsiteY216" fmla="*/ 2233797 h 2237474"/>
              <a:gd name="connsiteX217" fmla="*/ 1279765 w 12192000"/>
              <a:gd name="connsiteY217" fmla="*/ 2229639 h 2237474"/>
              <a:gd name="connsiteX218" fmla="*/ 1195347 w 12192000"/>
              <a:gd name="connsiteY218" fmla="*/ 2212354 h 2237474"/>
              <a:gd name="connsiteX219" fmla="*/ 970251 w 12192000"/>
              <a:gd name="connsiteY219" fmla="*/ 2221029 h 2237474"/>
              <a:gd name="connsiteX220" fmla="*/ 812914 w 12192000"/>
              <a:gd name="connsiteY220" fmla="*/ 2202752 h 2237474"/>
              <a:gd name="connsiteX221" fmla="*/ 800195 w 12192000"/>
              <a:gd name="connsiteY221" fmla="*/ 2209407 h 2237474"/>
              <a:gd name="connsiteX222" fmla="*/ 784978 w 12192000"/>
              <a:gd name="connsiteY222" fmla="*/ 2212360 h 2237474"/>
              <a:gd name="connsiteX223" fmla="*/ 681987 w 12192000"/>
              <a:gd name="connsiteY223" fmla="*/ 2216757 h 2237474"/>
              <a:gd name="connsiteX224" fmla="*/ 669923 w 12192000"/>
              <a:gd name="connsiteY224" fmla="*/ 2211682 h 2237474"/>
              <a:gd name="connsiteX225" fmla="*/ 648680 w 12192000"/>
              <a:gd name="connsiteY225" fmla="*/ 2206229 h 2237474"/>
              <a:gd name="connsiteX226" fmla="*/ 597225 w 12192000"/>
              <a:gd name="connsiteY226" fmla="*/ 2180999 h 2237474"/>
              <a:gd name="connsiteX227" fmla="*/ 558449 w 12192000"/>
              <a:gd name="connsiteY227" fmla="*/ 2182346 h 2237474"/>
              <a:gd name="connsiteX228" fmla="*/ 550517 w 12192000"/>
              <a:gd name="connsiteY228" fmla="*/ 2182060 h 2237474"/>
              <a:gd name="connsiteX229" fmla="*/ 550309 w 12192000"/>
              <a:gd name="connsiteY229" fmla="*/ 2181825 h 2237474"/>
              <a:gd name="connsiteX230" fmla="*/ 541836 w 12192000"/>
              <a:gd name="connsiteY230" fmla="*/ 2181063 h 2237474"/>
              <a:gd name="connsiteX231" fmla="*/ 536057 w 12192000"/>
              <a:gd name="connsiteY231" fmla="*/ 2181537 h 2237474"/>
              <a:gd name="connsiteX232" fmla="*/ 520671 w 12192000"/>
              <a:gd name="connsiteY232" fmla="*/ 2180980 h 2237474"/>
              <a:gd name="connsiteX233" fmla="*/ 515024 w 12192000"/>
              <a:gd name="connsiteY233" fmla="*/ 2179258 h 2237474"/>
              <a:gd name="connsiteX234" fmla="*/ 512278 w 12192000"/>
              <a:gd name="connsiteY234" fmla="*/ 2176369 h 2237474"/>
              <a:gd name="connsiteX235" fmla="*/ 480419 w 12192000"/>
              <a:gd name="connsiteY235" fmla="*/ 2167807 h 2237474"/>
              <a:gd name="connsiteX236" fmla="*/ 413835 w 12192000"/>
              <a:gd name="connsiteY236" fmla="*/ 2156783 h 2237474"/>
              <a:gd name="connsiteX237" fmla="*/ 376513 w 12192000"/>
              <a:gd name="connsiteY237" fmla="*/ 2154014 h 2237474"/>
              <a:gd name="connsiteX238" fmla="*/ 273386 w 12192000"/>
              <a:gd name="connsiteY238" fmla="*/ 2142551 h 2237474"/>
              <a:gd name="connsiteX239" fmla="*/ 169207 w 12192000"/>
              <a:gd name="connsiteY239" fmla="*/ 2128100 h 2237474"/>
              <a:gd name="connsiteX240" fmla="*/ 93149 w 12192000"/>
              <a:gd name="connsiteY240" fmla="*/ 2105324 h 2237474"/>
              <a:gd name="connsiteX241" fmla="*/ 88109 w 12192000"/>
              <a:gd name="connsiteY241" fmla="*/ 2106704 h 2237474"/>
              <a:gd name="connsiteX242" fmla="*/ 80022 w 12192000"/>
              <a:gd name="connsiteY242" fmla="*/ 2107254 h 2237474"/>
              <a:gd name="connsiteX243" fmla="*/ 79717 w 12192000"/>
              <a:gd name="connsiteY243" fmla="*/ 2107046 h 2237474"/>
              <a:gd name="connsiteX244" fmla="*/ 72352 w 12192000"/>
              <a:gd name="connsiteY244" fmla="*/ 2107991 h 2237474"/>
              <a:gd name="connsiteX245" fmla="*/ 37645 w 12192000"/>
              <a:gd name="connsiteY245" fmla="*/ 2115401 h 2237474"/>
              <a:gd name="connsiteX246" fmla="*/ 4572 w 12192000"/>
              <a:gd name="connsiteY246" fmla="*/ 2111091 h 2237474"/>
              <a:gd name="connsiteX247" fmla="*/ 0 w 12192000"/>
              <a:gd name="connsiteY247" fmla="*/ 2110468 h 2237474"/>
              <a:gd name="connsiteX248" fmla="*/ 0 w 12192000"/>
              <a:gd name="connsiteY2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459810 w 12192000"/>
              <a:gd name="connsiteY143" fmla="*/ 1797886 h 2237474"/>
              <a:gd name="connsiteX144" fmla="*/ 4379064 w 12192000"/>
              <a:gd name="connsiteY144" fmla="*/ 1817177 h 2237474"/>
              <a:gd name="connsiteX145" fmla="*/ 4319209 w 12192000"/>
              <a:gd name="connsiteY145" fmla="*/ 1834833 h 2237474"/>
              <a:gd name="connsiteX146" fmla="*/ 4306907 w 12192000"/>
              <a:gd name="connsiteY146" fmla="*/ 1841641 h 2237474"/>
              <a:gd name="connsiteX147" fmla="*/ 4290981 w 12192000"/>
              <a:gd name="connsiteY147" fmla="*/ 1839677 h 2237474"/>
              <a:gd name="connsiteX148" fmla="*/ 4285792 w 12192000"/>
              <a:gd name="connsiteY148" fmla="*/ 1836231 h 2237474"/>
              <a:gd name="connsiteX149" fmla="*/ 4238372 w 12192000"/>
              <a:gd name="connsiteY149" fmla="*/ 1851480 h 2237474"/>
              <a:gd name="connsiteX150" fmla="*/ 4232517 w 12192000"/>
              <a:gd name="connsiteY150" fmla="*/ 1852567 h 2237474"/>
              <a:gd name="connsiteX151" fmla="*/ 4191732 w 12192000"/>
              <a:gd name="connsiteY151" fmla="*/ 1857328 h 2237474"/>
              <a:gd name="connsiteX152" fmla="*/ 4065532 w 12192000"/>
              <a:gd name="connsiteY152" fmla="*/ 1855477 h 2237474"/>
              <a:gd name="connsiteX153" fmla="*/ 4028460 w 12192000"/>
              <a:gd name="connsiteY153" fmla="*/ 1855137 h 2237474"/>
              <a:gd name="connsiteX154" fmla="*/ 4002267 w 12192000"/>
              <a:gd name="connsiteY154" fmla="*/ 1852352 h 2237474"/>
              <a:gd name="connsiteX155" fmla="*/ 3931396 w 12192000"/>
              <a:gd name="connsiteY155" fmla="*/ 1858915 h 2237474"/>
              <a:gd name="connsiteX156" fmla="*/ 3812162 w 12192000"/>
              <a:gd name="connsiteY156" fmla="*/ 1875501 h 2237474"/>
              <a:gd name="connsiteX157" fmla="*/ 3767672 w 12192000"/>
              <a:gd name="connsiteY157" fmla="*/ 1874600 h 2237474"/>
              <a:gd name="connsiteX158" fmla="*/ 3764741 w 12192000"/>
              <a:gd name="connsiteY158" fmla="*/ 1869433 h 2237474"/>
              <a:gd name="connsiteX159" fmla="*/ 3751332 w 12192000"/>
              <a:gd name="connsiteY159" fmla="*/ 1869854 h 2237474"/>
              <a:gd name="connsiteX160" fmla="*/ 3748155 w 12192000"/>
              <a:gd name="connsiteY160" fmla="*/ 1868903 h 2237474"/>
              <a:gd name="connsiteX161" fmla="*/ 3729530 w 12192000"/>
              <a:gd name="connsiteY161" fmla="*/ 1864513 h 2237474"/>
              <a:gd name="connsiteX162" fmla="*/ 3680177 w 12192000"/>
              <a:gd name="connsiteY162" fmla="*/ 1881552 h 2237474"/>
              <a:gd name="connsiteX163" fmla="*/ 3567259 w 12192000"/>
              <a:gd name="connsiteY163" fmla="*/ 1893482 h 2237474"/>
              <a:gd name="connsiteX164" fmla="*/ 3405770 w 12192000"/>
              <a:gd name="connsiteY164" fmla="*/ 1904591 h 2237474"/>
              <a:gd name="connsiteX165" fmla="*/ 3280097 w 12192000"/>
              <a:gd name="connsiteY165" fmla="*/ 1919610 h 2237474"/>
              <a:gd name="connsiteX166" fmla="*/ 3123424 w 12192000"/>
              <a:gd name="connsiteY166" fmla="*/ 1952930 h 2237474"/>
              <a:gd name="connsiteX167" fmla="*/ 3009910 w 12192000"/>
              <a:gd name="connsiteY167" fmla="*/ 1957866 h 2237474"/>
              <a:gd name="connsiteX168" fmla="*/ 2995934 w 12192000"/>
              <a:gd name="connsiteY168" fmla="*/ 1967085 h 2237474"/>
              <a:gd name="connsiteX169" fmla="*/ 2980071 w 12192000"/>
              <a:gd name="connsiteY169" fmla="*/ 1972988 h 2237474"/>
              <a:gd name="connsiteX170" fmla="*/ 2978094 w 12192000"/>
              <a:gd name="connsiteY170" fmla="*/ 1972369 h 2237474"/>
              <a:gd name="connsiteX171" fmla="*/ 2942858 w 12192000"/>
              <a:gd name="connsiteY171" fmla="*/ 1981367 h 2237474"/>
              <a:gd name="connsiteX172" fmla="*/ 2875436 w 12192000"/>
              <a:gd name="connsiteY172" fmla="*/ 1996977 h 2237474"/>
              <a:gd name="connsiteX173" fmla="*/ 2874892 w 12192000"/>
              <a:gd name="connsiteY173" fmla="*/ 1996085 h 2237474"/>
              <a:gd name="connsiteX174" fmla="*/ 2864145 w 12192000"/>
              <a:gd name="connsiteY174" fmla="*/ 1994061 h 2237474"/>
              <a:gd name="connsiteX175" fmla="*/ 2843662 w 12192000"/>
              <a:gd name="connsiteY175" fmla="*/ 1992498 h 2237474"/>
              <a:gd name="connsiteX176" fmla="*/ 2796128 w 12192000"/>
              <a:gd name="connsiteY176" fmla="*/ 1976403 h 2237474"/>
              <a:gd name="connsiteX177" fmla="*/ 2756784 w 12192000"/>
              <a:gd name="connsiteY177" fmla="*/ 1985116 h 2237474"/>
              <a:gd name="connsiteX178" fmla="*/ 2748833 w 12192000"/>
              <a:gd name="connsiteY178" fmla="*/ 1986323 h 2237474"/>
              <a:gd name="connsiteX179" fmla="*/ 2748661 w 12192000"/>
              <a:gd name="connsiteY179" fmla="*/ 1986122 h 2237474"/>
              <a:gd name="connsiteX180" fmla="*/ 2740251 w 12192000"/>
              <a:gd name="connsiteY180" fmla="*/ 1986946 h 2237474"/>
              <a:gd name="connsiteX181" fmla="*/ 2718916 w 12192000"/>
              <a:gd name="connsiteY181" fmla="*/ 1990867 h 2237474"/>
              <a:gd name="connsiteX182" fmla="*/ 2713522 w 12192000"/>
              <a:gd name="connsiteY182" fmla="*/ 1990173 h 2237474"/>
              <a:gd name="connsiteX183" fmla="*/ 2680597 w 12192000"/>
              <a:gd name="connsiteY183" fmla="*/ 1984996 h 2237474"/>
              <a:gd name="connsiteX184" fmla="*/ 2578178 w 12192000"/>
              <a:gd name="connsiteY184" fmla="*/ 1990531 h 2237474"/>
              <a:gd name="connsiteX185" fmla="*/ 2476147 w 12192000"/>
              <a:gd name="connsiteY185" fmla="*/ 1998305 h 2237474"/>
              <a:gd name="connsiteX186" fmla="*/ 2373568 w 12192000"/>
              <a:gd name="connsiteY186" fmla="*/ 2003219 h 2237474"/>
              <a:gd name="connsiteX187" fmla="*/ 2321399 w 12192000"/>
              <a:gd name="connsiteY187" fmla="*/ 1989467 h 2237474"/>
              <a:gd name="connsiteX188" fmla="*/ 2315525 w 12192000"/>
              <a:gd name="connsiteY188" fmla="*/ 1989708 h 2237474"/>
              <a:gd name="connsiteX189" fmla="*/ 2300792 w 12192000"/>
              <a:gd name="connsiteY189" fmla="*/ 1994290 h 2237474"/>
              <a:gd name="connsiteX190" fmla="*/ 2295469 w 12192000"/>
              <a:gd name="connsiteY190" fmla="*/ 1996659 h 2237474"/>
              <a:gd name="connsiteX191" fmla="*/ 2287219 w 12192000"/>
              <a:gd name="connsiteY191" fmla="*/ 1998750 h 2237474"/>
              <a:gd name="connsiteX192" fmla="*/ 2286948 w 12192000"/>
              <a:gd name="connsiteY192" fmla="*/ 1998596 h 2237474"/>
              <a:gd name="connsiteX193" fmla="*/ 2243069 w 12192000"/>
              <a:gd name="connsiteY193" fmla="*/ 2015111 h 2237474"/>
              <a:gd name="connsiteX194" fmla="*/ 2186609 w 12192000"/>
              <a:gd name="connsiteY194" fmla="*/ 2008263 h 2237474"/>
              <a:gd name="connsiteX195" fmla="*/ 2164831 w 12192000"/>
              <a:gd name="connsiteY195" fmla="*/ 2010143 h 2237474"/>
              <a:gd name="connsiteX196" fmla="*/ 2152836 w 12192000"/>
              <a:gd name="connsiteY196" fmla="*/ 2010048 h 2237474"/>
              <a:gd name="connsiteX197" fmla="*/ 2117102 w 12192000"/>
              <a:gd name="connsiteY197" fmla="*/ 2023004 h 2237474"/>
              <a:gd name="connsiteX198" fmla="*/ 2111935 w 12192000"/>
              <a:gd name="connsiteY198" fmla="*/ 2023163 h 2237474"/>
              <a:gd name="connsiteX199" fmla="*/ 2089991 w 12192000"/>
              <a:gd name="connsiteY199" fmla="*/ 2034193 h 2237474"/>
              <a:gd name="connsiteX200" fmla="*/ 2058061 w 12192000"/>
              <a:gd name="connsiteY200" fmla="*/ 2047942 h 2237474"/>
              <a:gd name="connsiteX201" fmla="*/ 2055737 w 12192000"/>
              <a:gd name="connsiteY201" fmla="*/ 2047704 h 2237474"/>
              <a:gd name="connsiteX202" fmla="*/ 2042244 w 12192000"/>
              <a:gd name="connsiteY202" fmla="*/ 2055560 h 2237474"/>
              <a:gd name="connsiteX203" fmla="*/ 1976224 w 12192000"/>
              <a:gd name="connsiteY203" fmla="*/ 2074257 h 2237474"/>
              <a:gd name="connsiteX204" fmla="*/ 1877728 w 12192000"/>
              <a:gd name="connsiteY204" fmla="*/ 2101004 h 2237474"/>
              <a:gd name="connsiteX205" fmla="*/ 1759056 w 12192000"/>
              <a:gd name="connsiteY205" fmla="*/ 2125608 h 2237474"/>
              <a:gd name="connsiteX206" fmla="*/ 1637948 w 12192000"/>
              <a:gd name="connsiteY206" fmla="*/ 2172597 h 2237474"/>
              <a:gd name="connsiteX207" fmla="*/ 1434549 w 12192000"/>
              <a:gd name="connsiteY207" fmla="*/ 2234522 h 2237474"/>
              <a:gd name="connsiteX208" fmla="*/ 1398481 w 12192000"/>
              <a:gd name="connsiteY208" fmla="*/ 2237074 h 2237474"/>
              <a:gd name="connsiteX209" fmla="*/ 1398407 w 12192000"/>
              <a:gd name="connsiteY209" fmla="*/ 2237095 h 2237474"/>
              <a:gd name="connsiteX210" fmla="*/ 1370962 w 12192000"/>
              <a:gd name="connsiteY210" fmla="*/ 2237474 h 2237474"/>
              <a:gd name="connsiteX211" fmla="*/ 1356367 w 12192000"/>
              <a:gd name="connsiteY211" fmla="*/ 2235089 h 2237474"/>
              <a:gd name="connsiteX212" fmla="*/ 1324828 w 12192000"/>
              <a:gd name="connsiteY212" fmla="*/ 2231968 h 2237474"/>
              <a:gd name="connsiteX213" fmla="*/ 1297744 w 12192000"/>
              <a:gd name="connsiteY213" fmla="*/ 2235849 h 2237474"/>
              <a:gd name="connsiteX214" fmla="*/ 1286236 w 12192000"/>
              <a:gd name="connsiteY214" fmla="*/ 2233135 h 2237474"/>
              <a:gd name="connsiteX215" fmla="*/ 1283504 w 12192000"/>
              <a:gd name="connsiteY215" fmla="*/ 2233797 h 2237474"/>
              <a:gd name="connsiteX216" fmla="*/ 1279765 w 12192000"/>
              <a:gd name="connsiteY216" fmla="*/ 2229639 h 2237474"/>
              <a:gd name="connsiteX217" fmla="*/ 1195347 w 12192000"/>
              <a:gd name="connsiteY217" fmla="*/ 2212354 h 2237474"/>
              <a:gd name="connsiteX218" fmla="*/ 970251 w 12192000"/>
              <a:gd name="connsiteY218" fmla="*/ 2221029 h 2237474"/>
              <a:gd name="connsiteX219" fmla="*/ 812914 w 12192000"/>
              <a:gd name="connsiteY219" fmla="*/ 2202752 h 2237474"/>
              <a:gd name="connsiteX220" fmla="*/ 800195 w 12192000"/>
              <a:gd name="connsiteY220" fmla="*/ 2209407 h 2237474"/>
              <a:gd name="connsiteX221" fmla="*/ 784978 w 12192000"/>
              <a:gd name="connsiteY221" fmla="*/ 2212360 h 2237474"/>
              <a:gd name="connsiteX222" fmla="*/ 681987 w 12192000"/>
              <a:gd name="connsiteY222" fmla="*/ 2216757 h 2237474"/>
              <a:gd name="connsiteX223" fmla="*/ 669923 w 12192000"/>
              <a:gd name="connsiteY223" fmla="*/ 2211682 h 2237474"/>
              <a:gd name="connsiteX224" fmla="*/ 648680 w 12192000"/>
              <a:gd name="connsiteY224" fmla="*/ 2206229 h 2237474"/>
              <a:gd name="connsiteX225" fmla="*/ 597225 w 12192000"/>
              <a:gd name="connsiteY225" fmla="*/ 2180999 h 2237474"/>
              <a:gd name="connsiteX226" fmla="*/ 558449 w 12192000"/>
              <a:gd name="connsiteY226" fmla="*/ 2182346 h 2237474"/>
              <a:gd name="connsiteX227" fmla="*/ 550517 w 12192000"/>
              <a:gd name="connsiteY227" fmla="*/ 2182060 h 2237474"/>
              <a:gd name="connsiteX228" fmla="*/ 550309 w 12192000"/>
              <a:gd name="connsiteY228" fmla="*/ 2181825 h 2237474"/>
              <a:gd name="connsiteX229" fmla="*/ 541836 w 12192000"/>
              <a:gd name="connsiteY229" fmla="*/ 2181063 h 2237474"/>
              <a:gd name="connsiteX230" fmla="*/ 536057 w 12192000"/>
              <a:gd name="connsiteY230" fmla="*/ 2181537 h 2237474"/>
              <a:gd name="connsiteX231" fmla="*/ 520671 w 12192000"/>
              <a:gd name="connsiteY231" fmla="*/ 2180980 h 2237474"/>
              <a:gd name="connsiteX232" fmla="*/ 515024 w 12192000"/>
              <a:gd name="connsiteY232" fmla="*/ 2179258 h 2237474"/>
              <a:gd name="connsiteX233" fmla="*/ 512278 w 12192000"/>
              <a:gd name="connsiteY233" fmla="*/ 2176369 h 2237474"/>
              <a:gd name="connsiteX234" fmla="*/ 480419 w 12192000"/>
              <a:gd name="connsiteY234" fmla="*/ 2167807 h 2237474"/>
              <a:gd name="connsiteX235" fmla="*/ 413835 w 12192000"/>
              <a:gd name="connsiteY235" fmla="*/ 2156783 h 2237474"/>
              <a:gd name="connsiteX236" fmla="*/ 376513 w 12192000"/>
              <a:gd name="connsiteY236" fmla="*/ 2154014 h 2237474"/>
              <a:gd name="connsiteX237" fmla="*/ 273386 w 12192000"/>
              <a:gd name="connsiteY237" fmla="*/ 2142551 h 2237474"/>
              <a:gd name="connsiteX238" fmla="*/ 169207 w 12192000"/>
              <a:gd name="connsiteY238" fmla="*/ 2128100 h 2237474"/>
              <a:gd name="connsiteX239" fmla="*/ 93149 w 12192000"/>
              <a:gd name="connsiteY239" fmla="*/ 2105324 h 2237474"/>
              <a:gd name="connsiteX240" fmla="*/ 88109 w 12192000"/>
              <a:gd name="connsiteY240" fmla="*/ 2106704 h 2237474"/>
              <a:gd name="connsiteX241" fmla="*/ 80022 w 12192000"/>
              <a:gd name="connsiteY241" fmla="*/ 2107254 h 2237474"/>
              <a:gd name="connsiteX242" fmla="*/ 79717 w 12192000"/>
              <a:gd name="connsiteY242" fmla="*/ 2107046 h 2237474"/>
              <a:gd name="connsiteX243" fmla="*/ 72352 w 12192000"/>
              <a:gd name="connsiteY243" fmla="*/ 2107991 h 2237474"/>
              <a:gd name="connsiteX244" fmla="*/ 37645 w 12192000"/>
              <a:gd name="connsiteY244" fmla="*/ 2115401 h 2237474"/>
              <a:gd name="connsiteX245" fmla="*/ 4572 w 12192000"/>
              <a:gd name="connsiteY245" fmla="*/ 2111091 h 2237474"/>
              <a:gd name="connsiteX246" fmla="*/ 0 w 12192000"/>
              <a:gd name="connsiteY246" fmla="*/ 2110468 h 2237474"/>
              <a:gd name="connsiteX247" fmla="*/ 0 w 12192000"/>
              <a:gd name="connsiteY24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53307 w 12192000"/>
              <a:gd name="connsiteY117" fmla="*/ 1815450 h 2237474"/>
              <a:gd name="connsiteX118" fmla="*/ 5364192 w 12192000"/>
              <a:gd name="connsiteY118" fmla="*/ 1826074 h 2237474"/>
              <a:gd name="connsiteX119" fmla="*/ 5350380 w 12192000"/>
              <a:gd name="connsiteY119" fmla="*/ 1830891 h 2237474"/>
              <a:gd name="connsiteX120" fmla="*/ 5259633 w 12192000"/>
              <a:gd name="connsiteY120" fmla="*/ 1837160 h 2237474"/>
              <a:gd name="connsiteX121" fmla="*/ 5197513 w 12192000"/>
              <a:gd name="connsiteY121" fmla="*/ 1844718 h 2237474"/>
              <a:gd name="connsiteX122" fmla="*/ 5184170 w 12192000"/>
              <a:gd name="connsiteY122" fmla="*/ 1849402 h 2237474"/>
              <a:gd name="connsiteX123" fmla="*/ 5168852 w 12192000"/>
              <a:gd name="connsiteY123" fmla="*/ 1844846 h 2237474"/>
              <a:gd name="connsiteX124" fmla="*/ 5164370 w 12192000"/>
              <a:gd name="connsiteY124" fmla="*/ 1840597 h 2237474"/>
              <a:gd name="connsiteX125" fmla="*/ 5114927 w 12192000"/>
              <a:gd name="connsiteY125" fmla="*/ 1847827 h 2237474"/>
              <a:gd name="connsiteX126" fmla="*/ 5108970 w 12192000"/>
              <a:gd name="connsiteY126" fmla="*/ 1847935 h 2237474"/>
              <a:gd name="connsiteX127" fmla="*/ 5067961 w 12192000"/>
              <a:gd name="connsiteY127" fmla="*/ 1845917 h 2237474"/>
              <a:gd name="connsiteX128" fmla="*/ 5007075 w 12192000"/>
              <a:gd name="connsiteY128" fmla="*/ 1838626 h 2237474"/>
              <a:gd name="connsiteX129" fmla="*/ 4944087 w 12192000"/>
              <a:gd name="connsiteY129" fmla="*/ 1823332 h 2237474"/>
              <a:gd name="connsiteX130" fmla="*/ 4907662 w 12192000"/>
              <a:gd name="connsiteY130" fmla="*/ 1816900 h 2237474"/>
              <a:gd name="connsiteX131" fmla="*/ 4882386 w 12192000"/>
              <a:gd name="connsiteY131" fmla="*/ 1809844 h 2237474"/>
              <a:gd name="connsiteX132" fmla="*/ 4811440 w 12192000"/>
              <a:gd name="connsiteY132" fmla="*/ 1804655 h 2237474"/>
              <a:gd name="connsiteX133" fmla="*/ 4691075 w 12192000"/>
              <a:gd name="connsiteY133" fmla="*/ 1801389 h 2237474"/>
              <a:gd name="connsiteX134" fmla="*/ 4647449 w 12192000"/>
              <a:gd name="connsiteY134" fmla="*/ 1793181 h 2237474"/>
              <a:gd name="connsiteX135" fmla="*/ 4645504 w 12192000"/>
              <a:gd name="connsiteY135" fmla="*/ 1787606 h 2237474"/>
              <a:gd name="connsiteX136" fmla="*/ 4632229 w 12192000"/>
              <a:gd name="connsiteY136" fmla="*/ 1785815 h 2237474"/>
              <a:gd name="connsiteX137" fmla="*/ 4629273 w 12192000"/>
              <a:gd name="connsiteY137" fmla="*/ 1784355 h 2237474"/>
              <a:gd name="connsiteX138" fmla="*/ 4611738 w 12192000"/>
              <a:gd name="connsiteY138" fmla="*/ 1776964 h 2237474"/>
              <a:gd name="connsiteX139" fmla="*/ 4560070 w 12192000"/>
              <a:gd name="connsiteY139" fmla="*/ 1785640 h 2237474"/>
              <a:gd name="connsiteX140" fmla="*/ 4536503 w 12192000"/>
              <a:gd name="connsiteY140" fmla="*/ 1785334 h 2237474"/>
              <a:gd name="connsiteX141" fmla="*/ 4513724 w 12192000"/>
              <a:gd name="connsiteY141" fmla="*/ 1791996 h 2237474"/>
              <a:gd name="connsiteX142" fmla="*/ 4459810 w 12192000"/>
              <a:gd name="connsiteY142" fmla="*/ 1797886 h 2237474"/>
              <a:gd name="connsiteX143" fmla="*/ 4379064 w 12192000"/>
              <a:gd name="connsiteY143" fmla="*/ 1817177 h 2237474"/>
              <a:gd name="connsiteX144" fmla="*/ 4319209 w 12192000"/>
              <a:gd name="connsiteY144" fmla="*/ 1834833 h 2237474"/>
              <a:gd name="connsiteX145" fmla="*/ 4306907 w 12192000"/>
              <a:gd name="connsiteY145" fmla="*/ 1841641 h 2237474"/>
              <a:gd name="connsiteX146" fmla="*/ 4290981 w 12192000"/>
              <a:gd name="connsiteY146" fmla="*/ 1839677 h 2237474"/>
              <a:gd name="connsiteX147" fmla="*/ 4285792 w 12192000"/>
              <a:gd name="connsiteY147" fmla="*/ 1836231 h 2237474"/>
              <a:gd name="connsiteX148" fmla="*/ 4238372 w 12192000"/>
              <a:gd name="connsiteY148" fmla="*/ 1851480 h 2237474"/>
              <a:gd name="connsiteX149" fmla="*/ 4232517 w 12192000"/>
              <a:gd name="connsiteY149" fmla="*/ 1852567 h 2237474"/>
              <a:gd name="connsiteX150" fmla="*/ 4191732 w 12192000"/>
              <a:gd name="connsiteY150" fmla="*/ 1857328 h 2237474"/>
              <a:gd name="connsiteX151" fmla="*/ 4065532 w 12192000"/>
              <a:gd name="connsiteY151" fmla="*/ 1855477 h 2237474"/>
              <a:gd name="connsiteX152" fmla="*/ 4028460 w 12192000"/>
              <a:gd name="connsiteY152" fmla="*/ 1855137 h 2237474"/>
              <a:gd name="connsiteX153" fmla="*/ 4002267 w 12192000"/>
              <a:gd name="connsiteY153" fmla="*/ 1852352 h 2237474"/>
              <a:gd name="connsiteX154" fmla="*/ 3931396 w 12192000"/>
              <a:gd name="connsiteY154" fmla="*/ 1858915 h 2237474"/>
              <a:gd name="connsiteX155" fmla="*/ 3812162 w 12192000"/>
              <a:gd name="connsiteY155" fmla="*/ 1875501 h 2237474"/>
              <a:gd name="connsiteX156" fmla="*/ 3767672 w 12192000"/>
              <a:gd name="connsiteY156" fmla="*/ 1874600 h 2237474"/>
              <a:gd name="connsiteX157" fmla="*/ 3764741 w 12192000"/>
              <a:gd name="connsiteY157" fmla="*/ 1869433 h 2237474"/>
              <a:gd name="connsiteX158" fmla="*/ 3751332 w 12192000"/>
              <a:gd name="connsiteY158" fmla="*/ 1869854 h 2237474"/>
              <a:gd name="connsiteX159" fmla="*/ 3748155 w 12192000"/>
              <a:gd name="connsiteY159" fmla="*/ 1868903 h 2237474"/>
              <a:gd name="connsiteX160" fmla="*/ 3729530 w 12192000"/>
              <a:gd name="connsiteY160" fmla="*/ 1864513 h 2237474"/>
              <a:gd name="connsiteX161" fmla="*/ 3680177 w 12192000"/>
              <a:gd name="connsiteY161" fmla="*/ 1881552 h 2237474"/>
              <a:gd name="connsiteX162" fmla="*/ 3567259 w 12192000"/>
              <a:gd name="connsiteY162" fmla="*/ 1893482 h 2237474"/>
              <a:gd name="connsiteX163" fmla="*/ 3405770 w 12192000"/>
              <a:gd name="connsiteY163" fmla="*/ 1904591 h 2237474"/>
              <a:gd name="connsiteX164" fmla="*/ 3280097 w 12192000"/>
              <a:gd name="connsiteY164" fmla="*/ 1919610 h 2237474"/>
              <a:gd name="connsiteX165" fmla="*/ 3123424 w 12192000"/>
              <a:gd name="connsiteY165" fmla="*/ 1952930 h 2237474"/>
              <a:gd name="connsiteX166" fmla="*/ 3009910 w 12192000"/>
              <a:gd name="connsiteY166" fmla="*/ 1957866 h 2237474"/>
              <a:gd name="connsiteX167" fmla="*/ 2995934 w 12192000"/>
              <a:gd name="connsiteY167" fmla="*/ 1967085 h 2237474"/>
              <a:gd name="connsiteX168" fmla="*/ 2980071 w 12192000"/>
              <a:gd name="connsiteY168" fmla="*/ 1972988 h 2237474"/>
              <a:gd name="connsiteX169" fmla="*/ 2978094 w 12192000"/>
              <a:gd name="connsiteY169" fmla="*/ 1972369 h 2237474"/>
              <a:gd name="connsiteX170" fmla="*/ 2942858 w 12192000"/>
              <a:gd name="connsiteY170" fmla="*/ 1981367 h 2237474"/>
              <a:gd name="connsiteX171" fmla="*/ 2875436 w 12192000"/>
              <a:gd name="connsiteY171" fmla="*/ 1996977 h 2237474"/>
              <a:gd name="connsiteX172" fmla="*/ 2874892 w 12192000"/>
              <a:gd name="connsiteY172" fmla="*/ 1996085 h 2237474"/>
              <a:gd name="connsiteX173" fmla="*/ 2864145 w 12192000"/>
              <a:gd name="connsiteY173" fmla="*/ 1994061 h 2237474"/>
              <a:gd name="connsiteX174" fmla="*/ 2843662 w 12192000"/>
              <a:gd name="connsiteY174" fmla="*/ 1992498 h 2237474"/>
              <a:gd name="connsiteX175" fmla="*/ 2796128 w 12192000"/>
              <a:gd name="connsiteY175" fmla="*/ 1976403 h 2237474"/>
              <a:gd name="connsiteX176" fmla="*/ 2756784 w 12192000"/>
              <a:gd name="connsiteY176" fmla="*/ 1985116 h 2237474"/>
              <a:gd name="connsiteX177" fmla="*/ 2748833 w 12192000"/>
              <a:gd name="connsiteY177" fmla="*/ 1986323 h 2237474"/>
              <a:gd name="connsiteX178" fmla="*/ 2748661 w 12192000"/>
              <a:gd name="connsiteY178" fmla="*/ 1986122 h 2237474"/>
              <a:gd name="connsiteX179" fmla="*/ 2740251 w 12192000"/>
              <a:gd name="connsiteY179" fmla="*/ 1986946 h 2237474"/>
              <a:gd name="connsiteX180" fmla="*/ 2718916 w 12192000"/>
              <a:gd name="connsiteY180" fmla="*/ 1990867 h 2237474"/>
              <a:gd name="connsiteX181" fmla="*/ 2713522 w 12192000"/>
              <a:gd name="connsiteY181" fmla="*/ 1990173 h 2237474"/>
              <a:gd name="connsiteX182" fmla="*/ 2680597 w 12192000"/>
              <a:gd name="connsiteY182" fmla="*/ 1984996 h 2237474"/>
              <a:gd name="connsiteX183" fmla="*/ 2578178 w 12192000"/>
              <a:gd name="connsiteY183" fmla="*/ 1990531 h 2237474"/>
              <a:gd name="connsiteX184" fmla="*/ 2476147 w 12192000"/>
              <a:gd name="connsiteY184" fmla="*/ 1998305 h 2237474"/>
              <a:gd name="connsiteX185" fmla="*/ 2373568 w 12192000"/>
              <a:gd name="connsiteY185" fmla="*/ 2003219 h 2237474"/>
              <a:gd name="connsiteX186" fmla="*/ 2321399 w 12192000"/>
              <a:gd name="connsiteY186" fmla="*/ 1989467 h 2237474"/>
              <a:gd name="connsiteX187" fmla="*/ 2315525 w 12192000"/>
              <a:gd name="connsiteY187" fmla="*/ 1989708 h 2237474"/>
              <a:gd name="connsiteX188" fmla="*/ 2300792 w 12192000"/>
              <a:gd name="connsiteY188" fmla="*/ 1994290 h 2237474"/>
              <a:gd name="connsiteX189" fmla="*/ 2295469 w 12192000"/>
              <a:gd name="connsiteY189" fmla="*/ 1996659 h 2237474"/>
              <a:gd name="connsiteX190" fmla="*/ 2287219 w 12192000"/>
              <a:gd name="connsiteY190" fmla="*/ 1998750 h 2237474"/>
              <a:gd name="connsiteX191" fmla="*/ 2286948 w 12192000"/>
              <a:gd name="connsiteY191" fmla="*/ 1998596 h 2237474"/>
              <a:gd name="connsiteX192" fmla="*/ 2243069 w 12192000"/>
              <a:gd name="connsiteY192" fmla="*/ 2015111 h 2237474"/>
              <a:gd name="connsiteX193" fmla="*/ 2186609 w 12192000"/>
              <a:gd name="connsiteY193" fmla="*/ 2008263 h 2237474"/>
              <a:gd name="connsiteX194" fmla="*/ 2164831 w 12192000"/>
              <a:gd name="connsiteY194" fmla="*/ 2010143 h 2237474"/>
              <a:gd name="connsiteX195" fmla="*/ 2152836 w 12192000"/>
              <a:gd name="connsiteY195" fmla="*/ 2010048 h 2237474"/>
              <a:gd name="connsiteX196" fmla="*/ 2117102 w 12192000"/>
              <a:gd name="connsiteY196" fmla="*/ 2023004 h 2237474"/>
              <a:gd name="connsiteX197" fmla="*/ 2111935 w 12192000"/>
              <a:gd name="connsiteY197" fmla="*/ 2023163 h 2237474"/>
              <a:gd name="connsiteX198" fmla="*/ 2089991 w 12192000"/>
              <a:gd name="connsiteY198" fmla="*/ 2034193 h 2237474"/>
              <a:gd name="connsiteX199" fmla="*/ 2058061 w 12192000"/>
              <a:gd name="connsiteY199" fmla="*/ 2047942 h 2237474"/>
              <a:gd name="connsiteX200" fmla="*/ 2055737 w 12192000"/>
              <a:gd name="connsiteY200" fmla="*/ 2047704 h 2237474"/>
              <a:gd name="connsiteX201" fmla="*/ 2042244 w 12192000"/>
              <a:gd name="connsiteY201" fmla="*/ 2055560 h 2237474"/>
              <a:gd name="connsiteX202" fmla="*/ 1976224 w 12192000"/>
              <a:gd name="connsiteY202" fmla="*/ 2074257 h 2237474"/>
              <a:gd name="connsiteX203" fmla="*/ 1877728 w 12192000"/>
              <a:gd name="connsiteY203" fmla="*/ 2101004 h 2237474"/>
              <a:gd name="connsiteX204" fmla="*/ 1759056 w 12192000"/>
              <a:gd name="connsiteY204" fmla="*/ 2125608 h 2237474"/>
              <a:gd name="connsiteX205" fmla="*/ 1637948 w 12192000"/>
              <a:gd name="connsiteY205" fmla="*/ 2172597 h 2237474"/>
              <a:gd name="connsiteX206" fmla="*/ 1434549 w 12192000"/>
              <a:gd name="connsiteY206" fmla="*/ 2234522 h 2237474"/>
              <a:gd name="connsiteX207" fmla="*/ 1398481 w 12192000"/>
              <a:gd name="connsiteY207" fmla="*/ 2237074 h 2237474"/>
              <a:gd name="connsiteX208" fmla="*/ 1398407 w 12192000"/>
              <a:gd name="connsiteY208" fmla="*/ 2237095 h 2237474"/>
              <a:gd name="connsiteX209" fmla="*/ 1370962 w 12192000"/>
              <a:gd name="connsiteY209" fmla="*/ 2237474 h 2237474"/>
              <a:gd name="connsiteX210" fmla="*/ 1356367 w 12192000"/>
              <a:gd name="connsiteY210" fmla="*/ 2235089 h 2237474"/>
              <a:gd name="connsiteX211" fmla="*/ 1324828 w 12192000"/>
              <a:gd name="connsiteY211" fmla="*/ 2231968 h 2237474"/>
              <a:gd name="connsiteX212" fmla="*/ 1297744 w 12192000"/>
              <a:gd name="connsiteY212" fmla="*/ 2235849 h 2237474"/>
              <a:gd name="connsiteX213" fmla="*/ 1286236 w 12192000"/>
              <a:gd name="connsiteY213" fmla="*/ 2233135 h 2237474"/>
              <a:gd name="connsiteX214" fmla="*/ 1283504 w 12192000"/>
              <a:gd name="connsiteY214" fmla="*/ 2233797 h 2237474"/>
              <a:gd name="connsiteX215" fmla="*/ 1279765 w 12192000"/>
              <a:gd name="connsiteY215" fmla="*/ 2229639 h 2237474"/>
              <a:gd name="connsiteX216" fmla="*/ 1195347 w 12192000"/>
              <a:gd name="connsiteY216" fmla="*/ 2212354 h 2237474"/>
              <a:gd name="connsiteX217" fmla="*/ 970251 w 12192000"/>
              <a:gd name="connsiteY217" fmla="*/ 2221029 h 2237474"/>
              <a:gd name="connsiteX218" fmla="*/ 812914 w 12192000"/>
              <a:gd name="connsiteY218" fmla="*/ 2202752 h 2237474"/>
              <a:gd name="connsiteX219" fmla="*/ 800195 w 12192000"/>
              <a:gd name="connsiteY219" fmla="*/ 2209407 h 2237474"/>
              <a:gd name="connsiteX220" fmla="*/ 784978 w 12192000"/>
              <a:gd name="connsiteY220" fmla="*/ 2212360 h 2237474"/>
              <a:gd name="connsiteX221" fmla="*/ 681987 w 12192000"/>
              <a:gd name="connsiteY221" fmla="*/ 2216757 h 2237474"/>
              <a:gd name="connsiteX222" fmla="*/ 669923 w 12192000"/>
              <a:gd name="connsiteY222" fmla="*/ 2211682 h 2237474"/>
              <a:gd name="connsiteX223" fmla="*/ 648680 w 12192000"/>
              <a:gd name="connsiteY223" fmla="*/ 2206229 h 2237474"/>
              <a:gd name="connsiteX224" fmla="*/ 597225 w 12192000"/>
              <a:gd name="connsiteY224" fmla="*/ 2180999 h 2237474"/>
              <a:gd name="connsiteX225" fmla="*/ 558449 w 12192000"/>
              <a:gd name="connsiteY225" fmla="*/ 2182346 h 2237474"/>
              <a:gd name="connsiteX226" fmla="*/ 550517 w 12192000"/>
              <a:gd name="connsiteY226" fmla="*/ 2182060 h 2237474"/>
              <a:gd name="connsiteX227" fmla="*/ 550309 w 12192000"/>
              <a:gd name="connsiteY227" fmla="*/ 2181825 h 2237474"/>
              <a:gd name="connsiteX228" fmla="*/ 541836 w 12192000"/>
              <a:gd name="connsiteY228" fmla="*/ 2181063 h 2237474"/>
              <a:gd name="connsiteX229" fmla="*/ 536057 w 12192000"/>
              <a:gd name="connsiteY229" fmla="*/ 2181537 h 2237474"/>
              <a:gd name="connsiteX230" fmla="*/ 520671 w 12192000"/>
              <a:gd name="connsiteY230" fmla="*/ 2180980 h 2237474"/>
              <a:gd name="connsiteX231" fmla="*/ 515024 w 12192000"/>
              <a:gd name="connsiteY231" fmla="*/ 2179258 h 2237474"/>
              <a:gd name="connsiteX232" fmla="*/ 512278 w 12192000"/>
              <a:gd name="connsiteY232" fmla="*/ 2176369 h 2237474"/>
              <a:gd name="connsiteX233" fmla="*/ 480419 w 12192000"/>
              <a:gd name="connsiteY233" fmla="*/ 2167807 h 2237474"/>
              <a:gd name="connsiteX234" fmla="*/ 413835 w 12192000"/>
              <a:gd name="connsiteY234" fmla="*/ 2156783 h 2237474"/>
              <a:gd name="connsiteX235" fmla="*/ 376513 w 12192000"/>
              <a:gd name="connsiteY235" fmla="*/ 2154014 h 2237474"/>
              <a:gd name="connsiteX236" fmla="*/ 273386 w 12192000"/>
              <a:gd name="connsiteY236" fmla="*/ 2142551 h 2237474"/>
              <a:gd name="connsiteX237" fmla="*/ 169207 w 12192000"/>
              <a:gd name="connsiteY237" fmla="*/ 2128100 h 2237474"/>
              <a:gd name="connsiteX238" fmla="*/ 93149 w 12192000"/>
              <a:gd name="connsiteY238" fmla="*/ 2105324 h 2237474"/>
              <a:gd name="connsiteX239" fmla="*/ 88109 w 12192000"/>
              <a:gd name="connsiteY239" fmla="*/ 2106704 h 2237474"/>
              <a:gd name="connsiteX240" fmla="*/ 80022 w 12192000"/>
              <a:gd name="connsiteY240" fmla="*/ 2107254 h 2237474"/>
              <a:gd name="connsiteX241" fmla="*/ 79717 w 12192000"/>
              <a:gd name="connsiteY241" fmla="*/ 2107046 h 2237474"/>
              <a:gd name="connsiteX242" fmla="*/ 72352 w 12192000"/>
              <a:gd name="connsiteY242" fmla="*/ 2107991 h 2237474"/>
              <a:gd name="connsiteX243" fmla="*/ 37645 w 12192000"/>
              <a:gd name="connsiteY243" fmla="*/ 2115401 h 2237474"/>
              <a:gd name="connsiteX244" fmla="*/ 4572 w 12192000"/>
              <a:gd name="connsiteY244" fmla="*/ 2111091 h 2237474"/>
              <a:gd name="connsiteX245" fmla="*/ 0 w 12192000"/>
              <a:gd name="connsiteY245" fmla="*/ 2110468 h 2237474"/>
              <a:gd name="connsiteX246" fmla="*/ 0 w 12192000"/>
              <a:gd name="connsiteY24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32229 w 12192000"/>
              <a:gd name="connsiteY135" fmla="*/ 1785815 h 2237474"/>
              <a:gd name="connsiteX136" fmla="*/ 4629273 w 12192000"/>
              <a:gd name="connsiteY136" fmla="*/ 1784355 h 2237474"/>
              <a:gd name="connsiteX137" fmla="*/ 4611738 w 12192000"/>
              <a:gd name="connsiteY137" fmla="*/ 1776964 h 2237474"/>
              <a:gd name="connsiteX138" fmla="*/ 4560070 w 12192000"/>
              <a:gd name="connsiteY138" fmla="*/ 1785640 h 2237474"/>
              <a:gd name="connsiteX139" fmla="*/ 4536503 w 12192000"/>
              <a:gd name="connsiteY139" fmla="*/ 1785334 h 2237474"/>
              <a:gd name="connsiteX140" fmla="*/ 4513724 w 12192000"/>
              <a:gd name="connsiteY140" fmla="*/ 1791996 h 2237474"/>
              <a:gd name="connsiteX141" fmla="*/ 4459810 w 12192000"/>
              <a:gd name="connsiteY141" fmla="*/ 1797886 h 2237474"/>
              <a:gd name="connsiteX142" fmla="*/ 4379064 w 12192000"/>
              <a:gd name="connsiteY142" fmla="*/ 1817177 h 2237474"/>
              <a:gd name="connsiteX143" fmla="*/ 4319209 w 12192000"/>
              <a:gd name="connsiteY143" fmla="*/ 1834833 h 2237474"/>
              <a:gd name="connsiteX144" fmla="*/ 4306907 w 12192000"/>
              <a:gd name="connsiteY144" fmla="*/ 1841641 h 2237474"/>
              <a:gd name="connsiteX145" fmla="*/ 4290981 w 12192000"/>
              <a:gd name="connsiteY145" fmla="*/ 1839677 h 2237474"/>
              <a:gd name="connsiteX146" fmla="*/ 4285792 w 12192000"/>
              <a:gd name="connsiteY146" fmla="*/ 1836231 h 2237474"/>
              <a:gd name="connsiteX147" fmla="*/ 4238372 w 12192000"/>
              <a:gd name="connsiteY147" fmla="*/ 1851480 h 2237474"/>
              <a:gd name="connsiteX148" fmla="*/ 4232517 w 12192000"/>
              <a:gd name="connsiteY148" fmla="*/ 1852567 h 2237474"/>
              <a:gd name="connsiteX149" fmla="*/ 4191732 w 12192000"/>
              <a:gd name="connsiteY149" fmla="*/ 1857328 h 2237474"/>
              <a:gd name="connsiteX150" fmla="*/ 4065532 w 12192000"/>
              <a:gd name="connsiteY150" fmla="*/ 1855477 h 2237474"/>
              <a:gd name="connsiteX151" fmla="*/ 4028460 w 12192000"/>
              <a:gd name="connsiteY151" fmla="*/ 1855137 h 2237474"/>
              <a:gd name="connsiteX152" fmla="*/ 4002267 w 12192000"/>
              <a:gd name="connsiteY152" fmla="*/ 1852352 h 2237474"/>
              <a:gd name="connsiteX153" fmla="*/ 3931396 w 12192000"/>
              <a:gd name="connsiteY153" fmla="*/ 1858915 h 2237474"/>
              <a:gd name="connsiteX154" fmla="*/ 3812162 w 12192000"/>
              <a:gd name="connsiteY154" fmla="*/ 1875501 h 2237474"/>
              <a:gd name="connsiteX155" fmla="*/ 3767672 w 12192000"/>
              <a:gd name="connsiteY155" fmla="*/ 1874600 h 2237474"/>
              <a:gd name="connsiteX156" fmla="*/ 3764741 w 12192000"/>
              <a:gd name="connsiteY156" fmla="*/ 1869433 h 2237474"/>
              <a:gd name="connsiteX157" fmla="*/ 3751332 w 12192000"/>
              <a:gd name="connsiteY157" fmla="*/ 1869854 h 2237474"/>
              <a:gd name="connsiteX158" fmla="*/ 3748155 w 12192000"/>
              <a:gd name="connsiteY158" fmla="*/ 1868903 h 2237474"/>
              <a:gd name="connsiteX159" fmla="*/ 3729530 w 12192000"/>
              <a:gd name="connsiteY159" fmla="*/ 1864513 h 2237474"/>
              <a:gd name="connsiteX160" fmla="*/ 3680177 w 12192000"/>
              <a:gd name="connsiteY160" fmla="*/ 1881552 h 2237474"/>
              <a:gd name="connsiteX161" fmla="*/ 3567259 w 12192000"/>
              <a:gd name="connsiteY161" fmla="*/ 1893482 h 2237474"/>
              <a:gd name="connsiteX162" fmla="*/ 3405770 w 12192000"/>
              <a:gd name="connsiteY162" fmla="*/ 1904591 h 2237474"/>
              <a:gd name="connsiteX163" fmla="*/ 3280097 w 12192000"/>
              <a:gd name="connsiteY163" fmla="*/ 1919610 h 2237474"/>
              <a:gd name="connsiteX164" fmla="*/ 3123424 w 12192000"/>
              <a:gd name="connsiteY164" fmla="*/ 1952930 h 2237474"/>
              <a:gd name="connsiteX165" fmla="*/ 3009910 w 12192000"/>
              <a:gd name="connsiteY165" fmla="*/ 1957866 h 2237474"/>
              <a:gd name="connsiteX166" fmla="*/ 2995934 w 12192000"/>
              <a:gd name="connsiteY166" fmla="*/ 1967085 h 2237474"/>
              <a:gd name="connsiteX167" fmla="*/ 2980071 w 12192000"/>
              <a:gd name="connsiteY167" fmla="*/ 1972988 h 2237474"/>
              <a:gd name="connsiteX168" fmla="*/ 2978094 w 12192000"/>
              <a:gd name="connsiteY168" fmla="*/ 1972369 h 2237474"/>
              <a:gd name="connsiteX169" fmla="*/ 2942858 w 12192000"/>
              <a:gd name="connsiteY169" fmla="*/ 1981367 h 2237474"/>
              <a:gd name="connsiteX170" fmla="*/ 2875436 w 12192000"/>
              <a:gd name="connsiteY170" fmla="*/ 1996977 h 2237474"/>
              <a:gd name="connsiteX171" fmla="*/ 2874892 w 12192000"/>
              <a:gd name="connsiteY171" fmla="*/ 1996085 h 2237474"/>
              <a:gd name="connsiteX172" fmla="*/ 2864145 w 12192000"/>
              <a:gd name="connsiteY172" fmla="*/ 1994061 h 2237474"/>
              <a:gd name="connsiteX173" fmla="*/ 2843662 w 12192000"/>
              <a:gd name="connsiteY173" fmla="*/ 1992498 h 2237474"/>
              <a:gd name="connsiteX174" fmla="*/ 2796128 w 12192000"/>
              <a:gd name="connsiteY174" fmla="*/ 1976403 h 2237474"/>
              <a:gd name="connsiteX175" fmla="*/ 2756784 w 12192000"/>
              <a:gd name="connsiteY175" fmla="*/ 1985116 h 2237474"/>
              <a:gd name="connsiteX176" fmla="*/ 2748833 w 12192000"/>
              <a:gd name="connsiteY176" fmla="*/ 1986323 h 2237474"/>
              <a:gd name="connsiteX177" fmla="*/ 2748661 w 12192000"/>
              <a:gd name="connsiteY177" fmla="*/ 1986122 h 2237474"/>
              <a:gd name="connsiteX178" fmla="*/ 2740251 w 12192000"/>
              <a:gd name="connsiteY178" fmla="*/ 1986946 h 2237474"/>
              <a:gd name="connsiteX179" fmla="*/ 2718916 w 12192000"/>
              <a:gd name="connsiteY179" fmla="*/ 1990867 h 2237474"/>
              <a:gd name="connsiteX180" fmla="*/ 2713522 w 12192000"/>
              <a:gd name="connsiteY180" fmla="*/ 1990173 h 2237474"/>
              <a:gd name="connsiteX181" fmla="*/ 2680597 w 12192000"/>
              <a:gd name="connsiteY181" fmla="*/ 1984996 h 2237474"/>
              <a:gd name="connsiteX182" fmla="*/ 2578178 w 12192000"/>
              <a:gd name="connsiteY182" fmla="*/ 1990531 h 2237474"/>
              <a:gd name="connsiteX183" fmla="*/ 2476147 w 12192000"/>
              <a:gd name="connsiteY183" fmla="*/ 1998305 h 2237474"/>
              <a:gd name="connsiteX184" fmla="*/ 2373568 w 12192000"/>
              <a:gd name="connsiteY184" fmla="*/ 2003219 h 2237474"/>
              <a:gd name="connsiteX185" fmla="*/ 2321399 w 12192000"/>
              <a:gd name="connsiteY185" fmla="*/ 1989467 h 2237474"/>
              <a:gd name="connsiteX186" fmla="*/ 2315525 w 12192000"/>
              <a:gd name="connsiteY186" fmla="*/ 1989708 h 2237474"/>
              <a:gd name="connsiteX187" fmla="*/ 2300792 w 12192000"/>
              <a:gd name="connsiteY187" fmla="*/ 1994290 h 2237474"/>
              <a:gd name="connsiteX188" fmla="*/ 2295469 w 12192000"/>
              <a:gd name="connsiteY188" fmla="*/ 1996659 h 2237474"/>
              <a:gd name="connsiteX189" fmla="*/ 2287219 w 12192000"/>
              <a:gd name="connsiteY189" fmla="*/ 1998750 h 2237474"/>
              <a:gd name="connsiteX190" fmla="*/ 2286948 w 12192000"/>
              <a:gd name="connsiteY190" fmla="*/ 1998596 h 2237474"/>
              <a:gd name="connsiteX191" fmla="*/ 2243069 w 12192000"/>
              <a:gd name="connsiteY191" fmla="*/ 2015111 h 2237474"/>
              <a:gd name="connsiteX192" fmla="*/ 2186609 w 12192000"/>
              <a:gd name="connsiteY192" fmla="*/ 2008263 h 2237474"/>
              <a:gd name="connsiteX193" fmla="*/ 2164831 w 12192000"/>
              <a:gd name="connsiteY193" fmla="*/ 2010143 h 2237474"/>
              <a:gd name="connsiteX194" fmla="*/ 2152836 w 12192000"/>
              <a:gd name="connsiteY194" fmla="*/ 2010048 h 2237474"/>
              <a:gd name="connsiteX195" fmla="*/ 2117102 w 12192000"/>
              <a:gd name="connsiteY195" fmla="*/ 2023004 h 2237474"/>
              <a:gd name="connsiteX196" fmla="*/ 2111935 w 12192000"/>
              <a:gd name="connsiteY196" fmla="*/ 2023163 h 2237474"/>
              <a:gd name="connsiteX197" fmla="*/ 2089991 w 12192000"/>
              <a:gd name="connsiteY197" fmla="*/ 2034193 h 2237474"/>
              <a:gd name="connsiteX198" fmla="*/ 2058061 w 12192000"/>
              <a:gd name="connsiteY198" fmla="*/ 2047942 h 2237474"/>
              <a:gd name="connsiteX199" fmla="*/ 2055737 w 12192000"/>
              <a:gd name="connsiteY199" fmla="*/ 2047704 h 2237474"/>
              <a:gd name="connsiteX200" fmla="*/ 2042244 w 12192000"/>
              <a:gd name="connsiteY200" fmla="*/ 2055560 h 2237474"/>
              <a:gd name="connsiteX201" fmla="*/ 1976224 w 12192000"/>
              <a:gd name="connsiteY201" fmla="*/ 2074257 h 2237474"/>
              <a:gd name="connsiteX202" fmla="*/ 1877728 w 12192000"/>
              <a:gd name="connsiteY202" fmla="*/ 2101004 h 2237474"/>
              <a:gd name="connsiteX203" fmla="*/ 1759056 w 12192000"/>
              <a:gd name="connsiteY203" fmla="*/ 2125608 h 2237474"/>
              <a:gd name="connsiteX204" fmla="*/ 1637948 w 12192000"/>
              <a:gd name="connsiteY204" fmla="*/ 2172597 h 2237474"/>
              <a:gd name="connsiteX205" fmla="*/ 1434549 w 12192000"/>
              <a:gd name="connsiteY205" fmla="*/ 2234522 h 2237474"/>
              <a:gd name="connsiteX206" fmla="*/ 1398481 w 12192000"/>
              <a:gd name="connsiteY206" fmla="*/ 2237074 h 2237474"/>
              <a:gd name="connsiteX207" fmla="*/ 1398407 w 12192000"/>
              <a:gd name="connsiteY207" fmla="*/ 2237095 h 2237474"/>
              <a:gd name="connsiteX208" fmla="*/ 1370962 w 12192000"/>
              <a:gd name="connsiteY208" fmla="*/ 2237474 h 2237474"/>
              <a:gd name="connsiteX209" fmla="*/ 1356367 w 12192000"/>
              <a:gd name="connsiteY209" fmla="*/ 2235089 h 2237474"/>
              <a:gd name="connsiteX210" fmla="*/ 1324828 w 12192000"/>
              <a:gd name="connsiteY210" fmla="*/ 2231968 h 2237474"/>
              <a:gd name="connsiteX211" fmla="*/ 1297744 w 12192000"/>
              <a:gd name="connsiteY211" fmla="*/ 2235849 h 2237474"/>
              <a:gd name="connsiteX212" fmla="*/ 1286236 w 12192000"/>
              <a:gd name="connsiteY212" fmla="*/ 2233135 h 2237474"/>
              <a:gd name="connsiteX213" fmla="*/ 1283504 w 12192000"/>
              <a:gd name="connsiteY213" fmla="*/ 2233797 h 2237474"/>
              <a:gd name="connsiteX214" fmla="*/ 1279765 w 12192000"/>
              <a:gd name="connsiteY214" fmla="*/ 2229639 h 2237474"/>
              <a:gd name="connsiteX215" fmla="*/ 1195347 w 12192000"/>
              <a:gd name="connsiteY215" fmla="*/ 2212354 h 2237474"/>
              <a:gd name="connsiteX216" fmla="*/ 970251 w 12192000"/>
              <a:gd name="connsiteY216" fmla="*/ 2221029 h 2237474"/>
              <a:gd name="connsiteX217" fmla="*/ 812914 w 12192000"/>
              <a:gd name="connsiteY217" fmla="*/ 2202752 h 2237474"/>
              <a:gd name="connsiteX218" fmla="*/ 800195 w 12192000"/>
              <a:gd name="connsiteY218" fmla="*/ 2209407 h 2237474"/>
              <a:gd name="connsiteX219" fmla="*/ 784978 w 12192000"/>
              <a:gd name="connsiteY219" fmla="*/ 2212360 h 2237474"/>
              <a:gd name="connsiteX220" fmla="*/ 681987 w 12192000"/>
              <a:gd name="connsiteY220" fmla="*/ 2216757 h 2237474"/>
              <a:gd name="connsiteX221" fmla="*/ 669923 w 12192000"/>
              <a:gd name="connsiteY221" fmla="*/ 2211682 h 2237474"/>
              <a:gd name="connsiteX222" fmla="*/ 648680 w 12192000"/>
              <a:gd name="connsiteY222" fmla="*/ 2206229 h 2237474"/>
              <a:gd name="connsiteX223" fmla="*/ 597225 w 12192000"/>
              <a:gd name="connsiteY223" fmla="*/ 2180999 h 2237474"/>
              <a:gd name="connsiteX224" fmla="*/ 558449 w 12192000"/>
              <a:gd name="connsiteY224" fmla="*/ 2182346 h 2237474"/>
              <a:gd name="connsiteX225" fmla="*/ 550517 w 12192000"/>
              <a:gd name="connsiteY225" fmla="*/ 2182060 h 2237474"/>
              <a:gd name="connsiteX226" fmla="*/ 550309 w 12192000"/>
              <a:gd name="connsiteY226" fmla="*/ 2181825 h 2237474"/>
              <a:gd name="connsiteX227" fmla="*/ 541836 w 12192000"/>
              <a:gd name="connsiteY227" fmla="*/ 2181063 h 2237474"/>
              <a:gd name="connsiteX228" fmla="*/ 536057 w 12192000"/>
              <a:gd name="connsiteY228" fmla="*/ 2181537 h 2237474"/>
              <a:gd name="connsiteX229" fmla="*/ 520671 w 12192000"/>
              <a:gd name="connsiteY229" fmla="*/ 2180980 h 2237474"/>
              <a:gd name="connsiteX230" fmla="*/ 515024 w 12192000"/>
              <a:gd name="connsiteY230" fmla="*/ 2179258 h 2237474"/>
              <a:gd name="connsiteX231" fmla="*/ 512278 w 12192000"/>
              <a:gd name="connsiteY231" fmla="*/ 2176369 h 2237474"/>
              <a:gd name="connsiteX232" fmla="*/ 480419 w 12192000"/>
              <a:gd name="connsiteY232" fmla="*/ 2167807 h 2237474"/>
              <a:gd name="connsiteX233" fmla="*/ 413835 w 12192000"/>
              <a:gd name="connsiteY233" fmla="*/ 2156783 h 2237474"/>
              <a:gd name="connsiteX234" fmla="*/ 376513 w 12192000"/>
              <a:gd name="connsiteY234" fmla="*/ 2154014 h 2237474"/>
              <a:gd name="connsiteX235" fmla="*/ 273386 w 12192000"/>
              <a:gd name="connsiteY235" fmla="*/ 2142551 h 2237474"/>
              <a:gd name="connsiteX236" fmla="*/ 169207 w 12192000"/>
              <a:gd name="connsiteY236" fmla="*/ 2128100 h 2237474"/>
              <a:gd name="connsiteX237" fmla="*/ 93149 w 12192000"/>
              <a:gd name="connsiteY237" fmla="*/ 2105324 h 2237474"/>
              <a:gd name="connsiteX238" fmla="*/ 88109 w 12192000"/>
              <a:gd name="connsiteY238" fmla="*/ 2106704 h 2237474"/>
              <a:gd name="connsiteX239" fmla="*/ 80022 w 12192000"/>
              <a:gd name="connsiteY239" fmla="*/ 2107254 h 2237474"/>
              <a:gd name="connsiteX240" fmla="*/ 79717 w 12192000"/>
              <a:gd name="connsiteY240" fmla="*/ 2107046 h 2237474"/>
              <a:gd name="connsiteX241" fmla="*/ 72352 w 12192000"/>
              <a:gd name="connsiteY241" fmla="*/ 2107991 h 2237474"/>
              <a:gd name="connsiteX242" fmla="*/ 37645 w 12192000"/>
              <a:gd name="connsiteY242" fmla="*/ 2115401 h 2237474"/>
              <a:gd name="connsiteX243" fmla="*/ 4572 w 12192000"/>
              <a:gd name="connsiteY243" fmla="*/ 2111091 h 2237474"/>
              <a:gd name="connsiteX244" fmla="*/ 0 w 12192000"/>
              <a:gd name="connsiteY244" fmla="*/ 2110468 h 2237474"/>
              <a:gd name="connsiteX245" fmla="*/ 0 w 12192000"/>
              <a:gd name="connsiteY24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32229 w 12192000"/>
              <a:gd name="connsiteY135" fmla="*/ 1785815 h 2237474"/>
              <a:gd name="connsiteX136" fmla="*/ 4611738 w 12192000"/>
              <a:gd name="connsiteY136" fmla="*/ 1776964 h 2237474"/>
              <a:gd name="connsiteX137" fmla="*/ 4560070 w 12192000"/>
              <a:gd name="connsiteY137" fmla="*/ 1785640 h 2237474"/>
              <a:gd name="connsiteX138" fmla="*/ 4536503 w 12192000"/>
              <a:gd name="connsiteY138" fmla="*/ 1785334 h 2237474"/>
              <a:gd name="connsiteX139" fmla="*/ 4513724 w 12192000"/>
              <a:gd name="connsiteY139" fmla="*/ 1791996 h 2237474"/>
              <a:gd name="connsiteX140" fmla="*/ 4459810 w 12192000"/>
              <a:gd name="connsiteY140" fmla="*/ 1797886 h 2237474"/>
              <a:gd name="connsiteX141" fmla="*/ 4379064 w 12192000"/>
              <a:gd name="connsiteY141" fmla="*/ 1817177 h 2237474"/>
              <a:gd name="connsiteX142" fmla="*/ 4319209 w 12192000"/>
              <a:gd name="connsiteY142" fmla="*/ 1834833 h 2237474"/>
              <a:gd name="connsiteX143" fmla="*/ 4306907 w 12192000"/>
              <a:gd name="connsiteY143" fmla="*/ 1841641 h 2237474"/>
              <a:gd name="connsiteX144" fmla="*/ 4290981 w 12192000"/>
              <a:gd name="connsiteY144" fmla="*/ 1839677 h 2237474"/>
              <a:gd name="connsiteX145" fmla="*/ 4285792 w 12192000"/>
              <a:gd name="connsiteY145" fmla="*/ 1836231 h 2237474"/>
              <a:gd name="connsiteX146" fmla="*/ 4238372 w 12192000"/>
              <a:gd name="connsiteY146" fmla="*/ 1851480 h 2237474"/>
              <a:gd name="connsiteX147" fmla="*/ 4232517 w 12192000"/>
              <a:gd name="connsiteY147" fmla="*/ 1852567 h 2237474"/>
              <a:gd name="connsiteX148" fmla="*/ 4191732 w 12192000"/>
              <a:gd name="connsiteY148" fmla="*/ 1857328 h 2237474"/>
              <a:gd name="connsiteX149" fmla="*/ 4065532 w 12192000"/>
              <a:gd name="connsiteY149" fmla="*/ 1855477 h 2237474"/>
              <a:gd name="connsiteX150" fmla="*/ 4028460 w 12192000"/>
              <a:gd name="connsiteY150" fmla="*/ 1855137 h 2237474"/>
              <a:gd name="connsiteX151" fmla="*/ 4002267 w 12192000"/>
              <a:gd name="connsiteY151" fmla="*/ 1852352 h 2237474"/>
              <a:gd name="connsiteX152" fmla="*/ 3931396 w 12192000"/>
              <a:gd name="connsiteY152" fmla="*/ 1858915 h 2237474"/>
              <a:gd name="connsiteX153" fmla="*/ 3812162 w 12192000"/>
              <a:gd name="connsiteY153" fmla="*/ 1875501 h 2237474"/>
              <a:gd name="connsiteX154" fmla="*/ 3767672 w 12192000"/>
              <a:gd name="connsiteY154" fmla="*/ 1874600 h 2237474"/>
              <a:gd name="connsiteX155" fmla="*/ 3764741 w 12192000"/>
              <a:gd name="connsiteY155" fmla="*/ 1869433 h 2237474"/>
              <a:gd name="connsiteX156" fmla="*/ 3751332 w 12192000"/>
              <a:gd name="connsiteY156" fmla="*/ 1869854 h 2237474"/>
              <a:gd name="connsiteX157" fmla="*/ 3748155 w 12192000"/>
              <a:gd name="connsiteY157" fmla="*/ 1868903 h 2237474"/>
              <a:gd name="connsiteX158" fmla="*/ 3729530 w 12192000"/>
              <a:gd name="connsiteY158" fmla="*/ 1864513 h 2237474"/>
              <a:gd name="connsiteX159" fmla="*/ 3680177 w 12192000"/>
              <a:gd name="connsiteY159" fmla="*/ 1881552 h 2237474"/>
              <a:gd name="connsiteX160" fmla="*/ 3567259 w 12192000"/>
              <a:gd name="connsiteY160" fmla="*/ 1893482 h 2237474"/>
              <a:gd name="connsiteX161" fmla="*/ 3405770 w 12192000"/>
              <a:gd name="connsiteY161" fmla="*/ 1904591 h 2237474"/>
              <a:gd name="connsiteX162" fmla="*/ 3280097 w 12192000"/>
              <a:gd name="connsiteY162" fmla="*/ 1919610 h 2237474"/>
              <a:gd name="connsiteX163" fmla="*/ 3123424 w 12192000"/>
              <a:gd name="connsiteY163" fmla="*/ 1952930 h 2237474"/>
              <a:gd name="connsiteX164" fmla="*/ 3009910 w 12192000"/>
              <a:gd name="connsiteY164" fmla="*/ 1957866 h 2237474"/>
              <a:gd name="connsiteX165" fmla="*/ 2995934 w 12192000"/>
              <a:gd name="connsiteY165" fmla="*/ 1967085 h 2237474"/>
              <a:gd name="connsiteX166" fmla="*/ 2980071 w 12192000"/>
              <a:gd name="connsiteY166" fmla="*/ 1972988 h 2237474"/>
              <a:gd name="connsiteX167" fmla="*/ 2978094 w 12192000"/>
              <a:gd name="connsiteY167" fmla="*/ 1972369 h 2237474"/>
              <a:gd name="connsiteX168" fmla="*/ 2942858 w 12192000"/>
              <a:gd name="connsiteY168" fmla="*/ 1981367 h 2237474"/>
              <a:gd name="connsiteX169" fmla="*/ 2875436 w 12192000"/>
              <a:gd name="connsiteY169" fmla="*/ 1996977 h 2237474"/>
              <a:gd name="connsiteX170" fmla="*/ 2874892 w 12192000"/>
              <a:gd name="connsiteY170" fmla="*/ 1996085 h 2237474"/>
              <a:gd name="connsiteX171" fmla="*/ 2864145 w 12192000"/>
              <a:gd name="connsiteY171" fmla="*/ 1994061 h 2237474"/>
              <a:gd name="connsiteX172" fmla="*/ 2843662 w 12192000"/>
              <a:gd name="connsiteY172" fmla="*/ 1992498 h 2237474"/>
              <a:gd name="connsiteX173" fmla="*/ 2796128 w 12192000"/>
              <a:gd name="connsiteY173" fmla="*/ 1976403 h 2237474"/>
              <a:gd name="connsiteX174" fmla="*/ 2756784 w 12192000"/>
              <a:gd name="connsiteY174" fmla="*/ 1985116 h 2237474"/>
              <a:gd name="connsiteX175" fmla="*/ 2748833 w 12192000"/>
              <a:gd name="connsiteY175" fmla="*/ 1986323 h 2237474"/>
              <a:gd name="connsiteX176" fmla="*/ 2748661 w 12192000"/>
              <a:gd name="connsiteY176" fmla="*/ 1986122 h 2237474"/>
              <a:gd name="connsiteX177" fmla="*/ 2740251 w 12192000"/>
              <a:gd name="connsiteY177" fmla="*/ 1986946 h 2237474"/>
              <a:gd name="connsiteX178" fmla="*/ 2718916 w 12192000"/>
              <a:gd name="connsiteY178" fmla="*/ 1990867 h 2237474"/>
              <a:gd name="connsiteX179" fmla="*/ 2713522 w 12192000"/>
              <a:gd name="connsiteY179" fmla="*/ 1990173 h 2237474"/>
              <a:gd name="connsiteX180" fmla="*/ 2680597 w 12192000"/>
              <a:gd name="connsiteY180" fmla="*/ 1984996 h 2237474"/>
              <a:gd name="connsiteX181" fmla="*/ 2578178 w 12192000"/>
              <a:gd name="connsiteY181" fmla="*/ 1990531 h 2237474"/>
              <a:gd name="connsiteX182" fmla="*/ 2476147 w 12192000"/>
              <a:gd name="connsiteY182" fmla="*/ 1998305 h 2237474"/>
              <a:gd name="connsiteX183" fmla="*/ 2373568 w 12192000"/>
              <a:gd name="connsiteY183" fmla="*/ 2003219 h 2237474"/>
              <a:gd name="connsiteX184" fmla="*/ 2321399 w 12192000"/>
              <a:gd name="connsiteY184" fmla="*/ 1989467 h 2237474"/>
              <a:gd name="connsiteX185" fmla="*/ 2315525 w 12192000"/>
              <a:gd name="connsiteY185" fmla="*/ 1989708 h 2237474"/>
              <a:gd name="connsiteX186" fmla="*/ 2300792 w 12192000"/>
              <a:gd name="connsiteY186" fmla="*/ 1994290 h 2237474"/>
              <a:gd name="connsiteX187" fmla="*/ 2295469 w 12192000"/>
              <a:gd name="connsiteY187" fmla="*/ 1996659 h 2237474"/>
              <a:gd name="connsiteX188" fmla="*/ 2287219 w 12192000"/>
              <a:gd name="connsiteY188" fmla="*/ 1998750 h 2237474"/>
              <a:gd name="connsiteX189" fmla="*/ 2286948 w 12192000"/>
              <a:gd name="connsiteY189" fmla="*/ 1998596 h 2237474"/>
              <a:gd name="connsiteX190" fmla="*/ 2243069 w 12192000"/>
              <a:gd name="connsiteY190" fmla="*/ 2015111 h 2237474"/>
              <a:gd name="connsiteX191" fmla="*/ 2186609 w 12192000"/>
              <a:gd name="connsiteY191" fmla="*/ 2008263 h 2237474"/>
              <a:gd name="connsiteX192" fmla="*/ 2164831 w 12192000"/>
              <a:gd name="connsiteY192" fmla="*/ 2010143 h 2237474"/>
              <a:gd name="connsiteX193" fmla="*/ 2152836 w 12192000"/>
              <a:gd name="connsiteY193" fmla="*/ 2010048 h 2237474"/>
              <a:gd name="connsiteX194" fmla="*/ 2117102 w 12192000"/>
              <a:gd name="connsiteY194" fmla="*/ 2023004 h 2237474"/>
              <a:gd name="connsiteX195" fmla="*/ 2111935 w 12192000"/>
              <a:gd name="connsiteY195" fmla="*/ 2023163 h 2237474"/>
              <a:gd name="connsiteX196" fmla="*/ 2089991 w 12192000"/>
              <a:gd name="connsiteY196" fmla="*/ 2034193 h 2237474"/>
              <a:gd name="connsiteX197" fmla="*/ 2058061 w 12192000"/>
              <a:gd name="connsiteY197" fmla="*/ 2047942 h 2237474"/>
              <a:gd name="connsiteX198" fmla="*/ 2055737 w 12192000"/>
              <a:gd name="connsiteY198" fmla="*/ 2047704 h 2237474"/>
              <a:gd name="connsiteX199" fmla="*/ 2042244 w 12192000"/>
              <a:gd name="connsiteY199" fmla="*/ 2055560 h 2237474"/>
              <a:gd name="connsiteX200" fmla="*/ 1976224 w 12192000"/>
              <a:gd name="connsiteY200" fmla="*/ 2074257 h 2237474"/>
              <a:gd name="connsiteX201" fmla="*/ 1877728 w 12192000"/>
              <a:gd name="connsiteY201" fmla="*/ 2101004 h 2237474"/>
              <a:gd name="connsiteX202" fmla="*/ 1759056 w 12192000"/>
              <a:gd name="connsiteY202" fmla="*/ 2125608 h 2237474"/>
              <a:gd name="connsiteX203" fmla="*/ 1637948 w 12192000"/>
              <a:gd name="connsiteY203" fmla="*/ 2172597 h 2237474"/>
              <a:gd name="connsiteX204" fmla="*/ 1434549 w 12192000"/>
              <a:gd name="connsiteY204" fmla="*/ 2234522 h 2237474"/>
              <a:gd name="connsiteX205" fmla="*/ 1398481 w 12192000"/>
              <a:gd name="connsiteY205" fmla="*/ 2237074 h 2237474"/>
              <a:gd name="connsiteX206" fmla="*/ 1398407 w 12192000"/>
              <a:gd name="connsiteY206" fmla="*/ 2237095 h 2237474"/>
              <a:gd name="connsiteX207" fmla="*/ 1370962 w 12192000"/>
              <a:gd name="connsiteY207" fmla="*/ 2237474 h 2237474"/>
              <a:gd name="connsiteX208" fmla="*/ 1356367 w 12192000"/>
              <a:gd name="connsiteY208" fmla="*/ 2235089 h 2237474"/>
              <a:gd name="connsiteX209" fmla="*/ 1324828 w 12192000"/>
              <a:gd name="connsiteY209" fmla="*/ 2231968 h 2237474"/>
              <a:gd name="connsiteX210" fmla="*/ 1297744 w 12192000"/>
              <a:gd name="connsiteY210" fmla="*/ 2235849 h 2237474"/>
              <a:gd name="connsiteX211" fmla="*/ 1286236 w 12192000"/>
              <a:gd name="connsiteY211" fmla="*/ 2233135 h 2237474"/>
              <a:gd name="connsiteX212" fmla="*/ 1283504 w 12192000"/>
              <a:gd name="connsiteY212" fmla="*/ 2233797 h 2237474"/>
              <a:gd name="connsiteX213" fmla="*/ 1279765 w 12192000"/>
              <a:gd name="connsiteY213" fmla="*/ 2229639 h 2237474"/>
              <a:gd name="connsiteX214" fmla="*/ 1195347 w 12192000"/>
              <a:gd name="connsiteY214" fmla="*/ 2212354 h 2237474"/>
              <a:gd name="connsiteX215" fmla="*/ 970251 w 12192000"/>
              <a:gd name="connsiteY215" fmla="*/ 2221029 h 2237474"/>
              <a:gd name="connsiteX216" fmla="*/ 812914 w 12192000"/>
              <a:gd name="connsiteY216" fmla="*/ 2202752 h 2237474"/>
              <a:gd name="connsiteX217" fmla="*/ 800195 w 12192000"/>
              <a:gd name="connsiteY217" fmla="*/ 2209407 h 2237474"/>
              <a:gd name="connsiteX218" fmla="*/ 784978 w 12192000"/>
              <a:gd name="connsiteY218" fmla="*/ 2212360 h 2237474"/>
              <a:gd name="connsiteX219" fmla="*/ 681987 w 12192000"/>
              <a:gd name="connsiteY219" fmla="*/ 2216757 h 2237474"/>
              <a:gd name="connsiteX220" fmla="*/ 669923 w 12192000"/>
              <a:gd name="connsiteY220" fmla="*/ 2211682 h 2237474"/>
              <a:gd name="connsiteX221" fmla="*/ 648680 w 12192000"/>
              <a:gd name="connsiteY221" fmla="*/ 2206229 h 2237474"/>
              <a:gd name="connsiteX222" fmla="*/ 597225 w 12192000"/>
              <a:gd name="connsiteY222" fmla="*/ 2180999 h 2237474"/>
              <a:gd name="connsiteX223" fmla="*/ 558449 w 12192000"/>
              <a:gd name="connsiteY223" fmla="*/ 2182346 h 2237474"/>
              <a:gd name="connsiteX224" fmla="*/ 550517 w 12192000"/>
              <a:gd name="connsiteY224" fmla="*/ 2182060 h 2237474"/>
              <a:gd name="connsiteX225" fmla="*/ 550309 w 12192000"/>
              <a:gd name="connsiteY225" fmla="*/ 2181825 h 2237474"/>
              <a:gd name="connsiteX226" fmla="*/ 541836 w 12192000"/>
              <a:gd name="connsiteY226" fmla="*/ 2181063 h 2237474"/>
              <a:gd name="connsiteX227" fmla="*/ 536057 w 12192000"/>
              <a:gd name="connsiteY227" fmla="*/ 2181537 h 2237474"/>
              <a:gd name="connsiteX228" fmla="*/ 520671 w 12192000"/>
              <a:gd name="connsiteY228" fmla="*/ 2180980 h 2237474"/>
              <a:gd name="connsiteX229" fmla="*/ 515024 w 12192000"/>
              <a:gd name="connsiteY229" fmla="*/ 2179258 h 2237474"/>
              <a:gd name="connsiteX230" fmla="*/ 512278 w 12192000"/>
              <a:gd name="connsiteY230" fmla="*/ 2176369 h 2237474"/>
              <a:gd name="connsiteX231" fmla="*/ 480419 w 12192000"/>
              <a:gd name="connsiteY231" fmla="*/ 2167807 h 2237474"/>
              <a:gd name="connsiteX232" fmla="*/ 413835 w 12192000"/>
              <a:gd name="connsiteY232" fmla="*/ 2156783 h 2237474"/>
              <a:gd name="connsiteX233" fmla="*/ 376513 w 12192000"/>
              <a:gd name="connsiteY233" fmla="*/ 2154014 h 2237474"/>
              <a:gd name="connsiteX234" fmla="*/ 273386 w 12192000"/>
              <a:gd name="connsiteY234" fmla="*/ 2142551 h 2237474"/>
              <a:gd name="connsiteX235" fmla="*/ 169207 w 12192000"/>
              <a:gd name="connsiteY235" fmla="*/ 2128100 h 2237474"/>
              <a:gd name="connsiteX236" fmla="*/ 93149 w 12192000"/>
              <a:gd name="connsiteY236" fmla="*/ 2105324 h 2237474"/>
              <a:gd name="connsiteX237" fmla="*/ 88109 w 12192000"/>
              <a:gd name="connsiteY237" fmla="*/ 2106704 h 2237474"/>
              <a:gd name="connsiteX238" fmla="*/ 80022 w 12192000"/>
              <a:gd name="connsiteY238" fmla="*/ 2107254 h 2237474"/>
              <a:gd name="connsiteX239" fmla="*/ 79717 w 12192000"/>
              <a:gd name="connsiteY239" fmla="*/ 2107046 h 2237474"/>
              <a:gd name="connsiteX240" fmla="*/ 72352 w 12192000"/>
              <a:gd name="connsiteY240" fmla="*/ 2107991 h 2237474"/>
              <a:gd name="connsiteX241" fmla="*/ 37645 w 12192000"/>
              <a:gd name="connsiteY241" fmla="*/ 2115401 h 2237474"/>
              <a:gd name="connsiteX242" fmla="*/ 4572 w 12192000"/>
              <a:gd name="connsiteY242" fmla="*/ 2111091 h 2237474"/>
              <a:gd name="connsiteX243" fmla="*/ 0 w 12192000"/>
              <a:gd name="connsiteY243" fmla="*/ 2110468 h 2237474"/>
              <a:gd name="connsiteX244" fmla="*/ 0 w 12192000"/>
              <a:gd name="connsiteY2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11738 w 12192000"/>
              <a:gd name="connsiteY135" fmla="*/ 1776964 h 2237474"/>
              <a:gd name="connsiteX136" fmla="*/ 4560070 w 12192000"/>
              <a:gd name="connsiteY136" fmla="*/ 1785640 h 2237474"/>
              <a:gd name="connsiteX137" fmla="*/ 4536503 w 12192000"/>
              <a:gd name="connsiteY137" fmla="*/ 1785334 h 2237474"/>
              <a:gd name="connsiteX138" fmla="*/ 4513724 w 12192000"/>
              <a:gd name="connsiteY138" fmla="*/ 1791996 h 2237474"/>
              <a:gd name="connsiteX139" fmla="*/ 4459810 w 12192000"/>
              <a:gd name="connsiteY139" fmla="*/ 1797886 h 2237474"/>
              <a:gd name="connsiteX140" fmla="*/ 4379064 w 12192000"/>
              <a:gd name="connsiteY140" fmla="*/ 1817177 h 2237474"/>
              <a:gd name="connsiteX141" fmla="*/ 4319209 w 12192000"/>
              <a:gd name="connsiteY141" fmla="*/ 1834833 h 2237474"/>
              <a:gd name="connsiteX142" fmla="*/ 4306907 w 12192000"/>
              <a:gd name="connsiteY142" fmla="*/ 1841641 h 2237474"/>
              <a:gd name="connsiteX143" fmla="*/ 4290981 w 12192000"/>
              <a:gd name="connsiteY143" fmla="*/ 1839677 h 2237474"/>
              <a:gd name="connsiteX144" fmla="*/ 4285792 w 12192000"/>
              <a:gd name="connsiteY144" fmla="*/ 1836231 h 2237474"/>
              <a:gd name="connsiteX145" fmla="*/ 4238372 w 12192000"/>
              <a:gd name="connsiteY145" fmla="*/ 1851480 h 2237474"/>
              <a:gd name="connsiteX146" fmla="*/ 4232517 w 12192000"/>
              <a:gd name="connsiteY146" fmla="*/ 1852567 h 2237474"/>
              <a:gd name="connsiteX147" fmla="*/ 4191732 w 12192000"/>
              <a:gd name="connsiteY147" fmla="*/ 1857328 h 2237474"/>
              <a:gd name="connsiteX148" fmla="*/ 4065532 w 12192000"/>
              <a:gd name="connsiteY148" fmla="*/ 1855477 h 2237474"/>
              <a:gd name="connsiteX149" fmla="*/ 4028460 w 12192000"/>
              <a:gd name="connsiteY149" fmla="*/ 1855137 h 2237474"/>
              <a:gd name="connsiteX150" fmla="*/ 4002267 w 12192000"/>
              <a:gd name="connsiteY150" fmla="*/ 1852352 h 2237474"/>
              <a:gd name="connsiteX151" fmla="*/ 3931396 w 12192000"/>
              <a:gd name="connsiteY151" fmla="*/ 1858915 h 2237474"/>
              <a:gd name="connsiteX152" fmla="*/ 3812162 w 12192000"/>
              <a:gd name="connsiteY152" fmla="*/ 1875501 h 2237474"/>
              <a:gd name="connsiteX153" fmla="*/ 3767672 w 12192000"/>
              <a:gd name="connsiteY153" fmla="*/ 1874600 h 2237474"/>
              <a:gd name="connsiteX154" fmla="*/ 3764741 w 12192000"/>
              <a:gd name="connsiteY154" fmla="*/ 1869433 h 2237474"/>
              <a:gd name="connsiteX155" fmla="*/ 3751332 w 12192000"/>
              <a:gd name="connsiteY155" fmla="*/ 1869854 h 2237474"/>
              <a:gd name="connsiteX156" fmla="*/ 3748155 w 12192000"/>
              <a:gd name="connsiteY156" fmla="*/ 1868903 h 2237474"/>
              <a:gd name="connsiteX157" fmla="*/ 3729530 w 12192000"/>
              <a:gd name="connsiteY157" fmla="*/ 1864513 h 2237474"/>
              <a:gd name="connsiteX158" fmla="*/ 3680177 w 12192000"/>
              <a:gd name="connsiteY158" fmla="*/ 1881552 h 2237474"/>
              <a:gd name="connsiteX159" fmla="*/ 3567259 w 12192000"/>
              <a:gd name="connsiteY159" fmla="*/ 1893482 h 2237474"/>
              <a:gd name="connsiteX160" fmla="*/ 3405770 w 12192000"/>
              <a:gd name="connsiteY160" fmla="*/ 1904591 h 2237474"/>
              <a:gd name="connsiteX161" fmla="*/ 3280097 w 12192000"/>
              <a:gd name="connsiteY161" fmla="*/ 1919610 h 2237474"/>
              <a:gd name="connsiteX162" fmla="*/ 3123424 w 12192000"/>
              <a:gd name="connsiteY162" fmla="*/ 1952930 h 2237474"/>
              <a:gd name="connsiteX163" fmla="*/ 3009910 w 12192000"/>
              <a:gd name="connsiteY163" fmla="*/ 1957866 h 2237474"/>
              <a:gd name="connsiteX164" fmla="*/ 2995934 w 12192000"/>
              <a:gd name="connsiteY164" fmla="*/ 1967085 h 2237474"/>
              <a:gd name="connsiteX165" fmla="*/ 2980071 w 12192000"/>
              <a:gd name="connsiteY165" fmla="*/ 1972988 h 2237474"/>
              <a:gd name="connsiteX166" fmla="*/ 2978094 w 12192000"/>
              <a:gd name="connsiteY166" fmla="*/ 1972369 h 2237474"/>
              <a:gd name="connsiteX167" fmla="*/ 2942858 w 12192000"/>
              <a:gd name="connsiteY167" fmla="*/ 1981367 h 2237474"/>
              <a:gd name="connsiteX168" fmla="*/ 2875436 w 12192000"/>
              <a:gd name="connsiteY168" fmla="*/ 1996977 h 2237474"/>
              <a:gd name="connsiteX169" fmla="*/ 2874892 w 12192000"/>
              <a:gd name="connsiteY169" fmla="*/ 1996085 h 2237474"/>
              <a:gd name="connsiteX170" fmla="*/ 2864145 w 12192000"/>
              <a:gd name="connsiteY170" fmla="*/ 1994061 h 2237474"/>
              <a:gd name="connsiteX171" fmla="*/ 2843662 w 12192000"/>
              <a:gd name="connsiteY171" fmla="*/ 1992498 h 2237474"/>
              <a:gd name="connsiteX172" fmla="*/ 2796128 w 12192000"/>
              <a:gd name="connsiteY172" fmla="*/ 1976403 h 2237474"/>
              <a:gd name="connsiteX173" fmla="*/ 2756784 w 12192000"/>
              <a:gd name="connsiteY173" fmla="*/ 1985116 h 2237474"/>
              <a:gd name="connsiteX174" fmla="*/ 2748833 w 12192000"/>
              <a:gd name="connsiteY174" fmla="*/ 1986323 h 2237474"/>
              <a:gd name="connsiteX175" fmla="*/ 2748661 w 12192000"/>
              <a:gd name="connsiteY175" fmla="*/ 1986122 h 2237474"/>
              <a:gd name="connsiteX176" fmla="*/ 2740251 w 12192000"/>
              <a:gd name="connsiteY176" fmla="*/ 1986946 h 2237474"/>
              <a:gd name="connsiteX177" fmla="*/ 2718916 w 12192000"/>
              <a:gd name="connsiteY177" fmla="*/ 1990867 h 2237474"/>
              <a:gd name="connsiteX178" fmla="*/ 2713522 w 12192000"/>
              <a:gd name="connsiteY178" fmla="*/ 1990173 h 2237474"/>
              <a:gd name="connsiteX179" fmla="*/ 2680597 w 12192000"/>
              <a:gd name="connsiteY179" fmla="*/ 1984996 h 2237474"/>
              <a:gd name="connsiteX180" fmla="*/ 2578178 w 12192000"/>
              <a:gd name="connsiteY180" fmla="*/ 1990531 h 2237474"/>
              <a:gd name="connsiteX181" fmla="*/ 2476147 w 12192000"/>
              <a:gd name="connsiteY181" fmla="*/ 1998305 h 2237474"/>
              <a:gd name="connsiteX182" fmla="*/ 2373568 w 12192000"/>
              <a:gd name="connsiteY182" fmla="*/ 2003219 h 2237474"/>
              <a:gd name="connsiteX183" fmla="*/ 2321399 w 12192000"/>
              <a:gd name="connsiteY183" fmla="*/ 1989467 h 2237474"/>
              <a:gd name="connsiteX184" fmla="*/ 2315525 w 12192000"/>
              <a:gd name="connsiteY184" fmla="*/ 1989708 h 2237474"/>
              <a:gd name="connsiteX185" fmla="*/ 2300792 w 12192000"/>
              <a:gd name="connsiteY185" fmla="*/ 1994290 h 2237474"/>
              <a:gd name="connsiteX186" fmla="*/ 2295469 w 12192000"/>
              <a:gd name="connsiteY186" fmla="*/ 1996659 h 2237474"/>
              <a:gd name="connsiteX187" fmla="*/ 2287219 w 12192000"/>
              <a:gd name="connsiteY187" fmla="*/ 1998750 h 2237474"/>
              <a:gd name="connsiteX188" fmla="*/ 2286948 w 12192000"/>
              <a:gd name="connsiteY188" fmla="*/ 1998596 h 2237474"/>
              <a:gd name="connsiteX189" fmla="*/ 2243069 w 12192000"/>
              <a:gd name="connsiteY189" fmla="*/ 2015111 h 2237474"/>
              <a:gd name="connsiteX190" fmla="*/ 2186609 w 12192000"/>
              <a:gd name="connsiteY190" fmla="*/ 2008263 h 2237474"/>
              <a:gd name="connsiteX191" fmla="*/ 2164831 w 12192000"/>
              <a:gd name="connsiteY191" fmla="*/ 2010143 h 2237474"/>
              <a:gd name="connsiteX192" fmla="*/ 2152836 w 12192000"/>
              <a:gd name="connsiteY192" fmla="*/ 2010048 h 2237474"/>
              <a:gd name="connsiteX193" fmla="*/ 2117102 w 12192000"/>
              <a:gd name="connsiteY193" fmla="*/ 2023004 h 2237474"/>
              <a:gd name="connsiteX194" fmla="*/ 2111935 w 12192000"/>
              <a:gd name="connsiteY194" fmla="*/ 2023163 h 2237474"/>
              <a:gd name="connsiteX195" fmla="*/ 2089991 w 12192000"/>
              <a:gd name="connsiteY195" fmla="*/ 2034193 h 2237474"/>
              <a:gd name="connsiteX196" fmla="*/ 2058061 w 12192000"/>
              <a:gd name="connsiteY196" fmla="*/ 2047942 h 2237474"/>
              <a:gd name="connsiteX197" fmla="*/ 2055737 w 12192000"/>
              <a:gd name="connsiteY197" fmla="*/ 2047704 h 2237474"/>
              <a:gd name="connsiteX198" fmla="*/ 2042244 w 12192000"/>
              <a:gd name="connsiteY198" fmla="*/ 2055560 h 2237474"/>
              <a:gd name="connsiteX199" fmla="*/ 1976224 w 12192000"/>
              <a:gd name="connsiteY199" fmla="*/ 2074257 h 2237474"/>
              <a:gd name="connsiteX200" fmla="*/ 1877728 w 12192000"/>
              <a:gd name="connsiteY200" fmla="*/ 2101004 h 2237474"/>
              <a:gd name="connsiteX201" fmla="*/ 1759056 w 12192000"/>
              <a:gd name="connsiteY201" fmla="*/ 2125608 h 2237474"/>
              <a:gd name="connsiteX202" fmla="*/ 1637948 w 12192000"/>
              <a:gd name="connsiteY202" fmla="*/ 2172597 h 2237474"/>
              <a:gd name="connsiteX203" fmla="*/ 1434549 w 12192000"/>
              <a:gd name="connsiteY203" fmla="*/ 2234522 h 2237474"/>
              <a:gd name="connsiteX204" fmla="*/ 1398481 w 12192000"/>
              <a:gd name="connsiteY204" fmla="*/ 2237074 h 2237474"/>
              <a:gd name="connsiteX205" fmla="*/ 1398407 w 12192000"/>
              <a:gd name="connsiteY205" fmla="*/ 2237095 h 2237474"/>
              <a:gd name="connsiteX206" fmla="*/ 1370962 w 12192000"/>
              <a:gd name="connsiteY206" fmla="*/ 2237474 h 2237474"/>
              <a:gd name="connsiteX207" fmla="*/ 1356367 w 12192000"/>
              <a:gd name="connsiteY207" fmla="*/ 2235089 h 2237474"/>
              <a:gd name="connsiteX208" fmla="*/ 1324828 w 12192000"/>
              <a:gd name="connsiteY208" fmla="*/ 2231968 h 2237474"/>
              <a:gd name="connsiteX209" fmla="*/ 1297744 w 12192000"/>
              <a:gd name="connsiteY209" fmla="*/ 2235849 h 2237474"/>
              <a:gd name="connsiteX210" fmla="*/ 1286236 w 12192000"/>
              <a:gd name="connsiteY210" fmla="*/ 2233135 h 2237474"/>
              <a:gd name="connsiteX211" fmla="*/ 1283504 w 12192000"/>
              <a:gd name="connsiteY211" fmla="*/ 2233797 h 2237474"/>
              <a:gd name="connsiteX212" fmla="*/ 1279765 w 12192000"/>
              <a:gd name="connsiteY212" fmla="*/ 2229639 h 2237474"/>
              <a:gd name="connsiteX213" fmla="*/ 1195347 w 12192000"/>
              <a:gd name="connsiteY213" fmla="*/ 2212354 h 2237474"/>
              <a:gd name="connsiteX214" fmla="*/ 970251 w 12192000"/>
              <a:gd name="connsiteY214" fmla="*/ 2221029 h 2237474"/>
              <a:gd name="connsiteX215" fmla="*/ 812914 w 12192000"/>
              <a:gd name="connsiteY215" fmla="*/ 2202752 h 2237474"/>
              <a:gd name="connsiteX216" fmla="*/ 800195 w 12192000"/>
              <a:gd name="connsiteY216" fmla="*/ 2209407 h 2237474"/>
              <a:gd name="connsiteX217" fmla="*/ 784978 w 12192000"/>
              <a:gd name="connsiteY217" fmla="*/ 2212360 h 2237474"/>
              <a:gd name="connsiteX218" fmla="*/ 681987 w 12192000"/>
              <a:gd name="connsiteY218" fmla="*/ 2216757 h 2237474"/>
              <a:gd name="connsiteX219" fmla="*/ 669923 w 12192000"/>
              <a:gd name="connsiteY219" fmla="*/ 2211682 h 2237474"/>
              <a:gd name="connsiteX220" fmla="*/ 648680 w 12192000"/>
              <a:gd name="connsiteY220" fmla="*/ 2206229 h 2237474"/>
              <a:gd name="connsiteX221" fmla="*/ 597225 w 12192000"/>
              <a:gd name="connsiteY221" fmla="*/ 2180999 h 2237474"/>
              <a:gd name="connsiteX222" fmla="*/ 558449 w 12192000"/>
              <a:gd name="connsiteY222" fmla="*/ 2182346 h 2237474"/>
              <a:gd name="connsiteX223" fmla="*/ 550517 w 12192000"/>
              <a:gd name="connsiteY223" fmla="*/ 2182060 h 2237474"/>
              <a:gd name="connsiteX224" fmla="*/ 550309 w 12192000"/>
              <a:gd name="connsiteY224" fmla="*/ 2181825 h 2237474"/>
              <a:gd name="connsiteX225" fmla="*/ 541836 w 12192000"/>
              <a:gd name="connsiteY225" fmla="*/ 2181063 h 2237474"/>
              <a:gd name="connsiteX226" fmla="*/ 536057 w 12192000"/>
              <a:gd name="connsiteY226" fmla="*/ 2181537 h 2237474"/>
              <a:gd name="connsiteX227" fmla="*/ 520671 w 12192000"/>
              <a:gd name="connsiteY227" fmla="*/ 2180980 h 2237474"/>
              <a:gd name="connsiteX228" fmla="*/ 515024 w 12192000"/>
              <a:gd name="connsiteY228" fmla="*/ 2179258 h 2237474"/>
              <a:gd name="connsiteX229" fmla="*/ 512278 w 12192000"/>
              <a:gd name="connsiteY229" fmla="*/ 2176369 h 2237474"/>
              <a:gd name="connsiteX230" fmla="*/ 480419 w 12192000"/>
              <a:gd name="connsiteY230" fmla="*/ 2167807 h 2237474"/>
              <a:gd name="connsiteX231" fmla="*/ 413835 w 12192000"/>
              <a:gd name="connsiteY231" fmla="*/ 2156783 h 2237474"/>
              <a:gd name="connsiteX232" fmla="*/ 376513 w 12192000"/>
              <a:gd name="connsiteY232" fmla="*/ 2154014 h 2237474"/>
              <a:gd name="connsiteX233" fmla="*/ 273386 w 12192000"/>
              <a:gd name="connsiteY233" fmla="*/ 2142551 h 2237474"/>
              <a:gd name="connsiteX234" fmla="*/ 169207 w 12192000"/>
              <a:gd name="connsiteY234" fmla="*/ 2128100 h 2237474"/>
              <a:gd name="connsiteX235" fmla="*/ 93149 w 12192000"/>
              <a:gd name="connsiteY235" fmla="*/ 2105324 h 2237474"/>
              <a:gd name="connsiteX236" fmla="*/ 88109 w 12192000"/>
              <a:gd name="connsiteY236" fmla="*/ 2106704 h 2237474"/>
              <a:gd name="connsiteX237" fmla="*/ 80022 w 12192000"/>
              <a:gd name="connsiteY237" fmla="*/ 2107254 h 2237474"/>
              <a:gd name="connsiteX238" fmla="*/ 79717 w 12192000"/>
              <a:gd name="connsiteY238" fmla="*/ 2107046 h 2237474"/>
              <a:gd name="connsiteX239" fmla="*/ 72352 w 12192000"/>
              <a:gd name="connsiteY239" fmla="*/ 2107991 h 2237474"/>
              <a:gd name="connsiteX240" fmla="*/ 37645 w 12192000"/>
              <a:gd name="connsiteY240" fmla="*/ 2115401 h 2237474"/>
              <a:gd name="connsiteX241" fmla="*/ 4572 w 12192000"/>
              <a:gd name="connsiteY241" fmla="*/ 2111091 h 2237474"/>
              <a:gd name="connsiteX242" fmla="*/ 0 w 12192000"/>
              <a:gd name="connsiteY242" fmla="*/ 2110468 h 2237474"/>
              <a:gd name="connsiteX243" fmla="*/ 0 w 12192000"/>
              <a:gd name="connsiteY2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11738 w 12192000"/>
              <a:gd name="connsiteY134" fmla="*/ 1776964 h 2237474"/>
              <a:gd name="connsiteX135" fmla="*/ 4560070 w 12192000"/>
              <a:gd name="connsiteY135" fmla="*/ 1785640 h 2237474"/>
              <a:gd name="connsiteX136" fmla="*/ 4536503 w 12192000"/>
              <a:gd name="connsiteY136" fmla="*/ 1785334 h 2237474"/>
              <a:gd name="connsiteX137" fmla="*/ 4513724 w 12192000"/>
              <a:gd name="connsiteY137" fmla="*/ 1791996 h 2237474"/>
              <a:gd name="connsiteX138" fmla="*/ 4459810 w 12192000"/>
              <a:gd name="connsiteY138" fmla="*/ 1797886 h 2237474"/>
              <a:gd name="connsiteX139" fmla="*/ 4379064 w 12192000"/>
              <a:gd name="connsiteY139" fmla="*/ 1817177 h 2237474"/>
              <a:gd name="connsiteX140" fmla="*/ 4319209 w 12192000"/>
              <a:gd name="connsiteY140" fmla="*/ 1834833 h 2237474"/>
              <a:gd name="connsiteX141" fmla="*/ 4306907 w 12192000"/>
              <a:gd name="connsiteY141" fmla="*/ 1841641 h 2237474"/>
              <a:gd name="connsiteX142" fmla="*/ 4290981 w 12192000"/>
              <a:gd name="connsiteY142" fmla="*/ 1839677 h 2237474"/>
              <a:gd name="connsiteX143" fmla="*/ 4285792 w 12192000"/>
              <a:gd name="connsiteY143" fmla="*/ 1836231 h 2237474"/>
              <a:gd name="connsiteX144" fmla="*/ 4238372 w 12192000"/>
              <a:gd name="connsiteY144" fmla="*/ 1851480 h 2237474"/>
              <a:gd name="connsiteX145" fmla="*/ 4232517 w 12192000"/>
              <a:gd name="connsiteY145" fmla="*/ 1852567 h 2237474"/>
              <a:gd name="connsiteX146" fmla="*/ 4191732 w 12192000"/>
              <a:gd name="connsiteY146" fmla="*/ 1857328 h 2237474"/>
              <a:gd name="connsiteX147" fmla="*/ 4065532 w 12192000"/>
              <a:gd name="connsiteY147" fmla="*/ 1855477 h 2237474"/>
              <a:gd name="connsiteX148" fmla="*/ 4028460 w 12192000"/>
              <a:gd name="connsiteY148" fmla="*/ 1855137 h 2237474"/>
              <a:gd name="connsiteX149" fmla="*/ 4002267 w 12192000"/>
              <a:gd name="connsiteY149" fmla="*/ 1852352 h 2237474"/>
              <a:gd name="connsiteX150" fmla="*/ 3931396 w 12192000"/>
              <a:gd name="connsiteY150" fmla="*/ 1858915 h 2237474"/>
              <a:gd name="connsiteX151" fmla="*/ 3812162 w 12192000"/>
              <a:gd name="connsiteY151" fmla="*/ 1875501 h 2237474"/>
              <a:gd name="connsiteX152" fmla="*/ 3767672 w 12192000"/>
              <a:gd name="connsiteY152" fmla="*/ 1874600 h 2237474"/>
              <a:gd name="connsiteX153" fmla="*/ 3764741 w 12192000"/>
              <a:gd name="connsiteY153" fmla="*/ 1869433 h 2237474"/>
              <a:gd name="connsiteX154" fmla="*/ 3751332 w 12192000"/>
              <a:gd name="connsiteY154" fmla="*/ 1869854 h 2237474"/>
              <a:gd name="connsiteX155" fmla="*/ 3748155 w 12192000"/>
              <a:gd name="connsiteY155" fmla="*/ 1868903 h 2237474"/>
              <a:gd name="connsiteX156" fmla="*/ 3729530 w 12192000"/>
              <a:gd name="connsiteY156" fmla="*/ 1864513 h 2237474"/>
              <a:gd name="connsiteX157" fmla="*/ 3680177 w 12192000"/>
              <a:gd name="connsiteY157" fmla="*/ 1881552 h 2237474"/>
              <a:gd name="connsiteX158" fmla="*/ 3567259 w 12192000"/>
              <a:gd name="connsiteY158" fmla="*/ 1893482 h 2237474"/>
              <a:gd name="connsiteX159" fmla="*/ 3405770 w 12192000"/>
              <a:gd name="connsiteY159" fmla="*/ 1904591 h 2237474"/>
              <a:gd name="connsiteX160" fmla="*/ 3280097 w 12192000"/>
              <a:gd name="connsiteY160" fmla="*/ 1919610 h 2237474"/>
              <a:gd name="connsiteX161" fmla="*/ 3123424 w 12192000"/>
              <a:gd name="connsiteY161" fmla="*/ 1952930 h 2237474"/>
              <a:gd name="connsiteX162" fmla="*/ 3009910 w 12192000"/>
              <a:gd name="connsiteY162" fmla="*/ 1957866 h 2237474"/>
              <a:gd name="connsiteX163" fmla="*/ 2995934 w 12192000"/>
              <a:gd name="connsiteY163" fmla="*/ 1967085 h 2237474"/>
              <a:gd name="connsiteX164" fmla="*/ 2980071 w 12192000"/>
              <a:gd name="connsiteY164" fmla="*/ 1972988 h 2237474"/>
              <a:gd name="connsiteX165" fmla="*/ 2978094 w 12192000"/>
              <a:gd name="connsiteY165" fmla="*/ 1972369 h 2237474"/>
              <a:gd name="connsiteX166" fmla="*/ 2942858 w 12192000"/>
              <a:gd name="connsiteY166" fmla="*/ 1981367 h 2237474"/>
              <a:gd name="connsiteX167" fmla="*/ 2875436 w 12192000"/>
              <a:gd name="connsiteY167" fmla="*/ 1996977 h 2237474"/>
              <a:gd name="connsiteX168" fmla="*/ 2874892 w 12192000"/>
              <a:gd name="connsiteY168" fmla="*/ 1996085 h 2237474"/>
              <a:gd name="connsiteX169" fmla="*/ 2864145 w 12192000"/>
              <a:gd name="connsiteY169" fmla="*/ 1994061 h 2237474"/>
              <a:gd name="connsiteX170" fmla="*/ 2843662 w 12192000"/>
              <a:gd name="connsiteY170" fmla="*/ 1992498 h 2237474"/>
              <a:gd name="connsiteX171" fmla="*/ 2796128 w 12192000"/>
              <a:gd name="connsiteY171" fmla="*/ 1976403 h 2237474"/>
              <a:gd name="connsiteX172" fmla="*/ 2756784 w 12192000"/>
              <a:gd name="connsiteY172" fmla="*/ 1985116 h 2237474"/>
              <a:gd name="connsiteX173" fmla="*/ 2748833 w 12192000"/>
              <a:gd name="connsiteY173" fmla="*/ 1986323 h 2237474"/>
              <a:gd name="connsiteX174" fmla="*/ 2748661 w 12192000"/>
              <a:gd name="connsiteY174" fmla="*/ 1986122 h 2237474"/>
              <a:gd name="connsiteX175" fmla="*/ 2740251 w 12192000"/>
              <a:gd name="connsiteY175" fmla="*/ 1986946 h 2237474"/>
              <a:gd name="connsiteX176" fmla="*/ 2718916 w 12192000"/>
              <a:gd name="connsiteY176" fmla="*/ 1990867 h 2237474"/>
              <a:gd name="connsiteX177" fmla="*/ 2713522 w 12192000"/>
              <a:gd name="connsiteY177" fmla="*/ 1990173 h 2237474"/>
              <a:gd name="connsiteX178" fmla="*/ 2680597 w 12192000"/>
              <a:gd name="connsiteY178" fmla="*/ 1984996 h 2237474"/>
              <a:gd name="connsiteX179" fmla="*/ 2578178 w 12192000"/>
              <a:gd name="connsiteY179" fmla="*/ 1990531 h 2237474"/>
              <a:gd name="connsiteX180" fmla="*/ 2476147 w 12192000"/>
              <a:gd name="connsiteY180" fmla="*/ 1998305 h 2237474"/>
              <a:gd name="connsiteX181" fmla="*/ 2373568 w 12192000"/>
              <a:gd name="connsiteY181" fmla="*/ 2003219 h 2237474"/>
              <a:gd name="connsiteX182" fmla="*/ 2321399 w 12192000"/>
              <a:gd name="connsiteY182" fmla="*/ 1989467 h 2237474"/>
              <a:gd name="connsiteX183" fmla="*/ 2315525 w 12192000"/>
              <a:gd name="connsiteY183" fmla="*/ 1989708 h 2237474"/>
              <a:gd name="connsiteX184" fmla="*/ 2300792 w 12192000"/>
              <a:gd name="connsiteY184" fmla="*/ 1994290 h 2237474"/>
              <a:gd name="connsiteX185" fmla="*/ 2295469 w 12192000"/>
              <a:gd name="connsiteY185" fmla="*/ 1996659 h 2237474"/>
              <a:gd name="connsiteX186" fmla="*/ 2287219 w 12192000"/>
              <a:gd name="connsiteY186" fmla="*/ 1998750 h 2237474"/>
              <a:gd name="connsiteX187" fmla="*/ 2286948 w 12192000"/>
              <a:gd name="connsiteY187" fmla="*/ 1998596 h 2237474"/>
              <a:gd name="connsiteX188" fmla="*/ 2243069 w 12192000"/>
              <a:gd name="connsiteY188" fmla="*/ 2015111 h 2237474"/>
              <a:gd name="connsiteX189" fmla="*/ 2186609 w 12192000"/>
              <a:gd name="connsiteY189" fmla="*/ 2008263 h 2237474"/>
              <a:gd name="connsiteX190" fmla="*/ 2164831 w 12192000"/>
              <a:gd name="connsiteY190" fmla="*/ 2010143 h 2237474"/>
              <a:gd name="connsiteX191" fmla="*/ 2152836 w 12192000"/>
              <a:gd name="connsiteY191" fmla="*/ 2010048 h 2237474"/>
              <a:gd name="connsiteX192" fmla="*/ 2117102 w 12192000"/>
              <a:gd name="connsiteY192" fmla="*/ 2023004 h 2237474"/>
              <a:gd name="connsiteX193" fmla="*/ 2111935 w 12192000"/>
              <a:gd name="connsiteY193" fmla="*/ 2023163 h 2237474"/>
              <a:gd name="connsiteX194" fmla="*/ 2089991 w 12192000"/>
              <a:gd name="connsiteY194" fmla="*/ 2034193 h 2237474"/>
              <a:gd name="connsiteX195" fmla="*/ 2058061 w 12192000"/>
              <a:gd name="connsiteY195" fmla="*/ 2047942 h 2237474"/>
              <a:gd name="connsiteX196" fmla="*/ 2055737 w 12192000"/>
              <a:gd name="connsiteY196" fmla="*/ 2047704 h 2237474"/>
              <a:gd name="connsiteX197" fmla="*/ 2042244 w 12192000"/>
              <a:gd name="connsiteY197" fmla="*/ 2055560 h 2237474"/>
              <a:gd name="connsiteX198" fmla="*/ 1976224 w 12192000"/>
              <a:gd name="connsiteY198" fmla="*/ 2074257 h 2237474"/>
              <a:gd name="connsiteX199" fmla="*/ 1877728 w 12192000"/>
              <a:gd name="connsiteY199" fmla="*/ 2101004 h 2237474"/>
              <a:gd name="connsiteX200" fmla="*/ 1759056 w 12192000"/>
              <a:gd name="connsiteY200" fmla="*/ 2125608 h 2237474"/>
              <a:gd name="connsiteX201" fmla="*/ 1637948 w 12192000"/>
              <a:gd name="connsiteY201" fmla="*/ 2172597 h 2237474"/>
              <a:gd name="connsiteX202" fmla="*/ 1434549 w 12192000"/>
              <a:gd name="connsiteY202" fmla="*/ 2234522 h 2237474"/>
              <a:gd name="connsiteX203" fmla="*/ 1398481 w 12192000"/>
              <a:gd name="connsiteY203" fmla="*/ 2237074 h 2237474"/>
              <a:gd name="connsiteX204" fmla="*/ 1398407 w 12192000"/>
              <a:gd name="connsiteY204" fmla="*/ 2237095 h 2237474"/>
              <a:gd name="connsiteX205" fmla="*/ 1370962 w 12192000"/>
              <a:gd name="connsiteY205" fmla="*/ 2237474 h 2237474"/>
              <a:gd name="connsiteX206" fmla="*/ 1356367 w 12192000"/>
              <a:gd name="connsiteY206" fmla="*/ 2235089 h 2237474"/>
              <a:gd name="connsiteX207" fmla="*/ 1324828 w 12192000"/>
              <a:gd name="connsiteY207" fmla="*/ 2231968 h 2237474"/>
              <a:gd name="connsiteX208" fmla="*/ 1297744 w 12192000"/>
              <a:gd name="connsiteY208" fmla="*/ 2235849 h 2237474"/>
              <a:gd name="connsiteX209" fmla="*/ 1286236 w 12192000"/>
              <a:gd name="connsiteY209" fmla="*/ 2233135 h 2237474"/>
              <a:gd name="connsiteX210" fmla="*/ 1283504 w 12192000"/>
              <a:gd name="connsiteY210" fmla="*/ 2233797 h 2237474"/>
              <a:gd name="connsiteX211" fmla="*/ 1279765 w 12192000"/>
              <a:gd name="connsiteY211" fmla="*/ 2229639 h 2237474"/>
              <a:gd name="connsiteX212" fmla="*/ 1195347 w 12192000"/>
              <a:gd name="connsiteY212" fmla="*/ 2212354 h 2237474"/>
              <a:gd name="connsiteX213" fmla="*/ 970251 w 12192000"/>
              <a:gd name="connsiteY213" fmla="*/ 2221029 h 2237474"/>
              <a:gd name="connsiteX214" fmla="*/ 812914 w 12192000"/>
              <a:gd name="connsiteY214" fmla="*/ 2202752 h 2237474"/>
              <a:gd name="connsiteX215" fmla="*/ 800195 w 12192000"/>
              <a:gd name="connsiteY215" fmla="*/ 2209407 h 2237474"/>
              <a:gd name="connsiteX216" fmla="*/ 784978 w 12192000"/>
              <a:gd name="connsiteY216" fmla="*/ 2212360 h 2237474"/>
              <a:gd name="connsiteX217" fmla="*/ 681987 w 12192000"/>
              <a:gd name="connsiteY217" fmla="*/ 2216757 h 2237474"/>
              <a:gd name="connsiteX218" fmla="*/ 669923 w 12192000"/>
              <a:gd name="connsiteY218" fmla="*/ 2211682 h 2237474"/>
              <a:gd name="connsiteX219" fmla="*/ 648680 w 12192000"/>
              <a:gd name="connsiteY219" fmla="*/ 2206229 h 2237474"/>
              <a:gd name="connsiteX220" fmla="*/ 597225 w 12192000"/>
              <a:gd name="connsiteY220" fmla="*/ 2180999 h 2237474"/>
              <a:gd name="connsiteX221" fmla="*/ 558449 w 12192000"/>
              <a:gd name="connsiteY221" fmla="*/ 2182346 h 2237474"/>
              <a:gd name="connsiteX222" fmla="*/ 550517 w 12192000"/>
              <a:gd name="connsiteY222" fmla="*/ 2182060 h 2237474"/>
              <a:gd name="connsiteX223" fmla="*/ 550309 w 12192000"/>
              <a:gd name="connsiteY223" fmla="*/ 2181825 h 2237474"/>
              <a:gd name="connsiteX224" fmla="*/ 541836 w 12192000"/>
              <a:gd name="connsiteY224" fmla="*/ 2181063 h 2237474"/>
              <a:gd name="connsiteX225" fmla="*/ 536057 w 12192000"/>
              <a:gd name="connsiteY225" fmla="*/ 2181537 h 2237474"/>
              <a:gd name="connsiteX226" fmla="*/ 520671 w 12192000"/>
              <a:gd name="connsiteY226" fmla="*/ 2180980 h 2237474"/>
              <a:gd name="connsiteX227" fmla="*/ 515024 w 12192000"/>
              <a:gd name="connsiteY227" fmla="*/ 2179258 h 2237474"/>
              <a:gd name="connsiteX228" fmla="*/ 512278 w 12192000"/>
              <a:gd name="connsiteY228" fmla="*/ 2176369 h 2237474"/>
              <a:gd name="connsiteX229" fmla="*/ 480419 w 12192000"/>
              <a:gd name="connsiteY229" fmla="*/ 2167807 h 2237474"/>
              <a:gd name="connsiteX230" fmla="*/ 413835 w 12192000"/>
              <a:gd name="connsiteY230" fmla="*/ 2156783 h 2237474"/>
              <a:gd name="connsiteX231" fmla="*/ 376513 w 12192000"/>
              <a:gd name="connsiteY231" fmla="*/ 2154014 h 2237474"/>
              <a:gd name="connsiteX232" fmla="*/ 273386 w 12192000"/>
              <a:gd name="connsiteY232" fmla="*/ 2142551 h 2237474"/>
              <a:gd name="connsiteX233" fmla="*/ 169207 w 12192000"/>
              <a:gd name="connsiteY233" fmla="*/ 2128100 h 2237474"/>
              <a:gd name="connsiteX234" fmla="*/ 93149 w 12192000"/>
              <a:gd name="connsiteY234" fmla="*/ 2105324 h 2237474"/>
              <a:gd name="connsiteX235" fmla="*/ 88109 w 12192000"/>
              <a:gd name="connsiteY235" fmla="*/ 2106704 h 2237474"/>
              <a:gd name="connsiteX236" fmla="*/ 80022 w 12192000"/>
              <a:gd name="connsiteY236" fmla="*/ 2107254 h 2237474"/>
              <a:gd name="connsiteX237" fmla="*/ 79717 w 12192000"/>
              <a:gd name="connsiteY237" fmla="*/ 2107046 h 2237474"/>
              <a:gd name="connsiteX238" fmla="*/ 72352 w 12192000"/>
              <a:gd name="connsiteY238" fmla="*/ 2107991 h 2237474"/>
              <a:gd name="connsiteX239" fmla="*/ 37645 w 12192000"/>
              <a:gd name="connsiteY239" fmla="*/ 2115401 h 2237474"/>
              <a:gd name="connsiteX240" fmla="*/ 4572 w 12192000"/>
              <a:gd name="connsiteY240" fmla="*/ 2111091 h 2237474"/>
              <a:gd name="connsiteX241" fmla="*/ 0 w 12192000"/>
              <a:gd name="connsiteY241" fmla="*/ 2110468 h 2237474"/>
              <a:gd name="connsiteX242" fmla="*/ 0 w 12192000"/>
              <a:gd name="connsiteY2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306907 w 12192000"/>
              <a:gd name="connsiteY140" fmla="*/ 1841641 h 2237474"/>
              <a:gd name="connsiteX141" fmla="*/ 4290981 w 12192000"/>
              <a:gd name="connsiteY141" fmla="*/ 1839677 h 2237474"/>
              <a:gd name="connsiteX142" fmla="*/ 4285792 w 12192000"/>
              <a:gd name="connsiteY142" fmla="*/ 1836231 h 2237474"/>
              <a:gd name="connsiteX143" fmla="*/ 4238372 w 12192000"/>
              <a:gd name="connsiteY143" fmla="*/ 1851480 h 2237474"/>
              <a:gd name="connsiteX144" fmla="*/ 4232517 w 12192000"/>
              <a:gd name="connsiteY144" fmla="*/ 1852567 h 2237474"/>
              <a:gd name="connsiteX145" fmla="*/ 4191732 w 12192000"/>
              <a:gd name="connsiteY145" fmla="*/ 1857328 h 2237474"/>
              <a:gd name="connsiteX146" fmla="*/ 4065532 w 12192000"/>
              <a:gd name="connsiteY146" fmla="*/ 1855477 h 2237474"/>
              <a:gd name="connsiteX147" fmla="*/ 4028460 w 12192000"/>
              <a:gd name="connsiteY147" fmla="*/ 1855137 h 2237474"/>
              <a:gd name="connsiteX148" fmla="*/ 4002267 w 12192000"/>
              <a:gd name="connsiteY148" fmla="*/ 1852352 h 2237474"/>
              <a:gd name="connsiteX149" fmla="*/ 3931396 w 12192000"/>
              <a:gd name="connsiteY149" fmla="*/ 1858915 h 2237474"/>
              <a:gd name="connsiteX150" fmla="*/ 3812162 w 12192000"/>
              <a:gd name="connsiteY150" fmla="*/ 1875501 h 2237474"/>
              <a:gd name="connsiteX151" fmla="*/ 3767672 w 12192000"/>
              <a:gd name="connsiteY151" fmla="*/ 1874600 h 2237474"/>
              <a:gd name="connsiteX152" fmla="*/ 3764741 w 12192000"/>
              <a:gd name="connsiteY152" fmla="*/ 1869433 h 2237474"/>
              <a:gd name="connsiteX153" fmla="*/ 3751332 w 12192000"/>
              <a:gd name="connsiteY153" fmla="*/ 1869854 h 2237474"/>
              <a:gd name="connsiteX154" fmla="*/ 3748155 w 12192000"/>
              <a:gd name="connsiteY154" fmla="*/ 1868903 h 2237474"/>
              <a:gd name="connsiteX155" fmla="*/ 3729530 w 12192000"/>
              <a:gd name="connsiteY155" fmla="*/ 1864513 h 2237474"/>
              <a:gd name="connsiteX156" fmla="*/ 3680177 w 12192000"/>
              <a:gd name="connsiteY156" fmla="*/ 1881552 h 2237474"/>
              <a:gd name="connsiteX157" fmla="*/ 3567259 w 12192000"/>
              <a:gd name="connsiteY157" fmla="*/ 1893482 h 2237474"/>
              <a:gd name="connsiteX158" fmla="*/ 3405770 w 12192000"/>
              <a:gd name="connsiteY158" fmla="*/ 1904591 h 2237474"/>
              <a:gd name="connsiteX159" fmla="*/ 3280097 w 12192000"/>
              <a:gd name="connsiteY159" fmla="*/ 1919610 h 2237474"/>
              <a:gd name="connsiteX160" fmla="*/ 3123424 w 12192000"/>
              <a:gd name="connsiteY160" fmla="*/ 1952930 h 2237474"/>
              <a:gd name="connsiteX161" fmla="*/ 3009910 w 12192000"/>
              <a:gd name="connsiteY161" fmla="*/ 1957866 h 2237474"/>
              <a:gd name="connsiteX162" fmla="*/ 2995934 w 12192000"/>
              <a:gd name="connsiteY162" fmla="*/ 1967085 h 2237474"/>
              <a:gd name="connsiteX163" fmla="*/ 2980071 w 12192000"/>
              <a:gd name="connsiteY163" fmla="*/ 1972988 h 2237474"/>
              <a:gd name="connsiteX164" fmla="*/ 2978094 w 12192000"/>
              <a:gd name="connsiteY164" fmla="*/ 1972369 h 2237474"/>
              <a:gd name="connsiteX165" fmla="*/ 2942858 w 12192000"/>
              <a:gd name="connsiteY165" fmla="*/ 1981367 h 2237474"/>
              <a:gd name="connsiteX166" fmla="*/ 2875436 w 12192000"/>
              <a:gd name="connsiteY166" fmla="*/ 1996977 h 2237474"/>
              <a:gd name="connsiteX167" fmla="*/ 2874892 w 12192000"/>
              <a:gd name="connsiteY167" fmla="*/ 1996085 h 2237474"/>
              <a:gd name="connsiteX168" fmla="*/ 2864145 w 12192000"/>
              <a:gd name="connsiteY168" fmla="*/ 1994061 h 2237474"/>
              <a:gd name="connsiteX169" fmla="*/ 2843662 w 12192000"/>
              <a:gd name="connsiteY169" fmla="*/ 1992498 h 2237474"/>
              <a:gd name="connsiteX170" fmla="*/ 2796128 w 12192000"/>
              <a:gd name="connsiteY170" fmla="*/ 1976403 h 2237474"/>
              <a:gd name="connsiteX171" fmla="*/ 2756784 w 12192000"/>
              <a:gd name="connsiteY171" fmla="*/ 1985116 h 2237474"/>
              <a:gd name="connsiteX172" fmla="*/ 2748833 w 12192000"/>
              <a:gd name="connsiteY172" fmla="*/ 1986323 h 2237474"/>
              <a:gd name="connsiteX173" fmla="*/ 2748661 w 12192000"/>
              <a:gd name="connsiteY173" fmla="*/ 1986122 h 2237474"/>
              <a:gd name="connsiteX174" fmla="*/ 2740251 w 12192000"/>
              <a:gd name="connsiteY174" fmla="*/ 1986946 h 2237474"/>
              <a:gd name="connsiteX175" fmla="*/ 2718916 w 12192000"/>
              <a:gd name="connsiteY175" fmla="*/ 1990867 h 2237474"/>
              <a:gd name="connsiteX176" fmla="*/ 2713522 w 12192000"/>
              <a:gd name="connsiteY176" fmla="*/ 1990173 h 2237474"/>
              <a:gd name="connsiteX177" fmla="*/ 2680597 w 12192000"/>
              <a:gd name="connsiteY177" fmla="*/ 1984996 h 2237474"/>
              <a:gd name="connsiteX178" fmla="*/ 2578178 w 12192000"/>
              <a:gd name="connsiteY178" fmla="*/ 1990531 h 2237474"/>
              <a:gd name="connsiteX179" fmla="*/ 2476147 w 12192000"/>
              <a:gd name="connsiteY179" fmla="*/ 1998305 h 2237474"/>
              <a:gd name="connsiteX180" fmla="*/ 2373568 w 12192000"/>
              <a:gd name="connsiteY180" fmla="*/ 2003219 h 2237474"/>
              <a:gd name="connsiteX181" fmla="*/ 2321399 w 12192000"/>
              <a:gd name="connsiteY181" fmla="*/ 1989467 h 2237474"/>
              <a:gd name="connsiteX182" fmla="*/ 2315525 w 12192000"/>
              <a:gd name="connsiteY182" fmla="*/ 1989708 h 2237474"/>
              <a:gd name="connsiteX183" fmla="*/ 2300792 w 12192000"/>
              <a:gd name="connsiteY183" fmla="*/ 1994290 h 2237474"/>
              <a:gd name="connsiteX184" fmla="*/ 2295469 w 12192000"/>
              <a:gd name="connsiteY184" fmla="*/ 1996659 h 2237474"/>
              <a:gd name="connsiteX185" fmla="*/ 2287219 w 12192000"/>
              <a:gd name="connsiteY185" fmla="*/ 1998750 h 2237474"/>
              <a:gd name="connsiteX186" fmla="*/ 2286948 w 12192000"/>
              <a:gd name="connsiteY186" fmla="*/ 1998596 h 2237474"/>
              <a:gd name="connsiteX187" fmla="*/ 2243069 w 12192000"/>
              <a:gd name="connsiteY187" fmla="*/ 2015111 h 2237474"/>
              <a:gd name="connsiteX188" fmla="*/ 2186609 w 12192000"/>
              <a:gd name="connsiteY188" fmla="*/ 2008263 h 2237474"/>
              <a:gd name="connsiteX189" fmla="*/ 2164831 w 12192000"/>
              <a:gd name="connsiteY189" fmla="*/ 2010143 h 2237474"/>
              <a:gd name="connsiteX190" fmla="*/ 2152836 w 12192000"/>
              <a:gd name="connsiteY190" fmla="*/ 2010048 h 2237474"/>
              <a:gd name="connsiteX191" fmla="*/ 2117102 w 12192000"/>
              <a:gd name="connsiteY191" fmla="*/ 2023004 h 2237474"/>
              <a:gd name="connsiteX192" fmla="*/ 2111935 w 12192000"/>
              <a:gd name="connsiteY192" fmla="*/ 2023163 h 2237474"/>
              <a:gd name="connsiteX193" fmla="*/ 2089991 w 12192000"/>
              <a:gd name="connsiteY193" fmla="*/ 2034193 h 2237474"/>
              <a:gd name="connsiteX194" fmla="*/ 2058061 w 12192000"/>
              <a:gd name="connsiteY194" fmla="*/ 2047942 h 2237474"/>
              <a:gd name="connsiteX195" fmla="*/ 2055737 w 12192000"/>
              <a:gd name="connsiteY195" fmla="*/ 2047704 h 2237474"/>
              <a:gd name="connsiteX196" fmla="*/ 2042244 w 12192000"/>
              <a:gd name="connsiteY196" fmla="*/ 2055560 h 2237474"/>
              <a:gd name="connsiteX197" fmla="*/ 1976224 w 12192000"/>
              <a:gd name="connsiteY197" fmla="*/ 2074257 h 2237474"/>
              <a:gd name="connsiteX198" fmla="*/ 1877728 w 12192000"/>
              <a:gd name="connsiteY198" fmla="*/ 2101004 h 2237474"/>
              <a:gd name="connsiteX199" fmla="*/ 1759056 w 12192000"/>
              <a:gd name="connsiteY199" fmla="*/ 2125608 h 2237474"/>
              <a:gd name="connsiteX200" fmla="*/ 1637948 w 12192000"/>
              <a:gd name="connsiteY200" fmla="*/ 2172597 h 2237474"/>
              <a:gd name="connsiteX201" fmla="*/ 1434549 w 12192000"/>
              <a:gd name="connsiteY201" fmla="*/ 2234522 h 2237474"/>
              <a:gd name="connsiteX202" fmla="*/ 1398481 w 12192000"/>
              <a:gd name="connsiteY202" fmla="*/ 2237074 h 2237474"/>
              <a:gd name="connsiteX203" fmla="*/ 1398407 w 12192000"/>
              <a:gd name="connsiteY203" fmla="*/ 2237095 h 2237474"/>
              <a:gd name="connsiteX204" fmla="*/ 1370962 w 12192000"/>
              <a:gd name="connsiteY204" fmla="*/ 2237474 h 2237474"/>
              <a:gd name="connsiteX205" fmla="*/ 1356367 w 12192000"/>
              <a:gd name="connsiteY205" fmla="*/ 2235089 h 2237474"/>
              <a:gd name="connsiteX206" fmla="*/ 1324828 w 12192000"/>
              <a:gd name="connsiteY206" fmla="*/ 2231968 h 2237474"/>
              <a:gd name="connsiteX207" fmla="*/ 1297744 w 12192000"/>
              <a:gd name="connsiteY207" fmla="*/ 2235849 h 2237474"/>
              <a:gd name="connsiteX208" fmla="*/ 1286236 w 12192000"/>
              <a:gd name="connsiteY208" fmla="*/ 2233135 h 2237474"/>
              <a:gd name="connsiteX209" fmla="*/ 1283504 w 12192000"/>
              <a:gd name="connsiteY209" fmla="*/ 2233797 h 2237474"/>
              <a:gd name="connsiteX210" fmla="*/ 1279765 w 12192000"/>
              <a:gd name="connsiteY210" fmla="*/ 2229639 h 2237474"/>
              <a:gd name="connsiteX211" fmla="*/ 1195347 w 12192000"/>
              <a:gd name="connsiteY211" fmla="*/ 2212354 h 2237474"/>
              <a:gd name="connsiteX212" fmla="*/ 970251 w 12192000"/>
              <a:gd name="connsiteY212" fmla="*/ 2221029 h 2237474"/>
              <a:gd name="connsiteX213" fmla="*/ 812914 w 12192000"/>
              <a:gd name="connsiteY213" fmla="*/ 2202752 h 2237474"/>
              <a:gd name="connsiteX214" fmla="*/ 800195 w 12192000"/>
              <a:gd name="connsiteY214" fmla="*/ 2209407 h 2237474"/>
              <a:gd name="connsiteX215" fmla="*/ 784978 w 12192000"/>
              <a:gd name="connsiteY215" fmla="*/ 2212360 h 2237474"/>
              <a:gd name="connsiteX216" fmla="*/ 681987 w 12192000"/>
              <a:gd name="connsiteY216" fmla="*/ 2216757 h 2237474"/>
              <a:gd name="connsiteX217" fmla="*/ 669923 w 12192000"/>
              <a:gd name="connsiteY217" fmla="*/ 2211682 h 2237474"/>
              <a:gd name="connsiteX218" fmla="*/ 648680 w 12192000"/>
              <a:gd name="connsiteY218" fmla="*/ 2206229 h 2237474"/>
              <a:gd name="connsiteX219" fmla="*/ 597225 w 12192000"/>
              <a:gd name="connsiteY219" fmla="*/ 2180999 h 2237474"/>
              <a:gd name="connsiteX220" fmla="*/ 558449 w 12192000"/>
              <a:gd name="connsiteY220" fmla="*/ 2182346 h 2237474"/>
              <a:gd name="connsiteX221" fmla="*/ 550517 w 12192000"/>
              <a:gd name="connsiteY221" fmla="*/ 2182060 h 2237474"/>
              <a:gd name="connsiteX222" fmla="*/ 550309 w 12192000"/>
              <a:gd name="connsiteY222" fmla="*/ 2181825 h 2237474"/>
              <a:gd name="connsiteX223" fmla="*/ 541836 w 12192000"/>
              <a:gd name="connsiteY223" fmla="*/ 2181063 h 2237474"/>
              <a:gd name="connsiteX224" fmla="*/ 536057 w 12192000"/>
              <a:gd name="connsiteY224" fmla="*/ 2181537 h 2237474"/>
              <a:gd name="connsiteX225" fmla="*/ 520671 w 12192000"/>
              <a:gd name="connsiteY225" fmla="*/ 2180980 h 2237474"/>
              <a:gd name="connsiteX226" fmla="*/ 515024 w 12192000"/>
              <a:gd name="connsiteY226" fmla="*/ 2179258 h 2237474"/>
              <a:gd name="connsiteX227" fmla="*/ 512278 w 12192000"/>
              <a:gd name="connsiteY227" fmla="*/ 2176369 h 2237474"/>
              <a:gd name="connsiteX228" fmla="*/ 480419 w 12192000"/>
              <a:gd name="connsiteY228" fmla="*/ 2167807 h 2237474"/>
              <a:gd name="connsiteX229" fmla="*/ 413835 w 12192000"/>
              <a:gd name="connsiteY229" fmla="*/ 2156783 h 2237474"/>
              <a:gd name="connsiteX230" fmla="*/ 376513 w 12192000"/>
              <a:gd name="connsiteY230" fmla="*/ 2154014 h 2237474"/>
              <a:gd name="connsiteX231" fmla="*/ 273386 w 12192000"/>
              <a:gd name="connsiteY231" fmla="*/ 2142551 h 2237474"/>
              <a:gd name="connsiteX232" fmla="*/ 169207 w 12192000"/>
              <a:gd name="connsiteY232" fmla="*/ 2128100 h 2237474"/>
              <a:gd name="connsiteX233" fmla="*/ 93149 w 12192000"/>
              <a:gd name="connsiteY233" fmla="*/ 2105324 h 2237474"/>
              <a:gd name="connsiteX234" fmla="*/ 88109 w 12192000"/>
              <a:gd name="connsiteY234" fmla="*/ 2106704 h 2237474"/>
              <a:gd name="connsiteX235" fmla="*/ 80022 w 12192000"/>
              <a:gd name="connsiteY235" fmla="*/ 2107254 h 2237474"/>
              <a:gd name="connsiteX236" fmla="*/ 79717 w 12192000"/>
              <a:gd name="connsiteY236" fmla="*/ 2107046 h 2237474"/>
              <a:gd name="connsiteX237" fmla="*/ 72352 w 12192000"/>
              <a:gd name="connsiteY237" fmla="*/ 2107991 h 2237474"/>
              <a:gd name="connsiteX238" fmla="*/ 37645 w 12192000"/>
              <a:gd name="connsiteY238" fmla="*/ 2115401 h 2237474"/>
              <a:gd name="connsiteX239" fmla="*/ 4572 w 12192000"/>
              <a:gd name="connsiteY239" fmla="*/ 2111091 h 2237474"/>
              <a:gd name="connsiteX240" fmla="*/ 0 w 12192000"/>
              <a:gd name="connsiteY240" fmla="*/ 2110468 h 2237474"/>
              <a:gd name="connsiteX241" fmla="*/ 0 w 12192000"/>
              <a:gd name="connsiteY2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64741 w 12192000"/>
              <a:gd name="connsiteY151" fmla="*/ 1869433 h 2237474"/>
              <a:gd name="connsiteX152" fmla="*/ 3751332 w 12192000"/>
              <a:gd name="connsiteY152" fmla="*/ 1869854 h 2237474"/>
              <a:gd name="connsiteX153" fmla="*/ 3748155 w 12192000"/>
              <a:gd name="connsiteY153" fmla="*/ 1868903 h 2237474"/>
              <a:gd name="connsiteX154" fmla="*/ 3729530 w 12192000"/>
              <a:gd name="connsiteY154" fmla="*/ 1864513 h 2237474"/>
              <a:gd name="connsiteX155" fmla="*/ 3680177 w 12192000"/>
              <a:gd name="connsiteY155" fmla="*/ 1881552 h 2237474"/>
              <a:gd name="connsiteX156" fmla="*/ 3567259 w 12192000"/>
              <a:gd name="connsiteY156" fmla="*/ 1893482 h 2237474"/>
              <a:gd name="connsiteX157" fmla="*/ 3405770 w 12192000"/>
              <a:gd name="connsiteY157" fmla="*/ 1904591 h 2237474"/>
              <a:gd name="connsiteX158" fmla="*/ 3280097 w 12192000"/>
              <a:gd name="connsiteY158" fmla="*/ 1919610 h 2237474"/>
              <a:gd name="connsiteX159" fmla="*/ 3123424 w 12192000"/>
              <a:gd name="connsiteY159" fmla="*/ 1952930 h 2237474"/>
              <a:gd name="connsiteX160" fmla="*/ 3009910 w 12192000"/>
              <a:gd name="connsiteY160" fmla="*/ 1957866 h 2237474"/>
              <a:gd name="connsiteX161" fmla="*/ 2995934 w 12192000"/>
              <a:gd name="connsiteY161" fmla="*/ 1967085 h 2237474"/>
              <a:gd name="connsiteX162" fmla="*/ 2980071 w 12192000"/>
              <a:gd name="connsiteY162" fmla="*/ 1972988 h 2237474"/>
              <a:gd name="connsiteX163" fmla="*/ 2978094 w 12192000"/>
              <a:gd name="connsiteY163" fmla="*/ 1972369 h 2237474"/>
              <a:gd name="connsiteX164" fmla="*/ 2942858 w 12192000"/>
              <a:gd name="connsiteY164" fmla="*/ 1981367 h 2237474"/>
              <a:gd name="connsiteX165" fmla="*/ 2875436 w 12192000"/>
              <a:gd name="connsiteY165" fmla="*/ 1996977 h 2237474"/>
              <a:gd name="connsiteX166" fmla="*/ 2874892 w 12192000"/>
              <a:gd name="connsiteY166" fmla="*/ 1996085 h 2237474"/>
              <a:gd name="connsiteX167" fmla="*/ 2864145 w 12192000"/>
              <a:gd name="connsiteY167" fmla="*/ 1994061 h 2237474"/>
              <a:gd name="connsiteX168" fmla="*/ 2843662 w 12192000"/>
              <a:gd name="connsiteY168" fmla="*/ 1992498 h 2237474"/>
              <a:gd name="connsiteX169" fmla="*/ 2796128 w 12192000"/>
              <a:gd name="connsiteY169" fmla="*/ 1976403 h 2237474"/>
              <a:gd name="connsiteX170" fmla="*/ 2756784 w 12192000"/>
              <a:gd name="connsiteY170" fmla="*/ 1985116 h 2237474"/>
              <a:gd name="connsiteX171" fmla="*/ 2748833 w 12192000"/>
              <a:gd name="connsiteY171" fmla="*/ 1986323 h 2237474"/>
              <a:gd name="connsiteX172" fmla="*/ 2748661 w 12192000"/>
              <a:gd name="connsiteY172" fmla="*/ 1986122 h 2237474"/>
              <a:gd name="connsiteX173" fmla="*/ 2740251 w 12192000"/>
              <a:gd name="connsiteY173" fmla="*/ 1986946 h 2237474"/>
              <a:gd name="connsiteX174" fmla="*/ 2718916 w 12192000"/>
              <a:gd name="connsiteY174" fmla="*/ 1990867 h 2237474"/>
              <a:gd name="connsiteX175" fmla="*/ 2713522 w 12192000"/>
              <a:gd name="connsiteY175" fmla="*/ 1990173 h 2237474"/>
              <a:gd name="connsiteX176" fmla="*/ 2680597 w 12192000"/>
              <a:gd name="connsiteY176" fmla="*/ 1984996 h 2237474"/>
              <a:gd name="connsiteX177" fmla="*/ 2578178 w 12192000"/>
              <a:gd name="connsiteY177" fmla="*/ 1990531 h 2237474"/>
              <a:gd name="connsiteX178" fmla="*/ 2476147 w 12192000"/>
              <a:gd name="connsiteY178" fmla="*/ 1998305 h 2237474"/>
              <a:gd name="connsiteX179" fmla="*/ 2373568 w 12192000"/>
              <a:gd name="connsiteY179" fmla="*/ 2003219 h 2237474"/>
              <a:gd name="connsiteX180" fmla="*/ 2321399 w 12192000"/>
              <a:gd name="connsiteY180" fmla="*/ 1989467 h 2237474"/>
              <a:gd name="connsiteX181" fmla="*/ 2315525 w 12192000"/>
              <a:gd name="connsiteY181" fmla="*/ 1989708 h 2237474"/>
              <a:gd name="connsiteX182" fmla="*/ 2300792 w 12192000"/>
              <a:gd name="connsiteY182" fmla="*/ 1994290 h 2237474"/>
              <a:gd name="connsiteX183" fmla="*/ 2295469 w 12192000"/>
              <a:gd name="connsiteY183" fmla="*/ 1996659 h 2237474"/>
              <a:gd name="connsiteX184" fmla="*/ 2287219 w 12192000"/>
              <a:gd name="connsiteY184" fmla="*/ 1998750 h 2237474"/>
              <a:gd name="connsiteX185" fmla="*/ 2286948 w 12192000"/>
              <a:gd name="connsiteY185" fmla="*/ 1998596 h 2237474"/>
              <a:gd name="connsiteX186" fmla="*/ 2243069 w 12192000"/>
              <a:gd name="connsiteY186" fmla="*/ 2015111 h 2237474"/>
              <a:gd name="connsiteX187" fmla="*/ 2186609 w 12192000"/>
              <a:gd name="connsiteY187" fmla="*/ 2008263 h 2237474"/>
              <a:gd name="connsiteX188" fmla="*/ 2164831 w 12192000"/>
              <a:gd name="connsiteY188" fmla="*/ 2010143 h 2237474"/>
              <a:gd name="connsiteX189" fmla="*/ 2152836 w 12192000"/>
              <a:gd name="connsiteY189" fmla="*/ 2010048 h 2237474"/>
              <a:gd name="connsiteX190" fmla="*/ 2117102 w 12192000"/>
              <a:gd name="connsiteY190" fmla="*/ 2023004 h 2237474"/>
              <a:gd name="connsiteX191" fmla="*/ 2111935 w 12192000"/>
              <a:gd name="connsiteY191" fmla="*/ 2023163 h 2237474"/>
              <a:gd name="connsiteX192" fmla="*/ 2089991 w 12192000"/>
              <a:gd name="connsiteY192" fmla="*/ 2034193 h 2237474"/>
              <a:gd name="connsiteX193" fmla="*/ 2058061 w 12192000"/>
              <a:gd name="connsiteY193" fmla="*/ 2047942 h 2237474"/>
              <a:gd name="connsiteX194" fmla="*/ 2055737 w 12192000"/>
              <a:gd name="connsiteY194" fmla="*/ 2047704 h 2237474"/>
              <a:gd name="connsiteX195" fmla="*/ 2042244 w 12192000"/>
              <a:gd name="connsiteY195" fmla="*/ 2055560 h 2237474"/>
              <a:gd name="connsiteX196" fmla="*/ 1976224 w 12192000"/>
              <a:gd name="connsiteY196" fmla="*/ 2074257 h 2237474"/>
              <a:gd name="connsiteX197" fmla="*/ 1877728 w 12192000"/>
              <a:gd name="connsiteY197" fmla="*/ 2101004 h 2237474"/>
              <a:gd name="connsiteX198" fmla="*/ 1759056 w 12192000"/>
              <a:gd name="connsiteY198" fmla="*/ 2125608 h 2237474"/>
              <a:gd name="connsiteX199" fmla="*/ 1637948 w 12192000"/>
              <a:gd name="connsiteY199" fmla="*/ 2172597 h 2237474"/>
              <a:gd name="connsiteX200" fmla="*/ 1434549 w 12192000"/>
              <a:gd name="connsiteY200" fmla="*/ 2234522 h 2237474"/>
              <a:gd name="connsiteX201" fmla="*/ 1398481 w 12192000"/>
              <a:gd name="connsiteY201" fmla="*/ 2237074 h 2237474"/>
              <a:gd name="connsiteX202" fmla="*/ 1398407 w 12192000"/>
              <a:gd name="connsiteY202" fmla="*/ 2237095 h 2237474"/>
              <a:gd name="connsiteX203" fmla="*/ 1370962 w 12192000"/>
              <a:gd name="connsiteY203" fmla="*/ 2237474 h 2237474"/>
              <a:gd name="connsiteX204" fmla="*/ 1356367 w 12192000"/>
              <a:gd name="connsiteY204" fmla="*/ 2235089 h 2237474"/>
              <a:gd name="connsiteX205" fmla="*/ 1324828 w 12192000"/>
              <a:gd name="connsiteY205" fmla="*/ 2231968 h 2237474"/>
              <a:gd name="connsiteX206" fmla="*/ 1297744 w 12192000"/>
              <a:gd name="connsiteY206" fmla="*/ 2235849 h 2237474"/>
              <a:gd name="connsiteX207" fmla="*/ 1286236 w 12192000"/>
              <a:gd name="connsiteY207" fmla="*/ 2233135 h 2237474"/>
              <a:gd name="connsiteX208" fmla="*/ 1283504 w 12192000"/>
              <a:gd name="connsiteY208" fmla="*/ 2233797 h 2237474"/>
              <a:gd name="connsiteX209" fmla="*/ 1279765 w 12192000"/>
              <a:gd name="connsiteY209" fmla="*/ 2229639 h 2237474"/>
              <a:gd name="connsiteX210" fmla="*/ 1195347 w 12192000"/>
              <a:gd name="connsiteY210" fmla="*/ 2212354 h 2237474"/>
              <a:gd name="connsiteX211" fmla="*/ 970251 w 12192000"/>
              <a:gd name="connsiteY211" fmla="*/ 2221029 h 2237474"/>
              <a:gd name="connsiteX212" fmla="*/ 812914 w 12192000"/>
              <a:gd name="connsiteY212" fmla="*/ 2202752 h 2237474"/>
              <a:gd name="connsiteX213" fmla="*/ 800195 w 12192000"/>
              <a:gd name="connsiteY213" fmla="*/ 2209407 h 2237474"/>
              <a:gd name="connsiteX214" fmla="*/ 784978 w 12192000"/>
              <a:gd name="connsiteY214" fmla="*/ 2212360 h 2237474"/>
              <a:gd name="connsiteX215" fmla="*/ 681987 w 12192000"/>
              <a:gd name="connsiteY215" fmla="*/ 2216757 h 2237474"/>
              <a:gd name="connsiteX216" fmla="*/ 669923 w 12192000"/>
              <a:gd name="connsiteY216" fmla="*/ 2211682 h 2237474"/>
              <a:gd name="connsiteX217" fmla="*/ 648680 w 12192000"/>
              <a:gd name="connsiteY217" fmla="*/ 2206229 h 2237474"/>
              <a:gd name="connsiteX218" fmla="*/ 597225 w 12192000"/>
              <a:gd name="connsiteY218" fmla="*/ 2180999 h 2237474"/>
              <a:gd name="connsiteX219" fmla="*/ 558449 w 12192000"/>
              <a:gd name="connsiteY219" fmla="*/ 2182346 h 2237474"/>
              <a:gd name="connsiteX220" fmla="*/ 550517 w 12192000"/>
              <a:gd name="connsiteY220" fmla="*/ 2182060 h 2237474"/>
              <a:gd name="connsiteX221" fmla="*/ 550309 w 12192000"/>
              <a:gd name="connsiteY221" fmla="*/ 2181825 h 2237474"/>
              <a:gd name="connsiteX222" fmla="*/ 541836 w 12192000"/>
              <a:gd name="connsiteY222" fmla="*/ 2181063 h 2237474"/>
              <a:gd name="connsiteX223" fmla="*/ 536057 w 12192000"/>
              <a:gd name="connsiteY223" fmla="*/ 2181537 h 2237474"/>
              <a:gd name="connsiteX224" fmla="*/ 520671 w 12192000"/>
              <a:gd name="connsiteY224" fmla="*/ 2180980 h 2237474"/>
              <a:gd name="connsiteX225" fmla="*/ 515024 w 12192000"/>
              <a:gd name="connsiteY225" fmla="*/ 2179258 h 2237474"/>
              <a:gd name="connsiteX226" fmla="*/ 512278 w 12192000"/>
              <a:gd name="connsiteY226" fmla="*/ 2176369 h 2237474"/>
              <a:gd name="connsiteX227" fmla="*/ 480419 w 12192000"/>
              <a:gd name="connsiteY227" fmla="*/ 2167807 h 2237474"/>
              <a:gd name="connsiteX228" fmla="*/ 413835 w 12192000"/>
              <a:gd name="connsiteY228" fmla="*/ 2156783 h 2237474"/>
              <a:gd name="connsiteX229" fmla="*/ 376513 w 12192000"/>
              <a:gd name="connsiteY229" fmla="*/ 2154014 h 2237474"/>
              <a:gd name="connsiteX230" fmla="*/ 273386 w 12192000"/>
              <a:gd name="connsiteY230" fmla="*/ 2142551 h 2237474"/>
              <a:gd name="connsiteX231" fmla="*/ 169207 w 12192000"/>
              <a:gd name="connsiteY231" fmla="*/ 2128100 h 2237474"/>
              <a:gd name="connsiteX232" fmla="*/ 93149 w 12192000"/>
              <a:gd name="connsiteY232" fmla="*/ 2105324 h 2237474"/>
              <a:gd name="connsiteX233" fmla="*/ 88109 w 12192000"/>
              <a:gd name="connsiteY233" fmla="*/ 2106704 h 2237474"/>
              <a:gd name="connsiteX234" fmla="*/ 80022 w 12192000"/>
              <a:gd name="connsiteY234" fmla="*/ 2107254 h 2237474"/>
              <a:gd name="connsiteX235" fmla="*/ 79717 w 12192000"/>
              <a:gd name="connsiteY235" fmla="*/ 2107046 h 2237474"/>
              <a:gd name="connsiteX236" fmla="*/ 72352 w 12192000"/>
              <a:gd name="connsiteY236" fmla="*/ 2107991 h 2237474"/>
              <a:gd name="connsiteX237" fmla="*/ 37645 w 12192000"/>
              <a:gd name="connsiteY237" fmla="*/ 2115401 h 2237474"/>
              <a:gd name="connsiteX238" fmla="*/ 4572 w 12192000"/>
              <a:gd name="connsiteY238" fmla="*/ 2111091 h 2237474"/>
              <a:gd name="connsiteX239" fmla="*/ 0 w 12192000"/>
              <a:gd name="connsiteY239" fmla="*/ 2110468 h 2237474"/>
              <a:gd name="connsiteX240" fmla="*/ 0 w 12192000"/>
              <a:gd name="connsiteY2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51332 w 12192000"/>
              <a:gd name="connsiteY151" fmla="*/ 1869854 h 2237474"/>
              <a:gd name="connsiteX152" fmla="*/ 3748155 w 12192000"/>
              <a:gd name="connsiteY152" fmla="*/ 1868903 h 2237474"/>
              <a:gd name="connsiteX153" fmla="*/ 3729530 w 12192000"/>
              <a:gd name="connsiteY153" fmla="*/ 1864513 h 2237474"/>
              <a:gd name="connsiteX154" fmla="*/ 3680177 w 12192000"/>
              <a:gd name="connsiteY154" fmla="*/ 1881552 h 2237474"/>
              <a:gd name="connsiteX155" fmla="*/ 3567259 w 12192000"/>
              <a:gd name="connsiteY155" fmla="*/ 1893482 h 2237474"/>
              <a:gd name="connsiteX156" fmla="*/ 3405770 w 12192000"/>
              <a:gd name="connsiteY156" fmla="*/ 1904591 h 2237474"/>
              <a:gd name="connsiteX157" fmla="*/ 3280097 w 12192000"/>
              <a:gd name="connsiteY157" fmla="*/ 1919610 h 2237474"/>
              <a:gd name="connsiteX158" fmla="*/ 3123424 w 12192000"/>
              <a:gd name="connsiteY158" fmla="*/ 1952930 h 2237474"/>
              <a:gd name="connsiteX159" fmla="*/ 3009910 w 12192000"/>
              <a:gd name="connsiteY159" fmla="*/ 1957866 h 2237474"/>
              <a:gd name="connsiteX160" fmla="*/ 2995934 w 12192000"/>
              <a:gd name="connsiteY160" fmla="*/ 1967085 h 2237474"/>
              <a:gd name="connsiteX161" fmla="*/ 2980071 w 12192000"/>
              <a:gd name="connsiteY161" fmla="*/ 1972988 h 2237474"/>
              <a:gd name="connsiteX162" fmla="*/ 2978094 w 12192000"/>
              <a:gd name="connsiteY162" fmla="*/ 1972369 h 2237474"/>
              <a:gd name="connsiteX163" fmla="*/ 2942858 w 12192000"/>
              <a:gd name="connsiteY163" fmla="*/ 1981367 h 2237474"/>
              <a:gd name="connsiteX164" fmla="*/ 2875436 w 12192000"/>
              <a:gd name="connsiteY164" fmla="*/ 1996977 h 2237474"/>
              <a:gd name="connsiteX165" fmla="*/ 2874892 w 12192000"/>
              <a:gd name="connsiteY165" fmla="*/ 1996085 h 2237474"/>
              <a:gd name="connsiteX166" fmla="*/ 2864145 w 12192000"/>
              <a:gd name="connsiteY166" fmla="*/ 1994061 h 2237474"/>
              <a:gd name="connsiteX167" fmla="*/ 2843662 w 12192000"/>
              <a:gd name="connsiteY167" fmla="*/ 1992498 h 2237474"/>
              <a:gd name="connsiteX168" fmla="*/ 2796128 w 12192000"/>
              <a:gd name="connsiteY168" fmla="*/ 1976403 h 2237474"/>
              <a:gd name="connsiteX169" fmla="*/ 2756784 w 12192000"/>
              <a:gd name="connsiteY169" fmla="*/ 1985116 h 2237474"/>
              <a:gd name="connsiteX170" fmla="*/ 2748833 w 12192000"/>
              <a:gd name="connsiteY170" fmla="*/ 1986323 h 2237474"/>
              <a:gd name="connsiteX171" fmla="*/ 2748661 w 12192000"/>
              <a:gd name="connsiteY171" fmla="*/ 1986122 h 2237474"/>
              <a:gd name="connsiteX172" fmla="*/ 2740251 w 12192000"/>
              <a:gd name="connsiteY172" fmla="*/ 1986946 h 2237474"/>
              <a:gd name="connsiteX173" fmla="*/ 2718916 w 12192000"/>
              <a:gd name="connsiteY173" fmla="*/ 1990867 h 2237474"/>
              <a:gd name="connsiteX174" fmla="*/ 2713522 w 12192000"/>
              <a:gd name="connsiteY174" fmla="*/ 1990173 h 2237474"/>
              <a:gd name="connsiteX175" fmla="*/ 2680597 w 12192000"/>
              <a:gd name="connsiteY175" fmla="*/ 1984996 h 2237474"/>
              <a:gd name="connsiteX176" fmla="*/ 2578178 w 12192000"/>
              <a:gd name="connsiteY176" fmla="*/ 1990531 h 2237474"/>
              <a:gd name="connsiteX177" fmla="*/ 2476147 w 12192000"/>
              <a:gd name="connsiteY177" fmla="*/ 1998305 h 2237474"/>
              <a:gd name="connsiteX178" fmla="*/ 2373568 w 12192000"/>
              <a:gd name="connsiteY178" fmla="*/ 2003219 h 2237474"/>
              <a:gd name="connsiteX179" fmla="*/ 2321399 w 12192000"/>
              <a:gd name="connsiteY179" fmla="*/ 1989467 h 2237474"/>
              <a:gd name="connsiteX180" fmla="*/ 2315525 w 12192000"/>
              <a:gd name="connsiteY180" fmla="*/ 1989708 h 2237474"/>
              <a:gd name="connsiteX181" fmla="*/ 2300792 w 12192000"/>
              <a:gd name="connsiteY181" fmla="*/ 1994290 h 2237474"/>
              <a:gd name="connsiteX182" fmla="*/ 2295469 w 12192000"/>
              <a:gd name="connsiteY182" fmla="*/ 1996659 h 2237474"/>
              <a:gd name="connsiteX183" fmla="*/ 2287219 w 12192000"/>
              <a:gd name="connsiteY183" fmla="*/ 1998750 h 2237474"/>
              <a:gd name="connsiteX184" fmla="*/ 2286948 w 12192000"/>
              <a:gd name="connsiteY184" fmla="*/ 1998596 h 2237474"/>
              <a:gd name="connsiteX185" fmla="*/ 2243069 w 12192000"/>
              <a:gd name="connsiteY185" fmla="*/ 2015111 h 2237474"/>
              <a:gd name="connsiteX186" fmla="*/ 2186609 w 12192000"/>
              <a:gd name="connsiteY186" fmla="*/ 2008263 h 2237474"/>
              <a:gd name="connsiteX187" fmla="*/ 2164831 w 12192000"/>
              <a:gd name="connsiteY187" fmla="*/ 2010143 h 2237474"/>
              <a:gd name="connsiteX188" fmla="*/ 2152836 w 12192000"/>
              <a:gd name="connsiteY188" fmla="*/ 2010048 h 2237474"/>
              <a:gd name="connsiteX189" fmla="*/ 2117102 w 12192000"/>
              <a:gd name="connsiteY189" fmla="*/ 2023004 h 2237474"/>
              <a:gd name="connsiteX190" fmla="*/ 2111935 w 12192000"/>
              <a:gd name="connsiteY190" fmla="*/ 2023163 h 2237474"/>
              <a:gd name="connsiteX191" fmla="*/ 2089991 w 12192000"/>
              <a:gd name="connsiteY191" fmla="*/ 2034193 h 2237474"/>
              <a:gd name="connsiteX192" fmla="*/ 2058061 w 12192000"/>
              <a:gd name="connsiteY192" fmla="*/ 2047942 h 2237474"/>
              <a:gd name="connsiteX193" fmla="*/ 2055737 w 12192000"/>
              <a:gd name="connsiteY193" fmla="*/ 2047704 h 2237474"/>
              <a:gd name="connsiteX194" fmla="*/ 2042244 w 12192000"/>
              <a:gd name="connsiteY194" fmla="*/ 2055560 h 2237474"/>
              <a:gd name="connsiteX195" fmla="*/ 1976224 w 12192000"/>
              <a:gd name="connsiteY195" fmla="*/ 2074257 h 2237474"/>
              <a:gd name="connsiteX196" fmla="*/ 1877728 w 12192000"/>
              <a:gd name="connsiteY196" fmla="*/ 2101004 h 2237474"/>
              <a:gd name="connsiteX197" fmla="*/ 1759056 w 12192000"/>
              <a:gd name="connsiteY197" fmla="*/ 2125608 h 2237474"/>
              <a:gd name="connsiteX198" fmla="*/ 1637948 w 12192000"/>
              <a:gd name="connsiteY198" fmla="*/ 2172597 h 2237474"/>
              <a:gd name="connsiteX199" fmla="*/ 1434549 w 12192000"/>
              <a:gd name="connsiteY199" fmla="*/ 2234522 h 2237474"/>
              <a:gd name="connsiteX200" fmla="*/ 1398481 w 12192000"/>
              <a:gd name="connsiteY200" fmla="*/ 2237074 h 2237474"/>
              <a:gd name="connsiteX201" fmla="*/ 1398407 w 12192000"/>
              <a:gd name="connsiteY201" fmla="*/ 2237095 h 2237474"/>
              <a:gd name="connsiteX202" fmla="*/ 1370962 w 12192000"/>
              <a:gd name="connsiteY202" fmla="*/ 2237474 h 2237474"/>
              <a:gd name="connsiteX203" fmla="*/ 1356367 w 12192000"/>
              <a:gd name="connsiteY203" fmla="*/ 2235089 h 2237474"/>
              <a:gd name="connsiteX204" fmla="*/ 1324828 w 12192000"/>
              <a:gd name="connsiteY204" fmla="*/ 2231968 h 2237474"/>
              <a:gd name="connsiteX205" fmla="*/ 1297744 w 12192000"/>
              <a:gd name="connsiteY205" fmla="*/ 2235849 h 2237474"/>
              <a:gd name="connsiteX206" fmla="*/ 1286236 w 12192000"/>
              <a:gd name="connsiteY206" fmla="*/ 2233135 h 2237474"/>
              <a:gd name="connsiteX207" fmla="*/ 1283504 w 12192000"/>
              <a:gd name="connsiteY207" fmla="*/ 2233797 h 2237474"/>
              <a:gd name="connsiteX208" fmla="*/ 1279765 w 12192000"/>
              <a:gd name="connsiteY208" fmla="*/ 2229639 h 2237474"/>
              <a:gd name="connsiteX209" fmla="*/ 1195347 w 12192000"/>
              <a:gd name="connsiteY209" fmla="*/ 2212354 h 2237474"/>
              <a:gd name="connsiteX210" fmla="*/ 970251 w 12192000"/>
              <a:gd name="connsiteY210" fmla="*/ 2221029 h 2237474"/>
              <a:gd name="connsiteX211" fmla="*/ 812914 w 12192000"/>
              <a:gd name="connsiteY211" fmla="*/ 2202752 h 2237474"/>
              <a:gd name="connsiteX212" fmla="*/ 800195 w 12192000"/>
              <a:gd name="connsiteY212" fmla="*/ 2209407 h 2237474"/>
              <a:gd name="connsiteX213" fmla="*/ 784978 w 12192000"/>
              <a:gd name="connsiteY213" fmla="*/ 2212360 h 2237474"/>
              <a:gd name="connsiteX214" fmla="*/ 681987 w 12192000"/>
              <a:gd name="connsiteY214" fmla="*/ 2216757 h 2237474"/>
              <a:gd name="connsiteX215" fmla="*/ 669923 w 12192000"/>
              <a:gd name="connsiteY215" fmla="*/ 2211682 h 2237474"/>
              <a:gd name="connsiteX216" fmla="*/ 648680 w 12192000"/>
              <a:gd name="connsiteY216" fmla="*/ 2206229 h 2237474"/>
              <a:gd name="connsiteX217" fmla="*/ 597225 w 12192000"/>
              <a:gd name="connsiteY217" fmla="*/ 2180999 h 2237474"/>
              <a:gd name="connsiteX218" fmla="*/ 558449 w 12192000"/>
              <a:gd name="connsiteY218" fmla="*/ 2182346 h 2237474"/>
              <a:gd name="connsiteX219" fmla="*/ 550517 w 12192000"/>
              <a:gd name="connsiteY219" fmla="*/ 2182060 h 2237474"/>
              <a:gd name="connsiteX220" fmla="*/ 550309 w 12192000"/>
              <a:gd name="connsiteY220" fmla="*/ 2181825 h 2237474"/>
              <a:gd name="connsiteX221" fmla="*/ 541836 w 12192000"/>
              <a:gd name="connsiteY221" fmla="*/ 2181063 h 2237474"/>
              <a:gd name="connsiteX222" fmla="*/ 536057 w 12192000"/>
              <a:gd name="connsiteY222" fmla="*/ 2181537 h 2237474"/>
              <a:gd name="connsiteX223" fmla="*/ 520671 w 12192000"/>
              <a:gd name="connsiteY223" fmla="*/ 2180980 h 2237474"/>
              <a:gd name="connsiteX224" fmla="*/ 515024 w 12192000"/>
              <a:gd name="connsiteY224" fmla="*/ 2179258 h 2237474"/>
              <a:gd name="connsiteX225" fmla="*/ 512278 w 12192000"/>
              <a:gd name="connsiteY225" fmla="*/ 2176369 h 2237474"/>
              <a:gd name="connsiteX226" fmla="*/ 480419 w 12192000"/>
              <a:gd name="connsiteY226" fmla="*/ 2167807 h 2237474"/>
              <a:gd name="connsiteX227" fmla="*/ 413835 w 12192000"/>
              <a:gd name="connsiteY227" fmla="*/ 2156783 h 2237474"/>
              <a:gd name="connsiteX228" fmla="*/ 376513 w 12192000"/>
              <a:gd name="connsiteY228" fmla="*/ 2154014 h 2237474"/>
              <a:gd name="connsiteX229" fmla="*/ 273386 w 12192000"/>
              <a:gd name="connsiteY229" fmla="*/ 2142551 h 2237474"/>
              <a:gd name="connsiteX230" fmla="*/ 169207 w 12192000"/>
              <a:gd name="connsiteY230" fmla="*/ 2128100 h 2237474"/>
              <a:gd name="connsiteX231" fmla="*/ 93149 w 12192000"/>
              <a:gd name="connsiteY231" fmla="*/ 2105324 h 2237474"/>
              <a:gd name="connsiteX232" fmla="*/ 88109 w 12192000"/>
              <a:gd name="connsiteY232" fmla="*/ 2106704 h 2237474"/>
              <a:gd name="connsiteX233" fmla="*/ 80022 w 12192000"/>
              <a:gd name="connsiteY233" fmla="*/ 2107254 h 2237474"/>
              <a:gd name="connsiteX234" fmla="*/ 79717 w 12192000"/>
              <a:gd name="connsiteY234" fmla="*/ 2107046 h 2237474"/>
              <a:gd name="connsiteX235" fmla="*/ 72352 w 12192000"/>
              <a:gd name="connsiteY235" fmla="*/ 2107991 h 2237474"/>
              <a:gd name="connsiteX236" fmla="*/ 37645 w 12192000"/>
              <a:gd name="connsiteY236" fmla="*/ 2115401 h 2237474"/>
              <a:gd name="connsiteX237" fmla="*/ 4572 w 12192000"/>
              <a:gd name="connsiteY237" fmla="*/ 2111091 h 2237474"/>
              <a:gd name="connsiteX238" fmla="*/ 0 w 12192000"/>
              <a:gd name="connsiteY238" fmla="*/ 2110468 h 2237474"/>
              <a:gd name="connsiteX239" fmla="*/ 0 w 12192000"/>
              <a:gd name="connsiteY23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51332 w 12192000"/>
              <a:gd name="connsiteY151" fmla="*/ 1869854 h 2237474"/>
              <a:gd name="connsiteX152" fmla="*/ 3729530 w 12192000"/>
              <a:gd name="connsiteY152" fmla="*/ 1864513 h 2237474"/>
              <a:gd name="connsiteX153" fmla="*/ 3680177 w 12192000"/>
              <a:gd name="connsiteY153" fmla="*/ 1881552 h 2237474"/>
              <a:gd name="connsiteX154" fmla="*/ 3567259 w 12192000"/>
              <a:gd name="connsiteY154" fmla="*/ 1893482 h 2237474"/>
              <a:gd name="connsiteX155" fmla="*/ 3405770 w 12192000"/>
              <a:gd name="connsiteY155" fmla="*/ 1904591 h 2237474"/>
              <a:gd name="connsiteX156" fmla="*/ 3280097 w 12192000"/>
              <a:gd name="connsiteY156" fmla="*/ 1919610 h 2237474"/>
              <a:gd name="connsiteX157" fmla="*/ 3123424 w 12192000"/>
              <a:gd name="connsiteY157" fmla="*/ 1952930 h 2237474"/>
              <a:gd name="connsiteX158" fmla="*/ 3009910 w 12192000"/>
              <a:gd name="connsiteY158" fmla="*/ 1957866 h 2237474"/>
              <a:gd name="connsiteX159" fmla="*/ 2995934 w 12192000"/>
              <a:gd name="connsiteY159" fmla="*/ 1967085 h 2237474"/>
              <a:gd name="connsiteX160" fmla="*/ 2980071 w 12192000"/>
              <a:gd name="connsiteY160" fmla="*/ 1972988 h 2237474"/>
              <a:gd name="connsiteX161" fmla="*/ 2978094 w 12192000"/>
              <a:gd name="connsiteY161" fmla="*/ 1972369 h 2237474"/>
              <a:gd name="connsiteX162" fmla="*/ 2942858 w 12192000"/>
              <a:gd name="connsiteY162" fmla="*/ 1981367 h 2237474"/>
              <a:gd name="connsiteX163" fmla="*/ 2875436 w 12192000"/>
              <a:gd name="connsiteY163" fmla="*/ 1996977 h 2237474"/>
              <a:gd name="connsiteX164" fmla="*/ 2874892 w 12192000"/>
              <a:gd name="connsiteY164" fmla="*/ 1996085 h 2237474"/>
              <a:gd name="connsiteX165" fmla="*/ 2864145 w 12192000"/>
              <a:gd name="connsiteY165" fmla="*/ 1994061 h 2237474"/>
              <a:gd name="connsiteX166" fmla="*/ 2843662 w 12192000"/>
              <a:gd name="connsiteY166" fmla="*/ 1992498 h 2237474"/>
              <a:gd name="connsiteX167" fmla="*/ 2796128 w 12192000"/>
              <a:gd name="connsiteY167" fmla="*/ 1976403 h 2237474"/>
              <a:gd name="connsiteX168" fmla="*/ 2756784 w 12192000"/>
              <a:gd name="connsiteY168" fmla="*/ 1985116 h 2237474"/>
              <a:gd name="connsiteX169" fmla="*/ 2748833 w 12192000"/>
              <a:gd name="connsiteY169" fmla="*/ 1986323 h 2237474"/>
              <a:gd name="connsiteX170" fmla="*/ 2748661 w 12192000"/>
              <a:gd name="connsiteY170" fmla="*/ 1986122 h 2237474"/>
              <a:gd name="connsiteX171" fmla="*/ 2740251 w 12192000"/>
              <a:gd name="connsiteY171" fmla="*/ 1986946 h 2237474"/>
              <a:gd name="connsiteX172" fmla="*/ 2718916 w 12192000"/>
              <a:gd name="connsiteY172" fmla="*/ 1990867 h 2237474"/>
              <a:gd name="connsiteX173" fmla="*/ 2713522 w 12192000"/>
              <a:gd name="connsiteY173" fmla="*/ 1990173 h 2237474"/>
              <a:gd name="connsiteX174" fmla="*/ 2680597 w 12192000"/>
              <a:gd name="connsiteY174" fmla="*/ 1984996 h 2237474"/>
              <a:gd name="connsiteX175" fmla="*/ 2578178 w 12192000"/>
              <a:gd name="connsiteY175" fmla="*/ 1990531 h 2237474"/>
              <a:gd name="connsiteX176" fmla="*/ 2476147 w 12192000"/>
              <a:gd name="connsiteY176" fmla="*/ 1998305 h 2237474"/>
              <a:gd name="connsiteX177" fmla="*/ 2373568 w 12192000"/>
              <a:gd name="connsiteY177" fmla="*/ 2003219 h 2237474"/>
              <a:gd name="connsiteX178" fmla="*/ 2321399 w 12192000"/>
              <a:gd name="connsiteY178" fmla="*/ 1989467 h 2237474"/>
              <a:gd name="connsiteX179" fmla="*/ 2315525 w 12192000"/>
              <a:gd name="connsiteY179" fmla="*/ 1989708 h 2237474"/>
              <a:gd name="connsiteX180" fmla="*/ 2300792 w 12192000"/>
              <a:gd name="connsiteY180" fmla="*/ 1994290 h 2237474"/>
              <a:gd name="connsiteX181" fmla="*/ 2295469 w 12192000"/>
              <a:gd name="connsiteY181" fmla="*/ 1996659 h 2237474"/>
              <a:gd name="connsiteX182" fmla="*/ 2287219 w 12192000"/>
              <a:gd name="connsiteY182" fmla="*/ 1998750 h 2237474"/>
              <a:gd name="connsiteX183" fmla="*/ 2286948 w 12192000"/>
              <a:gd name="connsiteY183" fmla="*/ 1998596 h 2237474"/>
              <a:gd name="connsiteX184" fmla="*/ 2243069 w 12192000"/>
              <a:gd name="connsiteY184" fmla="*/ 2015111 h 2237474"/>
              <a:gd name="connsiteX185" fmla="*/ 2186609 w 12192000"/>
              <a:gd name="connsiteY185" fmla="*/ 2008263 h 2237474"/>
              <a:gd name="connsiteX186" fmla="*/ 2164831 w 12192000"/>
              <a:gd name="connsiteY186" fmla="*/ 2010143 h 2237474"/>
              <a:gd name="connsiteX187" fmla="*/ 2152836 w 12192000"/>
              <a:gd name="connsiteY187" fmla="*/ 2010048 h 2237474"/>
              <a:gd name="connsiteX188" fmla="*/ 2117102 w 12192000"/>
              <a:gd name="connsiteY188" fmla="*/ 2023004 h 2237474"/>
              <a:gd name="connsiteX189" fmla="*/ 2111935 w 12192000"/>
              <a:gd name="connsiteY189" fmla="*/ 2023163 h 2237474"/>
              <a:gd name="connsiteX190" fmla="*/ 2089991 w 12192000"/>
              <a:gd name="connsiteY190" fmla="*/ 2034193 h 2237474"/>
              <a:gd name="connsiteX191" fmla="*/ 2058061 w 12192000"/>
              <a:gd name="connsiteY191" fmla="*/ 2047942 h 2237474"/>
              <a:gd name="connsiteX192" fmla="*/ 2055737 w 12192000"/>
              <a:gd name="connsiteY192" fmla="*/ 2047704 h 2237474"/>
              <a:gd name="connsiteX193" fmla="*/ 2042244 w 12192000"/>
              <a:gd name="connsiteY193" fmla="*/ 2055560 h 2237474"/>
              <a:gd name="connsiteX194" fmla="*/ 1976224 w 12192000"/>
              <a:gd name="connsiteY194" fmla="*/ 2074257 h 2237474"/>
              <a:gd name="connsiteX195" fmla="*/ 1877728 w 12192000"/>
              <a:gd name="connsiteY195" fmla="*/ 2101004 h 2237474"/>
              <a:gd name="connsiteX196" fmla="*/ 1759056 w 12192000"/>
              <a:gd name="connsiteY196" fmla="*/ 2125608 h 2237474"/>
              <a:gd name="connsiteX197" fmla="*/ 1637948 w 12192000"/>
              <a:gd name="connsiteY197" fmla="*/ 2172597 h 2237474"/>
              <a:gd name="connsiteX198" fmla="*/ 1434549 w 12192000"/>
              <a:gd name="connsiteY198" fmla="*/ 2234522 h 2237474"/>
              <a:gd name="connsiteX199" fmla="*/ 1398481 w 12192000"/>
              <a:gd name="connsiteY199" fmla="*/ 2237074 h 2237474"/>
              <a:gd name="connsiteX200" fmla="*/ 1398407 w 12192000"/>
              <a:gd name="connsiteY200" fmla="*/ 2237095 h 2237474"/>
              <a:gd name="connsiteX201" fmla="*/ 1370962 w 12192000"/>
              <a:gd name="connsiteY201" fmla="*/ 2237474 h 2237474"/>
              <a:gd name="connsiteX202" fmla="*/ 1356367 w 12192000"/>
              <a:gd name="connsiteY202" fmla="*/ 2235089 h 2237474"/>
              <a:gd name="connsiteX203" fmla="*/ 1324828 w 12192000"/>
              <a:gd name="connsiteY203" fmla="*/ 2231968 h 2237474"/>
              <a:gd name="connsiteX204" fmla="*/ 1297744 w 12192000"/>
              <a:gd name="connsiteY204" fmla="*/ 2235849 h 2237474"/>
              <a:gd name="connsiteX205" fmla="*/ 1286236 w 12192000"/>
              <a:gd name="connsiteY205" fmla="*/ 2233135 h 2237474"/>
              <a:gd name="connsiteX206" fmla="*/ 1283504 w 12192000"/>
              <a:gd name="connsiteY206" fmla="*/ 2233797 h 2237474"/>
              <a:gd name="connsiteX207" fmla="*/ 1279765 w 12192000"/>
              <a:gd name="connsiteY207" fmla="*/ 2229639 h 2237474"/>
              <a:gd name="connsiteX208" fmla="*/ 1195347 w 12192000"/>
              <a:gd name="connsiteY208" fmla="*/ 2212354 h 2237474"/>
              <a:gd name="connsiteX209" fmla="*/ 970251 w 12192000"/>
              <a:gd name="connsiteY209" fmla="*/ 2221029 h 2237474"/>
              <a:gd name="connsiteX210" fmla="*/ 812914 w 12192000"/>
              <a:gd name="connsiteY210" fmla="*/ 2202752 h 2237474"/>
              <a:gd name="connsiteX211" fmla="*/ 800195 w 12192000"/>
              <a:gd name="connsiteY211" fmla="*/ 2209407 h 2237474"/>
              <a:gd name="connsiteX212" fmla="*/ 784978 w 12192000"/>
              <a:gd name="connsiteY212" fmla="*/ 2212360 h 2237474"/>
              <a:gd name="connsiteX213" fmla="*/ 681987 w 12192000"/>
              <a:gd name="connsiteY213" fmla="*/ 2216757 h 2237474"/>
              <a:gd name="connsiteX214" fmla="*/ 669923 w 12192000"/>
              <a:gd name="connsiteY214" fmla="*/ 2211682 h 2237474"/>
              <a:gd name="connsiteX215" fmla="*/ 648680 w 12192000"/>
              <a:gd name="connsiteY215" fmla="*/ 2206229 h 2237474"/>
              <a:gd name="connsiteX216" fmla="*/ 597225 w 12192000"/>
              <a:gd name="connsiteY216" fmla="*/ 2180999 h 2237474"/>
              <a:gd name="connsiteX217" fmla="*/ 558449 w 12192000"/>
              <a:gd name="connsiteY217" fmla="*/ 2182346 h 2237474"/>
              <a:gd name="connsiteX218" fmla="*/ 550517 w 12192000"/>
              <a:gd name="connsiteY218" fmla="*/ 2182060 h 2237474"/>
              <a:gd name="connsiteX219" fmla="*/ 550309 w 12192000"/>
              <a:gd name="connsiteY219" fmla="*/ 2181825 h 2237474"/>
              <a:gd name="connsiteX220" fmla="*/ 541836 w 12192000"/>
              <a:gd name="connsiteY220" fmla="*/ 2181063 h 2237474"/>
              <a:gd name="connsiteX221" fmla="*/ 536057 w 12192000"/>
              <a:gd name="connsiteY221" fmla="*/ 2181537 h 2237474"/>
              <a:gd name="connsiteX222" fmla="*/ 520671 w 12192000"/>
              <a:gd name="connsiteY222" fmla="*/ 2180980 h 2237474"/>
              <a:gd name="connsiteX223" fmla="*/ 515024 w 12192000"/>
              <a:gd name="connsiteY223" fmla="*/ 2179258 h 2237474"/>
              <a:gd name="connsiteX224" fmla="*/ 512278 w 12192000"/>
              <a:gd name="connsiteY224" fmla="*/ 2176369 h 2237474"/>
              <a:gd name="connsiteX225" fmla="*/ 480419 w 12192000"/>
              <a:gd name="connsiteY225" fmla="*/ 2167807 h 2237474"/>
              <a:gd name="connsiteX226" fmla="*/ 413835 w 12192000"/>
              <a:gd name="connsiteY226" fmla="*/ 2156783 h 2237474"/>
              <a:gd name="connsiteX227" fmla="*/ 376513 w 12192000"/>
              <a:gd name="connsiteY227" fmla="*/ 2154014 h 2237474"/>
              <a:gd name="connsiteX228" fmla="*/ 273386 w 12192000"/>
              <a:gd name="connsiteY228" fmla="*/ 2142551 h 2237474"/>
              <a:gd name="connsiteX229" fmla="*/ 169207 w 12192000"/>
              <a:gd name="connsiteY229" fmla="*/ 2128100 h 2237474"/>
              <a:gd name="connsiteX230" fmla="*/ 93149 w 12192000"/>
              <a:gd name="connsiteY230" fmla="*/ 2105324 h 2237474"/>
              <a:gd name="connsiteX231" fmla="*/ 88109 w 12192000"/>
              <a:gd name="connsiteY231" fmla="*/ 2106704 h 2237474"/>
              <a:gd name="connsiteX232" fmla="*/ 80022 w 12192000"/>
              <a:gd name="connsiteY232" fmla="*/ 2107254 h 2237474"/>
              <a:gd name="connsiteX233" fmla="*/ 79717 w 12192000"/>
              <a:gd name="connsiteY233" fmla="*/ 2107046 h 2237474"/>
              <a:gd name="connsiteX234" fmla="*/ 72352 w 12192000"/>
              <a:gd name="connsiteY234" fmla="*/ 2107991 h 2237474"/>
              <a:gd name="connsiteX235" fmla="*/ 37645 w 12192000"/>
              <a:gd name="connsiteY235" fmla="*/ 2115401 h 2237474"/>
              <a:gd name="connsiteX236" fmla="*/ 4572 w 12192000"/>
              <a:gd name="connsiteY236" fmla="*/ 2111091 h 2237474"/>
              <a:gd name="connsiteX237" fmla="*/ 0 w 12192000"/>
              <a:gd name="connsiteY237" fmla="*/ 2110468 h 2237474"/>
              <a:gd name="connsiteX238" fmla="*/ 0 w 12192000"/>
              <a:gd name="connsiteY23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29530 w 12192000"/>
              <a:gd name="connsiteY151" fmla="*/ 1864513 h 2237474"/>
              <a:gd name="connsiteX152" fmla="*/ 3680177 w 12192000"/>
              <a:gd name="connsiteY152" fmla="*/ 1881552 h 2237474"/>
              <a:gd name="connsiteX153" fmla="*/ 3567259 w 12192000"/>
              <a:gd name="connsiteY153" fmla="*/ 1893482 h 2237474"/>
              <a:gd name="connsiteX154" fmla="*/ 3405770 w 12192000"/>
              <a:gd name="connsiteY154" fmla="*/ 1904591 h 2237474"/>
              <a:gd name="connsiteX155" fmla="*/ 3280097 w 12192000"/>
              <a:gd name="connsiteY155" fmla="*/ 1919610 h 2237474"/>
              <a:gd name="connsiteX156" fmla="*/ 3123424 w 12192000"/>
              <a:gd name="connsiteY156" fmla="*/ 1952930 h 2237474"/>
              <a:gd name="connsiteX157" fmla="*/ 3009910 w 12192000"/>
              <a:gd name="connsiteY157" fmla="*/ 1957866 h 2237474"/>
              <a:gd name="connsiteX158" fmla="*/ 2995934 w 12192000"/>
              <a:gd name="connsiteY158" fmla="*/ 1967085 h 2237474"/>
              <a:gd name="connsiteX159" fmla="*/ 2980071 w 12192000"/>
              <a:gd name="connsiteY159" fmla="*/ 1972988 h 2237474"/>
              <a:gd name="connsiteX160" fmla="*/ 2978094 w 12192000"/>
              <a:gd name="connsiteY160" fmla="*/ 1972369 h 2237474"/>
              <a:gd name="connsiteX161" fmla="*/ 2942858 w 12192000"/>
              <a:gd name="connsiteY161" fmla="*/ 1981367 h 2237474"/>
              <a:gd name="connsiteX162" fmla="*/ 2875436 w 12192000"/>
              <a:gd name="connsiteY162" fmla="*/ 1996977 h 2237474"/>
              <a:gd name="connsiteX163" fmla="*/ 2874892 w 12192000"/>
              <a:gd name="connsiteY163" fmla="*/ 1996085 h 2237474"/>
              <a:gd name="connsiteX164" fmla="*/ 2864145 w 12192000"/>
              <a:gd name="connsiteY164" fmla="*/ 1994061 h 2237474"/>
              <a:gd name="connsiteX165" fmla="*/ 2843662 w 12192000"/>
              <a:gd name="connsiteY165" fmla="*/ 1992498 h 2237474"/>
              <a:gd name="connsiteX166" fmla="*/ 2796128 w 12192000"/>
              <a:gd name="connsiteY166" fmla="*/ 1976403 h 2237474"/>
              <a:gd name="connsiteX167" fmla="*/ 2756784 w 12192000"/>
              <a:gd name="connsiteY167" fmla="*/ 1985116 h 2237474"/>
              <a:gd name="connsiteX168" fmla="*/ 2748833 w 12192000"/>
              <a:gd name="connsiteY168" fmla="*/ 1986323 h 2237474"/>
              <a:gd name="connsiteX169" fmla="*/ 2748661 w 12192000"/>
              <a:gd name="connsiteY169" fmla="*/ 1986122 h 2237474"/>
              <a:gd name="connsiteX170" fmla="*/ 2740251 w 12192000"/>
              <a:gd name="connsiteY170" fmla="*/ 1986946 h 2237474"/>
              <a:gd name="connsiteX171" fmla="*/ 2718916 w 12192000"/>
              <a:gd name="connsiteY171" fmla="*/ 1990867 h 2237474"/>
              <a:gd name="connsiteX172" fmla="*/ 2713522 w 12192000"/>
              <a:gd name="connsiteY172" fmla="*/ 1990173 h 2237474"/>
              <a:gd name="connsiteX173" fmla="*/ 2680597 w 12192000"/>
              <a:gd name="connsiteY173" fmla="*/ 1984996 h 2237474"/>
              <a:gd name="connsiteX174" fmla="*/ 2578178 w 12192000"/>
              <a:gd name="connsiteY174" fmla="*/ 1990531 h 2237474"/>
              <a:gd name="connsiteX175" fmla="*/ 2476147 w 12192000"/>
              <a:gd name="connsiteY175" fmla="*/ 1998305 h 2237474"/>
              <a:gd name="connsiteX176" fmla="*/ 2373568 w 12192000"/>
              <a:gd name="connsiteY176" fmla="*/ 2003219 h 2237474"/>
              <a:gd name="connsiteX177" fmla="*/ 2321399 w 12192000"/>
              <a:gd name="connsiteY177" fmla="*/ 1989467 h 2237474"/>
              <a:gd name="connsiteX178" fmla="*/ 2315525 w 12192000"/>
              <a:gd name="connsiteY178" fmla="*/ 1989708 h 2237474"/>
              <a:gd name="connsiteX179" fmla="*/ 2300792 w 12192000"/>
              <a:gd name="connsiteY179" fmla="*/ 1994290 h 2237474"/>
              <a:gd name="connsiteX180" fmla="*/ 2295469 w 12192000"/>
              <a:gd name="connsiteY180" fmla="*/ 1996659 h 2237474"/>
              <a:gd name="connsiteX181" fmla="*/ 2287219 w 12192000"/>
              <a:gd name="connsiteY181" fmla="*/ 1998750 h 2237474"/>
              <a:gd name="connsiteX182" fmla="*/ 2286948 w 12192000"/>
              <a:gd name="connsiteY182" fmla="*/ 1998596 h 2237474"/>
              <a:gd name="connsiteX183" fmla="*/ 2243069 w 12192000"/>
              <a:gd name="connsiteY183" fmla="*/ 2015111 h 2237474"/>
              <a:gd name="connsiteX184" fmla="*/ 2186609 w 12192000"/>
              <a:gd name="connsiteY184" fmla="*/ 2008263 h 2237474"/>
              <a:gd name="connsiteX185" fmla="*/ 2164831 w 12192000"/>
              <a:gd name="connsiteY185" fmla="*/ 2010143 h 2237474"/>
              <a:gd name="connsiteX186" fmla="*/ 2152836 w 12192000"/>
              <a:gd name="connsiteY186" fmla="*/ 2010048 h 2237474"/>
              <a:gd name="connsiteX187" fmla="*/ 2117102 w 12192000"/>
              <a:gd name="connsiteY187" fmla="*/ 2023004 h 2237474"/>
              <a:gd name="connsiteX188" fmla="*/ 2111935 w 12192000"/>
              <a:gd name="connsiteY188" fmla="*/ 2023163 h 2237474"/>
              <a:gd name="connsiteX189" fmla="*/ 2089991 w 12192000"/>
              <a:gd name="connsiteY189" fmla="*/ 2034193 h 2237474"/>
              <a:gd name="connsiteX190" fmla="*/ 2058061 w 12192000"/>
              <a:gd name="connsiteY190" fmla="*/ 2047942 h 2237474"/>
              <a:gd name="connsiteX191" fmla="*/ 2055737 w 12192000"/>
              <a:gd name="connsiteY191" fmla="*/ 2047704 h 2237474"/>
              <a:gd name="connsiteX192" fmla="*/ 2042244 w 12192000"/>
              <a:gd name="connsiteY192" fmla="*/ 2055560 h 2237474"/>
              <a:gd name="connsiteX193" fmla="*/ 1976224 w 12192000"/>
              <a:gd name="connsiteY193" fmla="*/ 2074257 h 2237474"/>
              <a:gd name="connsiteX194" fmla="*/ 1877728 w 12192000"/>
              <a:gd name="connsiteY194" fmla="*/ 2101004 h 2237474"/>
              <a:gd name="connsiteX195" fmla="*/ 1759056 w 12192000"/>
              <a:gd name="connsiteY195" fmla="*/ 2125608 h 2237474"/>
              <a:gd name="connsiteX196" fmla="*/ 1637948 w 12192000"/>
              <a:gd name="connsiteY196" fmla="*/ 2172597 h 2237474"/>
              <a:gd name="connsiteX197" fmla="*/ 1434549 w 12192000"/>
              <a:gd name="connsiteY197" fmla="*/ 2234522 h 2237474"/>
              <a:gd name="connsiteX198" fmla="*/ 1398481 w 12192000"/>
              <a:gd name="connsiteY198" fmla="*/ 2237074 h 2237474"/>
              <a:gd name="connsiteX199" fmla="*/ 1398407 w 12192000"/>
              <a:gd name="connsiteY199" fmla="*/ 2237095 h 2237474"/>
              <a:gd name="connsiteX200" fmla="*/ 1370962 w 12192000"/>
              <a:gd name="connsiteY200" fmla="*/ 2237474 h 2237474"/>
              <a:gd name="connsiteX201" fmla="*/ 1356367 w 12192000"/>
              <a:gd name="connsiteY201" fmla="*/ 2235089 h 2237474"/>
              <a:gd name="connsiteX202" fmla="*/ 1324828 w 12192000"/>
              <a:gd name="connsiteY202" fmla="*/ 2231968 h 2237474"/>
              <a:gd name="connsiteX203" fmla="*/ 1297744 w 12192000"/>
              <a:gd name="connsiteY203" fmla="*/ 2235849 h 2237474"/>
              <a:gd name="connsiteX204" fmla="*/ 1286236 w 12192000"/>
              <a:gd name="connsiteY204" fmla="*/ 2233135 h 2237474"/>
              <a:gd name="connsiteX205" fmla="*/ 1283504 w 12192000"/>
              <a:gd name="connsiteY205" fmla="*/ 2233797 h 2237474"/>
              <a:gd name="connsiteX206" fmla="*/ 1279765 w 12192000"/>
              <a:gd name="connsiteY206" fmla="*/ 2229639 h 2237474"/>
              <a:gd name="connsiteX207" fmla="*/ 1195347 w 12192000"/>
              <a:gd name="connsiteY207" fmla="*/ 2212354 h 2237474"/>
              <a:gd name="connsiteX208" fmla="*/ 970251 w 12192000"/>
              <a:gd name="connsiteY208" fmla="*/ 2221029 h 2237474"/>
              <a:gd name="connsiteX209" fmla="*/ 812914 w 12192000"/>
              <a:gd name="connsiteY209" fmla="*/ 2202752 h 2237474"/>
              <a:gd name="connsiteX210" fmla="*/ 800195 w 12192000"/>
              <a:gd name="connsiteY210" fmla="*/ 2209407 h 2237474"/>
              <a:gd name="connsiteX211" fmla="*/ 784978 w 12192000"/>
              <a:gd name="connsiteY211" fmla="*/ 2212360 h 2237474"/>
              <a:gd name="connsiteX212" fmla="*/ 681987 w 12192000"/>
              <a:gd name="connsiteY212" fmla="*/ 2216757 h 2237474"/>
              <a:gd name="connsiteX213" fmla="*/ 669923 w 12192000"/>
              <a:gd name="connsiteY213" fmla="*/ 2211682 h 2237474"/>
              <a:gd name="connsiteX214" fmla="*/ 648680 w 12192000"/>
              <a:gd name="connsiteY214" fmla="*/ 2206229 h 2237474"/>
              <a:gd name="connsiteX215" fmla="*/ 597225 w 12192000"/>
              <a:gd name="connsiteY215" fmla="*/ 2180999 h 2237474"/>
              <a:gd name="connsiteX216" fmla="*/ 558449 w 12192000"/>
              <a:gd name="connsiteY216" fmla="*/ 2182346 h 2237474"/>
              <a:gd name="connsiteX217" fmla="*/ 550517 w 12192000"/>
              <a:gd name="connsiteY217" fmla="*/ 2182060 h 2237474"/>
              <a:gd name="connsiteX218" fmla="*/ 550309 w 12192000"/>
              <a:gd name="connsiteY218" fmla="*/ 2181825 h 2237474"/>
              <a:gd name="connsiteX219" fmla="*/ 541836 w 12192000"/>
              <a:gd name="connsiteY219" fmla="*/ 2181063 h 2237474"/>
              <a:gd name="connsiteX220" fmla="*/ 536057 w 12192000"/>
              <a:gd name="connsiteY220" fmla="*/ 2181537 h 2237474"/>
              <a:gd name="connsiteX221" fmla="*/ 520671 w 12192000"/>
              <a:gd name="connsiteY221" fmla="*/ 2180980 h 2237474"/>
              <a:gd name="connsiteX222" fmla="*/ 515024 w 12192000"/>
              <a:gd name="connsiteY222" fmla="*/ 2179258 h 2237474"/>
              <a:gd name="connsiteX223" fmla="*/ 512278 w 12192000"/>
              <a:gd name="connsiteY223" fmla="*/ 2176369 h 2237474"/>
              <a:gd name="connsiteX224" fmla="*/ 480419 w 12192000"/>
              <a:gd name="connsiteY224" fmla="*/ 2167807 h 2237474"/>
              <a:gd name="connsiteX225" fmla="*/ 413835 w 12192000"/>
              <a:gd name="connsiteY225" fmla="*/ 2156783 h 2237474"/>
              <a:gd name="connsiteX226" fmla="*/ 376513 w 12192000"/>
              <a:gd name="connsiteY226" fmla="*/ 2154014 h 2237474"/>
              <a:gd name="connsiteX227" fmla="*/ 273386 w 12192000"/>
              <a:gd name="connsiteY227" fmla="*/ 2142551 h 2237474"/>
              <a:gd name="connsiteX228" fmla="*/ 169207 w 12192000"/>
              <a:gd name="connsiteY228" fmla="*/ 2128100 h 2237474"/>
              <a:gd name="connsiteX229" fmla="*/ 93149 w 12192000"/>
              <a:gd name="connsiteY229" fmla="*/ 2105324 h 2237474"/>
              <a:gd name="connsiteX230" fmla="*/ 88109 w 12192000"/>
              <a:gd name="connsiteY230" fmla="*/ 2106704 h 2237474"/>
              <a:gd name="connsiteX231" fmla="*/ 80022 w 12192000"/>
              <a:gd name="connsiteY231" fmla="*/ 2107254 h 2237474"/>
              <a:gd name="connsiteX232" fmla="*/ 79717 w 12192000"/>
              <a:gd name="connsiteY232" fmla="*/ 2107046 h 2237474"/>
              <a:gd name="connsiteX233" fmla="*/ 72352 w 12192000"/>
              <a:gd name="connsiteY233" fmla="*/ 2107991 h 2237474"/>
              <a:gd name="connsiteX234" fmla="*/ 37645 w 12192000"/>
              <a:gd name="connsiteY234" fmla="*/ 2115401 h 2237474"/>
              <a:gd name="connsiteX235" fmla="*/ 4572 w 12192000"/>
              <a:gd name="connsiteY235" fmla="*/ 2111091 h 2237474"/>
              <a:gd name="connsiteX236" fmla="*/ 0 w 12192000"/>
              <a:gd name="connsiteY236" fmla="*/ 2110468 h 2237474"/>
              <a:gd name="connsiteX237" fmla="*/ 0 w 12192000"/>
              <a:gd name="connsiteY23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29530 w 12192000"/>
              <a:gd name="connsiteY150" fmla="*/ 1864513 h 2237474"/>
              <a:gd name="connsiteX151" fmla="*/ 3680177 w 12192000"/>
              <a:gd name="connsiteY151" fmla="*/ 1881552 h 2237474"/>
              <a:gd name="connsiteX152" fmla="*/ 3567259 w 12192000"/>
              <a:gd name="connsiteY152" fmla="*/ 1893482 h 2237474"/>
              <a:gd name="connsiteX153" fmla="*/ 3405770 w 12192000"/>
              <a:gd name="connsiteY153" fmla="*/ 1904591 h 2237474"/>
              <a:gd name="connsiteX154" fmla="*/ 3280097 w 12192000"/>
              <a:gd name="connsiteY154" fmla="*/ 1919610 h 2237474"/>
              <a:gd name="connsiteX155" fmla="*/ 3123424 w 12192000"/>
              <a:gd name="connsiteY155" fmla="*/ 1952930 h 2237474"/>
              <a:gd name="connsiteX156" fmla="*/ 3009910 w 12192000"/>
              <a:gd name="connsiteY156" fmla="*/ 1957866 h 2237474"/>
              <a:gd name="connsiteX157" fmla="*/ 2995934 w 12192000"/>
              <a:gd name="connsiteY157" fmla="*/ 1967085 h 2237474"/>
              <a:gd name="connsiteX158" fmla="*/ 2980071 w 12192000"/>
              <a:gd name="connsiteY158" fmla="*/ 1972988 h 2237474"/>
              <a:gd name="connsiteX159" fmla="*/ 2978094 w 12192000"/>
              <a:gd name="connsiteY159" fmla="*/ 1972369 h 2237474"/>
              <a:gd name="connsiteX160" fmla="*/ 2942858 w 12192000"/>
              <a:gd name="connsiteY160" fmla="*/ 1981367 h 2237474"/>
              <a:gd name="connsiteX161" fmla="*/ 2875436 w 12192000"/>
              <a:gd name="connsiteY161" fmla="*/ 1996977 h 2237474"/>
              <a:gd name="connsiteX162" fmla="*/ 2874892 w 12192000"/>
              <a:gd name="connsiteY162" fmla="*/ 1996085 h 2237474"/>
              <a:gd name="connsiteX163" fmla="*/ 2864145 w 12192000"/>
              <a:gd name="connsiteY163" fmla="*/ 1994061 h 2237474"/>
              <a:gd name="connsiteX164" fmla="*/ 2843662 w 12192000"/>
              <a:gd name="connsiteY164" fmla="*/ 1992498 h 2237474"/>
              <a:gd name="connsiteX165" fmla="*/ 2796128 w 12192000"/>
              <a:gd name="connsiteY165" fmla="*/ 1976403 h 2237474"/>
              <a:gd name="connsiteX166" fmla="*/ 2756784 w 12192000"/>
              <a:gd name="connsiteY166" fmla="*/ 1985116 h 2237474"/>
              <a:gd name="connsiteX167" fmla="*/ 2748833 w 12192000"/>
              <a:gd name="connsiteY167" fmla="*/ 1986323 h 2237474"/>
              <a:gd name="connsiteX168" fmla="*/ 2748661 w 12192000"/>
              <a:gd name="connsiteY168" fmla="*/ 1986122 h 2237474"/>
              <a:gd name="connsiteX169" fmla="*/ 2740251 w 12192000"/>
              <a:gd name="connsiteY169" fmla="*/ 1986946 h 2237474"/>
              <a:gd name="connsiteX170" fmla="*/ 2718916 w 12192000"/>
              <a:gd name="connsiteY170" fmla="*/ 1990867 h 2237474"/>
              <a:gd name="connsiteX171" fmla="*/ 2713522 w 12192000"/>
              <a:gd name="connsiteY171" fmla="*/ 1990173 h 2237474"/>
              <a:gd name="connsiteX172" fmla="*/ 2680597 w 12192000"/>
              <a:gd name="connsiteY172" fmla="*/ 1984996 h 2237474"/>
              <a:gd name="connsiteX173" fmla="*/ 2578178 w 12192000"/>
              <a:gd name="connsiteY173" fmla="*/ 1990531 h 2237474"/>
              <a:gd name="connsiteX174" fmla="*/ 2476147 w 12192000"/>
              <a:gd name="connsiteY174" fmla="*/ 1998305 h 2237474"/>
              <a:gd name="connsiteX175" fmla="*/ 2373568 w 12192000"/>
              <a:gd name="connsiteY175" fmla="*/ 2003219 h 2237474"/>
              <a:gd name="connsiteX176" fmla="*/ 2321399 w 12192000"/>
              <a:gd name="connsiteY176" fmla="*/ 1989467 h 2237474"/>
              <a:gd name="connsiteX177" fmla="*/ 2315525 w 12192000"/>
              <a:gd name="connsiteY177" fmla="*/ 1989708 h 2237474"/>
              <a:gd name="connsiteX178" fmla="*/ 2300792 w 12192000"/>
              <a:gd name="connsiteY178" fmla="*/ 1994290 h 2237474"/>
              <a:gd name="connsiteX179" fmla="*/ 2295469 w 12192000"/>
              <a:gd name="connsiteY179" fmla="*/ 1996659 h 2237474"/>
              <a:gd name="connsiteX180" fmla="*/ 2287219 w 12192000"/>
              <a:gd name="connsiteY180" fmla="*/ 1998750 h 2237474"/>
              <a:gd name="connsiteX181" fmla="*/ 2286948 w 12192000"/>
              <a:gd name="connsiteY181" fmla="*/ 1998596 h 2237474"/>
              <a:gd name="connsiteX182" fmla="*/ 2243069 w 12192000"/>
              <a:gd name="connsiteY182" fmla="*/ 2015111 h 2237474"/>
              <a:gd name="connsiteX183" fmla="*/ 2186609 w 12192000"/>
              <a:gd name="connsiteY183" fmla="*/ 2008263 h 2237474"/>
              <a:gd name="connsiteX184" fmla="*/ 2164831 w 12192000"/>
              <a:gd name="connsiteY184" fmla="*/ 2010143 h 2237474"/>
              <a:gd name="connsiteX185" fmla="*/ 2152836 w 12192000"/>
              <a:gd name="connsiteY185" fmla="*/ 2010048 h 2237474"/>
              <a:gd name="connsiteX186" fmla="*/ 2117102 w 12192000"/>
              <a:gd name="connsiteY186" fmla="*/ 2023004 h 2237474"/>
              <a:gd name="connsiteX187" fmla="*/ 2111935 w 12192000"/>
              <a:gd name="connsiteY187" fmla="*/ 2023163 h 2237474"/>
              <a:gd name="connsiteX188" fmla="*/ 2089991 w 12192000"/>
              <a:gd name="connsiteY188" fmla="*/ 2034193 h 2237474"/>
              <a:gd name="connsiteX189" fmla="*/ 2058061 w 12192000"/>
              <a:gd name="connsiteY189" fmla="*/ 2047942 h 2237474"/>
              <a:gd name="connsiteX190" fmla="*/ 2055737 w 12192000"/>
              <a:gd name="connsiteY190" fmla="*/ 2047704 h 2237474"/>
              <a:gd name="connsiteX191" fmla="*/ 2042244 w 12192000"/>
              <a:gd name="connsiteY191" fmla="*/ 2055560 h 2237474"/>
              <a:gd name="connsiteX192" fmla="*/ 1976224 w 12192000"/>
              <a:gd name="connsiteY192" fmla="*/ 2074257 h 2237474"/>
              <a:gd name="connsiteX193" fmla="*/ 1877728 w 12192000"/>
              <a:gd name="connsiteY193" fmla="*/ 2101004 h 2237474"/>
              <a:gd name="connsiteX194" fmla="*/ 1759056 w 12192000"/>
              <a:gd name="connsiteY194" fmla="*/ 2125608 h 2237474"/>
              <a:gd name="connsiteX195" fmla="*/ 1637948 w 12192000"/>
              <a:gd name="connsiteY195" fmla="*/ 2172597 h 2237474"/>
              <a:gd name="connsiteX196" fmla="*/ 1434549 w 12192000"/>
              <a:gd name="connsiteY196" fmla="*/ 2234522 h 2237474"/>
              <a:gd name="connsiteX197" fmla="*/ 1398481 w 12192000"/>
              <a:gd name="connsiteY197" fmla="*/ 2237074 h 2237474"/>
              <a:gd name="connsiteX198" fmla="*/ 1398407 w 12192000"/>
              <a:gd name="connsiteY198" fmla="*/ 2237095 h 2237474"/>
              <a:gd name="connsiteX199" fmla="*/ 1370962 w 12192000"/>
              <a:gd name="connsiteY199" fmla="*/ 2237474 h 2237474"/>
              <a:gd name="connsiteX200" fmla="*/ 1356367 w 12192000"/>
              <a:gd name="connsiteY200" fmla="*/ 2235089 h 2237474"/>
              <a:gd name="connsiteX201" fmla="*/ 1324828 w 12192000"/>
              <a:gd name="connsiteY201" fmla="*/ 2231968 h 2237474"/>
              <a:gd name="connsiteX202" fmla="*/ 1297744 w 12192000"/>
              <a:gd name="connsiteY202" fmla="*/ 2235849 h 2237474"/>
              <a:gd name="connsiteX203" fmla="*/ 1286236 w 12192000"/>
              <a:gd name="connsiteY203" fmla="*/ 2233135 h 2237474"/>
              <a:gd name="connsiteX204" fmla="*/ 1283504 w 12192000"/>
              <a:gd name="connsiteY204" fmla="*/ 2233797 h 2237474"/>
              <a:gd name="connsiteX205" fmla="*/ 1279765 w 12192000"/>
              <a:gd name="connsiteY205" fmla="*/ 2229639 h 2237474"/>
              <a:gd name="connsiteX206" fmla="*/ 1195347 w 12192000"/>
              <a:gd name="connsiteY206" fmla="*/ 2212354 h 2237474"/>
              <a:gd name="connsiteX207" fmla="*/ 970251 w 12192000"/>
              <a:gd name="connsiteY207" fmla="*/ 2221029 h 2237474"/>
              <a:gd name="connsiteX208" fmla="*/ 812914 w 12192000"/>
              <a:gd name="connsiteY208" fmla="*/ 2202752 h 2237474"/>
              <a:gd name="connsiteX209" fmla="*/ 800195 w 12192000"/>
              <a:gd name="connsiteY209" fmla="*/ 2209407 h 2237474"/>
              <a:gd name="connsiteX210" fmla="*/ 784978 w 12192000"/>
              <a:gd name="connsiteY210" fmla="*/ 2212360 h 2237474"/>
              <a:gd name="connsiteX211" fmla="*/ 681987 w 12192000"/>
              <a:gd name="connsiteY211" fmla="*/ 2216757 h 2237474"/>
              <a:gd name="connsiteX212" fmla="*/ 669923 w 12192000"/>
              <a:gd name="connsiteY212" fmla="*/ 2211682 h 2237474"/>
              <a:gd name="connsiteX213" fmla="*/ 648680 w 12192000"/>
              <a:gd name="connsiteY213" fmla="*/ 2206229 h 2237474"/>
              <a:gd name="connsiteX214" fmla="*/ 597225 w 12192000"/>
              <a:gd name="connsiteY214" fmla="*/ 2180999 h 2237474"/>
              <a:gd name="connsiteX215" fmla="*/ 558449 w 12192000"/>
              <a:gd name="connsiteY215" fmla="*/ 2182346 h 2237474"/>
              <a:gd name="connsiteX216" fmla="*/ 550517 w 12192000"/>
              <a:gd name="connsiteY216" fmla="*/ 2182060 h 2237474"/>
              <a:gd name="connsiteX217" fmla="*/ 550309 w 12192000"/>
              <a:gd name="connsiteY217" fmla="*/ 2181825 h 2237474"/>
              <a:gd name="connsiteX218" fmla="*/ 541836 w 12192000"/>
              <a:gd name="connsiteY218" fmla="*/ 2181063 h 2237474"/>
              <a:gd name="connsiteX219" fmla="*/ 536057 w 12192000"/>
              <a:gd name="connsiteY219" fmla="*/ 2181537 h 2237474"/>
              <a:gd name="connsiteX220" fmla="*/ 520671 w 12192000"/>
              <a:gd name="connsiteY220" fmla="*/ 2180980 h 2237474"/>
              <a:gd name="connsiteX221" fmla="*/ 515024 w 12192000"/>
              <a:gd name="connsiteY221" fmla="*/ 2179258 h 2237474"/>
              <a:gd name="connsiteX222" fmla="*/ 512278 w 12192000"/>
              <a:gd name="connsiteY222" fmla="*/ 2176369 h 2237474"/>
              <a:gd name="connsiteX223" fmla="*/ 480419 w 12192000"/>
              <a:gd name="connsiteY223" fmla="*/ 2167807 h 2237474"/>
              <a:gd name="connsiteX224" fmla="*/ 413835 w 12192000"/>
              <a:gd name="connsiteY224" fmla="*/ 2156783 h 2237474"/>
              <a:gd name="connsiteX225" fmla="*/ 376513 w 12192000"/>
              <a:gd name="connsiteY225" fmla="*/ 2154014 h 2237474"/>
              <a:gd name="connsiteX226" fmla="*/ 273386 w 12192000"/>
              <a:gd name="connsiteY226" fmla="*/ 2142551 h 2237474"/>
              <a:gd name="connsiteX227" fmla="*/ 169207 w 12192000"/>
              <a:gd name="connsiteY227" fmla="*/ 2128100 h 2237474"/>
              <a:gd name="connsiteX228" fmla="*/ 93149 w 12192000"/>
              <a:gd name="connsiteY228" fmla="*/ 2105324 h 2237474"/>
              <a:gd name="connsiteX229" fmla="*/ 88109 w 12192000"/>
              <a:gd name="connsiteY229" fmla="*/ 2106704 h 2237474"/>
              <a:gd name="connsiteX230" fmla="*/ 80022 w 12192000"/>
              <a:gd name="connsiteY230" fmla="*/ 2107254 h 2237474"/>
              <a:gd name="connsiteX231" fmla="*/ 79717 w 12192000"/>
              <a:gd name="connsiteY231" fmla="*/ 2107046 h 2237474"/>
              <a:gd name="connsiteX232" fmla="*/ 72352 w 12192000"/>
              <a:gd name="connsiteY232" fmla="*/ 2107991 h 2237474"/>
              <a:gd name="connsiteX233" fmla="*/ 37645 w 12192000"/>
              <a:gd name="connsiteY233" fmla="*/ 2115401 h 2237474"/>
              <a:gd name="connsiteX234" fmla="*/ 4572 w 12192000"/>
              <a:gd name="connsiteY234" fmla="*/ 2111091 h 2237474"/>
              <a:gd name="connsiteX235" fmla="*/ 0 w 12192000"/>
              <a:gd name="connsiteY235" fmla="*/ 2110468 h 2237474"/>
              <a:gd name="connsiteX236" fmla="*/ 0 w 12192000"/>
              <a:gd name="connsiteY23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43319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08541 w 12192000"/>
              <a:gd name="connsiteY102" fmla="*/ 1668757 h 2237474"/>
              <a:gd name="connsiteX103" fmla="*/ 6471012 w 12192000"/>
              <a:gd name="connsiteY103" fmla="*/ 1678604 h 2237474"/>
              <a:gd name="connsiteX104" fmla="*/ 6415265 w 12192000"/>
              <a:gd name="connsiteY104" fmla="*/ 1665317 h 2237474"/>
              <a:gd name="connsiteX105" fmla="*/ 6364035 w 12192000"/>
              <a:gd name="connsiteY105" fmla="*/ 1667683 h 2237474"/>
              <a:gd name="connsiteX106" fmla="*/ 6280959 w 12192000"/>
              <a:gd name="connsiteY106" fmla="*/ 1689329 h 2237474"/>
              <a:gd name="connsiteX107" fmla="*/ 6243319 w 12192000"/>
              <a:gd name="connsiteY107" fmla="*/ 1695560 h 2237474"/>
              <a:gd name="connsiteX108" fmla="*/ 6098321 w 12192000"/>
              <a:gd name="connsiteY108" fmla="*/ 1721646 h 2237474"/>
              <a:gd name="connsiteX109" fmla="*/ 5880652 w 12192000"/>
              <a:gd name="connsiteY109" fmla="*/ 1779643 h 2237474"/>
              <a:gd name="connsiteX110" fmla="*/ 5785959 w 12192000"/>
              <a:gd name="connsiteY110" fmla="*/ 1775307 h 2237474"/>
              <a:gd name="connsiteX111" fmla="*/ 5643534 w 12192000"/>
              <a:gd name="connsiteY111" fmla="*/ 1802919 h 2237474"/>
              <a:gd name="connsiteX112" fmla="*/ 5518799 w 12192000"/>
              <a:gd name="connsiteY112" fmla="*/ 1818312 h 2237474"/>
              <a:gd name="connsiteX113" fmla="*/ 5505014 w 12192000"/>
              <a:gd name="connsiteY113" fmla="*/ 1819259 h 2237474"/>
              <a:gd name="connsiteX114" fmla="*/ 5453307 w 12192000"/>
              <a:gd name="connsiteY114" fmla="*/ 1815450 h 2237474"/>
              <a:gd name="connsiteX115" fmla="*/ 5364192 w 12192000"/>
              <a:gd name="connsiteY115" fmla="*/ 1826074 h 2237474"/>
              <a:gd name="connsiteX116" fmla="*/ 5350380 w 12192000"/>
              <a:gd name="connsiteY116" fmla="*/ 1830891 h 2237474"/>
              <a:gd name="connsiteX117" fmla="*/ 5259633 w 12192000"/>
              <a:gd name="connsiteY117" fmla="*/ 1837160 h 2237474"/>
              <a:gd name="connsiteX118" fmla="*/ 5197513 w 12192000"/>
              <a:gd name="connsiteY118" fmla="*/ 1844718 h 2237474"/>
              <a:gd name="connsiteX119" fmla="*/ 5184170 w 12192000"/>
              <a:gd name="connsiteY119" fmla="*/ 1849402 h 2237474"/>
              <a:gd name="connsiteX120" fmla="*/ 5168852 w 12192000"/>
              <a:gd name="connsiteY120" fmla="*/ 1844846 h 2237474"/>
              <a:gd name="connsiteX121" fmla="*/ 5164370 w 12192000"/>
              <a:gd name="connsiteY121" fmla="*/ 1840597 h 2237474"/>
              <a:gd name="connsiteX122" fmla="*/ 5114927 w 12192000"/>
              <a:gd name="connsiteY122" fmla="*/ 1847827 h 2237474"/>
              <a:gd name="connsiteX123" fmla="*/ 5108970 w 12192000"/>
              <a:gd name="connsiteY123" fmla="*/ 1847935 h 2237474"/>
              <a:gd name="connsiteX124" fmla="*/ 5067961 w 12192000"/>
              <a:gd name="connsiteY124" fmla="*/ 1845917 h 2237474"/>
              <a:gd name="connsiteX125" fmla="*/ 5007075 w 12192000"/>
              <a:gd name="connsiteY125" fmla="*/ 1838626 h 2237474"/>
              <a:gd name="connsiteX126" fmla="*/ 4944087 w 12192000"/>
              <a:gd name="connsiteY126" fmla="*/ 1823332 h 2237474"/>
              <a:gd name="connsiteX127" fmla="*/ 4907662 w 12192000"/>
              <a:gd name="connsiteY127" fmla="*/ 1816900 h 2237474"/>
              <a:gd name="connsiteX128" fmla="*/ 4882386 w 12192000"/>
              <a:gd name="connsiteY128" fmla="*/ 1809844 h 2237474"/>
              <a:gd name="connsiteX129" fmla="*/ 4811440 w 12192000"/>
              <a:gd name="connsiteY129" fmla="*/ 1804655 h 2237474"/>
              <a:gd name="connsiteX130" fmla="*/ 4691075 w 12192000"/>
              <a:gd name="connsiteY130" fmla="*/ 1801389 h 2237474"/>
              <a:gd name="connsiteX131" fmla="*/ 4611738 w 12192000"/>
              <a:gd name="connsiteY131" fmla="*/ 1776964 h 2237474"/>
              <a:gd name="connsiteX132" fmla="*/ 4560070 w 12192000"/>
              <a:gd name="connsiteY132" fmla="*/ 1785640 h 2237474"/>
              <a:gd name="connsiteX133" fmla="*/ 4536503 w 12192000"/>
              <a:gd name="connsiteY133" fmla="*/ 1785334 h 2237474"/>
              <a:gd name="connsiteX134" fmla="*/ 4513724 w 12192000"/>
              <a:gd name="connsiteY134" fmla="*/ 1791996 h 2237474"/>
              <a:gd name="connsiteX135" fmla="*/ 4459810 w 12192000"/>
              <a:gd name="connsiteY135" fmla="*/ 1797886 h 2237474"/>
              <a:gd name="connsiteX136" fmla="*/ 4379064 w 12192000"/>
              <a:gd name="connsiteY136" fmla="*/ 1817177 h 2237474"/>
              <a:gd name="connsiteX137" fmla="*/ 4319209 w 12192000"/>
              <a:gd name="connsiteY137" fmla="*/ 1834833 h 2237474"/>
              <a:gd name="connsiteX138" fmla="*/ 4290981 w 12192000"/>
              <a:gd name="connsiteY138" fmla="*/ 1839677 h 2237474"/>
              <a:gd name="connsiteX139" fmla="*/ 4285792 w 12192000"/>
              <a:gd name="connsiteY139" fmla="*/ 1836231 h 2237474"/>
              <a:gd name="connsiteX140" fmla="*/ 4238372 w 12192000"/>
              <a:gd name="connsiteY140" fmla="*/ 1851480 h 2237474"/>
              <a:gd name="connsiteX141" fmla="*/ 4232517 w 12192000"/>
              <a:gd name="connsiteY141" fmla="*/ 1852567 h 2237474"/>
              <a:gd name="connsiteX142" fmla="*/ 4191732 w 12192000"/>
              <a:gd name="connsiteY142" fmla="*/ 1857328 h 2237474"/>
              <a:gd name="connsiteX143" fmla="*/ 4065532 w 12192000"/>
              <a:gd name="connsiteY143" fmla="*/ 1855477 h 2237474"/>
              <a:gd name="connsiteX144" fmla="*/ 4028460 w 12192000"/>
              <a:gd name="connsiteY144" fmla="*/ 1855137 h 2237474"/>
              <a:gd name="connsiteX145" fmla="*/ 4002267 w 12192000"/>
              <a:gd name="connsiteY145" fmla="*/ 1852352 h 2237474"/>
              <a:gd name="connsiteX146" fmla="*/ 3931396 w 12192000"/>
              <a:gd name="connsiteY146" fmla="*/ 1858915 h 2237474"/>
              <a:gd name="connsiteX147" fmla="*/ 3812162 w 12192000"/>
              <a:gd name="connsiteY147" fmla="*/ 1875501 h 2237474"/>
              <a:gd name="connsiteX148" fmla="*/ 3729530 w 12192000"/>
              <a:gd name="connsiteY148" fmla="*/ 1864513 h 2237474"/>
              <a:gd name="connsiteX149" fmla="*/ 3680177 w 12192000"/>
              <a:gd name="connsiteY149" fmla="*/ 1881552 h 2237474"/>
              <a:gd name="connsiteX150" fmla="*/ 3567259 w 12192000"/>
              <a:gd name="connsiteY150" fmla="*/ 1893482 h 2237474"/>
              <a:gd name="connsiteX151" fmla="*/ 3405770 w 12192000"/>
              <a:gd name="connsiteY151" fmla="*/ 1904591 h 2237474"/>
              <a:gd name="connsiteX152" fmla="*/ 3280097 w 12192000"/>
              <a:gd name="connsiteY152" fmla="*/ 1919610 h 2237474"/>
              <a:gd name="connsiteX153" fmla="*/ 3123424 w 12192000"/>
              <a:gd name="connsiteY153" fmla="*/ 1952930 h 2237474"/>
              <a:gd name="connsiteX154" fmla="*/ 3009910 w 12192000"/>
              <a:gd name="connsiteY154" fmla="*/ 1957866 h 2237474"/>
              <a:gd name="connsiteX155" fmla="*/ 2995934 w 12192000"/>
              <a:gd name="connsiteY155" fmla="*/ 1967085 h 2237474"/>
              <a:gd name="connsiteX156" fmla="*/ 2980071 w 12192000"/>
              <a:gd name="connsiteY156" fmla="*/ 1972988 h 2237474"/>
              <a:gd name="connsiteX157" fmla="*/ 2978094 w 12192000"/>
              <a:gd name="connsiteY157" fmla="*/ 1972369 h 2237474"/>
              <a:gd name="connsiteX158" fmla="*/ 2942858 w 12192000"/>
              <a:gd name="connsiteY158" fmla="*/ 1981367 h 2237474"/>
              <a:gd name="connsiteX159" fmla="*/ 2875436 w 12192000"/>
              <a:gd name="connsiteY159" fmla="*/ 1996977 h 2237474"/>
              <a:gd name="connsiteX160" fmla="*/ 2874892 w 12192000"/>
              <a:gd name="connsiteY160" fmla="*/ 1996085 h 2237474"/>
              <a:gd name="connsiteX161" fmla="*/ 2864145 w 12192000"/>
              <a:gd name="connsiteY161" fmla="*/ 1994061 h 2237474"/>
              <a:gd name="connsiteX162" fmla="*/ 2843662 w 12192000"/>
              <a:gd name="connsiteY162" fmla="*/ 1992498 h 2237474"/>
              <a:gd name="connsiteX163" fmla="*/ 2796128 w 12192000"/>
              <a:gd name="connsiteY163" fmla="*/ 1976403 h 2237474"/>
              <a:gd name="connsiteX164" fmla="*/ 2756784 w 12192000"/>
              <a:gd name="connsiteY164" fmla="*/ 1985116 h 2237474"/>
              <a:gd name="connsiteX165" fmla="*/ 2748833 w 12192000"/>
              <a:gd name="connsiteY165" fmla="*/ 1986323 h 2237474"/>
              <a:gd name="connsiteX166" fmla="*/ 2748661 w 12192000"/>
              <a:gd name="connsiteY166" fmla="*/ 1986122 h 2237474"/>
              <a:gd name="connsiteX167" fmla="*/ 2740251 w 12192000"/>
              <a:gd name="connsiteY167" fmla="*/ 1986946 h 2237474"/>
              <a:gd name="connsiteX168" fmla="*/ 2718916 w 12192000"/>
              <a:gd name="connsiteY168" fmla="*/ 1990867 h 2237474"/>
              <a:gd name="connsiteX169" fmla="*/ 2713522 w 12192000"/>
              <a:gd name="connsiteY169" fmla="*/ 1990173 h 2237474"/>
              <a:gd name="connsiteX170" fmla="*/ 2680597 w 12192000"/>
              <a:gd name="connsiteY170" fmla="*/ 1984996 h 2237474"/>
              <a:gd name="connsiteX171" fmla="*/ 2578178 w 12192000"/>
              <a:gd name="connsiteY171" fmla="*/ 1990531 h 2237474"/>
              <a:gd name="connsiteX172" fmla="*/ 2476147 w 12192000"/>
              <a:gd name="connsiteY172" fmla="*/ 1998305 h 2237474"/>
              <a:gd name="connsiteX173" fmla="*/ 2373568 w 12192000"/>
              <a:gd name="connsiteY173" fmla="*/ 2003219 h 2237474"/>
              <a:gd name="connsiteX174" fmla="*/ 2321399 w 12192000"/>
              <a:gd name="connsiteY174" fmla="*/ 1989467 h 2237474"/>
              <a:gd name="connsiteX175" fmla="*/ 2315525 w 12192000"/>
              <a:gd name="connsiteY175" fmla="*/ 1989708 h 2237474"/>
              <a:gd name="connsiteX176" fmla="*/ 2300792 w 12192000"/>
              <a:gd name="connsiteY176" fmla="*/ 1994290 h 2237474"/>
              <a:gd name="connsiteX177" fmla="*/ 2295469 w 12192000"/>
              <a:gd name="connsiteY177" fmla="*/ 1996659 h 2237474"/>
              <a:gd name="connsiteX178" fmla="*/ 2287219 w 12192000"/>
              <a:gd name="connsiteY178" fmla="*/ 1998750 h 2237474"/>
              <a:gd name="connsiteX179" fmla="*/ 2286948 w 12192000"/>
              <a:gd name="connsiteY179" fmla="*/ 1998596 h 2237474"/>
              <a:gd name="connsiteX180" fmla="*/ 2243069 w 12192000"/>
              <a:gd name="connsiteY180" fmla="*/ 2015111 h 2237474"/>
              <a:gd name="connsiteX181" fmla="*/ 2186609 w 12192000"/>
              <a:gd name="connsiteY181" fmla="*/ 2008263 h 2237474"/>
              <a:gd name="connsiteX182" fmla="*/ 2164831 w 12192000"/>
              <a:gd name="connsiteY182" fmla="*/ 2010143 h 2237474"/>
              <a:gd name="connsiteX183" fmla="*/ 2152836 w 12192000"/>
              <a:gd name="connsiteY183" fmla="*/ 2010048 h 2237474"/>
              <a:gd name="connsiteX184" fmla="*/ 2117102 w 12192000"/>
              <a:gd name="connsiteY184" fmla="*/ 2023004 h 2237474"/>
              <a:gd name="connsiteX185" fmla="*/ 2111935 w 12192000"/>
              <a:gd name="connsiteY185" fmla="*/ 2023163 h 2237474"/>
              <a:gd name="connsiteX186" fmla="*/ 2089991 w 12192000"/>
              <a:gd name="connsiteY186" fmla="*/ 2034193 h 2237474"/>
              <a:gd name="connsiteX187" fmla="*/ 2058061 w 12192000"/>
              <a:gd name="connsiteY187" fmla="*/ 2047942 h 2237474"/>
              <a:gd name="connsiteX188" fmla="*/ 2055737 w 12192000"/>
              <a:gd name="connsiteY188" fmla="*/ 2047704 h 2237474"/>
              <a:gd name="connsiteX189" fmla="*/ 2042244 w 12192000"/>
              <a:gd name="connsiteY189" fmla="*/ 2055560 h 2237474"/>
              <a:gd name="connsiteX190" fmla="*/ 1976224 w 12192000"/>
              <a:gd name="connsiteY190" fmla="*/ 2074257 h 2237474"/>
              <a:gd name="connsiteX191" fmla="*/ 1877728 w 12192000"/>
              <a:gd name="connsiteY191" fmla="*/ 2101004 h 2237474"/>
              <a:gd name="connsiteX192" fmla="*/ 1759056 w 12192000"/>
              <a:gd name="connsiteY192" fmla="*/ 2125608 h 2237474"/>
              <a:gd name="connsiteX193" fmla="*/ 1637948 w 12192000"/>
              <a:gd name="connsiteY193" fmla="*/ 2172597 h 2237474"/>
              <a:gd name="connsiteX194" fmla="*/ 1434549 w 12192000"/>
              <a:gd name="connsiteY194" fmla="*/ 2234522 h 2237474"/>
              <a:gd name="connsiteX195" fmla="*/ 1398481 w 12192000"/>
              <a:gd name="connsiteY195" fmla="*/ 2237074 h 2237474"/>
              <a:gd name="connsiteX196" fmla="*/ 1398407 w 12192000"/>
              <a:gd name="connsiteY196" fmla="*/ 2237095 h 2237474"/>
              <a:gd name="connsiteX197" fmla="*/ 1370962 w 12192000"/>
              <a:gd name="connsiteY197" fmla="*/ 2237474 h 2237474"/>
              <a:gd name="connsiteX198" fmla="*/ 1356367 w 12192000"/>
              <a:gd name="connsiteY198" fmla="*/ 2235089 h 2237474"/>
              <a:gd name="connsiteX199" fmla="*/ 1324828 w 12192000"/>
              <a:gd name="connsiteY199" fmla="*/ 2231968 h 2237474"/>
              <a:gd name="connsiteX200" fmla="*/ 1297744 w 12192000"/>
              <a:gd name="connsiteY200" fmla="*/ 2235849 h 2237474"/>
              <a:gd name="connsiteX201" fmla="*/ 1286236 w 12192000"/>
              <a:gd name="connsiteY201" fmla="*/ 2233135 h 2237474"/>
              <a:gd name="connsiteX202" fmla="*/ 1283504 w 12192000"/>
              <a:gd name="connsiteY202" fmla="*/ 2233797 h 2237474"/>
              <a:gd name="connsiteX203" fmla="*/ 1279765 w 12192000"/>
              <a:gd name="connsiteY203" fmla="*/ 2229639 h 2237474"/>
              <a:gd name="connsiteX204" fmla="*/ 1195347 w 12192000"/>
              <a:gd name="connsiteY204" fmla="*/ 2212354 h 2237474"/>
              <a:gd name="connsiteX205" fmla="*/ 970251 w 12192000"/>
              <a:gd name="connsiteY205" fmla="*/ 2221029 h 2237474"/>
              <a:gd name="connsiteX206" fmla="*/ 812914 w 12192000"/>
              <a:gd name="connsiteY206" fmla="*/ 2202752 h 2237474"/>
              <a:gd name="connsiteX207" fmla="*/ 800195 w 12192000"/>
              <a:gd name="connsiteY207" fmla="*/ 2209407 h 2237474"/>
              <a:gd name="connsiteX208" fmla="*/ 784978 w 12192000"/>
              <a:gd name="connsiteY208" fmla="*/ 2212360 h 2237474"/>
              <a:gd name="connsiteX209" fmla="*/ 681987 w 12192000"/>
              <a:gd name="connsiteY209" fmla="*/ 2216757 h 2237474"/>
              <a:gd name="connsiteX210" fmla="*/ 669923 w 12192000"/>
              <a:gd name="connsiteY210" fmla="*/ 2211682 h 2237474"/>
              <a:gd name="connsiteX211" fmla="*/ 648680 w 12192000"/>
              <a:gd name="connsiteY211" fmla="*/ 2206229 h 2237474"/>
              <a:gd name="connsiteX212" fmla="*/ 597225 w 12192000"/>
              <a:gd name="connsiteY212" fmla="*/ 2180999 h 2237474"/>
              <a:gd name="connsiteX213" fmla="*/ 558449 w 12192000"/>
              <a:gd name="connsiteY213" fmla="*/ 2182346 h 2237474"/>
              <a:gd name="connsiteX214" fmla="*/ 550517 w 12192000"/>
              <a:gd name="connsiteY214" fmla="*/ 2182060 h 2237474"/>
              <a:gd name="connsiteX215" fmla="*/ 550309 w 12192000"/>
              <a:gd name="connsiteY215" fmla="*/ 2181825 h 2237474"/>
              <a:gd name="connsiteX216" fmla="*/ 541836 w 12192000"/>
              <a:gd name="connsiteY216" fmla="*/ 2181063 h 2237474"/>
              <a:gd name="connsiteX217" fmla="*/ 536057 w 12192000"/>
              <a:gd name="connsiteY217" fmla="*/ 2181537 h 2237474"/>
              <a:gd name="connsiteX218" fmla="*/ 520671 w 12192000"/>
              <a:gd name="connsiteY218" fmla="*/ 2180980 h 2237474"/>
              <a:gd name="connsiteX219" fmla="*/ 515024 w 12192000"/>
              <a:gd name="connsiteY219" fmla="*/ 2179258 h 2237474"/>
              <a:gd name="connsiteX220" fmla="*/ 512278 w 12192000"/>
              <a:gd name="connsiteY220" fmla="*/ 2176369 h 2237474"/>
              <a:gd name="connsiteX221" fmla="*/ 480419 w 12192000"/>
              <a:gd name="connsiteY221" fmla="*/ 2167807 h 2237474"/>
              <a:gd name="connsiteX222" fmla="*/ 413835 w 12192000"/>
              <a:gd name="connsiteY222" fmla="*/ 2156783 h 2237474"/>
              <a:gd name="connsiteX223" fmla="*/ 376513 w 12192000"/>
              <a:gd name="connsiteY223" fmla="*/ 2154014 h 2237474"/>
              <a:gd name="connsiteX224" fmla="*/ 273386 w 12192000"/>
              <a:gd name="connsiteY224" fmla="*/ 2142551 h 2237474"/>
              <a:gd name="connsiteX225" fmla="*/ 169207 w 12192000"/>
              <a:gd name="connsiteY225" fmla="*/ 2128100 h 2237474"/>
              <a:gd name="connsiteX226" fmla="*/ 93149 w 12192000"/>
              <a:gd name="connsiteY226" fmla="*/ 2105324 h 2237474"/>
              <a:gd name="connsiteX227" fmla="*/ 88109 w 12192000"/>
              <a:gd name="connsiteY227" fmla="*/ 2106704 h 2237474"/>
              <a:gd name="connsiteX228" fmla="*/ 80022 w 12192000"/>
              <a:gd name="connsiteY228" fmla="*/ 2107254 h 2237474"/>
              <a:gd name="connsiteX229" fmla="*/ 79717 w 12192000"/>
              <a:gd name="connsiteY229" fmla="*/ 2107046 h 2237474"/>
              <a:gd name="connsiteX230" fmla="*/ 72352 w 12192000"/>
              <a:gd name="connsiteY230" fmla="*/ 2107991 h 2237474"/>
              <a:gd name="connsiteX231" fmla="*/ 37645 w 12192000"/>
              <a:gd name="connsiteY231" fmla="*/ 2115401 h 2237474"/>
              <a:gd name="connsiteX232" fmla="*/ 4572 w 12192000"/>
              <a:gd name="connsiteY232" fmla="*/ 2111091 h 2237474"/>
              <a:gd name="connsiteX233" fmla="*/ 0 w 12192000"/>
              <a:gd name="connsiteY233" fmla="*/ 2110468 h 2237474"/>
              <a:gd name="connsiteX234" fmla="*/ 0 w 12192000"/>
              <a:gd name="connsiteY23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16595 w 12192000"/>
              <a:gd name="connsiteY100" fmla="*/ 1667475 h 2237474"/>
              <a:gd name="connsiteX101" fmla="*/ 6508541 w 12192000"/>
              <a:gd name="connsiteY101" fmla="*/ 1668757 h 2237474"/>
              <a:gd name="connsiteX102" fmla="*/ 6471012 w 12192000"/>
              <a:gd name="connsiteY102" fmla="*/ 1678604 h 2237474"/>
              <a:gd name="connsiteX103" fmla="*/ 6415265 w 12192000"/>
              <a:gd name="connsiteY103" fmla="*/ 1665317 h 2237474"/>
              <a:gd name="connsiteX104" fmla="*/ 6364035 w 12192000"/>
              <a:gd name="connsiteY104" fmla="*/ 1667683 h 2237474"/>
              <a:gd name="connsiteX105" fmla="*/ 6280959 w 12192000"/>
              <a:gd name="connsiteY105" fmla="*/ 1689329 h 2237474"/>
              <a:gd name="connsiteX106" fmla="*/ 6243319 w 12192000"/>
              <a:gd name="connsiteY106" fmla="*/ 1695560 h 2237474"/>
              <a:gd name="connsiteX107" fmla="*/ 6098321 w 12192000"/>
              <a:gd name="connsiteY107" fmla="*/ 1721646 h 2237474"/>
              <a:gd name="connsiteX108" fmla="*/ 5880652 w 12192000"/>
              <a:gd name="connsiteY108" fmla="*/ 1779643 h 2237474"/>
              <a:gd name="connsiteX109" fmla="*/ 5785959 w 12192000"/>
              <a:gd name="connsiteY109" fmla="*/ 1775307 h 2237474"/>
              <a:gd name="connsiteX110" fmla="*/ 5643534 w 12192000"/>
              <a:gd name="connsiteY110" fmla="*/ 1802919 h 2237474"/>
              <a:gd name="connsiteX111" fmla="*/ 5518799 w 12192000"/>
              <a:gd name="connsiteY111" fmla="*/ 1818312 h 2237474"/>
              <a:gd name="connsiteX112" fmla="*/ 5505014 w 12192000"/>
              <a:gd name="connsiteY112" fmla="*/ 1819259 h 2237474"/>
              <a:gd name="connsiteX113" fmla="*/ 5453307 w 12192000"/>
              <a:gd name="connsiteY113" fmla="*/ 1815450 h 2237474"/>
              <a:gd name="connsiteX114" fmla="*/ 5364192 w 12192000"/>
              <a:gd name="connsiteY114" fmla="*/ 1826074 h 2237474"/>
              <a:gd name="connsiteX115" fmla="*/ 5350380 w 12192000"/>
              <a:gd name="connsiteY115" fmla="*/ 1830891 h 2237474"/>
              <a:gd name="connsiteX116" fmla="*/ 5259633 w 12192000"/>
              <a:gd name="connsiteY116" fmla="*/ 1837160 h 2237474"/>
              <a:gd name="connsiteX117" fmla="*/ 5197513 w 12192000"/>
              <a:gd name="connsiteY117" fmla="*/ 1844718 h 2237474"/>
              <a:gd name="connsiteX118" fmla="*/ 5184170 w 12192000"/>
              <a:gd name="connsiteY118" fmla="*/ 1849402 h 2237474"/>
              <a:gd name="connsiteX119" fmla="*/ 5168852 w 12192000"/>
              <a:gd name="connsiteY119" fmla="*/ 1844846 h 2237474"/>
              <a:gd name="connsiteX120" fmla="*/ 5164370 w 12192000"/>
              <a:gd name="connsiteY120" fmla="*/ 1840597 h 2237474"/>
              <a:gd name="connsiteX121" fmla="*/ 5114927 w 12192000"/>
              <a:gd name="connsiteY121" fmla="*/ 1847827 h 2237474"/>
              <a:gd name="connsiteX122" fmla="*/ 5108970 w 12192000"/>
              <a:gd name="connsiteY122" fmla="*/ 1847935 h 2237474"/>
              <a:gd name="connsiteX123" fmla="*/ 5067961 w 12192000"/>
              <a:gd name="connsiteY123" fmla="*/ 1845917 h 2237474"/>
              <a:gd name="connsiteX124" fmla="*/ 5007075 w 12192000"/>
              <a:gd name="connsiteY124" fmla="*/ 1838626 h 2237474"/>
              <a:gd name="connsiteX125" fmla="*/ 4944087 w 12192000"/>
              <a:gd name="connsiteY125" fmla="*/ 1823332 h 2237474"/>
              <a:gd name="connsiteX126" fmla="*/ 4907662 w 12192000"/>
              <a:gd name="connsiteY126" fmla="*/ 1816900 h 2237474"/>
              <a:gd name="connsiteX127" fmla="*/ 4882386 w 12192000"/>
              <a:gd name="connsiteY127" fmla="*/ 1809844 h 2237474"/>
              <a:gd name="connsiteX128" fmla="*/ 4811440 w 12192000"/>
              <a:gd name="connsiteY128" fmla="*/ 1804655 h 2237474"/>
              <a:gd name="connsiteX129" fmla="*/ 4691075 w 12192000"/>
              <a:gd name="connsiteY129" fmla="*/ 1801389 h 2237474"/>
              <a:gd name="connsiteX130" fmla="*/ 4611738 w 12192000"/>
              <a:gd name="connsiteY130" fmla="*/ 1776964 h 2237474"/>
              <a:gd name="connsiteX131" fmla="*/ 4560070 w 12192000"/>
              <a:gd name="connsiteY131" fmla="*/ 1785640 h 2237474"/>
              <a:gd name="connsiteX132" fmla="*/ 4536503 w 12192000"/>
              <a:gd name="connsiteY132" fmla="*/ 1785334 h 2237474"/>
              <a:gd name="connsiteX133" fmla="*/ 4513724 w 12192000"/>
              <a:gd name="connsiteY133" fmla="*/ 1791996 h 2237474"/>
              <a:gd name="connsiteX134" fmla="*/ 4459810 w 12192000"/>
              <a:gd name="connsiteY134" fmla="*/ 1797886 h 2237474"/>
              <a:gd name="connsiteX135" fmla="*/ 4379064 w 12192000"/>
              <a:gd name="connsiteY135" fmla="*/ 1817177 h 2237474"/>
              <a:gd name="connsiteX136" fmla="*/ 4319209 w 12192000"/>
              <a:gd name="connsiteY136" fmla="*/ 1834833 h 2237474"/>
              <a:gd name="connsiteX137" fmla="*/ 4290981 w 12192000"/>
              <a:gd name="connsiteY137" fmla="*/ 1839677 h 2237474"/>
              <a:gd name="connsiteX138" fmla="*/ 4285792 w 12192000"/>
              <a:gd name="connsiteY138" fmla="*/ 1836231 h 2237474"/>
              <a:gd name="connsiteX139" fmla="*/ 4238372 w 12192000"/>
              <a:gd name="connsiteY139" fmla="*/ 1851480 h 2237474"/>
              <a:gd name="connsiteX140" fmla="*/ 4232517 w 12192000"/>
              <a:gd name="connsiteY140" fmla="*/ 1852567 h 2237474"/>
              <a:gd name="connsiteX141" fmla="*/ 4191732 w 12192000"/>
              <a:gd name="connsiteY141" fmla="*/ 1857328 h 2237474"/>
              <a:gd name="connsiteX142" fmla="*/ 4065532 w 12192000"/>
              <a:gd name="connsiteY142" fmla="*/ 1855477 h 2237474"/>
              <a:gd name="connsiteX143" fmla="*/ 4028460 w 12192000"/>
              <a:gd name="connsiteY143" fmla="*/ 1855137 h 2237474"/>
              <a:gd name="connsiteX144" fmla="*/ 4002267 w 12192000"/>
              <a:gd name="connsiteY144" fmla="*/ 1852352 h 2237474"/>
              <a:gd name="connsiteX145" fmla="*/ 3931396 w 12192000"/>
              <a:gd name="connsiteY145" fmla="*/ 1858915 h 2237474"/>
              <a:gd name="connsiteX146" fmla="*/ 3812162 w 12192000"/>
              <a:gd name="connsiteY146" fmla="*/ 1875501 h 2237474"/>
              <a:gd name="connsiteX147" fmla="*/ 3729530 w 12192000"/>
              <a:gd name="connsiteY147" fmla="*/ 1864513 h 2237474"/>
              <a:gd name="connsiteX148" fmla="*/ 3680177 w 12192000"/>
              <a:gd name="connsiteY148" fmla="*/ 1881552 h 2237474"/>
              <a:gd name="connsiteX149" fmla="*/ 3567259 w 12192000"/>
              <a:gd name="connsiteY149" fmla="*/ 1893482 h 2237474"/>
              <a:gd name="connsiteX150" fmla="*/ 3405770 w 12192000"/>
              <a:gd name="connsiteY150" fmla="*/ 1904591 h 2237474"/>
              <a:gd name="connsiteX151" fmla="*/ 3280097 w 12192000"/>
              <a:gd name="connsiteY151" fmla="*/ 1919610 h 2237474"/>
              <a:gd name="connsiteX152" fmla="*/ 3123424 w 12192000"/>
              <a:gd name="connsiteY152" fmla="*/ 1952930 h 2237474"/>
              <a:gd name="connsiteX153" fmla="*/ 3009910 w 12192000"/>
              <a:gd name="connsiteY153" fmla="*/ 1957866 h 2237474"/>
              <a:gd name="connsiteX154" fmla="*/ 2995934 w 12192000"/>
              <a:gd name="connsiteY154" fmla="*/ 1967085 h 2237474"/>
              <a:gd name="connsiteX155" fmla="*/ 2980071 w 12192000"/>
              <a:gd name="connsiteY155" fmla="*/ 1972988 h 2237474"/>
              <a:gd name="connsiteX156" fmla="*/ 2978094 w 12192000"/>
              <a:gd name="connsiteY156" fmla="*/ 1972369 h 2237474"/>
              <a:gd name="connsiteX157" fmla="*/ 2942858 w 12192000"/>
              <a:gd name="connsiteY157" fmla="*/ 1981367 h 2237474"/>
              <a:gd name="connsiteX158" fmla="*/ 2875436 w 12192000"/>
              <a:gd name="connsiteY158" fmla="*/ 1996977 h 2237474"/>
              <a:gd name="connsiteX159" fmla="*/ 2874892 w 12192000"/>
              <a:gd name="connsiteY159" fmla="*/ 1996085 h 2237474"/>
              <a:gd name="connsiteX160" fmla="*/ 2864145 w 12192000"/>
              <a:gd name="connsiteY160" fmla="*/ 1994061 h 2237474"/>
              <a:gd name="connsiteX161" fmla="*/ 2843662 w 12192000"/>
              <a:gd name="connsiteY161" fmla="*/ 1992498 h 2237474"/>
              <a:gd name="connsiteX162" fmla="*/ 2796128 w 12192000"/>
              <a:gd name="connsiteY162" fmla="*/ 1976403 h 2237474"/>
              <a:gd name="connsiteX163" fmla="*/ 2756784 w 12192000"/>
              <a:gd name="connsiteY163" fmla="*/ 1985116 h 2237474"/>
              <a:gd name="connsiteX164" fmla="*/ 2748833 w 12192000"/>
              <a:gd name="connsiteY164" fmla="*/ 1986323 h 2237474"/>
              <a:gd name="connsiteX165" fmla="*/ 2748661 w 12192000"/>
              <a:gd name="connsiteY165" fmla="*/ 1986122 h 2237474"/>
              <a:gd name="connsiteX166" fmla="*/ 2740251 w 12192000"/>
              <a:gd name="connsiteY166" fmla="*/ 1986946 h 2237474"/>
              <a:gd name="connsiteX167" fmla="*/ 2718916 w 12192000"/>
              <a:gd name="connsiteY167" fmla="*/ 1990867 h 2237474"/>
              <a:gd name="connsiteX168" fmla="*/ 2713522 w 12192000"/>
              <a:gd name="connsiteY168" fmla="*/ 1990173 h 2237474"/>
              <a:gd name="connsiteX169" fmla="*/ 2680597 w 12192000"/>
              <a:gd name="connsiteY169" fmla="*/ 1984996 h 2237474"/>
              <a:gd name="connsiteX170" fmla="*/ 2578178 w 12192000"/>
              <a:gd name="connsiteY170" fmla="*/ 1990531 h 2237474"/>
              <a:gd name="connsiteX171" fmla="*/ 2476147 w 12192000"/>
              <a:gd name="connsiteY171" fmla="*/ 1998305 h 2237474"/>
              <a:gd name="connsiteX172" fmla="*/ 2373568 w 12192000"/>
              <a:gd name="connsiteY172" fmla="*/ 2003219 h 2237474"/>
              <a:gd name="connsiteX173" fmla="*/ 2321399 w 12192000"/>
              <a:gd name="connsiteY173" fmla="*/ 1989467 h 2237474"/>
              <a:gd name="connsiteX174" fmla="*/ 2315525 w 12192000"/>
              <a:gd name="connsiteY174" fmla="*/ 1989708 h 2237474"/>
              <a:gd name="connsiteX175" fmla="*/ 2300792 w 12192000"/>
              <a:gd name="connsiteY175" fmla="*/ 1994290 h 2237474"/>
              <a:gd name="connsiteX176" fmla="*/ 2295469 w 12192000"/>
              <a:gd name="connsiteY176" fmla="*/ 1996659 h 2237474"/>
              <a:gd name="connsiteX177" fmla="*/ 2287219 w 12192000"/>
              <a:gd name="connsiteY177" fmla="*/ 1998750 h 2237474"/>
              <a:gd name="connsiteX178" fmla="*/ 2286948 w 12192000"/>
              <a:gd name="connsiteY178" fmla="*/ 1998596 h 2237474"/>
              <a:gd name="connsiteX179" fmla="*/ 2243069 w 12192000"/>
              <a:gd name="connsiteY179" fmla="*/ 2015111 h 2237474"/>
              <a:gd name="connsiteX180" fmla="*/ 2186609 w 12192000"/>
              <a:gd name="connsiteY180" fmla="*/ 2008263 h 2237474"/>
              <a:gd name="connsiteX181" fmla="*/ 2164831 w 12192000"/>
              <a:gd name="connsiteY181" fmla="*/ 2010143 h 2237474"/>
              <a:gd name="connsiteX182" fmla="*/ 2152836 w 12192000"/>
              <a:gd name="connsiteY182" fmla="*/ 2010048 h 2237474"/>
              <a:gd name="connsiteX183" fmla="*/ 2117102 w 12192000"/>
              <a:gd name="connsiteY183" fmla="*/ 2023004 h 2237474"/>
              <a:gd name="connsiteX184" fmla="*/ 2111935 w 12192000"/>
              <a:gd name="connsiteY184" fmla="*/ 2023163 h 2237474"/>
              <a:gd name="connsiteX185" fmla="*/ 2089991 w 12192000"/>
              <a:gd name="connsiteY185" fmla="*/ 2034193 h 2237474"/>
              <a:gd name="connsiteX186" fmla="*/ 2058061 w 12192000"/>
              <a:gd name="connsiteY186" fmla="*/ 2047942 h 2237474"/>
              <a:gd name="connsiteX187" fmla="*/ 2055737 w 12192000"/>
              <a:gd name="connsiteY187" fmla="*/ 2047704 h 2237474"/>
              <a:gd name="connsiteX188" fmla="*/ 2042244 w 12192000"/>
              <a:gd name="connsiteY188" fmla="*/ 2055560 h 2237474"/>
              <a:gd name="connsiteX189" fmla="*/ 1976224 w 12192000"/>
              <a:gd name="connsiteY189" fmla="*/ 2074257 h 2237474"/>
              <a:gd name="connsiteX190" fmla="*/ 1877728 w 12192000"/>
              <a:gd name="connsiteY190" fmla="*/ 2101004 h 2237474"/>
              <a:gd name="connsiteX191" fmla="*/ 1759056 w 12192000"/>
              <a:gd name="connsiteY191" fmla="*/ 2125608 h 2237474"/>
              <a:gd name="connsiteX192" fmla="*/ 1637948 w 12192000"/>
              <a:gd name="connsiteY192" fmla="*/ 2172597 h 2237474"/>
              <a:gd name="connsiteX193" fmla="*/ 1434549 w 12192000"/>
              <a:gd name="connsiteY193" fmla="*/ 2234522 h 2237474"/>
              <a:gd name="connsiteX194" fmla="*/ 1398481 w 12192000"/>
              <a:gd name="connsiteY194" fmla="*/ 2237074 h 2237474"/>
              <a:gd name="connsiteX195" fmla="*/ 1398407 w 12192000"/>
              <a:gd name="connsiteY195" fmla="*/ 2237095 h 2237474"/>
              <a:gd name="connsiteX196" fmla="*/ 1370962 w 12192000"/>
              <a:gd name="connsiteY196" fmla="*/ 2237474 h 2237474"/>
              <a:gd name="connsiteX197" fmla="*/ 1356367 w 12192000"/>
              <a:gd name="connsiteY197" fmla="*/ 2235089 h 2237474"/>
              <a:gd name="connsiteX198" fmla="*/ 1324828 w 12192000"/>
              <a:gd name="connsiteY198" fmla="*/ 2231968 h 2237474"/>
              <a:gd name="connsiteX199" fmla="*/ 1297744 w 12192000"/>
              <a:gd name="connsiteY199" fmla="*/ 2235849 h 2237474"/>
              <a:gd name="connsiteX200" fmla="*/ 1286236 w 12192000"/>
              <a:gd name="connsiteY200" fmla="*/ 2233135 h 2237474"/>
              <a:gd name="connsiteX201" fmla="*/ 1283504 w 12192000"/>
              <a:gd name="connsiteY201" fmla="*/ 2233797 h 2237474"/>
              <a:gd name="connsiteX202" fmla="*/ 1279765 w 12192000"/>
              <a:gd name="connsiteY202" fmla="*/ 2229639 h 2237474"/>
              <a:gd name="connsiteX203" fmla="*/ 1195347 w 12192000"/>
              <a:gd name="connsiteY203" fmla="*/ 2212354 h 2237474"/>
              <a:gd name="connsiteX204" fmla="*/ 970251 w 12192000"/>
              <a:gd name="connsiteY204" fmla="*/ 2221029 h 2237474"/>
              <a:gd name="connsiteX205" fmla="*/ 812914 w 12192000"/>
              <a:gd name="connsiteY205" fmla="*/ 2202752 h 2237474"/>
              <a:gd name="connsiteX206" fmla="*/ 800195 w 12192000"/>
              <a:gd name="connsiteY206" fmla="*/ 2209407 h 2237474"/>
              <a:gd name="connsiteX207" fmla="*/ 784978 w 12192000"/>
              <a:gd name="connsiteY207" fmla="*/ 2212360 h 2237474"/>
              <a:gd name="connsiteX208" fmla="*/ 681987 w 12192000"/>
              <a:gd name="connsiteY208" fmla="*/ 2216757 h 2237474"/>
              <a:gd name="connsiteX209" fmla="*/ 669923 w 12192000"/>
              <a:gd name="connsiteY209" fmla="*/ 2211682 h 2237474"/>
              <a:gd name="connsiteX210" fmla="*/ 648680 w 12192000"/>
              <a:gd name="connsiteY210" fmla="*/ 2206229 h 2237474"/>
              <a:gd name="connsiteX211" fmla="*/ 597225 w 12192000"/>
              <a:gd name="connsiteY211" fmla="*/ 2180999 h 2237474"/>
              <a:gd name="connsiteX212" fmla="*/ 558449 w 12192000"/>
              <a:gd name="connsiteY212" fmla="*/ 2182346 h 2237474"/>
              <a:gd name="connsiteX213" fmla="*/ 550517 w 12192000"/>
              <a:gd name="connsiteY213" fmla="*/ 2182060 h 2237474"/>
              <a:gd name="connsiteX214" fmla="*/ 550309 w 12192000"/>
              <a:gd name="connsiteY214" fmla="*/ 2181825 h 2237474"/>
              <a:gd name="connsiteX215" fmla="*/ 541836 w 12192000"/>
              <a:gd name="connsiteY215" fmla="*/ 2181063 h 2237474"/>
              <a:gd name="connsiteX216" fmla="*/ 536057 w 12192000"/>
              <a:gd name="connsiteY216" fmla="*/ 2181537 h 2237474"/>
              <a:gd name="connsiteX217" fmla="*/ 520671 w 12192000"/>
              <a:gd name="connsiteY217" fmla="*/ 2180980 h 2237474"/>
              <a:gd name="connsiteX218" fmla="*/ 515024 w 12192000"/>
              <a:gd name="connsiteY218" fmla="*/ 2179258 h 2237474"/>
              <a:gd name="connsiteX219" fmla="*/ 512278 w 12192000"/>
              <a:gd name="connsiteY219" fmla="*/ 2176369 h 2237474"/>
              <a:gd name="connsiteX220" fmla="*/ 480419 w 12192000"/>
              <a:gd name="connsiteY220" fmla="*/ 2167807 h 2237474"/>
              <a:gd name="connsiteX221" fmla="*/ 413835 w 12192000"/>
              <a:gd name="connsiteY221" fmla="*/ 2156783 h 2237474"/>
              <a:gd name="connsiteX222" fmla="*/ 376513 w 12192000"/>
              <a:gd name="connsiteY222" fmla="*/ 2154014 h 2237474"/>
              <a:gd name="connsiteX223" fmla="*/ 273386 w 12192000"/>
              <a:gd name="connsiteY223" fmla="*/ 2142551 h 2237474"/>
              <a:gd name="connsiteX224" fmla="*/ 169207 w 12192000"/>
              <a:gd name="connsiteY224" fmla="*/ 2128100 h 2237474"/>
              <a:gd name="connsiteX225" fmla="*/ 93149 w 12192000"/>
              <a:gd name="connsiteY225" fmla="*/ 2105324 h 2237474"/>
              <a:gd name="connsiteX226" fmla="*/ 88109 w 12192000"/>
              <a:gd name="connsiteY226" fmla="*/ 2106704 h 2237474"/>
              <a:gd name="connsiteX227" fmla="*/ 80022 w 12192000"/>
              <a:gd name="connsiteY227" fmla="*/ 2107254 h 2237474"/>
              <a:gd name="connsiteX228" fmla="*/ 79717 w 12192000"/>
              <a:gd name="connsiteY228" fmla="*/ 2107046 h 2237474"/>
              <a:gd name="connsiteX229" fmla="*/ 72352 w 12192000"/>
              <a:gd name="connsiteY229" fmla="*/ 2107991 h 2237474"/>
              <a:gd name="connsiteX230" fmla="*/ 37645 w 12192000"/>
              <a:gd name="connsiteY230" fmla="*/ 2115401 h 2237474"/>
              <a:gd name="connsiteX231" fmla="*/ 4572 w 12192000"/>
              <a:gd name="connsiteY231" fmla="*/ 2111091 h 2237474"/>
              <a:gd name="connsiteX232" fmla="*/ 0 w 12192000"/>
              <a:gd name="connsiteY232" fmla="*/ 2110468 h 2237474"/>
              <a:gd name="connsiteX233" fmla="*/ 0 w 12192000"/>
              <a:gd name="connsiteY23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16595 w 12192000"/>
              <a:gd name="connsiteY99" fmla="*/ 1667475 h 2237474"/>
              <a:gd name="connsiteX100" fmla="*/ 6508541 w 12192000"/>
              <a:gd name="connsiteY100" fmla="*/ 1668757 h 2237474"/>
              <a:gd name="connsiteX101" fmla="*/ 6471012 w 12192000"/>
              <a:gd name="connsiteY101" fmla="*/ 1678604 h 2237474"/>
              <a:gd name="connsiteX102" fmla="*/ 6415265 w 12192000"/>
              <a:gd name="connsiteY102" fmla="*/ 1665317 h 2237474"/>
              <a:gd name="connsiteX103" fmla="*/ 6364035 w 12192000"/>
              <a:gd name="connsiteY103" fmla="*/ 1667683 h 2237474"/>
              <a:gd name="connsiteX104" fmla="*/ 6280959 w 12192000"/>
              <a:gd name="connsiteY104" fmla="*/ 1689329 h 2237474"/>
              <a:gd name="connsiteX105" fmla="*/ 6243319 w 12192000"/>
              <a:gd name="connsiteY105" fmla="*/ 1695560 h 2237474"/>
              <a:gd name="connsiteX106" fmla="*/ 6098321 w 12192000"/>
              <a:gd name="connsiteY106" fmla="*/ 1721646 h 2237474"/>
              <a:gd name="connsiteX107" fmla="*/ 5880652 w 12192000"/>
              <a:gd name="connsiteY107" fmla="*/ 1779643 h 2237474"/>
              <a:gd name="connsiteX108" fmla="*/ 5785959 w 12192000"/>
              <a:gd name="connsiteY108" fmla="*/ 1775307 h 2237474"/>
              <a:gd name="connsiteX109" fmla="*/ 5643534 w 12192000"/>
              <a:gd name="connsiteY109" fmla="*/ 1802919 h 2237474"/>
              <a:gd name="connsiteX110" fmla="*/ 5518799 w 12192000"/>
              <a:gd name="connsiteY110" fmla="*/ 1818312 h 2237474"/>
              <a:gd name="connsiteX111" fmla="*/ 5505014 w 12192000"/>
              <a:gd name="connsiteY111" fmla="*/ 1819259 h 2237474"/>
              <a:gd name="connsiteX112" fmla="*/ 5453307 w 12192000"/>
              <a:gd name="connsiteY112" fmla="*/ 1815450 h 2237474"/>
              <a:gd name="connsiteX113" fmla="*/ 5364192 w 12192000"/>
              <a:gd name="connsiteY113" fmla="*/ 1826074 h 2237474"/>
              <a:gd name="connsiteX114" fmla="*/ 5350380 w 12192000"/>
              <a:gd name="connsiteY114" fmla="*/ 1830891 h 2237474"/>
              <a:gd name="connsiteX115" fmla="*/ 5259633 w 12192000"/>
              <a:gd name="connsiteY115" fmla="*/ 1837160 h 2237474"/>
              <a:gd name="connsiteX116" fmla="*/ 5197513 w 12192000"/>
              <a:gd name="connsiteY116" fmla="*/ 1844718 h 2237474"/>
              <a:gd name="connsiteX117" fmla="*/ 5184170 w 12192000"/>
              <a:gd name="connsiteY117" fmla="*/ 1849402 h 2237474"/>
              <a:gd name="connsiteX118" fmla="*/ 5168852 w 12192000"/>
              <a:gd name="connsiteY118" fmla="*/ 1844846 h 2237474"/>
              <a:gd name="connsiteX119" fmla="*/ 5164370 w 12192000"/>
              <a:gd name="connsiteY119" fmla="*/ 1840597 h 2237474"/>
              <a:gd name="connsiteX120" fmla="*/ 5114927 w 12192000"/>
              <a:gd name="connsiteY120" fmla="*/ 1847827 h 2237474"/>
              <a:gd name="connsiteX121" fmla="*/ 5108970 w 12192000"/>
              <a:gd name="connsiteY121" fmla="*/ 1847935 h 2237474"/>
              <a:gd name="connsiteX122" fmla="*/ 5067961 w 12192000"/>
              <a:gd name="connsiteY122" fmla="*/ 1845917 h 2237474"/>
              <a:gd name="connsiteX123" fmla="*/ 5007075 w 12192000"/>
              <a:gd name="connsiteY123" fmla="*/ 1838626 h 2237474"/>
              <a:gd name="connsiteX124" fmla="*/ 4944087 w 12192000"/>
              <a:gd name="connsiteY124" fmla="*/ 1823332 h 2237474"/>
              <a:gd name="connsiteX125" fmla="*/ 4907662 w 12192000"/>
              <a:gd name="connsiteY125" fmla="*/ 1816900 h 2237474"/>
              <a:gd name="connsiteX126" fmla="*/ 4882386 w 12192000"/>
              <a:gd name="connsiteY126" fmla="*/ 1809844 h 2237474"/>
              <a:gd name="connsiteX127" fmla="*/ 4811440 w 12192000"/>
              <a:gd name="connsiteY127" fmla="*/ 1804655 h 2237474"/>
              <a:gd name="connsiteX128" fmla="*/ 4691075 w 12192000"/>
              <a:gd name="connsiteY128" fmla="*/ 1801389 h 2237474"/>
              <a:gd name="connsiteX129" fmla="*/ 4611738 w 12192000"/>
              <a:gd name="connsiteY129" fmla="*/ 1776964 h 2237474"/>
              <a:gd name="connsiteX130" fmla="*/ 4560070 w 12192000"/>
              <a:gd name="connsiteY130" fmla="*/ 1785640 h 2237474"/>
              <a:gd name="connsiteX131" fmla="*/ 4536503 w 12192000"/>
              <a:gd name="connsiteY131" fmla="*/ 1785334 h 2237474"/>
              <a:gd name="connsiteX132" fmla="*/ 4513724 w 12192000"/>
              <a:gd name="connsiteY132" fmla="*/ 1791996 h 2237474"/>
              <a:gd name="connsiteX133" fmla="*/ 4459810 w 12192000"/>
              <a:gd name="connsiteY133" fmla="*/ 1797886 h 2237474"/>
              <a:gd name="connsiteX134" fmla="*/ 4379064 w 12192000"/>
              <a:gd name="connsiteY134" fmla="*/ 1817177 h 2237474"/>
              <a:gd name="connsiteX135" fmla="*/ 4319209 w 12192000"/>
              <a:gd name="connsiteY135" fmla="*/ 1834833 h 2237474"/>
              <a:gd name="connsiteX136" fmla="*/ 4290981 w 12192000"/>
              <a:gd name="connsiteY136" fmla="*/ 1839677 h 2237474"/>
              <a:gd name="connsiteX137" fmla="*/ 4285792 w 12192000"/>
              <a:gd name="connsiteY137" fmla="*/ 1836231 h 2237474"/>
              <a:gd name="connsiteX138" fmla="*/ 4238372 w 12192000"/>
              <a:gd name="connsiteY138" fmla="*/ 1851480 h 2237474"/>
              <a:gd name="connsiteX139" fmla="*/ 4232517 w 12192000"/>
              <a:gd name="connsiteY139" fmla="*/ 1852567 h 2237474"/>
              <a:gd name="connsiteX140" fmla="*/ 4191732 w 12192000"/>
              <a:gd name="connsiteY140" fmla="*/ 1857328 h 2237474"/>
              <a:gd name="connsiteX141" fmla="*/ 4065532 w 12192000"/>
              <a:gd name="connsiteY141" fmla="*/ 1855477 h 2237474"/>
              <a:gd name="connsiteX142" fmla="*/ 4028460 w 12192000"/>
              <a:gd name="connsiteY142" fmla="*/ 1855137 h 2237474"/>
              <a:gd name="connsiteX143" fmla="*/ 4002267 w 12192000"/>
              <a:gd name="connsiteY143" fmla="*/ 1852352 h 2237474"/>
              <a:gd name="connsiteX144" fmla="*/ 3931396 w 12192000"/>
              <a:gd name="connsiteY144" fmla="*/ 1858915 h 2237474"/>
              <a:gd name="connsiteX145" fmla="*/ 3812162 w 12192000"/>
              <a:gd name="connsiteY145" fmla="*/ 1875501 h 2237474"/>
              <a:gd name="connsiteX146" fmla="*/ 3729530 w 12192000"/>
              <a:gd name="connsiteY146" fmla="*/ 1864513 h 2237474"/>
              <a:gd name="connsiteX147" fmla="*/ 3680177 w 12192000"/>
              <a:gd name="connsiteY147" fmla="*/ 1881552 h 2237474"/>
              <a:gd name="connsiteX148" fmla="*/ 3567259 w 12192000"/>
              <a:gd name="connsiteY148" fmla="*/ 1893482 h 2237474"/>
              <a:gd name="connsiteX149" fmla="*/ 3405770 w 12192000"/>
              <a:gd name="connsiteY149" fmla="*/ 1904591 h 2237474"/>
              <a:gd name="connsiteX150" fmla="*/ 3280097 w 12192000"/>
              <a:gd name="connsiteY150" fmla="*/ 1919610 h 2237474"/>
              <a:gd name="connsiteX151" fmla="*/ 3123424 w 12192000"/>
              <a:gd name="connsiteY151" fmla="*/ 1952930 h 2237474"/>
              <a:gd name="connsiteX152" fmla="*/ 3009910 w 12192000"/>
              <a:gd name="connsiteY152" fmla="*/ 1957866 h 2237474"/>
              <a:gd name="connsiteX153" fmla="*/ 2995934 w 12192000"/>
              <a:gd name="connsiteY153" fmla="*/ 1967085 h 2237474"/>
              <a:gd name="connsiteX154" fmla="*/ 2980071 w 12192000"/>
              <a:gd name="connsiteY154" fmla="*/ 1972988 h 2237474"/>
              <a:gd name="connsiteX155" fmla="*/ 2978094 w 12192000"/>
              <a:gd name="connsiteY155" fmla="*/ 1972369 h 2237474"/>
              <a:gd name="connsiteX156" fmla="*/ 2942858 w 12192000"/>
              <a:gd name="connsiteY156" fmla="*/ 1981367 h 2237474"/>
              <a:gd name="connsiteX157" fmla="*/ 2875436 w 12192000"/>
              <a:gd name="connsiteY157" fmla="*/ 1996977 h 2237474"/>
              <a:gd name="connsiteX158" fmla="*/ 2874892 w 12192000"/>
              <a:gd name="connsiteY158" fmla="*/ 1996085 h 2237474"/>
              <a:gd name="connsiteX159" fmla="*/ 2864145 w 12192000"/>
              <a:gd name="connsiteY159" fmla="*/ 1994061 h 2237474"/>
              <a:gd name="connsiteX160" fmla="*/ 2843662 w 12192000"/>
              <a:gd name="connsiteY160" fmla="*/ 1992498 h 2237474"/>
              <a:gd name="connsiteX161" fmla="*/ 2796128 w 12192000"/>
              <a:gd name="connsiteY161" fmla="*/ 1976403 h 2237474"/>
              <a:gd name="connsiteX162" fmla="*/ 2756784 w 12192000"/>
              <a:gd name="connsiteY162" fmla="*/ 1985116 h 2237474"/>
              <a:gd name="connsiteX163" fmla="*/ 2748833 w 12192000"/>
              <a:gd name="connsiteY163" fmla="*/ 1986323 h 2237474"/>
              <a:gd name="connsiteX164" fmla="*/ 2748661 w 12192000"/>
              <a:gd name="connsiteY164" fmla="*/ 1986122 h 2237474"/>
              <a:gd name="connsiteX165" fmla="*/ 2740251 w 12192000"/>
              <a:gd name="connsiteY165" fmla="*/ 1986946 h 2237474"/>
              <a:gd name="connsiteX166" fmla="*/ 2718916 w 12192000"/>
              <a:gd name="connsiteY166" fmla="*/ 1990867 h 2237474"/>
              <a:gd name="connsiteX167" fmla="*/ 2713522 w 12192000"/>
              <a:gd name="connsiteY167" fmla="*/ 1990173 h 2237474"/>
              <a:gd name="connsiteX168" fmla="*/ 2680597 w 12192000"/>
              <a:gd name="connsiteY168" fmla="*/ 1984996 h 2237474"/>
              <a:gd name="connsiteX169" fmla="*/ 2578178 w 12192000"/>
              <a:gd name="connsiteY169" fmla="*/ 1990531 h 2237474"/>
              <a:gd name="connsiteX170" fmla="*/ 2476147 w 12192000"/>
              <a:gd name="connsiteY170" fmla="*/ 1998305 h 2237474"/>
              <a:gd name="connsiteX171" fmla="*/ 2373568 w 12192000"/>
              <a:gd name="connsiteY171" fmla="*/ 2003219 h 2237474"/>
              <a:gd name="connsiteX172" fmla="*/ 2321399 w 12192000"/>
              <a:gd name="connsiteY172" fmla="*/ 1989467 h 2237474"/>
              <a:gd name="connsiteX173" fmla="*/ 2315525 w 12192000"/>
              <a:gd name="connsiteY173" fmla="*/ 1989708 h 2237474"/>
              <a:gd name="connsiteX174" fmla="*/ 2300792 w 12192000"/>
              <a:gd name="connsiteY174" fmla="*/ 1994290 h 2237474"/>
              <a:gd name="connsiteX175" fmla="*/ 2295469 w 12192000"/>
              <a:gd name="connsiteY175" fmla="*/ 1996659 h 2237474"/>
              <a:gd name="connsiteX176" fmla="*/ 2287219 w 12192000"/>
              <a:gd name="connsiteY176" fmla="*/ 1998750 h 2237474"/>
              <a:gd name="connsiteX177" fmla="*/ 2286948 w 12192000"/>
              <a:gd name="connsiteY177" fmla="*/ 1998596 h 2237474"/>
              <a:gd name="connsiteX178" fmla="*/ 2243069 w 12192000"/>
              <a:gd name="connsiteY178" fmla="*/ 2015111 h 2237474"/>
              <a:gd name="connsiteX179" fmla="*/ 2186609 w 12192000"/>
              <a:gd name="connsiteY179" fmla="*/ 2008263 h 2237474"/>
              <a:gd name="connsiteX180" fmla="*/ 2164831 w 12192000"/>
              <a:gd name="connsiteY180" fmla="*/ 2010143 h 2237474"/>
              <a:gd name="connsiteX181" fmla="*/ 2152836 w 12192000"/>
              <a:gd name="connsiteY181" fmla="*/ 2010048 h 2237474"/>
              <a:gd name="connsiteX182" fmla="*/ 2117102 w 12192000"/>
              <a:gd name="connsiteY182" fmla="*/ 2023004 h 2237474"/>
              <a:gd name="connsiteX183" fmla="*/ 2111935 w 12192000"/>
              <a:gd name="connsiteY183" fmla="*/ 2023163 h 2237474"/>
              <a:gd name="connsiteX184" fmla="*/ 2089991 w 12192000"/>
              <a:gd name="connsiteY184" fmla="*/ 2034193 h 2237474"/>
              <a:gd name="connsiteX185" fmla="*/ 2058061 w 12192000"/>
              <a:gd name="connsiteY185" fmla="*/ 2047942 h 2237474"/>
              <a:gd name="connsiteX186" fmla="*/ 2055737 w 12192000"/>
              <a:gd name="connsiteY186" fmla="*/ 2047704 h 2237474"/>
              <a:gd name="connsiteX187" fmla="*/ 2042244 w 12192000"/>
              <a:gd name="connsiteY187" fmla="*/ 2055560 h 2237474"/>
              <a:gd name="connsiteX188" fmla="*/ 1976224 w 12192000"/>
              <a:gd name="connsiteY188" fmla="*/ 2074257 h 2237474"/>
              <a:gd name="connsiteX189" fmla="*/ 1877728 w 12192000"/>
              <a:gd name="connsiteY189" fmla="*/ 2101004 h 2237474"/>
              <a:gd name="connsiteX190" fmla="*/ 1759056 w 12192000"/>
              <a:gd name="connsiteY190" fmla="*/ 2125608 h 2237474"/>
              <a:gd name="connsiteX191" fmla="*/ 1637948 w 12192000"/>
              <a:gd name="connsiteY191" fmla="*/ 2172597 h 2237474"/>
              <a:gd name="connsiteX192" fmla="*/ 1434549 w 12192000"/>
              <a:gd name="connsiteY192" fmla="*/ 2234522 h 2237474"/>
              <a:gd name="connsiteX193" fmla="*/ 1398481 w 12192000"/>
              <a:gd name="connsiteY193" fmla="*/ 2237074 h 2237474"/>
              <a:gd name="connsiteX194" fmla="*/ 1398407 w 12192000"/>
              <a:gd name="connsiteY194" fmla="*/ 2237095 h 2237474"/>
              <a:gd name="connsiteX195" fmla="*/ 1370962 w 12192000"/>
              <a:gd name="connsiteY195" fmla="*/ 2237474 h 2237474"/>
              <a:gd name="connsiteX196" fmla="*/ 1356367 w 12192000"/>
              <a:gd name="connsiteY196" fmla="*/ 2235089 h 2237474"/>
              <a:gd name="connsiteX197" fmla="*/ 1324828 w 12192000"/>
              <a:gd name="connsiteY197" fmla="*/ 2231968 h 2237474"/>
              <a:gd name="connsiteX198" fmla="*/ 1297744 w 12192000"/>
              <a:gd name="connsiteY198" fmla="*/ 2235849 h 2237474"/>
              <a:gd name="connsiteX199" fmla="*/ 1286236 w 12192000"/>
              <a:gd name="connsiteY199" fmla="*/ 2233135 h 2237474"/>
              <a:gd name="connsiteX200" fmla="*/ 1283504 w 12192000"/>
              <a:gd name="connsiteY200" fmla="*/ 2233797 h 2237474"/>
              <a:gd name="connsiteX201" fmla="*/ 1279765 w 12192000"/>
              <a:gd name="connsiteY201" fmla="*/ 2229639 h 2237474"/>
              <a:gd name="connsiteX202" fmla="*/ 1195347 w 12192000"/>
              <a:gd name="connsiteY202" fmla="*/ 2212354 h 2237474"/>
              <a:gd name="connsiteX203" fmla="*/ 970251 w 12192000"/>
              <a:gd name="connsiteY203" fmla="*/ 2221029 h 2237474"/>
              <a:gd name="connsiteX204" fmla="*/ 812914 w 12192000"/>
              <a:gd name="connsiteY204" fmla="*/ 2202752 h 2237474"/>
              <a:gd name="connsiteX205" fmla="*/ 800195 w 12192000"/>
              <a:gd name="connsiteY205" fmla="*/ 2209407 h 2237474"/>
              <a:gd name="connsiteX206" fmla="*/ 784978 w 12192000"/>
              <a:gd name="connsiteY206" fmla="*/ 2212360 h 2237474"/>
              <a:gd name="connsiteX207" fmla="*/ 681987 w 12192000"/>
              <a:gd name="connsiteY207" fmla="*/ 2216757 h 2237474"/>
              <a:gd name="connsiteX208" fmla="*/ 669923 w 12192000"/>
              <a:gd name="connsiteY208" fmla="*/ 2211682 h 2237474"/>
              <a:gd name="connsiteX209" fmla="*/ 648680 w 12192000"/>
              <a:gd name="connsiteY209" fmla="*/ 2206229 h 2237474"/>
              <a:gd name="connsiteX210" fmla="*/ 597225 w 12192000"/>
              <a:gd name="connsiteY210" fmla="*/ 2180999 h 2237474"/>
              <a:gd name="connsiteX211" fmla="*/ 558449 w 12192000"/>
              <a:gd name="connsiteY211" fmla="*/ 2182346 h 2237474"/>
              <a:gd name="connsiteX212" fmla="*/ 550517 w 12192000"/>
              <a:gd name="connsiteY212" fmla="*/ 2182060 h 2237474"/>
              <a:gd name="connsiteX213" fmla="*/ 550309 w 12192000"/>
              <a:gd name="connsiteY213" fmla="*/ 2181825 h 2237474"/>
              <a:gd name="connsiteX214" fmla="*/ 541836 w 12192000"/>
              <a:gd name="connsiteY214" fmla="*/ 2181063 h 2237474"/>
              <a:gd name="connsiteX215" fmla="*/ 536057 w 12192000"/>
              <a:gd name="connsiteY215" fmla="*/ 2181537 h 2237474"/>
              <a:gd name="connsiteX216" fmla="*/ 520671 w 12192000"/>
              <a:gd name="connsiteY216" fmla="*/ 2180980 h 2237474"/>
              <a:gd name="connsiteX217" fmla="*/ 515024 w 12192000"/>
              <a:gd name="connsiteY217" fmla="*/ 2179258 h 2237474"/>
              <a:gd name="connsiteX218" fmla="*/ 512278 w 12192000"/>
              <a:gd name="connsiteY218" fmla="*/ 2176369 h 2237474"/>
              <a:gd name="connsiteX219" fmla="*/ 480419 w 12192000"/>
              <a:gd name="connsiteY219" fmla="*/ 2167807 h 2237474"/>
              <a:gd name="connsiteX220" fmla="*/ 413835 w 12192000"/>
              <a:gd name="connsiteY220" fmla="*/ 2156783 h 2237474"/>
              <a:gd name="connsiteX221" fmla="*/ 376513 w 12192000"/>
              <a:gd name="connsiteY221" fmla="*/ 2154014 h 2237474"/>
              <a:gd name="connsiteX222" fmla="*/ 273386 w 12192000"/>
              <a:gd name="connsiteY222" fmla="*/ 2142551 h 2237474"/>
              <a:gd name="connsiteX223" fmla="*/ 169207 w 12192000"/>
              <a:gd name="connsiteY223" fmla="*/ 2128100 h 2237474"/>
              <a:gd name="connsiteX224" fmla="*/ 93149 w 12192000"/>
              <a:gd name="connsiteY224" fmla="*/ 2105324 h 2237474"/>
              <a:gd name="connsiteX225" fmla="*/ 88109 w 12192000"/>
              <a:gd name="connsiteY225" fmla="*/ 2106704 h 2237474"/>
              <a:gd name="connsiteX226" fmla="*/ 80022 w 12192000"/>
              <a:gd name="connsiteY226" fmla="*/ 2107254 h 2237474"/>
              <a:gd name="connsiteX227" fmla="*/ 79717 w 12192000"/>
              <a:gd name="connsiteY227" fmla="*/ 2107046 h 2237474"/>
              <a:gd name="connsiteX228" fmla="*/ 72352 w 12192000"/>
              <a:gd name="connsiteY228" fmla="*/ 2107991 h 2237474"/>
              <a:gd name="connsiteX229" fmla="*/ 37645 w 12192000"/>
              <a:gd name="connsiteY229" fmla="*/ 2115401 h 2237474"/>
              <a:gd name="connsiteX230" fmla="*/ 4572 w 12192000"/>
              <a:gd name="connsiteY230" fmla="*/ 2111091 h 2237474"/>
              <a:gd name="connsiteX231" fmla="*/ 0 w 12192000"/>
              <a:gd name="connsiteY231" fmla="*/ 2110468 h 2237474"/>
              <a:gd name="connsiteX232" fmla="*/ 0 w 12192000"/>
              <a:gd name="connsiteY23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16595 w 12192000"/>
              <a:gd name="connsiteY98" fmla="*/ 1667475 h 2237474"/>
              <a:gd name="connsiteX99" fmla="*/ 6508541 w 12192000"/>
              <a:gd name="connsiteY99" fmla="*/ 1668757 h 2237474"/>
              <a:gd name="connsiteX100" fmla="*/ 6471012 w 12192000"/>
              <a:gd name="connsiteY100" fmla="*/ 1678604 h 2237474"/>
              <a:gd name="connsiteX101" fmla="*/ 6415265 w 12192000"/>
              <a:gd name="connsiteY101" fmla="*/ 1665317 h 2237474"/>
              <a:gd name="connsiteX102" fmla="*/ 6364035 w 12192000"/>
              <a:gd name="connsiteY102" fmla="*/ 1667683 h 2237474"/>
              <a:gd name="connsiteX103" fmla="*/ 6280959 w 12192000"/>
              <a:gd name="connsiteY103" fmla="*/ 1689329 h 2237474"/>
              <a:gd name="connsiteX104" fmla="*/ 6243319 w 12192000"/>
              <a:gd name="connsiteY104" fmla="*/ 1695560 h 2237474"/>
              <a:gd name="connsiteX105" fmla="*/ 6098321 w 12192000"/>
              <a:gd name="connsiteY105" fmla="*/ 1721646 h 2237474"/>
              <a:gd name="connsiteX106" fmla="*/ 5880652 w 12192000"/>
              <a:gd name="connsiteY106" fmla="*/ 1779643 h 2237474"/>
              <a:gd name="connsiteX107" fmla="*/ 5785959 w 12192000"/>
              <a:gd name="connsiteY107" fmla="*/ 1775307 h 2237474"/>
              <a:gd name="connsiteX108" fmla="*/ 5643534 w 12192000"/>
              <a:gd name="connsiteY108" fmla="*/ 1802919 h 2237474"/>
              <a:gd name="connsiteX109" fmla="*/ 5518799 w 12192000"/>
              <a:gd name="connsiteY109" fmla="*/ 1818312 h 2237474"/>
              <a:gd name="connsiteX110" fmla="*/ 5505014 w 12192000"/>
              <a:gd name="connsiteY110" fmla="*/ 1819259 h 2237474"/>
              <a:gd name="connsiteX111" fmla="*/ 5453307 w 12192000"/>
              <a:gd name="connsiteY111" fmla="*/ 1815450 h 2237474"/>
              <a:gd name="connsiteX112" fmla="*/ 5364192 w 12192000"/>
              <a:gd name="connsiteY112" fmla="*/ 1826074 h 2237474"/>
              <a:gd name="connsiteX113" fmla="*/ 5350380 w 12192000"/>
              <a:gd name="connsiteY113" fmla="*/ 1830891 h 2237474"/>
              <a:gd name="connsiteX114" fmla="*/ 5259633 w 12192000"/>
              <a:gd name="connsiteY114" fmla="*/ 1837160 h 2237474"/>
              <a:gd name="connsiteX115" fmla="*/ 5197513 w 12192000"/>
              <a:gd name="connsiteY115" fmla="*/ 1844718 h 2237474"/>
              <a:gd name="connsiteX116" fmla="*/ 5184170 w 12192000"/>
              <a:gd name="connsiteY116" fmla="*/ 1849402 h 2237474"/>
              <a:gd name="connsiteX117" fmla="*/ 5168852 w 12192000"/>
              <a:gd name="connsiteY117" fmla="*/ 1844846 h 2237474"/>
              <a:gd name="connsiteX118" fmla="*/ 5164370 w 12192000"/>
              <a:gd name="connsiteY118" fmla="*/ 1840597 h 2237474"/>
              <a:gd name="connsiteX119" fmla="*/ 5114927 w 12192000"/>
              <a:gd name="connsiteY119" fmla="*/ 1847827 h 2237474"/>
              <a:gd name="connsiteX120" fmla="*/ 5108970 w 12192000"/>
              <a:gd name="connsiteY120" fmla="*/ 1847935 h 2237474"/>
              <a:gd name="connsiteX121" fmla="*/ 5067961 w 12192000"/>
              <a:gd name="connsiteY121" fmla="*/ 1845917 h 2237474"/>
              <a:gd name="connsiteX122" fmla="*/ 5007075 w 12192000"/>
              <a:gd name="connsiteY122" fmla="*/ 1838626 h 2237474"/>
              <a:gd name="connsiteX123" fmla="*/ 4944087 w 12192000"/>
              <a:gd name="connsiteY123" fmla="*/ 1823332 h 2237474"/>
              <a:gd name="connsiteX124" fmla="*/ 4907662 w 12192000"/>
              <a:gd name="connsiteY124" fmla="*/ 1816900 h 2237474"/>
              <a:gd name="connsiteX125" fmla="*/ 4882386 w 12192000"/>
              <a:gd name="connsiteY125" fmla="*/ 1809844 h 2237474"/>
              <a:gd name="connsiteX126" fmla="*/ 4811440 w 12192000"/>
              <a:gd name="connsiteY126" fmla="*/ 1804655 h 2237474"/>
              <a:gd name="connsiteX127" fmla="*/ 4691075 w 12192000"/>
              <a:gd name="connsiteY127" fmla="*/ 1801389 h 2237474"/>
              <a:gd name="connsiteX128" fmla="*/ 4611738 w 12192000"/>
              <a:gd name="connsiteY128" fmla="*/ 1776964 h 2237474"/>
              <a:gd name="connsiteX129" fmla="*/ 4560070 w 12192000"/>
              <a:gd name="connsiteY129" fmla="*/ 1785640 h 2237474"/>
              <a:gd name="connsiteX130" fmla="*/ 4536503 w 12192000"/>
              <a:gd name="connsiteY130" fmla="*/ 1785334 h 2237474"/>
              <a:gd name="connsiteX131" fmla="*/ 4513724 w 12192000"/>
              <a:gd name="connsiteY131" fmla="*/ 1791996 h 2237474"/>
              <a:gd name="connsiteX132" fmla="*/ 4459810 w 12192000"/>
              <a:gd name="connsiteY132" fmla="*/ 1797886 h 2237474"/>
              <a:gd name="connsiteX133" fmla="*/ 4379064 w 12192000"/>
              <a:gd name="connsiteY133" fmla="*/ 1817177 h 2237474"/>
              <a:gd name="connsiteX134" fmla="*/ 4319209 w 12192000"/>
              <a:gd name="connsiteY134" fmla="*/ 1834833 h 2237474"/>
              <a:gd name="connsiteX135" fmla="*/ 4290981 w 12192000"/>
              <a:gd name="connsiteY135" fmla="*/ 1839677 h 2237474"/>
              <a:gd name="connsiteX136" fmla="*/ 4285792 w 12192000"/>
              <a:gd name="connsiteY136" fmla="*/ 1836231 h 2237474"/>
              <a:gd name="connsiteX137" fmla="*/ 4238372 w 12192000"/>
              <a:gd name="connsiteY137" fmla="*/ 1851480 h 2237474"/>
              <a:gd name="connsiteX138" fmla="*/ 4232517 w 12192000"/>
              <a:gd name="connsiteY138" fmla="*/ 1852567 h 2237474"/>
              <a:gd name="connsiteX139" fmla="*/ 4191732 w 12192000"/>
              <a:gd name="connsiteY139" fmla="*/ 1857328 h 2237474"/>
              <a:gd name="connsiteX140" fmla="*/ 4065532 w 12192000"/>
              <a:gd name="connsiteY140" fmla="*/ 1855477 h 2237474"/>
              <a:gd name="connsiteX141" fmla="*/ 4028460 w 12192000"/>
              <a:gd name="connsiteY141" fmla="*/ 1855137 h 2237474"/>
              <a:gd name="connsiteX142" fmla="*/ 4002267 w 12192000"/>
              <a:gd name="connsiteY142" fmla="*/ 1852352 h 2237474"/>
              <a:gd name="connsiteX143" fmla="*/ 3931396 w 12192000"/>
              <a:gd name="connsiteY143" fmla="*/ 1858915 h 2237474"/>
              <a:gd name="connsiteX144" fmla="*/ 3812162 w 12192000"/>
              <a:gd name="connsiteY144" fmla="*/ 1875501 h 2237474"/>
              <a:gd name="connsiteX145" fmla="*/ 3729530 w 12192000"/>
              <a:gd name="connsiteY145" fmla="*/ 1864513 h 2237474"/>
              <a:gd name="connsiteX146" fmla="*/ 3680177 w 12192000"/>
              <a:gd name="connsiteY146" fmla="*/ 1881552 h 2237474"/>
              <a:gd name="connsiteX147" fmla="*/ 3567259 w 12192000"/>
              <a:gd name="connsiteY147" fmla="*/ 1893482 h 2237474"/>
              <a:gd name="connsiteX148" fmla="*/ 3405770 w 12192000"/>
              <a:gd name="connsiteY148" fmla="*/ 1904591 h 2237474"/>
              <a:gd name="connsiteX149" fmla="*/ 3280097 w 12192000"/>
              <a:gd name="connsiteY149" fmla="*/ 1919610 h 2237474"/>
              <a:gd name="connsiteX150" fmla="*/ 3123424 w 12192000"/>
              <a:gd name="connsiteY150" fmla="*/ 1952930 h 2237474"/>
              <a:gd name="connsiteX151" fmla="*/ 3009910 w 12192000"/>
              <a:gd name="connsiteY151" fmla="*/ 1957866 h 2237474"/>
              <a:gd name="connsiteX152" fmla="*/ 2995934 w 12192000"/>
              <a:gd name="connsiteY152" fmla="*/ 1967085 h 2237474"/>
              <a:gd name="connsiteX153" fmla="*/ 2980071 w 12192000"/>
              <a:gd name="connsiteY153" fmla="*/ 1972988 h 2237474"/>
              <a:gd name="connsiteX154" fmla="*/ 2978094 w 12192000"/>
              <a:gd name="connsiteY154" fmla="*/ 1972369 h 2237474"/>
              <a:gd name="connsiteX155" fmla="*/ 2942858 w 12192000"/>
              <a:gd name="connsiteY155" fmla="*/ 1981367 h 2237474"/>
              <a:gd name="connsiteX156" fmla="*/ 2875436 w 12192000"/>
              <a:gd name="connsiteY156" fmla="*/ 1996977 h 2237474"/>
              <a:gd name="connsiteX157" fmla="*/ 2874892 w 12192000"/>
              <a:gd name="connsiteY157" fmla="*/ 1996085 h 2237474"/>
              <a:gd name="connsiteX158" fmla="*/ 2864145 w 12192000"/>
              <a:gd name="connsiteY158" fmla="*/ 1994061 h 2237474"/>
              <a:gd name="connsiteX159" fmla="*/ 2843662 w 12192000"/>
              <a:gd name="connsiteY159" fmla="*/ 1992498 h 2237474"/>
              <a:gd name="connsiteX160" fmla="*/ 2796128 w 12192000"/>
              <a:gd name="connsiteY160" fmla="*/ 1976403 h 2237474"/>
              <a:gd name="connsiteX161" fmla="*/ 2756784 w 12192000"/>
              <a:gd name="connsiteY161" fmla="*/ 1985116 h 2237474"/>
              <a:gd name="connsiteX162" fmla="*/ 2748833 w 12192000"/>
              <a:gd name="connsiteY162" fmla="*/ 1986323 h 2237474"/>
              <a:gd name="connsiteX163" fmla="*/ 2748661 w 12192000"/>
              <a:gd name="connsiteY163" fmla="*/ 1986122 h 2237474"/>
              <a:gd name="connsiteX164" fmla="*/ 2740251 w 12192000"/>
              <a:gd name="connsiteY164" fmla="*/ 1986946 h 2237474"/>
              <a:gd name="connsiteX165" fmla="*/ 2718916 w 12192000"/>
              <a:gd name="connsiteY165" fmla="*/ 1990867 h 2237474"/>
              <a:gd name="connsiteX166" fmla="*/ 2713522 w 12192000"/>
              <a:gd name="connsiteY166" fmla="*/ 1990173 h 2237474"/>
              <a:gd name="connsiteX167" fmla="*/ 2680597 w 12192000"/>
              <a:gd name="connsiteY167" fmla="*/ 1984996 h 2237474"/>
              <a:gd name="connsiteX168" fmla="*/ 2578178 w 12192000"/>
              <a:gd name="connsiteY168" fmla="*/ 1990531 h 2237474"/>
              <a:gd name="connsiteX169" fmla="*/ 2476147 w 12192000"/>
              <a:gd name="connsiteY169" fmla="*/ 1998305 h 2237474"/>
              <a:gd name="connsiteX170" fmla="*/ 2373568 w 12192000"/>
              <a:gd name="connsiteY170" fmla="*/ 2003219 h 2237474"/>
              <a:gd name="connsiteX171" fmla="*/ 2321399 w 12192000"/>
              <a:gd name="connsiteY171" fmla="*/ 1989467 h 2237474"/>
              <a:gd name="connsiteX172" fmla="*/ 2315525 w 12192000"/>
              <a:gd name="connsiteY172" fmla="*/ 1989708 h 2237474"/>
              <a:gd name="connsiteX173" fmla="*/ 2300792 w 12192000"/>
              <a:gd name="connsiteY173" fmla="*/ 1994290 h 2237474"/>
              <a:gd name="connsiteX174" fmla="*/ 2295469 w 12192000"/>
              <a:gd name="connsiteY174" fmla="*/ 1996659 h 2237474"/>
              <a:gd name="connsiteX175" fmla="*/ 2287219 w 12192000"/>
              <a:gd name="connsiteY175" fmla="*/ 1998750 h 2237474"/>
              <a:gd name="connsiteX176" fmla="*/ 2286948 w 12192000"/>
              <a:gd name="connsiteY176" fmla="*/ 1998596 h 2237474"/>
              <a:gd name="connsiteX177" fmla="*/ 2243069 w 12192000"/>
              <a:gd name="connsiteY177" fmla="*/ 2015111 h 2237474"/>
              <a:gd name="connsiteX178" fmla="*/ 2186609 w 12192000"/>
              <a:gd name="connsiteY178" fmla="*/ 2008263 h 2237474"/>
              <a:gd name="connsiteX179" fmla="*/ 2164831 w 12192000"/>
              <a:gd name="connsiteY179" fmla="*/ 2010143 h 2237474"/>
              <a:gd name="connsiteX180" fmla="*/ 2152836 w 12192000"/>
              <a:gd name="connsiteY180" fmla="*/ 2010048 h 2237474"/>
              <a:gd name="connsiteX181" fmla="*/ 2117102 w 12192000"/>
              <a:gd name="connsiteY181" fmla="*/ 2023004 h 2237474"/>
              <a:gd name="connsiteX182" fmla="*/ 2111935 w 12192000"/>
              <a:gd name="connsiteY182" fmla="*/ 2023163 h 2237474"/>
              <a:gd name="connsiteX183" fmla="*/ 2089991 w 12192000"/>
              <a:gd name="connsiteY183" fmla="*/ 2034193 h 2237474"/>
              <a:gd name="connsiteX184" fmla="*/ 2058061 w 12192000"/>
              <a:gd name="connsiteY184" fmla="*/ 2047942 h 2237474"/>
              <a:gd name="connsiteX185" fmla="*/ 2055737 w 12192000"/>
              <a:gd name="connsiteY185" fmla="*/ 2047704 h 2237474"/>
              <a:gd name="connsiteX186" fmla="*/ 2042244 w 12192000"/>
              <a:gd name="connsiteY186" fmla="*/ 2055560 h 2237474"/>
              <a:gd name="connsiteX187" fmla="*/ 1976224 w 12192000"/>
              <a:gd name="connsiteY187" fmla="*/ 2074257 h 2237474"/>
              <a:gd name="connsiteX188" fmla="*/ 1877728 w 12192000"/>
              <a:gd name="connsiteY188" fmla="*/ 2101004 h 2237474"/>
              <a:gd name="connsiteX189" fmla="*/ 1759056 w 12192000"/>
              <a:gd name="connsiteY189" fmla="*/ 2125608 h 2237474"/>
              <a:gd name="connsiteX190" fmla="*/ 1637948 w 12192000"/>
              <a:gd name="connsiteY190" fmla="*/ 2172597 h 2237474"/>
              <a:gd name="connsiteX191" fmla="*/ 1434549 w 12192000"/>
              <a:gd name="connsiteY191" fmla="*/ 2234522 h 2237474"/>
              <a:gd name="connsiteX192" fmla="*/ 1398481 w 12192000"/>
              <a:gd name="connsiteY192" fmla="*/ 2237074 h 2237474"/>
              <a:gd name="connsiteX193" fmla="*/ 1398407 w 12192000"/>
              <a:gd name="connsiteY193" fmla="*/ 2237095 h 2237474"/>
              <a:gd name="connsiteX194" fmla="*/ 1370962 w 12192000"/>
              <a:gd name="connsiteY194" fmla="*/ 2237474 h 2237474"/>
              <a:gd name="connsiteX195" fmla="*/ 1356367 w 12192000"/>
              <a:gd name="connsiteY195" fmla="*/ 2235089 h 2237474"/>
              <a:gd name="connsiteX196" fmla="*/ 1324828 w 12192000"/>
              <a:gd name="connsiteY196" fmla="*/ 2231968 h 2237474"/>
              <a:gd name="connsiteX197" fmla="*/ 1297744 w 12192000"/>
              <a:gd name="connsiteY197" fmla="*/ 2235849 h 2237474"/>
              <a:gd name="connsiteX198" fmla="*/ 1286236 w 12192000"/>
              <a:gd name="connsiteY198" fmla="*/ 2233135 h 2237474"/>
              <a:gd name="connsiteX199" fmla="*/ 1283504 w 12192000"/>
              <a:gd name="connsiteY199" fmla="*/ 2233797 h 2237474"/>
              <a:gd name="connsiteX200" fmla="*/ 1279765 w 12192000"/>
              <a:gd name="connsiteY200" fmla="*/ 2229639 h 2237474"/>
              <a:gd name="connsiteX201" fmla="*/ 1195347 w 12192000"/>
              <a:gd name="connsiteY201" fmla="*/ 2212354 h 2237474"/>
              <a:gd name="connsiteX202" fmla="*/ 970251 w 12192000"/>
              <a:gd name="connsiteY202" fmla="*/ 2221029 h 2237474"/>
              <a:gd name="connsiteX203" fmla="*/ 812914 w 12192000"/>
              <a:gd name="connsiteY203" fmla="*/ 2202752 h 2237474"/>
              <a:gd name="connsiteX204" fmla="*/ 800195 w 12192000"/>
              <a:gd name="connsiteY204" fmla="*/ 2209407 h 2237474"/>
              <a:gd name="connsiteX205" fmla="*/ 784978 w 12192000"/>
              <a:gd name="connsiteY205" fmla="*/ 2212360 h 2237474"/>
              <a:gd name="connsiteX206" fmla="*/ 681987 w 12192000"/>
              <a:gd name="connsiteY206" fmla="*/ 2216757 h 2237474"/>
              <a:gd name="connsiteX207" fmla="*/ 669923 w 12192000"/>
              <a:gd name="connsiteY207" fmla="*/ 2211682 h 2237474"/>
              <a:gd name="connsiteX208" fmla="*/ 648680 w 12192000"/>
              <a:gd name="connsiteY208" fmla="*/ 2206229 h 2237474"/>
              <a:gd name="connsiteX209" fmla="*/ 597225 w 12192000"/>
              <a:gd name="connsiteY209" fmla="*/ 2180999 h 2237474"/>
              <a:gd name="connsiteX210" fmla="*/ 558449 w 12192000"/>
              <a:gd name="connsiteY210" fmla="*/ 2182346 h 2237474"/>
              <a:gd name="connsiteX211" fmla="*/ 550517 w 12192000"/>
              <a:gd name="connsiteY211" fmla="*/ 2182060 h 2237474"/>
              <a:gd name="connsiteX212" fmla="*/ 550309 w 12192000"/>
              <a:gd name="connsiteY212" fmla="*/ 2181825 h 2237474"/>
              <a:gd name="connsiteX213" fmla="*/ 541836 w 12192000"/>
              <a:gd name="connsiteY213" fmla="*/ 2181063 h 2237474"/>
              <a:gd name="connsiteX214" fmla="*/ 536057 w 12192000"/>
              <a:gd name="connsiteY214" fmla="*/ 2181537 h 2237474"/>
              <a:gd name="connsiteX215" fmla="*/ 520671 w 12192000"/>
              <a:gd name="connsiteY215" fmla="*/ 2180980 h 2237474"/>
              <a:gd name="connsiteX216" fmla="*/ 515024 w 12192000"/>
              <a:gd name="connsiteY216" fmla="*/ 2179258 h 2237474"/>
              <a:gd name="connsiteX217" fmla="*/ 512278 w 12192000"/>
              <a:gd name="connsiteY217" fmla="*/ 2176369 h 2237474"/>
              <a:gd name="connsiteX218" fmla="*/ 480419 w 12192000"/>
              <a:gd name="connsiteY218" fmla="*/ 2167807 h 2237474"/>
              <a:gd name="connsiteX219" fmla="*/ 413835 w 12192000"/>
              <a:gd name="connsiteY219" fmla="*/ 2156783 h 2237474"/>
              <a:gd name="connsiteX220" fmla="*/ 376513 w 12192000"/>
              <a:gd name="connsiteY220" fmla="*/ 2154014 h 2237474"/>
              <a:gd name="connsiteX221" fmla="*/ 273386 w 12192000"/>
              <a:gd name="connsiteY221" fmla="*/ 2142551 h 2237474"/>
              <a:gd name="connsiteX222" fmla="*/ 169207 w 12192000"/>
              <a:gd name="connsiteY222" fmla="*/ 2128100 h 2237474"/>
              <a:gd name="connsiteX223" fmla="*/ 93149 w 12192000"/>
              <a:gd name="connsiteY223" fmla="*/ 2105324 h 2237474"/>
              <a:gd name="connsiteX224" fmla="*/ 88109 w 12192000"/>
              <a:gd name="connsiteY224" fmla="*/ 2106704 h 2237474"/>
              <a:gd name="connsiteX225" fmla="*/ 80022 w 12192000"/>
              <a:gd name="connsiteY225" fmla="*/ 2107254 h 2237474"/>
              <a:gd name="connsiteX226" fmla="*/ 79717 w 12192000"/>
              <a:gd name="connsiteY226" fmla="*/ 2107046 h 2237474"/>
              <a:gd name="connsiteX227" fmla="*/ 72352 w 12192000"/>
              <a:gd name="connsiteY227" fmla="*/ 2107991 h 2237474"/>
              <a:gd name="connsiteX228" fmla="*/ 37645 w 12192000"/>
              <a:gd name="connsiteY228" fmla="*/ 2115401 h 2237474"/>
              <a:gd name="connsiteX229" fmla="*/ 4572 w 12192000"/>
              <a:gd name="connsiteY229" fmla="*/ 2111091 h 2237474"/>
              <a:gd name="connsiteX230" fmla="*/ 0 w 12192000"/>
              <a:gd name="connsiteY230" fmla="*/ 2110468 h 2237474"/>
              <a:gd name="connsiteX231" fmla="*/ 0 w 12192000"/>
              <a:gd name="connsiteY23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16595 w 12192000"/>
              <a:gd name="connsiteY97" fmla="*/ 1667475 h 2237474"/>
              <a:gd name="connsiteX98" fmla="*/ 6508541 w 12192000"/>
              <a:gd name="connsiteY98" fmla="*/ 1668757 h 2237474"/>
              <a:gd name="connsiteX99" fmla="*/ 6471012 w 12192000"/>
              <a:gd name="connsiteY99" fmla="*/ 1678604 h 2237474"/>
              <a:gd name="connsiteX100" fmla="*/ 6415265 w 12192000"/>
              <a:gd name="connsiteY100" fmla="*/ 1665317 h 2237474"/>
              <a:gd name="connsiteX101" fmla="*/ 6364035 w 12192000"/>
              <a:gd name="connsiteY101" fmla="*/ 1667683 h 2237474"/>
              <a:gd name="connsiteX102" fmla="*/ 6280959 w 12192000"/>
              <a:gd name="connsiteY102" fmla="*/ 1689329 h 2237474"/>
              <a:gd name="connsiteX103" fmla="*/ 6243319 w 12192000"/>
              <a:gd name="connsiteY103" fmla="*/ 1695560 h 2237474"/>
              <a:gd name="connsiteX104" fmla="*/ 6098321 w 12192000"/>
              <a:gd name="connsiteY104" fmla="*/ 1721646 h 2237474"/>
              <a:gd name="connsiteX105" fmla="*/ 5880652 w 12192000"/>
              <a:gd name="connsiteY105" fmla="*/ 1779643 h 2237474"/>
              <a:gd name="connsiteX106" fmla="*/ 5785959 w 12192000"/>
              <a:gd name="connsiteY106" fmla="*/ 1775307 h 2237474"/>
              <a:gd name="connsiteX107" fmla="*/ 5643534 w 12192000"/>
              <a:gd name="connsiteY107" fmla="*/ 1802919 h 2237474"/>
              <a:gd name="connsiteX108" fmla="*/ 5518799 w 12192000"/>
              <a:gd name="connsiteY108" fmla="*/ 1818312 h 2237474"/>
              <a:gd name="connsiteX109" fmla="*/ 5505014 w 12192000"/>
              <a:gd name="connsiteY109" fmla="*/ 1819259 h 2237474"/>
              <a:gd name="connsiteX110" fmla="*/ 5453307 w 12192000"/>
              <a:gd name="connsiteY110" fmla="*/ 1815450 h 2237474"/>
              <a:gd name="connsiteX111" fmla="*/ 5364192 w 12192000"/>
              <a:gd name="connsiteY111" fmla="*/ 1826074 h 2237474"/>
              <a:gd name="connsiteX112" fmla="*/ 5350380 w 12192000"/>
              <a:gd name="connsiteY112" fmla="*/ 1830891 h 2237474"/>
              <a:gd name="connsiteX113" fmla="*/ 5259633 w 12192000"/>
              <a:gd name="connsiteY113" fmla="*/ 1837160 h 2237474"/>
              <a:gd name="connsiteX114" fmla="*/ 5197513 w 12192000"/>
              <a:gd name="connsiteY114" fmla="*/ 1844718 h 2237474"/>
              <a:gd name="connsiteX115" fmla="*/ 5184170 w 12192000"/>
              <a:gd name="connsiteY115" fmla="*/ 1849402 h 2237474"/>
              <a:gd name="connsiteX116" fmla="*/ 5168852 w 12192000"/>
              <a:gd name="connsiteY116" fmla="*/ 1844846 h 2237474"/>
              <a:gd name="connsiteX117" fmla="*/ 5164370 w 12192000"/>
              <a:gd name="connsiteY117" fmla="*/ 1840597 h 2237474"/>
              <a:gd name="connsiteX118" fmla="*/ 5114927 w 12192000"/>
              <a:gd name="connsiteY118" fmla="*/ 1847827 h 2237474"/>
              <a:gd name="connsiteX119" fmla="*/ 5108970 w 12192000"/>
              <a:gd name="connsiteY119" fmla="*/ 1847935 h 2237474"/>
              <a:gd name="connsiteX120" fmla="*/ 5067961 w 12192000"/>
              <a:gd name="connsiteY120" fmla="*/ 1845917 h 2237474"/>
              <a:gd name="connsiteX121" fmla="*/ 5007075 w 12192000"/>
              <a:gd name="connsiteY121" fmla="*/ 1838626 h 2237474"/>
              <a:gd name="connsiteX122" fmla="*/ 4944087 w 12192000"/>
              <a:gd name="connsiteY122" fmla="*/ 1823332 h 2237474"/>
              <a:gd name="connsiteX123" fmla="*/ 4907662 w 12192000"/>
              <a:gd name="connsiteY123" fmla="*/ 1816900 h 2237474"/>
              <a:gd name="connsiteX124" fmla="*/ 4882386 w 12192000"/>
              <a:gd name="connsiteY124" fmla="*/ 1809844 h 2237474"/>
              <a:gd name="connsiteX125" fmla="*/ 4811440 w 12192000"/>
              <a:gd name="connsiteY125" fmla="*/ 1804655 h 2237474"/>
              <a:gd name="connsiteX126" fmla="*/ 4691075 w 12192000"/>
              <a:gd name="connsiteY126" fmla="*/ 1801389 h 2237474"/>
              <a:gd name="connsiteX127" fmla="*/ 4611738 w 12192000"/>
              <a:gd name="connsiteY127" fmla="*/ 1776964 h 2237474"/>
              <a:gd name="connsiteX128" fmla="*/ 4560070 w 12192000"/>
              <a:gd name="connsiteY128" fmla="*/ 1785640 h 2237474"/>
              <a:gd name="connsiteX129" fmla="*/ 4536503 w 12192000"/>
              <a:gd name="connsiteY129" fmla="*/ 1785334 h 2237474"/>
              <a:gd name="connsiteX130" fmla="*/ 4513724 w 12192000"/>
              <a:gd name="connsiteY130" fmla="*/ 1791996 h 2237474"/>
              <a:gd name="connsiteX131" fmla="*/ 4459810 w 12192000"/>
              <a:gd name="connsiteY131" fmla="*/ 1797886 h 2237474"/>
              <a:gd name="connsiteX132" fmla="*/ 4379064 w 12192000"/>
              <a:gd name="connsiteY132" fmla="*/ 1817177 h 2237474"/>
              <a:gd name="connsiteX133" fmla="*/ 4319209 w 12192000"/>
              <a:gd name="connsiteY133" fmla="*/ 1834833 h 2237474"/>
              <a:gd name="connsiteX134" fmla="*/ 4290981 w 12192000"/>
              <a:gd name="connsiteY134" fmla="*/ 1839677 h 2237474"/>
              <a:gd name="connsiteX135" fmla="*/ 4285792 w 12192000"/>
              <a:gd name="connsiteY135" fmla="*/ 1836231 h 2237474"/>
              <a:gd name="connsiteX136" fmla="*/ 4238372 w 12192000"/>
              <a:gd name="connsiteY136" fmla="*/ 1851480 h 2237474"/>
              <a:gd name="connsiteX137" fmla="*/ 4232517 w 12192000"/>
              <a:gd name="connsiteY137" fmla="*/ 1852567 h 2237474"/>
              <a:gd name="connsiteX138" fmla="*/ 4191732 w 12192000"/>
              <a:gd name="connsiteY138" fmla="*/ 1857328 h 2237474"/>
              <a:gd name="connsiteX139" fmla="*/ 4065532 w 12192000"/>
              <a:gd name="connsiteY139" fmla="*/ 1855477 h 2237474"/>
              <a:gd name="connsiteX140" fmla="*/ 4028460 w 12192000"/>
              <a:gd name="connsiteY140" fmla="*/ 1855137 h 2237474"/>
              <a:gd name="connsiteX141" fmla="*/ 4002267 w 12192000"/>
              <a:gd name="connsiteY141" fmla="*/ 1852352 h 2237474"/>
              <a:gd name="connsiteX142" fmla="*/ 3931396 w 12192000"/>
              <a:gd name="connsiteY142" fmla="*/ 1858915 h 2237474"/>
              <a:gd name="connsiteX143" fmla="*/ 3812162 w 12192000"/>
              <a:gd name="connsiteY143" fmla="*/ 1875501 h 2237474"/>
              <a:gd name="connsiteX144" fmla="*/ 3729530 w 12192000"/>
              <a:gd name="connsiteY144" fmla="*/ 1864513 h 2237474"/>
              <a:gd name="connsiteX145" fmla="*/ 3680177 w 12192000"/>
              <a:gd name="connsiteY145" fmla="*/ 1881552 h 2237474"/>
              <a:gd name="connsiteX146" fmla="*/ 3567259 w 12192000"/>
              <a:gd name="connsiteY146" fmla="*/ 1893482 h 2237474"/>
              <a:gd name="connsiteX147" fmla="*/ 3405770 w 12192000"/>
              <a:gd name="connsiteY147" fmla="*/ 1904591 h 2237474"/>
              <a:gd name="connsiteX148" fmla="*/ 3280097 w 12192000"/>
              <a:gd name="connsiteY148" fmla="*/ 1919610 h 2237474"/>
              <a:gd name="connsiteX149" fmla="*/ 3123424 w 12192000"/>
              <a:gd name="connsiteY149" fmla="*/ 1952930 h 2237474"/>
              <a:gd name="connsiteX150" fmla="*/ 3009910 w 12192000"/>
              <a:gd name="connsiteY150" fmla="*/ 1957866 h 2237474"/>
              <a:gd name="connsiteX151" fmla="*/ 2995934 w 12192000"/>
              <a:gd name="connsiteY151" fmla="*/ 1967085 h 2237474"/>
              <a:gd name="connsiteX152" fmla="*/ 2980071 w 12192000"/>
              <a:gd name="connsiteY152" fmla="*/ 1972988 h 2237474"/>
              <a:gd name="connsiteX153" fmla="*/ 2978094 w 12192000"/>
              <a:gd name="connsiteY153" fmla="*/ 1972369 h 2237474"/>
              <a:gd name="connsiteX154" fmla="*/ 2942858 w 12192000"/>
              <a:gd name="connsiteY154" fmla="*/ 1981367 h 2237474"/>
              <a:gd name="connsiteX155" fmla="*/ 2875436 w 12192000"/>
              <a:gd name="connsiteY155" fmla="*/ 1996977 h 2237474"/>
              <a:gd name="connsiteX156" fmla="*/ 2874892 w 12192000"/>
              <a:gd name="connsiteY156" fmla="*/ 1996085 h 2237474"/>
              <a:gd name="connsiteX157" fmla="*/ 2864145 w 12192000"/>
              <a:gd name="connsiteY157" fmla="*/ 1994061 h 2237474"/>
              <a:gd name="connsiteX158" fmla="*/ 2843662 w 12192000"/>
              <a:gd name="connsiteY158" fmla="*/ 1992498 h 2237474"/>
              <a:gd name="connsiteX159" fmla="*/ 2796128 w 12192000"/>
              <a:gd name="connsiteY159" fmla="*/ 1976403 h 2237474"/>
              <a:gd name="connsiteX160" fmla="*/ 2756784 w 12192000"/>
              <a:gd name="connsiteY160" fmla="*/ 1985116 h 2237474"/>
              <a:gd name="connsiteX161" fmla="*/ 2748833 w 12192000"/>
              <a:gd name="connsiteY161" fmla="*/ 1986323 h 2237474"/>
              <a:gd name="connsiteX162" fmla="*/ 2748661 w 12192000"/>
              <a:gd name="connsiteY162" fmla="*/ 1986122 h 2237474"/>
              <a:gd name="connsiteX163" fmla="*/ 2740251 w 12192000"/>
              <a:gd name="connsiteY163" fmla="*/ 1986946 h 2237474"/>
              <a:gd name="connsiteX164" fmla="*/ 2718916 w 12192000"/>
              <a:gd name="connsiteY164" fmla="*/ 1990867 h 2237474"/>
              <a:gd name="connsiteX165" fmla="*/ 2713522 w 12192000"/>
              <a:gd name="connsiteY165" fmla="*/ 1990173 h 2237474"/>
              <a:gd name="connsiteX166" fmla="*/ 2680597 w 12192000"/>
              <a:gd name="connsiteY166" fmla="*/ 1984996 h 2237474"/>
              <a:gd name="connsiteX167" fmla="*/ 2578178 w 12192000"/>
              <a:gd name="connsiteY167" fmla="*/ 1990531 h 2237474"/>
              <a:gd name="connsiteX168" fmla="*/ 2476147 w 12192000"/>
              <a:gd name="connsiteY168" fmla="*/ 1998305 h 2237474"/>
              <a:gd name="connsiteX169" fmla="*/ 2373568 w 12192000"/>
              <a:gd name="connsiteY169" fmla="*/ 2003219 h 2237474"/>
              <a:gd name="connsiteX170" fmla="*/ 2321399 w 12192000"/>
              <a:gd name="connsiteY170" fmla="*/ 1989467 h 2237474"/>
              <a:gd name="connsiteX171" fmla="*/ 2315525 w 12192000"/>
              <a:gd name="connsiteY171" fmla="*/ 1989708 h 2237474"/>
              <a:gd name="connsiteX172" fmla="*/ 2300792 w 12192000"/>
              <a:gd name="connsiteY172" fmla="*/ 1994290 h 2237474"/>
              <a:gd name="connsiteX173" fmla="*/ 2295469 w 12192000"/>
              <a:gd name="connsiteY173" fmla="*/ 1996659 h 2237474"/>
              <a:gd name="connsiteX174" fmla="*/ 2287219 w 12192000"/>
              <a:gd name="connsiteY174" fmla="*/ 1998750 h 2237474"/>
              <a:gd name="connsiteX175" fmla="*/ 2286948 w 12192000"/>
              <a:gd name="connsiteY175" fmla="*/ 1998596 h 2237474"/>
              <a:gd name="connsiteX176" fmla="*/ 2243069 w 12192000"/>
              <a:gd name="connsiteY176" fmla="*/ 2015111 h 2237474"/>
              <a:gd name="connsiteX177" fmla="*/ 2186609 w 12192000"/>
              <a:gd name="connsiteY177" fmla="*/ 2008263 h 2237474"/>
              <a:gd name="connsiteX178" fmla="*/ 2164831 w 12192000"/>
              <a:gd name="connsiteY178" fmla="*/ 2010143 h 2237474"/>
              <a:gd name="connsiteX179" fmla="*/ 2152836 w 12192000"/>
              <a:gd name="connsiteY179" fmla="*/ 2010048 h 2237474"/>
              <a:gd name="connsiteX180" fmla="*/ 2117102 w 12192000"/>
              <a:gd name="connsiteY180" fmla="*/ 2023004 h 2237474"/>
              <a:gd name="connsiteX181" fmla="*/ 2111935 w 12192000"/>
              <a:gd name="connsiteY181" fmla="*/ 2023163 h 2237474"/>
              <a:gd name="connsiteX182" fmla="*/ 2089991 w 12192000"/>
              <a:gd name="connsiteY182" fmla="*/ 2034193 h 2237474"/>
              <a:gd name="connsiteX183" fmla="*/ 2058061 w 12192000"/>
              <a:gd name="connsiteY183" fmla="*/ 2047942 h 2237474"/>
              <a:gd name="connsiteX184" fmla="*/ 2055737 w 12192000"/>
              <a:gd name="connsiteY184" fmla="*/ 2047704 h 2237474"/>
              <a:gd name="connsiteX185" fmla="*/ 2042244 w 12192000"/>
              <a:gd name="connsiteY185" fmla="*/ 2055560 h 2237474"/>
              <a:gd name="connsiteX186" fmla="*/ 1976224 w 12192000"/>
              <a:gd name="connsiteY186" fmla="*/ 2074257 h 2237474"/>
              <a:gd name="connsiteX187" fmla="*/ 1877728 w 12192000"/>
              <a:gd name="connsiteY187" fmla="*/ 2101004 h 2237474"/>
              <a:gd name="connsiteX188" fmla="*/ 1759056 w 12192000"/>
              <a:gd name="connsiteY188" fmla="*/ 2125608 h 2237474"/>
              <a:gd name="connsiteX189" fmla="*/ 1637948 w 12192000"/>
              <a:gd name="connsiteY189" fmla="*/ 2172597 h 2237474"/>
              <a:gd name="connsiteX190" fmla="*/ 1434549 w 12192000"/>
              <a:gd name="connsiteY190" fmla="*/ 2234522 h 2237474"/>
              <a:gd name="connsiteX191" fmla="*/ 1398481 w 12192000"/>
              <a:gd name="connsiteY191" fmla="*/ 2237074 h 2237474"/>
              <a:gd name="connsiteX192" fmla="*/ 1398407 w 12192000"/>
              <a:gd name="connsiteY192" fmla="*/ 2237095 h 2237474"/>
              <a:gd name="connsiteX193" fmla="*/ 1370962 w 12192000"/>
              <a:gd name="connsiteY193" fmla="*/ 2237474 h 2237474"/>
              <a:gd name="connsiteX194" fmla="*/ 1356367 w 12192000"/>
              <a:gd name="connsiteY194" fmla="*/ 2235089 h 2237474"/>
              <a:gd name="connsiteX195" fmla="*/ 1324828 w 12192000"/>
              <a:gd name="connsiteY195" fmla="*/ 2231968 h 2237474"/>
              <a:gd name="connsiteX196" fmla="*/ 1297744 w 12192000"/>
              <a:gd name="connsiteY196" fmla="*/ 2235849 h 2237474"/>
              <a:gd name="connsiteX197" fmla="*/ 1286236 w 12192000"/>
              <a:gd name="connsiteY197" fmla="*/ 2233135 h 2237474"/>
              <a:gd name="connsiteX198" fmla="*/ 1283504 w 12192000"/>
              <a:gd name="connsiteY198" fmla="*/ 2233797 h 2237474"/>
              <a:gd name="connsiteX199" fmla="*/ 1279765 w 12192000"/>
              <a:gd name="connsiteY199" fmla="*/ 2229639 h 2237474"/>
              <a:gd name="connsiteX200" fmla="*/ 1195347 w 12192000"/>
              <a:gd name="connsiteY200" fmla="*/ 2212354 h 2237474"/>
              <a:gd name="connsiteX201" fmla="*/ 970251 w 12192000"/>
              <a:gd name="connsiteY201" fmla="*/ 2221029 h 2237474"/>
              <a:gd name="connsiteX202" fmla="*/ 812914 w 12192000"/>
              <a:gd name="connsiteY202" fmla="*/ 2202752 h 2237474"/>
              <a:gd name="connsiteX203" fmla="*/ 800195 w 12192000"/>
              <a:gd name="connsiteY203" fmla="*/ 2209407 h 2237474"/>
              <a:gd name="connsiteX204" fmla="*/ 784978 w 12192000"/>
              <a:gd name="connsiteY204" fmla="*/ 2212360 h 2237474"/>
              <a:gd name="connsiteX205" fmla="*/ 681987 w 12192000"/>
              <a:gd name="connsiteY205" fmla="*/ 2216757 h 2237474"/>
              <a:gd name="connsiteX206" fmla="*/ 669923 w 12192000"/>
              <a:gd name="connsiteY206" fmla="*/ 2211682 h 2237474"/>
              <a:gd name="connsiteX207" fmla="*/ 648680 w 12192000"/>
              <a:gd name="connsiteY207" fmla="*/ 2206229 h 2237474"/>
              <a:gd name="connsiteX208" fmla="*/ 597225 w 12192000"/>
              <a:gd name="connsiteY208" fmla="*/ 2180999 h 2237474"/>
              <a:gd name="connsiteX209" fmla="*/ 558449 w 12192000"/>
              <a:gd name="connsiteY209" fmla="*/ 2182346 h 2237474"/>
              <a:gd name="connsiteX210" fmla="*/ 550517 w 12192000"/>
              <a:gd name="connsiteY210" fmla="*/ 2182060 h 2237474"/>
              <a:gd name="connsiteX211" fmla="*/ 550309 w 12192000"/>
              <a:gd name="connsiteY211" fmla="*/ 2181825 h 2237474"/>
              <a:gd name="connsiteX212" fmla="*/ 541836 w 12192000"/>
              <a:gd name="connsiteY212" fmla="*/ 2181063 h 2237474"/>
              <a:gd name="connsiteX213" fmla="*/ 536057 w 12192000"/>
              <a:gd name="connsiteY213" fmla="*/ 2181537 h 2237474"/>
              <a:gd name="connsiteX214" fmla="*/ 520671 w 12192000"/>
              <a:gd name="connsiteY214" fmla="*/ 2180980 h 2237474"/>
              <a:gd name="connsiteX215" fmla="*/ 515024 w 12192000"/>
              <a:gd name="connsiteY215" fmla="*/ 2179258 h 2237474"/>
              <a:gd name="connsiteX216" fmla="*/ 512278 w 12192000"/>
              <a:gd name="connsiteY216" fmla="*/ 2176369 h 2237474"/>
              <a:gd name="connsiteX217" fmla="*/ 480419 w 12192000"/>
              <a:gd name="connsiteY217" fmla="*/ 2167807 h 2237474"/>
              <a:gd name="connsiteX218" fmla="*/ 413835 w 12192000"/>
              <a:gd name="connsiteY218" fmla="*/ 2156783 h 2237474"/>
              <a:gd name="connsiteX219" fmla="*/ 376513 w 12192000"/>
              <a:gd name="connsiteY219" fmla="*/ 2154014 h 2237474"/>
              <a:gd name="connsiteX220" fmla="*/ 273386 w 12192000"/>
              <a:gd name="connsiteY220" fmla="*/ 2142551 h 2237474"/>
              <a:gd name="connsiteX221" fmla="*/ 169207 w 12192000"/>
              <a:gd name="connsiteY221" fmla="*/ 2128100 h 2237474"/>
              <a:gd name="connsiteX222" fmla="*/ 93149 w 12192000"/>
              <a:gd name="connsiteY222" fmla="*/ 2105324 h 2237474"/>
              <a:gd name="connsiteX223" fmla="*/ 88109 w 12192000"/>
              <a:gd name="connsiteY223" fmla="*/ 2106704 h 2237474"/>
              <a:gd name="connsiteX224" fmla="*/ 80022 w 12192000"/>
              <a:gd name="connsiteY224" fmla="*/ 2107254 h 2237474"/>
              <a:gd name="connsiteX225" fmla="*/ 79717 w 12192000"/>
              <a:gd name="connsiteY225" fmla="*/ 2107046 h 2237474"/>
              <a:gd name="connsiteX226" fmla="*/ 72352 w 12192000"/>
              <a:gd name="connsiteY226" fmla="*/ 2107991 h 2237474"/>
              <a:gd name="connsiteX227" fmla="*/ 37645 w 12192000"/>
              <a:gd name="connsiteY227" fmla="*/ 2115401 h 2237474"/>
              <a:gd name="connsiteX228" fmla="*/ 4572 w 12192000"/>
              <a:gd name="connsiteY228" fmla="*/ 2111091 h 2237474"/>
              <a:gd name="connsiteX229" fmla="*/ 0 w 12192000"/>
              <a:gd name="connsiteY229" fmla="*/ 2110468 h 2237474"/>
              <a:gd name="connsiteX230" fmla="*/ 0 w 12192000"/>
              <a:gd name="connsiteY23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02328 w 12192000"/>
              <a:gd name="connsiteY67" fmla="*/ 1345865 h 2237474"/>
              <a:gd name="connsiteX68" fmla="*/ 7898322 w 12192000"/>
              <a:gd name="connsiteY68" fmla="*/ 1345689 h 2237474"/>
              <a:gd name="connsiteX69" fmla="*/ 7875879 w 12192000"/>
              <a:gd name="connsiteY69" fmla="*/ 1345646 h 2237474"/>
              <a:gd name="connsiteX70" fmla="*/ 7840612 w 12192000"/>
              <a:gd name="connsiteY70" fmla="*/ 1369373 h 2237474"/>
              <a:gd name="connsiteX71" fmla="*/ 7786819 w 12192000"/>
              <a:gd name="connsiteY71" fmla="*/ 1378970 h 2237474"/>
              <a:gd name="connsiteX72" fmla="*/ 7548172 w 12192000"/>
              <a:gd name="connsiteY72" fmla="*/ 1417460 h 2237474"/>
              <a:gd name="connsiteX73" fmla="*/ 7483437 w 12192000"/>
              <a:gd name="connsiteY73" fmla="*/ 1478152 h 2237474"/>
              <a:gd name="connsiteX74" fmla="*/ 7377870 w 12192000"/>
              <a:gd name="connsiteY74" fmla="*/ 1523319 h 2237474"/>
              <a:gd name="connsiteX75" fmla="*/ 7230737 w 12192000"/>
              <a:gd name="connsiteY75" fmla="*/ 1562633 h 2237474"/>
              <a:gd name="connsiteX76" fmla="*/ 7224458 w 12192000"/>
              <a:gd name="connsiteY76" fmla="*/ 1573008 h 2237474"/>
              <a:gd name="connsiteX77" fmla="*/ 7213486 w 12192000"/>
              <a:gd name="connsiteY77" fmla="*/ 1580987 h 2237474"/>
              <a:gd name="connsiteX78" fmla="*/ 7210972 w 12192000"/>
              <a:gd name="connsiteY78" fmla="*/ 1580856 h 2237474"/>
              <a:gd name="connsiteX79" fmla="*/ 7183121 w 12192000"/>
              <a:gd name="connsiteY79" fmla="*/ 1595162 h 2237474"/>
              <a:gd name="connsiteX80" fmla="*/ 7164601 w 12192000"/>
              <a:gd name="connsiteY80" fmla="*/ 1606490 h 2237474"/>
              <a:gd name="connsiteX81" fmla="*/ 7159286 w 12192000"/>
              <a:gd name="connsiteY81" fmla="*/ 1606850 h 2237474"/>
              <a:gd name="connsiteX82" fmla="*/ 7114651 w 12192000"/>
              <a:gd name="connsiteY82" fmla="*/ 1620959 h 2237474"/>
              <a:gd name="connsiteX83" fmla="*/ 7092727 w 12192000"/>
              <a:gd name="connsiteY83" fmla="*/ 1623628 h 2237474"/>
              <a:gd name="connsiteX84" fmla="*/ 7031309 w 12192000"/>
              <a:gd name="connsiteY84" fmla="*/ 1619451 h 2237474"/>
              <a:gd name="connsiteX85" fmla="*/ 6999084 w 12192000"/>
              <a:gd name="connsiteY85" fmla="*/ 1634317 h 2237474"/>
              <a:gd name="connsiteX86" fmla="*/ 6992107 w 12192000"/>
              <a:gd name="connsiteY86" fmla="*/ 1636860 h 2237474"/>
              <a:gd name="connsiteX87" fmla="*/ 6991765 w 12192000"/>
              <a:gd name="connsiteY87" fmla="*/ 1636725 h 2237474"/>
              <a:gd name="connsiteX88" fmla="*/ 6983996 w 12192000"/>
              <a:gd name="connsiteY88" fmla="*/ 1639040 h 2237474"/>
              <a:gd name="connsiteX89" fmla="*/ 6979383 w 12192000"/>
              <a:gd name="connsiteY89" fmla="*/ 1641496 h 2237474"/>
              <a:gd name="connsiteX90" fmla="*/ 6900177 w 12192000"/>
              <a:gd name="connsiteY90" fmla="*/ 1636016 h 2237474"/>
              <a:gd name="connsiteX91" fmla="*/ 6795372 w 12192000"/>
              <a:gd name="connsiteY91" fmla="*/ 1644845 h 2237474"/>
              <a:gd name="connsiteX92" fmla="*/ 6692251 w 12192000"/>
              <a:gd name="connsiteY92" fmla="*/ 1656357 h 2237474"/>
              <a:gd name="connsiteX93" fmla="*/ 6655235 w 12192000"/>
              <a:gd name="connsiteY93" fmla="*/ 1661869 h 2237474"/>
              <a:gd name="connsiteX94" fmla="*/ 6587857 w 12192000"/>
              <a:gd name="connsiteY94" fmla="*/ 1665769 h 2237474"/>
              <a:gd name="connsiteX95" fmla="*/ 6554894 w 12192000"/>
              <a:gd name="connsiteY95" fmla="*/ 1664428 h 2237474"/>
              <a:gd name="connsiteX96" fmla="*/ 6516595 w 12192000"/>
              <a:gd name="connsiteY96" fmla="*/ 1667475 h 2237474"/>
              <a:gd name="connsiteX97" fmla="*/ 6508541 w 12192000"/>
              <a:gd name="connsiteY97" fmla="*/ 1668757 h 2237474"/>
              <a:gd name="connsiteX98" fmla="*/ 6471012 w 12192000"/>
              <a:gd name="connsiteY98" fmla="*/ 1678604 h 2237474"/>
              <a:gd name="connsiteX99" fmla="*/ 6415265 w 12192000"/>
              <a:gd name="connsiteY99" fmla="*/ 1665317 h 2237474"/>
              <a:gd name="connsiteX100" fmla="*/ 6364035 w 12192000"/>
              <a:gd name="connsiteY100" fmla="*/ 1667683 h 2237474"/>
              <a:gd name="connsiteX101" fmla="*/ 6280959 w 12192000"/>
              <a:gd name="connsiteY101" fmla="*/ 1689329 h 2237474"/>
              <a:gd name="connsiteX102" fmla="*/ 6243319 w 12192000"/>
              <a:gd name="connsiteY102" fmla="*/ 1695560 h 2237474"/>
              <a:gd name="connsiteX103" fmla="*/ 6098321 w 12192000"/>
              <a:gd name="connsiteY103" fmla="*/ 1721646 h 2237474"/>
              <a:gd name="connsiteX104" fmla="*/ 5880652 w 12192000"/>
              <a:gd name="connsiteY104" fmla="*/ 1779643 h 2237474"/>
              <a:gd name="connsiteX105" fmla="*/ 5785959 w 12192000"/>
              <a:gd name="connsiteY105" fmla="*/ 1775307 h 2237474"/>
              <a:gd name="connsiteX106" fmla="*/ 5643534 w 12192000"/>
              <a:gd name="connsiteY106" fmla="*/ 1802919 h 2237474"/>
              <a:gd name="connsiteX107" fmla="*/ 5518799 w 12192000"/>
              <a:gd name="connsiteY107" fmla="*/ 1818312 h 2237474"/>
              <a:gd name="connsiteX108" fmla="*/ 5505014 w 12192000"/>
              <a:gd name="connsiteY108" fmla="*/ 1819259 h 2237474"/>
              <a:gd name="connsiteX109" fmla="*/ 5453307 w 12192000"/>
              <a:gd name="connsiteY109" fmla="*/ 1815450 h 2237474"/>
              <a:gd name="connsiteX110" fmla="*/ 5364192 w 12192000"/>
              <a:gd name="connsiteY110" fmla="*/ 1826074 h 2237474"/>
              <a:gd name="connsiteX111" fmla="*/ 5350380 w 12192000"/>
              <a:gd name="connsiteY111" fmla="*/ 1830891 h 2237474"/>
              <a:gd name="connsiteX112" fmla="*/ 5259633 w 12192000"/>
              <a:gd name="connsiteY112" fmla="*/ 1837160 h 2237474"/>
              <a:gd name="connsiteX113" fmla="*/ 5197513 w 12192000"/>
              <a:gd name="connsiteY113" fmla="*/ 1844718 h 2237474"/>
              <a:gd name="connsiteX114" fmla="*/ 5184170 w 12192000"/>
              <a:gd name="connsiteY114" fmla="*/ 1849402 h 2237474"/>
              <a:gd name="connsiteX115" fmla="*/ 5168852 w 12192000"/>
              <a:gd name="connsiteY115" fmla="*/ 1844846 h 2237474"/>
              <a:gd name="connsiteX116" fmla="*/ 5164370 w 12192000"/>
              <a:gd name="connsiteY116" fmla="*/ 1840597 h 2237474"/>
              <a:gd name="connsiteX117" fmla="*/ 5114927 w 12192000"/>
              <a:gd name="connsiteY117" fmla="*/ 1847827 h 2237474"/>
              <a:gd name="connsiteX118" fmla="*/ 5108970 w 12192000"/>
              <a:gd name="connsiteY118" fmla="*/ 1847935 h 2237474"/>
              <a:gd name="connsiteX119" fmla="*/ 5067961 w 12192000"/>
              <a:gd name="connsiteY119" fmla="*/ 1845917 h 2237474"/>
              <a:gd name="connsiteX120" fmla="*/ 5007075 w 12192000"/>
              <a:gd name="connsiteY120" fmla="*/ 1838626 h 2237474"/>
              <a:gd name="connsiteX121" fmla="*/ 4944087 w 12192000"/>
              <a:gd name="connsiteY121" fmla="*/ 1823332 h 2237474"/>
              <a:gd name="connsiteX122" fmla="*/ 4907662 w 12192000"/>
              <a:gd name="connsiteY122" fmla="*/ 1816900 h 2237474"/>
              <a:gd name="connsiteX123" fmla="*/ 4882386 w 12192000"/>
              <a:gd name="connsiteY123" fmla="*/ 1809844 h 2237474"/>
              <a:gd name="connsiteX124" fmla="*/ 4811440 w 12192000"/>
              <a:gd name="connsiteY124" fmla="*/ 1804655 h 2237474"/>
              <a:gd name="connsiteX125" fmla="*/ 4691075 w 12192000"/>
              <a:gd name="connsiteY125" fmla="*/ 1801389 h 2237474"/>
              <a:gd name="connsiteX126" fmla="*/ 4611738 w 12192000"/>
              <a:gd name="connsiteY126" fmla="*/ 1776964 h 2237474"/>
              <a:gd name="connsiteX127" fmla="*/ 4560070 w 12192000"/>
              <a:gd name="connsiteY127" fmla="*/ 1785640 h 2237474"/>
              <a:gd name="connsiteX128" fmla="*/ 4536503 w 12192000"/>
              <a:gd name="connsiteY128" fmla="*/ 1785334 h 2237474"/>
              <a:gd name="connsiteX129" fmla="*/ 4513724 w 12192000"/>
              <a:gd name="connsiteY129" fmla="*/ 1791996 h 2237474"/>
              <a:gd name="connsiteX130" fmla="*/ 4459810 w 12192000"/>
              <a:gd name="connsiteY130" fmla="*/ 1797886 h 2237474"/>
              <a:gd name="connsiteX131" fmla="*/ 4379064 w 12192000"/>
              <a:gd name="connsiteY131" fmla="*/ 1817177 h 2237474"/>
              <a:gd name="connsiteX132" fmla="*/ 4319209 w 12192000"/>
              <a:gd name="connsiteY132" fmla="*/ 1834833 h 2237474"/>
              <a:gd name="connsiteX133" fmla="*/ 4290981 w 12192000"/>
              <a:gd name="connsiteY133" fmla="*/ 1839677 h 2237474"/>
              <a:gd name="connsiteX134" fmla="*/ 4285792 w 12192000"/>
              <a:gd name="connsiteY134" fmla="*/ 1836231 h 2237474"/>
              <a:gd name="connsiteX135" fmla="*/ 4238372 w 12192000"/>
              <a:gd name="connsiteY135" fmla="*/ 1851480 h 2237474"/>
              <a:gd name="connsiteX136" fmla="*/ 4232517 w 12192000"/>
              <a:gd name="connsiteY136" fmla="*/ 1852567 h 2237474"/>
              <a:gd name="connsiteX137" fmla="*/ 4191732 w 12192000"/>
              <a:gd name="connsiteY137" fmla="*/ 1857328 h 2237474"/>
              <a:gd name="connsiteX138" fmla="*/ 4065532 w 12192000"/>
              <a:gd name="connsiteY138" fmla="*/ 1855477 h 2237474"/>
              <a:gd name="connsiteX139" fmla="*/ 4028460 w 12192000"/>
              <a:gd name="connsiteY139" fmla="*/ 1855137 h 2237474"/>
              <a:gd name="connsiteX140" fmla="*/ 4002267 w 12192000"/>
              <a:gd name="connsiteY140" fmla="*/ 1852352 h 2237474"/>
              <a:gd name="connsiteX141" fmla="*/ 3931396 w 12192000"/>
              <a:gd name="connsiteY141" fmla="*/ 1858915 h 2237474"/>
              <a:gd name="connsiteX142" fmla="*/ 3812162 w 12192000"/>
              <a:gd name="connsiteY142" fmla="*/ 1875501 h 2237474"/>
              <a:gd name="connsiteX143" fmla="*/ 3729530 w 12192000"/>
              <a:gd name="connsiteY143" fmla="*/ 1864513 h 2237474"/>
              <a:gd name="connsiteX144" fmla="*/ 3680177 w 12192000"/>
              <a:gd name="connsiteY144" fmla="*/ 1881552 h 2237474"/>
              <a:gd name="connsiteX145" fmla="*/ 3567259 w 12192000"/>
              <a:gd name="connsiteY145" fmla="*/ 1893482 h 2237474"/>
              <a:gd name="connsiteX146" fmla="*/ 3405770 w 12192000"/>
              <a:gd name="connsiteY146" fmla="*/ 1904591 h 2237474"/>
              <a:gd name="connsiteX147" fmla="*/ 3280097 w 12192000"/>
              <a:gd name="connsiteY147" fmla="*/ 1919610 h 2237474"/>
              <a:gd name="connsiteX148" fmla="*/ 3123424 w 12192000"/>
              <a:gd name="connsiteY148" fmla="*/ 1952930 h 2237474"/>
              <a:gd name="connsiteX149" fmla="*/ 3009910 w 12192000"/>
              <a:gd name="connsiteY149" fmla="*/ 1957866 h 2237474"/>
              <a:gd name="connsiteX150" fmla="*/ 2995934 w 12192000"/>
              <a:gd name="connsiteY150" fmla="*/ 1967085 h 2237474"/>
              <a:gd name="connsiteX151" fmla="*/ 2980071 w 12192000"/>
              <a:gd name="connsiteY151" fmla="*/ 1972988 h 2237474"/>
              <a:gd name="connsiteX152" fmla="*/ 2978094 w 12192000"/>
              <a:gd name="connsiteY152" fmla="*/ 1972369 h 2237474"/>
              <a:gd name="connsiteX153" fmla="*/ 2942858 w 12192000"/>
              <a:gd name="connsiteY153" fmla="*/ 1981367 h 2237474"/>
              <a:gd name="connsiteX154" fmla="*/ 2875436 w 12192000"/>
              <a:gd name="connsiteY154" fmla="*/ 1996977 h 2237474"/>
              <a:gd name="connsiteX155" fmla="*/ 2874892 w 12192000"/>
              <a:gd name="connsiteY155" fmla="*/ 1996085 h 2237474"/>
              <a:gd name="connsiteX156" fmla="*/ 2864145 w 12192000"/>
              <a:gd name="connsiteY156" fmla="*/ 1994061 h 2237474"/>
              <a:gd name="connsiteX157" fmla="*/ 2843662 w 12192000"/>
              <a:gd name="connsiteY157" fmla="*/ 1992498 h 2237474"/>
              <a:gd name="connsiteX158" fmla="*/ 2796128 w 12192000"/>
              <a:gd name="connsiteY158" fmla="*/ 1976403 h 2237474"/>
              <a:gd name="connsiteX159" fmla="*/ 2756784 w 12192000"/>
              <a:gd name="connsiteY159" fmla="*/ 1985116 h 2237474"/>
              <a:gd name="connsiteX160" fmla="*/ 2748833 w 12192000"/>
              <a:gd name="connsiteY160" fmla="*/ 1986323 h 2237474"/>
              <a:gd name="connsiteX161" fmla="*/ 2748661 w 12192000"/>
              <a:gd name="connsiteY161" fmla="*/ 1986122 h 2237474"/>
              <a:gd name="connsiteX162" fmla="*/ 2740251 w 12192000"/>
              <a:gd name="connsiteY162" fmla="*/ 1986946 h 2237474"/>
              <a:gd name="connsiteX163" fmla="*/ 2718916 w 12192000"/>
              <a:gd name="connsiteY163" fmla="*/ 1990867 h 2237474"/>
              <a:gd name="connsiteX164" fmla="*/ 2713522 w 12192000"/>
              <a:gd name="connsiteY164" fmla="*/ 1990173 h 2237474"/>
              <a:gd name="connsiteX165" fmla="*/ 2680597 w 12192000"/>
              <a:gd name="connsiteY165" fmla="*/ 1984996 h 2237474"/>
              <a:gd name="connsiteX166" fmla="*/ 2578178 w 12192000"/>
              <a:gd name="connsiteY166" fmla="*/ 1990531 h 2237474"/>
              <a:gd name="connsiteX167" fmla="*/ 2476147 w 12192000"/>
              <a:gd name="connsiteY167" fmla="*/ 1998305 h 2237474"/>
              <a:gd name="connsiteX168" fmla="*/ 2373568 w 12192000"/>
              <a:gd name="connsiteY168" fmla="*/ 2003219 h 2237474"/>
              <a:gd name="connsiteX169" fmla="*/ 2321399 w 12192000"/>
              <a:gd name="connsiteY169" fmla="*/ 1989467 h 2237474"/>
              <a:gd name="connsiteX170" fmla="*/ 2315525 w 12192000"/>
              <a:gd name="connsiteY170" fmla="*/ 1989708 h 2237474"/>
              <a:gd name="connsiteX171" fmla="*/ 2300792 w 12192000"/>
              <a:gd name="connsiteY171" fmla="*/ 1994290 h 2237474"/>
              <a:gd name="connsiteX172" fmla="*/ 2295469 w 12192000"/>
              <a:gd name="connsiteY172" fmla="*/ 1996659 h 2237474"/>
              <a:gd name="connsiteX173" fmla="*/ 2287219 w 12192000"/>
              <a:gd name="connsiteY173" fmla="*/ 1998750 h 2237474"/>
              <a:gd name="connsiteX174" fmla="*/ 2286948 w 12192000"/>
              <a:gd name="connsiteY174" fmla="*/ 1998596 h 2237474"/>
              <a:gd name="connsiteX175" fmla="*/ 2243069 w 12192000"/>
              <a:gd name="connsiteY175" fmla="*/ 2015111 h 2237474"/>
              <a:gd name="connsiteX176" fmla="*/ 2186609 w 12192000"/>
              <a:gd name="connsiteY176" fmla="*/ 2008263 h 2237474"/>
              <a:gd name="connsiteX177" fmla="*/ 2164831 w 12192000"/>
              <a:gd name="connsiteY177" fmla="*/ 2010143 h 2237474"/>
              <a:gd name="connsiteX178" fmla="*/ 2152836 w 12192000"/>
              <a:gd name="connsiteY178" fmla="*/ 2010048 h 2237474"/>
              <a:gd name="connsiteX179" fmla="*/ 2117102 w 12192000"/>
              <a:gd name="connsiteY179" fmla="*/ 2023004 h 2237474"/>
              <a:gd name="connsiteX180" fmla="*/ 2111935 w 12192000"/>
              <a:gd name="connsiteY180" fmla="*/ 2023163 h 2237474"/>
              <a:gd name="connsiteX181" fmla="*/ 2089991 w 12192000"/>
              <a:gd name="connsiteY181" fmla="*/ 2034193 h 2237474"/>
              <a:gd name="connsiteX182" fmla="*/ 2058061 w 12192000"/>
              <a:gd name="connsiteY182" fmla="*/ 2047942 h 2237474"/>
              <a:gd name="connsiteX183" fmla="*/ 2055737 w 12192000"/>
              <a:gd name="connsiteY183" fmla="*/ 2047704 h 2237474"/>
              <a:gd name="connsiteX184" fmla="*/ 2042244 w 12192000"/>
              <a:gd name="connsiteY184" fmla="*/ 2055560 h 2237474"/>
              <a:gd name="connsiteX185" fmla="*/ 1976224 w 12192000"/>
              <a:gd name="connsiteY185" fmla="*/ 2074257 h 2237474"/>
              <a:gd name="connsiteX186" fmla="*/ 1877728 w 12192000"/>
              <a:gd name="connsiteY186" fmla="*/ 2101004 h 2237474"/>
              <a:gd name="connsiteX187" fmla="*/ 1759056 w 12192000"/>
              <a:gd name="connsiteY187" fmla="*/ 2125608 h 2237474"/>
              <a:gd name="connsiteX188" fmla="*/ 1637948 w 12192000"/>
              <a:gd name="connsiteY188" fmla="*/ 2172597 h 2237474"/>
              <a:gd name="connsiteX189" fmla="*/ 1434549 w 12192000"/>
              <a:gd name="connsiteY189" fmla="*/ 2234522 h 2237474"/>
              <a:gd name="connsiteX190" fmla="*/ 1398481 w 12192000"/>
              <a:gd name="connsiteY190" fmla="*/ 2237074 h 2237474"/>
              <a:gd name="connsiteX191" fmla="*/ 1398407 w 12192000"/>
              <a:gd name="connsiteY191" fmla="*/ 2237095 h 2237474"/>
              <a:gd name="connsiteX192" fmla="*/ 1370962 w 12192000"/>
              <a:gd name="connsiteY192" fmla="*/ 2237474 h 2237474"/>
              <a:gd name="connsiteX193" fmla="*/ 1356367 w 12192000"/>
              <a:gd name="connsiteY193" fmla="*/ 2235089 h 2237474"/>
              <a:gd name="connsiteX194" fmla="*/ 1324828 w 12192000"/>
              <a:gd name="connsiteY194" fmla="*/ 2231968 h 2237474"/>
              <a:gd name="connsiteX195" fmla="*/ 1297744 w 12192000"/>
              <a:gd name="connsiteY195" fmla="*/ 2235849 h 2237474"/>
              <a:gd name="connsiteX196" fmla="*/ 1286236 w 12192000"/>
              <a:gd name="connsiteY196" fmla="*/ 2233135 h 2237474"/>
              <a:gd name="connsiteX197" fmla="*/ 1283504 w 12192000"/>
              <a:gd name="connsiteY197" fmla="*/ 2233797 h 2237474"/>
              <a:gd name="connsiteX198" fmla="*/ 1279765 w 12192000"/>
              <a:gd name="connsiteY198" fmla="*/ 2229639 h 2237474"/>
              <a:gd name="connsiteX199" fmla="*/ 1195347 w 12192000"/>
              <a:gd name="connsiteY199" fmla="*/ 2212354 h 2237474"/>
              <a:gd name="connsiteX200" fmla="*/ 970251 w 12192000"/>
              <a:gd name="connsiteY200" fmla="*/ 2221029 h 2237474"/>
              <a:gd name="connsiteX201" fmla="*/ 812914 w 12192000"/>
              <a:gd name="connsiteY201" fmla="*/ 2202752 h 2237474"/>
              <a:gd name="connsiteX202" fmla="*/ 800195 w 12192000"/>
              <a:gd name="connsiteY202" fmla="*/ 2209407 h 2237474"/>
              <a:gd name="connsiteX203" fmla="*/ 784978 w 12192000"/>
              <a:gd name="connsiteY203" fmla="*/ 2212360 h 2237474"/>
              <a:gd name="connsiteX204" fmla="*/ 681987 w 12192000"/>
              <a:gd name="connsiteY204" fmla="*/ 2216757 h 2237474"/>
              <a:gd name="connsiteX205" fmla="*/ 669923 w 12192000"/>
              <a:gd name="connsiteY205" fmla="*/ 2211682 h 2237474"/>
              <a:gd name="connsiteX206" fmla="*/ 648680 w 12192000"/>
              <a:gd name="connsiteY206" fmla="*/ 2206229 h 2237474"/>
              <a:gd name="connsiteX207" fmla="*/ 597225 w 12192000"/>
              <a:gd name="connsiteY207" fmla="*/ 2180999 h 2237474"/>
              <a:gd name="connsiteX208" fmla="*/ 558449 w 12192000"/>
              <a:gd name="connsiteY208" fmla="*/ 2182346 h 2237474"/>
              <a:gd name="connsiteX209" fmla="*/ 550517 w 12192000"/>
              <a:gd name="connsiteY209" fmla="*/ 2182060 h 2237474"/>
              <a:gd name="connsiteX210" fmla="*/ 550309 w 12192000"/>
              <a:gd name="connsiteY210" fmla="*/ 2181825 h 2237474"/>
              <a:gd name="connsiteX211" fmla="*/ 541836 w 12192000"/>
              <a:gd name="connsiteY211" fmla="*/ 2181063 h 2237474"/>
              <a:gd name="connsiteX212" fmla="*/ 536057 w 12192000"/>
              <a:gd name="connsiteY212" fmla="*/ 2181537 h 2237474"/>
              <a:gd name="connsiteX213" fmla="*/ 520671 w 12192000"/>
              <a:gd name="connsiteY213" fmla="*/ 2180980 h 2237474"/>
              <a:gd name="connsiteX214" fmla="*/ 515024 w 12192000"/>
              <a:gd name="connsiteY214" fmla="*/ 2179258 h 2237474"/>
              <a:gd name="connsiteX215" fmla="*/ 512278 w 12192000"/>
              <a:gd name="connsiteY215" fmla="*/ 2176369 h 2237474"/>
              <a:gd name="connsiteX216" fmla="*/ 480419 w 12192000"/>
              <a:gd name="connsiteY216" fmla="*/ 2167807 h 2237474"/>
              <a:gd name="connsiteX217" fmla="*/ 413835 w 12192000"/>
              <a:gd name="connsiteY217" fmla="*/ 2156783 h 2237474"/>
              <a:gd name="connsiteX218" fmla="*/ 376513 w 12192000"/>
              <a:gd name="connsiteY218" fmla="*/ 2154014 h 2237474"/>
              <a:gd name="connsiteX219" fmla="*/ 273386 w 12192000"/>
              <a:gd name="connsiteY219" fmla="*/ 2142551 h 2237474"/>
              <a:gd name="connsiteX220" fmla="*/ 169207 w 12192000"/>
              <a:gd name="connsiteY220" fmla="*/ 2128100 h 2237474"/>
              <a:gd name="connsiteX221" fmla="*/ 93149 w 12192000"/>
              <a:gd name="connsiteY221" fmla="*/ 2105324 h 2237474"/>
              <a:gd name="connsiteX222" fmla="*/ 88109 w 12192000"/>
              <a:gd name="connsiteY222" fmla="*/ 2106704 h 2237474"/>
              <a:gd name="connsiteX223" fmla="*/ 80022 w 12192000"/>
              <a:gd name="connsiteY223" fmla="*/ 2107254 h 2237474"/>
              <a:gd name="connsiteX224" fmla="*/ 79717 w 12192000"/>
              <a:gd name="connsiteY224" fmla="*/ 2107046 h 2237474"/>
              <a:gd name="connsiteX225" fmla="*/ 72352 w 12192000"/>
              <a:gd name="connsiteY225" fmla="*/ 2107991 h 2237474"/>
              <a:gd name="connsiteX226" fmla="*/ 37645 w 12192000"/>
              <a:gd name="connsiteY226" fmla="*/ 2115401 h 2237474"/>
              <a:gd name="connsiteX227" fmla="*/ 4572 w 12192000"/>
              <a:gd name="connsiteY227" fmla="*/ 2111091 h 2237474"/>
              <a:gd name="connsiteX228" fmla="*/ 0 w 12192000"/>
              <a:gd name="connsiteY228" fmla="*/ 2110468 h 2237474"/>
              <a:gd name="connsiteX229" fmla="*/ 0 w 12192000"/>
              <a:gd name="connsiteY22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83996 w 12192000"/>
              <a:gd name="connsiteY87" fmla="*/ 1639040 h 2237474"/>
              <a:gd name="connsiteX88" fmla="*/ 6979383 w 12192000"/>
              <a:gd name="connsiteY88" fmla="*/ 1641496 h 2237474"/>
              <a:gd name="connsiteX89" fmla="*/ 6900177 w 12192000"/>
              <a:gd name="connsiteY89" fmla="*/ 1636016 h 2237474"/>
              <a:gd name="connsiteX90" fmla="*/ 6795372 w 12192000"/>
              <a:gd name="connsiteY90" fmla="*/ 1644845 h 2237474"/>
              <a:gd name="connsiteX91" fmla="*/ 6692251 w 12192000"/>
              <a:gd name="connsiteY91" fmla="*/ 1656357 h 2237474"/>
              <a:gd name="connsiteX92" fmla="*/ 6655235 w 12192000"/>
              <a:gd name="connsiteY92" fmla="*/ 1661869 h 2237474"/>
              <a:gd name="connsiteX93" fmla="*/ 6587857 w 12192000"/>
              <a:gd name="connsiteY93" fmla="*/ 1665769 h 2237474"/>
              <a:gd name="connsiteX94" fmla="*/ 6554894 w 12192000"/>
              <a:gd name="connsiteY94" fmla="*/ 1664428 h 2237474"/>
              <a:gd name="connsiteX95" fmla="*/ 6516595 w 12192000"/>
              <a:gd name="connsiteY95" fmla="*/ 1667475 h 2237474"/>
              <a:gd name="connsiteX96" fmla="*/ 6508541 w 12192000"/>
              <a:gd name="connsiteY96" fmla="*/ 1668757 h 2237474"/>
              <a:gd name="connsiteX97" fmla="*/ 6471012 w 12192000"/>
              <a:gd name="connsiteY97" fmla="*/ 1678604 h 2237474"/>
              <a:gd name="connsiteX98" fmla="*/ 6415265 w 12192000"/>
              <a:gd name="connsiteY98" fmla="*/ 1665317 h 2237474"/>
              <a:gd name="connsiteX99" fmla="*/ 6364035 w 12192000"/>
              <a:gd name="connsiteY99" fmla="*/ 1667683 h 2237474"/>
              <a:gd name="connsiteX100" fmla="*/ 6280959 w 12192000"/>
              <a:gd name="connsiteY100" fmla="*/ 1689329 h 2237474"/>
              <a:gd name="connsiteX101" fmla="*/ 6243319 w 12192000"/>
              <a:gd name="connsiteY101" fmla="*/ 1695560 h 2237474"/>
              <a:gd name="connsiteX102" fmla="*/ 6098321 w 12192000"/>
              <a:gd name="connsiteY102" fmla="*/ 1721646 h 2237474"/>
              <a:gd name="connsiteX103" fmla="*/ 5880652 w 12192000"/>
              <a:gd name="connsiteY103" fmla="*/ 1779643 h 2237474"/>
              <a:gd name="connsiteX104" fmla="*/ 5785959 w 12192000"/>
              <a:gd name="connsiteY104" fmla="*/ 1775307 h 2237474"/>
              <a:gd name="connsiteX105" fmla="*/ 5643534 w 12192000"/>
              <a:gd name="connsiteY105" fmla="*/ 1802919 h 2237474"/>
              <a:gd name="connsiteX106" fmla="*/ 5518799 w 12192000"/>
              <a:gd name="connsiteY106" fmla="*/ 1818312 h 2237474"/>
              <a:gd name="connsiteX107" fmla="*/ 5505014 w 12192000"/>
              <a:gd name="connsiteY107" fmla="*/ 1819259 h 2237474"/>
              <a:gd name="connsiteX108" fmla="*/ 5453307 w 12192000"/>
              <a:gd name="connsiteY108" fmla="*/ 1815450 h 2237474"/>
              <a:gd name="connsiteX109" fmla="*/ 5364192 w 12192000"/>
              <a:gd name="connsiteY109" fmla="*/ 1826074 h 2237474"/>
              <a:gd name="connsiteX110" fmla="*/ 5350380 w 12192000"/>
              <a:gd name="connsiteY110" fmla="*/ 1830891 h 2237474"/>
              <a:gd name="connsiteX111" fmla="*/ 5259633 w 12192000"/>
              <a:gd name="connsiteY111" fmla="*/ 1837160 h 2237474"/>
              <a:gd name="connsiteX112" fmla="*/ 5197513 w 12192000"/>
              <a:gd name="connsiteY112" fmla="*/ 1844718 h 2237474"/>
              <a:gd name="connsiteX113" fmla="*/ 5184170 w 12192000"/>
              <a:gd name="connsiteY113" fmla="*/ 1849402 h 2237474"/>
              <a:gd name="connsiteX114" fmla="*/ 5168852 w 12192000"/>
              <a:gd name="connsiteY114" fmla="*/ 1844846 h 2237474"/>
              <a:gd name="connsiteX115" fmla="*/ 5164370 w 12192000"/>
              <a:gd name="connsiteY115" fmla="*/ 1840597 h 2237474"/>
              <a:gd name="connsiteX116" fmla="*/ 5114927 w 12192000"/>
              <a:gd name="connsiteY116" fmla="*/ 1847827 h 2237474"/>
              <a:gd name="connsiteX117" fmla="*/ 5108970 w 12192000"/>
              <a:gd name="connsiteY117" fmla="*/ 1847935 h 2237474"/>
              <a:gd name="connsiteX118" fmla="*/ 5067961 w 12192000"/>
              <a:gd name="connsiteY118" fmla="*/ 1845917 h 2237474"/>
              <a:gd name="connsiteX119" fmla="*/ 5007075 w 12192000"/>
              <a:gd name="connsiteY119" fmla="*/ 1838626 h 2237474"/>
              <a:gd name="connsiteX120" fmla="*/ 4944087 w 12192000"/>
              <a:gd name="connsiteY120" fmla="*/ 1823332 h 2237474"/>
              <a:gd name="connsiteX121" fmla="*/ 4907662 w 12192000"/>
              <a:gd name="connsiteY121" fmla="*/ 1816900 h 2237474"/>
              <a:gd name="connsiteX122" fmla="*/ 4882386 w 12192000"/>
              <a:gd name="connsiteY122" fmla="*/ 1809844 h 2237474"/>
              <a:gd name="connsiteX123" fmla="*/ 4811440 w 12192000"/>
              <a:gd name="connsiteY123" fmla="*/ 1804655 h 2237474"/>
              <a:gd name="connsiteX124" fmla="*/ 4691075 w 12192000"/>
              <a:gd name="connsiteY124" fmla="*/ 1801389 h 2237474"/>
              <a:gd name="connsiteX125" fmla="*/ 4611738 w 12192000"/>
              <a:gd name="connsiteY125" fmla="*/ 1776964 h 2237474"/>
              <a:gd name="connsiteX126" fmla="*/ 4560070 w 12192000"/>
              <a:gd name="connsiteY126" fmla="*/ 1785640 h 2237474"/>
              <a:gd name="connsiteX127" fmla="*/ 4536503 w 12192000"/>
              <a:gd name="connsiteY127" fmla="*/ 1785334 h 2237474"/>
              <a:gd name="connsiteX128" fmla="*/ 4513724 w 12192000"/>
              <a:gd name="connsiteY128" fmla="*/ 1791996 h 2237474"/>
              <a:gd name="connsiteX129" fmla="*/ 4459810 w 12192000"/>
              <a:gd name="connsiteY129" fmla="*/ 1797886 h 2237474"/>
              <a:gd name="connsiteX130" fmla="*/ 4379064 w 12192000"/>
              <a:gd name="connsiteY130" fmla="*/ 1817177 h 2237474"/>
              <a:gd name="connsiteX131" fmla="*/ 4319209 w 12192000"/>
              <a:gd name="connsiteY131" fmla="*/ 1834833 h 2237474"/>
              <a:gd name="connsiteX132" fmla="*/ 4290981 w 12192000"/>
              <a:gd name="connsiteY132" fmla="*/ 1839677 h 2237474"/>
              <a:gd name="connsiteX133" fmla="*/ 4285792 w 12192000"/>
              <a:gd name="connsiteY133" fmla="*/ 1836231 h 2237474"/>
              <a:gd name="connsiteX134" fmla="*/ 4238372 w 12192000"/>
              <a:gd name="connsiteY134" fmla="*/ 1851480 h 2237474"/>
              <a:gd name="connsiteX135" fmla="*/ 4232517 w 12192000"/>
              <a:gd name="connsiteY135" fmla="*/ 1852567 h 2237474"/>
              <a:gd name="connsiteX136" fmla="*/ 4191732 w 12192000"/>
              <a:gd name="connsiteY136" fmla="*/ 1857328 h 2237474"/>
              <a:gd name="connsiteX137" fmla="*/ 4065532 w 12192000"/>
              <a:gd name="connsiteY137" fmla="*/ 1855477 h 2237474"/>
              <a:gd name="connsiteX138" fmla="*/ 4028460 w 12192000"/>
              <a:gd name="connsiteY138" fmla="*/ 1855137 h 2237474"/>
              <a:gd name="connsiteX139" fmla="*/ 4002267 w 12192000"/>
              <a:gd name="connsiteY139" fmla="*/ 1852352 h 2237474"/>
              <a:gd name="connsiteX140" fmla="*/ 3931396 w 12192000"/>
              <a:gd name="connsiteY140" fmla="*/ 1858915 h 2237474"/>
              <a:gd name="connsiteX141" fmla="*/ 3812162 w 12192000"/>
              <a:gd name="connsiteY141" fmla="*/ 1875501 h 2237474"/>
              <a:gd name="connsiteX142" fmla="*/ 3729530 w 12192000"/>
              <a:gd name="connsiteY142" fmla="*/ 1864513 h 2237474"/>
              <a:gd name="connsiteX143" fmla="*/ 3680177 w 12192000"/>
              <a:gd name="connsiteY143" fmla="*/ 1881552 h 2237474"/>
              <a:gd name="connsiteX144" fmla="*/ 3567259 w 12192000"/>
              <a:gd name="connsiteY144" fmla="*/ 1893482 h 2237474"/>
              <a:gd name="connsiteX145" fmla="*/ 3405770 w 12192000"/>
              <a:gd name="connsiteY145" fmla="*/ 1904591 h 2237474"/>
              <a:gd name="connsiteX146" fmla="*/ 3280097 w 12192000"/>
              <a:gd name="connsiteY146" fmla="*/ 1919610 h 2237474"/>
              <a:gd name="connsiteX147" fmla="*/ 3123424 w 12192000"/>
              <a:gd name="connsiteY147" fmla="*/ 1952930 h 2237474"/>
              <a:gd name="connsiteX148" fmla="*/ 3009910 w 12192000"/>
              <a:gd name="connsiteY148" fmla="*/ 1957866 h 2237474"/>
              <a:gd name="connsiteX149" fmla="*/ 2995934 w 12192000"/>
              <a:gd name="connsiteY149" fmla="*/ 1967085 h 2237474"/>
              <a:gd name="connsiteX150" fmla="*/ 2980071 w 12192000"/>
              <a:gd name="connsiteY150" fmla="*/ 1972988 h 2237474"/>
              <a:gd name="connsiteX151" fmla="*/ 2978094 w 12192000"/>
              <a:gd name="connsiteY151" fmla="*/ 1972369 h 2237474"/>
              <a:gd name="connsiteX152" fmla="*/ 2942858 w 12192000"/>
              <a:gd name="connsiteY152" fmla="*/ 1981367 h 2237474"/>
              <a:gd name="connsiteX153" fmla="*/ 2875436 w 12192000"/>
              <a:gd name="connsiteY153" fmla="*/ 1996977 h 2237474"/>
              <a:gd name="connsiteX154" fmla="*/ 2874892 w 12192000"/>
              <a:gd name="connsiteY154" fmla="*/ 1996085 h 2237474"/>
              <a:gd name="connsiteX155" fmla="*/ 2864145 w 12192000"/>
              <a:gd name="connsiteY155" fmla="*/ 1994061 h 2237474"/>
              <a:gd name="connsiteX156" fmla="*/ 2843662 w 12192000"/>
              <a:gd name="connsiteY156" fmla="*/ 1992498 h 2237474"/>
              <a:gd name="connsiteX157" fmla="*/ 2796128 w 12192000"/>
              <a:gd name="connsiteY157" fmla="*/ 1976403 h 2237474"/>
              <a:gd name="connsiteX158" fmla="*/ 2756784 w 12192000"/>
              <a:gd name="connsiteY158" fmla="*/ 1985116 h 2237474"/>
              <a:gd name="connsiteX159" fmla="*/ 2748833 w 12192000"/>
              <a:gd name="connsiteY159" fmla="*/ 1986323 h 2237474"/>
              <a:gd name="connsiteX160" fmla="*/ 2748661 w 12192000"/>
              <a:gd name="connsiteY160" fmla="*/ 1986122 h 2237474"/>
              <a:gd name="connsiteX161" fmla="*/ 2740251 w 12192000"/>
              <a:gd name="connsiteY161" fmla="*/ 1986946 h 2237474"/>
              <a:gd name="connsiteX162" fmla="*/ 2718916 w 12192000"/>
              <a:gd name="connsiteY162" fmla="*/ 1990867 h 2237474"/>
              <a:gd name="connsiteX163" fmla="*/ 2713522 w 12192000"/>
              <a:gd name="connsiteY163" fmla="*/ 1990173 h 2237474"/>
              <a:gd name="connsiteX164" fmla="*/ 2680597 w 12192000"/>
              <a:gd name="connsiteY164" fmla="*/ 1984996 h 2237474"/>
              <a:gd name="connsiteX165" fmla="*/ 2578178 w 12192000"/>
              <a:gd name="connsiteY165" fmla="*/ 1990531 h 2237474"/>
              <a:gd name="connsiteX166" fmla="*/ 2476147 w 12192000"/>
              <a:gd name="connsiteY166" fmla="*/ 1998305 h 2237474"/>
              <a:gd name="connsiteX167" fmla="*/ 2373568 w 12192000"/>
              <a:gd name="connsiteY167" fmla="*/ 2003219 h 2237474"/>
              <a:gd name="connsiteX168" fmla="*/ 2321399 w 12192000"/>
              <a:gd name="connsiteY168" fmla="*/ 1989467 h 2237474"/>
              <a:gd name="connsiteX169" fmla="*/ 2315525 w 12192000"/>
              <a:gd name="connsiteY169" fmla="*/ 1989708 h 2237474"/>
              <a:gd name="connsiteX170" fmla="*/ 2300792 w 12192000"/>
              <a:gd name="connsiteY170" fmla="*/ 1994290 h 2237474"/>
              <a:gd name="connsiteX171" fmla="*/ 2295469 w 12192000"/>
              <a:gd name="connsiteY171" fmla="*/ 1996659 h 2237474"/>
              <a:gd name="connsiteX172" fmla="*/ 2287219 w 12192000"/>
              <a:gd name="connsiteY172" fmla="*/ 1998750 h 2237474"/>
              <a:gd name="connsiteX173" fmla="*/ 2286948 w 12192000"/>
              <a:gd name="connsiteY173" fmla="*/ 1998596 h 2237474"/>
              <a:gd name="connsiteX174" fmla="*/ 2243069 w 12192000"/>
              <a:gd name="connsiteY174" fmla="*/ 2015111 h 2237474"/>
              <a:gd name="connsiteX175" fmla="*/ 2186609 w 12192000"/>
              <a:gd name="connsiteY175" fmla="*/ 2008263 h 2237474"/>
              <a:gd name="connsiteX176" fmla="*/ 2164831 w 12192000"/>
              <a:gd name="connsiteY176" fmla="*/ 2010143 h 2237474"/>
              <a:gd name="connsiteX177" fmla="*/ 2152836 w 12192000"/>
              <a:gd name="connsiteY177" fmla="*/ 2010048 h 2237474"/>
              <a:gd name="connsiteX178" fmla="*/ 2117102 w 12192000"/>
              <a:gd name="connsiteY178" fmla="*/ 2023004 h 2237474"/>
              <a:gd name="connsiteX179" fmla="*/ 2111935 w 12192000"/>
              <a:gd name="connsiteY179" fmla="*/ 2023163 h 2237474"/>
              <a:gd name="connsiteX180" fmla="*/ 2089991 w 12192000"/>
              <a:gd name="connsiteY180" fmla="*/ 2034193 h 2237474"/>
              <a:gd name="connsiteX181" fmla="*/ 2058061 w 12192000"/>
              <a:gd name="connsiteY181" fmla="*/ 2047942 h 2237474"/>
              <a:gd name="connsiteX182" fmla="*/ 2055737 w 12192000"/>
              <a:gd name="connsiteY182" fmla="*/ 2047704 h 2237474"/>
              <a:gd name="connsiteX183" fmla="*/ 2042244 w 12192000"/>
              <a:gd name="connsiteY183" fmla="*/ 2055560 h 2237474"/>
              <a:gd name="connsiteX184" fmla="*/ 1976224 w 12192000"/>
              <a:gd name="connsiteY184" fmla="*/ 2074257 h 2237474"/>
              <a:gd name="connsiteX185" fmla="*/ 1877728 w 12192000"/>
              <a:gd name="connsiteY185" fmla="*/ 2101004 h 2237474"/>
              <a:gd name="connsiteX186" fmla="*/ 1759056 w 12192000"/>
              <a:gd name="connsiteY186" fmla="*/ 2125608 h 2237474"/>
              <a:gd name="connsiteX187" fmla="*/ 1637948 w 12192000"/>
              <a:gd name="connsiteY187" fmla="*/ 2172597 h 2237474"/>
              <a:gd name="connsiteX188" fmla="*/ 1434549 w 12192000"/>
              <a:gd name="connsiteY188" fmla="*/ 2234522 h 2237474"/>
              <a:gd name="connsiteX189" fmla="*/ 1398481 w 12192000"/>
              <a:gd name="connsiteY189" fmla="*/ 2237074 h 2237474"/>
              <a:gd name="connsiteX190" fmla="*/ 1398407 w 12192000"/>
              <a:gd name="connsiteY190" fmla="*/ 2237095 h 2237474"/>
              <a:gd name="connsiteX191" fmla="*/ 1370962 w 12192000"/>
              <a:gd name="connsiteY191" fmla="*/ 2237474 h 2237474"/>
              <a:gd name="connsiteX192" fmla="*/ 1356367 w 12192000"/>
              <a:gd name="connsiteY192" fmla="*/ 2235089 h 2237474"/>
              <a:gd name="connsiteX193" fmla="*/ 1324828 w 12192000"/>
              <a:gd name="connsiteY193" fmla="*/ 2231968 h 2237474"/>
              <a:gd name="connsiteX194" fmla="*/ 1297744 w 12192000"/>
              <a:gd name="connsiteY194" fmla="*/ 2235849 h 2237474"/>
              <a:gd name="connsiteX195" fmla="*/ 1286236 w 12192000"/>
              <a:gd name="connsiteY195" fmla="*/ 2233135 h 2237474"/>
              <a:gd name="connsiteX196" fmla="*/ 1283504 w 12192000"/>
              <a:gd name="connsiteY196" fmla="*/ 2233797 h 2237474"/>
              <a:gd name="connsiteX197" fmla="*/ 1279765 w 12192000"/>
              <a:gd name="connsiteY197" fmla="*/ 2229639 h 2237474"/>
              <a:gd name="connsiteX198" fmla="*/ 1195347 w 12192000"/>
              <a:gd name="connsiteY198" fmla="*/ 2212354 h 2237474"/>
              <a:gd name="connsiteX199" fmla="*/ 970251 w 12192000"/>
              <a:gd name="connsiteY199" fmla="*/ 2221029 h 2237474"/>
              <a:gd name="connsiteX200" fmla="*/ 812914 w 12192000"/>
              <a:gd name="connsiteY200" fmla="*/ 2202752 h 2237474"/>
              <a:gd name="connsiteX201" fmla="*/ 800195 w 12192000"/>
              <a:gd name="connsiteY201" fmla="*/ 2209407 h 2237474"/>
              <a:gd name="connsiteX202" fmla="*/ 784978 w 12192000"/>
              <a:gd name="connsiteY202" fmla="*/ 2212360 h 2237474"/>
              <a:gd name="connsiteX203" fmla="*/ 681987 w 12192000"/>
              <a:gd name="connsiteY203" fmla="*/ 2216757 h 2237474"/>
              <a:gd name="connsiteX204" fmla="*/ 669923 w 12192000"/>
              <a:gd name="connsiteY204" fmla="*/ 2211682 h 2237474"/>
              <a:gd name="connsiteX205" fmla="*/ 648680 w 12192000"/>
              <a:gd name="connsiteY205" fmla="*/ 2206229 h 2237474"/>
              <a:gd name="connsiteX206" fmla="*/ 597225 w 12192000"/>
              <a:gd name="connsiteY206" fmla="*/ 2180999 h 2237474"/>
              <a:gd name="connsiteX207" fmla="*/ 558449 w 12192000"/>
              <a:gd name="connsiteY207" fmla="*/ 2182346 h 2237474"/>
              <a:gd name="connsiteX208" fmla="*/ 550517 w 12192000"/>
              <a:gd name="connsiteY208" fmla="*/ 2182060 h 2237474"/>
              <a:gd name="connsiteX209" fmla="*/ 550309 w 12192000"/>
              <a:gd name="connsiteY209" fmla="*/ 2181825 h 2237474"/>
              <a:gd name="connsiteX210" fmla="*/ 541836 w 12192000"/>
              <a:gd name="connsiteY210" fmla="*/ 2181063 h 2237474"/>
              <a:gd name="connsiteX211" fmla="*/ 536057 w 12192000"/>
              <a:gd name="connsiteY211" fmla="*/ 2181537 h 2237474"/>
              <a:gd name="connsiteX212" fmla="*/ 520671 w 12192000"/>
              <a:gd name="connsiteY212" fmla="*/ 2180980 h 2237474"/>
              <a:gd name="connsiteX213" fmla="*/ 515024 w 12192000"/>
              <a:gd name="connsiteY213" fmla="*/ 2179258 h 2237474"/>
              <a:gd name="connsiteX214" fmla="*/ 512278 w 12192000"/>
              <a:gd name="connsiteY214" fmla="*/ 2176369 h 2237474"/>
              <a:gd name="connsiteX215" fmla="*/ 480419 w 12192000"/>
              <a:gd name="connsiteY215" fmla="*/ 2167807 h 2237474"/>
              <a:gd name="connsiteX216" fmla="*/ 413835 w 12192000"/>
              <a:gd name="connsiteY216" fmla="*/ 2156783 h 2237474"/>
              <a:gd name="connsiteX217" fmla="*/ 376513 w 12192000"/>
              <a:gd name="connsiteY217" fmla="*/ 2154014 h 2237474"/>
              <a:gd name="connsiteX218" fmla="*/ 273386 w 12192000"/>
              <a:gd name="connsiteY218" fmla="*/ 2142551 h 2237474"/>
              <a:gd name="connsiteX219" fmla="*/ 169207 w 12192000"/>
              <a:gd name="connsiteY219" fmla="*/ 2128100 h 2237474"/>
              <a:gd name="connsiteX220" fmla="*/ 93149 w 12192000"/>
              <a:gd name="connsiteY220" fmla="*/ 2105324 h 2237474"/>
              <a:gd name="connsiteX221" fmla="*/ 88109 w 12192000"/>
              <a:gd name="connsiteY221" fmla="*/ 2106704 h 2237474"/>
              <a:gd name="connsiteX222" fmla="*/ 80022 w 12192000"/>
              <a:gd name="connsiteY222" fmla="*/ 2107254 h 2237474"/>
              <a:gd name="connsiteX223" fmla="*/ 79717 w 12192000"/>
              <a:gd name="connsiteY223" fmla="*/ 2107046 h 2237474"/>
              <a:gd name="connsiteX224" fmla="*/ 72352 w 12192000"/>
              <a:gd name="connsiteY224" fmla="*/ 2107991 h 2237474"/>
              <a:gd name="connsiteX225" fmla="*/ 37645 w 12192000"/>
              <a:gd name="connsiteY225" fmla="*/ 2115401 h 2237474"/>
              <a:gd name="connsiteX226" fmla="*/ 4572 w 12192000"/>
              <a:gd name="connsiteY226" fmla="*/ 2111091 h 2237474"/>
              <a:gd name="connsiteX227" fmla="*/ 0 w 12192000"/>
              <a:gd name="connsiteY227" fmla="*/ 2110468 h 2237474"/>
              <a:gd name="connsiteX228" fmla="*/ 0 w 12192000"/>
              <a:gd name="connsiteY22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83996 w 12192000"/>
              <a:gd name="connsiteY87" fmla="*/ 1639040 h 2237474"/>
              <a:gd name="connsiteX88" fmla="*/ 6900177 w 12192000"/>
              <a:gd name="connsiteY88" fmla="*/ 1636016 h 2237474"/>
              <a:gd name="connsiteX89" fmla="*/ 6795372 w 12192000"/>
              <a:gd name="connsiteY89" fmla="*/ 1644845 h 2237474"/>
              <a:gd name="connsiteX90" fmla="*/ 6692251 w 12192000"/>
              <a:gd name="connsiteY90" fmla="*/ 1656357 h 2237474"/>
              <a:gd name="connsiteX91" fmla="*/ 6655235 w 12192000"/>
              <a:gd name="connsiteY91" fmla="*/ 1661869 h 2237474"/>
              <a:gd name="connsiteX92" fmla="*/ 6587857 w 12192000"/>
              <a:gd name="connsiteY92" fmla="*/ 1665769 h 2237474"/>
              <a:gd name="connsiteX93" fmla="*/ 6554894 w 12192000"/>
              <a:gd name="connsiteY93" fmla="*/ 1664428 h 2237474"/>
              <a:gd name="connsiteX94" fmla="*/ 6516595 w 12192000"/>
              <a:gd name="connsiteY94" fmla="*/ 1667475 h 2237474"/>
              <a:gd name="connsiteX95" fmla="*/ 6508541 w 12192000"/>
              <a:gd name="connsiteY95" fmla="*/ 1668757 h 2237474"/>
              <a:gd name="connsiteX96" fmla="*/ 6471012 w 12192000"/>
              <a:gd name="connsiteY96" fmla="*/ 1678604 h 2237474"/>
              <a:gd name="connsiteX97" fmla="*/ 6415265 w 12192000"/>
              <a:gd name="connsiteY97" fmla="*/ 1665317 h 2237474"/>
              <a:gd name="connsiteX98" fmla="*/ 6364035 w 12192000"/>
              <a:gd name="connsiteY98" fmla="*/ 1667683 h 2237474"/>
              <a:gd name="connsiteX99" fmla="*/ 6280959 w 12192000"/>
              <a:gd name="connsiteY99" fmla="*/ 1689329 h 2237474"/>
              <a:gd name="connsiteX100" fmla="*/ 6243319 w 12192000"/>
              <a:gd name="connsiteY100" fmla="*/ 1695560 h 2237474"/>
              <a:gd name="connsiteX101" fmla="*/ 6098321 w 12192000"/>
              <a:gd name="connsiteY101" fmla="*/ 1721646 h 2237474"/>
              <a:gd name="connsiteX102" fmla="*/ 5880652 w 12192000"/>
              <a:gd name="connsiteY102" fmla="*/ 1779643 h 2237474"/>
              <a:gd name="connsiteX103" fmla="*/ 5785959 w 12192000"/>
              <a:gd name="connsiteY103" fmla="*/ 1775307 h 2237474"/>
              <a:gd name="connsiteX104" fmla="*/ 5643534 w 12192000"/>
              <a:gd name="connsiteY104" fmla="*/ 1802919 h 2237474"/>
              <a:gd name="connsiteX105" fmla="*/ 5518799 w 12192000"/>
              <a:gd name="connsiteY105" fmla="*/ 1818312 h 2237474"/>
              <a:gd name="connsiteX106" fmla="*/ 5505014 w 12192000"/>
              <a:gd name="connsiteY106" fmla="*/ 1819259 h 2237474"/>
              <a:gd name="connsiteX107" fmla="*/ 5453307 w 12192000"/>
              <a:gd name="connsiteY107" fmla="*/ 1815450 h 2237474"/>
              <a:gd name="connsiteX108" fmla="*/ 5364192 w 12192000"/>
              <a:gd name="connsiteY108" fmla="*/ 1826074 h 2237474"/>
              <a:gd name="connsiteX109" fmla="*/ 5350380 w 12192000"/>
              <a:gd name="connsiteY109" fmla="*/ 1830891 h 2237474"/>
              <a:gd name="connsiteX110" fmla="*/ 5259633 w 12192000"/>
              <a:gd name="connsiteY110" fmla="*/ 1837160 h 2237474"/>
              <a:gd name="connsiteX111" fmla="*/ 5197513 w 12192000"/>
              <a:gd name="connsiteY111" fmla="*/ 1844718 h 2237474"/>
              <a:gd name="connsiteX112" fmla="*/ 5184170 w 12192000"/>
              <a:gd name="connsiteY112" fmla="*/ 1849402 h 2237474"/>
              <a:gd name="connsiteX113" fmla="*/ 5168852 w 12192000"/>
              <a:gd name="connsiteY113" fmla="*/ 1844846 h 2237474"/>
              <a:gd name="connsiteX114" fmla="*/ 5164370 w 12192000"/>
              <a:gd name="connsiteY114" fmla="*/ 1840597 h 2237474"/>
              <a:gd name="connsiteX115" fmla="*/ 5114927 w 12192000"/>
              <a:gd name="connsiteY115" fmla="*/ 1847827 h 2237474"/>
              <a:gd name="connsiteX116" fmla="*/ 5108970 w 12192000"/>
              <a:gd name="connsiteY116" fmla="*/ 1847935 h 2237474"/>
              <a:gd name="connsiteX117" fmla="*/ 5067961 w 12192000"/>
              <a:gd name="connsiteY117" fmla="*/ 1845917 h 2237474"/>
              <a:gd name="connsiteX118" fmla="*/ 5007075 w 12192000"/>
              <a:gd name="connsiteY118" fmla="*/ 1838626 h 2237474"/>
              <a:gd name="connsiteX119" fmla="*/ 4944087 w 12192000"/>
              <a:gd name="connsiteY119" fmla="*/ 1823332 h 2237474"/>
              <a:gd name="connsiteX120" fmla="*/ 4907662 w 12192000"/>
              <a:gd name="connsiteY120" fmla="*/ 1816900 h 2237474"/>
              <a:gd name="connsiteX121" fmla="*/ 4882386 w 12192000"/>
              <a:gd name="connsiteY121" fmla="*/ 1809844 h 2237474"/>
              <a:gd name="connsiteX122" fmla="*/ 4811440 w 12192000"/>
              <a:gd name="connsiteY122" fmla="*/ 1804655 h 2237474"/>
              <a:gd name="connsiteX123" fmla="*/ 4691075 w 12192000"/>
              <a:gd name="connsiteY123" fmla="*/ 1801389 h 2237474"/>
              <a:gd name="connsiteX124" fmla="*/ 4611738 w 12192000"/>
              <a:gd name="connsiteY124" fmla="*/ 1776964 h 2237474"/>
              <a:gd name="connsiteX125" fmla="*/ 4560070 w 12192000"/>
              <a:gd name="connsiteY125" fmla="*/ 1785640 h 2237474"/>
              <a:gd name="connsiteX126" fmla="*/ 4536503 w 12192000"/>
              <a:gd name="connsiteY126" fmla="*/ 1785334 h 2237474"/>
              <a:gd name="connsiteX127" fmla="*/ 4513724 w 12192000"/>
              <a:gd name="connsiteY127" fmla="*/ 1791996 h 2237474"/>
              <a:gd name="connsiteX128" fmla="*/ 4459810 w 12192000"/>
              <a:gd name="connsiteY128" fmla="*/ 1797886 h 2237474"/>
              <a:gd name="connsiteX129" fmla="*/ 4379064 w 12192000"/>
              <a:gd name="connsiteY129" fmla="*/ 1817177 h 2237474"/>
              <a:gd name="connsiteX130" fmla="*/ 4319209 w 12192000"/>
              <a:gd name="connsiteY130" fmla="*/ 1834833 h 2237474"/>
              <a:gd name="connsiteX131" fmla="*/ 4290981 w 12192000"/>
              <a:gd name="connsiteY131" fmla="*/ 1839677 h 2237474"/>
              <a:gd name="connsiteX132" fmla="*/ 4285792 w 12192000"/>
              <a:gd name="connsiteY132" fmla="*/ 1836231 h 2237474"/>
              <a:gd name="connsiteX133" fmla="*/ 4238372 w 12192000"/>
              <a:gd name="connsiteY133" fmla="*/ 1851480 h 2237474"/>
              <a:gd name="connsiteX134" fmla="*/ 4232517 w 12192000"/>
              <a:gd name="connsiteY134" fmla="*/ 1852567 h 2237474"/>
              <a:gd name="connsiteX135" fmla="*/ 4191732 w 12192000"/>
              <a:gd name="connsiteY135" fmla="*/ 1857328 h 2237474"/>
              <a:gd name="connsiteX136" fmla="*/ 4065532 w 12192000"/>
              <a:gd name="connsiteY136" fmla="*/ 1855477 h 2237474"/>
              <a:gd name="connsiteX137" fmla="*/ 4028460 w 12192000"/>
              <a:gd name="connsiteY137" fmla="*/ 1855137 h 2237474"/>
              <a:gd name="connsiteX138" fmla="*/ 4002267 w 12192000"/>
              <a:gd name="connsiteY138" fmla="*/ 1852352 h 2237474"/>
              <a:gd name="connsiteX139" fmla="*/ 3931396 w 12192000"/>
              <a:gd name="connsiteY139" fmla="*/ 1858915 h 2237474"/>
              <a:gd name="connsiteX140" fmla="*/ 3812162 w 12192000"/>
              <a:gd name="connsiteY140" fmla="*/ 1875501 h 2237474"/>
              <a:gd name="connsiteX141" fmla="*/ 3729530 w 12192000"/>
              <a:gd name="connsiteY141" fmla="*/ 1864513 h 2237474"/>
              <a:gd name="connsiteX142" fmla="*/ 3680177 w 12192000"/>
              <a:gd name="connsiteY142" fmla="*/ 1881552 h 2237474"/>
              <a:gd name="connsiteX143" fmla="*/ 3567259 w 12192000"/>
              <a:gd name="connsiteY143" fmla="*/ 1893482 h 2237474"/>
              <a:gd name="connsiteX144" fmla="*/ 3405770 w 12192000"/>
              <a:gd name="connsiteY144" fmla="*/ 1904591 h 2237474"/>
              <a:gd name="connsiteX145" fmla="*/ 3280097 w 12192000"/>
              <a:gd name="connsiteY145" fmla="*/ 1919610 h 2237474"/>
              <a:gd name="connsiteX146" fmla="*/ 3123424 w 12192000"/>
              <a:gd name="connsiteY146" fmla="*/ 1952930 h 2237474"/>
              <a:gd name="connsiteX147" fmla="*/ 3009910 w 12192000"/>
              <a:gd name="connsiteY147" fmla="*/ 1957866 h 2237474"/>
              <a:gd name="connsiteX148" fmla="*/ 2995934 w 12192000"/>
              <a:gd name="connsiteY148" fmla="*/ 1967085 h 2237474"/>
              <a:gd name="connsiteX149" fmla="*/ 2980071 w 12192000"/>
              <a:gd name="connsiteY149" fmla="*/ 1972988 h 2237474"/>
              <a:gd name="connsiteX150" fmla="*/ 2978094 w 12192000"/>
              <a:gd name="connsiteY150" fmla="*/ 1972369 h 2237474"/>
              <a:gd name="connsiteX151" fmla="*/ 2942858 w 12192000"/>
              <a:gd name="connsiteY151" fmla="*/ 1981367 h 2237474"/>
              <a:gd name="connsiteX152" fmla="*/ 2875436 w 12192000"/>
              <a:gd name="connsiteY152" fmla="*/ 1996977 h 2237474"/>
              <a:gd name="connsiteX153" fmla="*/ 2874892 w 12192000"/>
              <a:gd name="connsiteY153" fmla="*/ 1996085 h 2237474"/>
              <a:gd name="connsiteX154" fmla="*/ 2864145 w 12192000"/>
              <a:gd name="connsiteY154" fmla="*/ 1994061 h 2237474"/>
              <a:gd name="connsiteX155" fmla="*/ 2843662 w 12192000"/>
              <a:gd name="connsiteY155" fmla="*/ 1992498 h 2237474"/>
              <a:gd name="connsiteX156" fmla="*/ 2796128 w 12192000"/>
              <a:gd name="connsiteY156" fmla="*/ 1976403 h 2237474"/>
              <a:gd name="connsiteX157" fmla="*/ 2756784 w 12192000"/>
              <a:gd name="connsiteY157" fmla="*/ 1985116 h 2237474"/>
              <a:gd name="connsiteX158" fmla="*/ 2748833 w 12192000"/>
              <a:gd name="connsiteY158" fmla="*/ 1986323 h 2237474"/>
              <a:gd name="connsiteX159" fmla="*/ 2748661 w 12192000"/>
              <a:gd name="connsiteY159" fmla="*/ 1986122 h 2237474"/>
              <a:gd name="connsiteX160" fmla="*/ 2740251 w 12192000"/>
              <a:gd name="connsiteY160" fmla="*/ 1986946 h 2237474"/>
              <a:gd name="connsiteX161" fmla="*/ 2718916 w 12192000"/>
              <a:gd name="connsiteY161" fmla="*/ 1990867 h 2237474"/>
              <a:gd name="connsiteX162" fmla="*/ 2713522 w 12192000"/>
              <a:gd name="connsiteY162" fmla="*/ 1990173 h 2237474"/>
              <a:gd name="connsiteX163" fmla="*/ 2680597 w 12192000"/>
              <a:gd name="connsiteY163" fmla="*/ 1984996 h 2237474"/>
              <a:gd name="connsiteX164" fmla="*/ 2578178 w 12192000"/>
              <a:gd name="connsiteY164" fmla="*/ 1990531 h 2237474"/>
              <a:gd name="connsiteX165" fmla="*/ 2476147 w 12192000"/>
              <a:gd name="connsiteY165" fmla="*/ 1998305 h 2237474"/>
              <a:gd name="connsiteX166" fmla="*/ 2373568 w 12192000"/>
              <a:gd name="connsiteY166" fmla="*/ 2003219 h 2237474"/>
              <a:gd name="connsiteX167" fmla="*/ 2321399 w 12192000"/>
              <a:gd name="connsiteY167" fmla="*/ 1989467 h 2237474"/>
              <a:gd name="connsiteX168" fmla="*/ 2315525 w 12192000"/>
              <a:gd name="connsiteY168" fmla="*/ 1989708 h 2237474"/>
              <a:gd name="connsiteX169" fmla="*/ 2300792 w 12192000"/>
              <a:gd name="connsiteY169" fmla="*/ 1994290 h 2237474"/>
              <a:gd name="connsiteX170" fmla="*/ 2295469 w 12192000"/>
              <a:gd name="connsiteY170" fmla="*/ 1996659 h 2237474"/>
              <a:gd name="connsiteX171" fmla="*/ 2287219 w 12192000"/>
              <a:gd name="connsiteY171" fmla="*/ 1998750 h 2237474"/>
              <a:gd name="connsiteX172" fmla="*/ 2286948 w 12192000"/>
              <a:gd name="connsiteY172" fmla="*/ 1998596 h 2237474"/>
              <a:gd name="connsiteX173" fmla="*/ 2243069 w 12192000"/>
              <a:gd name="connsiteY173" fmla="*/ 2015111 h 2237474"/>
              <a:gd name="connsiteX174" fmla="*/ 2186609 w 12192000"/>
              <a:gd name="connsiteY174" fmla="*/ 2008263 h 2237474"/>
              <a:gd name="connsiteX175" fmla="*/ 2164831 w 12192000"/>
              <a:gd name="connsiteY175" fmla="*/ 2010143 h 2237474"/>
              <a:gd name="connsiteX176" fmla="*/ 2152836 w 12192000"/>
              <a:gd name="connsiteY176" fmla="*/ 2010048 h 2237474"/>
              <a:gd name="connsiteX177" fmla="*/ 2117102 w 12192000"/>
              <a:gd name="connsiteY177" fmla="*/ 2023004 h 2237474"/>
              <a:gd name="connsiteX178" fmla="*/ 2111935 w 12192000"/>
              <a:gd name="connsiteY178" fmla="*/ 2023163 h 2237474"/>
              <a:gd name="connsiteX179" fmla="*/ 2089991 w 12192000"/>
              <a:gd name="connsiteY179" fmla="*/ 2034193 h 2237474"/>
              <a:gd name="connsiteX180" fmla="*/ 2058061 w 12192000"/>
              <a:gd name="connsiteY180" fmla="*/ 2047942 h 2237474"/>
              <a:gd name="connsiteX181" fmla="*/ 2055737 w 12192000"/>
              <a:gd name="connsiteY181" fmla="*/ 2047704 h 2237474"/>
              <a:gd name="connsiteX182" fmla="*/ 2042244 w 12192000"/>
              <a:gd name="connsiteY182" fmla="*/ 2055560 h 2237474"/>
              <a:gd name="connsiteX183" fmla="*/ 1976224 w 12192000"/>
              <a:gd name="connsiteY183" fmla="*/ 2074257 h 2237474"/>
              <a:gd name="connsiteX184" fmla="*/ 1877728 w 12192000"/>
              <a:gd name="connsiteY184" fmla="*/ 2101004 h 2237474"/>
              <a:gd name="connsiteX185" fmla="*/ 1759056 w 12192000"/>
              <a:gd name="connsiteY185" fmla="*/ 2125608 h 2237474"/>
              <a:gd name="connsiteX186" fmla="*/ 1637948 w 12192000"/>
              <a:gd name="connsiteY186" fmla="*/ 2172597 h 2237474"/>
              <a:gd name="connsiteX187" fmla="*/ 1434549 w 12192000"/>
              <a:gd name="connsiteY187" fmla="*/ 2234522 h 2237474"/>
              <a:gd name="connsiteX188" fmla="*/ 1398481 w 12192000"/>
              <a:gd name="connsiteY188" fmla="*/ 2237074 h 2237474"/>
              <a:gd name="connsiteX189" fmla="*/ 1398407 w 12192000"/>
              <a:gd name="connsiteY189" fmla="*/ 2237095 h 2237474"/>
              <a:gd name="connsiteX190" fmla="*/ 1370962 w 12192000"/>
              <a:gd name="connsiteY190" fmla="*/ 2237474 h 2237474"/>
              <a:gd name="connsiteX191" fmla="*/ 1356367 w 12192000"/>
              <a:gd name="connsiteY191" fmla="*/ 2235089 h 2237474"/>
              <a:gd name="connsiteX192" fmla="*/ 1324828 w 12192000"/>
              <a:gd name="connsiteY192" fmla="*/ 2231968 h 2237474"/>
              <a:gd name="connsiteX193" fmla="*/ 1297744 w 12192000"/>
              <a:gd name="connsiteY193" fmla="*/ 2235849 h 2237474"/>
              <a:gd name="connsiteX194" fmla="*/ 1286236 w 12192000"/>
              <a:gd name="connsiteY194" fmla="*/ 2233135 h 2237474"/>
              <a:gd name="connsiteX195" fmla="*/ 1283504 w 12192000"/>
              <a:gd name="connsiteY195" fmla="*/ 2233797 h 2237474"/>
              <a:gd name="connsiteX196" fmla="*/ 1279765 w 12192000"/>
              <a:gd name="connsiteY196" fmla="*/ 2229639 h 2237474"/>
              <a:gd name="connsiteX197" fmla="*/ 1195347 w 12192000"/>
              <a:gd name="connsiteY197" fmla="*/ 2212354 h 2237474"/>
              <a:gd name="connsiteX198" fmla="*/ 970251 w 12192000"/>
              <a:gd name="connsiteY198" fmla="*/ 2221029 h 2237474"/>
              <a:gd name="connsiteX199" fmla="*/ 812914 w 12192000"/>
              <a:gd name="connsiteY199" fmla="*/ 2202752 h 2237474"/>
              <a:gd name="connsiteX200" fmla="*/ 800195 w 12192000"/>
              <a:gd name="connsiteY200" fmla="*/ 2209407 h 2237474"/>
              <a:gd name="connsiteX201" fmla="*/ 784978 w 12192000"/>
              <a:gd name="connsiteY201" fmla="*/ 2212360 h 2237474"/>
              <a:gd name="connsiteX202" fmla="*/ 681987 w 12192000"/>
              <a:gd name="connsiteY202" fmla="*/ 2216757 h 2237474"/>
              <a:gd name="connsiteX203" fmla="*/ 669923 w 12192000"/>
              <a:gd name="connsiteY203" fmla="*/ 2211682 h 2237474"/>
              <a:gd name="connsiteX204" fmla="*/ 648680 w 12192000"/>
              <a:gd name="connsiteY204" fmla="*/ 2206229 h 2237474"/>
              <a:gd name="connsiteX205" fmla="*/ 597225 w 12192000"/>
              <a:gd name="connsiteY205" fmla="*/ 2180999 h 2237474"/>
              <a:gd name="connsiteX206" fmla="*/ 558449 w 12192000"/>
              <a:gd name="connsiteY206" fmla="*/ 2182346 h 2237474"/>
              <a:gd name="connsiteX207" fmla="*/ 550517 w 12192000"/>
              <a:gd name="connsiteY207" fmla="*/ 2182060 h 2237474"/>
              <a:gd name="connsiteX208" fmla="*/ 550309 w 12192000"/>
              <a:gd name="connsiteY208" fmla="*/ 2181825 h 2237474"/>
              <a:gd name="connsiteX209" fmla="*/ 541836 w 12192000"/>
              <a:gd name="connsiteY209" fmla="*/ 2181063 h 2237474"/>
              <a:gd name="connsiteX210" fmla="*/ 536057 w 12192000"/>
              <a:gd name="connsiteY210" fmla="*/ 2181537 h 2237474"/>
              <a:gd name="connsiteX211" fmla="*/ 520671 w 12192000"/>
              <a:gd name="connsiteY211" fmla="*/ 2180980 h 2237474"/>
              <a:gd name="connsiteX212" fmla="*/ 515024 w 12192000"/>
              <a:gd name="connsiteY212" fmla="*/ 2179258 h 2237474"/>
              <a:gd name="connsiteX213" fmla="*/ 512278 w 12192000"/>
              <a:gd name="connsiteY213" fmla="*/ 2176369 h 2237474"/>
              <a:gd name="connsiteX214" fmla="*/ 480419 w 12192000"/>
              <a:gd name="connsiteY214" fmla="*/ 2167807 h 2237474"/>
              <a:gd name="connsiteX215" fmla="*/ 413835 w 12192000"/>
              <a:gd name="connsiteY215" fmla="*/ 2156783 h 2237474"/>
              <a:gd name="connsiteX216" fmla="*/ 376513 w 12192000"/>
              <a:gd name="connsiteY216" fmla="*/ 2154014 h 2237474"/>
              <a:gd name="connsiteX217" fmla="*/ 273386 w 12192000"/>
              <a:gd name="connsiteY217" fmla="*/ 2142551 h 2237474"/>
              <a:gd name="connsiteX218" fmla="*/ 169207 w 12192000"/>
              <a:gd name="connsiteY218" fmla="*/ 2128100 h 2237474"/>
              <a:gd name="connsiteX219" fmla="*/ 93149 w 12192000"/>
              <a:gd name="connsiteY219" fmla="*/ 2105324 h 2237474"/>
              <a:gd name="connsiteX220" fmla="*/ 88109 w 12192000"/>
              <a:gd name="connsiteY220" fmla="*/ 2106704 h 2237474"/>
              <a:gd name="connsiteX221" fmla="*/ 80022 w 12192000"/>
              <a:gd name="connsiteY221" fmla="*/ 2107254 h 2237474"/>
              <a:gd name="connsiteX222" fmla="*/ 79717 w 12192000"/>
              <a:gd name="connsiteY222" fmla="*/ 2107046 h 2237474"/>
              <a:gd name="connsiteX223" fmla="*/ 72352 w 12192000"/>
              <a:gd name="connsiteY223" fmla="*/ 2107991 h 2237474"/>
              <a:gd name="connsiteX224" fmla="*/ 37645 w 12192000"/>
              <a:gd name="connsiteY224" fmla="*/ 2115401 h 2237474"/>
              <a:gd name="connsiteX225" fmla="*/ 4572 w 12192000"/>
              <a:gd name="connsiteY225" fmla="*/ 2111091 h 2237474"/>
              <a:gd name="connsiteX226" fmla="*/ 0 w 12192000"/>
              <a:gd name="connsiteY226" fmla="*/ 2110468 h 2237474"/>
              <a:gd name="connsiteX227" fmla="*/ 0 w 12192000"/>
              <a:gd name="connsiteY22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00177 w 12192000"/>
              <a:gd name="connsiteY87" fmla="*/ 1636016 h 2237474"/>
              <a:gd name="connsiteX88" fmla="*/ 6795372 w 12192000"/>
              <a:gd name="connsiteY88" fmla="*/ 1644845 h 2237474"/>
              <a:gd name="connsiteX89" fmla="*/ 6692251 w 12192000"/>
              <a:gd name="connsiteY89" fmla="*/ 1656357 h 2237474"/>
              <a:gd name="connsiteX90" fmla="*/ 6655235 w 12192000"/>
              <a:gd name="connsiteY90" fmla="*/ 1661869 h 2237474"/>
              <a:gd name="connsiteX91" fmla="*/ 6587857 w 12192000"/>
              <a:gd name="connsiteY91" fmla="*/ 1665769 h 2237474"/>
              <a:gd name="connsiteX92" fmla="*/ 6554894 w 12192000"/>
              <a:gd name="connsiteY92" fmla="*/ 1664428 h 2237474"/>
              <a:gd name="connsiteX93" fmla="*/ 6516595 w 12192000"/>
              <a:gd name="connsiteY93" fmla="*/ 1667475 h 2237474"/>
              <a:gd name="connsiteX94" fmla="*/ 6508541 w 12192000"/>
              <a:gd name="connsiteY94" fmla="*/ 1668757 h 2237474"/>
              <a:gd name="connsiteX95" fmla="*/ 6471012 w 12192000"/>
              <a:gd name="connsiteY95" fmla="*/ 1678604 h 2237474"/>
              <a:gd name="connsiteX96" fmla="*/ 6415265 w 12192000"/>
              <a:gd name="connsiteY96" fmla="*/ 1665317 h 2237474"/>
              <a:gd name="connsiteX97" fmla="*/ 6364035 w 12192000"/>
              <a:gd name="connsiteY97" fmla="*/ 1667683 h 2237474"/>
              <a:gd name="connsiteX98" fmla="*/ 6280959 w 12192000"/>
              <a:gd name="connsiteY98" fmla="*/ 1689329 h 2237474"/>
              <a:gd name="connsiteX99" fmla="*/ 6243319 w 12192000"/>
              <a:gd name="connsiteY99" fmla="*/ 1695560 h 2237474"/>
              <a:gd name="connsiteX100" fmla="*/ 6098321 w 12192000"/>
              <a:gd name="connsiteY100" fmla="*/ 1721646 h 2237474"/>
              <a:gd name="connsiteX101" fmla="*/ 5880652 w 12192000"/>
              <a:gd name="connsiteY101" fmla="*/ 1779643 h 2237474"/>
              <a:gd name="connsiteX102" fmla="*/ 5785959 w 12192000"/>
              <a:gd name="connsiteY102" fmla="*/ 1775307 h 2237474"/>
              <a:gd name="connsiteX103" fmla="*/ 5643534 w 12192000"/>
              <a:gd name="connsiteY103" fmla="*/ 1802919 h 2237474"/>
              <a:gd name="connsiteX104" fmla="*/ 5518799 w 12192000"/>
              <a:gd name="connsiteY104" fmla="*/ 1818312 h 2237474"/>
              <a:gd name="connsiteX105" fmla="*/ 5505014 w 12192000"/>
              <a:gd name="connsiteY105" fmla="*/ 1819259 h 2237474"/>
              <a:gd name="connsiteX106" fmla="*/ 5453307 w 12192000"/>
              <a:gd name="connsiteY106" fmla="*/ 1815450 h 2237474"/>
              <a:gd name="connsiteX107" fmla="*/ 5364192 w 12192000"/>
              <a:gd name="connsiteY107" fmla="*/ 1826074 h 2237474"/>
              <a:gd name="connsiteX108" fmla="*/ 5350380 w 12192000"/>
              <a:gd name="connsiteY108" fmla="*/ 1830891 h 2237474"/>
              <a:gd name="connsiteX109" fmla="*/ 5259633 w 12192000"/>
              <a:gd name="connsiteY109" fmla="*/ 1837160 h 2237474"/>
              <a:gd name="connsiteX110" fmla="*/ 5197513 w 12192000"/>
              <a:gd name="connsiteY110" fmla="*/ 1844718 h 2237474"/>
              <a:gd name="connsiteX111" fmla="*/ 5184170 w 12192000"/>
              <a:gd name="connsiteY111" fmla="*/ 1849402 h 2237474"/>
              <a:gd name="connsiteX112" fmla="*/ 5168852 w 12192000"/>
              <a:gd name="connsiteY112" fmla="*/ 1844846 h 2237474"/>
              <a:gd name="connsiteX113" fmla="*/ 5164370 w 12192000"/>
              <a:gd name="connsiteY113" fmla="*/ 1840597 h 2237474"/>
              <a:gd name="connsiteX114" fmla="*/ 5114927 w 12192000"/>
              <a:gd name="connsiteY114" fmla="*/ 1847827 h 2237474"/>
              <a:gd name="connsiteX115" fmla="*/ 5108970 w 12192000"/>
              <a:gd name="connsiteY115" fmla="*/ 1847935 h 2237474"/>
              <a:gd name="connsiteX116" fmla="*/ 5067961 w 12192000"/>
              <a:gd name="connsiteY116" fmla="*/ 1845917 h 2237474"/>
              <a:gd name="connsiteX117" fmla="*/ 5007075 w 12192000"/>
              <a:gd name="connsiteY117" fmla="*/ 1838626 h 2237474"/>
              <a:gd name="connsiteX118" fmla="*/ 4944087 w 12192000"/>
              <a:gd name="connsiteY118" fmla="*/ 1823332 h 2237474"/>
              <a:gd name="connsiteX119" fmla="*/ 4907662 w 12192000"/>
              <a:gd name="connsiteY119" fmla="*/ 1816900 h 2237474"/>
              <a:gd name="connsiteX120" fmla="*/ 4882386 w 12192000"/>
              <a:gd name="connsiteY120" fmla="*/ 1809844 h 2237474"/>
              <a:gd name="connsiteX121" fmla="*/ 4811440 w 12192000"/>
              <a:gd name="connsiteY121" fmla="*/ 1804655 h 2237474"/>
              <a:gd name="connsiteX122" fmla="*/ 4691075 w 12192000"/>
              <a:gd name="connsiteY122" fmla="*/ 1801389 h 2237474"/>
              <a:gd name="connsiteX123" fmla="*/ 4611738 w 12192000"/>
              <a:gd name="connsiteY123" fmla="*/ 1776964 h 2237474"/>
              <a:gd name="connsiteX124" fmla="*/ 4560070 w 12192000"/>
              <a:gd name="connsiteY124" fmla="*/ 1785640 h 2237474"/>
              <a:gd name="connsiteX125" fmla="*/ 4536503 w 12192000"/>
              <a:gd name="connsiteY125" fmla="*/ 1785334 h 2237474"/>
              <a:gd name="connsiteX126" fmla="*/ 4513724 w 12192000"/>
              <a:gd name="connsiteY126" fmla="*/ 1791996 h 2237474"/>
              <a:gd name="connsiteX127" fmla="*/ 4459810 w 12192000"/>
              <a:gd name="connsiteY127" fmla="*/ 1797886 h 2237474"/>
              <a:gd name="connsiteX128" fmla="*/ 4379064 w 12192000"/>
              <a:gd name="connsiteY128" fmla="*/ 1817177 h 2237474"/>
              <a:gd name="connsiteX129" fmla="*/ 4319209 w 12192000"/>
              <a:gd name="connsiteY129" fmla="*/ 1834833 h 2237474"/>
              <a:gd name="connsiteX130" fmla="*/ 4290981 w 12192000"/>
              <a:gd name="connsiteY130" fmla="*/ 1839677 h 2237474"/>
              <a:gd name="connsiteX131" fmla="*/ 4285792 w 12192000"/>
              <a:gd name="connsiteY131" fmla="*/ 1836231 h 2237474"/>
              <a:gd name="connsiteX132" fmla="*/ 4238372 w 12192000"/>
              <a:gd name="connsiteY132" fmla="*/ 1851480 h 2237474"/>
              <a:gd name="connsiteX133" fmla="*/ 4232517 w 12192000"/>
              <a:gd name="connsiteY133" fmla="*/ 1852567 h 2237474"/>
              <a:gd name="connsiteX134" fmla="*/ 4191732 w 12192000"/>
              <a:gd name="connsiteY134" fmla="*/ 1857328 h 2237474"/>
              <a:gd name="connsiteX135" fmla="*/ 4065532 w 12192000"/>
              <a:gd name="connsiteY135" fmla="*/ 1855477 h 2237474"/>
              <a:gd name="connsiteX136" fmla="*/ 4028460 w 12192000"/>
              <a:gd name="connsiteY136" fmla="*/ 1855137 h 2237474"/>
              <a:gd name="connsiteX137" fmla="*/ 4002267 w 12192000"/>
              <a:gd name="connsiteY137" fmla="*/ 1852352 h 2237474"/>
              <a:gd name="connsiteX138" fmla="*/ 3931396 w 12192000"/>
              <a:gd name="connsiteY138" fmla="*/ 1858915 h 2237474"/>
              <a:gd name="connsiteX139" fmla="*/ 3812162 w 12192000"/>
              <a:gd name="connsiteY139" fmla="*/ 1875501 h 2237474"/>
              <a:gd name="connsiteX140" fmla="*/ 3729530 w 12192000"/>
              <a:gd name="connsiteY140" fmla="*/ 1864513 h 2237474"/>
              <a:gd name="connsiteX141" fmla="*/ 3680177 w 12192000"/>
              <a:gd name="connsiteY141" fmla="*/ 1881552 h 2237474"/>
              <a:gd name="connsiteX142" fmla="*/ 3567259 w 12192000"/>
              <a:gd name="connsiteY142" fmla="*/ 1893482 h 2237474"/>
              <a:gd name="connsiteX143" fmla="*/ 3405770 w 12192000"/>
              <a:gd name="connsiteY143" fmla="*/ 1904591 h 2237474"/>
              <a:gd name="connsiteX144" fmla="*/ 3280097 w 12192000"/>
              <a:gd name="connsiteY144" fmla="*/ 1919610 h 2237474"/>
              <a:gd name="connsiteX145" fmla="*/ 3123424 w 12192000"/>
              <a:gd name="connsiteY145" fmla="*/ 1952930 h 2237474"/>
              <a:gd name="connsiteX146" fmla="*/ 3009910 w 12192000"/>
              <a:gd name="connsiteY146" fmla="*/ 1957866 h 2237474"/>
              <a:gd name="connsiteX147" fmla="*/ 2995934 w 12192000"/>
              <a:gd name="connsiteY147" fmla="*/ 1967085 h 2237474"/>
              <a:gd name="connsiteX148" fmla="*/ 2980071 w 12192000"/>
              <a:gd name="connsiteY148" fmla="*/ 1972988 h 2237474"/>
              <a:gd name="connsiteX149" fmla="*/ 2978094 w 12192000"/>
              <a:gd name="connsiteY149" fmla="*/ 1972369 h 2237474"/>
              <a:gd name="connsiteX150" fmla="*/ 2942858 w 12192000"/>
              <a:gd name="connsiteY150" fmla="*/ 1981367 h 2237474"/>
              <a:gd name="connsiteX151" fmla="*/ 2875436 w 12192000"/>
              <a:gd name="connsiteY151" fmla="*/ 1996977 h 2237474"/>
              <a:gd name="connsiteX152" fmla="*/ 2874892 w 12192000"/>
              <a:gd name="connsiteY152" fmla="*/ 1996085 h 2237474"/>
              <a:gd name="connsiteX153" fmla="*/ 2864145 w 12192000"/>
              <a:gd name="connsiteY153" fmla="*/ 1994061 h 2237474"/>
              <a:gd name="connsiteX154" fmla="*/ 2843662 w 12192000"/>
              <a:gd name="connsiteY154" fmla="*/ 1992498 h 2237474"/>
              <a:gd name="connsiteX155" fmla="*/ 2796128 w 12192000"/>
              <a:gd name="connsiteY155" fmla="*/ 1976403 h 2237474"/>
              <a:gd name="connsiteX156" fmla="*/ 2756784 w 12192000"/>
              <a:gd name="connsiteY156" fmla="*/ 1985116 h 2237474"/>
              <a:gd name="connsiteX157" fmla="*/ 2748833 w 12192000"/>
              <a:gd name="connsiteY157" fmla="*/ 1986323 h 2237474"/>
              <a:gd name="connsiteX158" fmla="*/ 2748661 w 12192000"/>
              <a:gd name="connsiteY158" fmla="*/ 1986122 h 2237474"/>
              <a:gd name="connsiteX159" fmla="*/ 2740251 w 12192000"/>
              <a:gd name="connsiteY159" fmla="*/ 1986946 h 2237474"/>
              <a:gd name="connsiteX160" fmla="*/ 2718916 w 12192000"/>
              <a:gd name="connsiteY160" fmla="*/ 1990867 h 2237474"/>
              <a:gd name="connsiteX161" fmla="*/ 2713522 w 12192000"/>
              <a:gd name="connsiteY161" fmla="*/ 1990173 h 2237474"/>
              <a:gd name="connsiteX162" fmla="*/ 2680597 w 12192000"/>
              <a:gd name="connsiteY162" fmla="*/ 1984996 h 2237474"/>
              <a:gd name="connsiteX163" fmla="*/ 2578178 w 12192000"/>
              <a:gd name="connsiteY163" fmla="*/ 1990531 h 2237474"/>
              <a:gd name="connsiteX164" fmla="*/ 2476147 w 12192000"/>
              <a:gd name="connsiteY164" fmla="*/ 1998305 h 2237474"/>
              <a:gd name="connsiteX165" fmla="*/ 2373568 w 12192000"/>
              <a:gd name="connsiteY165" fmla="*/ 2003219 h 2237474"/>
              <a:gd name="connsiteX166" fmla="*/ 2321399 w 12192000"/>
              <a:gd name="connsiteY166" fmla="*/ 1989467 h 2237474"/>
              <a:gd name="connsiteX167" fmla="*/ 2315525 w 12192000"/>
              <a:gd name="connsiteY167" fmla="*/ 1989708 h 2237474"/>
              <a:gd name="connsiteX168" fmla="*/ 2300792 w 12192000"/>
              <a:gd name="connsiteY168" fmla="*/ 1994290 h 2237474"/>
              <a:gd name="connsiteX169" fmla="*/ 2295469 w 12192000"/>
              <a:gd name="connsiteY169" fmla="*/ 1996659 h 2237474"/>
              <a:gd name="connsiteX170" fmla="*/ 2287219 w 12192000"/>
              <a:gd name="connsiteY170" fmla="*/ 1998750 h 2237474"/>
              <a:gd name="connsiteX171" fmla="*/ 2286948 w 12192000"/>
              <a:gd name="connsiteY171" fmla="*/ 1998596 h 2237474"/>
              <a:gd name="connsiteX172" fmla="*/ 2243069 w 12192000"/>
              <a:gd name="connsiteY172" fmla="*/ 2015111 h 2237474"/>
              <a:gd name="connsiteX173" fmla="*/ 2186609 w 12192000"/>
              <a:gd name="connsiteY173" fmla="*/ 2008263 h 2237474"/>
              <a:gd name="connsiteX174" fmla="*/ 2164831 w 12192000"/>
              <a:gd name="connsiteY174" fmla="*/ 2010143 h 2237474"/>
              <a:gd name="connsiteX175" fmla="*/ 2152836 w 12192000"/>
              <a:gd name="connsiteY175" fmla="*/ 2010048 h 2237474"/>
              <a:gd name="connsiteX176" fmla="*/ 2117102 w 12192000"/>
              <a:gd name="connsiteY176" fmla="*/ 2023004 h 2237474"/>
              <a:gd name="connsiteX177" fmla="*/ 2111935 w 12192000"/>
              <a:gd name="connsiteY177" fmla="*/ 2023163 h 2237474"/>
              <a:gd name="connsiteX178" fmla="*/ 2089991 w 12192000"/>
              <a:gd name="connsiteY178" fmla="*/ 2034193 h 2237474"/>
              <a:gd name="connsiteX179" fmla="*/ 2058061 w 12192000"/>
              <a:gd name="connsiteY179" fmla="*/ 2047942 h 2237474"/>
              <a:gd name="connsiteX180" fmla="*/ 2055737 w 12192000"/>
              <a:gd name="connsiteY180" fmla="*/ 2047704 h 2237474"/>
              <a:gd name="connsiteX181" fmla="*/ 2042244 w 12192000"/>
              <a:gd name="connsiteY181" fmla="*/ 2055560 h 2237474"/>
              <a:gd name="connsiteX182" fmla="*/ 1976224 w 12192000"/>
              <a:gd name="connsiteY182" fmla="*/ 2074257 h 2237474"/>
              <a:gd name="connsiteX183" fmla="*/ 1877728 w 12192000"/>
              <a:gd name="connsiteY183" fmla="*/ 2101004 h 2237474"/>
              <a:gd name="connsiteX184" fmla="*/ 1759056 w 12192000"/>
              <a:gd name="connsiteY184" fmla="*/ 2125608 h 2237474"/>
              <a:gd name="connsiteX185" fmla="*/ 1637948 w 12192000"/>
              <a:gd name="connsiteY185" fmla="*/ 2172597 h 2237474"/>
              <a:gd name="connsiteX186" fmla="*/ 1434549 w 12192000"/>
              <a:gd name="connsiteY186" fmla="*/ 2234522 h 2237474"/>
              <a:gd name="connsiteX187" fmla="*/ 1398481 w 12192000"/>
              <a:gd name="connsiteY187" fmla="*/ 2237074 h 2237474"/>
              <a:gd name="connsiteX188" fmla="*/ 1398407 w 12192000"/>
              <a:gd name="connsiteY188" fmla="*/ 2237095 h 2237474"/>
              <a:gd name="connsiteX189" fmla="*/ 1370962 w 12192000"/>
              <a:gd name="connsiteY189" fmla="*/ 2237474 h 2237474"/>
              <a:gd name="connsiteX190" fmla="*/ 1356367 w 12192000"/>
              <a:gd name="connsiteY190" fmla="*/ 2235089 h 2237474"/>
              <a:gd name="connsiteX191" fmla="*/ 1324828 w 12192000"/>
              <a:gd name="connsiteY191" fmla="*/ 2231968 h 2237474"/>
              <a:gd name="connsiteX192" fmla="*/ 1297744 w 12192000"/>
              <a:gd name="connsiteY192" fmla="*/ 2235849 h 2237474"/>
              <a:gd name="connsiteX193" fmla="*/ 1286236 w 12192000"/>
              <a:gd name="connsiteY193" fmla="*/ 2233135 h 2237474"/>
              <a:gd name="connsiteX194" fmla="*/ 1283504 w 12192000"/>
              <a:gd name="connsiteY194" fmla="*/ 2233797 h 2237474"/>
              <a:gd name="connsiteX195" fmla="*/ 1279765 w 12192000"/>
              <a:gd name="connsiteY195" fmla="*/ 2229639 h 2237474"/>
              <a:gd name="connsiteX196" fmla="*/ 1195347 w 12192000"/>
              <a:gd name="connsiteY196" fmla="*/ 2212354 h 2237474"/>
              <a:gd name="connsiteX197" fmla="*/ 970251 w 12192000"/>
              <a:gd name="connsiteY197" fmla="*/ 2221029 h 2237474"/>
              <a:gd name="connsiteX198" fmla="*/ 812914 w 12192000"/>
              <a:gd name="connsiteY198" fmla="*/ 2202752 h 2237474"/>
              <a:gd name="connsiteX199" fmla="*/ 800195 w 12192000"/>
              <a:gd name="connsiteY199" fmla="*/ 2209407 h 2237474"/>
              <a:gd name="connsiteX200" fmla="*/ 784978 w 12192000"/>
              <a:gd name="connsiteY200" fmla="*/ 2212360 h 2237474"/>
              <a:gd name="connsiteX201" fmla="*/ 681987 w 12192000"/>
              <a:gd name="connsiteY201" fmla="*/ 2216757 h 2237474"/>
              <a:gd name="connsiteX202" fmla="*/ 669923 w 12192000"/>
              <a:gd name="connsiteY202" fmla="*/ 2211682 h 2237474"/>
              <a:gd name="connsiteX203" fmla="*/ 648680 w 12192000"/>
              <a:gd name="connsiteY203" fmla="*/ 2206229 h 2237474"/>
              <a:gd name="connsiteX204" fmla="*/ 597225 w 12192000"/>
              <a:gd name="connsiteY204" fmla="*/ 2180999 h 2237474"/>
              <a:gd name="connsiteX205" fmla="*/ 558449 w 12192000"/>
              <a:gd name="connsiteY205" fmla="*/ 2182346 h 2237474"/>
              <a:gd name="connsiteX206" fmla="*/ 550517 w 12192000"/>
              <a:gd name="connsiteY206" fmla="*/ 2182060 h 2237474"/>
              <a:gd name="connsiteX207" fmla="*/ 550309 w 12192000"/>
              <a:gd name="connsiteY207" fmla="*/ 2181825 h 2237474"/>
              <a:gd name="connsiteX208" fmla="*/ 541836 w 12192000"/>
              <a:gd name="connsiteY208" fmla="*/ 2181063 h 2237474"/>
              <a:gd name="connsiteX209" fmla="*/ 536057 w 12192000"/>
              <a:gd name="connsiteY209" fmla="*/ 2181537 h 2237474"/>
              <a:gd name="connsiteX210" fmla="*/ 520671 w 12192000"/>
              <a:gd name="connsiteY210" fmla="*/ 2180980 h 2237474"/>
              <a:gd name="connsiteX211" fmla="*/ 515024 w 12192000"/>
              <a:gd name="connsiteY211" fmla="*/ 2179258 h 2237474"/>
              <a:gd name="connsiteX212" fmla="*/ 512278 w 12192000"/>
              <a:gd name="connsiteY212" fmla="*/ 2176369 h 2237474"/>
              <a:gd name="connsiteX213" fmla="*/ 480419 w 12192000"/>
              <a:gd name="connsiteY213" fmla="*/ 2167807 h 2237474"/>
              <a:gd name="connsiteX214" fmla="*/ 413835 w 12192000"/>
              <a:gd name="connsiteY214" fmla="*/ 2156783 h 2237474"/>
              <a:gd name="connsiteX215" fmla="*/ 376513 w 12192000"/>
              <a:gd name="connsiteY215" fmla="*/ 2154014 h 2237474"/>
              <a:gd name="connsiteX216" fmla="*/ 273386 w 12192000"/>
              <a:gd name="connsiteY216" fmla="*/ 2142551 h 2237474"/>
              <a:gd name="connsiteX217" fmla="*/ 169207 w 12192000"/>
              <a:gd name="connsiteY217" fmla="*/ 2128100 h 2237474"/>
              <a:gd name="connsiteX218" fmla="*/ 93149 w 12192000"/>
              <a:gd name="connsiteY218" fmla="*/ 2105324 h 2237474"/>
              <a:gd name="connsiteX219" fmla="*/ 88109 w 12192000"/>
              <a:gd name="connsiteY219" fmla="*/ 2106704 h 2237474"/>
              <a:gd name="connsiteX220" fmla="*/ 80022 w 12192000"/>
              <a:gd name="connsiteY220" fmla="*/ 2107254 h 2237474"/>
              <a:gd name="connsiteX221" fmla="*/ 79717 w 12192000"/>
              <a:gd name="connsiteY221" fmla="*/ 2107046 h 2237474"/>
              <a:gd name="connsiteX222" fmla="*/ 72352 w 12192000"/>
              <a:gd name="connsiteY222" fmla="*/ 2107991 h 2237474"/>
              <a:gd name="connsiteX223" fmla="*/ 37645 w 12192000"/>
              <a:gd name="connsiteY223" fmla="*/ 2115401 h 2237474"/>
              <a:gd name="connsiteX224" fmla="*/ 4572 w 12192000"/>
              <a:gd name="connsiteY224" fmla="*/ 2111091 h 2237474"/>
              <a:gd name="connsiteX225" fmla="*/ 0 w 12192000"/>
              <a:gd name="connsiteY225" fmla="*/ 2110468 h 2237474"/>
              <a:gd name="connsiteX226" fmla="*/ 0 w 12192000"/>
              <a:gd name="connsiteY22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14651 w 12192000"/>
              <a:gd name="connsiteY80" fmla="*/ 1620959 h 2237474"/>
              <a:gd name="connsiteX81" fmla="*/ 7092727 w 12192000"/>
              <a:gd name="connsiteY81" fmla="*/ 1623628 h 2237474"/>
              <a:gd name="connsiteX82" fmla="*/ 7031309 w 12192000"/>
              <a:gd name="connsiteY82" fmla="*/ 1619451 h 2237474"/>
              <a:gd name="connsiteX83" fmla="*/ 6999084 w 12192000"/>
              <a:gd name="connsiteY83" fmla="*/ 1634317 h 2237474"/>
              <a:gd name="connsiteX84" fmla="*/ 6992107 w 12192000"/>
              <a:gd name="connsiteY84" fmla="*/ 1636860 h 2237474"/>
              <a:gd name="connsiteX85" fmla="*/ 6991765 w 12192000"/>
              <a:gd name="connsiteY85" fmla="*/ 1636725 h 2237474"/>
              <a:gd name="connsiteX86" fmla="*/ 6900177 w 12192000"/>
              <a:gd name="connsiteY86" fmla="*/ 1636016 h 2237474"/>
              <a:gd name="connsiteX87" fmla="*/ 6795372 w 12192000"/>
              <a:gd name="connsiteY87" fmla="*/ 1644845 h 2237474"/>
              <a:gd name="connsiteX88" fmla="*/ 6692251 w 12192000"/>
              <a:gd name="connsiteY88" fmla="*/ 1656357 h 2237474"/>
              <a:gd name="connsiteX89" fmla="*/ 6655235 w 12192000"/>
              <a:gd name="connsiteY89" fmla="*/ 1661869 h 2237474"/>
              <a:gd name="connsiteX90" fmla="*/ 6587857 w 12192000"/>
              <a:gd name="connsiteY90" fmla="*/ 1665769 h 2237474"/>
              <a:gd name="connsiteX91" fmla="*/ 6554894 w 12192000"/>
              <a:gd name="connsiteY91" fmla="*/ 1664428 h 2237474"/>
              <a:gd name="connsiteX92" fmla="*/ 6516595 w 12192000"/>
              <a:gd name="connsiteY92" fmla="*/ 1667475 h 2237474"/>
              <a:gd name="connsiteX93" fmla="*/ 6508541 w 12192000"/>
              <a:gd name="connsiteY93" fmla="*/ 1668757 h 2237474"/>
              <a:gd name="connsiteX94" fmla="*/ 6471012 w 12192000"/>
              <a:gd name="connsiteY94" fmla="*/ 1678604 h 2237474"/>
              <a:gd name="connsiteX95" fmla="*/ 6415265 w 12192000"/>
              <a:gd name="connsiteY95" fmla="*/ 1665317 h 2237474"/>
              <a:gd name="connsiteX96" fmla="*/ 6364035 w 12192000"/>
              <a:gd name="connsiteY96" fmla="*/ 1667683 h 2237474"/>
              <a:gd name="connsiteX97" fmla="*/ 6280959 w 12192000"/>
              <a:gd name="connsiteY97" fmla="*/ 1689329 h 2237474"/>
              <a:gd name="connsiteX98" fmla="*/ 6243319 w 12192000"/>
              <a:gd name="connsiteY98" fmla="*/ 1695560 h 2237474"/>
              <a:gd name="connsiteX99" fmla="*/ 6098321 w 12192000"/>
              <a:gd name="connsiteY99" fmla="*/ 1721646 h 2237474"/>
              <a:gd name="connsiteX100" fmla="*/ 5880652 w 12192000"/>
              <a:gd name="connsiteY100" fmla="*/ 1779643 h 2237474"/>
              <a:gd name="connsiteX101" fmla="*/ 5785959 w 12192000"/>
              <a:gd name="connsiteY101" fmla="*/ 1775307 h 2237474"/>
              <a:gd name="connsiteX102" fmla="*/ 5643534 w 12192000"/>
              <a:gd name="connsiteY102" fmla="*/ 1802919 h 2237474"/>
              <a:gd name="connsiteX103" fmla="*/ 5518799 w 12192000"/>
              <a:gd name="connsiteY103" fmla="*/ 1818312 h 2237474"/>
              <a:gd name="connsiteX104" fmla="*/ 5505014 w 12192000"/>
              <a:gd name="connsiteY104" fmla="*/ 1819259 h 2237474"/>
              <a:gd name="connsiteX105" fmla="*/ 5453307 w 12192000"/>
              <a:gd name="connsiteY105" fmla="*/ 1815450 h 2237474"/>
              <a:gd name="connsiteX106" fmla="*/ 5364192 w 12192000"/>
              <a:gd name="connsiteY106" fmla="*/ 1826074 h 2237474"/>
              <a:gd name="connsiteX107" fmla="*/ 5350380 w 12192000"/>
              <a:gd name="connsiteY107" fmla="*/ 1830891 h 2237474"/>
              <a:gd name="connsiteX108" fmla="*/ 5259633 w 12192000"/>
              <a:gd name="connsiteY108" fmla="*/ 1837160 h 2237474"/>
              <a:gd name="connsiteX109" fmla="*/ 5197513 w 12192000"/>
              <a:gd name="connsiteY109" fmla="*/ 1844718 h 2237474"/>
              <a:gd name="connsiteX110" fmla="*/ 5184170 w 12192000"/>
              <a:gd name="connsiteY110" fmla="*/ 1849402 h 2237474"/>
              <a:gd name="connsiteX111" fmla="*/ 5168852 w 12192000"/>
              <a:gd name="connsiteY111" fmla="*/ 1844846 h 2237474"/>
              <a:gd name="connsiteX112" fmla="*/ 5164370 w 12192000"/>
              <a:gd name="connsiteY112" fmla="*/ 1840597 h 2237474"/>
              <a:gd name="connsiteX113" fmla="*/ 5114927 w 12192000"/>
              <a:gd name="connsiteY113" fmla="*/ 1847827 h 2237474"/>
              <a:gd name="connsiteX114" fmla="*/ 5108970 w 12192000"/>
              <a:gd name="connsiteY114" fmla="*/ 1847935 h 2237474"/>
              <a:gd name="connsiteX115" fmla="*/ 5067961 w 12192000"/>
              <a:gd name="connsiteY115" fmla="*/ 1845917 h 2237474"/>
              <a:gd name="connsiteX116" fmla="*/ 5007075 w 12192000"/>
              <a:gd name="connsiteY116" fmla="*/ 1838626 h 2237474"/>
              <a:gd name="connsiteX117" fmla="*/ 4944087 w 12192000"/>
              <a:gd name="connsiteY117" fmla="*/ 1823332 h 2237474"/>
              <a:gd name="connsiteX118" fmla="*/ 4907662 w 12192000"/>
              <a:gd name="connsiteY118" fmla="*/ 1816900 h 2237474"/>
              <a:gd name="connsiteX119" fmla="*/ 4882386 w 12192000"/>
              <a:gd name="connsiteY119" fmla="*/ 1809844 h 2237474"/>
              <a:gd name="connsiteX120" fmla="*/ 4811440 w 12192000"/>
              <a:gd name="connsiteY120" fmla="*/ 1804655 h 2237474"/>
              <a:gd name="connsiteX121" fmla="*/ 4691075 w 12192000"/>
              <a:gd name="connsiteY121" fmla="*/ 1801389 h 2237474"/>
              <a:gd name="connsiteX122" fmla="*/ 4611738 w 12192000"/>
              <a:gd name="connsiteY122" fmla="*/ 1776964 h 2237474"/>
              <a:gd name="connsiteX123" fmla="*/ 4560070 w 12192000"/>
              <a:gd name="connsiteY123" fmla="*/ 1785640 h 2237474"/>
              <a:gd name="connsiteX124" fmla="*/ 4536503 w 12192000"/>
              <a:gd name="connsiteY124" fmla="*/ 1785334 h 2237474"/>
              <a:gd name="connsiteX125" fmla="*/ 4513724 w 12192000"/>
              <a:gd name="connsiteY125" fmla="*/ 1791996 h 2237474"/>
              <a:gd name="connsiteX126" fmla="*/ 4459810 w 12192000"/>
              <a:gd name="connsiteY126" fmla="*/ 1797886 h 2237474"/>
              <a:gd name="connsiteX127" fmla="*/ 4379064 w 12192000"/>
              <a:gd name="connsiteY127" fmla="*/ 1817177 h 2237474"/>
              <a:gd name="connsiteX128" fmla="*/ 4319209 w 12192000"/>
              <a:gd name="connsiteY128" fmla="*/ 1834833 h 2237474"/>
              <a:gd name="connsiteX129" fmla="*/ 4290981 w 12192000"/>
              <a:gd name="connsiteY129" fmla="*/ 1839677 h 2237474"/>
              <a:gd name="connsiteX130" fmla="*/ 4285792 w 12192000"/>
              <a:gd name="connsiteY130" fmla="*/ 1836231 h 2237474"/>
              <a:gd name="connsiteX131" fmla="*/ 4238372 w 12192000"/>
              <a:gd name="connsiteY131" fmla="*/ 1851480 h 2237474"/>
              <a:gd name="connsiteX132" fmla="*/ 4232517 w 12192000"/>
              <a:gd name="connsiteY132" fmla="*/ 1852567 h 2237474"/>
              <a:gd name="connsiteX133" fmla="*/ 4191732 w 12192000"/>
              <a:gd name="connsiteY133" fmla="*/ 1857328 h 2237474"/>
              <a:gd name="connsiteX134" fmla="*/ 4065532 w 12192000"/>
              <a:gd name="connsiteY134" fmla="*/ 1855477 h 2237474"/>
              <a:gd name="connsiteX135" fmla="*/ 4028460 w 12192000"/>
              <a:gd name="connsiteY135" fmla="*/ 1855137 h 2237474"/>
              <a:gd name="connsiteX136" fmla="*/ 4002267 w 12192000"/>
              <a:gd name="connsiteY136" fmla="*/ 1852352 h 2237474"/>
              <a:gd name="connsiteX137" fmla="*/ 3931396 w 12192000"/>
              <a:gd name="connsiteY137" fmla="*/ 1858915 h 2237474"/>
              <a:gd name="connsiteX138" fmla="*/ 3812162 w 12192000"/>
              <a:gd name="connsiteY138" fmla="*/ 1875501 h 2237474"/>
              <a:gd name="connsiteX139" fmla="*/ 3729530 w 12192000"/>
              <a:gd name="connsiteY139" fmla="*/ 1864513 h 2237474"/>
              <a:gd name="connsiteX140" fmla="*/ 3680177 w 12192000"/>
              <a:gd name="connsiteY140" fmla="*/ 1881552 h 2237474"/>
              <a:gd name="connsiteX141" fmla="*/ 3567259 w 12192000"/>
              <a:gd name="connsiteY141" fmla="*/ 1893482 h 2237474"/>
              <a:gd name="connsiteX142" fmla="*/ 3405770 w 12192000"/>
              <a:gd name="connsiteY142" fmla="*/ 1904591 h 2237474"/>
              <a:gd name="connsiteX143" fmla="*/ 3280097 w 12192000"/>
              <a:gd name="connsiteY143" fmla="*/ 1919610 h 2237474"/>
              <a:gd name="connsiteX144" fmla="*/ 3123424 w 12192000"/>
              <a:gd name="connsiteY144" fmla="*/ 1952930 h 2237474"/>
              <a:gd name="connsiteX145" fmla="*/ 3009910 w 12192000"/>
              <a:gd name="connsiteY145" fmla="*/ 1957866 h 2237474"/>
              <a:gd name="connsiteX146" fmla="*/ 2995934 w 12192000"/>
              <a:gd name="connsiteY146" fmla="*/ 1967085 h 2237474"/>
              <a:gd name="connsiteX147" fmla="*/ 2980071 w 12192000"/>
              <a:gd name="connsiteY147" fmla="*/ 1972988 h 2237474"/>
              <a:gd name="connsiteX148" fmla="*/ 2978094 w 12192000"/>
              <a:gd name="connsiteY148" fmla="*/ 1972369 h 2237474"/>
              <a:gd name="connsiteX149" fmla="*/ 2942858 w 12192000"/>
              <a:gd name="connsiteY149" fmla="*/ 1981367 h 2237474"/>
              <a:gd name="connsiteX150" fmla="*/ 2875436 w 12192000"/>
              <a:gd name="connsiteY150" fmla="*/ 1996977 h 2237474"/>
              <a:gd name="connsiteX151" fmla="*/ 2874892 w 12192000"/>
              <a:gd name="connsiteY151" fmla="*/ 1996085 h 2237474"/>
              <a:gd name="connsiteX152" fmla="*/ 2864145 w 12192000"/>
              <a:gd name="connsiteY152" fmla="*/ 1994061 h 2237474"/>
              <a:gd name="connsiteX153" fmla="*/ 2843662 w 12192000"/>
              <a:gd name="connsiteY153" fmla="*/ 1992498 h 2237474"/>
              <a:gd name="connsiteX154" fmla="*/ 2796128 w 12192000"/>
              <a:gd name="connsiteY154" fmla="*/ 1976403 h 2237474"/>
              <a:gd name="connsiteX155" fmla="*/ 2756784 w 12192000"/>
              <a:gd name="connsiteY155" fmla="*/ 1985116 h 2237474"/>
              <a:gd name="connsiteX156" fmla="*/ 2748833 w 12192000"/>
              <a:gd name="connsiteY156" fmla="*/ 1986323 h 2237474"/>
              <a:gd name="connsiteX157" fmla="*/ 2748661 w 12192000"/>
              <a:gd name="connsiteY157" fmla="*/ 1986122 h 2237474"/>
              <a:gd name="connsiteX158" fmla="*/ 2740251 w 12192000"/>
              <a:gd name="connsiteY158" fmla="*/ 1986946 h 2237474"/>
              <a:gd name="connsiteX159" fmla="*/ 2718916 w 12192000"/>
              <a:gd name="connsiteY159" fmla="*/ 1990867 h 2237474"/>
              <a:gd name="connsiteX160" fmla="*/ 2713522 w 12192000"/>
              <a:gd name="connsiteY160" fmla="*/ 1990173 h 2237474"/>
              <a:gd name="connsiteX161" fmla="*/ 2680597 w 12192000"/>
              <a:gd name="connsiteY161" fmla="*/ 1984996 h 2237474"/>
              <a:gd name="connsiteX162" fmla="*/ 2578178 w 12192000"/>
              <a:gd name="connsiteY162" fmla="*/ 1990531 h 2237474"/>
              <a:gd name="connsiteX163" fmla="*/ 2476147 w 12192000"/>
              <a:gd name="connsiteY163" fmla="*/ 1998305 h 2237474"/>
              <a:gd name="connsiteX164" fmla="*/ 2373568 w 12192000"/>
              <a:gd name="connsiteY164" fmla="*/ 2003219 h 2237474"/>
              <a:gd name="connsiteX165" fmla="*/ 2321399 w 12192000"/>
              <a:gd name="connsiteY165" fmla="*/ 1989467 h 2237474"/>
              <a:gd name="connsiteX166" fmla="*/ 2315525 w 12192000"/>
              <a:gd name="connsiteY166" fmla="*/ 1989708 h 2237474"/>
              <a:gd name="connsiteX167" fmla="*/ 2300792 w 12192000"/>
              <a:gd name="connsiteY167" fmla="*/ 1994290 h 2237474"/>
              <a:gd name="connsiteX168" fmla="*/ 2295469 w 12192000"/>
              <a:gd name="connsiteY168" fmla="*/ 1996659 h 2237474"/>
              <a:gd name="connsiteX169" fmla="*/ 2287219 w 12192000"/>
              <a:gd name="connsiteY169" fmla="*/ 1998750 h 2237474"/>
              <a:gd name="connsiteX170" fmla="*/ 2286948 w 12192000"/>
              <a:gd name="connsiteY170" fmla="*/ 1998596 h 2237474"/>
              <a:gd name="connsiteX171" fmla="*/ 2243069 w 12192000"/>
              <a:gd name="connsiteY171" fmla="*/ 2015111 h 2237474"/>
              <a:gd name="connsiteX172" fmla="*/ 2186609 w 12192000"/>
              <a:gd name="connsiteY172" fmla="*/ 2008263 h 2237474"/>
              <a:gd name="connsiteX173" fmla="*/ 2164831 w 12192000"/>
              <a:gd name="connsiteY173" fmla="*/ 2010143 h 2237474"/>
              <a:gd name="connsiteX174" fmla="*/ 2152836 w 12192000"/>
              <a:gd name="connsiteY174" fmla="*/ 2010048 h 2237474"/>
              <a:gd name="connsiteX175" fmla="*/ 2117102 w 12192000"/>
              <a:gd name="connsiteY175" fmla="*/ 2023004 h 2237474"/>
              <a:gd name="connsiteX176" fmla="*/ 2111935 w 12192000"/>
              <a:gd name="connsiteY176" fmla="*/ 2023163 h 2237474"/>
              <a:gd name="connsiteX177" fmla="*/ 2089991 w 12192000"/>
              <a:gd name="connsiteY177" fmla="*/ 2034193 h 2237474"/>
              <a:gd name="connsiteX178" fmla="*/ 2058061 w 12192000"/>
              <a:gd name="connsiteY178" fmla="*/ 2047942 h 2237474"/>
              <a:gd name="connsiteX179" fmla="*/ 2055737 w 12192000"/>
              <a:gd name="connsiteY179" fmla="*/ 2047704 h 2237474"/>
              <a:gd name="connsiteX180" fmla="*/ 2042244 w 12192000"/>
              <a:gd name="connsiteY180" fmla="*/ 2055560 h 2237474"/>
              <a:gd name="connsiteX181" fmla="*/ 1976224 w 12192000"/>
              <a:gd name="connsiteY181" fmla="*/ 2074257 h 2237474"/>
              <a:gd name="connsiteX182" fmla="*/ 1877728 w 12192000"/>
              <a:gd name="connsiteY182" fmla="*/ 2101004 h 2237474"/>
              <a:gd name="connsiteX183" fmla="*/ 1759056 w 12192000"/>
              <a:gd name="connsiteY183" fmla="*/ 2125608 h 2237474"/>
              <a:gd name="connsiteX184" fmla="*/ 1637948 w 12192000"/>
              <a:gd name="connsiteY184" fmla="*/ 2172597 h 2237474"/>
              <a:gd name="connsiteX185" fmla="*/ 1434549 w 12192000"/>
              <a:gd name="connsiteY185" fmla="*/ 2234522 h 2237474"/>
              <a:gd name="connsiteX186" fmla="*/ 1398481 w 12192000"/>
              <a:gd name="connsiteY186" fmla="*/ 2237074 h 2237474"/>
              <a:gd name="connsiteX187" fmla="*/ 1398407 w 12192000"/>
              <a:gd name="connsiteY187" fmla="*/ 2237095 h 2237474"/>
              <a:gd name="connsiteX188" fmla="*/ 1370962 w 12192000"/>
              <a:gd name="connsiteY188" fmla="*/ 2237474 h 2237474"/>
              <a:gd name="connsiteX189" fmla="*/ 1356367 w 12192000"/>
              <a:gd name="connsiteY189" fmla="*/ 2235089 h 2237474"/>
              <a:gd name="connsiteX190" fmla="*/ 1324828 w 12192000"/>
              <a:gd name="connsiteY190" fmla="*/ 2231968 h 2237474"/>
              <a:gd name="connsiteX191" fmla="*/ 1297744 w 12192000"/>
              <a:gd name="connsiteY191" fmla="*/ 2235849 h 2237474"/>
              <a:gd name="connsiteX192" fmla="*/ 1286236 w 12192000"/>
              <a:gd name="connsiteY192" fmla="*/ 2233135 h 2237474"/>
              <a:gd name="connsiteX193" fmla="*/ 1283504 w 12192000"/>
              <a:gd name="connsiteY193" fmla="*/ 2233797 h 2237474"/>
              <a:gd name="connsiteX194" fmla="*/ 1279765 w 12192000"/>
              <a:gd name="connsiteY194" fmla="*/ 2229639 h 2237474"/>
              <a:gd name="connsiteX195" fmla="*/ 1195347 w 12192000"/>
              <a:gd name="connsiteY195" fmla="*/ 2212354 h 2237474"/>
              <a:gd name="connsiteX196" fmla="*/ 970251 w 12192000"/>
              <a:gd name="connsiteY196" fmla="*/ 2221029 h 2237474"/>
              <a:gd name="connsiteX197" fmla="*/ 812914 w 12192000"/>
              <a:gd name="connsiteY197" fmla="*/ 2202752 h 2237474"/>
              <a:gd name="connsiteX198" fmla="*/ 800195 w 12192000"/>
              <a:gd name="connsiteY198" fmla="*/ 2209407 h 2237474"/>
              <a:gd name="connsiteX199" fmla="*/ 784978 w 12192000"/>
              <a:gd name="connsiteY199" fmla="*/ 2212360 h 2237474"/>
              <a:gd name="connsiteX200" fmla="*/ 681987 w 12192000"/>
              <a:gd name="connsiteY200" fmla="*/ 2216757 h 2237474"/>
              <a:gd name="connsiteX201" fmla="*/ 669923 w 12192000"/>
              <a:gd name="connsiteY201" fmla="*/ 2211682 h 2237474"/>
              <a:gd name="connsiteX202" fmla="*/ 648680 w 12192000"/>
              <a:gd name="connsiteY202" fmla="*/ 2206229 h 2237474"/>
              <a:gd name="connsiteX203" fmla="*/ 597225 w 12192000"/>
              <a:gd name="connsiteY203" fmla="*/ 2180999 h 2237474"/>
              <a:gd name="connsiteX204" fmla="*/ 558449 w 12192000"/>
              <a:gd name="connsiteY204" fmla="*/ 2182346 h 2237474"/>
              <a:gd name="connsiteX205" fmla="*/ 550517 w 12192000"/>
              <a:gd name="connsiteY205" fmla="*/ 2182060 h 2237474"/>
              <a:gd name="connsiteX206" fmla="*/ 550309 w 12192000"/>
              <a:gd name="connsiteY206" fmla="*/ 2181825 h 2237474"/>
              <a:gd name="connsiteX207" fmla="*/ 541836 w 12192000"/>
              <a:gd name="connsiteY207" fmla="*/ 2181063 h 2237474"/>
              <a:gd name="connsiteX208" fmla="*/ 536057 w 12192000"/>
              <a:gd name="connsiteY208" fmla="*/ 2181537 h 2237474"/>
              <a:gd name="connsiteX209" fmla="*/ 520671 w 12192000"/>
              <a:gd name="connsiteY209" fmla="*/ 2180980 h 2237474"/>
              <a:gd name="connsiteX210" fmla="*/ 515024 w 12192000"/>
              <a:gd name="connsiteY210" fmla="*/ 2179258 h 2237474"/>
              <a:gd name="connsiteX211" fmla="*/ 512278 w 12192000"/>
              <a:gd name="connsiteY211" fmla="*/ 2176369 h 2237474"/>
              <a:gd name="connsiteX212" fmla="*/ 480419 w 12192000"/>
              <a:gd name="connsiteY212" fmla="*/ 2167807 h 2237474"/>
              <a:gd name="connsiteX213" fmla="*/ 413835 w 12192000"/>
              <a:gd name="connsiteY213" fmla="*/ 2156783 h 2237474"/>
              <a:gd name="connsiteX214" fmla="*/ 376513 w 12192000"/>
              <a:gd name="connsiteY214" fmla="*/ 2154014 h 2237474"/>
              <a:gd name="connsiteX215" fmla="*/ 273386 w 12192000"/>
              <a:gd name="connsiteY215" fmla="*/ 2142551 h 2237474"/>
              <a:gd name="connsiteX216" fmla="*/ 169207 w 12192000"/>
              <a:gd name="connsiteY216" fmla="*/ 2128100 h 2237474"/>
              <a:gd name="connsiteX217" fmla="*/ 93149 w 12192000"/>
              <a:gd name="connsiteY217" fmla="*/ 2105324 h 2237474"/>
              <a:gd name="connsiteX218" fmla="*/ 88109 w 12192000"/>
              <a:gd name="connsiteY218" fmla="*/ 2106704 h 2237474"/>
              <a:gd name="connsiteX219" fmla="*/ 80022 w 12192000"/>
              <a:gd name="connsiteY219" fmla="*/ 2107254 h 2237474"/>
              <a:gd name="connsiteX220" fmla="*/ 79717 w 12192000"/>
              <a:gd name="connsiteY220" fmla="*/ 2107046 h 2237474"/>
              <a:gd name="connsiteX221" fmla="*/ 72352 w 12192000"/>
              <a:gd name="connsiteY221" fmla="*/ 2107991 h 2237474"/>
              <a:gd name="connsiteX222" fmla="*/ 37645 w 12192000"/>
              <a:gd name="connsiteY222" fmla="*/ 2115401 h 2237474"/>
              <a:gd name="connsiteX223" fmla="*/ 4572 w 12192000"/>
              <a:gd name="connsiteY223" fmla="*/ 2111091 h 2237474"/>
              <a:gd name="connsiteX224" fmla="*/ 0 w 12192000"/>
              <a:gd name="connsiteY224" fmla="*/ 2110468 h 2237474"/>
              <a:gd name="connsiteX225" fmla="*/ 0 w 12192000"/>
              <a:gd name="connsiteY22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84170 w 12192000"/>
              <a:gd name="connsiteY109" fmla="*/ 1849402 h 2237474"/>
              <a:gd name="connsiteX110" fmla="*/ 5168852 w 12192000"/>
              <a:gd name="connsiteY110" fmla="*/ 1844846 h 2237474"/>
              <a:gd name="connsiteX111" fmla="*/ 5164370 w 12192000"/>
              <a:gd name="connsiteY111" fmla="*/ 1840597 h 2237474"/>
              <a:gd name="connsiteX112" fmla="*/ 5114927 w 12192000"/>
              <a:gd name="connsiteY112" fmla="*/ 1847827 h 2237474"/>
              <a:gd name="connsiteX113" fmla="*/ 5108970 w 12192000"/>
              <a:gd name="connsiteY113" fmla="*/ 1847935 h 2237474"/>
              <a:gd name="connsiteX114" fmla="*/ 5067961 w 12192000"/>
              <a:gd name="connsiteY114" fmla="*/ 1845917 h 2237474"/>
              <a:gd name="connsiteX115" fmla="*/ 5007075 w 12192000"/>
              <a:gd name="connsiteY115" fmla="*/ 1838626 h 2237474"/>
              <a:gd name="connsiteX116" fmla="*/ 4944087 w 12192000"/>
              <a:gd name="connsiteY116" fmla="*/ 1823332 h 2237474"/>
              <a:gd name="connsiteX117" fmla="*/ 4907662 w 12192000"/>
              <a:gd name="connsiteY117" fmla="*/ 1816900 h 2237474"/>
              <a:gd name="connsiteX118" fmla="*/ 4882386 w 12192000"/>
              <a:gd name="connsiteY118" fmla="*/ 1809844 h 2237474"/>
              <a:gd name="connsiteX119" fmla="*/ 4811440 w 12192000"/>
              <a:gd name="connsiteY119" fmla="*/ 1804655 h 2237474"/>
              <a:gd name="connsiteX120" fmla="*/ 4691075 w 12192000"/>
              <a:gd name="connsiteY120" fmla="*/ 1801389 h 2237474"/>
              <a:gd name="connsiteX121" fmla="*/ 4611738 w 12192000"/>
              <a:gd name="connsiteY121" fmla="*/ 1776964 h 2237474"/>
              <a:gd name="connsiteX122" fmla="*/ 4560070 w 12192000"/>
              <a:gd name="connsiteY122" fmla="*/ 1785640 h 2237474"/>
              <a:gd name="connsiteX123" fmla="*/ 4536503 w 12192000"/>
              <a:gd name="connsiteY123" fmla="*/ 1785334 h 2237474"/>
              <a:gd name="connsiteX124" fmla="*/ 4513724 w 12192000"/>
              <a:gd name="connsiteY124" fmla="*/ 1791996 h 2237474"/>
              <a:gd name="connsiteX125" fmla="*/ 4459810 w 12192000"/>
              <a:gd name="connsiteY125" fmla="*/ 1797886 h 2237474"/>
              <a:gd name="connsiteX126" fmla="*/ 4379064 w 12192000"/>
              <a:gd name="connsiteY126" fmla="*/ 1817177 h 2237474"/>
              <a:gd name="connsiteX127" fmla="*/ 4319209 w 12192000"/>
              <a:gd name="connsiteY127" fmla="*/ 1834833 h 2237474"/>
              <a:gd name="connsiteX128" fmla="*/ 4290981 w 12192000"/>
              <a:gd name="connsiteY128" fmla="*/ 1839677 h 2237474"/>
              <a:gd name="connsiteX129" fmla="*/ 4285792 w 12192000"/>
              <a:gd name="connsiteY129" fmla="*/ 1836231 h 2237474"/>
              <a:gd name="connsiteX130" fmla="*/ 4238372 w 12192000"/>
              <a:gd name="connsiteY130" fmla="*/ 1851480 h 2237474"/>
              <a:gd name="connsiteX131" fmla="*/ 4232517 w 12192000"/>
              <a:gd name="connsiteY131" fmla="*/ 1852567 h 2237474"/>
              <a:gd name="connsiteX132" fmla="*/ 4191732 w 12192000"/>
              <a:gd name="connsiteY132" fmla="*/ 1857328 h 2237474"/>
              <a:gd name="connsiteX133" fmla="*/ 4065532 w 12192000"/>
              <a:gd name="connsiteY133" fmla="*/ 1855477 h 2237474"/>
              <a:gd name="connsiteX134" fmla="*/ 4028460 w 12192000"/>
              <a:gd name="connsiteY134" fmla="*/ 1855137 h 2237474"/>
              <a:gd name="connsiteX135" fmla="*/ 4002267 w 12192000"/>
              <a:gd name="connsiteY135" fmla="*/ 1852352 h 2237474"/>
              <a:gd name="connsiteX136" fmla="*/ 3931396 w 12192000"/>
              <a:gd name="connsiteY136" fmla="*/ 1858915 h 2237474"/>
              <a:gd name="connsiteX137" fmla="*/ 3812162 w 12192000"/>
              <a:gd name="connsiteY137" fmla="*/ 1875501 h 2237474"/>
              <a:gd name="connsiteX138" fmla="*/ 3729530 w 12192000"/>
              <a:gd name="connsiteY138" fmla="*/ 1864513 h 2237474"/>
              <a:gd name="connsiteX139" fmla="*/ 3680177 w 12192000"/>
              <a:gd name="connsiteY139" fmla="*/ 1881552 h 2237474"/>
              <a:gd name="connsiteX140" fmla="*/ 3567259 w 12192000"/>
              <a:gd name="connsiteY140" fmla="*/ 1893482 h 2237474"/>
              <a:gd name="connsiteX141" fmla="*/ 3405770 w 12192000"/>
              <a:gd name="connsiteY141" fmla="*/ 1904591 h 2237474"/>
              <a:gd name="connsiteX142" fmla="*/ 3280097 w 12192000"/>
              <a:gd name="connsiteY142" fmla="*/ 1919610 h 2237474"/>
              <a:gd name="connsiteX143" fmla="*/ 3123424 w 12192000"/>
              <a:gd name="connsiteY143" fmla="*/ 1952930 h 2237474"/>
              <a:gd name="connsiteX144" fmla="*/ 3009910 w 12192000"/>
              <a:gd name="connsiteY144" fmla="*/ 1957866 h 2237474"/>
              <a:gd name="connsiteX145" fmla="*/ 2995934 w 12192000"/>
              <a:gd name="connsiteY145" fmla="*/ 1967085 h 2237474"/>
              <a:gd name="connsiteX146" fmla="*/ 2980071 w 12192000"/>
              <a:gd name="connsiteY146" fmla="*/ 1972988 h 2237474"/>
              <a:gd name="connsiteX147" fmla="*/ 2978094 w 12192000"/>
              <a:gd name="connsiteY147" fmla="*/ 1972369 h 2237474"/>
              <a:gd name="connsiteX148" fmla="*/ 2942858 w 12192000"/>
              <a:gd name="connsiteY148" fmla="*/ 1981367 h 2237474"/>
              <a:gd name="connsiteX149" fmla="*/ 2875436 w 12192000"/>
              <a:gd name="connsiteY149" fmla="*/ 1996977 h 2237474"/>
              <a:gd name="connsiteX150" fmla="*/ 2874892 w 12192000"/>
              <a:gd name="connsiteY150" fmla="*/ 1996085 h 2237474"/>
              <a:gd name="connsiteX151" fmla="*/ 2864145 w 12192000"/>
              <a:gd name="connsiteY151" fmla="*/ 1994061 h 2237474"/>
              <a:gd name="connsiteX152" fmla="*/ 2843662 w 12192000"/>
              <a:gd name="connsiteY152" fmla="*/ 1992498 h 2237474"/>
              <a:gd name="connsiteX153" fmla="*/ 2796128 w 12192000"/>
              <a:gd name="connsiteY153" fmla="*/ 1976403 h 2237474"/>
              <a:gd name="connsiteX154" fmla="*/ 2756784 w 12192000"/>
              <a:gd name="connsiteY154" fmla="*/ 1985116 h 2237474"/>
              <a:gd name="connsiteX155" fmla="*/ 2748833 w 12192000"/>
              <a:gd name="connsiteY155" fmla="*/ 1986323 h 2237474"/>
              <a:gd name="connsiteX156" fmla="*/ 2748661 w 12192000"/>
              <a:gd name="connsiteY156" fmla="*/ 1986122 h 2237474"/>
              <a:gd name="connsiteX157" fmla="*/ 2740251 w 12192000"/>
              <a:gd name="connsiteY157" fmla="*/ 1986946 h 2237474"/>
              <a:gd name="connsiteX158" fmla="*/ 2718916 w 12192000"/>
              <a:gd name="connsiteY158" fmla="*/ 1990867 h 2237474"/>
              <a:gd name="connsiteX159" fmla="*/ 2713522 w 12192000"/>
              <a:gd name="connsiteY159" fmla="*/ 1990173 h 2237474"/>
              <a:gd name="connsiteX160" fmla="*/ 2680597 w 12192000"/>
              <a:gd name="connsiteY160" fmla="*/ 1984996 h 2237474"/>
              <a:gd name="connsiteX161" fmla="*/ 2578178 w 12192000"/>
              <a:gd name="connsiteY161" fmla="*/ 1990531 h 2237474"/>
              <a:gd name="connsiteX162" fmla="*/ 2476147 w 12192000"/>
              <a:gd name="connsiteY162" fmla="*/ 1998305 h 2237474"/>
              <a:gd name="connsiteX163" fmla="*/ 2373568 w 12192000"/>
              <a:gd name="connsiteY163" fmla="*/ 2003219 h 2237474"/>
              <a:gd name="connsiteX164" fmla="*/ 2321399 w 12192000"/>
              <a:gd name="connsiteY164" fmla="*/ 1989467 h 2237474"/>
              <a:gd name="connsiteX165" fmla="*/ 2315525 w 12192000"/>
              <a:gd name="connsiteY165" fmla="*/ 1989708 h 2237474"/>
              <a:gd name="connsiteX166" fmla="*/ 2300792 w 12192000"/>
              <a:gd name="connsiteY166" fmla="*/ 1994290 h 2237474"/>
              <a:gd name="connsiteX167" fmla="*/ 2295469 w 12192000"/>
              <a:gd name="connsiteY167" fmla="*/ 1996659 h 2237474"/>
              <a:gd name="connsiteX168" fmla="*/ 2287219 w 12192000"/>
              <a:gd name="connsiteY168" fmla="*/ 1998750 h 2237474"/>
              <a:gd name="connsiteX169" fmla="*/ 2286948 w 12192000"/>
              <a:gd name="connsiteY169" fmla="*/ 1998596 h 2237474"/>
              <a:gd name="connsiteX170" fmla="*/ 2243069 w 12192000"/>
              <a:gd name="connsiteY170" fmla="*/ 2015111 h 2237474"/>
              <a:gd name="connsiteX171" fmla="*/ 2186609 w 12192000"/>
              <a:gd name="connsiteY171" fmla="*/ 2008263 h 2237474"/>
              <a:gd name="connsiteX172" fmla="*/ 2164831 w 12192000"/>
              <a:gd name="connsiteY172" fmla="*/ 2010143 h 2237474"/>
              <a:gd name="connsiteX173" fmla="*/ 2152836 w 12192000"/>
              <a:gd name="connsiteY173" fmla="*/ 2010048 h 2237474"/>
              <a:gd name="connsiteX174" fmla="*/ 2117102 w 12192000"/>
              <a:gd name="connsiteY174" fmla="*/ 2023004 h 2237474"/>
              <a:gd name="connsiteX175" fmla="*/ 2111935 w 12192000"/>
              <a:gd name="connsiteY175" fmla="*/ 2023163 h 2237474"/>
              <a:gd name="connsiteX176" fmla="*/ 2089991 w 12192000"/>
              <a:gd name="connsiteY176" fmla="*/ 2034193 h 2237474"/>
              <a:gd name="connsiteX177" fmla="*/ 2058061 w 12192000"/>
              <a:gd name="connsiteY177" fmla="*/ 2047942 h 2237474"/>
              <a:gd name="connsiteX178" fmla="*/ 2055737 w 12192000"/>
              <a:gd name="connsiteY178" fmla="*/ 2047704 h 2237474"/>
              <a:gd name="connsiteX179" fmla="*/ 2042244 w 12192000"/>
              <a:gd name="connsiteY179" fmla="*/ 2055560 h 2237474"/>
              <a:gd name="connsiteX180" fmla="*/ 1976224 w 12192000"/>
              <a:gd name="connsiteY180" fmla="*/ 2074257 h 2237474"/>
              <a:gd name="connsiteX181" fmla="*/ 1877728 w 12192000"/>
              <a:gd name="connsiteY181" fmla="*/ 2101004 h 2237474"/>
              <a:gd name="connsiteX182" fmla="*/ 1759056 w 12192000"/>
              <a:gd name="connsiteY182" fmla="*/ 2125608 h 2237474"/>
              <a:gd name="connsiteX183" fmla="*/ 1637948 w 12192000"/>
              <a:gd name="connsiteY183" fmla="*/ 2172597 h 2237474"/>
              <a:gd name="connsiteX184" fmla="*/ 1434549 w 12192000"/>
              <a:gd name="connsiteY184" fmla="*/ 2234522 h 2237474"/>
              <a:gd name="connsiteX185" fmla="*/ 1398481 w 12192000"/>
              <a:gd name="connsiteY185" fmla="*/ 2237074 h 2237474"/>
              <a:gd name="connsiteX186" fmla="*/ 1398407 w 12192000"/>
              <a:gd name="connsiteY186" fmla="*/ 2237095 h 2237474"/>
              <a:gd name="connsiteX187" fmla="*/ 1370962 w 12192000"/>
              <a:gd name="connsiteY187" fmla="*/ 2237474 h 2237474"/>
              <a:gd name="connsiteX188" fmla="*/ 1356367 w 12192000"/>
              <a:gd name="connsiteY188" fmla="*/ 2235089 h 2237474"/>
              <a:gd name="connsiteX189" fmla="*/ 1324828 w 12192000"/>
              <a:gd name="connsiteY189" fmla="*/ 2231968 h 2237474"/>
              <a:gd name="connsiteX190" fmla="*/ 1297744 w 12192000"/>
              <a:gd name="connsiteY190" fmla="*/ 2235849 h 2237474"/>
              <a:gd name="connsiteX191" fmla="*/ 1286236 w 12192000"/>
              <a:gd name="connsiteY191" fmla="*/ 2233135 h 2237474"/>
              <a:gd name="connsiteX192" fmla="*/ 1283504 w 12192000"/>
              <a:gd name="connsiteY192" fmla="*/ 2233797 h 2237474"/>
              <a:gd name="connsiteX193" fmla="*/ 1279765 w 12192000"/>
              <a:gd name="connsiteY193" fmla="*/ 2229639 h 2237474"/>
              <a:gd name="connsiteX194" fmla="*/ 1195347 w 12192000"/>
              <a:gd name="connsiteY194" fmla="*/ 2212354 h 2237474"/>
              <a:gd name="connsiteX195" fmla="*/ 970251 w 12192000"/>
              <a:gd name="connsiteY195" fmla="*/ 2221029 h 2237474"/>
              <a:gd name="connsiteX196" fmla="*/ 812914 w 12192000"/>
              <a:gd name="connsiteY196" fmla="*/ 2202752 h 2237474"/>
              <a:gd name="connsiteX197" fmla="*/ 800195 w 12192000"/>
              <a:gd name="connsiteY197" fmla="*/ 2209407 h 2237474"/>
              <a:gd name="connsiteX198" fmla="*/ 784978 w 12192000"/>
              <a:gd name="connsiteY198" fmla="*/ 2212360 h 2237474"/>
              <a:gd name="connsiteX199" fmla="*/ 681987 w 12192000"/>
              <a:gd name="connsiteY199" fmla="*/ 2216757 h 2237474"/>
              <a:gd name="connsiteX200" fmla="*/ 669923 w 12192000"/>
              <a:gd name="connsiteY200" fmla="*/ 2211682 h 2237474"/>
              <a:gd name="connsiteX201" fmla="*/ 648680 w 12192000"/>
              <a:gd name="connsiteY201" fmla="*/ 2206229 h 2237474"/>
              <a:gd name="connsiteX202" fmla="*/ 597225 w 12192000"/>
              <a:gd name="connsiteY202" fmla="*/ 2180999 h 2237474"/>
              <a:gd name="connsiteX203" fmla="*/ 558449 w 12192000"/>
              <a:gd name="connsiteY203" fmla="*/ 2182346 h 2237474"/>
              <a:gd name="connsiteX204" fmla="*/ 550517 w 12192000"/>
              <a:gd name="connsiteY204" fmla="*/ 2182060 h 2237474"/>
              <a:gd name="connsiteX205" fmla="*/ 550309 w 12192000"/>
              <a:gd name="connsiteY205" fmla="*/ 2181825 h 2237474"/>
              <a:gd name="connsiteX206" fmla="*/ 541836 w 12192000"/>
              <a:gd name="connsiteY206" fmla="*/ 2181063 h 2237474"/>
              <a:gd name="connsiteX207" fmla="*/ 536057 w 12192000"/>
              <a:gd name="connsiteY207" fmla="*/ 2181537 h 2237474"/>
              <a:gd name="connsiteX208" fmla="*/ 520671 w 12192000"/>
              <a:gd name="connsiteY208" fmla="*/ 2180980 h 2237474"/>
              <a:gd name="connsiteX209" fmla="*/ 515024 w 12192000"/>
              <a:gd name="connsiteY209" fmla="*/ 2179258 h 2237474"/>
              <a:gd name="connsiteX210" fmla="*/ 512278 w 12192000"/>
              <a:gd name="connsiteY210" fmla="*/ 2176369 h 2237474"/>
              <a:gd name="connsiteX211" fmla="*/ 480419 w 12192000"/>
              <a:gd name="connsiteY211" fmla="*/ 2167807 h 2237474"/>
              <a:gd name="connsiteX212" fmla="*/ 413835 w 12192000"/>
              <a:gd name="connsiteY212" fmla="*/ 2156783 h 2237474"/>
              <a:gd name="connsiteX213" fmla="*/ 376513 w 12192000"/>
              <a:gd name="connsiteY213" fmla="*/ 2154014 h 2237474"/>
              <a:gd name="connsiteX214" fmla="*/ 273386 w 12192000"/>
              <a:gd name="connsiteY214" fmla="*/ 2142551 h 2237474"/>
              <a:gd name="connsiteX215" fmla="*/ 169207 w 12192000"/>
              <a:gd name="connsiteY215" fmla="*/ 2128100 h 2237474"/>
              <a:gd name="connsiteX216" fmla="*/ 93149 w 12192000"/>
              <a:gd name="connsiteY216" fmla="*/ 2105324 h 2237474"/>
              <a:gd name="connsiteX217" fmla="*/ 88109 w 12192000"/>
              <a:gd name="connsiteY217" fmla="*/ 2106704 h 2237474"/>
              <a:gd name="connsiteX218" fmla="*/ 80022 w 12192000"/>
              <a:gd name="connsiteY218" fmla="*/ 2107254 h 2237474"/>
              <a:gd name="connsiteX219" fmla="*/ 79717 w 12192000"/>
              <a:gd name="connsiteY219" fmla="*/ 2107046 h 2237474"/>
              <a:gd name="connsiteX220" fmla="*/ 72352 w 12192000"/>
              <a:gd name="connsiteY220" fmla="*/ 2107991 h 2237474"/>
              <a:gd name="connsiteX221" fmla="*/ 37645 w 12192000"/>
              <a:gd name="connsiteY221" fmla="*/ 2115401 h 2237474"/>
              <a:gd name="connsiteX222" fmla="*/ 4572 w 12192000"/>
              <a:gd name="connsiteY222" fmla="*/ 2111091 h 2237474"/>
              <a:gd name="connsiteX223" fmla="*/ 0 w 12192000"/>
              <a:gd name="connsiteY223" fmla="*/ 2110468 h 2237474"/>
              <a:gd name="connsiteX224" fmla="*/ 0 w 12192000"/>
              <a:gd name="connsiteY22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84170 w 12192000"/>
              <a:gd name="connsiteY109" fmla="*/ 1849402 h 2237474"/>
              <a:gd name="connsiteX110" fmla="*/ 5168852 w 12192000"/>
              <a:gd name="connsiteY110" fmla="*/ 1844846 h 2237474"/>
              <a:gd name="connsiteX111" fmla="*/ 5114927 w 12192000"/>
              <a:gd name="connsiteY111" fmla="*/ 1847827 h 2237474"/>
              <a:gd name="connsiteX112" fmla="*/ 5108970 w 12192000"/>
              <a:gd name="connsiteY112" fmla="*/ 1847935 h 2237474"/>
              <a:gd name="connsiteX113" fmla="*/ 5067961 w 12192000"/>
              <a:gd name="connsiteY113" fmla="*/ 1845917 h 2237474"/>
              <a:gd name="connsiteX114" fmla="*/ 5007075 w 12192000"/>
              <a:gd name="connsiteY114" fmla="*/ 1838626 h 2237474"/>
              <a:gd name="connsiteX115" fmla="*/ 4944087 w 12192000"/>
              <a:gd name="connsiteY115" fmla="*/ 1823332 h 2237474"/>
              <a:gd name="connsiteX116" fmla="*/ 4907662 w 12192000"/>
              <a:gd name="connsiteY116" fmla="*/ 1816900 h 2237474"/>
              <a:gd name="connsiteX117" fmla="*/ 4882386 w 12192000"/>
              <a:gd name="connsiteY117" fmla="*/ 1809844 h 2237474"/>
              <a:gd name="connsiteX118" fmla="*/ 4811440 w 12192000"/>
              <a:gd name="connsiteY118" fmla="*/ 1804655 h 2237474"/>
              <a:gd name="connsiteX119" fmla="*/ 4691075 w 12192000"/>
              <a:gd name="connsiteY119" fmla="*/ 1801389 h 2237474"/>
              <a:gd name="connsiteX120" fmla="*/ 4611738 w 12192000"/>
              <a:gd name="connsiteY120" fmla="*/ 1776964 h 2237474"/>
              <a:gd name="connsiteX121" fmla="*/ 4560070 w 12192000"/>
              <a:gd name="connsiteY121" fmla="*/ 1785640 h 2237474"/>
              <a:gd name="connsiteX122" fmla="*/ 4536503 w 12192000"/>
              <a:gd name="connsiteY122" fmla="*/ 1785334 h 2237474"/>
              <a:gd name="connsiteX123" fmla="*/ 4513724 w 12192000"/>
              <a:gd name="connsiteY123" fmla="*/ 1791996 h 2237474"/>
              <a:gd name="connsiteX124" fmla="*/ 4459810 w 12192000"/>
              <a:gd name="connsiteY124" fmla="*/ 1797886 h 2237474"/>
              <a:gd name="connsiteX125" fmla="*/ 4379064 w 12192000"/>
              <a:gd name="connsiteY125" fmla="*/ 1817177 h 2237474"/>
              <a:gd name="connsiteX126" fmla="*/ 4319209 w 12192000"/>
              <a:gd name="connsiteY126" fmla="*/ 1834833 h 2237474"/>
              <a:gd name="connsiteX127" fmla="*/ 4290981 w 12192000"/>
              <a:gd name="connsiteY127" fmla="*/ 1839677 h 2237474"/>
              <a:gd name="connsiteX128" fmla="*/ 4285792 w 12192000"/>
              <a:gd name="connsiteY128" fmla="*/ 1836231 h 2237474"/>
              <a:gd name="connsiteX129" fmla="*/ 4238372 w 12192000"/>
              <a:gd name="connsiteY129" fmla="*/ 1851480 h 2237474"/>
              <a:gd name="connsiteX130" fmla="*/ 4232517 w 12192000"/>
              <a:gd name="connsiteY130" fmla="*/ 1852567 h 2237474"/>
              <a:gd name="connsiteX131" fmla="*/ 4191732 w 12192000"/>
              <a:gd name="connsiteY131" fmla="*/ 1857328 h 2237474"/>
              <a:gd name="connsiteX132" fmla="*/ 4065532 w 12192000"/>
              <a:gd name="connsiteY132" fmla="*/ 1855477 h 2237474"/>
              <a:gd name="connsiteX133" fmla="*/ 4028460 w 12192000"/>
              <a:gd name="connsiteY133" fmla="*/ 1855137 h 2237474"/>
              <a:gd name="connsiteX134" fmla="*/ 4002267 w 12192000"/>
              <a:gd name="connsiteY134" fmla="*/ 1852352 h 2237474"/>
              <a:gd name="connsiteX135" fmla="*/ 3931396 w 12192000"/>
              <a:gd name="connsiteY135" fmla="*/ 1858915 h 2237474"/>
              <a:gd name="connsiteX136" fmla="*/ 3812162 w 12192000"/>
              <a:gd name="connsiteY136" fmla="*/ 1875501 h 2237474"/>
              <a:gd name="connsiteX137" fmla="*/ 3729530 w 12192000"/>
              <a:gd name="connsiteY137" fmla="*/ 1864513 h 2237474"/>
              <a:gd name="connsiteX138" fmla="*/ 3680177 w 12192000"/>
              <a:gd name="connsiteY138" fmla="*/ 1881552 h 2237474"/>
              <a:gd name="connsiteX139" fmla="*/ 3567259 w 12192000"/>
              <a:gd name="connsiteY139" fmla="*/ 1893482 h 2237474"/>
              <a:gd name="connsiteX140" fmla="*/ 3405770 w 12192000"/>
              <a:gd name="connsiteY140" fmla="*/ 1904591 h 2237474"/>
              <a:gd name="connsiteX141" fmla="*/ 3280097 w 12192000"/>
              <a:gd name="connsiteY141" fmla="*/ 1919610 h 2237474"/>
              <a:gd name="connsiteX142" fmla="*/ 3123424 w 12192000"/>
              <a:gd name="connsiteY142" fmla="*/ 1952930 h 2237474"/>
              <a:gd name="connsiteX143" fmla="*/ 3009910 w 12192000"/>
              <a:gd name="connsiteY143" fmla="*/ 1957866 h 2237474"/>
              <a:gd name="connsiteX144" fmla="*/ 2995934 w 12192000"/>
              <a:gd name="connsiteY144" fmla="*/ 1967085 h 2237474"/>
              <a:gd name="connsiteX145" fmla="*/ 2980071 w 12192000"/>
              <a:gd name="connsiteY145" fmla="*/ 1972988 h 2237474"/>
              <a:gd name="connsiteX146" fmla="*/ 2978094 w 12192000"/>
              <a:gd name="connsiteY146" fmla="*/ 1972369 h 2237474"/>
              <a:gd name="connsiteX147" fmla="*/ 2942858 w 12192000"/>
              <a:gd name="connsiteY147" fmla="*/ 1981367 h 2237474"/>
              <a:gd name="connsiteX148" fmla="*/ 2875436 w 12192000"/>
              <a:gd name="connsiteY148" fmla="*/ 1996977 h 2237474"/>
              <a:gd name="connsiteX149" fmla="*/ 2874892 w 12192000"/>
              <a:gd name="connsiteY149" fmla="*/ 1996085 h 2237474"/>
              <a:gd name="connsiteX150" fmla="*/ 2864145 w 12192000"/>
              <a:gd name="connsiteY150" fmla="*/ 1994061 h 2237474"/>
              <a:gd name="connsiteX151" fmla="*/ 2843662 w 12192000"/>
              <a:gd name="connsiteY151" fmla="*/ 1992498 h 2237474"/>
              <a:gd name="connsiteX152" fmla="*/ 2796128 w 12192000"/>
              <a:gd name="connsiteY152" fmla="*/ 1976403 h 2237474"/>
              <a:gd name="connsiteX153" fmla="*/ 2756784 w 12192000"/>
              <a:gd name="connsiteY153" fmla="*/ 1985116 h 2237474"/>
              <a:gd name="connsiteX154" fmla="*/ 2748833 w 12192000"/>
              <a:gd name="connsiteY154" fmla="*/ 1986323 h 2237474"/>
              <a:gd name="connsiteX155" fmla="*/ 2748661 w 12192000"/>
              <a:gd name="connsiteY155" fmla="*/ 1986122 h 2237474"/>
              <a:gd name="connsiteX156" fmla="*/ 2740251 w 12192000"/>
              <a:gd name="connsiteY156" fmla="*/ 1986946 h 2237474"/>
              <a:gd name="connsiteX157" fmla="*/ 2718916 w 12192000"/>
              <a:gd name="connsiteY157" fmla="*/ 1990867 h 2237474"/>
              <a:gd name="connsiteX158" fmla="*/ 2713522 w 12192000"/>
              <a:gd name="connsiteY158" fmla="*/ 1990173 h 2237474"/>
              <a:gd name="connsiteX159" fmla="*/ 2680597 w 12192000"/>
              <a:gd name="connsiteY159" fmla="*/ 1984996 h 2237474"/>
              <a:gd name="connsiteX160" fmla="*/ 2578178 w 12192000"/>
              <a:gd name="connsiteY160" fmla="*/ 1990531 h 2237474"/>
              <a:gd name="connsiteX161" fmla="*/ 2476147 w 12192000"/>
              <a:gd name="connsiteY161" fmla="*/ 1998305 h 2237474"/>
              <a:gd name="connsiteX162" fmla="*/ 2373568 w 12192000"/>
              <a:gd name="connsiteY162" fmla="*/ 2003219 h 2237474"/>
              <a:gd name="connsiteX163" fmla="*/ 2321399 w 12192000"/>
              <a:gd name="connsiteY163" fmla="*/ 1989467 h 2237474"/>
              <a:gd name="connsiteX164" fmla="*/ 2315525 w 12192000"/>
              <a:gd name="connsiteY164" fmla="*/ 1989708 h 2237474"/>
              <a:gd name="connsiteX165" fmla="*/ 2300792 w 12192000"/>
              <a:gd name="connsiteY165" fmla="*/ 1994290 h 2237474"/>
              <a:gd name="connsiteX166" fmla="*/ 2295469 w 12192000"/>
              <a:gd name="connsiteY166" fmla="*/ 1996659 h 2237474"/>
              <a:gd name="connsiteX167" fmla="*/ 2287219 w 12192000"/>
              <a:gd name="connsiteY167" fmla="*/ 1998750 h 2237474"/>
              <a:gd name="connsiteX168" fmla="*/ 2286948 w 12192000"/>
              <a:gd name="connsiteY168" fmla="*/ 1998596 h 2237474"/>
              <a:gd name="connsiteX169" fmla="*/ 2243069 w 12192000"/>
              <a:gd name="connsiteY169" fmla="*/ 2015111 h 2237474"/>
              <a:gd name="connsiteX170" fmla="*/ 2186609 w 12192000"/>
              <a:gd name="connsiteY170" fmla="*/ 2008263 h 2237474"/>
              <a:gd name="connsiteX171" fmla="*/ 2164831 w 12192000"/>
              <a:gd name="connsiteY171" fmla="*/ 2010143 h 2237474"/>
              <a:gd name="connsiteX172" fmla="*/ 2152836 w 12192000"/>
              <a:gd name="connsiteY172" fmla="*/ 2010048 h 2237474"/>
              <a:gd name="connsiteX173" fmla="*/ 2117102 w 12192000"/>
              <a:gd name="connsiteY173" fmla="*/ 2023004 h 2237474"/>
              <a:gd name="connsiteX174" fmla="*/ 2111935 w 12192000"/>
              <a:gd name="connsiteY174" fmla="*/ 2023163 h 2237474"/>
              <a:gd name="connsiteX175" fmla="*/ 2089991 w 12192000"/>
              <a:gd name="connsiteY175" fmla="*/ 2034193 h 2237474"/>
              <a:gd name="connsiteX176" fmla="*/ 2058061 w 12192000"/>
              <a:gd name="connsiteY176" fmla="*/ 2047942 h 2237474"/>
              <a:gd name="connsiteX177" fmla="*/ 2055737 w 12192000"/>
              <a:gd name="connsiteY177" fmla="*/ 2047704 h 2237474"/>
              <a:gd name="connsiteX178" fmla="*/ 2042244 w 12192000"/>
              <a:gd name="connsiteY178" fmla="*/ 2055560 h 2237474"/>
              <a:gd name="connsiteX179" fmla="*/ 1976224 w 12192000"/>
              <a:gd name="connsiteY179" fmla="*/ 2074257 h 2237474"/>
              <a:gd name="connsiteX180" fmla="*/ 1877728 w 12192000"/>
              <a:gd name="connsiteY180" fmla="*/ 2101004 h 2237474"/>
              <a:gd name="connsiteX181" fmla="*/ 1759056 w 12192000"/>
              <a:gd name="connsiteY181" fmla="*/ 2125608 h 2237474"/>
              <a:gd name="connsiteX182" fmla="*/ 1637948 w 12192000"/>
              <a:gd name="connsiteY182" fmla="*/ 2172597 h 2237474"/>
              <a:gd name="connsiteX183" fmla="*/ 1434549 w 12192000"/>
              <a:gd name="connsiteY183" fmla="*/ 2234522 h 2237474"/>
              <a:gd name="connsiteX184" fmla="*/ 1398481 w 12192000"/>
              <a:gd name="connsiteY184" fmla="*/ 2237074 h 2237474"/>
              <a:gd name="connsiteX185" fmla="*/ 1398407 w 12192000"/>
              <a:gd name="connsiteY185" fmla="*/ 2237095 h 2237474"/>
              <a:gd name="connsiteX186" fmla="*/ 1370962 w 12192000"/>
              <a:gd name="connsiteY186" fmla="*/ 2237474 h 2237474"/>
              <a:gd name="connsiteX187" fmla="*/ 1356367 w 12192000"/>
              <a:gd name="connsiteY187" fmla="*/ 2235089 h 2237474"/>
              <a:gd name="connsiteX188" fmla="*/ 1324828 w 12192000"/>
              <a:gd name="connsiteY188" fmla="*/ 2231968 h 2237474"/>
              <a:gd name="connsiteX189" fmla="*/ 1297744 w 12192000"/>
              <a:gd name="connsiteY189" fmla="*/ 2235849 h 2237474"/>
              <a:gd name="connsiteX190" fmla="*/ 1286236 w 12192000"/>
              <a:gd name="connsiteY190" fmla="*/ 2233135 h 2237474"/>
              <a:gd name="connsiteX191" fmla="*/ 1283504 w 12192000"/>
              <a:gd name="connsiteY191" fmla="*/ 2233797 h 2237474"/>
              <a:gd name="connsiteX192" fmla="*/ 1279765 w 12192000"/>
              <a:gd name="connsiteY192" fmla="*/ 2229639 h 2237474"/>
              <a:gd name="connsiteX193" fmla="*/ 1195347 w 12192000"/>
              <a:gd name="connsiteY193" fmla="*/ 2212354 h 2237474"/>
              <a:gd name="connsiteX194" fmla="*/ 970251 w 12192000"/>
              <a:gd name="connsiteY194" fmla="*/ 2221029 h 2237474"/>
              <a:gd name="connsiteX195" fmla="*/ 812914 w 12192000"/>
              <a:gd name="connsiteY195" fmla="*/ 2202752 h 2237474"/>
              <a:gd name="connsiteX196" fmla="*/ 800195 w 12192000"/>
              <a:gd name="connsiteY196" fmla="*/ 2209407 h 2237474"/>
              <a:gd name="connsiteX197" fmla="*/ 784978 w 12192000"/>
              <a:gd name="connsiteY197" fmla="*/ 2212360 h 2237474"/>
              <a:gd name="connsiteX198" fmla="*/ 681987 w 12192000"/>
              <a:gd name="connsiteY198" fmla="*/ 2216757 h 2237474"/>
              <a:gd name="connsiteX199" fmla="*/ 669923 w 12192000"/>
              <a:gd name="connsiteY199" fmla="*/ 2211682 h 2237474"/>
              <a:gd name="connsiteX200" fmla="*/ 648680 w 12192000"/>
              <a:gd name="connsiteY200" fmla="*/ 2206229 h 2237474"/>
              <a:gd name="connsiteX201" fmla="*/ 597225 w 12192000"/>
              <a:gd name="connsiteY201" fmla="*/ 2180999 h 2237474"/>
              <a:gd name="connsiteX202" fmla="*/ 558449 w 12192000"/>
              <a:gd name="connsiteY202" fmla="*/ 2182346 h 2237474"/>
              <a:gd name="connsiteX203" fmla="*/ 550517 w 12192000"/>
              <a:gd name="connsiteY203" fmla="*/ 2182060 h 2237474"/>
              <a:gd name="connsiteX204" fmla="*/ 550309 w 12192000"/>
              <a:gd name="connsiteY204" fmla="*/ 2181825 h 2237474"/>
              <a:gd name="connsiteX205" fmla="*/ 541836 w 12192000"/>
              <a:gd name="connsiteY205" fmla="*/ 2181063 h 2237474"/>
              <a:gd name="connsiteX206" fmla="*/ 536057 w 12192000"/>
              <a:gd name="connsiteY206" fmla="*/ 2181537 h 2237474"/>
              <a:gd name="connsiteX207" fmla="*/ 520671 w 12192000"/>
              <a:gd name="connsiteY207" fmla="*/ 2180980 h 2237474"/>
              <a:gd name="connsiteX208" fmla="*/ 515024 w 12192000"/>
              <a:gd name="connsiteY208" fmla="*/ 2179258 h 2237474"/>
              <a:gd name="connsiteX209" fmla="*/ 512278 w 12192000"/>
              <a:gd name="connsiteY209" fmla="*/ 2176369 h 2237474"/>
              <a:gd name="connsiteX210" fmla="*/ 480419 w 12192000"/>
              <a:gd name="connsiteY210" fmla="*/ 2167807 h 2237474"/>
              <a:gd name="connsiteX211" fmla="*/ 413835 w 12192000"/>
              <a:gd name="connsiteY211" fmla="*/ 2156783 h 2237474"/>
              <a:gd name="connsiteX212" fmla="*/ 376513 w 12192000"/>
              <a:gd name="connsiteY212" fmla="*/ 2154014 h 2237474"/>
              <a:gd name="connsiteX213" fmla="*/ 273386 w 12192000"/>
              <a:gd name="connsiteY213" fmla="*/ 2142551 h 2237474"/>
              <a:gd name="connsiteX214" fmla="*/ 169207 w 12192000"/>
              <a:gd name="connsiteY214" fmla="*/ 2128100 h 2237474"/>
              <a:gd name="connsiteX215" fmla="*/ 93149 w 12192000"/>
              <a:gd name="connsiteY215" fmla="*/ 2105324 h 2237474"/>
              <a:gd name="connsiteX216" fmla="*/ 88109 w 12192000"/>
              <a:gd name="connsiteY216" fmla="*/ 2106704 h 2237474"/>
              <a:gd name="connsiteX217" fmla="*/ 80022 w 12192000"/>
              <a:gd name="connsiteY217" fmla="*/ 2107254 h 2237474"/>
              <a:gd name="connsiteX218" fmla="*/ 79717 w 12192000"/>
              <a:gd name="connsiteY218" fmla="*/ 2107046 h 2237474"/>
              <a:gd name="connsiteX219" fmla="*/ 72352 w 12192000"/>
              <a:gd name="connsiteY219" fmla="*/ 2107991 h 2237474"/>
              <a:gd name="connsiteX220" fmla="*/ 37645 w 12192000"/>
              <a:gd name="connsiteY220" fmla="*/ 2115401 h 2237474"/>
              <a:gd name="connsiteX221" fmla="*/ 4572 w 12192000"/>
              <a:gd name="connsiteY221" fmla="*/ 2111091 h 2237474"/>
              <a:gd name="connsiteX222" fmla="*/ 0 w 12192000"/>
              <a:gd name="connsiteY222" fmla="*/ 2110468 h 2237474"/>
              <a:gd name="connsiteX223" fmla="*/ 0 w 12192000"/>
              <a:gd name="connsiteY22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68852 w 12192000"/>
              <a:gd name="connsiteY109" fmla="*/ 1844846 h 2237474"/>
              <a:gd name="connsiteX110" fmla="*/ 5114927 w 12192000"/>
              <a:gd name="connsiteY110" fmla="*/ 1847827 h 2237474"/>
              <a:gd name="connsiteX111" fmla="*/ 5108970 w 12192000"/>
              <a:gd name="connsiteY111" fmla="*/ 1847935 h 2237474"/>
              <a:gd name="connsiteX112" fmla="*/ 5067961 w 12192000"/>
              <a:gd name="connsiteY112" fmla="*/ 1845917 h 2237474"/>
              <a:gd name="connsiteX113" fmla="*/ 5007075 w 12192000"/>
              <a:gd name="connsiteY113" fmla="*/ 1838626 h 2237474"/>
              <a:gd name="connsiteX114" fmla="*/ 4944087 w 12192000"/>
              <a:gd name="connsiteY114" fmla="*/ 1823332 h 2237474"/>
              <a:gd name="connsiteX115" fmla="*/ 4907662 w 12192000"/>
              <a:gd name="connsiteY115" fmla="*/ 1816900 h 2237474"/>
              <a:gd name="connsiteX116" fmla="*/ 4882386 w 12192000"/>
              <a:gd name="connsiteY116" fmla="*/ 1809844 h 2237474"/>
              <a:gd name="connsiteX117" fmla="*/ 4811440 w 12192000"/>
              <a:gd name="connsiteY117" fmla="*/ 1804655 h 2237474"/>
              <a:gd name="connsiteX118" fmla="*/ 4691075 w 12192000"/>
              <a:gd name="connsiteY118" fmla="*/ 1801389 h 2237474"/>
              <a:gd name="connsiteX119" fmla="*/ 4611738 w 12192000"/>
              <a:gd name="connsiteY119" fmla="*/ 1776964 h 2237474"/>
              <a:gd name="connsiteX120" fmla="*/ 4560070 w 12192000"/>
              <a:gd name="connsiteY120" fmla="*/ 1785640 h 2237474"/>
              <a:gd name="connsiteX121" fmla="*/ 4536503 w 12192000"/>
              <a:gd name="connsiteY121" fmla="*/ 1785334 h 2237474"/>
              <a:gd name="connsiteX122" fmla="*/ 4513724 w 12192000"/>
              <a:gd name="connsiteY122" fmla="*/ 1791996 h 2237474"/>
              <a:gd name="connsiteX123" fmla="*/ 4459810 w 12192000"/>
              <a:gd name="connsiteY123" fmla="*/ 1797886 h 2237474"/>
              <a:gd name="connsiteX124" fmla="*/ 4379064 w 12192000"/>
              <a:gd name="connsiteY124" fmla="*/ 1817177 h 2237474"/>
              <a:gd name="connsiteX125" fmla="*/ 4319209 w 12192000"/>
              <a:gd name="connsiteY125" fmla="*/ 1834833 h 2237474"/>
              <a:gd name="connsiteX126" fmla="*/ 4290981 w 12192000"/>
              <a:gd name="connsiteY126" fmla="*/ 1839677 h 2237474"/>
              <a:gd name="connsiteX127" fmla="*/ 4285792 w 12192000"/>
              <a:gd name="connsiteY127" fmla="*/ 1836231 h 2237474"/>
              <a:gd name="connsiteX128" fmla="*/ 4238372 w 12192000"/>
              <a:gd name="connsiteY128" fmla="*/ 1851480 h 2237474"/>
              <a:gd name="connsiteX129" fmla="*/ 4232517 w 12192000"/>
              <a:gd name="connsiteY129" fmla="*/ 1852567 h 2237474"/>
              <a:gd name="connsiteX130" fmla="*/ 4191732 w 12192000"/>
              <a:gd name="connsiteY130" fmla="*/ 1857328 h 2237474"/>
              <a:gd name="connsiteX131" fmla="*/ 4065532 w 12192000"/>
              <a:gd name="connsiteY131" fmla="*/ 1855477 h 2237474"/>
              <a:gd name="connsiteX132" fmla="*/ 4028460 w 12192000"/>
              <a:gd name="connsiteY132" fmla="*/ 1855137 h 2237474"/>
              <a:gd name="connsiteX133" fmla="*/ 4002267 w 12192000"/>
              <a:gd name="connsiteY133" fmla="*/ 1852352 h 2237474"/>
              <a:gd name="connsiteX134" fmla="*/ 3931396 w 12192000"/>
              <a:gd name="connsiteY134" fmla="*/ 1858915 h 2237474"/>
              <a:gd name="connsiteX135" fmla="*/ 3812162 w 12192000"/>
              <a:gd name="connsiteY135" fmla="*/ 1875501 h 2237474"/>
              <a:gd name="connsiteX136" fmla="*/ 3729530 w 12192000"/>
              <a:gd name="connsiteY136" fmla="*/ 1864513 h 2237474"/>
              <a:gd name="connsiteX137" fmla="*/ 3680177 w 12192000"/>
              <a:gd name="connsiteY137" fmla="*/ 1881552 h 2237474"/>
              <a:gd name="connsiteX138" fmla="*/ 3567259 w 12192000"/>
              <a:gd name="connsiteY138" fmla="*/ 1893482 h 2237474"/>
              <a:gd name="connsiteX139" fmla="*/ 3405770 w 12192000"/>
              <a:gd name="connsiteY139" fmla="*/ 1904591 h 2237474"/>
              <a:gd name="connsiteX140" fmla="*/ 3280097 w 12192000"/>
              <a:gd name="connsiteY140" fmla="*/ 1919610 h 2237474"/>
              <a:gd name="connsiteX141" fmla="*/ 3123424 w 12192000"/>
              <a:gd name="connsiteY141" fmla="*/ 1952930 h 2237474"/>
              <a:gd name="connsiteX142" fmla="*/ 3009910 w 12192000"/>
              <a:gd name="connsiteY142" fmla="*/ 1957866 h 2237474"/>
              <a:gd name="connsiteX143" fmla="*/ 2995934 w 12192000"/>
              <a:gd name="connsiteY143" fmla="*/ 1967085 h 2237474"/>
              <a:gd name="connsiteX144" fmla="*/ 2980071 w 12192000"/>
              <a:gd name="connsiteY144" fmla="*/ 1972988 h 2237474"/>
              <a:gd name="connsiteX145" fmla="*/ 2978094 w 12192000"/>
              <a:gd name="connsiteY145" fmla="*/ 1972369 h 2237474"/>
              <a:gd name="connsiteX146" fmla="*/ 2942858 w 12192000"/>
              <a:gd name="connsiteY146" fmla="*/ 1981367 h 2237474"/>
              <a:gd name="connsiteX147" fmla="*/ 2875436 w 12192000"/>
              <a:gd name="connsiteY147" fmla="*/ 1996977 h 2237474"/>
              <a:gd name="connsiteX148" fmla="*/ 2874892 w 12192000"/>
              <a:gd name="connsiteY148" fmla="*/ 1996085 h 2237474"/>
              <a:gd name="connsiteX149" fmla="*/ 2864145 w 12192000"/>
              <a:gd name="connsiteY149" fmla="*/ 1994061 h 2237474"/>
              <a:gd name="connsiteX150" fmla="*/ 2843662 w 12192000"/>
              <a:gd name="connsiteY150" fmla="*/ 1992498 h 2237474"/>
              <a:gd name="connsiteX151" fmla="*/ 2796128 w 12192000"/>
              <a:gd name="connsiteY151" fmla="*/ 1976403 h 2237474"/>
              <a:gd name="connsiteX152" fmla="*/ 2756784 w 12192000"/>
              <a:gd name="connsiteY152" fmla="*/ 1985116 h 2237474"/>
              <a:gd name="connsiteX153" fmla="*/ 2748833 w 12192000"/>
              <a:gd name="connsiteY153" fmla="*/ 1986323 h 2237474"/>
              <a:gd name="connsiteX154" fmla="*/ 2748661 w 12192000"/>
              <a:gd name="connsiteY154" fmla="*/ 1986122 h 2237474"/>
              <a:gd name="connsiteX155" fmla="*/ 2740251 w 12192000"/>
              <a:gd name="connsiteY155" fmla="*/ 1986946 h 2237474"/>
              <a:gd name="connsiteX156" fmla="*/ 2718916 w 12192000"/>
              <a:gd name="connsiteY156" fmla="*/ 1990867 h 2237474"/>
              <a:gd name="connsiteX157" fmla="*/ 2713522 w 12192000"/>
              <a:gd name="connsiteY157" fmla="*/ 1990173 h 2237474"/>
              <a:gd name="connsiteX158" fmla="*/ 2680597 w 12192000"/>
              <a:gd name="connsiteY158" fmla="*/ 1984996 h 2237474"/>
              <a:gd name="connsiteX159" fmla="*/ 2578178 w 12192000"/>
              <a:gd name="connsiteY159" fmla="*/ 1990531 h 2237474"/>
              <a:gd name="connsiteX160" fmla="*/ 2476147 w 12192000"/>
              <a:gd name="connsiteY160" fmla="*/ 1998305 h 2237474"/>
              <a:gd name="connsiteX161" fmla="*/ 2373568 w 12192000"/>
              <a:gd name="connsiteY161" fmla="*/ 2003219 h 2237474"/>
              <a:gd name="connsiteX162" fmla="*/ 2321399 w 12192000"/>
              <a:gd name="connsiteY162" fmla="*/ 1989467 h 2237474"/>
              <a:gd name="connsiteX163" fmla="*/ 2315525 w 12192000"/>
              <a:gd name="connsiteY163" fmla="*/ 1989708 h 2237474"/>
              <a:gd name="connsiteX164" fmla="*/ 2300792 w 12192000"/>
              <a:gd name="connsiteY164" fmla="*/ 1994290 h 2237474"/>
              <a:gd name="connsiteX165" fmla="*/ 2295469 w 12192000"/>
              <a:gd name="connsiteY165" fmla="*/ 1996659 h 2237474"/>
              <a:gd name="connsiteX166" fmla="*/ 2287219 w 12192000"/>
              <a:gd name="connsiteY166" fmla="*/ 1998750 h 2237474"/>
              <a:gd name="connsiteX167" fmla="*/ 2286948 w 12192000"/>
              <a:gd name="connsiteY167" fmla="*/ 1998596 h 2237474"/>
              <a:gd name="connsiteX168" fmla="*/ 2243069 w 12192000"/>
              <a:gd name="connsiteY168" fmla="*/ 2015111 h 2237474"/>
              <a:gd name="connsiteX169" fmla="*/ 2186609 w 12192000"/>
              <a:gd name="connsiteY169" fmla="*/ 2008263 h 2237474"/>
              <a:gd name="connsiteX170" fmla="*/ 2164831 w 12192000"/>
              <a:gd name="connsiteY170" fmla="*/ 2010143 h 2237474"/>
              <a:gd name="connsiteX171" fmla="*/ 2152836 w 12192000"/>
              <a:gd name="connsiteY171" fmla="*/ 2010048 h 2237474"/>
              <a:gd name="connsiteX172" fmla="*/ 2117102 w 12192000"/>
              <a:gd name="connsiteY172" fmla="*/ 2023004 h 2237474"/>
              <a:gd name="connsiteX173" fmla="*/ 2111935 w 12192000"/>
              <a:gd name="connsiteY173" fmla="*/ 2023163 h 2237474"/>
              <a:gd name="connsiteX174" fmla="*/ 2089991 w 12192000"/>
              <a:gd name="connsiteY174" fmla="*/ 2034193 h 2237474"/>
              <a:gd name="connsiteX175" fmla="*/ 2058061 w 12192000"/>
              <a:gd name="connsiteY175" fmla="*/ 2047942 h 2237474"/>
              <a:gd name="connsiteX176" fmla="*/ 2055737 w 12192000"/>
              <a:gd name="connsiteY176" fmla="*/ 2047704 h 2237474"/>
              <a:gd name="connsiteX177" fmla="*/ 2042244 w 12192000"/>
              <a:gd name="connsiteY177" fmla="*/ 2055560 h 2237474"/>
              <a:gd name="connsiteX178" fmla="*/ 1976224 w 12192000"/>
              <a:gd name="connsiteY178" fmla="*/ 2074257 h 2237474"/>
              <a:gd name="connsiteX179" fmla="*/ 1877728 w 12192000"/>
              <a:gd name="connsiteY179" fmla="*/ 2101004 h 2237474"/>
              <a:gd name="connsiteX180" fmla="*/ 1759056 w 12192000"/>
              <a:gd name="connsiteY180" fmla="*/ 2125608 h 2237474"/>
              <a:gd name="connsiteX181" fmla="*/ 1637948 w 12192000"/>
              <a:gd name="connsiteY181" fmla="*/ 2172597 h 2237474"/>
              <a:gd name="connsiteX182" fmla="*/ 1434549 w 12192000"/>
              <a:gd name="connsiteY182" fmla="*/ 2234522 h 2237474"/>
              <a:gd name="connsiteX183" fmla="*/ 1398481 w 12192000"/>
              <a:gd name="connsiteY183" fmla="*/ 2237074 h 2237474"/>
              <a:gd name="connsiteX184" fmla="*/ 1398407 w 12192000"/>
              <a:gd name="connsiteY184" fmla="*/ 2237095 h 2237474"/>
              <a:gd name="connsiteX185" fmla="*/ 1370962 w 12192000"/>
              <a:gd name="connsiteY185" fmla="*/ 2237474 h 2237474"/>
              <a:gd name="connsiteX186" fmla="*/ 1356367 w 12192000"/>
              <a:gd name="connsiteY186" fmla="*/ 2235089 h 2237474"/>
              <a:gd name="connsiteX187" fmla="*/ 1324828 w 12192000"/>
              <a:gd name="connsiteY187" fmla="*/ 2231968 h 2237474"/>
              <a:gd name="connsiteX188" fmla="*/ 1297744 w 12192000"/>
              <a:gd name="connsiteY188" fmla="*/ 2235849 h 2237474"/>
              <a:gd name="connsiteX189" fmla="*/ 1286236 w 12192000"/>
              <a:gd name="connsiteY189" fmla="*/ 2233135 h 2237474"/>
              <a:gd name="connsiteX190" fmla="*/ 1283504 w 12192000"/>
              <a:gd name="connsiteY190" fmla="*/ 2233797 h 2237474"/>
              <a:gd name="connsiteX191" fmla="*/ 1279765 w 12192000"/>
              <a:gd name="connsiteY191" fmla="*/ 2229639 h 2237474"/>
              <a:gd name="connsiteX192" fmla="*/ 1195347 w 12192000"/>
              <a:gd name="connsiteY192" fmla="*/ 2212354 h 2237474"/>
              <a:gd name="connsiteX193" fmla="*/ 970251 w 12192000"/>
              <a:gd name="connsiteY193" fmla="*/ 2221029 h 2237474"/>
              <a:gd name="connsiteX194" fmla="*/ 812914 w 12192000"/>
              <a:gd name="connsiteY194" fmla="*/ 2202752 h 2237474"/>
              <a:gd name="connsiteX195" fmla="*/ 800195 w 12192000"/>
              <a:gd name="connsiteY195" fmla="*/ 2209407 h 2237474"/>
              <a:gd name="connsiteX196" fmla="*/ 784978 w 12192000"/>
              <a:gd name="connsiteY196" fmla="*/ 2212360 h 2237474"/>
              <a:gd name="connsiteX197" fmla="*/ 681987 w 12192000"/>
              <a:gd name="connsiteY197" fmla="*/ 2216757 h 2237474"/>
              <a:gd name="connsiteX198" fmla="*/ 669923 w 12192000"/>
              <a:gd name="connsiteY198" fmla="*/ 2211682 h 2237474"/>
              <a:gd name="connsiteX199" fmla="*/ 648680 w 12192000"/>
              <a:gd name="connsiteY199" fmla="*/ 2206229 h 2237474"/>
              <a:gd name="connsiteX200" fmla="*/ 597225 w 12192000"/>
              <a:gd name="connsiteY200" fmla="*/ 2180999 h 2237474"/>
              <a:gd name="connsiteX201" fmla="*/ 558449 w 12192000"/>
              <a:gd name="connsiteY201" fmla="*/ 2182346 h 2237474"/>
              <a:gd name="connsiteX202" fmla="*/ 550517 w 12192000"/>
              <a:gd name="connsiteY202" fmla="*/ 2182060 h 2237474"/>
              <a:gd name="connsiteX203" fmla="*/ 550309 w 12192000"/>
              <a:gd name="connsiteY203" fmla="*/ 2181825 h 2237474"/>
              <a:gd name="connsiteX204" fmla="*/ 541836 w 12192000"/>
              <a:gd name="connsiteY204" fmla="*/ 2181063 h 2237474"/>
              <a:gd name="connsiteX205" fmla="*/ 536057 w 12192000"/>
              <a:gd name="connsiteY205" fmla="*/ 2181537 h 2237474"/>
              <a:gd name="connsiteX206" fmla="*/ 520671 w 12192000"/>
              <a:gd name="connsiteY206" fmla="*/ 2180980 h 2237474"/>
              <a:gd name="connsiteX207" fmla="*/ 515024 w 12192000"/>
              <a:gd name="connsiteY207" fmla="*/ 2179258 h 2237474"/>
              <a:gd name="connsiteX208" fmla="*/ 512278 w 12192000"/>
              <a:gd name="connsiteY208" fmla="*/ 2176369 h 2237474"/>
              <a:gd name="connsiteX209" fmla="*/ 480419 w 12192000"/>
              <a:gd name="connsiteY209" fmla="*/ 2167807 h 2237474"/>
              <a:gd name="connsiteX210" fmla="*/ 413835 w 12192000"/>
              <a:gd name="connsiteY210" fmla="*/ 2156783 h 2237474"/>
              <a:gd name="connsiteX211" fmla="*/ 376513 w 12192000"/>
              <a:gd name="connsiteY211" fmla="*/ 2154014 h 2237474"/>
              <a:gd name="connsiteX212" fmla="*/ 273386 w 12192000"/>
              <a:gd name="connsiteY212" fmla="*/ 2142551 h 2237474"/>
              <a:gd name="connsiteX213" fmla="*/ 169207 w 12192000"/>
              <a:gd name="connsiteY213" fmla="*/ 2128100 h 2237474"/>
              <a:gd name="connsiteX214" fmla="*/ 93149 w 12192000"/>
              <a:gd name="connsiteY214" fmla="*/ 2105324 h 2237474"/>
              <a:gd name="connsiteX215" fmla="*/ 88109 w 12192000"/>
              <a:gd name="connsiteY215" fmla="*/ 2106704 h 2237474"/>
              <a:gd name="connsiteX216" fmla="*/ 80022 w 12192000"/>
              <a:gd name="connsiteY216" fmla="*/ 2107254 h 2237474"/>
              <a:gd name="connsiteX217" fmla="*/ 79717 w 12192000"/>
              <a:gd name="connsiteY217" fmla="*/ 2107046 h 2237474"/>
              <a:gd name="connsiteX218" fmla="*/ 72352 w 12192000"/>
              <a:gd name="connsiteY218" fmla="*/ 2107991 h 2237474"/>
              <a:gd name="connsiteX219" fmla="*/ 37645 w 12192000"/>
              <a:gd name="connsiteY219" fmla="*/ 2115401 h 2237474"/>
              <a:gd name="connsiteX220" fmla="*/ 4572 w 12192000"/>
              <a:gd name="connsiteY220" fmla="*/ 2111091 h 2237474"/>
              <a:gd name="connsiteX221" fmla="*/ 0 w 12192000"/>
              <a:gd name="connsiteY221" fmla="*/ 2110468 h 2237474"/>
              <a:gd name="connsiteX222" fmla="*/ 0 w 12192000"/>
              <a:gd name="connsiteY22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75879 w 12192000"/>
              <a:gd name="connsiteY67" fmla="*/ 1345646 h 2237474"/>
              <a:gd name="connsiteX68" fmla="*/ 7840612 w 12192000"/>
              <a:gd name="connsiteY68" fmla="*/ 1369373 h 2237474"/>
              <a:gd name="connsiteX69" fmla="*/ 7786819 w 12192000"/>
              <a:gd name="connsiteY69" fmla="*/ 1378970 h 2237474"/>
              <a:gd name="connsiteX70" fmla="*/ 7548172 w 12192000"/>
              <a:gd name="connsiteY70" fmla="*/ 1417460 h 2237474"/>
              <a:gd name="connsiteX71" fmla="*/ 7483437 w 12192000"/>
              <a:gd name="connsiteY71" fmla="*/ 1478152 h 2237474"/>
              <a:gd name="connsiteX72" fmla="*/ 7377870 w 12192000"/>
              <a:gd name="connsiteY72" fmla="*/ 1523319 h 2237474"/>
              <a:gd name="connsiteX73" fmla="*/ 7230737 w 12192000"/>
              <a:gd name="connsiteY73" fmla="*/ 1562633 h 2237474"/>
              <a:gd name="connsiteX74" fmla="*/ 7224458 w 12192000"/>
              <a:gd name="connsiteY74" fmla="*/ 1573008 h 2237474"/>
              <a:gd name="connsiteX75" fmla="*/ 7213486 w 12192000"/>
              <a:gd name="connsiteY75" fmla="*/ 1580987 h 2237474"/>
              <a:gd name="connsiteX76" fmla="*/ 7183121 w 12192000"/>
              <a:gd name="connsiteY76" fmla="*/ 1595162 h 2237474"/>
              <a:gd name="connsiteX77" fmla="*/ 7164601 w 12192000"/>
              <a:gd name="connsiteY77" fmla="*/ 1606490 h 2237474"/>
              <a:gd name="connsiteX78" fmla="*/ 7114651 w 12192000"/>
              <a:gd name="connsiteY78" fmla="*/ 1620959 h 2237474"/>
              <a:gd name="connsiteX79" fmla="*/ 7092727 w 12192000"/>
              <a:gd name="connsiteY79" fmla="*/ 1623628 h 2237474"/>
              <a:gd name="connsiteX80" fmla="*/ 7031309 w 12192000"/>
              <a:gd name="connsiteY80" fmla="*/ 1619451 h 2237474"/>
              <a:gd name="connsiteX81" fmla="*/ 6999084 w 12192000"/>
              <a:gd name="connsiteY81" fmla="*/ 1634317 h 2237474"/>
              <a:gd name="connsiteX82" fmla="*/ 6992107 w 12192000"/>
              <a:gd name="connsiteY82" fmla="*/ 1636860 h 2237474"/>
              <a:gd name="connsiteX83" fmla="*/ 6991765 w 12192000"/>
              <a:gd name="connsiteY83" fmla="*/ 1636725 h 2237474"/>
              <a:gd name="connsiteX84" fmla="*/ 6900177 w 12192000"/>
              <a:gd name="connsiteY84" fmla="*/ 1636016 h 2237474"/>
              <a:gd name="connsiteX85" fmla="*/ 6795372 w 12192000"/>
              <a:gd name="connsiteY85" fmla="*/ 1644845 h 2237474"/>
              <a:gd name="connsiteX86" fmla="*/ 6692251 w 12192000"/>
              <a:gd name="connsiteY86" fmla="*/ 1656357 h 2237474"/>
              <a:gd name="connsiteX87" fmla="*/ 6655235 w 12192000"/>
              <a:gd name="connsiteY87" fmla="*/ 1661869 h 2237474"/>
              <a:gd name="connsiteX88" fmla="*/ 6587857 w 12192000"/>
              <a:gd name="connsiteY88" fmla="*/ 1665769 h 2237474"/>
              <a:gd name="connsiteX89" fmla="*/ 6554894 w 12192000"/>
              <a:gd name="connsiteY89" fmla="*/ 1664428 h 2237474"/>
              <a:gd name="connsiteX90" fmla="*/ 6516595 w 12192000"/>
              <a:gd name="connsiteY90" fmla="*/ 1667475 h 2237474"/>
              <a:gd name="connsiteX91" fmla="*/ 6508541 w 12192000"/>
              <a:gd name="connsiteY91" fmla="*/ 1668757 h 2237474"/>
              <a:gd name="connsiteX92" fmla="*/ 6471012 w 12192000"/>
              <a:gd name="connsiteY92" fmla="*/ 1678604 h 2237474"/>
              <a:gd name="connsiteX93" fmla="*/ 6415265 w 12192000"/>
              <a:gd name="connsiteY93" fmla="*/ 1665317 h 2237474"/>
              <a:gd name="connsiteX94" fmla="*/ 6364035 w 12192000"/>
              <a:gd name="connsiteY94" fmla="*/ 1667683 h 2237474"/>
              <a:gd name="connsiteX95" fmla="*/ 6280959 w 12192000"/>
              <a:gd name="connsiteY95" fmla="*/ 1689329 h 2237474"/>
              <a:gd name="connsiteX96" fmla="*/ 6243319 w 12192000"/>
              <a:gd name="connsiteY96" fmla="*/ 1695560 h 2237474"/>
              <a:gd name="connsiteX97" fmla="*/ 6098321 w 12192000"/>
              <a:gd name="connsiteY97" fmla="*/ 1721646 h 2237474"/>
              <a:gd name="connsiteX98" fmla="*/ 5880652 w 12192000"/>
              <a:gd name="connsiteY98" fmla="*/ 1779643 h 2237474"/>
              <a:gd name="connsiteX99" fmla="*/ 5785959 w 12192000"/>
              <a:gd name="connsiteY99" fmla="*/ 1775307 h 2237474"/>
              <a:gd name="connsiteX100" fmla="*/ 5643534 w 12192000"/>
              <a:gd name="connsiteY100" fmla="*/ 1802919 h 2237474"/>
              <a:gd name="connsiteX101" fmla="*/ 5518799 w 12192000"/>
              <a:gd name="connsiteY101" fmla="*/ 1818312 h 2237474"/>
              <a:gd name="connsiteX102" fmla="*/ 5505014 w 12192000"/>
              <a:gd name="connsiteY102" fmla="*/ 1819259 h 2237474"/>
              <a:gd name="connsiteX103" fmla="*/ 5453307 w 12192000"/>
              <a:gd name="connsiteY103" fmla="*/ 1815450 h 2237474"/>
              <a:gd name="connsiteX104" fmla="*/ 5364192 w 12192000"/>
              <a:gd name="connsiteY104" fmla="*/ 1826074 h 2237474"/>
              <a:gd name="connsiteX105" fmla="*/ 5350380 w 12192000"/>
              <a:gd name="connsiteY105" fmla="*/ 1830891 h 2237474"/>
              <a:gd name="connsiteX106" fmla="*/ 5259633 w 12192000"/>
              <a:gd name="connsiteY106" fmla="*/ 1837160 h 2237474"/>
              <a:gd name="connsiteX107" fmla="*/ 5197513 w 12192000"/>
              <a:gd name="connsiteY107" fmla="*/ 1844718 h 2237474"/>
              <a:gd name="connsiteX108" fmla="*/ 5168852 w 12192000"/>
              <a:gd name="connsiteY108" fmla="*/ 1844846 h 2237474"/>
              <a:gd name="connsiteX109" fmla="*/ 5114927 w 12192000"/>
              <a:gd name="connsiteY109" fmla="*/ 1847827 h 2237474"/>
              <a:gd name="connsiteX110" fmla="*/ 5108970 w 12192000"/>
              <a:gd name="connsiteY110" fmla="*/ 1847935 h 2237474"/>
              <a:gd name="connsiteX111" fmla="*/ 5067961 w 12192000"/>
              <a:gd name="connsiteY111" fmla="*/ 1845917 h 2237474"/>
              <a:gd name="connsiteX112" fmla="*/ 5007075 w 12192000"/>
              <a:gd name="connsiteY112" fmla="*/ 1838626 h 2237474"/>
              <a:gd name="connsiteX113" fmla="*/ 4944087 w 12192000"/>
              <a:gd name="connsiteY113" fmla="*/ 1823332 h 2237474"/>
              <a:gd name="connsiteX114" fmla="*/ 4907662 w 12192000"/>
              <a:gd name="connsiteY114" fmla="*/ 1816900 h 2237474"/>
              <a:gd name="connsiteX115" fmla="*/ 4882386 w 12192000"/>
              <a:gd name="connsiteY115" fmla="*/ 1809844 h 2237474"/>
              <a:gd name="connsiteX116" fmla="*/ 4811440 w 12192000"/>
              <a:gd name="connsiteY116" fmla="*/ 1804655 h 2237474"/>
              <a:gd name="connsiteX117" fmla="*/ 4691075 w 12192000"/>
              <a:gd name="connsiteY117" fmla="*/ 1801389 h 2237474"/>
              <a:gd name="connsiteX118" fmla="*/ 4611738 w 12192000"/>
              <a:gd name="connsiteY118" fmla="*/ 1776964 h 2237474"/>
              <a:gd name="connsiteX119" fmla="*/ 4560070 w 12192000"/>
              <a:gd name="connsiteY119" fmla="*/ 1785640 h 2237474"/>
              <a:gd name="connsiteX120" fmla="*/ 4536503 w 12192000"/>
              <a:gd name="connsiteY120" fmla="*/ 1785334 h 2237474"/>
              <a:gd name="connsiteX121" fmla="*/ 4513724 w 12192000"/>
              <a:gd name="connsiteY121" fmla="*/ 1791996 h 2237474"/>
              <a:gd name="connsiteX122" fmla="*/ 4459810 w 12192000"/>
              <a:gd name="connsiteY122" fmla="*/ 1797886 h 2237474"/>
              <a:gd name="connsiteX123" fmla="*/ 4379064 w 12192000"/>
              <a:gd name="connsiteY123" fmla="*/ 1817177 h 2237474"/>
              <a:gd name="connsiteX124" fmla="*/ 4319209 w 12192000"/>
              <a:gd name="connsiteY124" fmla="*/ 1834833 h 2237474"/>
              <a:gd name="connsiteX125" fmla="*/ 4290981 w 12192000"/>
              <a:gd name="connsiteY125" fmla="*/ 1839677 h 2237474"/>
              <a:gd name="connsiteX126" fmla="*/ 4285792 w 12192000"/>
              <a:gd name="connsiteY126" fmla="*/ 1836231 h 2237474"/>
              <a:gd name="connsiteX127" fmla="*/ 4238372 w 12192000"/>
              <a:gd name="connsiteY127" fmla="*/ 1851480 h 2237474"/>
              <a:gd name="connsiteX128" fmla="*/ 4232517 w 12192000"/>
              <a:gd name="connsiteY128" fmla="*/ 1852567 h 2237474"/>
              <a:gd name="connsiteX129" fmla="*/ 4191732 w 12192000"/>
              <a:gd name="connsiteY129" fmla="*/ 1857328 h 2237474"/>
              <a:gd name="connsiteX130" fmla="*/ 4065532 w 12192000"/>
              <a:gd name="connsiteY130" fmla="*/ 1855477 h 2237474"/>
              <a:gd name="connsiteX131" fmla="*/ 4028460 w 12192000"/>
              <a:gd name="connsiteY131" fmla="*/ 1855137 h 2237474"/>
              <a:gd name="connsiteX132" fmla="*/ 4002267 w 12192000"/>
              <a:gd name="connsiteY132" fmla="*/ 1852352 h 2237474"/>
              <a:gd name="connsiteX133" fmla="*/ 3931396 w 12192000"/>
              <a:gd name="connsiteY133" fmla="*/ 1858915 h 2237474"/>
              <a:gd name="connsiteX134" fmla="*/ 3812162 w 12192000"/>
              <a:gd name="connsiteY134" fmla="*/ 1875501 h 2237474"/>
              <a:gd name="connsiteX135" fmla="*/ 3729530 w 12192000"/>
              <a:gd name="connsiteY135" fmla="*/ 1864513 h 2237474"/>
              <a:gd name="connsiteX136" fmla="*/ 3680177 w 12192000"/>
              <a:gd name="connsiteY136" fmla="*/ 1881552 h 2237474"/>
              <a:gd name="connsiteX137" fmla="*/ 3567259 w 12192000"/>
              <a:gd name="connsiteY137" fmla="*/ 1893482 h 2237474"/>
              <a:gd name="connsiteX138" fmla="*/ 3405770 w 12192000"/>
              <a:gd name="connsiteY138" fmla="*/ 1904591 h 2237474"/>
              <a:gd name="connsiteX139" fmla="*/ 3280097 w 12192000"/>
              <a:gd name="connsiteY139" fmla="*/ 1919610 h 2237474"/>
              <a:gd name="connsiteX140" fmla="*/ 3123424 w 12192000"/>
              <a:gd name="connsiteY140" fmla="*/ 1952930 h 2237474"/>
              <a:gd name="connsiteX141" fmla="*/ 3009910 w 12192000"/>
              <a:gd name="connsiteY141" fmla="*/ 1957866 h 2237474"/>
              <a:gd name="connsiteX142" fmla="*/ 2995934 w 12192000"/>
              <a:gd name="connsiteY142" fmla="*/ 1967085 h 2237474"/>
              <a:gd name="connsiteX143" fmla="*/ 2980071 w 12192000"/>
              <a:gd name="connsiteY143" fmla="*/ 1972988 h 2237474"/>
              <a:gd name="connsiteX144" fmla="*/ 2978094 w 12192000"/>
              <a:gd name="connsiteY144" fmla="*/ 1972369 h 2237474"/>
              <a:gd name="connsiteX145" fmla="*/ 2942858 w 12192000"/>
              <a:gd name="connsiteY145" fmla="*/ 1981367 h 2237474"/>
              <a:gd name="connsiteX146" fmla="*/ 2875436 w 12192000"/>
              <a:gd name="connsiteY146" fmla="*/ 1996977 h 2237474"/>
              <a:gd name="connsiteX147" fmla="*/ 2874892 w 12192000"/>
              <a:gd name="connsiteY147" fmla="*/ 1996085 h 2237474"/>
              <a:gd name="connsiteX148" fmla="*/ 2864145 w 12192000"/>
              <a:gd name="connsiteY148" fmla="*/ 1994061 h 2237474"/>
              <a:gd name="connsiteX149" fmla="*/ 2843662 w 12192000"/>
              <a:gd name="connsiteY149" fmla="*/ 1992498 h 2237474"/>
              <a:gd name="connsiteX150" fmla="*/ 2796128 w 12192000"/>
              <a:gd name="connsiteY150" fmla="*/ 1976403 h 2237474"/>
              <a:gd name="connsiteX151" fmla="*/ 2756784 w 12192000"/>
              <a:gd name="connsiteY151" fmla="*/ 1985116 h 2237474"/>
              <a:gd name="connsiteX152" fmla="*/ 2748833 w 12192000"/>
              <a:gd name="connsiteY152" fmla="*/ 1986323 h 2237474"/>
              <a:gd name="connsiteX153" fmla="*/ 2748661 w 12192000"/>
              <a:gd name="connsiteY153" fmla="*/ 1986122 h 2237474"/>
              <a:gd name="connsiteX154" fmla="*/ 2740251 w 12192000"/>
              <a:gd name="connsiteY154" fmla="*/ 1986946 h 2237474"/>
              <a:gd name="connsiteX155" fmla="*/ 2718916 w 12192000"/>
              <a:gd name="connsiteY155" fmla="*/ 1990867 h 2237474"/>
              <a:gd name="connsiteX156" fmla="*/ 2713522 w 12192000"/>
              <a:gd name="connsiteY156" fmla="*/ 1990173 h 2237474"/>
              <a:gd name="connsiteX157" fmla="*/ 2680597 w 12192000"/>
              <a:gd name="connsiteY157" fmla="*/ 1984996 h 2237474"/>
              <a:gd name="connsiteX158" fmla="*/ 2578178 w 12192000"/>
              <a:gd name="connsiteY158" fmla="*/ 1990531 h 2237474"/>
              <a:gd name="connsiteX159" fmla="*/ 2476147 w 12192000"/>
              <a:gd name="connsiteY159" fmla="*/ 1998305 h 2237474"/>
              <a:gd name="connsiteX160" fmla="*/ 2373568 w 12192000"/>
              <a:gd name="connsiteY160" fmla="*/ 2003219 h 2237474"/>
              <a:gd name="connsiteX161" fmla="*/ 2321399 w 12192000"/>
              <a:gd name="connsiteY161" fmla="*/ 1989467 h 2237474"/>
              <a:gd name="connsiteX162" fmla="*/ 2315525 w 12192000"/>
              <a:gd name="connsiteY162" fmla="*/ 1989708 h 2237474"/>
              <a:gd name="connsiteX163" fmla="*/ 2300792 w 12192000"/>
              <a:gd name="connsiteY163" fmla="*/ 1994290 h 2237474"/>
              <a:gd name="connsiteX164" fmla="*/ 2295469 w 12192000"/>
              <a:gd name="connsiteY164" fmla="*/ 1996659 h 2237474"/>
              <a:gd name="connsiteX165" fmla="*/ 2287219 w 12192000"/>
              <a:gd name="connsiteY165" fmla="*/ 1998750 h 2237474"/>
              <a:gd name="connsiteX166" fmla="*/ 2286948 w 12192000"/>
              <a:gd name="connsiteY166" fmla="*/ 1998596 h 2237474"/>
              <a:gd name="connsiteX167" fmla="*/ 2243069 w 12192000"/>
              <a:gd name="connsiteY167" fmla="*/ 2015111 h 2237474"/>
              <a:gd name="connsiteX168" fmla="*/ 2186609 w 12192000"/>
              <a:gd name="connsiteY168" fmla="*/ 2008263 h 2237474"/>
              <a:gd name="connsiteX169" fmla="*/ 2164831 w 12192000"/>
              <a:gd name="connsiteY169" fmla="*/ 2010143 h 2237474"/>
              <a:gd name="connsiteX170" fmla="*/ 2152836 w 12192000"/>
              <a:gd name="connsiteY170" fmla="*/ 2010048 h 2237474"/>
              <a:gd name="connsiteX171" fmla="*/ 2117102 w 12192000"/>
              <a:gd name="connsiteY171" fmla="*/ 2023004 h 2237474"/>
              <a:gd name="connsiteX172" fmla="*/ 2111935 w 12192000"/>
              <a:gd name="connsiteY172" fmla="*/ 2023163 h 2237474"/>
              <a:gd name="connsiteX173" fmla="*/ 2089991 w 12192000"/>
              <a:gd name="connsiteY173" fmla="*/ 2034193 h 2237474"/>
              <a:gd name="connsiteX174" fmla="*/ 2058061 w 12192000"/>
              <a:gd name="connsiteY174" fmla="*/ 2047942 h 2237474"/>
              <a:gd name="connsiteX175" fmla="*/ 2055737 w 12192000"/>
              <a:gd name="connsiteY175" fmla="*/ 2047704 h 2237474"/>
              <a:gd name="connsiteX176" fmla="*/ 2042244 w 12192000"/>
              <a:gd name="connsiteY176" fmla="*/ 2055560 h 2237474"/>
              <a:gd name="connsiteX177" fmla="*/ 1976224 w 12192000"/>
              <a:gd name="connsiteY177" fmla="*/ 2074257 h 2237474"/>
              <a:gd name="connsiteX178" fmla="*/ 1877728 w 12192000"/>
              <a:gd name="connsiteY178" fmla="*/ 2101004 h 2237474"/>
              <a:gd name="connsiteX179" fmla="*/ 1759056 w 12192000"/>
              <a:gd name="connsiteY179" fmla="*/ 2125608 h 2237474"/>
              <a:gd name="connsiteX180" fmla="*/ 1637948 w 12192000"/>
              <a:gd name="connsiteY180" fmla="*/ 2172597 h 2237474"/>
              <a:gd name="connsiteX181" fmla="*/ 1434549 w 12192000"/>
              <a:gd name="connsiteY181" fmla="*/ 2234522 h 2237474"/>
              <a:gd name="connsiteX182" fmla="*/ 1398481 w 12192000"/>
              <a:gd name="connsiteY182" fmla="*/ 2237074 h 2237474"/>
              <a:gd name="connsiteX183" fmla="*/ 1398407 w 12192000"/>
              <a:gd name="connsiteY183" fmla="*/ 2237095 h 2237474"/>
              <a:gd name="connsiteX184" fmla="*/ 1370962 w 12192000"/>
              <a:gd name="connsiteY184" fmla="*/ 2237474 h 2237474"/>
              <a:gd name="connsiteX185" fmla="*/ 1356367 w 12192000"/>
              <a:gd name="connsiteY185" fmla="*/ 2235089 h 2237474"/>
              <a:gd name="connsiteX186" fmla="*/ 1324828 w 12192000"/>
              <a:gd name="connsiteY186" fmla="*/ 2231968 h 2237474"/>
              <a:gd name="connsiteX187" fmla="*/ 1297744 w 12192000"/>
              <a:gd name="connsiteY187" fmla="*/ 2235849 h 2237474"/>
              <a:gd name="connsiteX188" fmla="*/ 1286236 w 12192000"/>
              <a:gd name="connsiteY188" fmla="*/ 2233135 h 2237474"/>
              <a:gd name="connsiteX189" fmla="*/ 1283504 w 12192000"/>
              <a:gd name="connsiteY189" fmla="*/ 2233797 h 2237474"/>
              <a:gd name="connsiteX190" fmla="*/ 1279765 w 12192000"/>
              <a:gd name="connsiteY190" fmla="*/ 2229639 h 2237474"/>
              <a:gd name="connsiteX191" fmla="*/ 1195347 w 12192000"/>
              <a:gd name="connsiteY191" fmla="*/ 2212354 h 2237474"/>
              <a:gd name="connsiteX192" fmla="*/ 970251 w 12192000"/>
              <a:gd name="connsiteY192" fmla="*/ 2221029 h 2237474"/>
              <a:gd name="connsiteX193" fmla="*/ 812914 w 12192000"/>
              <a:gd name="connsiteY193" fmla="*/ 2202752 h 2237474"/>
              <a:gd name="connsiteX194" fmla="*/ 800195 w 12192000"/>
              <a:gd name="connsiteY194" fmla="*/ 2209407 h 2237474"/>
              <a:gd name="connsiteX195" fmla="*/ 784978 w 12192000"/>
              <a:gd name="connsiteY195" fmla="*/ 2212360 h 2237474"/>
              <a:gd name="connsiteX196" fmla="*/ 681987 w 12192000"/>
              <a:gd name="connsiteY196" fmla="*/ 2216757 h 2237474"/>
              <a:gd name="connsiteX197" fmla="*/ 669923 w 12192000"/>
              <a:gd name="connsiteY197" fmla="*/ 2211682 h 2237474"/>
              <a:gd name="connsiteX198" fmla="*/ 648680 w 12192000"/>
              <a:gd name="connsiteY198" fmla="*/ 2206229 h 2237474"/>
              <a:gd name="connsiteX199" fmla="*/ 597225 w 12192000"/>
              <a:gd name="connsiteY199" fmla="*/ 2180999 h 2237474"/>
              <a:gd name="connsiteX200" fmla="*/ 558449 w 12192000"/>
              <a:gd name="connsiteY200" fmla="*/ 2182346 h 2237474"/>
              <a:gd name="connsiteX201" fmla="*/ 550517 w 12192000"/>
              <a:gd name="connsiteY201" fmla="*/ 2182060 h 2237474"/>
              <a:gd name="connsiteX202" fmla="*/ 550309 w 12192000"/>
              <a:gd name="connsiteY202" fmla="*/ 2181825 h 2237474"/>
              <a:gd name="connsiteX203" fmla="*/ 541836 w 12192000"/>
              <a:gd name="connsiteY203" fmla="*/ 2181063 h 2237474"/>
              <a:gd name="connsiteX204" fmla="*/ 536057 w 12192000"/>
              <a:gd name="connsiteY204" fmla="*/ 2181537 h 2237474"/>
              <a:gd name="connsiteX205" fmla="*/ 520671 w 12192000"/>
              <a:gd name="connsiteY205" fmla="*/ 2180980 h 2237474"/>
              <a:gd name="connsiteX206" fmla="*/ 515024 w 12192000"/>
              <a:gd name="connsiteY206" fmla="*/ 2179258 h 2237474"/>
              <a:gd name="connsiteX207" fmla="*/ 512278 w 12192000"/>
              <a:gd name="connsiteY207" fmla="*/ 2176369 h 2237474"/>
              <a:gd name="connsiteX208" fmla="*/ 480419 w 12192000"/>
              <a:gd name="connsiteY208" fmla="*/ 2167807 h 2237474"/>
              <a:gd name="connsiteX209" fmla="*/ 413835 w 12192000"/>
              <a:gd name="connsiteY209" fmla="*/ 2156783 h 2237474"/>
              <a:gd name="connsiteX210" fmla="*/ 376513 w 12192000"/>
              <a:gd name="connsiteY210" fmla="*/ 2154014 h 2237474"/>
              <a:gd name="connsiteX211" fmla="*/ 273386 w 12192000"/>
              <a:gd name="connsiteY211" fmla="*/ 2142551 h 2237474"/>
              <a:gd name="connsiteX212" fmla="*/ 169207 w 12192000"/>
              <a:gd name="connsiteY212" fmla="*/ 2128100 h 2237474"/>
              <a:gd name="connsiteX213" fmla="*/ 93149 w 12192000"/>
              <a:gd name="connsiteY213" fmla="*/ 2105324 h 2237474"/>
              <a:gd name="connsiteX214" fmla="*/ 88109 w 12192000"/>
              <a:gd name="connsiteY214" fmla="*/ 2106704 h 2237474"/>
              <a:gd name="connsiteX215" fmla="*/ 80022 w 12192000"/>
              <a:gd name="connsiteY215" fmla="*/ 2107254 h 2237474"/>
              <a:gd name="connsiteX216" fmla="*/ 79717 w 12192000"/>
              <a:gd name="connsiteY216" fmla="*/ 2107046 h 2237474"/>
              <a:gd name="connsiteX217" fmla="*/ 72352 w 12192000"/>
              <a:gd name="connsiteY217" fmla="*/ 2107991 h 2237474"/>
              <a:gd name="connsiteX218" fmla="*/ 37645 w 12192000"/>
              <a:gd name="connsiteY218" fmla="*/ 2115401 h 2237474"/>
              <a:gd name="connsiteX219" fmla="*/ 4572 w 12192000"/>
              <a:gd name="connsiteY219" fmla="*/ 2111091 h 2237474"/>
              <a:gd name="connsiteX220" fmla="*/ 0 w 12192000"/>
              <a:gd name="connsiteY220" fmla="*/ 2110468 h 2237474"/>
              <a:gd name="connsiteX221" fmla="*/ 0 w 12192000"/>
              <a:gd name="connsiteY22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278619 w 12192000"/>
              <a:gd name="connsiteY39" fmla="*/ 1011878 h 2237474"/>
              <a:gd name="connsiteX40" fmla="*/ 9268019 w 12192000"/>
              <a:gd name="connsiteY40" fmla="*/ 1007442 h 2237474"/>
              <a:gd name="connsiteX41" fmla="*/ 9234662 w 12192000"/>
              <a:gd name="connsiteY41" fmla="*/ 1023056 h 2237474"/>
              <a:gd name="connsiteX42" fmla="*/ 9181033 w 12192000"/>
              <a:gd name="connsiteY42" fmla="*/ 1037921 h 2237474"/>
              <a:gd name="connsiteX43" fmla="*/ 9155969 w 12192000"/>
              <a:gd name="connsiteY43" fmla="*/ 1046804 h 2237474"/>
              <a:gd name="connsiteX44" fmla="*/ 9133985 w 12192000"/>
              <a:gd name="connsiteY44" fmla="*/ 1046450 h 2237474"/>
              <a:gd name="connsiteX45" fmla="*/ 9012987 w 12192000"/>
              <a:gd name="connsiteY45" fmla="*/ 1061986 h 2237474"/>
              <a:gd name="connsiteX46" fmla="*/ 8968445 w 12192000"/>
              <a:gd name="connsiteY46" fmla="*/ 1052169 h 2237474"/>
              <a:gd name="connsiteX47" fmla="*/ 8958984 w 12192000"/>
              <a:gd name="connsiteY47" fmla="*/ 1057212 h 2237474"/>
              <a:gd name="connsiteX48" fmla="*/ 8886001 w 12192000"/>
              <a:gd name="connsiteY48" fmla="*/ 1067468 h 2237474"/>
              <a:gd name="connsiteX49" fmla="*/ 8838610 w 12192000"/>
              <a:gd name="connsiteY49" fmla="*/ 1075091 h 2237474"/>
              <a:gd name="connsiteX50" fmla="*/ 8750383 w 12192000"/>
              <a:gd name="connsiteY50" fmla="*/ 1097387 h 2237474"/>
              <a:gd name="connsiteX51" fmla="*/ 8697365 w 12192000"/>
              <a:gd name="connsiteY51" fmla="*/ 1105869 h 2237474"/>
              <a:gd name="connsiteX52" fmla="*/ 8665605 w 12192000"/>
              <a:gd name="connsiteY52" fmla="*/ 1110791 h 2237474"/>
              <a:gd name="connsiteX53" fmla="*/ 8584946 w 12192000"/>
              <a:gd name="connsiteY53" fmla="*/ 1135226 h 2237474"/>
              <a:gd name="connsiteX54" fmla="*/ 8460755 w 12192000"/>
              <a:gd name="connsiteY54" fmla="*/ 1203427 h 2237474"/>
              <a:gd name="connsiteX55" fmla="*/ 8419755 w 12192000"/>
              <a:gd name="connsiteY55" fmla="*/ 1216260 h 2237474"/>
              <a:gd name="connsiteX56" fmla="*/ 8411626 w 12192000"/>
              <a:gd name="connsiteY56" fmla="*/ 1214397 h 2237474"/>
              <a:gd name="connsiteX57" fmla="*/ 8363469 w 12192000"/>
              <a:gd name="connsiteY57" fmla="*/ 1246658 h 2237474"/>
              <a:gd name="connsiteX58" fmla="*/ 8275497 w 12192000"/>
              <a:gd name="connsiteY58" fmla="*/ 1264396 h 2237474"/>
              <a:gd name="connsiteX59" fmla="*/ 8206287 w 12192000"/>
              <a:gd name="connsiteY59" fmla="*/ 1273060 h 2237474"/>
              <a:gd name="connsiteX60" fmla="*/ 8168705 w 12192000"/>
              <a:gd name="connsiteY60" fmla="*/ 1279956 h 2237474"/>
              <a:gd name="connsiteX61" fmla="*/ 8139997 w 12192000"/>
              <a:gd name="connsiteY61" fmla="*/ 1282713 h 2237474"/>
              <a:gd name="connsiteX62" fmla="*/ 8074238 w 12192000"/>
              <a:gd name="connsiteY62" fmla="*/ 1301895 h 2237474"/>
              <a:gd name="connsiteX63" fmla="*/ 7968292 w 12192000"/>
              <a:gd name="connsiteY63" fmla="*/ 1338779 h 2237474"/>
              <a:gd name="connsiteX64" fmla="*/ 7945122 w 12192000"/>
              <a:gd name="connsiteY64" fmla="*/ 1345477 h 2237474"/>
              <a:gd name="connsiteX65" fmla="*/ 7902328 w 12192000"/>
              <a:gd name="connsiteY65" fmla="*/ 1345865 h 2237474"/>
              <a:gd name="connsiteX66" fmla="*/ 7875879 w 12192000"/>
              <a:gd name="connsiteY66" fmla="*/ 1345646 h 2237474"/>
              <a:gd name="connsiteX67" fmla="*/ 7840612 w 12192000"/>
              <a:gd name="connsiteY67" fmla="*/ 1369373 h 2237474"/>
              <a:gd name="connsiteX68" fmla="*/ 7786819 w 12192000"/>
              <a:gd name="connsiteY68" fmla="*/ 1378970 h 2237474"/>
              <a:gd name="connsiteX69" fmla="*/ 7548172 w 12192000"/>
              <a:gd name="connsiteY69" fmla="*/ 1417460 h 2237474"/>
              <a:gd name="connsiteX70" fmla="*/ 7483437 w 12192000"/>
              <a:gd name="connsiteY70" fmla="*/ 1478152 h 2237474"/>
              <a:gd name="connsiteX71" fmla="*/ 7377870 w 12192000"/>
              <a:gd name="connsiteY71" fmla="*/ 1523319 h 2237474"/>
              <a:gd name="connsiteX72" fmla="*/ 7230737 w 12192000"/>
              <a:gd name="connsiteY72" fmla="*/ 1562633 h 2237474"/>
              <a:gd name="connsiteX73" fmla="*/ 7224458 w 12192000"/>
              <a:gd name="connsiteY73" fmla="*/ 1573008 h 2237474"/>
              <a:gd name="connsiteX74" fmla="*/ 7213486 w 12192000"/>
              <a:gd name="connsiteY74" fmla="*/ 1580987 h 2237474"/>
              <a:gd name="connsiteX75" fmla="*/ 7183121 w 12192000"/>
              <a:gd name="connsiteY75" fmla="*/ 1595162 h 2237474"/>
              <a:gd name="connsiteX76" fmla="*/ 7164601 w 12192000"/>
              <a:gd name="connsiteY76" fmla="*/ 1606490 h 2237474"/>
              <a:gd name="connsiteX77" fmla="*/ 7114651 w 12192000"/>
              <a:gd name="connsiteY77" fmla="*/ 1620959 h 2237474"/>
              <a:gd name="connsiteX78" fmla="*/ 7092727 w 12192000"/>
              <a:gd name="connsiteY78" fmla="*/ 1623628 h 2237474"/>
              <a:gd name="connsiteX79" fmla="*/ 7031309 w 12192000"/>
              <a:gd name="connsiteY79" fmla="*/ 1619451 h 2237474"/>
              <a:gd name="connsiteX80" fmla="*/ 6999084 w 12192000"/>
              <a:gd name="connsiteY80" fmla="*/ 1634317 h 2237474"/>
              <a:gd name="connsiteX81" fmla="*/ 6992107 w 12192000"/>
              <a:gd name="connsiteY81" fmla="*/ 1636860 h 2237474"/>
              <a:gd name="connsiteX82" fmla="*/ 6991765 w 12192000"/>
              <a:gd name="connsiteY82" fmla="*/ 1636725 h 2237474"/>
              <a:gd name="connsiteX83" fmla="*/ 6900177 w 12192000"/>
              <a:gd name="connsiteY83" fmla="*/ 1636016 h 2237474"/>
              <a:gd name="connsiteX84" fmla="*/ 6795372 w 12192000"/>
              <a:gd name="connsiteY84" fmla="*/ 1644845 h 2237474"/>
              <a:gd name="connsiteX85" fmla="*/ 6692251 w 12192000"/>
              <a:gd name="connsiteY85" fmla="*/ 1656357 h 2237474"/>
              <a:gd name="connsiteX86" fmla="*/ 6655235 w 12192000"/>
              <a:gd name="connsiteY86" fmla="*/ 1661869 h 2237474"/>
              <a:gd name="connsiteX87" fmla="*/ 6587857 w 12192000"/>
              <a:gd name="connsiteY87" fmla="*/ 1665769 h 2237474"/>
              <a:gd name="connsiteX88" fmla="*/ 6554894 w 12192000"/>
              <a:gd name="connsiteY88" fmla="*/ 1664428 h 2237474"/>
              <a:gd name="connsiteX89" fmla="*/ 6516595 w 12192000"/>
              <a:gd name="connsiteY89" fmla="*/ 1667475 h 2237474"/>
              <a:gd name="connsiteX90" fmla="*/ 6508541 w 12192000"/>
              <a:gd name="connsiteY90" fmla="*/ 1668757 h 2237474"/>
              <a:gd name="connsiteX91" fmla="*/ 6471012 w 12192000"/>
              <a:gd name="connsiteY91" fmla="*/ 1678604 h 2237474"/>
              <a:gd name="connsiteX92" fmla="*/ 6415265 w 12192000"/>
              <a:gd name="connsiteY92" fmla="*/ 1665317 h 2237474"/>
              <a:gd name="connsiteX93" fmla="*/ 6364035 w 12192000"/>
              <a:gd name="connsiteY93" fmla="*/ 1667683 h 2237474"/>
              <a:gd name="connsiteX94" fmla="*/ 6280959 w 12192000"/>
              <a:gd name="connsiteY94" fmla="*/ 1689329 h 2237474"/>
              <a:gd name="connsiteX95" fmla="*/ 6243319 w 12192000"/>
              <a:gd name="connsiteY95" fmla="*/ 1695560 h 2237474"/>
              <a:gd name="connsiteX96" fmla="*/ 6098321 w 12192000"/>
              <a:gd name="connsiteY96" fmla="*/ 1721646 h 2237474"/>
              <a:gd name="connsiteX97" fmla="*/ 5880652 w 12192000"/>
              <a:gd name="connsiteY97" fmla="*/ 1779643 h 2237474"/>
              <a:gd name="connsiteX98" fmla="*/ 5785959 w 12192000"/>
              <a:gd name="connsiteY98" fmla="*/ 1775307 h 2237474"/>
              <a:gd name="connsiteX99" fmla="*/ 5643534 w 12192000"/>
              <a:gd name="connsiteY99" fmla="*/ 1802919 h 2237474"/>
              <a:gd name="connsiteX100" fmla="*/ 5518799 w 12192000"/>
              <a:gd name="connsiteY100" fmla="*/ 1818312 h 2237474"/>
              <a:gd name="connsiteX101" fmla="*/ 5505014 w 12192000"/>
              <a:gd name="connsiteY101" fmla="*/ 1819259 h 2237474"/>
              <a:gd name="connsiteX102" fmla="*/ 5453307 w 12192000"/>
              <a:gd name="connsiteY102" fmla="*/ 1815450 h 2237474"/>
              <a:gd name="connsiteX103" fmla="*/ 5364192 w 12192000"/>
              <a:gd name="connsiteY103" fmla="*/ 1826074 h 2237474"/>
              <a:gd name="connsiteX104" fmla="*/ 5350380 w 12192000"/>
              <a:gd name="connsiteY104" fmla="*/ 1830891 h 2237474"/>
              <a:gd name="connsiteX105" fmla="*/ 5259633 w 12192000"/>
              <a:gd name="connsiteY105" fmla="*/ 1837160 h 2237474"/>
              <a:gd name="connsiteX106" fmla="*/ 5197513 w 12192000"/>
              <a:gd name="connsiteY106" fmla="*/ 1844718 h 2237474"/>
              <a:gd name="connsiteX107" fmla="*/ 5168852 w 12192000"/>
              <a:gd name="connsiteY107" fmla="*/ 1844846 h 2237474"/>
              <a:gd name="connsiteX108" fmla="*/ 5114927 w 12192000"/>
              <a:gd name="connsiteY108" fmla="*/ 1847827 h 2237474"/>
              <a:gd name="connsiteX109" fmla="*/ 5108970 w 12192000"/>
              <a:gd name="connsiteY109" fmla="*/ 1847935 h 2237474"/>
              <a:gd name="connsiteX110" fmla="*/ 5067961 w 12192000"/>
              <a:gd name="connsiteY110" fmla="*/ 1845917 h 2237474"/>
              <a:gd name="connsiteX111" fmla="*/ 5007075 w 12192000"/>
              <a:gd name="connsiteY111" fmla="*/ 1838626 h 2237474"/>
              <a:gd name="connsiteX112" fmla="*/ 4944087 w 12192000"/>
              <a:gd name="connsiteY112" fmla="*/ 1823332 h 2237474"/>
              <a:gd name="connsiteX113" fmla="*/ 4907662 w 12192000"/>
              <a:gd name="connsiteY113" fmla="*/ 1816900 h 2237474"/>
              <a:gd name="connsiteX114" fmla="*/ 4882386 w 12192000"/>
              <a:gd name="connsiteY114" fmla="*/ 1809844 h 2237474"/>
              <a:gd name="connsiteX115" fmla="*/ 4811440 w 12192000"/>
              <a:gd name="connsiteY115" fmla="*/ 1804655 h 2237474"/>
              <a:gd name="connsiteX116" fmla="*/ 4691075 w 12192000"/>
              <a:gd name="connsiteY116" fmla="*/ 1801389 h 2237474"/>
              <a:gd name="connsiteX117" fmla="*/ 4611738 w 12192000"/>
              <a:gd name="connsiteY117" fmla="*/ 1776964 h 2237474"/>
              <a:gd name="connsiteX118" fmla="*/ 4560070 w 12192000"/>
              <a:gd name="connsiteY118" fmla="*/ 1785640 h 2237474"/>
              <a:gd name="connsiteX119" fmla="*/ 4536503 w 12192000"/>
              <a:gd name="connsiteY119" fmla="*/ 1785334 h 2237474"/>
              <a:gd name="connsiteX120" fmla="*/ 4513724 w 12192000"/>
              <a:gd name="connsiteY120" fmla="*/ 1791996 h 2237474"/>
              <a:gd name="connsiteX121" fmla="*/ 4459810 w 12192000"/>
              <a:gd name="connsiteY121" fmla="*/ 1797886 h 2237474"/>
              <a:gd name="connsiteX122" fmla="*/ 4379064 w 12192000"/>
              <a:gd name="connsiteY122" fmla="*/ 1817177 h 2237474"/>
              <a:gd name="connsiteX123" fmla="*/ 4319209 w 12192000"/>
              <a:gd name="connsiteY123" fmla="*/ 1834833 h 2237474"/>
              <a:gd name="connsiteX124" fmla="*/ 4290981 w 12192000"/>
              <a:gd name="connsiteY124" fmla="*/ 1839677 h 2237474"/>
              <a:gd name="connsiteX125" fmla="*/ 4285792 w 12192000"/>
              <a:gd name="connsiteY125" fmla="*/ 1836231 h 2237474"/>
              <a:gd name="connsiteX126" fmla="*/ 4238372 w 12192000"/>
              <a:gd name="connsiteY126" fmla="*/ 1851480 h 2237474"/>
              <a:gd name="connsiteX127" fmla="*/ 4232517 w 12192000"/>
              <a:gd name="connsiteY127" fmla="*/ 1852567 h 2237474"/>
              <a:gd name="connsiteX128" fmla="*/ 4191732 w 12192000"/>
              <a:gd name="connsiteY128" fmla="*/ 1857328 h 2237474"/>
              <a:gd name="connsiteX129" fmla="*/ 4065532 w 12192000"/>
              <a:gd name="connsiteY129" fmla="*/ 1855477 h 2237474"/>
              <a:gd name="connsiteX130" fmla="*/ 4028460 w 12192000"/>
              <a:gd name="connsiteY130" fmla="*/ 1855137 h 2237474"/>
              <a:gd name="connsiteX131" fmla="*/ 4002267 w 12192000"/>
              <a:gd name="connsiteY131" fmla="*/ 1852352 h 2237474"/>
              <a:gd name="connsiteX132" fmla="*/ 3931396 w 12192000"/>
              <a:gd name="connsiteY132" fmla="*/ 1858915 h 2237474"/>
              <a:gd name="connsiteX133" fmla="*/ 3812162 w 12192000"/>
              <a:gd name="connsiteY133" fmla="*/ 1875501 h 2237474"/>
              <a:gd name="connsiteX134" fmla="*/ 3729530 w 12192000"/>
              <a:gd name="connsiteY134" fmla="*/ 1864513 h 2237474"/>
              <a:gd name="connsiteX135" fmla="*/ 3680177 w 12192000"/>
              <a:gd name="connsiteY135" fmla="*/ 1881552 h 2237474"/>
              <a:gd name="connsiteX136" fmla="*/ 3567259 w 12192000"/>
              <a:gd name="connsiteY136" fmla="*/ 1893482 h 2237474"/>
              <a:gd name="connsiteX137" fmla="*/ 3405770 w 12192000"/>
              <a:gd name="connsiteY137" fmla="*/ 1904591 h 2237474"/>
              <a:gd name="connsiteX138" fmla="*/ 3280097 w 12192000"/>
              <a:gd name="connsiteY138" fmla="*/ 1919610 h 2237474"/>
              <a:gd name="connsiteX139" fmla="*/ 3123424 w 12192000"/>
              <a:gd name="connsiteY139" fmla="*/ 1952930 h 2237474"/>
              <a:gd name="connsiteX140" fmla="*/ 3009910 w 12192000"/>
              <a:gd name="connsiteY140" fmla="*/ 1957866 h 2237474"/>
              <a:gd name="connsiteX141" fmla="*/ 2995934 w 12192000"/>
              <a:gd name="connsiteY141" fmla="*/ 1967085 h 2237474"/>
              <a:gd name="connsiteX142" fmla="*/ 2980071 w 12192000"/>
              <a:gd name="connsiteY142" fmla="*/ 1972988 h 2237474"/>
              <a:gd name="connsiteX143" fmla="*/ 2978094 w 12192000"/>
              <a:gd name="connsiteY143" fmla="*/ 1972369 h 2237474"/>
              <a:gd name="connsiteX144" fmla="*/ 2942858 w 12192000"/>
              <a:gd name="connsiteY144" fmla="*/ 1981367 h 2237474"/>
              <a:gd name="connsiteX145" fmla="*/ 2875436 w 12192000"/>
              <a:gd name="connsiteY145" fmla="*/ 1996977 h 2237474"/>
              <a:gd name="connsiteX146" fmla="*/ 2874892 w 12192000"/>
              <a:gd name="connsiteY146" fmla="*/ 1996085 h 2237474"/>
              <a:gd name="connsiteX147" fmla="*/ 2864145 w 12192000"/>
              <a:gd name="connsiteY147" fmla="*/ 1994061 h 2237474"/>
              <a:gd name="connsiteX148" fmla="*/ 2843662 w 12192000"/>
              <a:gd name="connsiteY148" fmla="*/ 1992498 h 2237474"/>
              <a:gd name="connsiteX149" fmla="*/ 2796128 w 12192000"/>
              <a:gd name="connsiteY149" fmla="*/ 1976403 h 2237474"/>
              <a:gd name="connsiteX150" fmla="*/ 2756784 w 12192000"/>
              <a:gd name="connsiteY150" fmla="*/ 1985116 h 2237474"/>
              <a:gd name="connsiteX151" fmla="*/ 2748833 w 12192000"/>
              <a:gd name="connsiteY151" fmla="*/ 1986323 h 2237474"/>
              <a:gd name="connsiteX152" fmla="*/ 2748661 w 12192000"/>
              <a:gd name="connsiteY152" fmla="*/ 1986122 h 2237474"/>
              <a:gd name="connsiteX153" fmla="*/ 2740251 w 12192000"/>
              <a:gd name="connsiteY153" fmla="*/ 1986946 h 2237474"/>
              <a:gd name="connsiteX154" fmla="*/ 2718916 w 12192000"/>
              <a:gd name="connsiteY154" fmla="*/ 1990867 h 2237474"/>
              <a:gd name="connsiteX155" fmla="*/ 2713522 w 12192000"/>
              <a:gd name="connsiteY155" fmla="*/ 1990173 h 2237474"/>
              <a:gd name="connsiteX156" fmla="*/ 2680597 w 12192000"/>
              <a:gd name="connsiteY156" fmla="*/ 1984996 h 2237474"/>
              <a:gd name="connsiteX157" fmla="*/ 2578178 w 12192000"/>
              <a:gd name="connsiteY157" fmla="*/ 1990531 h 2237474"/>
              <a:gd name="connsiteX158" fmla="*/ 2476147 w 12192000"/>
              <a:gd name="connsiteY158" fmla="*/ 1998305 h 2237474"/>
              <a:gd name="connsiteX159" fmla="*/ 2373568 w 12192000"/>
              <a:gd name="connsiteY159" fmla="*/ 2003219 h 2237474"/>
              <a:gd name="connsiteX160" fmla="*/ 2321399 w 12192000"/>
              <a:gd name="connsiteY160" fmla="*/ 1989467 h 2237474"/>
              <a:gd name="connsiteX161" fmla="*/ 2315525 w 12192000"/>
              <a:gd name="connsiteY161" fmla="*/ 1989708 h 2237474"/>
              <a:gd name="connsiteX162" fmla="*/ 2300792 w 12192000"/>
              <a:gd name="connsiteY162" fmla="*/ 1994290 h 2237474"/>
              <a:gd name="connsiteX163" fmla="*/ 2295469 w 12192000"/>
              <a:gd name="connsiteY163" fmla="*/ 1996659 h 2237474"/>
              <a:gd name="connsiteX164" fmla="*/ 2287219 w 12192000"/>
              <a:gd name="connsiteY164" fmla="*/ 1998750 h 2237474"/>
              <a:gd name="connsiteX165" fmla="*/ 2286948 w 12192000"/>
              <a:gd name="connsiteY165" fmla="*/ 1998596 h 2237474"/>
              <a:gd name="connsiteX166" fmla="*/ 2243069 w 12192000"/>
              <a:gd name="connsiteY166" fmla="*/ 2015111 h 2237474"/>
              <a:gd name="connsiteX167" fmla="*/ 2186609 w 12192000"/>
              <a:gd name="connsiteY167" fmla="*/ 2008263 h 2237474"/>
              <a:gd name="connsiteX168" fmla="*/ 2164831 w 12192000"/>
              <a:gd name="connsiteY168" fmla="*/ 2010143 h 2237474"/>
              <a:gd name="connsiteX169" fmla="*/ 2152836 w 12192000"/>
              <a:gd name="connsiteY169" fmla="*/ 2010048 h 2237474"/>
              <a:gd name="connsiteX170" fmla="*/ 2117102 w 12192000"/>
              <a:gd name="connsiteY170" fmla="*/ 2023004 h 2237474"/>
              <a:gd name="connsiteX171" fmla="*/ 2111935 w 12192000"/>
              <a:gd name="connsiteY171" fmla="*/ 2023163 h 2237474"/>
              <a:gd name="connsiteX172" fmla="*/ 2089991 w 12192000"/>
              <a:gd name="connsiteY172" fmla="*/ 2034193 h 2237474"/>
              <a:gd name="connsiteX173" fmla="*/ 2058061 w 12192000"/>
              <a:gd name="connsiteY173" fmla="*/ 2047942 h 2237474"/>
              <a:gd name="connsiteX174" fmla="*/ 2055737 w 12192000"/>
              <a:gd name="connsiteY174" fmla="*/ 2047704 h 2237474"/>
              <a:gd name="connsiteX175" fmla="*/ 2042244 w 12192000"/>
              <a:gd name="connsiteY175" fmla="*/ 2055560 h 2237474"/>
              <a:gd name="connsiteX176" fmla="*/ 1976224 w 12192000"/>
              <a:gd name="connsiteY176" fmla="*/ 2074257 h 2237474"/>
              <a:gd name="connsiteX177" fmla="*/ 1877728 w 12192000"/>
              <a:gd name="connsiteY177" fmla="*/ 2101004 h 2237474"/>
              <a:gd name="connsiteX178" fmla="*/ 1759056 w 12192000"/>
              <a:gd name="connsiteY178" fmla="*/ 2125608 h 2237474"/>
              <a:gd name="connsiteX179" fmla="*/ 1637948 w 12192000"/>
              <a:gd name="connsiteY179" fmla="*/ 2172597 h 2237474"/>
              <a:gd name="connsiteX180" fmla="*/ 1434549 w 12192000"/>
              <a:gd name="connsiteY180" fmla="*/ 2234522 h 2237474"/>
              <a:gd name="connsiteX181" fmla="*/ 1398481 w 12192000"/>
              <a:gd name="connsiteY181" fmla="*/ 2237074 h 2237474"/>
              <a:gd name="connsiteX182" fmla="*/ 1398407 w 12192000"/>
              <a:gd name="connsiteY182" fmla="*/ 2237095 h 2237474"/>
              <a:gd name="connsiteX183" fmla="*/ 1370962 w 12192000"/>
              <a:gd name="connsiteY183" fmla="*/ 2237474 h 2237474"/>
              <a:gd name="connsiteX184" fmla="*/ 1356367 w 12192000"/>
              <a:gd name="connsiteY184" fmla="*/ 2235089 h 2237474"/>
              <a:gd name="connsiteX185" fmla="*/ 1324828 w 12192000"/>
              <a:gd name="connsiteY185" fmla="*/ 2231968 h 2237474"/>
              <a:gd name="connsiteX186" fmla="*/ 1297744 w 12192000"/>
              <a:gd name="connsiteY186" fmla="*/ 2235849 h 2237474"/>
              <a:gd name="connsiteX187" fmla="*/ 1286236 w 12192000"/>
              <a:gd name="connsiteY187" fmla="*/ 2233135 h 2237474"/>
              <a:gd name="connsiteX188" fmla="*/ 1283504 w 12192000"/>
              <a:gd name="connsiteY188" fmla="*/ 2233797 h 2237474"/>
              <a:gd name="connsiteX189" fmla="*/ 1279765 w 12192000"/>
              <a:gd name="connsiteY189" fmla="*/ 2229639 h 2237474"/>
              <a:gd name="connsiteX190" fmla="*/ 1195347 w 12192000"/>
              <a:gd name="connsiteY190" fmla="*/ 2212354 h 2237474"/>
              <a:gd name="connsiteX191" fmla="*/ 970251 w 12192000"/>
              <a:gd name="connsiteY191" fmla="*/ 2221029 h 2237474"/>
              <a:gd name="connsiteX192" fmla="*/ 812914 w 12192000"/>
              <a:gd name="connsiteY192" fmla="*/ 2202752 h 2237474"/>
              <a:gd name="connsiteX193" fmla="*/ 800195 w 12192000"/>
              <a:gd name="connsiteY193" fmla="*/ 2209407 h 2237474"/>
              <a:gd name="connsiteX194" fmla="*/ 784978 w 12192000"/>
              <a:gd name="connsiteY194" fmla="*/ 2212360 h 2237474"/>
              <a:gd name="connsiteX195" fmla="*/ 681987 w 12192000"/>
              <a:gd name="connsiteY195" fmla="*/ 2216757 h 2237474"/>
              <a:gd name="connsiteX196" fmla="*/ 669923 w 12192000"/>
              <a:gd name="connsiteY196" fmla="*/ 2211682 h 2237474"/>
              <a:gd name="connsiteX197" fmla="*/ 648680 w 12192000"/>
              <a:gd name="connsiteY197" fmla="*/ 2206229 h 2237474"/>
              <a:gd name="connsiteX198" fmla="*/ 597225 w 12192000"/>
              <a:gd name="connsiteY198" fmla="*/ 2180999 h 2237474"/>
              <a:gd name="connsiteX199" fmla="*/ 558449 w 12192000"/>
              <a:gd name="connsiteY199" fmla="*/ 2182346 h 2237474"/>
              <a:gd name="connsiteX200" fmla="*/ 550517 w 12192000"/>
              <a:gd name="connsiteY200" fmla="*/ 2182060 h 2237474"/>
              <a:gd name="connsiteX201" fmla="*/ 550309 w 12192000"/>
              <a:gd name="connsiteY201" fmla="*/ 2181825 h 2237474"/>
              <a:gd name="connsiteX202" fmla="*/ 541836 w 12192000"/>
              <a:gd name="connsiteY202" fmla="*/ 2181063 h 2237474"/>
              <a:gd name="connsiteX203" fmla="*/ 536057 w 12192000"/>
              <a:gd name="connsiteY203" fmla="*/ 2181537 h 2237474"/>
              <a:gd name="connsiteX204" fmla="*/ 520671 w 12192000"/>
              <a:gd name="connsiteY204" fmla="*/ 2180980 h 2237474"/>
              <a:gd name="connsiteX205" fmla="*/ 515024 w 12192000"/>
              <a:gd name="connsiteY205" fmla="*/ 2179258 h 2237474"/>
              <a:gd name="connsiteX206" fmla="*/ 512278 w 12192000"/>
              <a:gd name="connsiteY206" fmla="*/ 2176369 h 2237474"/>
              <a:gd name="connsiteX207" fmla="*/ 480419 w 12192000"/>
              <a:gd name="connsiteY207" fmla="*/ 2167807 h 2237474"/>
              <a:gd name="connsiteX208" fmla="*/ 413835 w 12192000"/>
              <a:gd name="connsiteY208" fmla="*/ 2156783 h 2237474"/>
              <a:gd name="connsiteX209" fmla="*/ 376513 w 12192000"/>
              <a:gd name="connsiteY209" fmla="*/ 2154014 h 2237474"/>
              <a:gd name="connsiteX210" fmla="*/ 273386 w 12192000"/>
              <a:gd name="connsiteY210" fmla="*/ 2142551 h 2237474"/>
              <a:gd name="connsiteX211" fmla="*/ 169207 w 12192000"/>
              <a:gd name="connsiteY211" fmla="*/ 2128100 h 2237474"/>
              <a:gd name="connsiteX212" fmla="*/ 93149 w 12192000"/>
              <a:gd name="connsiteY212" fmla="*/ 2105324 h 2237474"/>
              <a:gd name="connsiteX213" fmla="*/ 88109 w 12192000"/>
              <a:gd name="connsiteY213" fmla="*/ 2106704 h 2237474"/>
              <a:gd name="connsiteX214" fmla="*/ 80022 w 12192000"/>
              <a:gd name="connsiteY214" fmla="*/ 2107254 h 2237474"/>
              <a:gd name="connsiteX215" fmla="*/ 79717 w 12192000"/>
              <a:gd name="connsiteY215" fmla="*/ 2107046 h 2237474"/>
              <a:gd name="connsiteX216" fmla="*/ 72352 w 12192000"/>
              <a:gd name="connsiteY216" fmla="*/ 2107991 h 2237474"/>
              <a:gd name="connsiteX217" fmla="*/ 37645 w 12192000"/>
              <a:gd name="connsiteY217" fmla="*/ 2115401 h 2237474"/>
              <a:gd name="connsiteX218" fmla="*/ 4572 w 12192000"/>
              <a:gd name="connsiteY218" fmla="*/ 2111091 h 2237474"/>
              <a:gd name="connsiteX219" fmla="*/ 0 w 12192000"/>
              <a:gd name="connsiteY219" fmla="*/ 2110468 h 2237474"/>
              <a:gd name="connsiteX220" fmla="*/ 0 w 12192000"/>
              <a:gd name="connsiteY22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00499 w 12192000"/>
              <a:gd name="connsiteY34" fmla="*/ 954680 h 2237474"/>
              <a:gd name="connsiteX35" fmla="*/ 9428195 w 12192000"/>
              <a:gd name="connsiteY35" fmla="*/ 986225 h 2237474"/>
              <a:gd name="connsiteX36" fmla="*/ 9410017 w 12192000"/>
              <a:gd name="connsiteY36" fmla="*/ 993931 h 2237474"/>
              <a:gd name="connsiteX37" fmla="*/ 9392919 w 12192000"/>
              <a:gd name="connsiteY37" fmla="*/ 994656 h 2237474"/>
              <a:gd name="connsiteX38" fmla="*/ 9278619 w 12192000"/>
              <a:gd name="connsiteY38" fmla="*/ 1011878 h 2237474"/>
              <a:gd name="connsiteX39" fmla="*/ 9268019 w 12192000"/>
              <a:gd name="connsiteY39" fmla="*/ 1007442 h 2237474"/>
              <a:gd name="connsiteX40" fmla="*/ 9234662 w 12192000"/>
              <a:gd name="connsiteY40" fmla="*/ 1023056 h 2237474"/>
              <a:gd name="connsiteX41" fmla="*/ 9181033 w 12192000"/>
              <a:gd name="connsiteY41" fmla="*/ 1037921 h 2237474"/>
              <a:gd name="connsiteX42" fmla="*/ 9155969 w 12192000"/>
              <a:gd name="connsiteY42" fmla="*/ 1046804 h 2237474"/>
              <a:gd name="connsiteX43" fmla="*/ 9133985 w 12192000"/>
              <a:gd name="connsiteY43" fmla="*/ 1046450 h 2237474"/>
              <a:gd name="connsiteX44" fmla="*/ 9012987 w 12192000"/>
              <a:gd name="connsiteY44" fmla="*/ 1061986 h 2237474"/>
              <a:gd name="connsiteX45" fmla="*/ 8968445 w 12192000"/>
              <a:gd name="connsiteY45" fmla="*/ 1052169 h 2237474"/>
              <a:gd name="connsiteX46" fmla="*/ 8958984 w 12192000"/>
              <a:gd name="connsiteY46" fmla="*/ 1057212 h 2237474"/>
              <a:gd name="connsiteX47" fmla="*/ 8886001 w 12192000"/>
              <a:gd name="connsiteY47" fmla="*/ 1067468 h 2237474"/>
              <a:gd name="connsiteX48" fmla="*/ 8838610 w 12192000"/>
              <a:gd name="connsiteY48" fmla="*/ 1075091 h 2237474"/>
              <a:gd name="connsiteX49" fmla="*/ 8750383 w 12192000"/>
              <a:gd name="connsiteY49" fmla="*/ 1097387 h 2237474"/>
              <a:gd name="connsiteX50" fmla="*/ 8697365 w 12192000"/>
              <a:gd name="connsiteY50" fmla="*/ 1105869 h 2237474"/>
              <a:gd name="connsiteX51" fmla="*/ 8665605 w 12192000"/>
              <a:gd name="connsiteY51" fmla="*/ 1110791 h 2237474"/>
              <a:gd name="connsiteX52" fmla="*/ 8584946 w 12192000"/>
              <a:gd name="connsiteY52" fmla="*/ 1135226 h 2237474"/>
              <a:gd name="connsiteX53" fmla="*/ 8460755 w 12192000"/>
              <a:gd name="connsiteY53" fmla="*/ 1203427 h 2237474"/>
              <a:gd name="connsiteX54" fmla="*/ 8419755 w 12192000"/>
              <a:gd name="connsiteY54" fmla="*/ 1216260 h 2237474"/>
              <a:gd name="connsiteX55" fmla="*/ 8411626 w 12192000"/>
              <a:gd name="connsiteY55" fmla="*/ 1214397 h 2237474"/>
              <a:gd name="connsiteX56" fmla="*/ 8363469 w 12192000"/>
              <a:gd name="connsiteY56" fmla="*/ 1246658 h 2237474"/>
              <a:gd name="connsiteX57" fmla="*/ 8275497 w 12192000"/>
              <a:gd name="connsiteY57" fmla="*/ 1264396 h 2237474"/>
              <a:gd name="connsiteX58" fmla="*/ 8206287 w 12192000"/>
              <a:gd name="connsiteY58" fmla="*/ 1273060 h 2237474"/>
              <a:gd name="connsiteX59" fmla="*/ 8168705 w 12192000"/>
              <a:gd name="connsiteY59" fmla="*/ 1279956 h 2237474"/>
              <a:gd name="connsiteX60" fmla="*/ 8139997 w 12192000"/>
              <a:gd name="connsiteY60" fmla="*/ 1282713 h 2237474"/>
              <a:gd name="connsiteX61" fmla="*/ 8074238 w 12192000"/>
              <a:gd name="connsiteY61" fmla="*/ 1301895 h 2237474"/>
              <a:gd name="connsiteX62" fmla="*/ 7968292 w 12192000"/>
              <a:gd name="connsiteY62" fmla="*/ 1338779 h 2237474"/>
              <a:gd name="connsiteX63" fmla="*/ 7945122 w 12192000"/>
              <a:gd name="connsiteY63" fmla="*/ 1345477 h 2237474"/>
              <a:gd name="connsiteX64" fmla="*/ 7902328 w 12192000"/>
              <a:gd name="connsiteY64" fmla="*/ 1345865 h 2237474"/>
              <a:gd name="connsiteX65" fmla="*/ 7875879 w 12192000"/>
              <a:gd name="connsiteY65" fmla="*/ 1345646 h 2237474"/>
              <a:gd name="connsiteX66" fmla="*/ 7840612 w 12192000"/>
              <a:gd name="connsiteY66" fmla="*/ 1369373 h 2237474"/>
              <a:gd name="connsiteX67" fmla="*/ 7786819 w 12192000"/>
              <a:gd name="connsiteY67" fmla="*/ 1378970 h 2237474"/>
              <a:gd name="connsiteX68" fmla="*/ 7548172 w 12192000"/>
              <a:gd name="connsiteY68" fmla="*/ 1417460 h 2237474"/>
              <a:gd name="connsiteX69" fmla="*/ 7483437 w 12192000"/>
              <a:gd name="connsiteY69" fmla="*/ 1478152 h 2237474"/>
              <a:gd name="connsiteX70" fmla="*/ 7377870 w 12192000"/>
              <a:gd name="connsiteY70" fmla="*/ 1523319 h 2237474"/>
              <a:gd name="connsiteX71" fmla="*/ 7230737 w 12192000"/>
              <a:gd name="connsiteY71" fmla="*/ 1562633 h 2237474"/>
              <a:gd name="connsiteX72" fmla="*/ 7224458 w 12192000"/>
              <a:gd name="connsiteY72" fmla="*/ 1573008 h 2237474"/>
              <a:gd name="connsiteX73" fmla="*/ 7213486 w 12192000"/>
              <a:gd name="connsiteY73" fmla="*/ 1580987 h 2237474"/>
              <a:gd name="connsiteX74" fmla="*/ 7183121 w 12192000"/>
              <a:gd name="connsiteY74" fmla="*/ 1595162 h 2237474"/>
              <a:gd name="connsiteX75" fmla="*/ 7164601 w 12192000"/>
              <a:gd name="connsiteY75" fmla="*/ 1606490 h 2237474"/>
              <a:gd name="connsiteX76" fmla="*/ 7114651 w 12192000"/>
              <a:gd name="connsiteY76" fmla="*/ 1620959 h 2237474"/>
              <a:gd name="connsiteX77" fmla="*/ 7092727 w 12192000"/>
              <a:gd name="connsiteY77" fmla="*/ 1623628 h 2237474"/>
              <a:gd name="connsiteX78" fmla="*/ 7031309 w 12192000"/>
              <a:gd name="connsiteY78" fmla="*/ 1619451 h 2237474"/>
              <a:gd name="connsiteX79" fmla="*/ 6999084 w 12192000"/>
              <a:gd name="connsiteY79" fmla="*/ 1634317 h 2237474"/>
              <a:gd name="connsiteX80" fmla="*/ 6992107 w 12192000"/>
              <a:gd name="connsiteY80" fmla="*/ 1636860 h 2237474"/>
              <a:gd name="connsiteX81" fmla="*/ 6991765 w 12192000"/>
              <a:gd name="connsiteY81" fmla="*/ 1636725 h 2237474"/>
              <a:gd name="connsiteX82" fmla="*/ 6900177 w 12192000"/>
              <a:gd name="connsiteY82" fmla="*/ 1636016 h 2237474"/>
              <a:gd name="connsiteX83" fmla="*/ 6795372 w 12192000"/>
              <a:gd name="connsiteY83" fmla="*/ 1644845 h 2237474"/>
              <a:gd name="connsiteX84" fmla="*/ 6692251 w 12192000"/>
              <a:gd name="connsiteY84" fmla="*/ 1656357 h 2237474"/>
              <a:gd name="connsiteX85" fmla="*/ 6655235 w 12192000"/>
              <a:gd name="connsiteY85" fmla="*/ 1661869 h 2237474"/>
              <a:gd name="connsiteX86" fmla="*/ 6587857 w 12192000"/>
              <a:gd name="connsiteY86" fmla="*/ 1665769 h 2237474"/>
              <a:gd name="connsiteX87" fmla="*/ 6554894 w 12192000"/>
              <a:gd name="connsiteY87" fmla="*/ 1664428 h 2237474"/>
              <a:gd name="connsiteX88" fmla="*/ 6516595 w 12192000"/>
              <a:gd name="connsiteY88" fmla="*/ 1667475 h 2237474"/>
              <a:gd name="connsiteX89" fmla="*/ 6508541 w 12192000"/>
              <a:gd name="connsiteY89" fmla="*/ 1668757 h 2237474"/>
              <a:gd name="connsiteX90" fmla="*/ 6471012 w 12192000"/>
              <a:gd name="connsiteY90" fmla="*/ 1678604 h 2237474"/>
              <a:gd name="connsiteX91" fmla="*/ 6415265 w 12192000"/>
              <a:gd name="connsiteY91" fmla="*/ 1665317 h 2237474"/>
              <a:gd name="connsiteX92" fmla="*/ 6364035 w 12192000"/>
              <a:gd name="connsiteY92" fmla="*/ 1667683 h 2237474"/>
              <a:gd name="connsiteX93" fmla="*/ 6280959 w 12192000"/>
              <a:gd name="connsiteY93" fmla="*/ 1689329 h 2237474"/>
              <a:gd name="connsiteX94" fmla="*/ 6243319 w 12192000"/>
              <a:gd name="connsiteY94" fmla="*/ 1695560 h 2237474"/>
              <a:gd name="connsiteX95" fmla="*/ 6098321 w 12192000"/>
              <a:gd name="connsiteY95" fmla="*/ 1721646 h 2237474"/>
              <a:gd name="connsiteX96" fmla="*/ 5880652 w 12192000"/>
              <a:gd name="connsiteY96" fmla="*/ 1779643 h 2237474"/>
              <a:gd name="connsiteX97" fmla="*/ 5785959 w 12192000"/>
              <a:gd name="connsiteY97" fmla="*/ 1775307 h 2237474"/>
              <a:gd name="connsiteX98" fmla="*/ 5643534 w 12192000"/>
              <a:gd name="connsiteY98" fmla="*/ 1802919 h 2237474"/>
              <a:gd name="connsiteX99" fmla="*/ 5518799 w 12192000"/>
              <a:gd name="connsiteY99" fmla="*/ 1818312 h 2237474"/>
              <a:gd name="connsiteX100" fmla="*/ 5505014 w 12192000"/>
              <a:gd name="connsiteY100" fmla="*/ 1819259 h 2237474"/>
              <a:gd name="connsiteX101" fmla="*/ 5453307 w 12192000"/>
              <a:gd name="connsiteY101" fmla="*/ 1815450 h 2237474"/>
              <a:gd name="connsiteX102" fmla="*/ 5364192 w 12192000"/>
              <a:gd name="connsiteY102" fmla="*/ 1826074 h 2237474"/>
              <a:gd name="connsiteX103" fmla="*/ 5350380 w 12192000"/>
              <a:gd name="connsiteY103" fmla="*/ 1830891 h 2237474"/>
              <a:gd name="connsiteX104" fmla="*/ 5259633 w 12192000"/>
              <a:gd name="connsiteY104" fmla="*/ 1837160 h 2237474"/>
              <a:gd name="connsiteX105" fmla="*/ 5197513 w 12192000"/>
              <a:gd name="connsiteY105" fmla="*/ 1844718 h 2237474"/>
              <a:gd name="connsiteX106" fmla="*/ 5168852 w 12192000"/>
              <a:gd name="connsiteY106" fmla="*/ 1844846 h 2237474"/>
              <a:gd name="connsiteX107" fmla="*/ 5114927 w 12192000"/>
              <a:gd name="connsiteY107" fmla="*/ 1847827 h 2237474"/>
              <a:gd name="connsiteX108" fmla="*/ 5108970 w 12192000"/>
              <a:gd name="connsiteY108" fmla="*/ 1847935 h 2237474"/>
              <a:gd name="connsiteX109" fmla="*/ 5067961 w 12192000"/>
              <a:gd name="connsiteY109" fmla="*/ 1845917 h 2237474"/>
              <a:gd name="connsiteX110" fmla="*/ 5007075 w 12192000"/>
              <a:gd name="connsiteY110" fmla="*/ 1838626 h 2237474"/>
              <a:gd name="connsiteX111" fmla="*/ 4944087 w 12192000"/>
              <a:gd name="connsiteY111" fmla="*/ 1823332 h 2237474"/>
              <a:gd name="connsiteX112" fmla="*/ 4907662 w 12192000"/>
              <a:gd name="connsiteY112" fmla="*/ 1816900 h 2237474"/>
              <a:gd name="connsiteX113" fmla="*/ 4882386 w 12192000"/>
              <a:gd name="connsiteY113" fmla="*/ 1809844 h 2237474"/>
              <a:gd name="connsiteX114" fmla="*/ 4811440 w 12192000"/>
              <a:gd name="connsiteY114" fmla="*/ 1804655 h 2237474"/>
              <a:gd name="connsiteX115" fmla="*/ 4691075 w 12192000"/>
              <a:gd name="connsiteY115" fmla="*/ 1801389 h 2237474"/>
              <a:gd name="connsiteX116" fmla="*/ 4611738 w 12192000"/>
              <a:gd name="connsiteY116" fmla="*/ 1776964 h 2237474"/>
              <a:gd name="connsiteX117" fmla="*/ 4560070 w 12192000"/>
              <a:gd name="connsiteY117" fmla="*/ 1785640 h 2237474"/>
              <a:gd name="connsiteX118" fmla="*/ 4536503 w 12192000"/>
              <a:gd name="connsiteY118" fmla="*/ 1785334 h 2237474"/>
              <a:gd name="connsiteX119" fmla="*/ 4513724 w 12192000"/>
              <a:gd name="connsiteY119" fmla="*/ 1791996 h 2237474"/>
              <a:gd name="connsiteX120" fmla="*/ 4459810 w 12192000"/>
              <a:gd name="connsiteY120" fmla="*/ 1797886 h 2237474"/>
              <a:gd name="connsiteX121" fmla="*/ 4379064 w 12192000"/>
              <a:gd name="connsiteY121" fmla="*/ 1817177 h 2237474"/>
              <a:gd name="connsiteX122" fmla="*/ 4319209 w 12192000"/>
              <a:gd name="connsiteY122" fmla="*/ 1834833 h 2237474"/>
              <a:gd name="connsiteX123" fmla="*/ 4290981 w 12192000"/>
              <a:gd name="connsiteY123" fmla="*/ 1839677 h 2237474"/>
              <a:gd name="connsiteX124" fmla="*/ 4285792 w 12192000"/>
              <a:gd name="connsiteY124" fmla="*/ 1836231 h 2237474"/>
              <a:gd name="connsiteX125" fmla="*/ 4238372 w 12192000"/>
              <a:gd name="connsiteY125" fmla="*/ 1851480 h 2237474"/>
              <a:gd name="connsiteX126" fmla="*/ 4232517 w 12192000"/>
              <a:gd name="connsiteY126" fmla="*/ 1852567 h 2237474"/>
              <a:gd name="connsiteX127" fmla="*/ 4191732 w 12192000"/>
              <a:gd name="connsiteY127" fmla="*/ 1857328 h 2237474"/>
              <a:gd name="connsiteX128" fmla="*/ 4065532 w 12192000"/>
              <a:gd name="connsiteY128" fmla="*/ 1855477 h 2237474"/>
              <a:gd name="connsiteX129" fmla="*/ 4028460 w 12192000"/>
              <a:gd name="connsiteY129" fmla="*/ 1855137 h 2237474"/>
              <a:gd name="connsiteX130" fmla="*/ 4002267 w 12192000"/>
              <a:gd name="connsiteY130" fmla="*/ 1852352 h 2237474"/>
              <a:gd name="connsiteX131" fmla="*/ 3931396 w 12192000"/>
              <a:gd name="connsiteY131" fmla="*/ 1858915 h 2237474"/>
              <a:gd name="connsiteX132" fmla="*/ 3812162 w 12192000"/>
              <a:gd name="connsiteY132" fmla="*/ 1875501 h 2237474"/>
              <a:gd name="connsiteX133" fmla="*/ 3729530 w 12192000"/>
              <a:gd name="connsiteY133" fmla="*/ 1864513 h 2237474"/>
              <a:gd name="connsiteX134" fmla="*/ 3680177 w 12192000"/>
              <a:gd name="connsiteY134" fmla="*/ 1881552 h 2237474"/>
              <a:gd name="connsiteX135" fmla="*/ 3567259 w 12192000"/>
              <a:gd name="connsiteY135" fmla="*/ 1893482 h 2237474"/>
              <a:gd name="connsiteX136" fmla="*/ 3405770 w 12192000"/>
              <a:gd name="connsiteY136" fmla="*/ 1904591 h 2237474"/>
              <a:gd name="connsiteX137" fmla="*/ 3280097 w 12192000"/>
              <a:gd name="connsiteY137" fmla="*/ 1919610 h 2237474"/>
              <a:gd name="connsiteX138" fmla="*/ 3123424 w 12192000"/>
              <a:gd name="connsiteY138" fmla="*/ 1952930 h 2237474"/>
              <a:gd name="connsiteX139" fmla="*/ 3009910 w 12192000"/>
              <a:gd name="connsiteY139" fmla="*/ 1957866 h 2237474"/>
              <a:gd name="connsiteX140" fmla="*/ 2995934 w 12192000"/>
              <a:gd name="connsiteY140" fmla="*/ 1967085 h 2237474"/>
              <a:gd name="connsiteX141" fmla="*/ 2980071 w 12192000"/>
              <a:gd name="connsiteY141" fmla="*/ 1972988 h 2237474"/>
              <a:gd name="connsiteX142" fmla="*/ 2978094 w 12192000"/>
              <a:gd name="connsiteY142" fmla="*/ 1972369 h 2237474"/>
              <a:gd name="connsiteX143" fmla="*/ 2942858 w 12192000"/>
              <a:gd name="connsiteY143" fmla="*/ 1981367 h 2237474"/>
              <a:gd name="connsiteX144" fmla="*/ 2875436 w 12192000"/>
              <a:gd name="connsiteY144" fmla="*/ 1996977 h 2237474"/>
              <a:gd name="connsiteX145" fmla="*/ 2874892 w 12192000"/>
              <a:gd name="connsiteY145" fmla="*/ 1996085 h 2237474"/>
              <a:gd name="connsiteX146" fmla="*/ 2864145 w 12192000"/>
              <a:gd name="connsiteY146" fmla="*/ 1994061 h 2237474"/>
              <a:gd name="connsiteX147" fmla="*/ 2843662 w 12192000"/>
              <a:gd name="connsiteY147" fmla="*/ 1992498 h 2237474"/>
              <a:gd name="connsiteX148" fmla="*/ 2796128 w 12192000"/>
              <a:gd name="connsiteY148" fmla="*/ 1976403 h 2237474"/>
              <a:gd name="connsiteX149" fmla="*/ 2756784 w 12192000"/>
              <a:gd name="connsiteY149" fmla="*/ 1985116 h 2237474"/>
              <a:gd name="connsiteX150" fmla="*/ 2748833 w 12192000"/>
              <a:gd name="connsiteY150" fmla="*/ 1986323 h 2237474"/>
              <a:gd name="connsiteX151" fmla="*/ 2748661 w 12192000"/>
              <a:gd name="connsiteY151" fmla="*/ 1986122 h 2237474"/>
              <a:gd name="connsiteX152" fmla="*/ 2740251 w 12192000"/>
              <a:gd name="connsiteY152" fmla="*/ 1986946 h 2237474"/>
              <a:gd name="connsiteX153" fmla="*/ 2718916 w 12192000"/>
              <a:gd name="connsiteY153" fmla="*/ 1990867 h 2237474"/>
              <a:gd name="connsiteX154" fmla="*/ 2713522 w 12192000"/>
              <a:gd name="connsiteY154" fmla="*/ 1990173 h 2237474"/>
              <a:gd name="connsiteX155" fmla="*/ 2680597 w 12192000"/>
              <a:gd name="connsiteY155" fmla="*/ 1984996 h 2237474"/>
              <a:gd name="connsiteX156" fmla="*/ 2578178 w 12192000"/>
              <a:gd name="connsiteY156" fmla="*/ 1990531 h 2237474"/>
              <a:gd name="connsiteX157" fmla="*/ 2476147 w 12192000"/>
              <a:gd name="connsiteY157" fmla="*/ 1998305 h 2237474"/>
              <a:gd name="connsiteX158" fmla="*/ 2373568 w 12192000"/>
              <a:gd name="connsiteY158" fmla="*/ 2003219 h 2237474"/>
              <a:gd name="connsiteX159" fmla="*/ 2321399 w 12192000"/>
              <a:gd name="connsiteY159" fmla="*/ 1989467 h 2237474"/>
              <a:gd name="connsiteX160" fmla="*/ 2315525 w 12192000"/>
              <a:gd name="connsiteY160" fmla="*/ 1989708 h 2237474"/>
              <a:gd name="connsiteX161" fmla="*/ 2300792 w 12192000"/>
              <a:gd name="connsiteY161" fmla="*/ 1994290 h 2237474"/>
              <a:gd name="connsiteX162" fmla="*/ 2295469 w 12192000"/>
              <a:gd name="connsiteY162" fmla="*/ 1996659 h 2237474"/>
              <a:gd name="connsiteX163" fmla="*/ 2287219 w 12192000"/>
              <a:gd name="connsiteY163" fmla="*/ 1998750 h 2237474"/>
              <a:gd name="connsiteX164" fmla="*/ 2286948 w 12192000"/>
              <a:gd name="connsiteY164" fmla="*/ 1998596 h 2237474"/>
              <a:gd name="connsiteX165" fmla="*/ 2243069 w 12192000"/>
              <a:gd name="connsiteY165" fmla="*/ 2015111 h 2237474"/>
              <a:gd name="connsiteX166" fmla="*/ 2186609 w 12192000"/>
              <a:gd name="connsiteY166" fmla="*/ 2008263 h 2237474"/>
              <a:gd name="connsiteX167" fmla="*/ 2164831 w 12192000"/>
              <a:gd name="connsiteY167" fmla="*/ 2010143 h 2237474"/>
              <a:gd name="connsiteX168" fmla="*/ 2152836 w 12192000"/>
              <a:gd name="connsiteY168" fmla="*/ 2010048 h 2237474"/>
              <a:gd name="connsiteX169" fmla="*/ 2117102 w 12192000"/>
              <a:gd name="connsiteY169" fmla="*/ 2023004 h 2237474"/>
              <a:gd name="connsiteX170" fmla="*/ 2111935 w 12192000"/>
              <a:gd name="connsiteY170" fmla="*/ 2023163 h 2237474"/>
              <a:gd name="connsiteX171" fmla="*/ 2089991 w 12192000"/>
              <a:gd name="connsiteY171" fmla="*/ 2034193 h 2237474"/>
              <a:gd name="connsiteX172" fmla="*/ 2058061 w 12192000"/>
              <a:gd name="connsiteY172" fmla="*/ 2047942 h 2237474"/>
              <a:gd name="connsiteX173" fmla="*/ 2055737 w 12192000"/>
              <a:gd name="connsiteY173" fmla="*/ 2047704 h 2237474"/>
              <a:gd name="connsiteX174" fmla="*/ 2042244 w 12192000"/>
              <a:gd name="connsiteY174" fmla="*/ 2055560 h 2237474"/>
              <a:gd name="connsiteX175" fmla="*/ 1976224 w 12192000"/>
              <a:gd name="connsiteY175" fmla="*/ 2074257 h 2237474"/>
              <a:gd name="connsiteX176" fmla="*/ 1877728 w 12192000"/>
              <a:gd name="connsiteY176" fmla="*/ 2101004 h 2237474"/>
              <a:gd name="connsiteX177" fmla="*/ 1759056 w 12192000"/>
              <a:gd name="connsiteY177" fmla="*/ 2125608 h 2237474"/>
              <a:gd name="connsiteX178" fmla="*/ 1637948 w 12192000"/>
              <a:gd name="connsiteY178" fmla="*/ 2172597 h 2237474"/>
              <a:gd name="connsiteX179" fmla="*/ 1434549 w 12192000"/>
              <a:gd name="connsiteY179" fmla="*/ 2234522 h 2237474"/>
              <a:gd name="connsiteX180" fmla="*/ 1398481 w 12192000"/>
              <a:gd name="connsiteY180" fmla="*/ 2237074 h 2237474"/>
              <a:gd name="connsiteX181" fmla="*/ 1398407 w 12192000"/>
              <a:gd name="connsiteY181" fmla="*/ 2237095 h 2237474"/>
              <a:gd name="connsiteX182" fmla="*/ 1370962 w 12192000"/>
              <a:gd name="connsiteY182" fmla="*/ 2237474 h 2237474"/>
              <a:gd name="connsiteX183" fmla="*/ 1356367 w 12192000"/>
              <a:gd name="connsiteY183" fmla="*/ 2235089 h 2237474"/>
              <a:gd name="connsiteX184" fmla="*/ 1324828 w 12192000"/>
              <a:gd name="connsiteY184" fmla="*/ 2231968 h 2237474"/>
              <a:gd name="connsiteX185" fmla="*/ 1297744 w 12192000"/>
              <a:gd name="connsiteY185" fmla="*/ 2235849 h 2237474"/>
              <a:gd name="connsiteX186" fmla="*/ 1286236 w 12192000"/>
              <a:gd name="connsiteY186" fmla="*/ 2233135 h 2237474"/>
              <a:gd name="connsiteX187" fmla="*/ 1283504 w 12192000"/>
              <a:gd name="connsiteY187" fmla="*/ 2233797 h 2237474"/>
              <a:gd name="connsiteX188" fmla="*/ 1279765 w 12192000"/>
              <a:gd name="connsiteY188" fmla="*/ 2229639 h 2237474"/>
              <a:gd name="connsiteX189" fmla="*/ 1195347 w 12192000"/>
              <a:gd name="connsiteY189" fmla="*/ 2212354 h 2237474"/>
              <a:gd name="connsiteX190" fmla="*/ 970251 w 12192000"/>
              <a:gd name="connsiteY190" fmla="*/ 2221029 h 2237474"/>
              <a:gd name="connsiteX191" fmla="*/ 812914 w 12192000"/>
              <a:gd name="connsiteY191" fmla="*/ 2202752 h 2237474"/>
              <a:gd name="connsiteX192" fmla="*/ 800195 w 12192000"/>
              <a:gd name="connsiteY192" fmla="*/ 2209407 h 2237474"/>
              <a:gd name="connsiteX193" fmla="*/ 784978 w 12192000"/>
              <a:gd name="connsiteY193" fmla="*/ 2212360 h 2237474"/>
              <a:gd name="connsiteX194" fmla="*/ 681987 w 12192000"/>
              <a:gd name="connsiteY194" fmla="*/ 2216757 h 2237474"/>
              <a:gd name="connsiteX195" fmla="*/ 669923 w 12192000"/>
              <a:gd name="connsiteY195" fmla="*/ 2211682 h 2237474"/>
              <a:gd name="connsiteX196" fmla="*/ 648680 w 12192000"/>
              <a:gd name="connsiteY196" fmla="*/ 2206229 h 2237474"/>
              <a:gd name="connsiteX197" fmla="*/ 597225 w 12192000"/>
              <a:gd name="connsiteY197" fmla="*/ 2180999 h 2237474"/>
              <a:gd name="connsiteX198" fmla="*/ 558449 w 12192000"/>
              <a:gd name="connsiteY198" fmla="*/ 2182346 h 2237474"/>
              <a:gd name="connsiteX199" fmla="*/ 550517 w 12192000"/>
              <a:gd name="connsiteY199" fmla="*/ 2182060 h 2237474"/>
              <a:gd name="connsiteX200" fmla="*/ 550309 w 12192000"/>
              <a:gd name="connsiteY200" fmla="*/ 2181825 h 2237474"/>
              <a:gd name="connsiteX201" fmla="*/ 541836 w 12192000"/>
              <a:gd name="connsiteY201" fmla="*/ 2181063 h 2237474"/>
              <a:gd name="connsiteX202" fmla="*/ 536057 w 12192000"/>
              <a:gd name="connsiteY202" fmla="*/ 2181537 h 2237474"/>
              <a:gd name="connsiteX203" fmla="*/ 520671 w 12192000"/>
              <a:gd name="connsiteY203" fmla="*/ 2180980 h 2237474"/>
              <a:gd name="connsiteX204" fmla="*/ 515024 w 12192000"/>
              <a:gd name="connsiteY204" fmla="*/ 2179258 h 2237474"/>
              <a:gd name="connsiteX205" fmla="*/ 512278 w 12192000"/>
              <a:gd name="connsiteY205" fmla="*/ 2176369 h 2237474"/>
              <a:gd name="connsiteX206" fmla="*/ 480419 w 12192000"/>
              <a:gd name="connsiteY206" fmla="*/ 2167807 h 2237474"/>
              <a:gd name="connsiteX207" fmla="*/ 413835 w 12192000"/>
              <a:gd name="connsiteY207" fmla="*/ 2156783 h 2237474"/>
              <a:gd name="connsiteX208" fmla="*/ 376513 w 12192000"/>
              <a:gd name="connsiteY208" fmla="*/ 2154014 h 2237474"/>
              <a:gd name="connsiteX209" fmla="*/ 273386 w 12192000"/>
              <a:gd name="connsiteY209" fmla="*/ 2142551 h 2237474"/>
              <a:gd name="connsiteX210" fmla="*/ 169207 w 12192000"/>
              <a:gd name="connsiteY210" fmla="*/ 2128100 h 2237474"/>
              <a:gd name="connsiteX211" fmla="*/ 93149 w 12192000"/>
              <a:gd name="connsiteY211" fmla="*/ 2105324 h 2237474"/>
              <a:gd name="connsiteX212" fmla="*/ 88109 w 12192000"/>
              <a:gd name="connsiteY212" fmla="*/ 2106704 h 2237474"/>
              <a:gd name="connsiteX213" fmla="*/ 80022 w 12192000"/>
              <a:gd name="connsiteY213" fmla="*/ 2107254 h 2237474"/>
              <a:gd name="connsiteX214" fmla="*/ 79717 w 12192000"/>
              <a:gd name="connsiteY214" fmla="*/ 2107046 h 2237474"/>
              <a:gd name="connsiteX215" fmla="*/ 72352 w 12192000"/>
              <a:gd name="connsiteY215" fmla="*/ 2107991 h 2237474"/>
              <a:gd name="connsiteX216" fmla="*/ 37645 w 12192000"/>
              <a:gd name="connsiteY216" fmla="*/ 2115401 h 2237474"/>
              <a:gd name="connsiteX217" fmla="*/ 4572 w 12192000"/>
              <a:gd name="connsiteY217" fmla="*/ 2111091 h 2237474"/>
              <a:gd name="connsiteX218" fmla="*/ 0 w 12192000"/>
              <a:gd name="connsiteY218" fmla="*/ 2110468 h 2237474"/>
              <a:gd name="connsiteX219" fmla="*/ 0 w 12192000"/>
              <a:gd name="connsiteY21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61459 w 12192000"/>
              <a:gd name="connsiteY27" fmla="*/ 862394 h 2237474"/>
              <a:gd name="connsiteX28" fmla="*/ 9705768 w 12192000"/>
              <a:gd name="connsiteY28" fmla="*/ 894610 h 2237474"/>
              <a:gd name="connsiteX29" fmla="*/ 9683005 w 12192000"/>
              <a:gd name="connsiteY29" fmla="*/ 894128 h 2237474"/>
              <a:gd name="connsiteX30" fmla="*/ 9594438 w 12192000"/>
              <a:gd name="connsiteY30" fmla="*/ 919051 h 2237474"/>
              <a:gd name="connsiteX31" fmla="*/ 9577033 w 12192000"/>
              <a:gd name="connsiteY31" fmla="*/ 922857 h 2237474"/>
              <a:gd name="connsiteX32" fmla="*/ 9544189 w 12192000"/>
              <a:gd name="connsiteY32" fmla="*/ 938966 h 2237474"/>
              <a:gd name="connsiteX33" fmla="*/ 9500499 w 12192000"/>
              <a:gd name="connsiteY33" fmla="*/ 954680 h 2237474"/>
              <a:gd name="connsiteX34" fmla="*/ 9428195 w 12192000"/>
              <a:gd name="connsiteY34" fmla="*/ 986225 h 2237474"/>
              <a:gd name="connsiteX35" fmla="*/ 9410017 w 12192000"/>
              <a:gd name="connsiteY35" fmla="*/ 993931 h 2237474"/>
              <a:gd name="connsiteX36" fmla="*/ 9392919 w 12192000"/>
              <a:gd name="connsiteY36" fmla="*/ 994656 h 2237474"/>
              <a:gd name="connsiteX37" fmla="*/ 9278619 w 12192000"/>
              <a:gd name="connsiteY37" fmla="*/ 1011878 h 2237474"/>
              <a:gd name="connsiteX38" fmla="*/ 9268019 w 12192000"/>
              <a:gd name="connsiteY38" fmla="*/ 1007442 h 2237474"/>
              <a:gd name="connsiteX39" fmla="*/ 9234662 w 12192000"/>
              <a:gd name="connsiteY39" fmla="*/ 1023056 h 2237474"/>
              <a:gd name="connsiteX40" fmla="*/ 9181033 w 12192000"/>
              <a:gd name="connsiteY40" fmla="*/ 1037921 h 2237474"/>
              <a:gd name="connsiteX41" fmla="*/ 9155969 w 12192000"/>
              <a:gd name="connsiteY41" fmla="*/ 1046804 h 2237474"/>
              <a:gd name="connsiteX42" fmla="*/ 9133985 w 12192000"/>
              <a:gd name="connsiteY42" fmla="*/ 1046450 h 2237474"/>
              <a:gd name="connsiteX43" fmla="*/ 9012987 w 12192000"/>
              <a:gd name="connsiteY43" fmla="*/ 1061986 h 2237474"/>
              <a:gd name="connsiteX44" fmla="*/ 8968445 w 12192000"/>
              <a:gd name="connsiteY44" fmla="*/ 1052169 h 2237474"/>
              <a:gd name="connsiteX45" fmla="*/ 8958984 w 12192000"/>
              <a:gd name="connsiteY45" fmla="*/ 1057212 h 2237474"/>
              <a:gd name="connsiteX46" fmla="*/ 8886001 w 12192000"/>
              <a:gd name="connsiteY46" fmla="*/ 1067468 h 2237474"/>
              <a:gd name="connsiteX47" fmla="*/ 8838610 w 12192000"/>
              <a:gd name="connsiteY47" fmla="*/ 1075091 h 2237474"/>
              <a:gd name="connsiteX48" fmla="*/ 8750383 w 12192000"/>
              <a:gd name="connsiteY48" fmla="*/ 1097387 h 2237474"/>
              <a:gd name="connsiteX49" fmla="*/ 8697365 w 12192000"/>
              <a:gd name="connsiteY49" fmla="*/ 1105869 h 2237474"/>
              <a:gd name="connsiteX50" fmla="*/ 8665605 w 12192000"/>
              <a:gd name="connsiteY50" fmla="*/ 1110791 h 2237474"/>
              <a:gd name="connsiteX51" fmla="*/ 8584946 w 12192000"/>
              <a:gd name="connsiteY51" fmla="*/ 1135226 h 2237474"/>
              <a:gd name="connsiteX52" fmla="*/ 8460755 w 12192000"/>
              <a:gd name="connsiteY52" fmla="*/ 1203427 h 2237474"/>
              <a:gd name="connsiteX53" fmla="*/ 8419755 w 12192000"/>
              <a:gd name="connsiteY53" fmla="*/ 1216260 h 2237474"/>
              <a:gd name="connsiteX54" fmla="*/ 8411626 w 12192000"/>
              <a:gd name="connsiteY54" fmla="*/ 1214397 h 2237474"/>
              <a:gd name="connsiteX55" fmla="*/ 8363469 w 12192000"/>
              <a:gd name="connsiteY55" fmla="*/ 1246658 h 2237474"/>
              <a:gd name="connsiteX56" fmla="*/ 8275497 w 12192000"/>
              <a:gd name="connsiteY56" fmla="*/ 1264396 h 2237474"/>
              <a:gd name="connsiteX57" fmla="*/ 8206287 w 12192000"/>
              <a:gd name="connsiteY57" fmla="*/ 1273060 h 2237474"/>
              <a:gd name="connsiteX58" fmla="*/ 8168705 w 12192000"/>
              <a:gd name="connsiteY58" fmla="*/ 1279956 h 2237474"/>
              <a:gd name="connsiteX59" fmla="*/ 8139997 w 12192000"/>
              <a:gd name="connsiteY59" fmla="*/ 1282713 h 2237474"/>
              <a:gd name="connsiteX60" fmla="*/ 8074238 w 12192000"/>
              <a:gd name="connsiteY60" fmla="*/ 1301895 h 2237474"/>
              <a:gd name="connsiteX61" fmla="*/ 7968292 w 12192000"/>
              <a:gd name="connsiteY61" fmla="*/ 1338779 h 2237474"/>
              <a:gd name="connsiteX62" fmla="*/ 7945122 w 12192000"/>
              <a:gd name="connsiteY62" fmla="*/ 1345477 h 2237474"/>
              <a:gd name="connsiteX63" fmla="*/ 7902328 w 12192000"/>
              <a:gd name="connsiteY63" fmla="*/ 1345865 h 2237474"/>
              <a:gd name="connsiteX64" fmla="*/ 7875879 w 12192000"/>
              <a:gd name="connsiteY64" fmla="*/ 1345646 h 2237474"/>
              <a:gd name="connsiteX65" fmla="*/ 7840612 w 12192000"/>
              <a:gd name="connsiteY65" fmla="*/ 1369373 h 2237474"/>
              <a:gd name="connsiteX66" fmla="*/ 7786819 w 12192000"/>
              <a:gd name="connsiteY66" fmla="*/ 1378970 h 2237474"/>
              <a:gd name="connsiteX67" fmla="*/ 7548172 w 12192000"/>
              <a:gd name="connsiteY67" fmla="*/ 1417460 h 2237474"/>
              <a:gd name="connsiteX68" fmla="*/ 7483437 w 12192000"/>
              <a:gd name="connsiteY68" fmla="*/ 1478152 h 2237474"/>
              <a:gd name="connsiteX69" fmla="*/ 7377870 w 12192000"/>
              <a:gd name="connsiteY69" fmla="*/ 1523319 h 2237474"/>
              <a:gd name="connsiteX70" fmla="*/ 7230737 w 12192000"/>
              <a:gd name="connsiteY70" fmla="*/ 1562633 h 2237474"/>
              <a:gd name="connsiteX71" fmla="*/ 7224458 w 12192000"/>
              <a:gd name="connsiteY71" fmla="*/ 1573008 h 2237474"/>
              <a:gd name="connsiteX72" fmla="*/ 7213486 w 12192000"/>
              <a:gd name="connsiteY72" fmla="*/ 1580987 h 2237474"/>
              <a:gd name="connsiteX73" fmla="*/ 7183121 w 12192000"/>
              <a:gd name="connsiteY73" fmla="*/ 1595162 h 2237474"/>
              <a:gd name="connsiteX74" fmla="*/ 7164601 w 12192000"/>
              <a:gd name="connsiteY74" fmla="*/ 1606490 h 2237474"/>
              <a:gd name="connsiteX75" fmla="*/ 7114651 w 12192000"/>
              <a:gd name="connsiteY75" fmla="*/ 1620959 h 2237474"/>
              <a:gd name="connsiteX76" fmla="*/ 7092727 w 12192000"/>
              <a:gd name="connsiteY76" fmla="*/ 1623628 h 2237474"/>
              <a:gd name="connsiteX77" fmla="*/ 7031309 w 12192000"/>
              <a:gd name="connsiteY77" fmla="*/ 1619451 h 2237474"/>
              <a:gd name="connsiteX78" fmla="*/ 6999084 w 12192000"/>
              <a:gd name="connsiteY78" fmla="*/ 1634317 h 2237474"/>
              <a:gd name="connsiteX79" fmla="*/ 6992107 w 12192000"/>
              <a:gd name="connsiteY79" fmla="*/ 1636860 h 2237474"/>
              <a:gd name="connsiteX80" fmla="*/ 6991765 w 12192000"/>
              <a:gd name="connsiteY80" fmla="*/ 1636725 h 2237474"/>
              <a:gd name="connsiteX81" fmla="*/ 6900177 w 12192000"/>
              <a:gd name="connsiteY81" fmla="*/ 1636016 h 2237474"/>
              <a:gd name="connsiteX82" fmla="*/ 6795372 w 12192000"/>
              <a:gd name="connsiteY82" fmla="*/ 1644845 h 2237474"/>
              <a:gd name="connsiteX83" fmla="*/ 6692251 w 12192000"/>
              <a:gd name="connsiteY83" fmla="*/ 1656357 h 2237474"/>
              <a:gd name="connsiteX84" fmla="*/ 6655235 w 12192000"/>
              <a:gd name="connsiteY84" fmla="*/ 1661869 h 2237474"/>
              <a:gd name="connsiteX85" fmla="*/ 6587857 w 12192000"/>
              <a:gd name="connsiteY85" fmla="*/ 1665769 h 2237474"/>
              <a:gd name="connsiteX86" fmla="*/ 6554894 w 12192000"/>
              <a:gd name="connsiteY86" fmla="*/ 1664428 h 2237474"/>
              <a:gd name="connsiteX87" fmla="*/ 6516595 w 12192000"/>
              <a:gd name="connsiteY87" fmla="*/ 1667475 h 2237474"/>
              <a:gd name="connsiteX88" fmla="*/ 6508541 w 12192000"/>
              <a:gd name="connsiteY88" fmla="*/ 1668757 h 2237474"/>
              <a:gd name="connsiteX89" fmla="*/ 6471012 w 12192000"/>
              <a:gd name="connsiteY89" fmla="*/ 1678604 h 2237474"/>
              <a:gd name="connsiteX90" fmla="*/ 6415265 w 12192000"/>
              <a:gd name="connsiteY90" fmla="*/ 1665317 h 2237474"/>
              <a:gd name="connsiteX91" fmla="*/ 6364035 w 12192000"/>
              <a:gd name="connsiteY91" fmla="*/ 1667683 h 2237474"/>
              <a:gd name="connsiteX92" fmla="*/ 6280959 w 12192000"/>
              <a:gd name="connsiteY92" fmla="*/ 1689329 h 2237474"/>
              <a:gd name="connsiteX93" fmla="*/ 6243319 w 12192000"/>
              <a:gd name="connsiteY93" fmla="*/ 1695560 h 2237474"/>
              <a:gd name="connsiteX94" fmla="*/ 6098321 w 12192000"/>
              <a:gd name="connsiteY94" fmla="*/ 1721646 h 2237474"/>
              <a:gd name="connsiteX95" fmla="*/ 5880652 w 12192000"/>
              <a:gd name="connsiteY95" fmla="*/ 1779643 h 2237474"/>
              <a:gd name="connsiteX96" fmla="*/ 5785959 w 12192000"/>
              <a:gd name="connsiteY96" fmla="*/ 1775307 h 2237474"/>
              <a:gd name="connsiteX97" fmla="*/ 5643534 w 12192000"/>
              <a:gd name="connsiteY97" fmla="*/ 1802919 h 2237474"/>
              <a:gd name="connsiteX98" fmla="*/ 5518799 w 12192000"/>
              <a:gd name="connsiteY98" fmla="*/ 1818312 h 2237474"/>
              <a:gd name="connsiteX99" fmla="*/ 5505014 w 12192000"/>
              <a:gd name="connsiteY99" fmla="*/ 1819259 h 2237474"/>
              <a:gd name="connsiteX100" fmla="*/ 5453307 w 12192000"/>
              <a:gd name="connsiteY100" fmla="*/ 1815450 h 2237474"/>
              <a:gd name="connsiteX101" fmla="*/ 5364192 w 12192000"/>
              <a:gd name="connsiteY101" fmla="*/ 1826074 h 2237474"/>
              <a:gd name="connsiteX102" fmla="*/ 5350380 w 12192000"/>
              <a:gd name="connsiteY102" fmla="*/ 1830891 h 2237474"/>
              <a:gd name="connsiteX103" fmla="*/ 5259633 w 12192000"/>
              <a:gd name="connsiteY103" fmla="*/ 1837160 h 2237474"/>
              <a:gd name="connsiteX104" fmla="*/ 5197513 w 12192000"/>
              <a:gd name="connsiteY104" fmla="*/ 1844718 h 2237474"/>
              <a:gd name="connsiteX105" fmla="*/ 5168852 w 12192000"/>
              <a:gd name="connsiteY105" fmla="*/ 1844846 h 2237474"/>
              <a:gd name="connsiteX106" fmla="*/ 5114927 w 12192000"/>
              <a:gd name="connsiteY106" fmla="*/ 1847827 h 2237474"/>
              <a:gd name="connsiteX107" fmla="*/ 5108970 w 12192000"/>
              <a:gd name="connsiteY107" fmla="*/ 1847935 h 2237474"/>
              <a:gd name="connsiteX108" fmla="*/ 5067961 w 12192000"/>
              <a:gd name="connsiteY108" fmla="*/ 1845917 h 2237474"/>
              <a:gd name="connsiteX109" fmla="*/ 5007075 w 12192000"/>
              <a:gd name="connsiteY109" fmla="*/ 1838626 h 2237474"/>
              <a:gd name="connsiteX110" fmla="*/ 4944087 w 12192000"/>
              <a:gd name="connsiteY110" fmla="*/ 1823332 h 2237474"/>
              <a:gd name="connsiteX111" fmla="*/ 4907662 w 12192000"/>
              <a:gd name="connsiteY111" fmla="*/ 1816900 h 2237474"/>
              <a:gd name="connsiteX112" fmla="*/ 4882386 w 12192000"/>
              <a:gd name="connsiteY112" fmla="*/ 1809844 h 2237474"/>
              <a:gd name="connsiteX113" fmla="*/ 4811440 w 12192000"/>
              <a:gd name="connsiteY113" fmla="*/ 1804655 h 2237474"/>
              <a:gd name="connsiteX114" fmla="*/ 4691075 w 12192000"/>
              <a:gd name="connsiteY114" fmla="*/ 1801389 h 2237474"/>
              <a:gd name="connsiteX115" fmla="*/ 4611738 w 12192000"/>
              <a:gd name="connsiteY115" fmla="*/ 1776964 h 2237474"/>
              <a:gd name="connsiteX116" fmla="*/ 4560070 w 12192000"/>
              <a:gd name="connsiteY116" fmla="*/ 1785640 h 2237474"/>
              <a:gd name="connsiteX117" fmla="*/ 4536503 w 12192000"/>
              <a:gd name="connsiteY117" fmla="*/ 1785334 h 2237474"/>
              <a:gd name="connsiteX118" fmla="*/ 4513724 w 12192000"/>
              <a:gd name="connsiteY118" fmla="*/ 1791996 h 2237474"/>
              <a:gd name="connsiteX119" fmla="*/ 4459810 w 12192000"/>
              <a:gd name="connsiteY119" fmla="*/ 1797886 h 2237474"/>
              <a:gd name="connsiteX120" fmla="*/ 4379064 w 12192000"/>
              <a:gd name="connsiteY120" fmla="*/ 1817177 h 2237474"/>
              <a:gd name="connsiteX121" fmla="*/ 4319209 w 12192000"/>
              <a:gd name="connsiteY121" fmla="*/ 1834833 h 2237474"/>
              <a:gd name="connsiteX122" fmla="*/ 4290981 w 12192000"/>
              <a:gd name="connsiteY122" fmla="*/ 1839677 h 2237474"/>
              <a:gd name="connsiteX123" fmla="*/ 4285792 w 12192000"/>
              <a:gd name="connsiteY123" fmla="*/ 1836231 h 2237474"/>
              <a:gd name="connsiteX124" fmla="*/ 4238372 w 12192000"/>
              <a:gd name="connsiteY124" fmla="*/ 1851480 h 2237474"/>
              <a:gd name="connsiteX125" fmla="*/ 4232517 w 12192000"/>
              <a:gd name="connsiteY125" fmla="*/ 1852567 h 2237474"/>
              <a:gd name="connsiteX126" fmla="*/ 4191732 w 12192000"/>
              <a:gd name="connsiteY126" fmla="*/ 1857328 h 2237474"/>
              <a:gd name="connsiteX127" fmla="*/ 4065532 w 12192000"/>
              <a:gd name="connsiteY127" fmla="*/ 1855477 h 2237474"/>
              <a:gd name="connsiteX128" fmla="*/ 4028460 w 12192000"/>
              <a:gd name="connsiteY128" fmla="*/ 1855137 h 2237474"/>
              <a:gd name="connsiteX129" fmla="*/ 4002267 w 12192000"/>
              <a:gd name="connsiteY129" fmla="*/ 1852352 h 2237474"/>
              <a:gd name="connsiteX130" fmla="*/ 3931396 w 12192000"/>
              <a:gd name="connsiteY130" fmla="*/ 1858915 h 2237474"/>
              <a:gd name="connsiteX131" fmla="*/ 3812162 w 12192000"/>
              <a:gd name="connsiteY131" fmla="*/ 1875501 h 2237474"/>
              <a:gd name="connsiteX132" fmla="*/ 3729530 w 12192000"/>
              <a:gd name="connsiteY132" fmla="*/ 1864513 h 2237474"/>
              <a:gd name="connsiteX133" fmla="*/ 3680177 w 12192000"/>
              <a:gd name="connsiteY133" fmla="*/ 1881552 h 2237474"/>
              <a:gd name="connsiteX134" fmla="*/ 3567259 w 12192000"/>
              <a:gd name="connsiteY134" fmla="*/ 1893482 h 2237474"/>
              <a:gd name="connsiteX135" fmla="*/ 3405770 w 12192000"/>
              <a:gd name="connsiteY135" fmla="*/ 1904591 h 2237474"/>
              <a:gd name="connsiteX136" fmla="*/ 3280097 w 12192000"/>
              <a:gd name="connsiteY136" fmla="*/ 1919610 h 2237474"/>
              <a:gd name="connsiteX137" fmla="*/ 3123424 w 12192000"/>
              <a:gd name="connsiteY137" fmla="*/ 1952930 h 2237474"/>
              <a:gd name="connsiteX138" fmla="*/ 3009910 w 12192000"/>
              <a:gd name="connsiteY138" fmla="*/ 1957866 h 2237474"/>
              <a:gd name="connsiteX139" fmla="*/ 2995934 w 12192000"/>
              <a:gd name="connsiteY139" fmla="*/ 1967085 h 2237474"/>
              <a:gd name="connsiteX140" fmla="*/ 2980071 w 12192000"/>
              <a:gd name="connsiteY140" fmla="*/ 1972988 h 2237474"/>
              <a:gd name="connsiteX141" fmla="*/ 2978094 w 12192000"/>
              <a:gd name="connsiteY141" fmla="*/ 1972369 h 2237474"/>
              <a:gd name="connsiteX142" fmla="*/ 2942858 w 12192000"/>
              <a:gd name="connsiteY142" fmla="*/ 1981367 h 2237474"/>
              <a:gd name="connsiteX143" fmla="*/ 2875436 w 12192000"/>
              <a:gd name="connsiteY143" fmla="*/ 1996977 h 2237474"/>
              <a:gd name="connsiteX144" fmla="*/ 2874892 w 12192000"/>
              <a:gd name="connsiteY144" fmla="*/ 1996085 h 2237474"/>
              <a:gd name="connsiteX145" fmla="*/ 2864145 w 12192000"/>
              <a:gd name="connsiteY145" fmla="*/ 1994061 h 2237474"/>
              <a:gd name="connsiteX146" fmla="*/ 2843662 w 12192000"/>
              <a:gd name="connsiteY146" fmla="*/ 1992498 h 2237474"/>
              <a:gd name="connsiteX147" fmla="*/ 2796128 w 12192000"/>
              <a:gd name="connsiteY147" fmla="*/ 1976403 h 2237474"/>
              <a:gd name="connsiteX148" fmla="*/ 2756784 w 12192000"/>
              <a:gd name="connsiteY148" fmla="*/ 1985116 h 2237474"/>
              <a:gd name="connsiteX149" fmla="*/ 2748833 w 12192000"/>
              <a:gd name="connsiteY149" fmla="*/ 1986323 h 2237474"/>
              <a:gd name="connsiteX150" fmla="*/ 2748661 w 12192000"/>
              <a:gd name="connsiteY150" fmla="*/ 1986122 h 2237474"/>
              <a:gd name="connsiteX151" fmla="*/ 2740251 w 12192000"/>
              <a:gd name="connsiteY151" fmla="*/ 1986946 h 2237474"/>
              <a:gd name="connsiteX152" fmla="*/ 2718916 w 12192000"/>
              <a:gd name="connsiteY152" fmla="*/ 1990867 h 2237474"/>
              <a:gd name="connsiteX153" fmla="*/ 2713522 w 12192000"/>
              <a:gd name="connsiteY153" fmla="*/ 1990173 h 2237474"/>
              <a:gd name="connsiteX154" fmla="*/ 2680597 w 12192000"/>
              <a:gd name="connsiteY154" fmla="*/ 1984996 h 2237474"/>
              <a:gd name="connsiteX155" fmla="*/ 2578178 w 12192000"/>
              <a:gd name="connsiteY155" fmla="*/ 1990531 h 2237474"/>
              <a:gd name="connsiteX156" fmla="*/ 2476147 w 12192000"/>
              <a:gd name="connsiteY156" fmla="*/ 1998305 h 2237474"/>
              <a:gd name="connsiteX157" fmla="*/ 2373568 w 12192000"/>
              <a:gd name="connsiteY157" fmla="*/ 2003219 h 2237474"/>
              <a:gd name="connsiteX158" fmla="*/ 2321399 w 12192000"/>
              <a:gd name="connsiteY158" fmla="*/ 1989467 h 2237474"/>
              <a:gd name="connsiteX159" fmla="*/ 2315525 w 12192000"/>
              <a:gd name="connsiteY159" fmla="*/ 1989708 h 2237474"/>
              <a:gd name="connsiteX160" fmla="*/ 2300792 w 12192000"/>
              <a:gd name="connsiteY160" fmla="*/ 1994290 h 2237474"/>
              <a:gd name="connsiteX161" fmla="*/ 2295469 w 12192000"/>
              <a:gd name="connsiteY161" fmla="*/ 1996659 h 2237474"/>
              <a:gd name="connsiteX162" fmla="*/ 2287219 w 12192000"/>
              <a:gd name="connsiteY162" fmla="*/ 1998750 h 2237474"/>
              <a:gd name="connsiteX163" fmla="*/ 2286948 w 12192000"/>
              <a:gd name="connsiteY163" fmla="*/ 1998596 h 2237474"/>
              <a:gd name="connsiteX164" fmla="*/ 2243069 w 12192000"/>
              <a:gd name="connsiteY164" fmla="*/ 2015111 h 2237474"/>
              <a:gd name="connsiteX165" fmla="*/ 2186609 w 12192000"/>
              <a:gd name="connsiteY165" fmla="*/ 2008263 h 2237474"/>
              <a:gd name="connsiteX166" fmla="*/ 2164831 w 12192000"/>
              <a:gd name="connsiteY166" fmla="*/ 2010143 h 2237474"/>
              <a:gd name="connsiteX167" fmla="*/ 2152836 w 12192000"/>
              <a:gd name="connsiteY167" fmla="*/ 2010048 h 2237474"/>
              <a:gd name="connsiteX168" fmla="*/ 2117102 w 12192000"/>
              <a:gd name="connsiteY168" fmla="*/ 2023004 h 2237474"/>
              <a:gd name="connsiteX169" fmla="*/ 2111935 w 12192000"/>
              <a:gd name="connsiteY169" fmla="*/ 2023163 h 2237474"/>
              <a:gd name="connsiteX170" fmla="*/ 2089991 w 12192000"/>
              <a:gd name="connsiteY170" fmla="*/ 2034193 h 2237474"/>
              <a:gd name="connsiteX171" fmla="*/ 2058061 w 12192000"/>
              <a:gd name="connsiteY171" fmla="*/ 2047942 h 2237474"/>
              <a:gd name="connsiteX172" fmla="*/ 2055737 w 12192000"/>
              <a:gd name="connsiteY172" fmla="*/ 2047704 h 2237474"/>
              <a:gd name="connsiteX173" fmla="*/ 2042244 w 12192000"/>
              <a:gd name="connsiteY173" fmla="*/ 2055560 h 2237474"/>
              <a:gd name="connsiteX174" fmla="*/ 1976224 w 12192000"/>
              <a:gd name="connsiteY174" fmla="*/ 2074257 h 2237474"/>
              <a:gd name="connsiteX175" fmla="*/ 1877728 w 12192000"/>
              <a:gd name="connsiteY175" fmla="*/ 2101004 h 2237474"/>
              <a:gd name="connsiteX176" fmla="*/ 1759056 w 12192000"/>
              <a:gd name="connsiteY176" fmla="*/ 2125608 h 2237474"/>
              <a:gd name="connsiteX177" fmla="*/ 1637948 w 12192000"/>
              <a:gd name="connsiteY177" fmla="*/ 2172597 h 2237474"/>
              <a:gd name="connsiteX178" fmla="*/ 1434549 w 12192000"/>
              <a:gd name="connsiteY178" fmla="*/ 2234522 h 2237474"/>
              <a:gd name="connsiteX179" fmla="*/ 1398481 w 12192000"/>
              <a:gd name="connsiteY179" fmla="*/ 2237074 h 2237474"/>
              <a:gd name="connsiteX180" fmla="*/ 1398407 w 12192000"/>
              <a:gd name="connsiteY180" fmla="*/ 2237095 h 2237474"/>
              <a:gd name="connsiteX181" fmla="*/ 1370962 w 12192000"/>
              <a:gd name="connsiteY181" fmla="*/ 2237474 h 2237474"/>
              <a:gd name="connsiteX182" fmla="*/ 1356367 w 12192000"/>
              <a:gd name="connsiteY182" fmla="*/ 2235089 h 2237474"/>
              <a:gd name="connsiteX183" fmla="*/ 1324828 w 12192000"/>
              <a:gd name="connsiteY183" fmla="*/ 2231968 h 2237474"/>
              <a:gd name="connsiteX184" fmla="*/ 1297744 w 12192000"/>
              <a:gd name="connsiteY184" fmla="*/ 2235849 h 2237474"/>
              <a:gd name="connsiteX185" fmla="*/ 1286236 w 12192000"/>
              <a:gd name="connsiteY185" fmla="*/ 2233135 h 2237474"/>
              <a:gd name="connsiteX186" fmla="*/ 1283504 w 12192000"/>
              <a:gd name="connsiteY186" fmla="*/ 2233797 h 2237474"/>
              <a:gd name="connsiteX187" fmla="*/ 1279765 w 12192000"/>
              <a:gd name="connsiteY187" fmla="*/ 2229639 h 2237474"/>
              <a:gd name="connsiteX188" fmla="*/ 1195347 w 12192000"/>
              <a:gd name="connsiteY188" fmla="*/ 2212354 h 2237474"/>
              <a:gd name="connsiteX189" fmla="*/ 970251 w 12192000"/>
              <a:gd name="connsiteY189" fmla="*/ 2221029 h 2237474"/>
              <a:gd name="connsiteX190" fmla="*/ 812914 w 12192000"/>
              <a:gd name="connsiteY190" fmla="*/ 2202752 h 2237474"/>
              <a:gd name="connsiteX191" fmla="*/ 800195 w 12192000"/>
              <a:gd name="connsiteY191" fmla="*/ 2209407 h 2237474"/>
              <a:gd name="connsiteX192" fmla="*/ 784978 w 12192000"/>
              <a:gd name="connsiteY192" fmla="*/ 2212360 h 2237474"/>
              <a:gd name="connsiteX193" fmla="*/ 681987 w 12192000"/>
              <a:gd name="connsiteY193" fmla="*/ 2216757 h 2237474"/>
              <a:gd name="connsiteX194" fmla="*/ 669923 w 12192000"/>
              <a:gd name="connsiteY194" fmla="*/ 2211682 h 2237474"/>
              <a:gd name="connsiteX195" fmla="*/ 648680 w 12192000"/>
              <a:gd name="connsiteY195" fmla="*/ 2206229 h 2237474"/>
              <a:gd name="connsiteX196" fmla="*/ 597225 w 12192000"/>
              <a:gd name="connsiteY196" fmla="*/ 2180999 h 2237474"/>
              <a:gd name="connsiteX197" fmla="*/ 558449 w 12192000"/>
              <a:gd name="connsiteY197" fmla="*/ 2182346 h 2237474"/>
              <a:gd name="connsiteX198" fmla="*/ 550517 w 12192000"/>
              <a:gd name="connsiteY198" fmla="*/ 2182060 h 2237474"/>
              <a:gd name="connsiteX199" fmla="*/ 550309 w 12192000"/>
              <a:gd name="connsiteY199" fmla="*/ 2181825 h 2237474"/>
              <a:gd name="connsiteX200" fmla="*/ 541836 w 12192000"/>
              <a:gd name="connsiteY200" fmla="*/ 2181063 h 2237474"/>
              <a:gd name="connsiteX201" fmla="*/ 536057 w 12192000"/>
              <a:gd name="connsiteY201" fmla="*/ 2181537 h 2237474"/>
              <a:gd name="connsiteX202" fmla="*/ 520671 w 12192000"/>
              <a:gd name="connsiteY202" fmla="*/ 2180980 h 2237474"/>
              <a:gd name="connsiteX203" fmla="*/ 515024 w 12192000"/>
              <a:gd name="connsiteY203" fmla="*/ 2179258 h 2237474"/>
              <a:gd name="connsiteX204" fmla="*/ 512278 w 12192000"/>
              <a:gd name="connsiteY204" fmla="*/ 2176369 h 2237474"/>
              <a:gd name="connsiteX205" fmla="*/ 480419 w 12192000"/>
              <a:gd name="connsiteY205" fmla="*/ 2167807 h 2237474"/>
              <a:gd name="connsiteX206" fmla="*/ 413835 w 12192000"/>
              <a:gd name="connsiteY206" fmla="*/ 2156783 h 2237474"/>
              <a:gd name="connsiteX207" fmla="*/ 376513 w 12192000"/>
              <a:gd name="connsiteY207" fmla="*/ 2154014 h 2237474"/>
              <a:gd name="connsiteX208" fmla="*/ 273386 w 12192000"/>
              <a:gd name="connsiteY208" fmla="*/ 2142551 h 2237474"/>
              <a:gd name="connsiteX209" fmla="*/ 169207 w 12192000"/>
              <a:gd name="connsiteY209" fmla="*/ 2128100 h 2237474"/>
              <a:gd name="connsiteX210" fmla="*/ 93149 w 12192000"/>
              <a:gd name="connsiteY210" fmla="*/ 2105324 h 2237474"/>
              <a:gd name="connsiteX211" fmla="*/ 88109 w 12192000"/>
              <a:gd name="connsiteY211" fmla="*/ 2106704 h 2237474"/>
              <a:gd name="connsiteX212" fmla="*/ 80022 w 12192000"/>
              <a:gd name="connsiteY212" fmla="*/ 2107254 h 2237474"/>
              <a:gd name="connsiteX213" fmla="*/ 79717 w 12192000"/>
              <a:gd name="connsiteY213" fmla="*/ 2107046 h 2237474"/>
              <a:gd name="connsiteX214" fmla="*/ 72352 w 12192000"/>
              <a:gd name="connsiteY214" fmla="*/ 2107991 h 2237474"/>
              <a:gd name="connsiteX215" fmla="*/ 37645 w 12192000"/>
              <a:gd name="connsiteY215" fmla="*/ 2115401 h 2237474"/>
              <a:gd name="connsiteX216" fmla="*/ 4572 w 12192000"/>
              <a:gd name="connsiteY216" fmla="*/ 2111091 h 2237474"/>
              <a:gd name="connsiteX217" fmla="*/ 0 w 12192000"/>
              <a:gd name="connsiteY217" fmla="*/ 2110468 h 2237474"/>
              <a:gd name="connsiteX218" fmla="*/ 0 w 12192000"/>
              <a:gd name="connsiteY21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78288 w 12192000"/>
              <a:gd name="connsiteY25" fmla="*/ 854362 h 2237474"/>
              <a:gd name="connsiteX26" fmla="*/ 9761459 w 12192000"/>
              <a:gd name="connsiteY26" fmla="*/ 862394 h 2237474"/>
              <a:gd name="connsiteX27" fmla="*/ 9705768 w 12192000"/>
              <a:gd name="connsiteY27" fmla="*/ 894610 h 2237474"/>
              <a:gd name="connsiteX28" fmla="*/ 9683005 w 12192000"/>
              <a:gd name="connsiteY28" fmla="*/ 894128 h 2237474"/>
              <a:gd name="connsiteX29" fmla="*/ 9594438 w 12192000"/>
              <a:gd name="connsiteY29" fmla="*/ 919051 h 2237474"/>
              <a:gd name="connsiteX30" fmla="*/ 9577033 w 12192000"/>
              <a:gd name="connsiteY30" fmla="*/ 922857 h 2237474"/>
              <a:gd name="connsiteX31" fmla="*/ 9544189 w 12192000"/>
              <a:gd name="connsiteY31" fmla="*/ 938966 h 2237474"/>
              <a:gd name="connsiteX32" fmla="*/ 9500499 w 12192000"/>
              <a:gd name="connsiteY32" fmla="*/ 954680 h 2237474"/>
              <a:gd name="connsiteX33" fmla="*/ 9428195 w 12192000"/>
              <a:gd name="connsiteY33" fmla="*/ 986225 h 2237474"/>
              <a:gd name="connsiteX34" fmla="*/ 9410017 w 12192000"/>
              <a:gd name="connsiteY34" fmla="*/ 993931 h 2237474"/>
              <a:gd name="connsiteX35" fmla="*/ 9392919 w 12192000"/>
              <a:gd name="connsiteY35" fmla="*/ 994656 h 2237474"/>
              <a:gd name="connsiteX36" fmla="*/ 9278619 w 12192000"/>
              <a:gd name="connsiteY36" fmla="*/ 1011878 h 2237474"/>
              <a:gd name="connsiteX37" fmla="*/ 9268019 w 12192000"/>
              <a:gd name="connsiteY37" fmla="*/ 1007442 h 2237474"/>
              <a:gd name="connsiteX38" fmla="*/ 9234662 w 12192000"/>
              <a:gd name="connsiteY38" fmla="*/ 1023056 h 2237474"/>
              <a:gd name="connsiteX39" fmla="*/ 9181033 w 12192000"/>
              <a:gd name="connsiteY39" fmla="*/ 1037921 h 2237474"/>
              <a:gd name="connsiteX40" fmla="*/ 9155969 w 12192000"/>
              <a:gd name="connsiteY40" fmla="*/ 1046804 h 2237474"/>
              <a:gd name="connsiteX41" fmla="*/ 9133985 w 12192000"/>
              <a:gd name="connsiteY41" fmla="*/ 1046450 h 2237474"/>
              <a:gd name="connsiteX42" fmla="*/ 9012987 w 12192000"/>
              <a:gd name="connsiteY42" fmla="*/ 1061986 h 2237474"/>
              <a:gd name="connsiteX43" fmla="*/ 8968445 w 12192000"/>
              <a:gd name="connsiteY43" fmla="*/ 1052169 h 2237474"/>
              <a:gd name="connsiteX44" fmla="*/ 8958984 w 12192000"/>
              <a:gd name="connsiteY44" fmla="*/ 1057212 h 2237474"/>
              <a:gd name="connsiteX45" fmla="*/ 8886001 w 12192000"/>
              <a:gd name="connsiteY45" fmla="*/ 1067468 h 2237474"/>
              <a:gd name="connsiteX46" fmla="*/ 8838610 w 12192000"/>
              <a:gd name="connsiteY46" fmla="*/ 1075091 h 2237474"/>
              <a:gd name="connsiteX47" fmla="*/ 8750383 w 12192000"/>
              <a:gd name="connsiteY47" fmla="*/ 1097387 h 2237474"/>
              <a:gd name="connsiteX48" fmla="*/ 8697365 w 12192000"/>
              <a:gd name="connsiteY48" fmla="*/ 1105869 h 2237474"/>
              <a:gd name="connsiteX49" fmla="*/ 8665605 w 12192000"/>
              <a:gd name="connsiteY49" fmla="*/ 1110791 h 2237474"/>
              <a:gd name="connsiteX50" fmla="*/ 8584946 w 12192000"/>
              <a:gd name="connsiteY50" fmla="*/ 1135226 h 2237474"/>
              <a:gd name="connsiteX51" fmla="*/ 8460755 w 12192000"/>
              <a:gd name="connsiteY51" fmla="*/ 1203427 h 2237474"/>
              <a:gd name="connsiteX52" fmla="*/ 8419755 w 12192000"/>
              <a:gd name="connsiteY52" fmla="*/ 1216260 h 2237474"/>
              <a:gd name="connsiteX53" fmla="*/ 8411626 w 12192000"/>
              <a:gd name="connsiteY53" fmla="*/ 1214397 h 2237474"/>
              <a:gd name="connsiteX54" fmla="*/ 8363469 w 12192000"/>
              <a:gd name="connsiteY54" fmla="*/ 1246658 h 2237474"/>
              <a:gd name="connsiteX55" fmla="*/ 8275497 w 12192000"/>
              <a:gd name="connsiteY55" fmla="*/ 1264396 h 2237474"/>
              <a:gd name="connsiteX56" fmla="*/ 8206287 w 12192000"/>
              <a:gd name="connsiteY56" fmla="*/ 1273060 h 2237474"/>
              <a:gd name="connsiteX57" fmla="*/ 8168705 w 12192000"/>
              <a:gd name="connsiteY57" fmla="*/ 1279956 h 2237474"/>
              <a:gd name="connsiteX58" fmla="*/ 8139997 w 12192000"/>
              <a:gd name="connsiteY58" fmla="*/ 1282713 h 2237474"/>
              <a:gd name="connsiteX59" fmla="*/ 8074238 w 12192000"/>
              <a:gd name="connsiteY59" fmla="*/ 1301895 h 2237474"/>
              <a:gd name="connsiteX60" fmla="*/ 7968292 w 12192000"/>
              <a:gd name="connsiteY60" fmla="*/ 1338779 h 2237474"/>
              <a:gd name="connsiteX61" fmla="*/ 7945122 w 12192000"/>
              <a:gd name="connsiteY61" fmla="*/ 1345477 h 2237474"/>
              <a:gd name="connsiteX62" fmla="*/ 7902328 w 12192000"/>
              <a:gd name="connsiteY62" fmla="*/ 1345865 h 2237474"/>
              <a:gd name="connsiteX63" fmla="*/ 7875879 w 12192000"/>
              <a:gd name="connsiteY63" fmla="*/ 1345646 h 2237474"/>
              <a:gd name="connsiteX64" fmla="*/ 7840612 w 12192000"/>
              <a:gd name="connsiteY64" fmla="*/ 1369373 h 2237474"/>
              <a:gd name="connsiteX65" fmla="*/ 7786819 w 12192000"/>
              <a:gd name="connsiteY65" fmla="*/ 1378970 h 2237474"/>
              <a:gd name="connsiteX66" fmla="*/ 7548172 w 12192000"/>
              <a:gd name="connsiteY66" fmla="*/ 1417460 h 2237474"/>
              <a:gd name="connsiteX67" fmla="*/ 7483437 w 12192000"/>
              <a:gd name="connsiteY67" fmla="*/ 1478152 h 2237474"/>
              <a:gd name="connsiteX68" fmla="*/ 7377870 w 12192000"/>
              <a:gd name="connsiteY68" fmla="*/ 1523319 h 2237474"/>
              <a:gd name="connsiteX69" fmla="*/ 7230737 w 12192000"/>
              <a:gd name="connsiteY69" fmla="*/ 1562633 h 2237474"/>
              <a:gd name="connsiteX70" fmla="*/ 7224458 w 12192000"/>
              <a:gd name="connsiteY70" fmla="*/ 1573008 h 2237474"/>
              <a:gd name="connsiteX71" fmla="*/ 7213486 w 12192000"/>
              <a:gd name="connsiteY71" fmla="*/ 1580987 h 2237474"/>
              <a:gd name="connsiteX72" fmla="*/ 7183121 w 12192000"/>
              <a:gd name="connsiteY72" fmla="*/ 1595162 h 2237474"/>
              <a:gd name="connsiteX73" fmla="*/ 7164601 w 12192000"/>
              <a:gd name="connsiteY73" fmla="*/ 1606490 h 2237474"/>
              <a:gd name="connsiteX74" fmla="*/ 7114651 w 12192000"/>
              <a:gd name="connsiteY74" fmla="*/ 1620959 h 2237474"/>
              <a:gd name="connsiteX75" fmla="*/ 7092727 w 12192000"/>
              <a:gd name="connsiteY75" fmla="*/ 1623628 h 2237474"/>
              <a:gd name="connsiteX76" fmla="*/ 7031309 w 12192000"/>
              <a:gd name="connsiteY76" fmla="*/ 1619451 h 2237474"/>
              <a:gd name="connsiteX77" fmla="*/ 6999084 w 12192000"/>
              <a:gd name="connsiteY77" fmla="*/ 1634317 h 2237474"/>
              <a:gd name="connsiteX78" fmla="*/ 6992107 w 12192000"/>
              <a:gd name="connsiteY78" fmla="*/ 1636860 h 2237474"/>
              <a:gd name="connsiteX79" fmla="*/ 6991765 w 12192000"/>
              <a:gd name="connsiteY79" fmla="*/ 1636725 h 2237474"/>
              <a:gd name="connsiteX80" fmla="*/ 6900177 w 12192000"/>
              <a:gd name="connsiteY80" fmla="*/ 1636016 h 2237474"/>
              <a:gd name="connsiteX81" fmla="*/ 6795372 w 12192000"/>
              <a:gd name="connsiteY81" fmla="*/ 1644845 h 2237474"/>
              <a:gd name="connsiteX82" fmla="*/ 6692251 w 12192000"/>
              <a:gd name="connsiteY82" fmla="*/ 1656357 h 2237474"/>
              <a:gd name="connsiteX83" fmla="*/ 6655235 w 12192000"/>
              <a:gd name="connsiteY83" fmla="*/ 1661869 h 2237474"/>
              <a:gd name="connsiteX84" fmla="*/ 6587857 w 12192000"/>
              <a:gd name="connsiteY84" fmla="*/ 1665769 h 2237474"/>
              <a:gd name="connsiteX85" fmla="*/ 6554894 w 12192000"/>
              <a:gd name="connsiteY85" fmla="*/ 1664428 h 2237474"/>
              <a:gd name="connsiteX86" fmla="*/ 6516595 w 12192000"/>
              <a:gd name="connsiteY86" fmla="*/ 1667475 h 2237474"/>
              <a:gd name="connsiteX87" fmla="*/ 6508541 w 12192000"/>
              <a:gd name="connsiteY87" fmla="*/ 1668757 h 2237474"/>
              <a:gd name="connsiteX88" fmla="*/ 6471012 w 12192000"/>
              <a:gd name="connsiteY88" fmla="*/ 1678604 h 2237474"/>
              <a:gd name="connsiteX89" fmla="*/ 6415265 w 12192000"/>
              <a:gd name="connsiteY89" fmla="*/ 1665317 h 2237474"/>
              <a:gd name="connsiteX90" fmla="*/ 6364035 w 12192000"/>
              <a:gd name="connsiteY90" fmla="*/ 1667683 h 2237474"/>
              <a:gd name="connsiteX91" fmla="*/ 6280959 w 12192000"/>
              <a:gd name="connsiteY91" fmla="*/ 1689329 h 2237474"/>
              <a:gd name="connsiteX92" fmla="*/ 6243319 w 12192000"/>
              <a:gd name="connsiteY92" fmla="*/ 1695560 h 2237474"/>
              <a:gd name="connsiteX93" fmla="*/ 6098321 w 12192000"/>
              <a:gd name="connsiteY93" fmla="*/ 1721646 h 2237474"/>
              <a:gd name="connsiteX94" fmla="*/ 5880652 w 12192000"/>
              <a:gd name="connsiteY94" fmla="*/ 1779643 h 2237474"/>
              <a:gd name="connsiteX95" fmla="*/ 5785959 w 12192000"/>
              <a:gd name="connsiteY95" fmla="*/ 1775307 h 2237474"/>
              <a:gd name="connsiteX96" fmla="*/ 5643534 w 12192000"/>
              <a:gd name="connsiteY96" fmla="*/ 1802919 h 2237474"/>
              <a:gd name="connsiteX97" fmla="*/ 5518799 w 12192000"/>
              <a:gd name="connsiteY97" fmla="*/ 1818312 h 2237474"/>
              <a:gd name="connsiteX98" fmla="*/ 5505014 w 12192000"/>
              <a:gd name="connsiteY98" fmla="*/ 1819259 h 2237474"/>
              <a:gd name="connsiteX99" fmla="*/ 5453307 w 12192000"/>
              <a:gd name="connsiteY99" fmla="*/ 1815450 h 2237474"/>
              <a:gd name="connsiteX100" fmla="*/ 5364192 w 12192000"/>
              <a:gd name="connsiteY100" fmla="*/ 1826074 h 2237474"/>
              <a:gd name="connsiteX101" fmla="*/ 5350380 w 12192000"/>
              <a:gd name="connsiteY101" fmla="*/ 1830891 h 2237474"/>
              <a:gd name="connsiteX102" fmla="*/ 5259633 w 12192000"/>
              <a:gd name="connsiteY102" fmla="*/ 1837160 h 2237474"/>
              <a:gd name="connsiteX103" fmla="*/ 5197513 w 12192000"/>
              <a:gd name="connsiteY103" fmla="*/ 1844718 h 2237474"/>
              <a:gd name="connsiteX104" fmla="*/ 5168852 w 12192000"/>
              <a:gd name="connsiteY104" fmla="*/ 1844846 h 2237474"/>
              <a:gd name="connsiteX105" fmla="*/ 5114927 w 12192000"/>
              <a:gd name="connsiteY105" fmla="*/ 1847827 h 2237474"/>
              <a:gd name="connsiteX106" fmla="*/ 5108970 w 12192000"/>
              <a:gd name="connsiteY106" fmla="*/ 1847935 h 2237474"/>
              <a:gd name="connsiteX107" fmla="*/ 5067961 w 12192000"/>
              <a:gd name="connsiteY107" fmla="*/ 1845917 h 2237474"/>
              <a:gd name="connsiteX108" fmla="*/ 5007075 w 12192000"/>
              <a:gd name="connsiteY108" fmla="*/ 1838626 h 2237474"/>
              <a:gd name="connsiteX109" fmla="*/ 4944087 w 12192000"/>
              <a:gd name="connsiteY109" fmla="*/ 1823332 h 2237474"/>
              <a:gd name="connsiteX110" fmla="*/ 4907662 w 12192000"/>
              <a:gd name="connsiteY110" fmla="*/ 1816900 h 2237474"/>
              <a:gd name="connsiteX111" fmla="*/ 4882386 w 12192000"/>
              <a:gd name="connsiteY111" fmla="*/ 1809844 h 2237474"/>
              <a:gd name="connsiteX112" fmla="*/ 4811440 w 12192000"/>
              <a:gd name="connsiteY112" fmla="*/ 1804655 h 2237474"/>
              <a:gd name="connsiteX113" fmla="*/ 4691075 w 12192000"/>
              <a:gd name="connsiteY113" fmla="*/ 1801389 h 2237474"/>
              <a:gd name="connsiteX114" fmla="*/ 4611738 w 12192000"/>
              <a:gd name="connsiteY114" fmla="*/ 1776964 h 2237474"/>
              <a:gd name="connsiteX115" fmla="*/ 4560070 w 12192000"/>
              <a:gd name="connsiteY115" fmla="*/ 1785640 h 2237474"/>
              <a:gd name="connsiteX116" fmla="*/ 4536503 w 12192000"/>
              <a:gd name="connsiteY116" fmla="*/ 1785334 h 2237474"/>
              <a:gd name="connsiteX117" fmla="*/ 4513724 w 12192000"/>
              <a:gd name="connsiteY117" fmla="*/ 1791996 h 2237474"/>
              <a:gd name="connsiteX118" fmla="*/ 4459810 w 12192000"/>
              <a:gd name="connsiteY118" fmla="*/ 1797886 h 2237474"/>
              <a:gd name="connsiteX119" fmla="*/ 4379064 w 12192000"/>
              <a:gd name="connsiteY119" fmla="*/ 1817177 h 2237474"/>
              <a:gd name="connsiteX120" fmla="*/ 4319209 w 12192000"/>
              <a:gd name="connsiteY120" fmla="*/ 1834833 h 2237474"/>
              <a:gd name="connsiteX121" fmla="*/ 4290981 w 12192000"/>
              <a:gd name="connsiteY121" fmla="*/ 1839677 h 2237474"/>
              <a:gd name="connsiteX122" fmla="*/ 4285792 w 12192000"/>
              <a:gd name="connsiteY122" fmla="*/ 1836231 h 2237474"/>
              <a:gd name="connsiteX123" fmla="*/ 4238372 w 12192000"/>
              <a:gd name="connsiteY123" fmla="*/ 1851480 h 2237474"/>
              <a:gd name="connsiteX124" fmla="*/ 4232517 w 12192000"/>
              <a:gd name="connsiteY124" fmla="*/ 1852567 h 2237474"/>
              <a:gd name="connsiteX125" fmla="*/ 4191732 w 12192000"/>
              <a:gd name="connsiteY125" fmla="*/ 1857328 h 2237474"/>
              <a:gd name="connsiteX126" fmla="*/ 4065532 w 12192000"/>
              <a:gd name="connsiteY126" fmla="*/ 1855477 h 2237474"/>
              <a:gd name="connsiteX127" fmla="*/ 4028460 w 12192000"/>
              <a:gd name="connsiteY127" fmla="*/ 1855137 h 2237474"/>
              <a:gd name="connsiteX128" fmla="*/ 4002267 w 12192000"/>
              <a:gd name="connsiteY128" fmla="*/ 1852352 h 2237474"/>
              <a:gd name="connsiteX129" fmla="*/ 3931396 w 12192000"/>
              <a:gd name="connsiteY129" fmla="*/ 1858915 h 2237474"/>
              <a:gd name="connsiteX130" fmla="*/ 3812162 w 12192000"/>
              <a:gd name="connsiteY130" fmla="*/ 1875501 h 2237474"/>
              <a:gd name="connsiteX131" fmla="*/ 3729530 w 12192000"/>
              <a:gd name="connsiteY131" fmla="*/ 1864513 h 2237474"/>
              <a:gd name="connsiteX132" fmla="*/ 3680177 w 12192000"/>
              <a:gd name="connsiteY132" fmla="*/ 1881552 h 2237474"/>
              <a:gd name="connsiteX133" fmla="*/ 3567259 w 12192000"/>
              <a:gd name="connsiteY133" fmla="*/ 1893482 h 2237474"/>
              <a:gd name="connsiteX134" fmla="*/ 3405770 w 12192000"/>
              <a:gd name="connsiteY134" fmla="*/ 1904591 h 2237474"/>
              <a:gd name="connsiteX135" fmla="*/ 3280097 w 12192000"/>
              <a:gd name="connsiteY135" fmla="*/ 1919610 h 2237474"/>
              <a:gd name="connsiteX136" fmla="*/ 3123424 w 12192000"/>
              <a:gd name="connsiteY136" fmla="*/ 1952930 h 2237474"/>
              <a:gd name="connsiteX137" fmla="*/ 3009910 w 12192000"/>
              <a:gd name="connsiteY137" fmla="*/ 1957866 h 2237474"/>
              <a:gd name="connsiteX138" fmla="*/ 2995934 w 12192000"/>
              <a:gd name="connsiteY138" fmla="*/ 1967085 h 2237474"/>
              <a:gd name="connsiteX139" fmla="*/ 2980071 w 12192000"/>
              <a:gd name="connsiteY139" fmla="*/ 1972988 h 2237474"/>
              <a:gd name="connsiteX140" fmla="*/ 2978094 w 12192000"/>
              <a:gd name="connsiteY140" fmla="*/ 1972369 h 2237474"/>
              <a:gd name="connsiteX141" fmla="*/ 2942858 w 12192000"/>
              <a:gd name="connsiteY141" fmla="*/ 1981367 h 2237474"/>
              <a:gd name="connsiteX142" fmla="*/ 2875436 w 12192000"/>
              <a:gd name="connsiteY142" fmla="*/ 1996977 h 2237474"/>
              <a:gd name="connsiteX143" fmla="*/ 2874892 w 12192000"/>
              <a:gd name="connsiteY143" fmla="*/ 1996085 h 2237474"/>
              <a:gd name="connsiteX144" fmla="*/ 2864145 w 12192000"/>
              <a:gd name="connsiteY144" fmla="*/ 1994061 h 2237474"/>
              <a:gd name="connsiteX145" fmla="*/ 2843662 w 12192000"/>
              <a:gd name="connsiteY145" fmla="*/ 1992498 h 2237474"/>
              <a:gd name="connsiteX146" fmla="*/ 2796128 w 12192000"/>
              <a:gd name="connsiteY146" fmla="*/ 1976403 h 2237474"/>
              <a:gd name="connsiteX147" fmla="*/ 2756784 w 12192000"/>
              <a:gd name="connsiteY147" fmla="*/ 1985116 h 2237474"/>
              <a:gd name="connsiteX148" fmla="*/ 2748833 w 12192000"/>
              <a:gd name="connsiteY148" fmla="*/ 1986323 h 2237474"/>
              <a:gd name="connsiteX149" fmla="*/ 2748661 w 12192000"/>
              <a:gd name="connsiteY149" fmla="*/ 1986122 h 2237474"/>
              <a:gd name="connsiteX150" fmla="*/ 2740251 w 12192000"/>
              <a:gd name="connsiteY150" fmla="*/ 1986946 h 2237474"/>
              <a:gd name="connsiteX151" fmla="*/ 2718916 w 12192000"/>
              <a:gd name="connsiteY151" fmla="*/ 1990867 h 2237474"/>
              <a:gd name="connsiteX152" fmla="*/ 2713522 w 12192000"/>
              <a:gd name="connsiteY152" fmla="*/ 1990173 h 2237474"/>
              <a:gd name="connsiteX153" fmla="*/ 2680597 w 12192000"/>
              <a:gd name="connsiteY153" fmla="*/ 1984996 h 2237474"/>
              <a:gd name="connsiteX154" fmla="*/ 2578178 w 12192000"/>
              <a:gd name="connsiteY154" fmla="*/ 1990531 h 2237474"/>
              <a:gd name="connsiteX155" fmla="*/ 2476147 w 12192000"/>
              <a:gd name="connsiteY155" fmla="*/ 1998305 h 2237474"/>
              <a:gd name="connsiteX156" fmla="*/ 2373568 w 12192000"/>
              <a:gd name="connsiteY156" fmla="*/ 2003219 h 2237474"/>
              <a:gd name="connsiteX157" fmla="*/ 2321399 w 12192000"/>
              <a:gd name="connsiteY157" fmla="*/ 1989467 h 2237474"/>
              <a:gd name="connsiteX158" fmla="*/ 2315525 w 12192000"/>
              <a:gd name="connsiteY158" fmla="*/ 1989708 h 2237474"/>
              <a:gd name="connsiteX159" fmla="*/ 2300792 w 12192000"/>
              <a:gd name="connsiteY159" fmla="*/ 1994290 h 2237474"/>
              <a:gd name="connsiteX160" fmla="*/ 2295469 w 12192000"/>
              <a:gd name="connsiteY160" fmla="*/ 1996659 h 2237474"/>
              <a:gd name="connsiteX161" fmla="*/ 2287219 w 12192000"/>
              <a:gd name="connsiteY161" fmla="*/ 1998750 h 2237474"/>
              <a:gd name="connsiteX162" fmla="*/ 2286948 w 12192000"/>
              <a:gd name="connsiteY162" fmla="*/ 1998596 h 2237474"/>
              <a:gd name="connsiteX163" fmla="*/ 2243069 w 12192000"/>
              <a:gd name="connsiteY163" fmla="*/ 2015111 h 2237474"/>
              <a:gd name="connsiteX164" fmla="*/ 2186609 w 12192000"/>
              <a:gd name="connsiteY164" fmla="*/ 2008263 h 2237474"/>
              <a:gd name="connsiteX165" fmla="*/ 2164831 w 12192000"/>
              <a:gd name="connsiteY165" fmla="*/ 2010143 h 2237474"/>
              <a:gd name="connsiteX166" fmla="*/ 2152836 w 12192000"/>
              <a:gd name="connsiteY166" fmla="*/ 2010048 h 2237474"/>
              <a:gd name="connsiteX167" fmla="*/ 2117102 w 12192000"/>
              <a:gd name="connsiteY167" fmla="*/ 2023004 h 2237474"/>
              <a:gd name="connsiteX168" fmla="*/ 2111935 w 12192000"/>
              <a:gd name="connsiteY168" fmla="*/ 2023163 h 2237474"/>
              <a:gd name="connsiteX169" fmla="*/ 2089991 w 12192000"/>
              <a:gd name="connsiteY169" fmla="*/ 2034193 h 2237474"/>
              <a:gd name="connsiteX170" fmla="*/ 2058061 w 12192000"/>
              <a:gd name="connsiteY170" fmla="*/ 2047942 h 2237474"/>
              <a:gd name="connsiteX171" fmla="*/ 2055737 w 12192000"/>
              <a:gd name="connsiteY171" fmla="*/ 2047704 h 2237474"/>
              <a:gd name="connsiteX172" fmla="*/ 2042244 w 12192000"/>
              <a:gd name="connsiteY172" fmla="*/ 2055560 h 2237474"/>
              <a:gd name="connsiteX173" fmla="*/ 1976224 w 12192000"/>
              <a:gd name="connsiteY173" fmla="*/ 2074257 h 2237474"/>
              <a:gd name="connsiteX174" fmla="*/ 1877728 w 12192000"/>
              <a:gd name="connsiteY174" fmla="*/ 2101004 h 2237474"/>
              <a:gd name="connsiteX175" fmla="*/ 1759056 w 12192000"/>
              <a:gd name="connsiteY175" fmla="*/ 2125608 h 2237474"/>
              <a:gd name="connsiteX176" fmla="*/ 1637948 w 12192000"/>
              <a:gd name="connsiteY176" fmla="*/ 2172597 h 2237474"/>
              <a:gd name="connsiteX177" fmla="*/ 1434549 w 12192000"/>
              <a:gd name="connsiteY177" fmla="*/ 2234522 h 2237474"/>
              <a:gd name="connsiteX178" fmla="*/ 1398481 w 12192000"/>
              <a:gd name="connsiteY178" fmla="*/ 2237074 h 2237474"/>
              <a:gd name="connsiteX179" fmla="*/ 1398407 w 12192000"/>
              <a:gd name="connsiteY179" fmla="*/ 2237095 h 2237474"/>
              <a:gd name="connsiteX180" fmla="*/ 1370962 w 12192000"/>
              <a:gd name="connsiteY180" fmla="*/ 2237474 h 2237474"/>
              <a:gd name="connsiteX181" fmla="*/ 1356367 w 12192000"/>
              <a:gd name="connsiteY181" fmla="*/ 2235089 h 2237474"/>
              <a:gd name="connsiteX182" fmla="*/ 1324828 w 12192000"/>
              <a:gd name="connsiteY182" fmla="*/ 2231968 h 2237474"/>
              <a:gd name="connsiteX183" fmla="*/ 1297744 w 12192000"/>
              <a:gd name="connsiteY183" fmla="*/ 2235849 h 2237474"/>
              <a:gd name="connsiteX184" fmla="*/ 1286236 w 12192000"/>
              <a:gd name="connsiteY184" fmla="*/ 2233135 h 2237474"/>
              <a:gd name="connsiteX185" fmla="*/ 1283504 w 12192000"/>
              <a:gd name="connsiteY185" fmla="*/ 2233797 h 2237474"/>
              <a:gd name="connsiteX186" fmla="*/ 1279765 w 12192000"/>
              <a:gd name="connsiteY186" fmla="*/ 2229639 h 2237474"/>
              <a:gd name="connsiteX187" fmla="*/ 1195347 w 12192000"/>
              <a:gd name="connsiteY187" fmla="*/ 2212354 h 2237474"/>
              <a:gd name="connsiteX188" fmla="*/ 970251 w 12192000"/>
              <a:gd name="connsiteY188" fmla="*/ 2221029 h 2237474"/>
              <a:gd name="connsiteX189" fmla="*/ 812914 w 12192000"/>
              <a:gd name="connsiteY189" fmla="*/ 2202752 h 2237474"/>
              <a:gd name="connsiteX190" fmla="*/ 800195 w 12192000"/>
              <a:gd name="connsiteY190" fmla="*/ 2209407 h 2237474"/>
              <a:gd name="connsiteX191" fmla="*/ 784978 w 12192000"/>
              <a:gd name="connsiteY191" fmla="*/ 2212360 h 2237474"/>
              <a:gd name="connsiteX192" fmla="*/ 681987 w 12192000"/>
              <a:gd name="connsiteY192" fmla="*/ 2216757 h 2237474"/>
              <a:gd name="connsiteX193" fmla="*/ 669923 w 12192000"/>
              <a:gd name="connsiteY193" fmla="*/ 2211682 h 2237474"/>
              <a:gd name="connsiteX194" fmla="*/ 648680 w 12192000"/>
              <a:gd name="connsiteY194" fmla="*/ 2206229 h 2237474"/>
              <a:gd name="connsiteX195" fmla="*/ 597225 w 12192000"/>
              <a:gd name="connsiteY195" fmla="*/ 2180999 h 2237474"/>
              <a:gd name="connsiteX196" fmla="*/ 558449 w 12192000"/>
              <a:gd name="connsiteY196" fmla="*/ 2182346 h 2237474"/>
              <a:gd name="connsiteX197" fmla="*/ 550517 w 12192000"/>
              <a:gd name="connsiteY197" fmla="*/ 2182060 h 2237474"/>
              <a:gd name="connsiteX198" fmla="*/ 550309 w 12192000"/>
              <a:gd name="connsiteY198" fmla="*/ 2181825 h 2237474"/>
              <a:gd name="connsiteX199" fmla="*/ 541836 w 12192000"/>
              <a:gd name="connsiteY199" fmla="*/ 2181063 h 2237474"/>
              <a:gd name="connsiteX200" fmla="*/ 536057 w 12192000"/>
              <a:gd name="connsiteY200" fmla="*/ 2181537 h 2237474"/>
              <a:gd name="connsiteX201" fmla="*/ 520671 w 12192000"/>
              <a:gd name="connsiteY201" fmla="*/ 2180980 h 2237474"/>
              <a:gd name="connsiteX202" fmla="*/ 515024 w 12192000"/>
              <a:gd name="connsiteY202" fmla="*/ 2179258 h 2237474"/>
              <a:gd name="connsiteX203" fmla="*/ 512278 w 12192000"/>
              <a:gd name="connsiteY203" fmla="*/ 2176369 h 2237474"/>
              <a:gd name="connsiteX204" fmla="*/ 480419 w 12192000"/>
              <a:gd name="connsiteY204" fmla="*/ 2167807 h 2237474"/>
              <a:gd name="connsiteX205" fmla="*/ 413835 w 12192000"/>
              <a:gd name="connsiteY205" fmla="*/ 2156783 h 2237474"/>
              <a:gd name="connsiteX206" fmla="*/ 376513 w 12192000"/>
              <a:gd name="connsiteY206" fmla="*/ 2154014 h 2237474"/>
              <a:gd name="connsiteX207" fmla="*/ 273386 w 12192000"/>
              <a:gd name="connsiteY207" fmla="*/ 2142551 h 2237474"/>
              <a:gd name="connsiteX208" fmla="*/ 169207 w 12192000"/>
              <a:gd name="connsiteY208" fmla="*/ 2128100 h 2237474"/>
              <a:gd name="connsiteX209" fmla="*/ 93149 w 12192000"/>
              <a:gd name="connsiteY209" fmla="*/ 2105324 h 2237474"/>
              <a:gd name="connsiteX210" fmla="*/ 88109 w 12192000"/>
              <a:gd name="connsiteY210" fmla="*/ 2106704 h 2237474"/>
              <a:gd name="connsiteX211" fmla="*/ 80022 w 12192000"/>
              <a:gd name="connsiteY211" fmla="*/ 2107254 h 2237474"/>
              <a:gd name="connsiteX212" fmla="*/ 79717 w 12192000"/>
              <a:gd name="connsiteY212" fmla="*/ 2107046 h 2237474"/>
              <a:gd name="connsiteX213" fmla="*/ 72352 w 12192000"/>
              <a:gd name="connsiteY213" fmla="*/ 2107991 h 2237474"/>
              <a:gd name="connsiteX214" fmla="*/ 37645 w 12192000"/>
              <a:gd name="connsiteY214" fmla="*/ 2115401 h 2237474"/>
              <a:gd name="connsiteX215" fmla="*/ 4572 w 12192000"/>
              <a:gd name="connsiteY215" fmla="*/ 2111091 h 2237474"/>
              <a:gd name="connsiteX216" fmla="*/ 0 w 12192000"/>
              <a:gd name="connsiteY216" fmla="*/ 2110468 h 2237474"/>
              <a:gd name="connsiteX217" fmla="*/ 0 w 12192000"/>
              <a:gd name="connsiteY21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61459 w 12192000"/>
              <a:gd name="connsiteY25" fmla="*/ 862394 h 2237474"/>
              <a:gd name="connsiteX26" fmla="*/ 9705768 w 12192000"/>
              <a:gd name="connsiteY26" fmla="*/ 894610 h 2237474"/>
              <a:gd name="connsiteX27" fmla="*/ 9683005 w 12192000"/>
              <a:gd name="connsiteY27" fmla="*/ 894128 h 2237474"/>
              <a:gd name="connsiteX28" fmla="*/ 9594438 w 12192000"/>
              <a:gd name="connsiteY28" fmla="*/ 919051 h 2237474"/>
              <a:gd name="connsiteX29" fmla="*/ 9577033 w 12192000"/>
              <a:gd name="connsiteY29" fmla="*/ 922857 h 2237474"/>
              <a:gd name="connsiteX30" fmla="*/ 9544189 w 12192000"/>
              <a:gd name="connsiteY30" fmla="*/ 938966 h 2237474"/>
              <a:gd name="connsiteX31" fmla="*/ 9500499 w 12192000"/>
              <a:gd name="connsiteY31" fmla="*/ 954680 h 2237474"/>
              <a:gd name="connsiteX32" fmla="*/ 9428195 w 12192000"/>
              <a:gd name="connsiteY32" fmla="*/ 986225 h 2237474"/>
              <a:gd name="connsiteX33" fmla="*/ 9410017 w 12192000"/>
              <a:gd name="connsiteY33" fmla="*/ 993931 h 2237474"/>
              <a:gd name="connsiteX34" fmla="*/ 9392919 w 12192000"/>
              <a:gd name="connsiteY34" fmla="*/ 994656 h 2237474"/>
              <a:gd name="connsiteX35" fmla="*/ 9278619 w 12192000"/>
              <a:gd name="connsiteY35" fmla="*/ 1011878 h 2237474"/>
              <a:gd name="connsiteX36" fmla="*/ 9268019 w 12192000"/>
              <a:gd name="connsiteY36" fmla="*/ 1007442 h 2237474"/>
              <a:gd name="connsiteX37" fmla="*/ 9234662 w 12192000"/>
              <a:gd name="connsiteY37" fmla="*/ 1023056 h 2237474"/>
              <a:gd name="connsiteX38" fmla="*/ 9181033 w 12192000"/>
              <a:gd name="connsiteY38" fmla="*/ 1037921 h 2237474"/>
              <a:gd name="connsiteX39" fmla="*/ 9155969 w 12192000"/>
              <a:gd name="connsiteY39" fmla="*/ 1046804 h 2237474"/>
              <a:gd name="connsiteX40" fmla="*/ 9133985 w 12192000"/>
              <a:gd name="connsiteY40" fmla="*/ 1046450 h 2237474"/>
              <a:gd name="connsiteX41" fmla="*/ 9012987 w 12192000"/>
              <a:gd name="connsiteY41" fmla="*/ 1061986 h 2237474"/>
              <a:gd name="connsiteX42" fmla="*/ 8968445 w 12192000"/>
              <a:gd name="connsiteY42" fmla="*/ 1052169 h 2237474"/>
              <a:gd name="connsiteX43" fmla="*/ 8958984 w 12192000"/>
              <a:gd name="connsiteY43" fmla="*/ 1057212 h 2237474"/>
              <a:gd name="connsiteX44" fmla="*/ 8886001 w 12192000"/>
              <a:gd name="connsiteY44" fmla="*/ 1067468 h 2237474"/>
              <a:gd name="connsiteX45" fmla="*/ 8838610 w 12192000"/>
              <a:gd name="connsiteY45" fmla="*/ 1075091 h 2237474"/>
              <a:gd name="connsiteX46" fmla="*/ 8750383 w 12192000"/>
              <a:gd name="connsiteY46" fmla="*/ 1097387 h 2237474"/>
              <a:gd name="connsiteX47" fmla="*/ 8697365 w 12192000"/>
              <a:gd name="connsiteY47" fmla="*/ 1105869 h 2237474"/>
              <a:gd name="connsiteX48" fmla="*/ 8665605 w 12192000"/>
              <a:gd name="connsiteY48" fmla="*/ 1110791 h 2237474"/>
              <a:gd name="connsiteX49" fmla="*/ 8584946 w 12192000"/>
              <a:gd name="connsiteY49" fmla="*/ 1135226 h 2237474"/>
              <a:gd name="connsiteX50" fmla="*/ 8460755 w 12192000"/>
              <a:gd name="connsiteY50" fmla="*/ 1203427 h 2237474"/>
              <a:gd name="connsiteX51" fmla="*/ 8419755 w 12192000"/>
              <a:gd name="connsiteY51" fmla="*/ 1216260 h 2237474"/>
              <a:gd name="connsiteX52" fmla="*/ 8411626 w 12192000"/>
              <a:gd name="connsiteY52" fmla="*/ 1214397 h 2237474"/>
              <a:gd name="connsiteX53" fmla="*/ 8363469 w 12192000"/>
              <a:gd name="connsiteY53" fmla="*/ 1246658 h 2237474"/>
              <a:gd name="connsiteX54" fmla="*/ 8275497 w 12192000"/>
              <a:gd name="connsiteY54" fmla="*/ 1264396 h 2237474"/>
              <a:gd name="connsiteX55" fmla="*/ 8206287 w 12192000"/>
              <a:gd name="connsiteY55" fmla="*/ 1273060 h 2237474"/>
              <a:gd name="connsiteX56" fmla="*/ 8168705 w 12192000"/>
              <a:gd name="connsiteY56" fmla="*/ 1279956 h 2237474"/>
              <a:gd name="connsiteX57" fmla="*/ 8139997 w 12192000"/>
              <a:gd name="connsiteY57" fmla="*/ 1282713 h 2237474"/>
              <a:gd name="connsiteX58" fmla="*/ 8074238 w 12192000"/>
              <a:gd name="connsiteY58" fmla="*/ 1301895 h 2237474"/>
              <a:gd name="connsiteX59" fmla="*/ 7968292 w 12192000"/>
              <a:gd name="connsiteY59" fmla="*/ 1338779 h 2237474"/>
              <a:gd name="connsiteX60" fmla="*/ 7945122 w 12192000"/>
              <a:gd name="connsiteY60" fmla="*/ 1345477 h 2237474"/>
              <a:gd name="connsiteX61" fmla="*/ 7902328 w 12192000"/>
              <a:gd name="connsiteY61" fmla="*/ 1345865 h 2237474"/>
              <a:gd name="connsiteX62" fmla="*/ 7875879 w 12192000"/>
              <a:gd name="connsiteY62" fmla="*/ 1345646 h 2237474"/>
              <a:gd name="connsiteX63" fmla="*/ 7840612 w 12192000"/>
              <a:gd name="connsiteY63" fmla="*/ 1369373 h 2237474"/>
              <a:gd name="connsiteX64" fmla="*/ 7786819 w 12192000"/>
              <a:gd name="connsiteY64" fmla="*/ 1378970 h 2237474"/>
              <a:gd name="connsiteX65" fmla="*/ 7548172 w 12192000"/>
              <a:gd name="connsiteY65" fmla="*/ 1417460 h 2237474"/>
              <a:gd name="connsiteX66" fmla="*/ 7483437 w 12192000"/>
              <a:gd name="connsiteY66" fmla="*/ 1478152 h 2237474"/>
              <a:gd name="connsiteX67" fmla="*/ 7377870 w 12192000"/>
              <a:gd name="connsiteY67" fmla="*/ 1523319 h 2237474"/>
              <a:gd name="connsiteX68" fmla="*/ 7230737 w 12192000"/>
              <a:gd name="connsiteY68" fmla="*/ 1562633 h 2237474"/>
              <a:gd name="connsiteX69" fmla="*/ 7224458 w 12192000"/>
              <a:gd name="connsiteY69" fmla="*/ 1573008 h 2237474"/>
              <a:gd name="connsiteX70" fmla="*/ 7213486 w 12192000"/>
              <a:gd name="connsiteY70" fmla="*/ 1580987 h 2237474"/>
              <a:gd name="connsiteX71" fmla="*/ 7183121 w 12192000"/>
              <a:gd name="connsiteY71" fmla="*/ 1595162 h 2237474"/>
              <a:gd name="connsiteX72" fmla="*/ 7164601 w 12192000"/>
              <a:gd name="connsiteY72" fmla="*/ 1606490 h 2237474"/>
              <a:gd name="connsiteX73" fmla="*/ 7114651 w 12192000"/>
              <a:gd name="connsiteY73" fmla="*/ 1620959 h 2237474"/>
              <a:gd name="connsiteX74" fmla="*/ 7092727 w 12192000"/>
              <a:gd name="connsiteY74" fmla="*/ 1623628 h 2237474"/>
              <a:gd name="connsiteX75" fmla="*/ 7031309 w 12192000"/>
              <a:gd name="connsiteY75" fmla="*/ 1619451 h 2237474"/>
              <a:gd name="connsiteX76" fmla="*/ 6999084 w 12192000"/>
              <a:gd name="connsiteY76" fmla="*/ 1634317 h 2237474"/>
              <a:gd name="connsiteX77" fmla="*/ 6992107 w 12192000"/>
              <a:gd name="connsiteY77" fmla="*/ 1636860 h 2237474"/>
              <a:gd name="connsiteX78" fmla="*/ 6991765 w 12192000"/>
              <a:gd name="connsiteY78" fmla="*/ 1636725 h 2237474"/>
              <a:gd name="connsiteX79" fmla="*/ 6900177 w 12192000"/>
              <a:gd name="connsiteY79" fmla="*/ 1636016 h 2237474"/>
              <a:gd name="connsiteX80" fmla="*/ 6795372 w 12192000"/>
              <a:gd name="connsiteY80" fmla="*/ 1644845 h 2237474"/>
              <a:gd name="connsiteX81" fmla="*/ 6692251 w 12192000"/>
              <a:gd name="connsiteY81" fmla="*/ 1656357 h 2237474"/>
              <a:gd name="connsiteX82" fmla="*/ 6655235 w 12192000"/>
              <a:gd name="connsiteY82" fmla="*/ 1661869 h 2237474"/>
              <a:gd name="connsiteX83" fmla="*/ 6587857 w 12192000"/>
              <a:gd name="connsiteY83" fmla="*/ 1665769 h 2237474"/>
              <a:gd name="connsiteX84" fmla="*/ 6554894 w 12192000"/>
              <a:gd name="connsiteY84" fmla="*/ 1664428 h 2237474"/>
              <a:gd name="connsiteX85" fmla="*/ 6516595 w 12192000"/>
              <a:gd name="connsiteY85" fmla="*/ 1667475 h 2237474"/>
              <a:gd name="connsiteX86" fmla="*/ 6508541 w 12192000"/>
              <a:gd name="connsiteY86" fmla="*/ 1668757 h 2237474"/>
              <a:gd name="connsiteX87" fmla="*/ 6471012 w 12192000"/>
              <a:gd name="connsiteY87" fmla="*/ 1678604 h 2237474"/>
              <a:gd name="connsiteX88" fmla="*/ 6415265 w 12192000"/>
              <a:gd name="connsiteY88" fmla="*/ 1665317 h 2237474"/>
              <a:gd name="connsiteX89" fmla="*/ 6364035 w 12192000"/>
              <a:gd name="connsiteY89" fmla="*/ 1667683 h 2237474"/>
              <a:gd name="connsiteX90" fmla="*/ 6280959 w 12192000"/>
              <a:gd name="connsiteY90" fmla="*/ 1689329 h 2237474"/>
              <a:gd name="connsiteX91" fmla="*/ 6243319 w 12192000"/>
              <a:gd name="connsiteY91" fmla="*/ 1695560 h 2237474"/>
              <a:gd name="connsiteX92" fmla="*/ 6098321 w 12192000"/>
              <a:gd name="connsiteY92" fmla="*/ 1721646 h 2237474"/>
              <a:gd name="connsiteX93" fmla="*/ 5880652 w 12192000"/>
              <a:gd name="connsiteY93" fmla="*/ 1779643 h 2237474"/>
              <a:gd name="connsiteX94" fmla="*/ 5785959 w 12192000"/>
              <a:gd name="connsiteY94" fmla="*/ 1775307 h 2237474"/>
              <a:gd name="connsiteX95" fmla="*/ 5643534 w 12192000"/>
              <a:gd name="connsiteY95" fmla="*/ 1802919 h 2237474"/>
              <a:gd name="connsiteX96" fmla="*/ 5518799 w 12192000"/>
              <a:gd name="connsiteY96" fmla="*/ 1818312 h 2237474"/>
              <a:gd name="connsiteX97" fmla="*/ 5505014 w 12192000"/>
              <a:gd name="connsiteY97" fmla="*/ 1819259 h 2237474"/>
              <a:gd name="connsiteX98" fmla="*/ 5453307 w 12192000"/>
              <a:gd name="connsiteY98" fmla="*/ 1815450 h 2237474"/>
              <a:gd name="connsiteX99" fmla="*/ 5364192 w 12192000"/>
              <a:gd name="connsiteY99" fmla="*/ 1826074 h 2237474"/>
              <a:gd name="connsiteX100" fmla="*/ 5350380 w 12192000"/>
              <a:gd name="connsiteY100" fmla="*/ 1830891 h 2237474"/>
              <a:gd name="connsiteX101" fmla="*/ 5259633 w 12192000"/>
              <a:gd name="connsiteY101" fmla="*/ 1837160 h 2237474"/>
              <a:gd name="connsiteX102" fmla="*/ 5197513 w 12192000"/>
              <a:gd name="connsiteY102" fmla="*/ 1844718 h 2237474"/>
              <a:gd name="connsiteX103" fmla="*/ 5168852 w 12192000"/>
              <a:gd name="connsiteY103" fmla="*/ 1844846 h 2237474"/>
              <a:gd name="connsiteX104" fmla="*/ 5114927 w 12192000"/>
              <a:gd name="connsiteY104" fmla="*/ 1847827 h 2237474"/>
              <a:gd name="connsiteX105" fmla="*/ 5108970 w 12192000"/>
              <a:gd name="connsiteY105" fmla="*/ 1847935 h 2237474"/>
              <a:gd name="connsiteX106" fmla="*/ 5067961 w 12192000"/>
              <a:gd name="connsiteY106" fmla="*/ 1845917 h 2237474"/>
              <a:gd name="connsiteX107" fmla="*/ 5007075 w 12192000"/>
              <a:gd name="connsiteY107" fmla="*/ 1838626 h 2237474"/>
              <a:gd name="connsiteX108" fmla="*/ 4944087 w 12192000"/>
              <a:gd name="connsiteY108" fmla="*/ 1823332 h 2237474"/>
              <a:gd name="connsiteX109" fmla="*/ 4907662 w 12192000"/>
              <a:gd name="connsiteY109" fmla="*/ 1816900 h 2237474"/>
              <a:gd name="connsiteX110" fmla="*/ 4882386 w 12192000"/>
              <a:gd name="connsiteY110" fmla="*/ 1809844 h 2237474"/>
              <a:gd name="connsiteX111" fmla="*/ 4811440 w 12192000"/>
              <a:gd name="connsiteY111" fmla="*/ 1804655 h 2237474"/>
              <a:gd name="connsiteX112" fmla="*/ 4691075 w 12192000"/>
              <a:gd name="connsiteY112" fmla="*/ 1801389 h 2237474"/>
              <a:gd name="connsiteX113" fmla="*/ 4611738 w 12192000"/>
              <a:gd name="connsiteY113" fmla="*/ 1776964 h 2237474"/>
              <a:gd name="connsiteX114" fmla="*/ 4560070 w 12192000"/>
              <a:gd name="connsiteY114" fmla="*/ 1785640 h 2237474"/>
              <a:gd name="connsiteX115" fmla="*/ 4536503 w 12192000"/>
              <a:gd name="connsiteY115" fmla="*/ 1785334 h 2237474"/>
              <a:gd name="connsiteX116" fmla="*/ 4513724 w 12192000"/>
              <a:gd name="connsiteY116" fmla="*/ 1791996 h 2237474"/>
              <a:gd name="connsiteX117" fmla="*/ 4459810 w 12192000"/>
              <a:gd name="connsiteY117" fmla="*/ 1797886 h 2237474"/>
              <a:gd name="connsiteX118" fmla="*/ 4379064 w 12192000"/>
              <a:gd name="connsiteY118" fmla="*/ 1817177 h 2237474"/>
              <a:gd name="connsiteX119" fmla="*/ 4319209 w 12192000"/>
              <a:gd name="connsiteY119" fmla="*/ 1834833 h 2237474"/>
              <a:gd name="connsiteX120" fmla="*/ 4290981 w 12192000"/>
              <a:gd name="connsiteY120" fmla="*/ 1839677 h 2237474"/>
              <a:gd name="connsiteX121" fmla="*/ 4285792 w 12192000"/>
              <a:gd name="connsiteY121" fmla="*/ 1836231 h 2237474"/>
              <a:gd name="connsiteX122" fmla="*/ 4238372 w 12192000"/>
              <a:gd name="connsiteY122" fmla="*/ 1851480 h 2237474"/>
              <a:gd name="connsiteX123" fmla="*/ 4232517 w 12192000"/>
              <a:gd name="connsiteY123" fmla="*/ 1852567 h 2237474"/>
              <a:gd name="connsiteX124" fmla="*/ 4191732 w 12192000"/>
              <a:gd name="connsiteY124" fmla="*/ 1857328 h 2237474"/>
              <a:gd name="connsiteX125" fmla="*/ 4065532 w 12192000"/>
              <a:gd name="connsiteY125" fmla="*/ 1855477 h 2237474"/>
              <a:gd name="connsiteX126" fmla="*/ 4028460 w 12192000"/>
              <a:gd name="connsiteY126" fmla="*/ 1855137 h 2237474"/>
              <a:gd name="connsiteX127" fmla="*/ 4002267 w 12192000"/>
              <a:gd name="connsiteY127" fmla="*/ 1852352 h 2237474"/>
              <a:gd name="connsiteX128" fmla="*/ 3931396 w 12192000"/>
              <a:gd name="connsiteY128" fmla="*/ 1858915 h 2237474"/>
              <a:gd name="connsiteX129" fmla="*/ 3812162 w 12192000"/>
              <a:gd name="connsiteY129" fmla="*/ 1875501 h 2237474"/>
              <a:gd name="connsiteX130" fmla="*/ 3729530 w 12192000"/>
              <a:gd name="connsiteY130" fmla="*/ 1864513 h 2237474"/>
              <a:gd name="connsiteX131" fmla="*/ 3680177 w 12192000"/>
              <a:gd name="connsiteY131" fmla="*/ 1881552 h 2237474"/>
              <a:gd name="connsiteX132" fmla="*/ 3567259 w 12192000"/>
              <a:gd name="connsiteY132" fmla="*/ 1893482 h 2237474"/>
              <a:gd name="connsiteX133" fmla="*/ 3405770 w 12192000"/>
              <a:gd name="connsiteY133" fmla="*/ 1904591 h 2237474"/>
              <a:gd name="connsiteX134" fmla="*/ 3280097 w 12192000"/>
              <a:gd name="connsiteY134" fmla="*/ 1919610 h 2237474"/>
              <a:gd name="connsiteX135" fmla="*/ 3123424 w 12192000"/>
              <a:gd name="connsiteY135" fmla="*/ 1952930 h 2237474"/>
              <a:gd name="connsiteX136" fmla="*/ 3009910 w 12192000"/>
              <a:gd name="connsiteY136" fmla="*/ 1957866 h 2237474"/>
              <a:gd name="connsiteX137" fmla="*/ 2995934 w 12192000"/>
              <a:gd name="connsiteY137" fmla="*/ 1967085 h 2237474"/>
              <a:gd name="connsiteX138" fmla="*/ 2980071 w 12192000"/>
              <a:gd name="connsiteY138" fmla="*/ 1972988 h 2237474"/>
              <a:gd name="connsiteX139" fmla="*/ 2978094 w 12192000"/>
              <a:gd name="connsiteY139" fmla="*/ 1972369 h 2237474"/>
              <a:gd name="connsiteX140" fmla="*/ 2942858 w 12192000"/>
              <a:gd name="connsiteY140" fmla="*/ 1981367 h 2237474"/>
              <a:gd name="connsiteX141" fmla="*/ 2875436 w 12192000"/>
              <a:gd name="connsiteY141" fmla="*/ 1996977 h 2237474"/>
              <a:gd name="connsiteX142" fmla="*/ 2874892 w 12192000"/>
              <a:gd name="connsiteY142" fmla="*/ 1996085 h 2237474"/>
              <a:gd name="connsiteX143" fmla="*/ 2864145 w 12192000"/>
              <a:gd name="connsiteY143" fmla="*/ 1994061 h 2237474"/>
              <a:gd name="connsiteX144" fmla="*/ 2843662 w 12192000"/>
              <a:gd name="connsiteY144" fmla="*/ 1992498 h 2237474"/>
              <a:gd name="connsiteX145" fmla="*/ 2796128 w 12192000"/>
              <a:gd name="connsiteY145" fmla="*/ 1976403 h 2237474"/>
              <a:gd name="connsiteX146" fmla="*/ 2756784 w 12192000"/>
              <a:gd name="connsiteY146" fmla="*/ 1985116 h 2237474"/>
              <a:gd name="connsiteX147" fmla="*/ 2748833 w 12192000"/>
              <a:gd name="connsiteY147" fmla="*/ 1986323 h 2237474"/>
              <a:gd name="connsiteX148" fmla="*/ 2748661 w 12192000"/>
              <a:gd name="connsiteY148" fmla="*/ 1986122 h 2237474"/>
              <a:gd name="connsiteX149" fmla="*/ 2740251 w 12192000"/>
              <a:gd name="connsiteY149" fmla="*/ 1986946 h 2237474"/>
              <a:gd name="connsiteX150" fmla="*/ 2718916 w 12192000"/>
              <a:gd name="connsiteY150" fmla="*/ 1990867 h 2237474"/>
              <a:gd name="connsiteX151" fmla="*/ 2713522 w 12192000"/>
              <a:gd name="connsiteY151" fmla="*/ 1990173 h 2237474"/>
              <a:gd name="connsiteX152" fmla="*/ 2680597 w 12192000"/>
              <a:gd name="connsiteY152" fmla="*/ 1984996 h 2237474"/>
              <a:gd name="connsiteX153" fmla="*/ 2578178 w 12192000"/>
              <a:gd name="connsiteY153" fmla="*/ 1990531 h 2237474"/>
              <a:gd name="connsiteX154" fmla="*/ 2476147 w 12192000"/>
              <a:gd name="connsiteY154" fmla="*/ 1998305 h 2237474"/>
              <a:gd name="connsiteX155" fmla="*/ 2373568 w 12192000"/>
              <a:gd name="connsiteY155" fmla="*/ 2003219 h 2237474"/>
              <a:gd name="connsiteX156" fmla="*/ 2321399 w 12192000"/>
              <a:gd name="connsiteY156" fmla="*/ 1989467 h 2237474"/>
              <a:gd name="connsiteX157" fmla="*/ 2315525 w 12192000"/>
              <a:gd name="connsiteY157" fmla="*/ 1989708 h 2237474"/>
              <a:gd name="connsiteX158" fmla="*/ 2300792 w 12192000"/>
              <a:gd name="connsiteY158" fmla="*/ 1994290 h 2237474"/>
              <a:gd name="connsiteX159" fmla="*/ 2295469 w 12192000"/>
              <a:gd name="connsiteY159" fmla="*/ 1996659 h 2237474"/>
              <a:gd name="connsiteX160" fmla="*/ 2287219 w 12192000"/>
              <a:gd name="connsiteY160" fmla="*/ 1998750 h 2237474"/>
              <a:gd name="connsiteX161" fmla="*/ 2286948 w 12192000"/>
              <a:gd name="connsiteY161" fmla="*/ 1998596 h 2237474"/>
              <a:gd name="connsiteX162" fmla="*/ 2243069 w 12192000"/>
              <a:gd name="connsiteY162" fmla="*/ 2015111 h 2237474"/>
              <a:gd name="connsiteX163" fmla="*/ 2186609 w 12192000"/>
              <a:gd name="connsiteY163" fmla="*/ 2008263 h 2237474"/>
              <a:gd name="connsiteX164" fmla="*/ 2164831 w 12192000"/>
              <a:gd name="connsiteY164" fmla="*/ 2010143 h 2237474"/>
              <a:gd name="connsiteX165" fmla="*/ 2152836 w 12192000"/>
              <a:gd name="connsiteY165" fmla="*/ 2010048 h 2237474"/>
              <a:gd name="connsiteX166" fmla="*/ 2117102 w 12192000"/>
              <a:gd name="connsiteY166" fmla="*/ 2023004 h 2237474"/>
              <a:gd name="connsiteX167" fmla="*/ 2111935 w 12192000"/>
              <a:gd name="connsiteY167" fmla="*/ 2023163 h 2237474"/>
              <a:gd name="connsiteX168" fmla="*/ 2089991 w 12192000"/>
              <a:gd name="connsiteY168" fmla="*/ 2034193 h 2237474"/>
              <a:gd name="connsiteX169" fmla="*/ 2058061 w 12192000"/>
              <a:gd name="connsiteY169" fmla="*/ 2047942 h 2237474"/>
              <a:gd name="connsiteX170" fmla="*/ 2055737 w 12192000"/>
              <a:gd name="connsiteY170" fmla="*/ 2047704 h 2237474"/>
              <a:gd name="connsiteX171" fmla="*/ 2042244 w 12192000"/>
              <a:gd name="connsiteY171" fmla="*/ 2055560 h 2237474"/>
              <a:gd name="connsiteX172" fmla="*/ 1976224 w 12192000"/>
              <a:gd name="connsiteY172" fmla="*/ 2074257 h 2237474"/>
              <a:gd name="connsiteX173" fmla="*/ 1877728 w 12192000"/>
              <a:gd name="connsiteY173" fmla="*/ 2101004 h 2237474"/>
              <a:gd name="connsiteX174" fmla="*/ 1759056 w 12192000"/>
              <a:gd name="connsiteY174" fmla="*/ 2125608 h 2237474"/>
              <a:gd name="connsiteX175" fmla="*/ 1637948 w 12192000"/>
              <a:gd name="connsiteY175" fmla="*/ 2172597 h 2237474"/>
              <a:gd name="connsiteX176" fmla="*/ 1434549 w 12192000"/>
              <a:gd name="connsiteY176" fmla="*/ 2234522 h 2237474"/>
              <a:gd name="connsiteX177" fmla="*/ 1398481 w 12192000"/>
              <a:gd name="connsiteY177" fmla="*/ 2237074 h 2237474"/>
              <a:gd name="connsiteX178" fmla="*/ 1398407 w 12192000"/>
              <a:gd name="connsiteY178" fmla="*/ 2237095 h 2237474"/>
              <a:gd name="connsiteX179" fmla="*/ 1370962 w 12192000"/>
              <a:gd name="connsiteY179" fmla="*/ 2237474 h 2237474"/>
              <a:gd name="connsiteX180" fmla="*/ 1356367 w 12192000"/>
              <a:gd name="connsiteY180" fmla="*/ 2235089 h 2237474"/>
              <a:gd name="connsiteX181" fmla="*/ 1324828 w 12192000"/>
              <a:gd name="connsiteY181" fmla="*/ 2231968 h 2237474"/>
              <a:gd name="connsiteX182" fmla="*/ 1297744 w 12192000"/>
              <a:gd name="connsiteY182" fmla="*/ 2235849 h 2237474"/>
              <a:gd name="connsiteX183" fmla="*/ 1286236 w 12192000"/>
              <a:gd name="connsiteY183" fmla="*/ 2233135 h 2237474"/>
              <a:gd name="connsiteX184" fmla="*/ 1283504 w 12192000"/>
              <a:gd name="connsiteY184" fmla="*/ 2233797 h 2237474"/>
              <a:gd name="connsiteX185" fmla="*/ 1279765 w 12192000"/>
              <a:gd name="connsiteY185" fmla="*/ 2229639 h 2237474"/>
              <a:gd name="connsiteX186" fmla="*/ 1195347 w 12192000"/>
              <a:gd name="connsiteY186" fmla="*/ 2212354 h 2237474"/>
              <a:gd name="connsiteX187" fmla="*/ 970251 w 12192000"/>
              <a:gd name="connsiteY187" fmla="*/ 2221029 h 2237474"/>
              <a:gd name="connsiteX188" fmla="*/ 812914 w 12192000"/>
              <a:gd name="connsiteY188" fmla="*/ 2202752 h 2237474"/>
              <a:gd name="connsiteX189" fmla="*/ 800195 w 12192000"/>
              <a:gd name="connsiteY189" fmla="*/ 2209407 h 2237474"/>
              <a:gd name="connsiteX190" fmla="*/ 784978 w 12192000"/>
              <a:gd name="connsiteY190" fmla="*/ 2212360 h 2237474"/>
              <a:gd name="connsiteX191" fmla="*/ 681987 w 12192000"/>
              <a:gd name="connsiteY191" fmla="*/ 2216757 h 2237474"/>
              <a:gd name="connsiteX192" fmla="*/ 669923 w 12192000"/>
              <a:gd name="connsiteY192" fmla="*/ 2211682 h 2237474"/>
              <a:gd name="connsiteX193" fmla="*/ 648680 w 12192000"/>
              <a:gd name="connsiteY193" fmla="*/ 2206229 h 2237474"/>
              <a:gd name="connsiteX194" fmla="*/ 597225 w 12192000"/>
              <a:gd name="connsiteY194" fmla="*/ 2180999 h 2237474"/>
              <a:gd name="connsiteX195" fmla="*/ 558449 w 12192000"/>
              <a:gd name="connsiteY195" fmla="*/ 2182346 h 2237474"/>
              <a:gd name="connsiteX196" fmla="*/ 550517 w 12192000"/>
              <a:gd name="connsiteY196" fmla="*/ 2182060 h 2237474"/>
              <a:gd name="connsiteX197" fmla="*/ 550309 w 12192000"/>
              <a:gd name="connsiteY197" fmla="*/ 2181825 h 2237474"/>
              <a:gd name="connsiteX198" fmla="*/ 541836 w 12192000"/>
              <a:gd name="connsiteY198" fmla="*/ 2181063 h 2237474"/>
              <a:gd name="connsiteX199" fmla="*/ 536057 w 12192000"/>
              <a:gd name="connsiteY199" fmla="*/ 2181537 h 2237474"/>
              <a:gd name="connsiteX200" fmla="*/ 520671 w 12192000"/>
              <a:gd name="connsiteY200" fmla="*/ 2180980 h 2237474"/>
              <a:gd name="connsiteX201" fmla="*/ 515024 w 12192000"/>
              <a:gd name="connsiteY201" fmla="*/ 2179258 h 2237474"/>
              <a:gd name="connsiteX202" fmla="*/ 512278 w 12192000"/>
              <a:gd name="connsiteY202" fmla="*/ 2176369 h 2237474"/>
              <a:gd name="connsiteX203" fmla="*/ 480419 w 12192000"/>
              <a:gd name="connsiteY203" fmla="*/ 2167807 h 2237474"/>
              <a:gd name="connsiteX204" fmla="*/ 413835 w 12192000"/>
              <a:gd name="connsiteY204" fmla="*/ 2156783 h 2237474"/>
              <a:gd name="connsiteX205" fmla="*/ 376513 w 12192000"/>
              <a:gd name="connsiteY205" fmla="*/ 2154014 h 2237474"/>
              <a:gd name="connsiteX206" fmla="*/ 273386 w 12192000"/>
              <a:gd name="connsiteY206" fmla="*/ 2142551 h 2237474"/>
              <a:gd name="connsiteX207" fmla="*/ 169207 w 12192000"/>
              <a:gd name="connsiteY207" fmla="*/ 2128100 h 2237474"/>
              <a:gd name="connsiteX208" fmla="*/ 93149 w 12192000"/>
              <a:gd name="connsiteY208" fmla="*/ 2105324 h 2237474"/>
              <a:gd name="connsiteX209" fmla="*/ 88109 w 12192000"/>
              <a:gd name="connsiteY209" fmla="*/ 2106704 h 2237474"/>
              <a:gd name="connsiteX210" fmla="*/ 80022 w 12192000"/>
              <a:gd name="connsiteY210" fmla="*/ 2107254 h 2237474"/>
              <a:gd name="connsiteX211" fmla="*/ 79717 w 12192000"/>
              <a:gd name="connsiteY211" fmla="*/ 2107046 h 2237474"/>
              <a:gd name="connsiteX212" fmla="*/ 72352 w 12192000"/>
              <a:gd name="connsiteY212" fmla="*/ 2107991 h 2237474"/>
              <a:gd name="connsiteX213" fmla="*/ 37645 w 12192000"/>
              <a:gd name="connsiteY213" fmla="*/ 2115401 h 2237474"/>
              <a:gd name="connsiteX214" fmla="*/ 4572 w 12192000"/>
              <a:gd name="connsiteY214" fmla="*/ 2111091 h 2237474"/>
              <a:gd name="connsiteX215" fmla="*/ 0 w 12192000"/>
              <a:gd name="connsiteY215" fmla="*/ 2110468 h 2237474"/>
              <a:gd name="connsiteX216" fmla="*/ 0 w 12192000"/>
              <a:gd name="connsiteY21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61459 w 12192000"/>
              <a:gd name="connsiteY25" fmla="*/ 862394 h 2237474"/>
              <a:gd name="connsiteX26" fmla="*/ 9705768 w 12192000"/>
              <a:gd name="connsiteY26" fmla="*/ 894610 h 2237474"/>
              <a:gd name="connsiteX27" fmla="*/ 9683005 w 12192000"/>
              <a:gd name="connsiteY27" fmla="*/ 894128 h 2237474"/>
              <a:gd name="connsiteX28" fmla="*/ 9594438 w 12192000"/>
              <a:gd name="connsiteY28" fmla="*/ 919051 h 2237474"/>
              <a:gd name="connsiteX29" fmla="*/ 9577033 w 12192000"/>
              <a:gd name="connsiteY29" fmla="*/ 922857 h 2237474"/>
              <a:gd name="connsiteX30" fmla="*/ 9544189 w 12192000"/>
              <a:gd name="connsiteY30" fmla="*/ 938966 h 2237474"/>
              <a:gd name="connsiteX31" fmla="*/ 9500499 w 12192000"/>
              <a:gd name="connsiteY31" fmla="*/ 954680 h 2237474"/>
              <a:gd name="connsiteX32" fmla="*/ 9428195 w 12192000"/>
              <a:gd name="connsiteY32" fmla="*/ 986225 h 2237474"/>
              <a:gd name="connsiteX33" fmla="*/ 9410017 w 12192000"/>
              <a:gd name="connsiteY33" fmla="*/ 993931 h 2237474"/>
              <a:gd name="connsiteX34" fmla="*/ 9392919 w 12192000"/>
              <a:gd name="connsiteY34" fmla="*/ 994656 h 2237474"/>
              <a:gd name="connsiteX35" fmla="*/ 9278619 w 12192000"/>
              <a:gd name="connsiteY35" fmla="*/ 1011878 h 2237474"/>
              <a:gd name="connsiteX36" fmla="*/ 9268019 w 12192000"/>
              <a:gd name="connsiteY36" fmla="*/ 1007442 h 2237474"/>
              <a:gd name="connsiteX37" fmla="*/ 9234662 w 12192000"/>
              <a:gd name="connsiteY37" fmla="*/ 1023056 h 2237474"/>
              <a:gd name="connsiteX38" fmla="*/ 9181033 w 12192000"/>
              <a:gd name="connsiteY38" fmla="*/ 1037921 h 2237474"/>
              <a:gd name="connsiteX39" fmla="*/ 9155969 w 12192000"/>
              <a:gd name="connsiteY39" fmla="*/ 1046804 h 2237474"/>
              <a:gd name="connsiteX40" fmla="*/ 9133985 w 12192000"/>
              <a:gd name="connsiteY40" fmla="*/ 1046450 h 2237474"/>
              <a:gd name="connsiteX41" fmla="*/ 9012987 w 12192000"/>
              <a:gd name="connsiteY41" fmla="*/ 1061986 h 2237474"/>
              <a:gd name="connsiteX42" fmla="*/ 8968445 w 12192000"/>
              <a:gd name="connsiteY42" fmla="*/ 1052169 h 2237474"/>
              <a:gd name="connsiteX43" fmla="*/ 8958984 w 12192000"/>
              <a:gd name="connsiteY43" fmla="*/ 1057212 h 2237474"/>
              <a:gd name="connsiteX44" fmla="*/ 8886001 w 12192000"/>
              <a:gd name="connsiteY44" fmla="*/ 1067468 h 2237474"/>
              <a:gd name="connsiteX45" fmla="*/ 8838610 w 12192000"/>
              <a:gd name="connsiteY45" fmla="*/ 1075091 h 2237474"/>
              <a:gd name="connsiteX46" fmla="*/ 8750383 w 12192000"/>
              <a:gd name="connsiteY46" fmla="*/ 1097387 h 2237474"/>
              <a:gd name="connsiteX47" fmla="*/ 8697365 w 12192000"/>
              <a:gd name="connsiteY47" fmla="*/ 1105869 h 2237474"/>
              <a:gd name="connsiteX48" fmla="*/ 8665605 w 12192000"/>
              <a:gd name="connsiteY48" fmla="*/ 1110791 h 2237474"/>
              <a:gd name="connsiteX49" fmla="*/ 8584946 w 12192000"/>
              <a:gd name="connsiteY49" fmla="*/ 1135226 h 2237474"/>
              <a:gd name="connsiteX50" fmla="*/ 8460755 w 12192000"/>
              <a:gd name="connsiteY50" fmla="*/ 1203427 h 2237474"/>
              <a:gd name="connsiteX51" fmla="*/ 8419755 w 12192000"/>
              <a:gd name="connsiteY51" fmla="*/ 1216260 h 2237474"/>
              <a:gd name="connsiteX52" fmla="*/ 8411626 w 12192000"/>
              <a:gd name="connsiteY52" fmla="*/ 1214397 h 2237474"/>
              <a:gd name="connsiteX53" fmla="*/ 8363469 w 12192000"/>
              <a:gd name="connsiteY53" fmla="*/ 1246658 h 2237474"/>
              <a:gd name="connsiteX54" fmla="*/ 8275497 w 12192000"/>
              <a:gd name="connsiteY54" fmla="*/ 1264396 h 2237474"/>
              <a:gd name="connsiteX55" fmla="*/ 8206287 w 12192000"/>
              <a:gd name="connsiteY55" fmla="*/ 1273060 h 2237474"/>
              <a:gd name="connsiteX56" fmla="*/ 8168705 w 12192000"/>
              <a:gd name="connsiteY56" fmla="*/ 1279956 h 2237474"/>
              <a:gd name="connsiteX57" fmla="*/ 8139997 w 12192000"/>
              <a:gd name="connsiteY57" fmla="*/ 1282713 h 2237474"/>
              <a:gd name="connsiteX58" fmla="*/ 8074238 w 12192000"/>
              <a:gd name="connsiteY58" fmla="*/ 1301895 h 2237474"/>
              <a:gd name="connsiteX59" fmla="*/ 7968292 w 12192000"/>
              <a:gd name="connsiteY59" fmla="*/ 1338779 h 2237474"/>
              <a:gd name="connsiteX60" fmla="*/ 7945122 w 12192000"/>
              <a:gd name="connsiteY60" fmla="*/ 1345477 h 2237474"/>
              <a:gd name="connsiteX61" fmla="*/ 7902328 w 12192000"/>
              <a:gd name="connsiteY61" fmla="*/ 1345865 h 2237474"/>
              <a:gd name="connsiteX62" fmla="*/ 7875879 w 12192000"/>
              <a:gd name="connsiteY62" fmla="*/ 1345646 h 2237474"/>
              <a:gd name="connsiteX63" fmla="*/ 7840612 w 12192000"/>
              <a:gd name="connsiteY63" fmla="*/ 1369373 h 2237474"/>
              <a:gd name="connsiteX64" fmla="*/ 7786819 w 12192000"/>
              <a:gd name="connsiteY64" fmla="*/ 1378970 h 2237474"/>
              <a:gd name="connsiteX65" fmla="*/ 7548172 w 12192000"/>
              <a:gd name="connsiteY65" fmla="*/ 1417460 h 2237474"/>
              <a:gd name="connsiteX66" fmla="*/ 7483437 w 12192000"/>
              <a:gd name="connsiteY66" fmla="*/ 1478152 h 2237474"/>
              <a:gd name="connsiteX67" fmla="*/ 7377870 w 12192000"/>
              <a:gd name="connsiteY67" fmla="*/ 1523319 h 2237474"/>
              <a:gd name="connsiteX68" fmla="*/ 7230737 w 12192000"/>
              <a:gd name="connsiteY68" fmla="*/ 1562633 h 2237474"/>
              <a:gd name="connsiteX69" fmla="*/ 7224458 w 12192000"/>
              <a:gd name="connsiteY69" fmla="*/ 1573008 h 2237474"/>
              <a:gd name="connsiteX70" fmla="*/ 7213486 w 12192000"/>
              <a:gd name="connsiteY70" fmla="*/ 1580987 h 2237474"/>
              <a:gd name="connsiteX71" fmla="*/ 7183121 w 12192000"/>
              <a:gd name="connsiteY71" fmla="*/ 1595162 h 2237474"/>
              <a:gd name="connsiteX72" fmla="*/ 7164601 w 12192000"/>
              <a:gd name="connsiteY72" fmla="*/ 1606490 h 2237474"/>
              <a:gd name="connsiteX73" fmla="*/ 7114651 w 12192000"/>
              <a:gd name="connsiteY73" fmla="*/ 1620959 h 2237474"/>
              <a:gd name="connsiteX74" fmla="*/ 7092727 w 12192000"/>
              <a:gd name="connsiteY74" fmla="*/ 1623628 h 2237474"/>
              <a:gd name="connsiteX75" fmla="*/ 7031309 w 12192000"/>
              <a:gd name="connsiteY75" fmla="*/ 1619451 h 2237474"/>
              <a:gd name="connsiteX76" fmla="*/ 6999084 w 12192000"/>
              <a:gd name="connsiteY76" fmla="*/ 1634317 h 2237474"/>
              <a:gd name="connsiteX77" fmla="*/ 6992107 w 12192000"/>
              <a:gd name="connsiteY77" fmla="*/ 1636860 h 2237474"/>
              <a:gd name="connsiteX78" fmla="*/ 6991765 w 12192000"/>
              <a:gd name="connsiteY78" fmla="*/ 1636725 h 2237474"/>
              <a:gd name="connsiteX79" fmla="*/ 6900177 w 12192000"/>
              <a:gd name="connsiteY79" fmla="*/ 1636016 h 2237474"/>
              <a:gd name="connsiteX80" fmla="*/ 6795372 w 12192000"/>
              <a:gd name="connsiteY80" fmla="*/ 1644845 h 2237474"/>
              <a:gd name="connsiteX81" fmla="*/ 6692251 w 12192000"/>
              <a:gd name="connsiteY81" fmla="*/ 1656357 h 2237474"/>
              <a:gd name="connsiteX82" fmla="*/ 6655235 w 12192000"/>
              <a:gd name="connsiteY82" fmla="*/ 1661869 h 2237474"/>
              <a:gd name="connsiteX83" fmla="*/ 6587857 w 12192000"/>
              <a:gd name="connsiteY83" fmla="*/ 1665769 h 2237474"/>
              <a:gd name="connsiteX84" fmla="*/ 6554894 w 12192000"/>
              <a:gd name="connsiteY84" fmla="*/ 1664428 h 2237474"/>
              <a:gd name="connsiteX85" fmla="*/ 6516595 w 12192000"/>
              <a:gd name="connsiteY85" fmla="*/ 1667475 h 2237474"/>
              <a:gd name="connsiteX86" fmla="*/ 6508541 w 12192000"/>
              <a:gd name="connsiteY86" fmla="*/ 1668757 h 2237474"/>
              <a:gd name="connsiteX87" fmla="*/ 6471012 w 12192000"/>
              <a:gd name="connsiteY87" fmla="*/ 1678604 h 2237474"/>
              <a:gd name="connsiteX88" fmla="*/ 6415265 w 12192000"/>
              <a:gd name="connsiteY88" fmla="*/ 1665317 h 2237474"/>
              <a:gd name="connsiteX89" fmla="*/ 6364035 w 12192000"/>
              <a:gd name="connsiteY89" fmla="*/ 1667683 h 2237474"/>
              <a:gd name="connsiteX90" fmla="*/ 6280959 w 12192000"/>
              <a:gd name="connsiteY90" fmla="*/ 1689329 h 2237474"/>
              <a:gd name="connsiteX91" fmla="*/ 6243319 w 12192000"/>
              <a:gd name="connsiteY91" fmla="*/ 1695560 h 2237474"/>
              <a:gd name="connsiteX92" fmla="*/ 6098321 w 12192000"/>
              <a:gd name="connsiteY92" fmla="*/ 1721646 h 2237474"/>
              <a:gd name="connsiteX93" fmla="*/ 5880652 w 12192000"/>
              <a:gd name="connsiteY93" fmla="*/ 1779643 h 2237474"/>
              <a:gd name="connsiteX94" fmla="*/ 5785959 w 12192000"/>
              <a:gd name="connsiteY94" fmla="*/ 1775307 h 2237474"/>
              <a:gd name="connsiteX95" fmla="*/ 5643534 w 12192000"/>
              <a:gd name="connsiteY95" fmla="*/ 1802919 h 2237474"/>
              <a:gd name="connsiteX96" fmla="*/ 5518799 w 12192000"/>
              <a:gd name="connsiteY96" fmla="*/ 1818312 h 2237474"/>
              <a:gd name="connsiteX97" fmla="*/ 5505014 w 12192000"/>
              <a:gd name="connsiteY97" fmla="*/ 1819259 h 2237474"/>
              <a:gd name="connsiteX98" fmla="*/ 5453307 w 12192000"/>
              <a:gd name="connsiteY98" fmla="*/ 1815450 h 2237474"/>
              <a:gd name="connsiteX99" fmla="*/ 5364192 w 12192000"/>
              <a:gd name="connsiteY99" fmla="*/ 1826074 h 2237474"/>
              <a:gd name="connsiteX100" fmla="*/ 5350380 w 12192000"/>
              <a:gd name="connsiteY100" fmla="*/ 1830891 h 2237474"/>
              <a:gd name="connsiteX101" fmla="*/ 5259633 w 12192000"/>
              <a:gd name="connsiteY101" fmla="*/ 1837160 h 2237474"/>
              <a:gd name="connsiteX102" fmla="*/ 5197513 w 12192000"/>
              <a:gd name="connsiteY102" fmla="*/ 1844718 h 2237474"/>
              <a:gd name="connsiteX103" fmla="*/ 5168852 w 12192000"/>
              <a:gd name="connsiteY103" fmla="*/ 1844846 h 2237474"/>
              <a:gd name="connsiteX104" fmla="*/ 5114927 w 12192000"/>
              <a:gd name="connsiteY104" fmla="*/ 1847827 h 2237474"/>
              <a:gd name="connsiteX105" fmla="*/ 5108970 w 12192000"/>
              <a:gd name="connsiteY105" fmla="*/ 1847935 h 2237474"/>
              <a:gd name="connsiteX106" fmla="*/ 5067961 w 12192000"/>
              <a:gd name="connsiteY106" fmla="*/ 1845917 h 2237474"/>
              <a:gd name="connsiteX107" fmla="*/ 5007075 w 12192000"/>
              <a:gd name="connsiteY107" fmla="*/ 1838626 h 2237474"/>
              <a:gd name="connsiteX108" fmla="*/ 4944087 w 12192000"/>
              <a:gd name="connsiteY108" fmla="*/ 1823332 h 2237474"/>
              <a:gd name="connsiteX109" fmla="*/ 4907662 w 12192000"/>
              <a:gd name="connsiteY109" fmla="*/ 1816900 h 2237474"/>
              <a:gd name="connsiteX110" fmla="*/ 4882386 w 12192000"/>
              <a:gd name="connsiteY110" fmla="*/ 1809844 h 2237474"/>
              <a:gd name="connsiteX111" fmla="*/ 4811440 w 12192000"/>
              <a:gd name="connsiteY111" fmla="*/ 1804655 h 2237474"/>
              <a:gd name="connsiteX112" fmla="*/ 4691075 w 12192000"/>
              <a:gd name="connsiteY112" fmla="*/ 1801389 h 2237474"/>
              <a:gd name="connsiteX113" fmla="*/ 4611738 w 12192000"/>
              <a:gd name="connsiteY113" fmla="*/ 1776964 h 2237474"/>
              <a:gd name="connsiteX114" fmla="*/ 4560070 w 12192000"/>
              <a:gd name="connsiteY114" fmla="*/ 1785640 h 2237474"/>
              <a:gd name="connsiteX115" fmla="*/ 4536503 w 12192000"/>
              <a:gd name="connsiteY115" fmla="*/ 1785334 h 2237474"/>
              <a:gd name="connsiteX116" fmla="*/ 4513724 w 12192000"/>
              <a:gd name="connsiteY116" fmla="*/ 1791996 h 2237474"/>
              <a:gd name="connsiteX117" fmla="*/ 4459810 w 12192000"/>
              <a:gd name="connsiteY117" fmla="*/ 1797886 h 2237474"/>
              <a:gd name="connsiteX118" fmla="*/ 4379064 w 12192000"/>
              <a:gd name="connsiteY118" fmla="*/ 1817177 h 2237474"/>
              <a:gd name="connsiteX119" fmla="*/ 4319209 w 12192000"/>
              <a:gd name="connsiteY119" fmla="*/ 1834833 h 2237474"/>
              <a:gd name="connsiteX120" fmla="*/ 4290981 w 12192000"/>
              <a:gd name="connsiteY120" fmla="*/ 1839677 h 2237474"/>
              <a:gd name="connsiteX121" fmla="*/ 4285792 w 12192000"/>
              <a:gd name="connsiteY121" fmla="*/ 1836231 h 2237474"/>
              <a:gd name="connsiteX122" fmla="*/ 4238372 w 12192000"/>
              <a:gd name="connsiteY122" fmla="*/ 1851480 h 2237474"/>
              <a:gd name="connsiteX123" fmla="*/ 4232517 w 12192000"/>
              <a:gd name="connsiteY123" fmla="*/ 1852567 h 2237474"/>
              <a:gd name="connsiteX124" fmla="*/ 4191732 w 12192000"/>
              <a:gd name="connsiteY124" fmla="*/ 1857328 h 2237474"/>
              <a:gd name="connsiteX125" fmla="*/ 4065532 w 12192000"/>
              <a:gd name="connsiteY125" fmla="*/ 1855477 h 2237474"/>
              <a:gd name="connsiteX126" fmla="*/ 4028460 w 12192000"/>
              <a:gd name="connsiteY126" fmla="*/ 1855137 h 2237474"/>
              <a:gd name="connsiteX127" fmla="*/ 4002267 w 12192000"/>
              <a:gd name="connsiteY127" fmla="*/ 1852352 h 2237474"/>
              <a:gd name="connsiteX128" fmla="*/ 3931396 w 12192000"/>
              <a:gd name="connsiteY128" fmla="*/ 1858915 h 2237474"/>
              <a:gd name="connsiteX129" fmla="*/ 3812162 w 12192000"/>
              <a:gd name="connsiteY129" fmla="*/ 1875501 h 2237474"/>
              <a:gd name="connsiteX130" fmla="*/ 3729530 w 12192000"/>
              <a:gd name="connsiteY130" fmla="*/ 1864513 h 2237474"/>
              <a:gd name="connsiteX131" fmla="*/ 3680177 w 12192000"/>
              <a:gd name="connsiteY131" fmla="*/ 1881552 h 2237474"/>
              <a:gd name="connsiteX132" fmla="*/ 3567259 w 12192000"/>
              <a:gd name="connsiteY132" fmla="*/ 1893482 h 2237474"/>
              <a:gd name="connsiteX133" fmla="*/ 3405770 w 12192000"/>
              <a:gd name="connsiteY133" fmla="*/ 1904591 h 2237474"/>
              <a:gd name="connsiteX134" fmla="*/ 3280097 w 12192000"/>
              <a:gd name="connsiteY134" fmla="*/ 1919610 h 2237474"/>
              <a:gd name="connsiteX135" fmla="*/ 3123424 w 12192000"/>
              <a:gd name="connsiteY135" fmla="*/ 1952930 h 2237474"/>
              <a:gd name="connsiteX136" fmla="*/ 3009910 w 12192000"/>
              <a:gd name="connsiteY136" fmla="*/ 1957866 h 2237474"/>
              <a:gd name="connsiteX137" fmla="*/ 2995934 w 12192000"/>
              <a:gd name="connsiteY137" fmla="*/ 1967085 h 2237474"/>
              <a:gd name="connsiteX138" fmla="*/ 2980071 w 12192000"/>
              <a:gd name="connsiteY138" fmla="*/ 1972988 h 2237474"/>
              <a:gd name="connsiteX139" fmla="*/ 2978094 w 12192000"/>
              <a:gd name="connsiteY139" fmla="*/ 1972369 h 2237474"/>
              <a:gd name="connsiteX140" fmla="*/ 2942858 w 12192000"/>
              <a:gd name="connsiteY140" fmla="*/ 1981367 h 2237474"/>
              <a:gd name="connsiteX141" fmla="*/ 2875436 w 12192000"/>
              <a:gd name="connsiteY141" fmla="*/ 1996977 h 2237474"/>
              <a:gd name="connsiteX142" fmla="*/ 2874892 w 12192000"/>
              <a:gd name="connsiteY142" fmla="*/ 1996085 h 2237474"/>
              <a:gd name="connsiteX143" fmla="*/ 2864145 w 12192000"/>
              <a:gd name="connsiteY143" fmla="*/ 1994061 h 2237474"/>
              <a:gd name="connsiteX144" fmla="*/ 2843662 w 12192000"/>
              <a:gd name="connsiteY144" fmla="*/ 1992498 h 2237474"/>
              <a:gd name="connsiteX145" fmla="*/ 2796128 w 12192000"/>
              <a:gd name="connsiteY145" fmla="*/ 1976403 h 2237474"/>
              <a:gd name="connsiteX146" fmla="*/ 2756784 w 12192000"/>
              <a:gd name="connsiteY146" fmla="*/ 1985116 h 2237474"/>
              <a:gd name="connsiteX147" fmla="*/ 2748833 w 12192000"/>
              <a:gd name="connsiteY147" fmla="*/ 1986323 h 2237474"/>
              <a:gd name="connsiteX148" fmla="*/ 2748661 w 12192000"/>
              <a:gd name="connsiteY148" fmla="*/ 1986122 h 2237474"/>
              <a:gd name="connsiteX149" fmla="*/ 2740251 w 12192000"/>
              <a:gd name="connsiteY149" fmla="*/ 1986946 h 2237474"/>
              <a:gd name="connsiteX150" fmla="*/ 2718916 w 12192000"/>
              <a:gd name="connsiteY150" fmla="*/ 1990867 h 2237474"/>
              <a:gd name="connsiteX151" fmla="*/ 2713522 w 12192000"/>
              <a:gd name="connsiteY151" fmla="*/ 1990173 h 2237474"/>
              <a:gd name="connsiteX152" fmla="*/ 2680597 w 12192000"/>
              <a:gd name="connsiteY152" fmla="*/ 1984996 h 2237474"/>
              <a:gd name="connsiteX153" fmla="*/ 2578178 w 12192000"/>
              <a:gd name="connsiteY153" fmla="*/ 1990531 h 2237474"/>
              <a:gd name="connsiteX154" fmla="*/ 2476147 w 12192000"/>
              <a:gd name="connsiteY154" fmla="*/ 1998305 h 2237474"/>
              <a:gd name="connsiteX155" fmla="*/ 2373568 w 12192000"/>
              <a:gd name="connsiteY155" fmla="*/ 2003219 h 2237474"/>
              <a:gd name="connsiteX156" fmla="*/ 2321399 w 12192000"/>
              <a:gd name="connsiteY156" fmla="*/ 1989467 h 2237474"/>
              <a:gd name="connsiteX157" fmla="*/ 2315525 w 12192000"/>
              <a:gd name="connsiteY157" fmla="*/ 1989708 h 2237474"/>
              <a:gd name="connsiteX158" fmla="*/ 2300792 w 12192000"/>
              <a:gd name="connsiteY158" fmla="*/ 1994290 h 2237474"/>
              <a:gd name="connsiteX159" fmla="*/ 2295469 w 12192000"/>
              <a:gd name="connsiteY159" fmla="*/ 1996659 h 2237474"/>
              <a:gd name="connsiteX160" fmla="*/ 2287219 w 12192000"/>
              <a:gd name="connsiteY160" fmla="*/ 1998750 h 2237474"/>
              <a:gd name="connsiteX161" fmla="*/ 2286948 w 12192000"/>
              <a:gd name="connsiteY161" fmla="*/ 1998596 h 2237474"/>
              <a:gd name="connsiteX162" fmla="*/ 2243069 w 12192000"/>
              <a:gd name="connsiteY162" fmla="*/ 2015111 h 2237474"/>
              <a:gd name="connsiteX163" fmla="*/ 2186609 w 12192000"/>
              <a:gd name="connsiteY163" fmla="*/ 2008263 h 2237474"/>
              <a:gd name="connsiteX164" fmla="*/ 2164831 w 12192000"/>
              <a:gd name="connsiteY164" fmla="*/ 2010143 h 2237474"/>
              <a:gd name="connsiteX165" fmla="*/ 2152836 w 12192000"/>
              <a:gd name="connsiteY165" fmla="*/ 2010048 h 2237474"/>
              <a:gd name="connsiteX166" fmla="*/ 2117102 w 12192000"/>
              <a:gd name="connsiteY166" fmla="*/ 2023004 h 2237474"/>
              <a:gd name="connsiteX167" fmla="*/ 2111935 w 12192000"/>
              <a:gd name="connsiteY167" fmla="*/ 2023163 h 2237474"/>
              <a:gd name="connsiteX168" fmla="*/ 2089991 w 12192000"/>
              <a:gd name="connsiteY168" fmla="*/ 2034193 h 2237474"/>
              <a:gd name="connsiteX169" fmla="*/ 2058061 w 12192000"/>
              <a:gd name="connsiteY169" fmla="*/ 2047942 h 2237474"/>
              <a:gd name="connsiteX170" fmla="*/ 2055737 w 12192000"/>
              <a:gd name="connsiteY170" fmla="*/ 2047704 h 2237474"/>
              <a:gd name="connsiteX171" fmla="*/ 2042244 w 12192000"/>
              <a:gd name="connsiteY171" fmla="*/ 2055560 h 2237474"/>
              <a:gd name="connsiteX172" fmla="*/ 1976224 w 12192000"/>
              <a:gd name="connsiteY172" fmla="*/ 2074257 h 2237474"/>
              <a:gd name="connsiteX173" fmla="*/ 1877728 w 12192000"/>
              <a:gd name="connsiteY173" fmla="*/ 2101004 h 2237474"/>
              <a:gd name="connsiteX174" fmla="*/ 1759056 w 12192000"/>
              <a:gd name="connsiteY174" fmla="*/ 2125608 h 2237474"/>
              <a:gd name="connsiteX175" fmla="*/ 1637948 w 12192000"/>
              <a:gd name="connsiteY175" fmla="*/ 2172597 h 2237474"/>
              <a:gd name="connsiteX176" fmla="*/ 1434549 w 12192000"/>
              <a:gd name="connsiteY176" fmla="*/ 2234522 h 2237474"/>
              <a:gd name="connsiteX177" fmla="*/ 1398481 w 12192000"/>
              <a:gd name="connsiteY177" fmla="*/ 2237074 h 2237474"/>
              <a:gd name="connsiteX178" fmla="*/ 1398407 w 12192000"/>
              <a:gd name="connsiteY178" fmla="*/ 2237095 h 2237474"/>
              <a:gd name="connsiteX179" fmla="*/ 1370962 w 12192000"/>
              <a:gd name="connsiteY179" fmla="*/ 2237474 h 2237474"/>
              <a:gd name="connsiteX180" fmla="*/ 1356367 w 12192000"/>
              <a:gd name="connsiteY180" fmla="*/ 2235089 h 2237474"/>
              <a:gd name="connsiteX181" fmla="*/ 1324828 w 12192000"/>
              <a:gd name="connsiteY181" fmla="*/ 2231968 h 2237474"/>
              <a:gd name="connsiteX182" fmla="*/ 1297744 w 12192000"/>
              <a:gd name="connsiteY182" fmla="*/ 2235849 h 2237474"/>
              <a:gd name="connsiteX183" fmla="*/ 1286236 w 12192000"/>
              <a:gd name="connsiteY183" fmla="*/ 2233135 h 2237474"/>
              <a:gd name="connsiteX184" fmla="*/ 1283504 w 12192000"/>
              <a:gd name="connsiteY184" fmla="*/ 2233797 h 2237474"/>
              <a:gd name="connsiteX185" fmla="*/ 1279765 w 12192000"/>
              <a:gd name="connsiteY185" fmla="*/ 2229639 h 2237474"/>
              <a:gd name="connsiteX186" fmla="*/ 1195347 w 12192000"/>
              <a:gd name="connsiteY186" fmla="*/ 2212354 h 2237474"/>
              <a:gd name="connsiteX187" fmla="*/ 970251 w 12192000"/>
              <a:gd name="connsiteY187" fmla="*/ 2221029 h 2237474"/>
              <a:gd name="connsiteX188" fmla="*/ 812914 w 12192000"/>
              <a:gd name="connsiteY188" fmla="*/ 2202752 h 2237474"/>
              <a:gd name="connsiteX189" fmla="*/ 800195 w 12192000"/>
              <a:gd name="connsiteY189" fmla="*/ 2209407 h 2237474"/>
              <a:gd name="connsiteX190" fmla="*/ 784978 w 12192000"/>
              <a:gd name="connsiteY190" fmla="*/ 2212360 h 2237474"/>
              <a:gd name="connsiteX191" fmla="*/ 681987 w 12192000"/>
              <a:gd name="connsiteY191" fmla="*/ 2216757 h 2237474"/>
              <a:gd name="connsiteX192" fmla="*/ 669923 w 12192000"/>
              <a:gd name="connsiteY192" fmla="*/ 2211682 h 2237474"/>
              <a:gd name="connsiteX193" fmla="*/ 648680 w 12192000"/>
              <a:gd name="connsiteY193" fmla="*/ 2206229 h 2237474"/>
              <a:gd name="connsiteX194" fmla="*/ 597225 w 12192000"/>
              <a:gd name="connsiteY194" fmla="*/ 2180999 h 2237474"/>
              <a:gd name="connsiteX195" fmla="*/ 558449 w 12192000"/>
              <a:gd name="connsiteY195" fmla="*/ 2182346 h 2237474"/>
              <a:gd name="connsiteX196" fmla="*/ 550517 w 12192000"/>
              <a:gd name="connsiteY196" fmla="*/ 2182060 h 2237474"/>
              <a:gd name="connsiteX197" fmla="*/ 550309 w 12192000"/>
              <a:gd name="connsiteY197" fmla="*/ 2181825 h 2237474"/>
              <a:gd name="connsiteX198" fmla="*/ 541836 w 12192000"/>
              <a:gd name="connsiteY198" fmla="*/ 2181063 h 2237474"/>
              <a:gd name="connsiteX199" fmla="*/ 536057 w 12192000"/>
              <a:gd name="connsiteY199" fmla="*/ 2181537 h 2237474"/>
              <a:gd name="connsiteX200" fmla="*/ 520671 w 12192000"/>
              <a:gd name="connsiteY200" fmla="*/ 2180980 h 2237474"/>
              <a:gd name="connsiteX201" fmla="*/ 515024 w 12192000"/>
              <a:gd name="connsiteY201" fmla="*/ 2179258 h 2237474"/>
              <a:gd name="connsiteX202" fmla="*/ 512278 w 12192000"/>
              <a:gd name="connsiteY202" fmla="*/ 2176369 h 2237474"/>
              <a:gd name="connsiteX203" fmla="*/ 480419 w 12192000"/>
              <a:gd name="connsiteY203" fmla="*/ 2167807 h 2237474"/>
              <a:gd name="connsiteX204" fmla="*/ 413835 w 12192000"/>
              <a:gd name="connsiteY204" fmla="*/ 2156783 h 2237474"/>
              <a:gd name="connsiteX205" fmla="*/ 376513 w 12192000"/>
              <a:gd name="connsiteY205" fmla="*/ 2154014 h 2237474"/>
              <a:gd name="connsiteX206" fmla="*/ 273386 w 12192000"/>
              <a:gd name="connsiteY206" fmla="*/ 2142551 h 2237474"/>
              <a:gd name="connsiteX207" fmla="*/ 169207 w 12192000"/>
              <a:gd name="connsiteY207" fmla="*/ 2128100 h 2237474"/>
              <a:gd name="connsiteX208" fmla="*/ 93149 w 12192000"/>
              <a:gd name="connsiteY208" fmla="*/ 2105324 h 2237474"/>
              <a:gd name="connsiteX209" fmla="*/ 88109 w 12192000"/>
              <a:gd name="connsiteY209" fmla="*/ 2106704 h 2237474"/>
              <a:gd name="connsiteX210" fmla="*/ 80022 w 12192000"/>
              <a:gd name="connsiteY210" fmla="*/ 2107254 h 2237474"/>
              <a:gd name="connsiteX211" fmla="*/ 79717 w 12192000"/>
              <a:gd name="connsiteY211" fmla="*/ 2107046 h 2237474"/>
              <a:gd name="connsiteX212" fmla="*/ 72352 w 12192000"/>
              <a:gd name="connsiteY212" fmla="*/ 2107991 h 2237474"/>
              <a:gd name="connsiteX213" fmla="*/ 37645 w 12192000"/>
              <a:gd name="connsiteY213" fmla="*/ 2115401 h 2237474"/>
              <a:gd name="connsiteX214" fmla="*/ 4572 w 12192000"/>
              <a:gd name="connsiteY214" fmla="*/ 2111091 h 2237474"/>
              <a:gd name="connsiteX215" fmla="*/ 0 w 12192000"/>
              <a:gd name="connsiteY215" fmla="*/ 2110468 h 2237474"/>
              <a:gd name="connsiteX216" fmla="*/ 0 w 12192000"/>
              <a:gd name="connsiteY21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092727 w 12192000"/>
              <a:gd name="connsiteY72" fmla="*/ 1623628 h 2237474"/>
              <a:gd name="connsiteX73" fmla="*/ 7031309 w 12192000"/>
              <a:gd name="connsiteY73" fmla="*/ 1619451 h 2237474"/>
              <a:gd name="connsiteX74" fmla="*/ 6999084 w 12192000"/>
              <a:gd name="connsiteY74" fmla="*/ 1634317 h 2237474"/>
              <a:gd name="connsiteX75" fmla="*/ 6992107 w 12192000"/>
              <a:gd name="connsiteY75" fmla="*/ 1636860 h 2237474"/>
              <a:gd name="connsiteX76" fmla="*/ 6991765 w 12192000"/>
              <a:gd name="connsiteY76" fmla="*/ 1636725 h 2237474"/>
              <a:gd name="connsiteX77" fmla="*/ 6900177 w 12192000"/>
              <a:gd name="connsiteY77" fmla="*/ 1636016 h 2237474"/>
              <a:gd name="connsiteX78" fmla="*/ 6795372 w 12192000"/>
              <a:gd name="connsiteY78" fmla="*/ 1644845 h 2237474"/>
              <a:gd name="connsiteX79" fmla="*/ 6692251 w 12192000"/>
              <a:gd name="connsiteY79" fmla="*/ 1656357 h 2237474"/>
              <a:gd name="connsiteX80" fmla="*/ 6655235 w 12192000"/>
              <a:gd name="connsiteY80" fmla="*/ 1661869 h 2237474"/>
              <a:gd name="connsiteX81" fmla="*/ 6587857 w 12192000"/>
              <a:gd name="connsiteY81" fmla="*/ 1665769 h 2237474"/>
              <a:gd name="connsiteX82" fmla="*/ 6554894 w 12192000"/>
              <a:gd name="connsiteY82" fmla="*/ 1664428 h 2237474"/>
              <a:gd name="connsiteX83" fmla="*/ 6516595 w 12192000"/>
              <a:gd name="connsiteY83" fmla="*/ 1667475 h 2237474"/>
              <a:gd name="connsiteX84" fmla="*/ 6508541 w 12192000"/>
              <a:gd name="connsiteY84" fmla="*/ 1668757 h 2237474"/>
              <a:gd name="connsiteX85" fmla="*/ 6471012 w 12192000"/>
              <a:gd name="connsiteY85" fmla="*/ 1678604 h 2237474"/>
              <a:gd name="connsiteX86" fmla="*/ 6415265 w 12192000"/>
              <a:gd name="connsiteY86" fmla="*/ 1665317 h 2237474"/>
              <a:gd name="connsiteX87" fmla="*/ 6364035 w 12192000"/>
              <a:gd name="connsiteY87" fmla="*/ 1667683 h 2237474"/>
              <a:gd name="connsiteX88" fmla="*/ 6280959 w 12192000"/>
              <a:gd name="connsiteY88" fmla="*/ 1689329 h 2237474"/>
              <a:gd name="connsiteX89" fmla="*/ 6243319 w 12192000"/>
              <a:gd name="connsiteY89" fmla="*/ 1695560 h 2237474"/>
              <a:gd name="connsiteX90" fmla="*/ 6098321 w 12192000"/>
              <a:gd name="connsiteY90" fmla="*/ 1721646 h 2237474"/>
              <a:gd name="connsiteX91" fmla="*/ 5880652 w 12192000"/>
              <a:gd name="connsiteY91" fmla="*/ 1779643 h 2237474"/>
              <a:gd name="connsiteX92" fmla="*/ 5785959 w 12192000"/>
              <a:gd name="connsiteY92" fmla="*/ 1775307 h 2237474"/>
              <a:gd name="connsiteX93" fmla="*/ 5643534 w 12192000"/>
              <a:gd name="connsiteY93" fmla="*/ 1802919 h 2237474"/>
              <a:gd name="connsiteX94" fmla="*/ 5518799 w 12192000"/>
              <a:gd name="connsiteY94" fmla="*/ 1818312 h 2237474"/>
              <a:gd name="connsiteX95" fmla="*/ 5505014 w 12192000"/>
              <a:gd name="connsiteY95" fmla="*/ 1819259 h 2237474"/>
              <a:gd name="connsiteX96" fmla="*/ 5453307 w 12192000"/>
              <a:gd name="connsiteY96" fmla="*/ 1815450 h 2237474"/>
              <a:gd name="connsiteX97" fmla="*/ 5364192 w 12192000"/>
              <a:gd name="connsiteY97" fmla="*/ 1826074 h 2237474"/>
              <a:gd name="connsiteX98" fmla="*/ 5350380 w 12192000"/>
              <a:gd name="connsiteY98" fmla="*/ 1830891 h 2237474"/>
              <a:gd name="connsiteX99" fmla="*/ 5259633 w 12192000"/>
              <a:gd name="connsiteY99" fmla="*/ 1837160 h 2237474"/>
              <a:gd name="connsiteX100" fmla="*/ 5197513 w 12192000"/>
              <a:gd name="connsiteY100" fmla="*/ 1844718 h 2237474"/>
              <a:gd name="connsiteX101" fmla="*/ 5168852 w 12192000"/>
              <a:gd name="connsiteY101" fmla="*/ 1844846 h 2237474"/>
              <a:gd name="connsiteX102" fmla="*/ 5114927 w 12192000"/>
              <a:gd name="connsiteY102" fmla="*/ 1847827 h 2237474"/>
              <a:gd name="connsiteX103" fmla="*/ 5108970 w 12192000"/>
              <a:gd name="connsiteY103" fmla="*/ 1847935 h 2237474"/>
              <a:gd name="connsiteX104" fmla="*/ 5067961 w 12192000"/>
              <a:gd name="connsiteY104" fmla="*/ 1845917 h 2237474"/>
              <a:gd name="connsiteX105" fmla="*/ 5007075 w 12192000"/>
              <a:gd name="connsiteY105" fmla="*/ 1838626 h 2237474"/>
              <a:gd name="connsiteX106" fmla="*/ 4944087 w 12192000"/>
              <a:gd name="connsiteY106" fmla="*/ 1823332 h 2237474"/>
              <a:gd name="connsiteX107" fmla="*/ 4907662 w 12192000"/>
              <a:gd name="connsiteY107" fmla="*/ 1816900 h 2237474"/>
              <a:gd name="connsiteX108" fmla="*/ 4882386 w 12192000"/>
              <a:gd name="connsiteY108" fmla="*/ 1809844 h 2237474"/>
              <a:gd name="connsiteX109" fmla="*/ 4811440 w 12192000"/>
              <a:gd name="connsiteY109" fmla="*/ 1804655 h 2237474"/>
              <a:gd name="connsiteX110" fmla="*/ 4691075 w 12192000"/>
              <a:gd name="connsiteY110" fmla="*/ 1801389 h 2237474"/>
              <a:gd name="connsiteX111" fmla="*/ 4611738 w 12192000"/>
              <a:gd name="connsiteY111" fmla="*/ 1776964 h 2237474"/>
              <a:gd name="connsiteX112" fmla="*/ 4560070 w 12192000"/>
              <a:gd name="connsiteY112" fmla="*/ 1785640 h 2237474"/>
              <a:gd name="connsiteX113" fmla="*/ 4536503 w 12192000"/>
              <a:gd name="connsiteY113" fmla="*/ 1785334 h 2237474"/>
              <a:gd name="connsiteX114" fmla="*/ 4513724 w 12192000"/>
              <a:gd name="connsiteY114" fmla="*/ 1791996 h 2237474"/>
              <a:gd name="connsiteX115" fmla="*/ 4459810 w 12192000"/>
              <a:gd name="connsiteY115" fmla="*/ 1797886 h 2237474"/>
              <a:gd name="connsiteX116" fmla="*/ 4379064 w 12192000"/>
              <a:gd name="connsiteY116" fmla="*/ 1817177 h 2237474"/>
              <a:gd name="connsiteX117" fmla="*/ 4319209 w 12192000"/>
              <a:gd name="connsiteY117" fmla="*/ 1834833 h 2237474"/>
              <a:gd name="connsiteX118" fmla="*/ 4290981 w 12192000"/>
              <a:gd name="connsiteY118" fmla="*/ 1839677 h 2237474"/>
              <a:gd name="connsiteX119" fmla="*/ 4285792 w 12192000"/>
              <a:gd name="connsiteY119" fmla="*/ 1836231 h 2237474"/>
              <a:gd name="connsiteX120" fmla="*/ 4238372 w 12192000"/>
              <a:gd name="connsiteY120" fmla="*/ 1851480 h 2237474"/>
              <a:gd name="connsiteX121" fmla="*/ 4232517 w 12192000"/>
              <a:gd name="connsiteY121" fmla="*/ 1852567 h 2237474"/>
              <a:gd name="connsiteX122" fmla="*/ 4191732 w 12192000"/>
              <a:gd name="connsiteY122" fmla="*/ 1857328 h 2237474"/>
              <a:gd name="connsiteX123" fmla="*/ 4065532 w 12192000"/>
              <a:gd name="connsiteY123" fmla="*/ 1855477 h 2237474"/>
              <a:gd name="connsiteX124" fmla="*/ 4028460 w 12192000"/>
              <a:gd name="connsiteY124" fmla="*/ 1855137 h 2237474"/>
              <a:gd name="connsiteX125" fmla="*/ 4002267 w 12192000"/>
              <a:gd name="connsiteY125" fmla="*/ 1852352 h 2237474"/>
              <a:gd name="connsiteX126" fmla="*/ 3931396 w 12192000"/>
              <a:gd name="connsiteY126" fmla="*/ 1858915 h 2237474"/>
              <a:gd name="connsiteX127" fmla="*/ 3812162 w 12192000"/>
              <a:gd name="connsiteY127" fmla="*/ 1875501 h 2237474"/>
              <a:gd name="connsiteX128" fmla="*/ 3729530 w 12192000"/>
              <a:gd name="connsiteY128" fmla="*/ 1864513 h 2237474"/>
              <a:gd name="connsiteX129" fmla="*/ 3680177 w 12192000"/>
              <a:gd name="connsiteY129" fmla="*/ 1881552 h 2237474"/>
              <a:gd name="connsiteX130" fmla="*/ 3567259 w 12192000"/>
              <a:gd name="connsiteY130" fmla="*/ 1893482 h 2237474"/>
              <a:gd name="connsiteX131" fmla="*/ 3405770 w 12192000"/>
              <a:gd name="connsiteY131" fmla="*/ 1904591 h 2237474"/>
              <a:gd name="connsiteX132" fmla="*/ 3280097 w 12192000"/>
              <a:gd name="connsiteY132" fmla="*/ 1919610 h 2237474"/>
              <a:gd name="connsiteX133" fmla="*/ 3123424 w 12192000"/>
              <a:gd name="connsiteY133" fmla="*/ 1952930 h 2237474"/>
              <a:gd name="connsiteX134" fmla="*/ 3009910 w 12192000"/>
              <a:gd name="connsiteY134" fmla="*/ 1957866 h 2237474"/>
              <a:gd name="connsiteX135" fmla="*/ 2995934 w 12192000"/>
              <a:gd name="connsiteY135" fmla="*/ 1967085 h 2237474"/>
              <a:gd name="connsiteX136" fmla="*/ 2980071 w 12192000"/>
              <a:gd name="connsiteY136" fmla="*/ 1972988 h 2237474"/>
              <a:gd name="connsiteX137" fmla="*/ 2978094 w 12192000"/>
              <a:gd name="connsiteY137" fmla="*/ 1972369 h 2237474"/>
              <a:gd name="connsiteX138" fmla="*/ 2942858 w 12192000"/>
              <a:gd name="connsiteY138" fmla="*/ 1981367 h 2237474"/>
              <a:gd name="connsiteX139" fmla="*/ 2875436 w 12192000"/>
              <a:gd name="connsiteY139" fmla="*/ 1996977 h 2237474"/>
              <a:gd name="connsiteX140" fmla="*/ 2874892 w 12192000"/>
              <a:gd name="connsiteY140" fmla="*/ 1996085 h 2237474"/>
              <a:gd name="connsiteX141" fmla="*/ 2864145 w 12192000"/>
              <a:gd name="connsiteY141" fmla="*/ 1994061 h 2237474"/>
              <a:gd name="connsiteX142" fmla="*/ 2843662 w 12192000"/>
              <a:gd name="connsiteY142" fmla="*/ 1992498 h 2237474"/>
              <a:gd name="connsiteX143" fmla="*/ 2796128 w 12192000"/>
              <a:gd name="connsiteY143" fmla="*/ 1976403 h 2237474"/>
              <a:gd name="connsiteX144" fmla="*/ 2756784 w 12192000"/>
              <a:gd name="connsiteY144" fmla="*/ 1985116 h 2237474"/>
              <a:gd name="connsiteX145" fmla="*/ 2748833 w 12192000"/>
              <a:gd name="connsiteY145" fmla="*/ 1986323 h 2237474"/>
              <a:gd name="connsiteX146" fmla="*/ 2748661 w 12192000"/>
              <a:gd name="connsiteY146" fmla="*/ 1986122 h 2237474"/>
              <a:gd name="connsiteX147" fmla="*/ 2740251 w 12192000"/>
              <a:gd name="connsiteY147" fmla="*/ 1986946 h 2237474"/>
              <a:gd name="connsiteX148" fmla="*/ 2718916 w 12192000"/>
              <a:gd name="connsiteY148" fmla="*/ 1990867 h 2237474"/>
              <a:gd name="connsiteX149" fmla="*/ 2713522 w 12192000"/>
              <a:gd name="connsiteY149" fmla="*/ 1990173 h 2237474"/>
              <a:gd name="connsiteX150" fmla="*/ 2680597 w 12192000"/>
              <a:gd name="connsiteY150" fmla="*/ 1984996 h 2237474"/>
              <a:gd name="connsiteX151" fmla="*/ 2578178 w 12192000"/>
              <a:gd name="connsiteY151" fmla="*/ 1990531 h 2237474"/>
              <a:gd name="connsiteX152" fmla="*/ 2476147 w 12192000"/>
              <a:gd name="connsiteY152" fmla="*/ 1998305 h 2237474"/>
              <a:gd name="connsiteX153" fmla="*/ 2373568 w 12192000"/>
              <a:gd name="connsiteY153" fmla="*/ 2003219 h 2237474"/>
              <a:gd name="connsiteX154" fmla="*/ 2321399 w 12192000"/>
              <a:gd name="connsiteY154" fmla="*/ 1989467 h 2237474"/>
              <a:gd name="connsiteX155" fmla="*/ 2315525 w 12192000"/>
              <a:gd name="connsiteY155" fmla="*/ 1989708 h 2237474"/>
              <a:gd name="connsiteX156" fmla="*/ 2300792 w 12192000"/>
              <a:gd name="connsiteY156" fmla="*/ 1994290 h 2237474"/>
              <a:gd name="connsiteX157" fmla="*/ 2295469 w 12192000"/>
              <a:gd name="connsiteY157" fmla="*/ 1996659 h 2237474"/>
              <a:gd name="connsiteX158" fmla="*/ 2287219 w 12192000"/>
              <a:gd name="connsiteY158" fmla="*/ 1998750 h 2237474"/>
              <a:gd name="connsiteX159" fmla="*/ 2286948 w 12192000"/>
              <a:gd name="connsiteY159" fmla="*/ 1998596 h 2237474"/>
              <a:gd name="connsiteX160" fmla="*/ 2243069 w 12192000"/>
              <a:gd name="connsiteY160" fmla="*/ 2015111 h 2237474"/>
              <a:gd name="connsiteX161" fmla="*/ 2186609 w 12192000"/>
              <a:gd name="connsiteY161" fmla="*/ 2008263 h 2237474"/>
              <a:gd name="connsiteX162" fmla="*/ 2164831 w 12192000"/>
              <a:gd name="connsiteY162" fmla="*/ 2010143 h 2237474"/>
              <a:gd name="connsiteX163" fmla="*/ 2152836 w 12192000"/>
              <a:gd name="connsiteY163" fmla="*/ 2010048 h 2237474"/>
              <a:gd name="connsiteX164" fmla="*/ 2117102 w 12192000"/>
              <a:gd name="connsiteY164" fmla="*/ 2023004 h 2237474"/>
              <a:gd name="connsiteX165" fmla="*/ 2111935 w 12192000"/>
              <a:gd name="connsiteY165" fmla="*/ 2023163 h 2237474"/>
              <a:gd name="connsiteX166" fmla="*/ 2089991 w 12192000"/>
              <a:gd name="connsiteY166" fmla="*/ 2034193 h 2237474"/>
              <a:gd name="connsiteX167" fmla="*/ 2058061 w 12192000"/>
              <a:gd name="connsiteY167" fmla="*/ 2047942 h 2237474"/>
              <a:gd name="connsiteX168" fmla="*/ 2055737 w 12192000"/>
              <a:gd name="connsiteY168" fmla="*/ 2047704 h 2237474"/>
              <a:gd name="connsiteX169" fmla="*/ 2042244 w 12192000"/>
              <a:gd name="connsiteY169" fmla="*/ 2055560 h 2237474"/>
              <a:gd name="connsiteX170" fmla="*/ 1976224 w 12192000"/>
              <a:gd name="connsiteY170" fmla="*/ 2074257 h 2237474"/>
              <a:gd name="connsiteX171" fmla="*/ 1877728 w 12192000"/>
              <a:gd name="connsiteY171" fmla="*/ 2101004 h 2237474"/>
              <a:gd name="connsiteX172" fmla="*/ 1759056 w 12192000"/>
              <a:gd name="connsiteY172" fmla="*/ 2125608 h 2237474"/>
              <a:gd name="connsiteX173" fmla="*/ 1637948 w 12192000"/>
              <a:gd name="connsiteY173" fmla="*/ 2172597 h 2237474"/>
              <a:gd name="connsiteX174" fmla="*/ 1434549 w 12192000"/>
              <a:gd name="connsiteY174" fmla="*/ 2234522 h 2237474"/>
              <a:gd name="connsiteX175" fmla="*/ 1398481 w 12192000"/>
              <a:gd name="connsiteY175" fmla="*/ 2237074 h 2237474"/>
              <a:gd name="connsiteX176" fmla="*/ 1398407 w 12192000"/>
              <a:gd name="connsiteY176" fmla="*/ 2237095 h 2237474"/>
              <a:gd name="connsiteX177" fmla="*/ 1370962 w 12192000"/>
              <a:gd name="connsiteY177" fmla="*/ 2237474 h 2237474"/>
              <a:gd name="connsiteX178" fmla="*/ 1356367 w 12192000"/>
              <a:gd name="connsiteY178" fmla="*/ 2235089 h 2237474"/>
              <a:gd name="connsiteX179" fmla="*/ 1324828 w 12192000"/>
              <a:gd name="connsiteY179" fmla="*/ 2231968 h 2237474"/>
              <a:gd name="connsiteX180" fmla="*/ 1297744 w 12192000"/>
              <a:gd name="connsiteY180" fmla="*/ 2235849 h 2237474"/>
              <a:gd name="connsiteX181" fmla="*/ 1286236 w 12192000"/>
              <a:gd name="connsiteY181" fmla="*/ 2233135 h 2237474"/>
              <a:gd name="connsiteX182" fmla="*/ 1283504 w 12192000"/>
              <a:gd name="connsiteY182" fmla="*/ 2233797 h 2237474"/>
              <a:gd name="connsiteX183" fmla="*/ 1279765 w 12192000"/>
              <a:gd name="connsiteY183" fmla="*/ 2229639 h 2237474"/>
              <a:gd name="connsiteX184" fmla="*/ 1195347 w 12192000"/>
              <a:gd name="connsiteY184" fmla="*/ 2212354 h 2237474"/>
              <a:gd name="connsiteX185" fmla="*/ 970251 w 12192000"/>
              <a:gd name="connsiteY185" fmla="*/ 2221029 h 2237474"/>
              <a:gd name="connsiteX186" fmla="*/ 812914 w 12192000"/>
              <a:gd name="connsiteY186" fmla="*/ 2202752 h 2237474"/>
              <a:gd name="connsiteX187" fmla="*/ 800195 w 12192000"/>
              <a:gd name="connsiteY187" fmla="*/ 2209407 h 2237474"/>
              <a:gd name="connsiteX188" fmla="*/ 784978 w 12192000"/>
              <a:gd name="connsiteY188" fmla="*/ 2212360 h 2237474"/>
              <a:gd name="connsiteX189" fmla="*/ 681987 w 12192000"/>
              <a:gd name="connsiteY189" fmla="*/ 2216757 h 2237474"/>
              <a:gd name="connsiteX190" fmla="*/ 669923 w 12192000"/>
              <a:gd name="connsiteY190" fmla="*/ 2211682 h 2237474"/>
              <a:gd name="connsiteX191" fmla="*/ 648680 w 12192000"/>
              <a:gd name="connsiteY191" fmla="*/ 2206229 h 2237474"/>
              <a:gd name="connsiteX192" fmla="*/ 597225 w 12192000"/>
              <a:gd name="connsiteY192" fmla="*/ 2180999 h 2237474"/>
              <a:gd name="connsiteX193" fmla="*/ 558449 w 12192000"/>
              <a:gd name="connsiteY193" fmla="*/ 2182346 h 2237474"/>
              <a:gd name="connsiteX194" fmla="*/ 550517 w 12192000"/>
              <a:gd name="connsiteY194" fmla="*/ 2182060 h 2237474"/>
              <a:gd name="connsiteX195" fmla="*/ 550309 w 12192000"/>
              <a:gd name="connsiteY195" fmla="*/ 2181825 h 2237474"/>
              <a:gd name="connsiteX196" fmla="*/ 541836 w 12192000"/>
              <a:gd name="connsiteY196" fmla="*/ 2181063 h 2237474"/>
              <a:gd name="connsiteX197" fmla="*/ 536057 w 12192000"/>
              <a:gd name="connsiteY197" fmla="*/ 2181537 h 2237474"/>
              <a:gd name="connsiteX198" fmla="*/ 520671 w 12192000"/>
              <a:gd name="connsiteY198" fmla="*/ 2180980 h 2237474"/>
              <a:gd name="connsiteX199" fmla="*/ 515024 w 12192000"/>
              <a:gd name="connsiteY199" fmla="*/ 2179258 h 2237474"/>
              <a:gd name="connsiteX200" fmla="*/ 512278 w 12192000"/>
              <a:gd name="connsiteY200" fmla="*/ 2176369 h 2237474"/>
              <a:gd name="connsiteX201" fmla="*/ 480419 w 12192000"/>
              <a:gd name="connsiteY201" fmla="*/ 2167807 h 2237474"/>
              <a:gd name="connsiteX202" fmla="*/ 413835 w 12192000"/>
              <a:gd name="connsiteY202" fmla="*/ 2156783 h 2237474"/>
              <a:gd name="connsiteX203" fmla="*/ 376513 w 12192000"/>
              <a:gd name="connsiteY203" fmla="*/ 2154014 h 2237474"/>
              <a:gd name="connsiteX204" fmla="*/ 273386 w 12192000"/>
              <a:gd name="connsiteY204" fmla="*/ 2142551 h 2237474"/>
              <a:gd name="connsiteX205" fmla="*/ 169207 w 12192000"/>
              <a:gd name="connsiteY205" fmla="*/ 2128100 h 2237474"/>
              <a:gd name="connsiteX206" fmla="*/ 93149 w 12192000"/>
              <a:gd name="connsiteY206" fmla="*/ 2105324 h 2237474"/>
              <a:gd name="connsiteX207" fmla="*/ 88109 w 12192000"/>
              <a:gd name="connsiteY207" fmla="*/ 2106704 h 2237474"/>
              <a:gd name="connsiteX208" fmla="*/ 80022 w 12192000"/>
              <a:gd name="connsiteY208" fmla="*/ 2107254 h 2237474"/>
              <a:gd name="connsiteX209" fmla="*/ 79717 w 12192000"/>
              <a:gd name="connsiteY209" fmla="*/ 2107046 h 2237474"/>
              <a:gd name="connsiteX210" fmla="*/ 72352 w 12192000"/>
              <a:gd name="connsiteY210" fmla="*/ 2107991 h 2237474"/>
              <a:gd name="connsiteX211" fmla="*/ 37645 w 12192000"/>
              <a:gd name="connsiteY211" fmla="*/ 2115401 h 2237474"/>
              <a:gd name="connsiteX212" fmla="*/ 4572 w 12192000"/>
              <a:gd name="connsiteY212" fmla="*/ 2111091 h 2237474"/>
              <a:gd name="connsiteX213" fmla="*/ 0 w 12192000"/>
              <a:gd name="connsiteY213" fmla="*/ 2110468 h 2237474"/>
              <a:gd name="connsiteX214" fmla="*/ 0 w 12192000"/>
              <a:gd name="connsiteY21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91765 w 12192000"/>
              <a:gd name="connsiteY75" fmla="*/ 1636725 h 2237474"/>
              <a:gd name="connsiteX76" fmla="*/ 6900177 w 12192000"/>
              <a:gd name="connsiteY76" fmla="*/ 1636016 h 2237474"/>
              <a:gd name="connsiteX77" fmla="*/ 6795372 w 12192000"/>
              <a:gd name="connsiteY77" fmla="*/ 1644845 h 2237474"/>
              <a:gd name="connsiteX78" fmla="*/ 6692251 w 12192000"/>
              <a:gd name="connsiteY78" fmla="*/ 1656357 h 2237474"/>
              <a:gd name="connsiteX79" fmla="*/ 6655235 w 12192000"/>
              <a:gd name="connsiteY79" fmla="*/ 1661869 h 2237474"/>
              <a:gd name="connsiteX80" fmla="*/ 6587857 w 12192000"/>
              <a:gd name="connsiteY80" fmla="*/ 1665769 h 2237474"/>
              <a:gd name="connsiteX81" fmla="*/ 6554894 w 12192000"/>
              <a:gd name="connsiteY81" fmla="*/ 1664428 h 2237474"/>
              <a:gd name="connsiteX82" fmla="*/ 6516595 w 12192000"/>
              <a:gd name="connsiteY82" fmla="*/ 1667475 h 2237474"/>
              <a:gd name="connsiteX83" fmla="*/ 6508541 w 12192000"/>
              <a:gd name="connsiteY83" fmla="*/ 1668757 h 2237474"/>
              <a:gd name="connsiteX84" fmla="*/ 6471012 w 12192000"/>
              <a:gd name="connsiteY84" fmla="*/ 1678604 h 2237474"/>
              <a:gd name="connsiteX85" fmla="*/ 6415265 w 12192000"/>
              <a:gd name="connsiteY85" fmla="*/ 1665317 h 2237474"/>
              <a:gd name="connsiteX86" fmla="*/ 6364035 w 12192000"/>
              <a:gd name="connsiteY86" fmla="*/ 1667683 h 2237474"/>
              <a:gd name="connsiteX87" fmla="*/ 6280959 w 12192000"/>
              <a:gd name="connsiteY87" fmla="*/ 1689329 h 2237474"/>
              <a:gd name="connsiteX88" fmla="*/ 6243319 w 12192000"/>
              <a:gd name="connsiteY88" fmla="*/ 1695560 h 2237474"/>
              <a:gd name="connsiteX89" fmla="*/ 6098321 w 12192000"/>
              <a:gd name="connsiteY89" fmla="*/ 1721646 h 2237474"/>
              <a:gd name="connsiteX90" fmla="*/ 5880652 w 12192000"/>
              <a:gd name="connsiteY90" fmla="*/ 1779643 h 2237474"/>
              <a:gd name="connsiteX91" fmla="*/ 5785959 w 12192000"/>
              <a:gd name="connsiteY91" fmla="*/ 1775307 h 2237474"/>
              <a:gd name="connsiteX92" fmla="*/ 5643534 w 12192000"/>
              <a:gd name="connsiteY92" fmla="*/ 1802919 h 2237474"/>
              <a:gd name="connsiteX93" fmla="*/ 5518799 w 12192000"/>
              <a:gd name="connsiteY93" fmla="*/ 1818312 h 2237474"/>
              <a:gd name="connsiteX94" fmla="*/ 5505014 w 12192000"/>
              <a:gd name="connsiteY94" fmla="*/ 1819259 h 2237474"/>
              <a:gd name="connsiteX95" fmla="*/ 5453307 w 12192000"/>
              <a:gd name="connsiteY95" fmla="*/ 1815450 h 2237474"/>
              <a:gd name="connsiteX96" fmla="*/ 5364192 w 12192000"/>
              <a:gd name="connsiteY96" fmla="*/ 1826074 h 2237474"/>
              <a:gd name="connsiteX97" fmla="*/ 5350380 w 12192000"/>
              <a:gd name="connsiteY97" fmla="*/ 1830891 h 2237474"/>
              <a:gd name="connsiteX98" fmla="*/ 5259633 w 12192000"/>
              <a:gd name="connsiteY98" fmla="*/ 1837160 h 2237474"/>
              <a:gd name="connsiteX99" fmla="*/ 5197513 w 12192000"/>
              <a:gd name="connsiteY99" fmla="*/ 1844718 h 2237474"/>
              <a:gd name="connsiteX100" fmla="*/ 5168852 w 12192000"/>
              <a:gd name="connsiteY100" fmla="*/ 1844846 h 2237474"/>
              <a:gd name="connsiteX101" fmla="*/ 5114927 w 12192000"/>
              <a:gd name="connsiteY101" fmla="*/ 1847827 h 2237474"/>
              <a:gd name="connsiteX102" fmla="*/ 5108970 w 12192000"/>
              <a:gd name="connsiteY102" fmla="*/ 1847935 h 2237474"/>
              <a:gd name="connsiteX103" fmla="*/ 5067961 w 12192000"/>
              <a:gd name="connsiteY103" fmla="*/ 1845917 h 2237474"/>
              <a:gd name="connsiteX104" fmla="*/ 5007075 w 12192000"/>
              <a:gd name="connsiteY104" fmla="*/ 1838626 h 2237474"/>
              <a:gd name="connsiteX105" fmla="*/ 4944087 w 12192000"/>
              <a:gd name="connsiteY105" fmla="*/ 1823332 h 2237474"/>
              <a:gd name="connsiteX106" fmla="*/ 4907662 w 12192000"/>
              <a:gd name="connsiteY106" fmla="*/ 1816900 h 2237474"/>
              <a:gd name="connsiteX107" fmla="*/ 4882386 w 12192000"/>
              <a:gd name="connsiteY107" fmla="*/ 1809844 h 2237474"/>
              <a:gd name="connsiteX108" fmla="*/ 4811440 w 12192000"/>
              <a:gd name="connsiteY108" fmla="*/ 1804655 h 2237474"/>
              <a:gd name="connsiteX109" fmla="*/ 4691075 w 12192000"/>
              <a:gd name="connsiteY109" fmla="*/ 1801389 h 2237474"/>
              <a:gd name="connsiteX110" fmla="*/ 4611738 w 12192000"/>
              <a:gd name="connsiteY110" fmla="*/ 1776964 h 2237474"/>
              <a:gd name="connsiteX111" fmla="*/ 4560070 w 12192000"/>
              <a:gd name="connsiteY111" fmla="*/ 1785640 h 2237474"/>
              <a:gd name="connsiteX112" fmla="*/ 4536503 w 12192000"/>
              <a:gd name="connsiteY112" fmla="*/ 1785334 h 2237474"/>
              <a:gd name="connsiteX113" fmla="*/ 4513724 w 12192000"/>
              <a:gd name="connsiteY113" fmla="*/ 1791996 h 2237474"/>
              <a:gd name="connsiteX114" fmla="*/ 4459810 w 12192000"/>
              <a:gd name="connsiteY114" fmla="*/ 1797886 h 2237474"/>
              <a:gd name="connsiteX115" fmla="*/ 4379064 w 12192000"/>
              <a:gd name="connsiteY115" fmla="*/ 1817177 h 2237474"/>
              <a:gd name="connsiteX116" fmla="*/ 4319209 w 12192000"/>
              <a:gd name="connsiteY116" fmla="*/ 1834833 h 2237474"/>
              <a:gd name="connsiteX117" fmla="*/ 4290981 w 12192000"/>
              <a:gd name="connsiteY117" fmla="*/ 1839677 h 2237474"/>
              <a:gd name="connsiteX118" fmla="*/ 4285792 w 12192000"/>
              <a:gd name="connsiteY118" fmla="*/ 1836231 h 2237474"/>
              <a:gd name="connsiteX119" fmla="*/ 4238372 w 12192000"/>
              <a:gd name="connsiteY119" fmla="*/ 1851480 h 2237474"/>
              <a:gd name="connsiteX120" fmla="*/ 4232517 w 12192000"/>
              <a:gd name="connsiteY120" fmla="*/ 1852567 h 2237474"/>
              <a:gd name="connsiteX121" fmla="*/ 4191732 w 12192000"/>
              <a:gd name="connsiteY121" fmla="*/ 1857328 h 2237474"/>
              <a:gd name="connsiteX122" fmla="*/ 4065532 w 12192000"/>
              <a:gd name="connsiteY122" fmla="*/ 1855477 h 2237474"/>
              <a:gd name="connsiteX123" fmla="*/ 4028460 w 12192000"/>
              <a:gd name="connsiteY123" fmla="*/ 1855137 h 2237474"/>
              <a:gd name="connsiteX124" fmla="*/ 4002267 w 12192000"/>
              <a:gd name="connsiteY124" fmla="*/ 1852352 h 2237474"/>
              <a:gd name="connsiteX125" fmla="*/ 3931396 w 12192000"/>
              <a:gd name="connsiteY125" fmla="*/ 1858915 h 2237474"/>
              <a:gd name="connsiteX126" fmla="*/ 3812162 w 12192000"/>
              <a:gd name="connsiteY126" fmla="*/ 1875501 h 2237474"/>
              <a:gd name="connsiteX127" fmla="*/ 3729530 w 12192000"/>
              <a:gd name="connsiteY127" fmla="*/ 1864513 h 2237474"/>
              <a:gd name="connsiteX128" fmla="*/ 3680177 w 12192000"/>
              <a:gd name="connsiteY128" fmla="*/ 1881552 h 2237474"/>
              <a:gd name="connsiteX129" fmla="*/ 3567259 w 12192000"/>
              <a:gd name="connsiteY129" fmla="*/ 1893482 h 2237474"/>
              <a:gd name="connsiteX130" fmla="*/ 3405770 w 12192000"/>
              <a:gd name="connsiteY130" fmla="*/ 1904591 h 2237474"/>
              <a:gd name="connsiteX131" fmla="*/ 3280097 w 12192000"/>
              <a:gd name="connsiteY131" fmla="*/ 1919610 h 2237474"/>
              <a:gd name="connsiteX132" fmla="*/ 3123424 w 12192000"/>
              <a:gd name="connsiteY132" fmla="*/ 1952930 h 2237474"/>
              <a:gd name="connsiteX133" fmla="*/ 3009910 w 12192000"/>
              <a:gd name="connsiteY133" fmla="*/ 1957866 h 2237474"/>
              <a:gd name="connsiteX134" fmla="*/ 2995934 w 12192000"/>
              <a:gd name="connsiteY134" fmla="*/ 1967085 h 2237474"/>
              <a:gd name="connsiteX135" fmla="*/ 2980071 w 12192000"/>
              <a:gd name="connsiteY135" fmla="*/ 1972988 h 2237474"/>
              <a:gd name="connsiteX136" fmla="*/ 2978094 w 12192000"/>
              <a:gd name="connsiteY136" fmla="*/ 1972369 h 2237474"/>
              <a:gd name="connsiteX137" fmla="*/ 2942858 w 12192000"/>
              <a:gd name="connsiteY137" fmla="*/ 1981367 h 2237474"/>
              <a:gd name="connsiteX138" fmla="*/ 2875436 w 12192000"/>
              <a:gd name="connsiteY138" fmla="*/ 1996977 h 2237474"/>
              <a:gd name="connsiteX139" fmla="*/ 2874892 w 12192000"/>
              <a:gd name="connsiteY139" fmla="*/ 1996085 h 2237474"/>
              <a:gd name="connsiteX140" fmla="*/ 2864145 w 12192000"/>
              <a:gd name="connsiteY140" fmla="*/ 1994061 h 2237474"/>
              <a:gd name="connsiteX141" fmla="*/ 2843662 w 12192000"/>
              <a:gd name="connsiteY141" fmla="*/ 1992498 h 2237474"/>
              <a:gd name="connsiteX142" fmla="*/ 2796128 w 12192000"/>
              <a:gd name="connsiteY142" fmla="*/ 1976403 h 2237474"/>
              <a:gd name="connsiteX143" fmla="*/ 2756784 w 12192000"/>
              <a:gd name="connsiteY143" fmla="*/ 1985116 h 2237474"/>
              <a:gd name="connsiteX144" fmla="*/ 2748833 w 12192000"/>
              <a:gd name="connsiteY144" fmla="*/ 1986323 h 2237474"/>
              <a:gd name="connsiteX145" fmla="*/ 2748661 w 12192000"/>
              <a:gd name="connsiteY145" fmla="*/ 1986122 h 2237474"/>
              <a:gd name="connsiteX146" fmla="*/ 2740251 w 12192000"/>
              <a:gd name="connsiteY146" fmla="*/ 1986946 h 2237474"/>
              <a:gd name="connsiteX147" fmla="*/ 2718916 w 12192000"/>
              <a:gd name="connsiteY147" fmla="*/ 1990867 h 2237474"/>
              <a:gd name="connsiteX148" fmla="*/ 2713522 w 12192000"/>
              <a:gd name="connsiteY148" fmla="*/ 1990173 h 2237474"/>
              <a:gd name="connsiteX149" fmla="*/ 2680597 w 12192000"/>
              <a:gd name="connsiteY149" fmla="*/ 1984996 h 2237474"/>
              <a:gd name="connsiteX150" fmla="*/ 2578178 w 12192000"/>
              <a:gd name="connsiteY150" fmla="*/ 1990531 h 2237474"/>
              <a:gd name="connsiteX151" fmla="*/ 2476147 w 12192000"/>
              <a:gd name="connsiteY151" fmla="*/ 1998305 h 2237474"/>
              <a:gd name="connsiteX152" fmla="*/ 2373568 w 12192000"/>
              <a:gd name="connsiteY152" fmla="*/ 2003219 h 2237474"/>
              <a:gd name="connsiteX153" fmla="*/ 2321399 w 12192000"/>
              <a:gd name="connsiteY153" fmla="*/ 1989467 h 2237474"/>
              <a:gd name="connsiteX154" fmla="*/ 2315525 w 12192000"/>
              <a:gd name="connsiteY154" fmla="*/ 1989708 h 2237474"/>
              <a:gd name="connsiteX155" fmla="*/ 2300792 w 12192000"/>
              <a:gd name="connsiteY155" fmla="*/ 1994290 h 2237474"/>
              <a:gd name="connsiteX156" fmla="*/ 2295469 w 12192000"/>
              <a:gd name="connsiteY156" fmla="*/ 1996659 h 2237474"/>
              <a:gd name="connsiteX157" fmla="*/ 2287219 w 12192000"/>
              <a:gd name="connsiteY157" fmla="*/ 1998750 h 2237474"/>
              <a:gd name="connsiteX158" fmla="*/ 2286948 w 12192000"/>
              <a:gd name="connsiteY158" fmla="*/ 1998596 h 2237474"/>
              <a:gd name="connsiteX159" fmla="*/ 2243069 w 12192000"/>
              <a:gd name="connsiteY159" fmla="*/ 2015111 h 2237474"/>
              <a:gd name="connsiteX160" fmla="*/ 2186609 w 12192000"/>
              <a:gd name="connsiteY160" fmla="*/ 2008263 h 2237474"/>
              <a:gd name="connsiteX161" fmla="*/ 2164831 w 12192000"/>
              <a:gd name="connsiteY161" fmla="*/ 2010143 h 2237474"/>
              <a:gd name="connsiteX162" fmla="*/ 2152836 w 12192000"/>
              <a:gd name="connsiteY162" fmla="*/ 2010048 h 2237474"/>
              <a:gd name="connsiteX163" fmla="*/ 2117102 w 12192000"/>
              <a:gd name="connsiteY163" fmla="*/ 2023004 h 2237474"/>
              <a:gd name="connsiteX164" fmla="*/ 2111935 w 12192000"/>
              <a:gd name="connsiteY164" fmla="*/ 2023163 h 2237474"/>
              <a:gd name="connsiteX165" fmla="*/ 2089991 w 12192000"/>
              <a:gd name="connsiteY165" fmla="*/ 2034193 h 2237474"/>
              <a:gd name="connsiteX166" fmla="*/ 2058061 w 12192000"/>
              <a:gd name="connsiteY166" fmla="*/ 2047942 h 2237474"/>
              <a:gd name="connsiteX167" fmla="*/ 2055737 w 12192000"/>
              <a:gd name="connsiteY167" fmla="*/ 2047704 h 2237474"/>
              <a:gd name="connsiteX168" fmla="*/ 2042244 w 12192000"/>
              <a:gd name="connsiteY168" fmla="*/ 2055560 h 2237474"/>
              <a:gd name="connsiteX169" fmla="*/ 1976224 w 12192000"/>
              <a:gd name="connsiteY169" fmla="*/ 2074257 h 2237474"/>
              <a:gd name="connsiteX170" fmla="*/ 1877728 w 12192000"/>
              <a:gd name="connsiteY170" fmla="*/ 2101004 h 2237474"/>
              <a:gd name="connsiteX171" fmla="*/ 1759056 w 12192000"/>
              <a:gd name="connsiteY171" fmla="*/ 2125608 h 2237474"/>
              <a:gd name="connsiteX172" fmla="*/ 1637948 w 12192000"/>
              <a:gd name="connsiteY172" fmla="*/ 2172597 h 2237474"/>
              <a:gd name="connsiteX173" fmla="*/ 1434549 w 12192000"/>
              <a:gd name="connsiteY173" fmla="*/ 2234522 h 2237474"/>
              <a:gd name="connsiteX174" fmla="*/ 1398481 w 12192000"/>
              <a:gd name="connsiteY174" fmla="*/ 2237074 h 2237474"/>
              <a:gd name="connsiteX175" fmla="*/ 1398407 w 12192000"/>
              <a:gd name="connsiteY175" fmla="*/ 2237095 h 2237474"/>
              <a:gd name="connsiteX176" fmla="*/ 1370962 w 12192000"/>
              <a:gd name="connsiteY176" fmla="*/ 2237474 h 2237474"/>
              <a:gd name="connsiteX177" fmla="*/ 1356367 w 12192000"/>
              <a:gd name="connsiteY177" fmla="*/ 2235089 h 2237474"/>
              <a:gd name="connsiteX178" fmla="*/ 1324828 w 12192000"/>
              <a:gd name="connsiteY178" fmla="*/ 2231968 h 2237474"/>
              <a:gd name="connsiteX179" fmla="*/ 1297744 w 12192000"/>
              <a:gd name="connsiteY179" fmla="*/ 2235849 h 2237474"/>
              <a:gd name="connsiteX180" fmla="*/ 1286236 w 12192000"/>
              <a:gd name="connsiteY180" fmla="*/ 2233135 h 2237474"/>
              <a:gd name="connsiteX181" fmla="*/ 1283504 w 12192000"/>
              <a:gd name="connsiteY181" fmla="*/ 2233797 h 2237474"/>
              <a:gd name="connsiteX182" fmla="*/ 1279765 w 12192000"/>
              <a:gd name="connsiteY182" fmla="*/ 2229639 h 2237474"/>
              <a:gd name="connsiteX183" fmla="*/ 1195347 w 12192000"/>
              <a:gd name="connsiteY183" fmla="*/ 2212354 h 2237474"/>
              <a:gd name="connsiteX184" fmla="*/ 970251 w 12192000"/>
              <a:gd name="connsiteY184" fmla="*/ 2221029 h 2237474"/>
              <a:gd name="connsiteX185" fmla="*/ 812914 w 12192000"/>
              <a:gd name="connsiteY185" fmla="*/ 2202752 h 2237474"/>
              <a:gd name="connsiteX186" fmla="*/ 800195 w 12192000"/>
              <a:gd name="connsiteY186" fmla="*/ 2209407 h 2237474"/>
              <a:gd name="connsiteX187" fmla="*/ 784978 w 12192000"/>
              <a:gd name="connsiteY187" fmla="*/ 2212360 h 2237474"/>
              <a:gd name="connsiteX188" fmla="*/ 681987 w 12192000"/>
              <a:gd name="connsiteY188" fmla="*/ 2216757 h 2237474"/>
              <a:gd name="connsiteX189" fmla="*/ 669923 w 12192000"/>
              <a:gd name="connsiteY189" fmla="*/ 2211682 h 2237474"/>
              <a:gd name="connsiteX190" fmla="*/ 648680 w 12192000"/>
              <a:gd name="connsiteY190" fmla="*/ 2206229 h 2237474"/>
              <a:gd name="connsiteX191" fmla="*/ 597225 w 12192000"/>
              <a:gd name="connsiteY191" fmla="*/ 2180999 h 2237474"/>
              <a:gd name="connsiteX192" fmla="*/ 558449 w 12192000"/>
              <a:gd name="connsiteY192" fmla="*/ 2182346 h 2237474"/>
              <a:gd name="connsiteX193" fmla="*/ 550517 w 12192000"/>
              <a:gd name="connsiteY193" fmla="*/ 2182060 h 2237474"/>
              <a:gd name="connsiteX194" fmla="*/ 550309 w 12192000"/>
              <a:gd name="connsiteY194" fmla="*/ 2181825 h 2237474"/>
              <a:gd name="connsiteX195" fmla="*/ 541836 w 12192000"/>
              <a:gd name="connsiteY195" fmla="*/ 2181063 h 2237474"/>
              <a:gd name="connsiteX196" fmla="*/ 536057 w 12192000"/>
              <a:gd name="connsiteY196" fmla="*/ 2181537 h 2237474"/>
              <a:gd name="connsiteX197" fmla="*/ 520671 w 12192000"/>
              <a:gd name="connsiteY197" fmla="*/ 2180980 h 2237474"/>
              <a:gd name="connsiteX198" fmla="*/ 515024 w 12192000"/>
              <a:gd name="connsiteY198" fmla="*/ 2179258 h 2237474"/>
              <a:gd name="connsiteX199" fmla="*/ 512278 w 12192000"/>
              <a:gd name="connsiteY199" fmla="*/ 2176369 h 2237474"/>
              <a:gd name="connsiteX200" fmla="*/ 480419 w 12192000"/>
              <a:gd name="connsiteY200" fmla="*/ 2167807 h 2237474"/>
              <a:gd name="connsiteX201" fmla="*/ 413835 w 12192000"/>
              <a:gd name="connsiteY201" fmla="*/ 2156783 h 2237474"/>
              <a:gd name="connsiteX202" fmla="*/ 376513 w 12192000"/>
              <a:gd name="connsiteY202" fmla="*/ 2154014 h 2237474"/>
              <a:gd name="connsiteX203" fmla="*/ 273386 w 12192000"/>
              <a:gd name="connsiteY203" fmla="*/ 2142551 h 2237474"/>
              <a:gd name="connsiteX204" fmla="*/ 169207 w 12192000"/>
              <a:gd name="connsiteY204" fmla="*/ 2128100 h 2237474"/>
              <a:gd name="connsiteX205" fmla="*/ 93149 w 12192000"/>
              <a:gd name="connsiteY205" fmla="*/ 2105324 h 2237474"/>
              <a:gd name="connsiteX206" fmla="*/ 88109 w 12192000"/>
              <a:gd name="connsiteY206" fmla="*/ 2106704 h 2237474"/>
              <a:gd name="connsiteX207" fmla="*/ 80022 w 12192000"/>
              <a:gd name="connsiteY207" fmla="*/ 2107254 h 2237474"/>
              <a:gd name="connsiteX208" fmla="*/ 79717 w 12192000"/>
              <a:gd name="connsiteY208" fmla="*/ 2107046 h 2237474"/>
              <a:gd name="connsiteX209" fmla="*/ 72352 w 12192000"/>
              <a:gd name="connsiteY209" fmla="*/ 2107991 h 2237474"/>
              <a:gd name="connsiteX210" fmla="*/ 37645 w 12192000"/>
              <a:gd name="connsiteY210" fmla="*/ 2115401 h 2237474"/>
              <a:gd name="connsiteX211" fmla="*/ 4572 w 12192000"/>
              <a:gd name="connsiteY211" fmla="*/ 2111091 h 2237474"/>
              <a:gd name="connsiteX212" fmla="*/ 0 w 12192000"/>
              <a:gd name="connsiteY212" fmla="*/ 2110468 h 2237474"/>
              <a:gd name="connsiteX213" fmla="*/ 0 w 12192000"/>
              <a:gd name="connsiteY21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91765 w 12192000"/>
              <a:gd name="connsiteY75" fmla="*/ 1636725 h 2237474"/>
              <a:gd name="connsiteX76" fmla="*/ 6900177 w 12192000"/>
              <a:gd name="connsiteY76" fmla="*/ 1636016 h 2237474"/>
              <a:gd name="connsiteX77" fmla="*/ 6795372 w 12192000"/>
              <a:gd name="connsiteY77" fmla="*/ 1644845 h 2237474"/>
              <a:gd name="connsiteX78" fmla="*/ 6692251 w 12192000"/>
              <a:gd name="connsiteY78" fmla="*/ 1656357 h 2237474"/>
              <a:gd name="connsiteX79" fmla="*/ 6655235 w 12192000"/>
              <a:gd name="connsiteY79" fmla="*/ 1661869 h 2237474"/>
              <a:gd name="connsiteX80" fmla="*/ 6554894 w 12192000"/>
              <a:gd name="connsiteY80" fmla="*/ 1664428 h 2237474"/>
              <a:gd name="connsiteX81" fmla="*/ 6516595 w 12192000"/>
              <a:gd name="connsiteY81" fmla="*/ 1667475 h 2237474"/>
              <a:gd name="connsiteX82" fmla="*/ 6508541 w 12192000"/>
              <a:gd name="connsiteY82" fmla="*/ 1668757 h 2237474"/>
              <a:gd name="connsiteX83" fmla="*/ 6471012 w 12192000"/>
              <a:gd name="connsiteY83" fmla="*/ 1678604 h 2237474"/>
              <a:gd name="connsiteX84" fmla="*/ 6415265 w 12192000"/>
              <a:gd name="connsiteY84" fmla="*/ 1665317 h 2237474"/>
              <a:gd name="connsiteX85" fmla="*/ 6364035 w 12192000"/>
              <a:gd name="connsiteY85" fmla="*/ 1667683 h 2237474"/>
              <a:gd name="connsiteX86" fmla="*/ 6280959 w 12192000"/>
              <a:gd name="connsiteY86" fmla="*/ 1689329 h 2237474"/>
              <a:gd name="connsiteX87" fmla="*/ 6243319 w 12192000"/>
              <a:gd name="connsiteY87" fmla="*/ 1695560 h 2237474"/>
              <a:gd name="connsiteX88" fmla="*/ 6098321 w 12192000"/>
              <a:gd name="connsiteY88" fmla="*/ 1721646 h 2237474"/>
              <a:gd name="connsiteX89" fmla="*/ 5880652 w 12192000"/>
              <a:gd name="connsiteY89" fmla="*/ 1779643 h 2237474"/>
              <a:gd name="connsiteX90" fmla="*/ 5785959 w 12192000"/>
              <a:gd name="connsiteY90" fmla="*/ 1775307 h 2237474"/>
              <a:gd name="connsiteX91" fmla="*/ 5643534 w 12192000"/>
              <a:gd name="connsiteY91" fmla="*/ 1802919 h 2237474"/>
              <a:gd name="connsiteX92" fmla="*/ 5518799 w 12192000"/>
              <a:gd name="connsiteY92" fmla="*/ 1818312 h 2237474"/>
              <a:gd name="connsiteX93" fmla="*/ 5505014 w 12192000"/>
              <a:gd name="connsiteY93" fmla="*/ 1819259 h 2237474"/>
              <a:gd name="connsiteX94" fmla="*/ 5453307 w 12192000"/>
              <a:gd name="connsiteY94" fmla="*/ 1815450 h 2237474"/>
              <a:gd name="connsiteX95" fmla="*/ 5364192 w 12192000"/>
              <a:gd name="connsiteY95" fmla="*/ 1826074 h 2237474"/>
              <a:gd name="connsiteX96" fmla="*/ 5350380 w 12192000"/>
              <a:gd name="connsiteY96" fmla="*/ 1830891 h 2237474"/>
              <a:gd name="connsiteX97" fmla="*/ 5259633 w 12192000"/>
              <a:gd name="connsiteY97" fmla="*/ 1837160 h 2237474"/>
              <a:gd name="connsiteX98" fmla="*/ 5197513 w 12192000"/>
              <a:gd name="connsiteY98" fmla="*/ 1844718 h 2237474"/>
              <a:gd name="connsiteX99" fmla="*/ 5168852 w 12192000"/>
              <a:gd name="connsiteY99" fmla="*/ 1844846 h 2237474"/>
              <a:gd name="connsiteX100" fmla="*/ 5114927 w 12192000"/>
              <a:gd name="connsiteY100" fmla="*/ 1847827 h 2237474"/>
              <a:gd name="connsiteX101" fmla="*/ 5108970 w 12192000"/>
              <a:gd name="connsiteY101" fmla="*/ 1847935 h 2237474"/>
              <a:gd name="connsiteX102" fmla="*/ 5067961 w 12192000"/>
              <a:gd name="connsiteY102" fmla="*/ 1845917 h 2237474"/>
              <a:gd name="connsiteX103" fmla="*/ 5007075 w 12192000"/>
              <a:gd name="connsiteY103" fmla="*/ 1838626 h 2237474"/>
              <a:gd name="connsiteX104" fmla="*/ 4944087 w 12192000"/>
              <a:gd name="connsiteY104" fmla="*/ 1823332 h 2237474"/>
              <a:gd name="connsiteX105" fmla="*/ 4907662 w 12192000"/>
              <a:gd name="connsiteY105" fmla="*/ 1816900 h 2237474"/>
              <a:gd name="connsiteX106" fmla="*/ 4882386 w 12192000"/>
              <a:gd name="connsiteY106" fmla="*/ 1809844 h 2237474"/>
              <a:gd name="connsiteX107" fmla="*/ 4811440 w 12192000"/>
              <a:gd name="connsiteY107" fmla="*/ 1804655 h 2237474"/>
              <a:gd name="connsiteX108" fmla="*/ 4691075 w 12192000"/>
              <a:gd name="connsiteY108" fmla="*/ 1801389 h 2237474"/>
              <a:gd name="connsiteX109" fmla="*/ 4611738 w 12192000"/>
              <a:gd name="connsiteY109" fmla="*/ 1776964 h 2237474"/>
              <a:gd name="connsiteX110" fmla="*/ 4560070 w 12192000"/>
              <a:gd name="connsiteY110" fmla="*/ 1785640 h 2237474"/>
              <a:gd name="connsiteX111" fmla="*/ 4536503 w 12192000"/>
              <a:gd name="connsiteY111" fmla="*/ 1785334 h 2237474"/>
              <a:gd name="connsiteX112" fmla="*/ 4513724 w 12192000"/>
              <a:gd name="connsiteY112" fmla="*/ 1791996 h 2237474"/>
              <a:gd name="connsiteX113" fmla="*/ 4459810 w 12192000"/>
              <a:gd name="connsiteY113" fmla="*/ 1797886 h 2237474"/>
              <a:gd name="connsiteX114" fmla="*/ 4379064 w 12192000"/>
              <a:gd name="connsiteY114" fmla="*/ 1817177 h 2237474"/>
              <a:gd name="connsiteX115" fmla="*/ 4319209 w 12192000"/>
              <a:gd name="connsiteY115" fmla="*/ 1834833 h 2237474"/>
              <a:gd name="connsiteX116" fmla="*/ 4290981 w 12192000"/>
              <a:gd name="connsiteY116" fmla="*/ 1839677 h 2237474"/>
              <a:gd name="connsiteX117" fmla="*/ 4285792 w 12192000"/>
              <a:gd name="connsiteY117" fmla="*/ 1836231 h 2237474"/>
              <a:gd name="connsiteX118" fmla="*/ 4238372 w 12192000"/>
              <a:gd name="connsiteY118" fmla="*/ 1851480 h 2237474"/>
              <a:gd name="connsiteX119" fmla="*/ 4232517 w 12192000"/>
              <a:gd name="connsiteY119" fmla="*/ 1852567 h 2237474"/>
              <a:gd name="connsiteX120" fmla="*/ 4191732 w 12192000"/>
              <a:gd name="connsiteY120" fmla="*/ 1857328 h 2237474"/>
              <a:gd name="connsiteX121" fmla="*/ 4065532 w 12192000"/>
              <a:gd name="connsiteY121" fmla="*/ 1855477 h 2237474"/>
              <a:gd name="connsiteX122" fmla="*/ 4028460 w 12192000"/>
              <a:gd name="connsiteY122" fmla="*/ 1855137 h 2237474"/>
              <a:gd name="connsiteX123" fmla="*/ 4002267 w 12192000"/>
              <a:gd name="connsiteY123" fmla="*/ 1852352 h 2237474"/>
              <a:gd name="connsiteX124" fmla="*/ 3931396 w 12192000"/>
              <a:gd name="connsiteY124" fmla="*/ 1858915 h 2237474"/>
              <a:gd name="connsiteX125" fmla="*/ 3812162 w 12192000"/>
              <a:gd name="connsiteY125" fmla="*/ 1875501 h 2237474"/>
              <a:gd name="connsiteX126" fmla="*/ 3729530 w 12192000"/>
              <a:gd name="connsiteY126" fmla="*/ 1864513 h 2237474"/>
              <a:gd name="connsiteX127" fmla="*/ 3680177 w 12192000"/>
              <a:gd name="connsiteY127" fmla="*/ 1881552 h 2237474"/>
              <a:gd name="connsiteX128" fmla="*/ 3567259 w 12192000"/>
              <a:gd name="connsiteY128" fmla="*/ 1893482 h 2237474"/>
              <a:gd name="connsiteX129" fmla="*/ 3405770 w 12192000"/>
              <a:gd name="connsiteY129" fmla="*/ 1904591 h 2237474"/>
              <a:gd name="connsiteX130" fmla="*/ 3280097 w 12192000"/>
              <a:gd name="connsiteY130" fmla="*/ 1919610 h 2237474"/>
              <a:gd name="connsiteX131" fmla="*/ 3123424 w 12192000"/>
              <a:gd name="connsiteY131" fmla="*/ 1952930 h 2237474"/>
              <a:gd name="connsiteX132" fmla="*/ 3009910 w 12192000"/>
              <a:gd name="connsiteY132" fmla="*/ 1957866 h 2237474"/>
              <a:gd name="connsiteX133" fmla="*/ 2995934 w 12192000"/>
              <a:gd name="connsiteY133" fmla="*/ 1967085 h 2237474"/>
              <a:gd name="connsiteX134" fmla="*/ 2980071 w 12192000"/>
              <a:gd name="connsiteY134" fmla="*/ 1972988 h 2237474"/>
              <a:gd name="connsiteX135" fmla="*/ 2978094 w 12192000"/>
              <a:gd name="connsiteY135" fmla="*/ 1972369 h 2237474"/>
              <a:gd name="connsiteX136" fmla="*/ 2942858 w 12192000"/>
              <a:gd name="connsiteY136" fmla="*/ 1981367 h 2237474"/>
              <a:gd name="connsiteX137" fmla="*/ 2875436 w 12192000"/>
              <a:gd name="connsiteY137" fmla="*/ 1996977 h 2237474"/>
              <a:gd name="connsiteX138" fmla="*/ 2874892 w 12192000"/>
              <a:gd name="connsiteY138" fmla="*/ 1996085 h 2237474"/>
              <a:gd name="connsiteX139" fmla="*/ 2864145 w 12192000"/>
              <a:gd name="connsiteY139" fmla="*/ 1994061 h 2237474"/>
              <a:gd name="connsiteX140" fmla="*/ 2843662 w 12192000"/>
              <a:gd name="connsiteY140" fmla="*/ 1992498 h 2237474"/>
              <a:gd name="connsiteX141" fmla="*/ 2796128 w 12192000"/>
              <a:gd name="connsiteY141" fmla="*/ 1976403 h 2237474"/>
              <a:gd name="connsiteX142" fmla="*/ 2756784 w 12192000"/>
              <a:gd name="connsiteY142" fmla="*/ 1985116 h 2237474"/>
              <a:gd name="connsiteX143" fmla="*/ 2748833 w 12192000"/>
              <a:gd name="connsiteY143" fmla="*/ 1986323 h 2237474"/>
              <a:gd name="connsiteX144" fmla="*/ 2748661 w 12192000"/>
              <a:gd name="connsiteY144" fmla="*/ 1986122 h 2237474"/>
              <a:gd name="connsiteX145" fmla="*/ 2740251 w 12192000"/>
              <a:gd name="connsiteY145" fmla="*/ 1986946 h 2237474"/>
              <a:gd name="connsiteX146" fmla="*/ 2718916 w 12192000"/>
              <a:gd name="connsiteY146" fmla="*/ 1990867 h 2237474"/>
              <a:gd name="connsiteX147" fmla="*/ 2713522 w 12192000"/>
              <a:gd name="connsiteY147" fmla="*/ 1990173 h 2237474"/>
              <a:gd name="connsiteX148" fmla="*/ 2680597 w 12192000"/>
              <a:gd name="connsiteY148" fmla="*/ 1984996 h 2237474"/>
              <a:gd name="connsiteX149" fmla="*/ 2578178 w 12192000"/>
              <a:gd name="connsiteY149" fmla="*/ 1990531 h 2237474"/>
              <a:gd name="connsiteX150" fmla="*/ 2476147 w 12192000"/>
              <a:gd name="connsiteY150" fmla="*/ 1998305 h 2237474"/>
              <a:gd name="connsiteX151" fmla="*/ 2373568 w 12192000"/>
              <a:gd name="connsiteY151" fmla="*/ 2003219 h 2237474"/>
              <a:gd name="connsiteX152" fmla="*/ 2321399 w 12192000"/>
              <a:gd name="connsiteY152" fmla="*/ 1989467 h 2237474"/>
              <a:gd name="connsiteX153" fmla="*/ 2315525 w 12192000"/>
              <a:gd name="connsiteY153" fmla="*/ 1989708 h 2237474"/>
              <a:gd name="connsiteX154" fmla="*/ 2300792 w 12192000"/>
              <a:gd name="connsiteY154" fmla="*/ 1994290 h 2237474"/>
              <a:gd name="connsiteX155" fmla="*/ 2295469 w 12192000"/>
              <a:gd name="connsiteY155" fmla="*/ 1996659 h 2237474"/>
              <a:gd name="connsiteX156" fmla="*/ 2287219 w 12192000"/>
              <a:gd name="connsiteY156" fmla="*/ 1998750 h 2237474"/>
              <a:gd name="connsiteX157" fmla="*/ 2286948 w 12192000"/>
              <a:gd name="connsiteY157" fmla="*/ 1998596 h 2237474"/>
              <a:gd name="connsiteX158" fmla="*/ 2243069 w 12192000"/>
              <a:gd name="connsiteY158" fmla="*/ 2015111 h 2237474"/>
              <a:gd name="connsiteX159" fmla="*/ 2186609 w 12192000"/>
              <a:gd name="connsiteY159" fmla="*/ 2008263 h 2237474"/>
              <a:gd name="connsiteX160" fmla="*/ 2164831 w 12192000"/>
              <a:gd name="connsiteY160" fmla="*/ 2010143 h 2237474"/>
              <a:gd name="connsiteX161" fmla="*/ 2152836 w 12192000"/>
              <a:gd name="connsiteY161" fmla="*/ 2010048 h 2237474"/>
              <a:gd name="connsiteX162" fmla="*/ 2117102 w 12192000"/>
              <a:gd name="connsiteY162" fmla="*/ 2023004 h 2237474"/>
              <a:gd name="connsiteX163" fmla="*/ 2111935 w 12192000"/>
              <a:gd name="connsiteY163" fmla="*/ 2023163 h 2237474"/>
              <a:gd name="connsiteX164" fmla="*/ 2089991 w 12192000"/>
              <a:gd name="connsiteY164" fmla="*/ 2034193 h 2237474"/>
              <a:gd name="connsiteX165" fmla="*/ 2058061 w 12192000"/>
              <a:gd name="connsiteY165" fmla="*/ 2047942 h 2237474"/>
              <a:gd name="connsiteX166" fmla="*/ 2055737 w 12192000"/>
              <a:gd name="connsiteY166" fmla="*/ 2047704 h 2237474"/>
              <a:gd name="connsiteX167" fmla="*/ 2042244 w 12192000"/>
              <a:gd name="connsiteY167" fmla="*/ 2055560 h 2237474"/>
              <a:gd name="connsiteX168" fmla="*/ 1976224 w 12192000"/>
              <a:gd name="connsiteY168" fmla="*/ 2074257 h 2237474"/>
              <a:gd name="connsiteX169" fmla="*/ 1877728 w 12192000"/>
              <a:gd name="connsiteY169" fmla="*/ 2101004 h 2237474"/>
              <a:gd name="connsiteX170" fmla="*/ 1759056 w 12192000"/>
              <a:gd name="connsiteY170" fmla="*/ 2125608 h 2237474"/>
              <a:gd name="connsiteX171" fmla="*/ 1637948 w 12192000"/>
              <a:gd name="connsiteY171" fmla="*/ 2172597 h 2237474"/>
              <a:gd name="connsiteX172" fmla="*/ 1434549 w 12192000"/>
              <a:gd name="connsiteY172" fmla="*/ 2234522 h 2237474"/>
              <a:gd name="connsiteX173" fmla="*/ 1398481 w 12192000"/>
              <a:gd name="connsiteY173" fmla="*/ 2237074 h 2237474"/>
              <a:gd name="connsiteX174" fmla="*/ 1398407 w 12192000"/>
              <a:gd name="connsiteY174" fmla="*/ 2237095 h 2237474"/>
              <a:gd name="connsiteX175" fmla="*/ 1370962 w 12192000"/>
              <a:gd name="connsiteY175" fmla="*/ 2237474 h 2237474"/>
              <a:gd name="connsiteX176" fmla="*/ 1356367 w 12192000"/>
              <a:gd name="connsiteY176" fmla="*/ 2235089 h 2237474"/>
              <a:gd name="connsiteX177" fmla="*/ 1324828 w 12192000"/>
              <a:gd name="connsiteY177" fmla="*/ 2231968 h 2237474"/>
              <a:gd name="connsiteX178" fmla="*/ 1297744 w 12192000"/>
              <a:gd name="connsiteY178" fmla="*/ 2235849 h 2237474"/>
              <a:gd name="connsiteX179" fmla="*/ 1286236 w 12192000"/>
              <a:gd name="connsiteY179" fmla="*/ 2233135 h 2237474"/>
              <a:gd name="connsiteX180" fmla="*/ 1283504 w 12192000"/>
              <a:gd name="connsiteY180" fmla="*/ 2233797 h 2237474"/>
              <a:gd name="connsiteX181" fmla="*/ 1279765 w 12192000"/>
              <a:gd name="connsiteY181" fmla="*/ 2229639 h 2237474"/>
              <a:gd name="connsiteX182" fmla="*/ 1195347 w 12192000"/>
              <a:gd name="connsiteY182" fmla="*/ 2212354 h 2237474"/>
              <a:gd name="connsiteX183" fmla="*/ 970251 w 12192000"/>
              <a:gd name="connsiteY183" fmla="*/ 2221029 h 2237474"/>
              <a:gd name="connsiteX184" fmla="*/ 812914 w 12192000"/>
              <a:gd name="connsiteY184" fmla="*/ 2202752 h 2237474"/>
              <a:gd name="connsiteX185" fmla="*/ 800195 w 12192000"/>
              <a:gd name="connsiteY185" fmla="*/ 2209407 h 2237474"/>
              <a:gd name="connsiteX186" fmla="*/ 784978 w 12192000"/>
              <a:gd name="connsiteY186" fmla="*/ 2212360 h 2237474"/>
              <a:gd name="connsiteX187" fmla="*/ 681987 w 12192000"/>
              <a:gd name="connsiteY187" fmla="*/ 2216757 h 2237474"/>
              <a:gd name="connsiteX188" fmla="*/ 669923 w 12192000"/>
              <a:gd name="connsiteY188" fmla="*/ 2211682 h 2237474"/>
              <a:gd name="connsiteX189" fmla="*/ 648680 w 12192000"/>
              <a:gd name="connsiteY189" fmla="*/ 2206229 h 2237474"/>
              <a:gd name="connsiteX190" fmla="*/ 597225 w 12192000"/>
              <a:gd name="connsiteY190" fmla="*/ 2180999 h 2237474"/>
              <a:gd name="connsiteX191" fmla="*/ 558449 w 12192000"/>
              <a:gd name="connsiteY191" fmla="*/ 2182346 h 2237474"/>
              <a:gd name="connsiteX192" fmla="*/ 550517 w 12192000"/>
              <a:gd name="connsiteY192" fmla="*/ 2182060 h 2237474"/>
              <a:gd name="connsiteX193" fmla="*/ 550309 w 12192000"/>
              <a:gd name="connsiteY193" fmla="*/ 2181825 h 2237474"/>
              <a:gd name="connsiteX194" fmla="*/ 541836 w 12192000"/>
              <a:gd name="connsiteY194" fmla="*/ 2181063 h 2237474"/>
              <a:gd name="connsiteX195" fmla="*/ 536057 w 12192000"/>
              <a:gd name="connsiteY195" fmla="*/ 2181537 h 2237474"/>
              <a:gd name="connsiteX196" fmla="*/ 520671 w 12192000"/>
              <a:gd name="connsiteY196" fmla="*/ 2180980 h 2237474"/>
              <a:gd name="connsiteX197" fmla="*/ 515024 w 12192000"/>
              <a:gd name="connsiteY197" fmla="*/ 2179258 h 2237474"/>
              <a:gd name="connsiteX198" fmla="*/ 512278 w 12192000"/>
              <a:gd name="connsiteY198" fmla="*/ 2176369 h 2237474"/>
              <a:gd name="connsiteX199" fmla="*/ 480419 w 12192000"/>
              <a:gd name="connsiteY199" fmla="*/ 2167807 h 2237474"/>
              <a:gd name="connsiteX200" fmla="*/ 413835 w 12192000"/>
              <a:gd name="connsiteY200" fmla="*/ 2156783 h 2237474"/>
              <a:gd name="connsiteX201" fmla="*/ 376513 w 12192000"/>
              <a:gd name="connsiteY201" fmla="*/ 2154014 h 2237474"/>
              <a:gd name="connsiteX202" fmla="*/ 273386 w 12192000"/>
              <a:gd name="connsiteY202" fmla="*/ 2142551 h 2237474"/>
              <a:gd name="connsiteX203" fmla="*/ 169207 w 12192000"/>
              <a:gd name="connsiteY203" fmla="*/ 2128100 h 2237474"/>
              <a:gd name="connsiteX204" fmla="*/ 93149 w 12192000"/>
              <a:gd name="connsiteY204" fmla="*/ 2105324 h 2237474"/>
              <a:gd name="connsiteX205" fmla="*/ 88109 w 12192000"/>
              <a:gd name="connsiteY205" fmla="*/ 2106704 h 2237474"/>
              <a:gd name="connsiteX206" fmla="*/ 80022 w 12192000"/>
              <a:gd name="connsiteY206" fmla="*/ 2107254 h 2237474"/>
              <a:gd name="connsiteX207" fmla="*/ 79717 w 12192000"/>
              <a:gd name="connsiteY207" fmla="*/ 2107046 h 2237474"/>
              <a:gd name="connsiteX208" fmla="*/ 72352 w 12192000"/>
              <a:gd name="connsiteY208" fmla="*/ 2107991 h 2237474"/>
              <a:gd name="connsiteX209" fmla="*/ 37645 w 12192000"/>
              <a:gd name="connsiteY209" fmla="*/ 2115401 h 2237474"/>
              <a:gd name="connsiteX210" fmla="*/ 4572 w 12192000"/>
              <a:gd name="connsiteY210" fmla="*/ 2111091 h 2237474"/>
              <a:gd name="connsiteX211" fmla="*/ 0 w 12192000"/>
              <a:gd name="connsiteY211" fmla="*/ 2110468 h 2237474"/>
              <a:gd name="connsiteX212" fmla="*/ 0 w 12192000"/>
              <a:gd name="connsiteY21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00177 w 12192000"/>
              <a:gd name="connsiteY75" fmla="*/ 1636016 h 2237474"/>
              <a:gd name="connsiteX76" fmla="*/ 6795372 w 12192000"/>
              <a:gd name="connsiteY76" fmla="*/ 1644845 h 2237474"/>
              <a:gd name="connsiteX77" fmla="*/ 6692251 w 12192000"/>
              <a:gd name="connsiteY77" fmla="*/ 1656357 h 2237474"/>
              <a:gd name="connsiteX78" fmla="*/ 6655235 w 12192000"/>
              <a:gd name="connsiteY78" fmla="*/ 1661869 h 2237474"/>
              <a:gd name="connsiteX79" fmla="*/ 6554894 w 12192000"/>
              <a:gd name="connsiteY79" fmla="*/ 1664428 h 2237474"/>
              <a:gd name="connsiteX80" fmla="*/ 6516595 w 12192000"/>
              <a:gd name="connsiteY80" fmla="*/ 1667475 h 2237474"/>
              <a:gd name="connsiteX81" fmla="*/ 6508541 w 12192000"/>
              <a:gd name="connsiteY81" fmla="*/ 1668757 h 2237474"/>
              <a:gd name="connsiteX82" fmla="*/ 6471012 w 12192000"/>
              <a:gd name="connsiteY82" fmla="*/ 1678604 h 2237474"/>
              <a:gd name="connsiteX83" fmla="*/ 6415265 w 12192000"/>
              <a:gd name="connsiteY83" fmla="*/ 1665317 h 2237474"/>
              <a:gd name="connsiteX84" fmla="*/ 6364035 w 12192000"/>
              <a:gd name="connsiteY84" fmla="*/ 1667683 h 2237474"/>
              <a:gd name="connsiteX85" fmla="*/ 6280959 w 12192000"/>
              <a:gd name="connsiteY85" fmla="*/ 1689329 h 2237474"/>
              <a:gd name="connsiteX86" fmla="*/ 6243319 w 12192000"/>
              <a:gd name="connsiteY86" fmla="*/ 1695560 h 2237474"/>
              <a:gd name="connsiteX87" fmla="*/ 6098321 w 12192000"/>
              <a:gd name="connsiteY87" fmla="*/ 1721646 h 2237474"/>
              <a:gd name="connsiteX88" fmla="*/ 5880652 w 12192000"/>
              <a:gd name="connsiteY88" fmla="*/ 1779643 h 2237474"/>
              <a:gd name="connsiteX89" fmla="*/ 5785959 w 12192000"/>
              <a:gd name="connsiteY89" fmla="*/ 1775307 h 2237474"/>
              <a:gd name="connsiteX90" fmla="*/ 5643534 w 12192000"/>
              <a:gd name="connsiteY90" fmla="*/ 1802919 h 2237474"/>
              <a:gd name="connsiteX91" fmla="*/ 5518799 w 12192000"/>
              <a:gd name="connsiteY91" fmla="*/ 1818312 h 2237474"/>
              <a:gd name="connsiteX92" fmla="*/ 5505014 w 12192000"/>
              <a:gd name="connsiteY92" fmla="*/ 1819259 h 2237474"/>
              <a:gd name="connsiteX93" fmla="*/ 5453307 w 12192000"/>
              <a:gd name="connsiteY93" fmla="*/ 1815450 h 2237474"/>
              <a:gd name="connsiteX94" fmla="*/ 5364192 w 12192000"/>
              <a:gd name="connsiteY94" fmla="*/ 1826074 h 2237474"/>
              <a:gd name="connsiteX95" fmla="*/ 5350380 w 12192000"/>
              <a:gd name="connsiteY95" fmla="*/ 1830891 h 2237474"/>
              <a:gd name="connsiteX96" fmla="*/ 5259633 w 12192000"/>
              <a:gd name="connsiteY96" fmla="*/ 1837160 h 2237474"/>
              <a:gd name="connsiteX97" fmla="*/ 5197513 w 12192000"/>
              <a:gd name="connsiteY97" fmla="*/ 1844718 h 2237474"/>
              <a:gd name="connsiteX98" fmla="*/ 5168852 w 12192000"/>
              <a:gd name="connsiteY98" fmla="*/ 1844846 h 2237474"/>
              <a:gd name="connsiteX99" fmla="*/ 5114927 w 12192000"/>
              <a:gd name="connsiteY99" fmla="*/ 1847827 h 2237474"/>
              <a:gd name="connsiteX100" fmla="*/ 5108970 w 12192000"/>
              <a:gd name="connsiteY100" fmla="*/ 1847935 h 2237474"/>
              <a:gd name="connsiteX101" fmla="*/ 5067961 w 12192000"/>
              <a:gd name="connsiteY101" fmla="*/ 1845917 h 2237474"/>
              <a:gd name="connsiteX102" fmla="*/ 5007075 w 12192000"/>
              <a:gd name="connsiteY102" fmla="*/ 1838626 h 2237474"/>
              <a:gd name="connsiteX103" fmla="*/ 4944087 w 12192000"/>
              <a:gd name="connsiteY103" fmla="*/ 1823332 h 2237474"/>
              <a:gd name="connsiteX104" fmla="*/ 4907662 w 12192000"/>
              <a:gd name="connsiteY104" fmla="*/ 1816900 h 2237474"/>
              <a:gd name="connsiteX105" fmla="*/ 4882386 w 12192000"/>
              <a:gd name="connsiteY105" fmla="*/ 1809844 h 2237474"/>
              <a:gd name="connsiteX106" fmla="*/ 4811440 w 12192000"/>
              <a:gd name="connsiteY106" fmla="*/ 1804655 h 2237474"/>
              <a:gd name="connsiteX107" fmla="*/ 4691075 w 12192000"/>
              <a:gd name="connsiteY107" fmla="*/ 1801389 h 2237474"/>
              <a:gd name="connsiteX108" fmla="*/ 4611738 w 12192000"/>
              <a:gd name="connsiteY108" fmla="*/ 1776964 h 2237474"/>
              <a:gd name="connsiteX109" fmla="*/ 4560070 w 12192000"/>
              <a:gd name="connsiteY109" fmla="*/ 1785640 h 2237474"/>
              <a:gd name="connsiteX110" fmla="*/ 4536503 w 12192000"/>
              <a:gd name="connsiteY110" fmla="*/ 1785334 h 2237474"/>
              <a:gd name="connsiteX111" fmla="*/ 4513724 w 12192000"/>
              <a:gd name="connsiteY111" fmla="*/ 1791996 h 2237474"/>
              <a:gd name="connsiteX112" fmla="*/ 4459810 w 12192000"/>
              <a:gd name="connsiteY112" fmla="*/ 1797886 h 2237474"/>
              <a:gd name="connsiteX113" fmla="*/ 4379064 w 12192000"/>
              <a:gd name="connsiteY113" fmla="*/ 1817177 h 2237474"/>
              <a:gd name="connsiteX114" fmla="*/ 4319209 w 12192000"/>
              <a:gd name="connsiteY114" fmla="*/ 1834833 h 2237474"/>
              <a:gd name="connsiteX115" fmla="*/ 4290981 w 12192000"/>
              <a:gd name="connsiteY115" fmla="*/ 1839677 h 2237474"/>
              <a:gd name="connsiteX116" fmla="*/ 4285792 w 12192000"/>
              <a:gd name="connsiteY116" fmla="*/ 1836231 h 2237474"/>
              <a:gd name="connsiteX117" fmla="*/ 4238372 w 12192000"/>
              <a:gd name="connsiteY117" fmla="*/ 1851480 h 2237474"/>
              <a:gd name="connsiteX118" fmla="*/ 4232517 w 12192000"/>
              <a:gd name="connsiteY118" fmla="*/ 1852567 h 2237474"/>
              <a:gd name="connsiteX119" fmla="*/ 4191732 w 12192000"/>
              <a:gd name="connsiteY119" fmla="*/ 1857328 h 2237474"/>
              <a:gd name="connsiteX120" fmla="*/ 4065532 w 12192000"/>
              <a:gd name="connsiteY120" fmla="*/ 1855477 h 2237474"/>
              <a:gd name="connsiteX121" fmla="*/ 4028460 w 12192000"/>
              <a:gd name="connsiteY121" fmla="*/ 1855137 h 2237474"/>
              <a:gd name="connsiteX122" fmla="*/ 4002267 w 12192000"/>
              <a:gd name="connsiteY122" fmla="*/ 1852352 h 2237474"/>
              <a:gd name="connsiteX123" fmla="*/ 3931396 w 12192000"/>
              <a:gd name="connsiteY123" fmla="*/ 1858915 h 2237474"/>
              <a:gd name="connsiteX124" fmla="*/ 3812162 w 12192000"/>
              <a:gd name="connsiteY124" fmla="*/ 1875501 h 2237474"/>
              <a:gd name="connsiteX125" fmla="*/ 3729530 w 12192000"/>
              <a:gd name="connsiteY125" fmla="*/ 1864513 h 2237474"/>
              <a:gd name="connsiteX126" fmla="*/ 3680177 w 12192000"/>
              <a:gd name="connsiteY126" fmla="*/ 1881552 h 2237474"/>
              <a:gd name="connsiteX127" fmla="*/ 3567259 w 12192000"/>
              <a:gd name="connsiteY127" fmla="*/ 1893482 h 2237474"/>
              <a:gd name="connsiteX128" fmla="*/ 3405770 w 12192000"/>
              <a:gd name="connsiteY128" fmla="*/ 1904591 h 2237474"/>
              <a:gd name="connsiteX129" fmla="*/ 3280097 w 12192000"/>
              <a:gd name="connsiteY129" fmla="*/ 1919610 h 2237474"/>
              <a:gd name="connsiteX130" fmla="*/ 3123424 w 12192000"/>
              <a:gd name="connsiteY130" fmla="*/ 1952930 h 2237474"/>
              <a:gd name="connsiteX131" fmla="*/ 3009910 w 12192000"/>
              <a:gd name="connsiteY131" fmla="*/ 1957866 h 2237474"/>
              <a:gd name="connsiteX132" fmla="*/ 2995934 w 12192000"/>
              <a:gd name="connsiteY132" fmla="*/ 1967085 h 2237474"/>
              <a:gd name="connsiteX133" fmla="*/ 2980071 w 12192000"/>
              <a:gd name="connsiteY133" fmla="*/ 1972988 h 2237474"/>
              <a:gd name="connsiteX134" fmla="*/ 2978094 w 12192000"/>
              <a:gd name="connsiteY134" fmla="*/ 1972369 h 2237474"/>
              <a:gd name="connsiteX135" fmla="*/ 2942858 w 12192000"/>
              <a:gd name="connsiteY135" fmla="*/ 1981367 h 2237474"/>
              <a:gd name="connsiteX136" fmla="*/ 2875436 w 12192000"/>
              <a:gd name="connsiteY136" fmla="*/ 1996977 h 2237474"/>
              <a:gd name="connsiteX137" fmla="*/ 2874892 w 12192000"/>
              <a:gd name="connsiteY137" fmla="*/ 1996085 h 2237474"/>
              <a:gd name="connsiteX138" fmla="*/ 2864145 w 12192000"/>
              <a:gd name="connsiteY138" fmla="*/ 1994061 h 2237474"/>
              <a:gd name="connsiteX139" fmla="*/ 2843662 w 12192000"/>
              <a:gd name="connsiteY139" fmla="*/ 1992498 h 2237474"/>
              <a:gd name="connsiteX140" fmla="*/ 2796128 w 12192000"/>
              <a:gd name="connsiteY140" fmla="*/ 1976403 h 2237474"/>
              <a:gd name="connsiteX141" fmla="*/ 2756784 w 12192000"/>
              <a:gd name="connsiteY141" fmla="*/ 1985116 h 2237474"/>
              <a:gd name="connsiteX142" fmla="*/ 2748833 w 12192000"/>
              <a:gd name="connsiteY142" fmla="*/ 1986323 h 2237474"/>
              <a:gd name="connsiteX143" fmla="*/ 2748661 w 12192000"/>
              <a:gd name="connsiteY143" fmla="*/ 1986122 h 2237474"/>
              <a:gd name="connsiteX144" fmla="*/ 2740251 w 12192000"/>
              <a:gd name="connsiteY144" fmla="*/ 1986946 h 2237474"/>
              <a:gd name="connsiteX145" fmla="*/ 2718916 w 12192000"/>
              <a:gd name="connsiteY145" fmla="*/ 1990867 h 2237474"/>
              <a:gd name="connsiteX146" fmla="*/ 2713522 w 12192000"/>
              <a:gd name="connsiteY146" fmla="*/ 1990173 h 2237474"/>
              <a:gd name="connsiteX147" fmla="*/ 2680597 w 12192000"/>
              <a:gd name="connsiteY147" fmla="*/ 1984996 h 2237474"/>
              <a:gd name="connsiteX148" fmla="*/ 2578178 w 12192000"/>
              <a:gd name="connsiteY148" fmla="*/ 1990531 h 2237474"/>
              <a:gd name="connsiteX149" fmla="*/ 2476147 w 12192000"/>
              <a:gd name="connsiteY149" fmla="*/ 1998305 h 2237474"/>
              <a:gd name="connsiteX150" fmla="*/ 2373568 w 12192000"/>
              <a:gd name="connsiteY150" fmla="*/ 2003219 h 2237474"/>
              <a:gd name="connsiteX151" fmla="*/ 2321399 w 12192000"/>
              <a:gd name="connsiteY151" fmla="*/ 1989467 h 2237474"/>
              <a:gd name="connsiteX152" fmla="*/ 2315525 w 12192000"/>
              <a:gd name="connsiteY152" fmla="*/ 1989708 h 2237474"/>
              <a:gd name="connsiteX153" fmla="*/ 2300792 w 12192000"/>
              <a:gd name="connsiteY153" fmla="*/ 1994290 h 2237474"/>
              <a:gd name="connsiteX154" fmla="*/ 2295469 w 12192000"/>
              <a:gd name="connsiteY154" fmla="*/ 1996659 h 2237474"/>
              <a:gd name="connsiteX155" fmla="*/ 2287219 w 12192000"/>
              <a:gd name="connsiteY155" fmla="*/ 1998750 h 2237474"/>
              <a:gd name="connsiteX156" fmla="*/ 2286948 w 12192000"/>
              <a:gd name="connsiteY156" fmla="*/ 1998596 h 2237474"/>
              <a:gd name="connsiteX157" fmla="*/ 2243069 w 12192000"/>
              <a:gd name="connsiteY157" fmla="*/ 2015111 h 2237474"/>
              <a:gd name="connsiteX158" fmla="*/ 2186609 w 12192000"/>
              <a:gd name="connsiteY158" fmla="*/ 2008263 h 2237474"/>
              <a:gd name="connsiteX159" fmla="*/ 2164831 w 12192000"/>
              <a:gd name="connsiteY159" fmla="*/ 2010143 h 2237474"/>
              <a:gd name="connsiteX160" fmla="*/ 2152836 w 12192000"/>
              <a:gd name="connsiteY160" fmla="*/ 2010048 h 2237474"/>
              <a:gd name="connsiteX161" fmla="*/ 2117102 w 12192000"/>
              <a:gd name="connsiteY161" fmla="*/ 2023004 h 2237474"/>
              <a:gd name="connsiteX162" fmla="*/ 2111935 w 12192000"/>
              <a:gd name="connsiteY162" fmla="*/ 2023163 h 2237474"/>
              <a:gd name="connsiteX163" fmla="*/ 2089991 w 12192000"/>
              <a:gd name="connsiteY163" fmla="*/ 2034193 h 2237474"/>
              <a:gd name="connsiteX164" fmla="*/ 2058061 w 12192000"/>
              <a:gd name="connsiteY164" fmla="*/ 2047942 h 2237474"/>
              <a:gd name="connsiteX165" fmla="*/ 2055737 w 12192000"/>
              <a:gd name="connsiteY165" fmla="*/ 2047704 h 2237474"/>
              <a:gd name="connsiteX166" fmla="*/ 2042244 w 12192000"/>
              <a:gd name="connsiteY166" fmla="*/ 2055560 h 2237474"/>
              <a:gd name="connsiteX167" fmla="*/ 1976224 w 12192000"/>
              <a:gd name="connsiteY167" fmla="*/ 2074257 h 2237474"/>
              <a:gd name="connsiteX168" fmla="*/ 1877728 w 12192000"/>
              <a:gd name="connsiteY168" fmla="*/ 2101004 h 2237474"/>
              <a:gd name="connsiteX169" fmla="*/ 1759056 w 12192000"/>
              <a:gd name="connsiteY169" fmla="*/ 2125608 h 2237474"/>
              <a:gd name="connsiteX170" fmla="*/ 1637948 w 12192000"/>
              <a:gd name="connsiteY170" fmla="*/ 2172597 h 2237474"/>
              <a:gd name="connsiteX171" fmla="*/ 1434549 w 12192000"/>
              <a:gd name="connsiteY171" fmla="*/ 2234522 h 2237474"/>
              <a:gd name="connsiteX172" fmla="*/ 1398481 w 12192000"/>
              <a:gd name="connsiteY172" fmla="*/ 2237074 h 2237474"/>
              <a:gd name="connsiteX173" fmla="*/ 1398407 w 12192000"/>
              <a:gd name="connsiteY173" fmla="*/ 2237095 h 2237474"/>
              <a:gd name="connsiteX174" fmla="*/ 1370962 w 12192000"/>
              <a:gd name="connsiteY174" fmla="*/ 2237474 h 2237474"/>
              <a:gd name="connsiteX175" fmla="*/ 1356367 w 12192000"/>
              <a:gd name="connsiteY175" fmla="*/ 2235089 h 2237474"/>
              <a:gd name="connsiteX176" fmla="*/ 1324828 w 12192000"/>
              <a:gd name="connsiteY176" fmla="*/ 2231968 h 2237474"/>
              <a:gd name="connsiteX177" fmla="*/ 1297744 w 12192000"/>
              <a:gd name="connsiteY177" fmla="*/ 2235849 h 2237474"/>
              <a:gd name="connsiteX178" fmla="*/ 1286236 w 12192000"/>
              <a:gd name="connsiteY178" fmla="*/ 2233135 h 2237474"/>
              <a:gd name="connsiteX179" fmla="*/ 1283504 w 12192000"/>
              <a:gd name="connsiteY179" fmla="*/ 2233797 h 2237474"/>
              <a:gd name="connsiteX180" fmla="*/ 1279765 w 12192000"/>
              <a:gd name="connsiteY180" fmla="*/ 2229639 h 2237474"/>
              <a:gd name="connsiteX181" fmla="*/ 1195347 w 12192000"/>
              <a:gd name="connsiteY181" fmla="*/ 2212354 h 2237474"/>
              <a:gd name="connsiteX182" fmla="*/ 970251 w 12192000"/>
              <a:gd name="connsiteY182" fmla="*/ 2221029 h 2237474"/>
              <a:gd name="connsiteX183" fmla="*/ 812914 w 12192000"/>
              <a:gd name="connsiteY183" fmla="*/ 2202752 h 2237474"/>
              <a:gd name="connsiteX184" fmla="*/ 800195 w 12192000"/>
              <a:gd name="connsiteY184" fmla="*/ 2209407 h 2237474"/>
              <a:gd name="connsiteX185" fmla="*/ 784978 w 12192000"/>
              <a:gd name="connsiteY185" fmla="*/ 2212360 h 2237474"/>
              <a:gd name="connsiteX186" fmla="*/ 681987 w 12192000"/>
              <a:gd name="connsiteY186" fmla="*/ 2216757 h 2237474"/>
              <a:gd name="connsiteX187" fmla="*/ 669923 w 12192000"/>
              <a:gd name="connsiteY187" fmla="*/ 2211682 h 2237474"/>
              <a:gd name="connsiteX188" fmla="*/ 648680 w 12192000"/>
              <a:gd name="connsiteY188" fmla="*/ 2206229 h 2237474"/>
              <a:gd name="connsiteX189" fmla="*/ 597225 w 12192000"/>
              <a:gd name="connsiteY189" fmla="*/ 2180999 h 2237474"/>
              <a:gd name="connsiteX190" fmla="*/ 558449 w 12192000"/>
              <a:gd name="connsiteY190" fmla="*/ 2182346 h 2237474"/>
              <a:gd name="connsiteX191" fmla="*/ 550517 w 12192000"/>
              <a:gd name="connsiteY191" fmla="*/ 2182060 h 2237474"/>
              <a:gd name="connsiteX192" fmla="*/ 550309 w 12192000"/>
              <a:gd name="connsiteY192" fmla="*/ 2181825 h 2237474"/>
              <a:gd name="connsiteX193" fmla="*/ 541836 w 12192000"/>
              <a:gd name="connsiteY193" fmla="*/ 2181063 h 2237474"/>
              <a:gd name="connsiteX194" fmla="*/ 536057 w 12192000"/>
              <a:gd name="connsiteY194" fmla="*/ 2181537 h 2237474"/>
              <a:gd name="connsiteX195" fmla="*/ 520671 w 12192000"/>
              <a:gd name="connsiteY195" fmla="*/ 2180980 h 2237474"/>
              <a:gd name="connsiteX196" fmla="*/ 515024 w 12192000"/>
              <a:gd name="connsiteY196" fmla="*/ 2179258 h 2237474"/>
              <a:gd name="connsiteX197" fmla="*/ 512278 w 12192000"/>
              <a:gd name="connsiteY197" fmla="*/ 2176369 h 2237474"/>
              <a:gd name="connsiteX198" fmla="*/ 480419 w 12192000"/>
              <a:gd name="connsiteY198" fmla="*/ 2167807 h 2237474"/>
              <a:gd name="connsiteX199" fmla="*/ 413835 w 12192000"/>
              <a:gd name="connsiteY199" fmla="*/ 2156783 h 2237474"/>
              <a:gd name="connsiteX200" fmla="*/ 376513 w 12192000"/>
              <a:gd name="connsiteY200" fmla="*/ 2154014 h 2237474"/>
              <a:gd name="connsiteX201" fmla="*/ 273386 w 12192000"/>
              <a:gd name="connsiteY201" fmla="*/ 2142551 h 2237474"/>
              <a:gd name="connsiteX202" fmla="*/ 169207 w 12192000"/>
              <a:gd name="connsiteY202" fmla="*/ 2128100 h 2237474"/>
              <a:gd name="connsiteX203" fmla="*/ 93149 w 12192000"/>
              <a:gd name="connsiteY203" fmla="*/ 2105324 h 2237474"/>
              <a:gd name="connsiteX204" fmla="*/ 88109 w 12192000"/>
              <a:gd name="connsiteY204" fmla="*/ 2106704 h 2237474"/>
              <a:gd name="connsiteX205" fmla="*/ 80022 w 12192000"/>
              <a:gd name="connsiteY205" fmla="*/ 2107254 h 2237474"/>
              <a:gd name="connsiteX206" fmla="*/ 79717 w 12192000"/>
              <a:gd name="connsiteY206" fmla="*/ 2107046 h 2237474"/>
              <a:gd name="connsiteX207" fmla="*/ 72352 w 12192000"/>
              <a:gd name="connsiteY207" fmla="*/ 2107991 h 2237474"/>
              <a:gd name="connsiteX208" fmla="*/ 37645 w 12192000"/>
              <a:gd name="connsiteY208" fmla="*/ 2115401 h 2237474"/>
              <a:gd name="connsiteX209" fmla="*/ 4572 w 12192000"/>
              <a:gd name="connsiteY209" fmla="*/ 2111091 h 2237474"/>
              <a:gd name="connsiteX210" fmla="*/ 0 w 12192000"/>
              <a:gd name="connsiteY210" fmla="*/ 2110468 h 2237474"/>
              <a:gd name="connsiteX211" fmla="*/ 0 w 12192000"/>
              <a:gd name="connsiteY21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00177 w 12192000"/>
              <a:gd name="connsiteY75" fmla="*/ 1636016 h 2237474"/>
              <a:gd name="connsiteX76" fmla="*/ 6795372 w 12192000"/>
              <a:gd name="connsiteY76" fmla="*/ 1644845 h 2237474"/>
              <a:gd name="connsiteX77" fmla="*/ 6692251 w 12192000"/>
              <a:gd name="connsiteY77" fmla="*/ 1656357 h 2237474"/>
              <a:gd name="connsiteX78" fmla="*/ 6655235 w 12192000"/>
              <a:gd name="connsiteY78" fmla="*/ 1661869 h 2237474"/>
              <a:gd name="connsiteX79" fmla="*/ 6554894 w 12192000"/>
              <a:gd name="connsiteY79" fmla="*/ 1664428 h 2237474"/>
              <a:gd name="connsiteX80" fmla="*/ 6516595 w 12192000"/>
              <a:gd name="connsiteY80" fmla="*/ 1667475 h 2237474"/>
              <a:gd name="connsiteX81" fmla="*/ 6508541 w 12192000"/>
              <a:gd name="connsiteY81" fmla="*/ 1668757 h 2237474"/>
              <a:gd name="connsiteX82" fmla="*/ 6471012 w 12192000"/>
              <a:gd name="connsiteY82" fmla="*/ 1678604 h 2237474"/>
              <a:gd name="connsiteX83" fmla="*/ 6364035 w 12192000"/>
              <a:gd name="connsiteY83" fmla="*/ 1667683 h 2237474"/>
              <a:gd name="connsiteX84" fmla="*/ 6280959 w 12192000"/>
              <a:gd name="connsiteY84" fmla="*/ 1689329 h 2237474"/>
              <a:gd name="connsiteX85" fmla="*/ 6243319 w 12192000"/>
              <a:gd name="connsiteY85" fmla="*/ 1695560 h 2237474"/>
              <a:gd name="connsiteX86" fmla="*/ 6098321 w 12192000"/>
              <a:gd name="connsiteY86" fmla="*/ 1721646 h 2237474"/>
              <a:gd name="connsiteX87" fmla="*/ 5880652 w 12192000"/>
              <a:gd name="connsiteY87" fmla="*/ 1779643 h 2237474"/>
              <a:gd name="connsiteX88" fmla="*/ 5785959 w 12192000"/>
              <a:gd name="connsiteY88" fmla="*/ 1775307 h 2237474"/>
              <a:gd name="connsiteX89" fmla="*/ 5643534 w 12192000"/>
              <a:gd name="connsiteY89" fmla="*/ 1802919 h 2237474"/>
              <a:gd name="connsiteX90" fmla="*/ 5518799 w 12192000"/>
              <a:gd name="connsiteY90" fmla="*/ 1818312 h 2237474"/>
              <a:gd name="connsiteX91" fmla="*/ 5505014 w 12192000"/>
              <a:gd name="connsiteY91" fmla="*/ 1819259 h 2237474"/>
              <a:gd name="connsiteX92" fmla="*/ 5453307 w 12192000"/>
              <a:gd name="connsiteY92" fmla="*/ 1815450 h 2237474"/>
              <a:gd name="connsiteX93" fmla="*/ 5364192 w 12192000"/>
              <a:gd name="connsiteY93" fmla="*/ 1826074 h 2237474"/>
              <a:gd name="connsiteX94" fmla="*/ 5350380 w 12192000"/>
              <a:gd name="connsiteY94" fmla="*/ 1830891 h 2237474"/>
              <a:gd name="connsiteX95" fmla="*/ 5259633 w 12192000"/>
              <a:gd name="connsiteY95" fmla="*/ 1837160 h 2237474"/>
              <a:gd name="connsiteX96" fmla="*/ 5197513 w 12192000"/>
              <a:gd name="connsiteY96" fmla="*/ 1844718 h 2237474"/>
              <a:gd name="connsiteX97" fmla="*/ 5168852 w 12192000"/>
              <a:gd name="connsiteY97" fmla="*/ 1844846 h 2237474"/>
              <a:gd name="connsiteX98" fmla="*/ 5114927 w 12192000"/>
              <a:gd name="connsiteY98" fmla="*/ 1847827 h 2237474"/>
              <a:gd name="connsiteX99" fmla="*/ 5108970 w 12192000"/>
              <a:gd name="connsiteY99" fmla="*/ 1847935 h 2237474"/>
              <a:gd name="connsiteX100" fmla="*/ 5067961 w 12192000"/>
              <a:gd name="connsiteY100" fmla="*/ 1845917 h 2237474"/>
              <a:gd name="connsiteX101" fmla="*/ 5007075 w 12192000"/>
              <a:gd name="connsiteY101" fmla="*/ 1838626 h 2237474"/>
              <a:gd name="connsiteX102" fmla="*/ 4944087 w 12192000"/>
              <a:gd name="connsiteY102" fmla="*/ 1823332 h 2237474"/>
              <a:gd name="connsiteX103" fmla="*/ 4907662 w 12192000"/>
              <a:gd name="connsiteY103" fmla="*/ 1816900 h 2237474"/>
              <a:gd name="connsiteX104" fmla="*/ 4882386 w 12192000"/>
              <a:gd name="connsiteY104" fmla="*/ 1809844 h 2237474"/>
              <a:gd name="connsiteX105" fmla="*/ 4811440 w 12192000"/>
              <a:gd name="connsiteY105" fmla="*/ 1804655 h 2237474"/>
              <a:gd name="connsiteX106" fmla="*/ 4691075 w 12192000"/>
              <a:gd name="connsiteY106" fmla="*/ 1801389 h 2237474"/>
              <a:gd name="connsiteX107" fmla="*/ 4611738 w 12192000"/>
              <a:gd name="connsiteY107" fmla="*/ 1776964 h 2237474"/>
              <a:gd name="connsiteX108" fmla="*/ 4560070 w 12192000"/>
              <a:gd name="connsiteY108" fmla="*/ 1785640 h 2237474"/>
              <a:gd name="connsiteX109" fmla="*/ 4536503 w 12192000"/>
              <a:gd name="connsiteY109" fmla="*/ 1785334 h 2237474"/>
              <a:gd name="connsiteX110" fmla="*/ 4513724 w 12192000"/>
              <a:gd name="connsiteY110" fmla="*/ 1791996 h 2237474"/>
              <a:gd name="connsiteX111" fmla="*/ 4459810 w 12192000"/>
              <a:gd name="connsiteY111" fmla="*/ 1797886 h 2237474"/>
              <a:gd name="connsiteX112" fmla="*/ 4379064 w 12192000"/>
              <a:gd name="connsiteY112" fmla="*/ 1817177 h 2237474"/>
              <a:gd name="connsiteX113" fmla="*/ 4319209 w 12192000"/>
              <a:gd name="connsiteY113" fmla="*/ 1834833 h 2237474"/>
              <a:gd name="connsiteX114" fmla="*/ 4290981 w 12192000"/>
              <a:gd name="connsiteY114" fmla="*/ 1839677 h 2237474"/>
              <a:gd name="connsiteX115" fmla="*/ 4285792 w 12192000"/>
              <a:gd name="connsiteY115" fmla="*/ 1836231 h 2237474"/>
              <a:gd name="connsiteX116" fmla="*/ 4238372 w 12192000"/>
              <a:gd name="connsiteY116" fmla="*/ 1851480 h 2237474"/>
              <a:gd name="connsiteX117" fmla="*/ 4232517 w 12192000"/>
              <a:gd name="connsiteY117" fmla="*/ 1852567 h 2237474"/>
              <a:gd name="connsiteX118" fmla="*/ 4191732 w 12192000"/>
              <a:gd name="connsiteY118" fmla="*/ 1857328 h 2237474"/>
              <a:gd name="connsiteX119" fmla="*/ 4065532 w 12192000"/>
              <a:gd name="connsiteY119" fmla="*/ 1855477 h 2237474"/>
              <a:gd name="connsiteX120" fmla="*/ 4028460 w 12192000"/>
              <a:gd name="connsiteY120" fmla="*/ 1855137 h 2237474"/>
              <a:gd name="connsiteX121" fmla="*/ 4002267 w 12192000"/>
              <a:gd name="connsiteY121" fmla="*/ 1852352 h 2237474"/>
              <a:gd name="connsiteX122" fmla="*/ 3931396 w 12192000"/>
              <a:gd name="connsiteY122" fmla="*/ 1858915 h 2237474"/>
              <a:gd name="connsiteX123" fmla="*/ 3812162 w 12192000"/>
              <a:gd name="connsiteY123" fmla="*/ 1875501 h 2237474"/>
              <a:gd name="connsiteX124" fmla="*/ 3729530 w 12192000"/>
              <a:gd name="connsiteY124" fmla="*/ 1864513 h 2237474"/>
              <a:gd name="connsiteX125" fmla="*/ 3680177 w 12192000"/>
              <a:gd name="connsiteY125" fmla="*/ 1881552 h 2237474"/>
              <a:gd name="connsiteX126" fmla="*/ 3567259 w 12192000"/>
              <a:gd name="connsiteY126" fmla="*/ 1893482 h 2237474"/>
              <a:gd name="connsiteX127" fmla="*/ 3405770 w 12192000"/>
              <a:gd name="connsiteY127" fmla="*/ 1904591 h 2237474"/>
              <a:gd name="connsiteX128" fmla="*/ 3280097 w 12192000"/>
              <a:gd name="connsiteY128" fmla="*/ 1919610 h 2237474"/>
              <a:gd name="connsiteX129" fmla="*/ 3123424 w 12192000"/>
              <a:gd name="connsiteY129" fmla="*/ 1952930 h 2237474"/>
              <a:gd name="connsiteX130" fmla="*/ 3009910 w 12192000"/>
              <a:gd name="connsiteY130" fmla="*/ 1957866 h 2237474"/>
              <a:gd name="connsiteX131" fmla="*/ 2995934 w 12192000"/>
              <a:gd name="connsiteY131" fmla="*/ 1967085 h 2237474"/>
              <a:gd name="connsiteX132" fmla="*/ 2980071 w 12192000"/>
              <a:gd name="connsiteY132" fmla="*/ 1972988 h 2237474"/>
              <a:gd name="connsiteX133" fmla="*/ 2978094 w 12192000"/>
              <a:gd name="connsiteY133" fmla="*/ 1972369 h 2237474"/>
              <a:gd name="connsiteX134" fmla="*/ 2942858 w 12192000"/>
              <a:gd name="connsiteY134" fmla="*/ 1981367 h 2237474"/>
              <a:gd name="connsiteX135" fmla="*/ 2875436 w 12192000"/>
              <a:gd name="connsiteY135" fmla="*/ 1996977 h 2237474"/>
              <a:gd name="connsiteX136" fmla="*/ 2874892 w 12192000"/>
              <a:gd name="connsiteY136" fmla="*/ 1996085 h 2237474"/>
              <a:gd name="connsiteX137" fmla="*/ 2864145 w 12192000"/>
              <a:gd name="connsiteY137" fmla="*/ 1994061 h 2237474"/>
              <a:gd name="connsiteX138" fmla="*/ 2843662 w 12192000"/>
              <a:gd name="connsiteY138" fmla="*/ 1992498 h 2237474"/>
              <a:gd name="connsiteX139" fmla="*/ 2796128 w 12192000"/>
              <a:gd name="connsiteY139" fmla="*/ 1976403 h 2237474"/>
              <a:gd name="connsiteX140" fmla="*/ 2756784 w 12192000"/>
              <a:gd name="connsiteY140" fmla="*/ 1985116 h 2237474"/>
              <a:gd name="connsiteX141" fmla="*/ 2748833 w 12192000"/>
              <a:gd name="connsiteY141" fmla="*/ 1986323 h 2237474"/>
              <a:gd name="connsiteX142" fmla="*/ 2748661 w 12192000"/>
              <a:gd name="connsiteY142" fmla="*/ 1986122 h 2237474"/>
              <a:gd name="connsiteX143" fmla="*/ 2740251 w 12192000"/>
              <a:gd name="connsiteY143" fmla="*/ 1986946 h 2237474"/>
              <a:gd name="connsiteX144" fmla="*/ 2718916 w 12192000"/>
              <a:gd name="connsiteY144" fmla="*/ 1990867 h 2237474"/>
              <a:gd name="connsiteX145" fmla="*/ 2713522 w 12192000"/>
              <a:gd name="connsiteY145" fmla="*/ 1990173 h 2237474"/>
              <a:gd name="connsiteX146" fmla="*/ 2680597 w 12192000"/>
              <a:gd name="connsiteY146" fmla="*/ 1984996 h 2237474"/>
              <a:gd name="connsiteX147" fmla="*/ 2578178 w 12192000"/>
              <a:gd name="connsiteY147" fmla="*/ 1990531 h 2237474"/>
              <a:gd name="connsiteX148" fmla="*/ 2476147 w 12192000"/>
              <a:gd name="connsiteY148" fmla="*/ 1998305 h 2237474"/>
              <a:gd name="connsiteX149" fmla="*/ 2373568 w 12192000"/>
              <a:gd name="connsiteY149" fmla="*/ 2003219 h 2237474"/>
              <a:gd name="connsiteX150" fmla="*/ 2321399 w 12192000"/>
              <a:gd name="connsiteY150" fmla="*/ 1989467 h 2237474"/>
              <a:gd name="connsiteX151" fmla="*/ 2315525 w 12192000"/>
              <a:gd name="connsiteY151" fmla="*/ 1989708 h 2237474"/>
              <a:gd name="connsiteX152" fmla="*/ 2300792 w 12192000"/>
              <a:gd name="connsiteY152" fmla="*/ 1994290 h 2237474"/>
              <a:gd name="connsiteX153" fmla="*/ 2295469 w 12192000"/>
              <a:gd name="connsiteY153" fmla="*/ 1996659 h 2237474"/>
              <a:gd name="connsiteX154" fmla="*/ 2287219 w 12192000"/>
              <a:gd name="connsiteY154" fmla="*/ 1998750 h 2237474"/>
              <a:gd name="connsiteX155" fmla="*/ 2286948 w 12192000"/>
              <a:gd name="connsiteY155" fmla="*/ 1998596 h 2237474"/>
              <a:gd name="connsiteX156" fmla="*/ 2243069 w 12192000"/>
              <a:gd name="connsiteY156" fmla="*/ 2015111 h 2237474"/>
              <a:gd name="connsiteX157" fmla="*/ 2186609 w 12192000"/>
              <a:gd name="connsiteY157" fmla="*/ 2008263 h 2237474"/>
              <a:gd name="connsiteX158" fmla="*/ 2164831 w 12192000"/>
              <a:gd name="connsiteY158" fmla="*/ 2010143 h 2237474"/>
              <a:gd name="connsiteX159" fmla="*/ 2152836 w 12192000"/>
              <a:gd name="connsiteY159" fmla="*/ 2010048 h 2237474"/>
              <a:gd name="connsiteX160" fmla="*/ 2117102 w 12192000"/>
              <a:gd name="connsiteY160" fmla="*/ 2023004 h 2237474"/>
              <a:gd name="connsiteX161" fmla="*/ 2111935 w 12192000"/>
              <a:gd name="connsiteY161" fmla="*/ 2023163 h 2237474"/>
              <a:gd name="connsiteX162" fmla="*/ 2089991 w 12192000"/>
              <a:gd name="connsiteY162" fmla="*/ 2034193 h 2237474"/>
              <a:gd name="connsiteX163" fmla="*/ 2058061 w 12192000"/>
              <a:gd name="connsiteY163" fmla="*/ 2047942 h 2237474"/>
              <a:gd name="connsiteX164" fmla="*/ 2055737 w 12192000"/>
              <a:gd name="connsiteY164" fmla="*/ 2047704 h 2237474"/>
              <a:gd name="connsiteX165" fmla="*/ 2042244 w 12192000"/>
              <a:gd name="connsiteY165" fmla="*/ 2055560 h 2237474"/>
              <a:gd name="connsiteX166" fmla="*/ 1976224 w 12192000"/>
              <a:gd name="connsiteY166" fmla="*/ 2074257 h 2237474"/>
              <a:gd name="connsiteX167" fmla="*/ 1877728 w 12192000"/>
              <a:gd name="connsiteY167" fmla="*/ 2101004 h 2237474"/>
              <a:gd name="connsiteX168" fmla="*/ 1759056 w 12192000"/>
              <a:gd name="connsiteY168" fmla="*/ 2125608 h 2237474"/>
              <a:gd name="connsiteX169" fmla="*/ 1637948 w 12192000"/>
              <a:gd name="connsiteY169" fmla="*/ 2172597 h 2237474"/>
              <a:gd name="connsiteX170" fmla="*/ 1434549 w 12192000"/>
              <a:gd name="connsiteY170" fmla="*/ 2234522 h 2237474"/>
              <a:gd name="connsiteX171" fmla="*/ 1398481 w 12192000"/>
              <a:gd name="connsiteY171" fmla="*/ 2237074 h 2237474"/>
              <a:gd name="connsiteX172" fmla="*/ 1398407 w 12192000"/>
              <a:gd name="connsiteY172" fmla="*/ 2237095 h 2237474"/>
              <a:gd name="connsiteX173" fmla="*/ 1370962 w 12192000"/>
              <a:gd name="connsiteY173" fmla="*/ 2237474 h 2237474"/>
              <a:gd name="connsiteX174" fmla="*/ 1356367 w 12192000"/>
              <a:gd name="connsiteY174" fmla="*/ 2235089 h 2237474"/>
              <a:gd name="connsiteX175" fmla="*/ 1324828 w 12192000"/>
              <a:gd name="connsiteY175" fmla="*/ 2231968 h 2237474"/>
              <a:gd name="connsiteX176" fmla="*/ 1297744 w 12192000"/>
              <a:gd name="connsiteY176" fmla="*/ 2235849 h 2237474"/>
              <a:gd name="connsiteX177" fmla="*/ 1286236 w 12192000"/>
              <a:gd name="connsiteY177" fmla="*/ 2233135 h 2237474"/>
              <a:gd name="connsiteX178" fmla="*/ 1283504 w 12192000"/>
              <a:gd name="connsiteY178" fmla="*/ 2233797 h 2237474"/>
              <a:gd name="connsiteX179" fmla="*/ 1279765 w 12192000"/>
              <a:gd name="connsiteY179" fmla="*/ 2229639 h 2237474"/>
              <a:gd name="connsiteX180" fmla="*/ 1195347 w 12192000"/>
              <a:gd name="connsiteY180" fmla="*/ 2212354 h 2237474"/>
              <a:gd name="connsiteX181" fmla="*/ 970251 w 12192000"/>
              <a:gd name="connsiteY181" fmla="*/ 2221029 h 2237474"/>
              <a:gd name="connsiteX182" fmla="*/ 812914 w 12192000"/>
              <a:gd name="connsiteY182" fmla="*/ 2202752 h 2237474"/>
              <a:gd name="connsiteX183" fmla="*/ 800195 w 12192000"/>
              <a:gd name="connsiteY183" fmla="*/ 2209407 h 2237474"/>
              <a:gd name="connsiteX184" fmla="*/ 784978 w 12192000"/>
              <a:gd name="connsiteY184" fmla="*/ 2212360 h 2237474"/>
              <a:gd name="connsiteX185" fmla="*/ 681987 w 12192000"/>
              <a:gd name="connsiteY185" fmla="*/ 2216757 h 2237474"/>
              <a:gd name="connsiteX186" fmla="*/ 669923 w 12192000"/>
              <a:gd name="connsiteY186" fmla="*/ 2211682 h 2237474"/>
              <a:gd name="connsiteX187" fmla="*/ 648680 w 12192000"/>
              <a:gd name="connsiteY187" fmla="*/ 2206229 h 2237474"/>
              <a:gd name="connsiteX188" fmla="*/ 597225 w 12192000"/>
              <a:gd name="connsiteY188" fmla="*/ 2180999 h 2237474"/>
              <a:gd name="connsiteX189" fmla="*/ 558449 w 12192000"/>
              <a:gd name="connsiteY189" fmla="*/ 2182346 h 2237474"/>
              <a:gd name="connsiteX190" fmla="*/ 550517 w 12192000"/>
              <a:gd name="connsiteY190" fmla="*/ 2182060 h 2237474"/>
              <a:gd name="connsiteX191" fmla="*/ 550309 w 12192000"/>
              <a:gd name="connsiteY191" fmla="*/ 2181825 h 2237474"/>
              <a:gd name="connsiteX192" fmla="*/ 541836 w 12192000"/>
              <a:gd name="connsiteY192" fmla="*/ 2181063 h 2237474"/>
              <a:gd name="connsiteX193" fmla="*/ 536057 w 12192000"/>
              <a:gd name="connsiteY193" fmla="*/ 2181537 h 2237474"/>
              <a:gd name="connsiteX194" fmla="*/ 520671 w 12192000"/>
              <a:gd name="connsiteY194" fmla="*/ 2180980 h 2237474"/>
              <a:gd name="connsiteX195" fmla="*/ 515024 w 12192000"/>
              <a:gd name="connsiteY195" fmla="*/ 2179258 h 2237474"/>
              <a:gd name="connsiteX196" fmla="*/ 512278 w 12192000"/>
              <a:gd name="connsiteY196" fmla="*/ 2176369 h 2237474"/>
              <a:gd name="connsiteX197" fmla="*/ 480419 w 12192000"/>
              <a:gd name="connsiteY197" fmla="*/ 2167807 h 2237474"/>
              <a:gd name="connsiteX198" fmla="*/ 413835 w 12192000"/>
              <a:gd name="connsiteY198" fmla="*/ 2156783 h 2237474"/>
              <a:gd name="connsiteX199" fmla="*/ 376513 w 12192000"/>
              <a:gd name="connsiteY199" fmla="*/ 2154014 h 2237474"/>
              <a:gd name="connsiteX200" fmla="*/ 273386 w 12192000"/>
              <a:gd name="connsiteY200" fmla="*/ 2142551 h 2237474"/>
              <a:gd name="connsiteX201" fmla="*/ 169207 w 12192000"/>
              <a:gd name="connsiteY201" fmla="*/ 2128100 h 2237474"/>
              <a:gd name="connsiteX202" fmla="*/ 93149 w 12192000"/>
              <a:gd name="connsiteY202" fmla="*/ 2105324 h 2237474"/>
              <a:gd name="connsiteX203" fmla="*/ 88109 w 12192000"/>
              <a:gd name="connsiteY203" fmla="*/ 2106704 h 2237474"/>
              <a:gd name="connsiteX204" fmla="*/ 80022 w 12192000"/>
              <a:gd name="connsiteY204" fmla="*/ 2107254 h 2237474"/>
              <a:gd name="connsiteX205" fmla="*/ 79717 w 12192000"/>
              <a:gd name="connsiteY205" fmla="*/ 2107046 h 2237474"/>
              <a:gd name="connsiteX206" fmla="*/ 72352 w 12192000"/>
              <a:gd name="connsiteY206" fmla="*/ 2107991 h 2237474"/>
              <a:gd name="connsiteX207" fmla="*/ 37645 w 12192000"/>
              <a:gd name="connsiteY207" fmla="*/ 2115401 h 2237474"/>
              <a:gd name="connsiteX208" fmla="*/ 4572 w 12192000"/>
              <a:gd name="connsiteY208" fmla="*/ 2111091 h 2237474"/>
              <a:gd name="connsiteX209" fmla="*/ 0 w 12192000"/>
              <a:gd name="connsiteY209" fmla="*/ 2110468 h 2237474"/>
              <a:gd name="connsiteX210" fmla="*/ 0 w 12192000"/>
              <a:gd name="connsiteY21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65605 w 12192000"/>
              <a:gd name="connsiteY46" fmla="*/ 1110791 h 2237474"/>
              <a:gd name="connsiteX47" fmla="*/ 8584946 w 12192000"/>
              <a:gd name="connsiteY47" fmla="*/ 1135226 h 2237474"/>
              <a:gd name="connsiteX48" fmla="*/ 8460755 w 12192000"/>
              <a:gd name="connsiteY48" fmla="*/ 1203427 h 2237474"/>
              <a:gd name="connsiteX49" fmla="*/ 8419755 w 12192000"/>
              <a:gd name="connsiteY49" fmla="*/ 1216260 h 2237474"/>
              <a:gd name="connsiteX50" fmla="*/ 8411626 w 12192000"/>
              <a:gd name="connsiteY50" fmla="*/ 1214397 h 2237474"/>
              <a:gd name="connsiteX51" fmla="*/ 8363469 w 12192000"/>
              <a:gd name="connsiteY51" fmla="*/ 1246658 h 2237474"/>
              <a:gd name="connsiteX52" fmla="*/ 8275497 w 12192000"/>
              <a:gd name="connsiteY52" fmla="*/ 1264396 h 2237474"/>
              <a:gd name="connsiteX53" fmla="*/ 8206287 w 12192000"/>
              <a:gd name="connsiteY53" fmla="*/ 1273060 h 2237474"/>
              <a:gd name="connsiteX54" fmla="*/ 8168705 w 12192000"/>
              <a:gd name="connsiteY54" fmla="*/ 1279956 h 2237474"/>
              <a:gd name="connsiteX55" fmla="*/ 8139997 w 12192000"/>
              <a:gd name="connsiteY55" fmla="*/ 1282713 h 2237474"/>
              <a:gd name="connsiteX56" fmla="*/ 8074238 w 12192000"/>
              <a:gd name="connsiteY56" fmla="*/ 1301895 h 2237474"/>
              <a:gd name="connsiteX57" fmla="*/ 7968292 w 12192000"/>
              <a:gd name="connsiteY57" fmla="*/ 1338779 h 2237474"/>
              <a:gd name="connsiteX58" fmla="*/ 7945122 w 12192000"/>
              <a:gd name="connsiteY58" fmla="*/ 1345477 h 2237474"/>
              <a:gd name="connsiteX59" fmla="*/ 7902328 w 12192000"/>
              <a:gd name="connsiteY59" fmla="*/ 1345865 h 2237474"/>
              <a:gd name="connsiteX60" fmla="*/ 7875879 w 12192000"/>
              <a:gd name="connsiteY60" fmla="*/ 1345646 h 2237474"/>
              <a:gd name="connsiteX61" fmla="*/ 7840612 w 12192000"/>
              <a:gd name="connsiteY61" fmla="*/ 1369373 h 2237474"/>
              <a:gd name="connsiteX62" fmla="*/ 7786819 w 12192000"/>
              <a:gd name="connsiteY62" fmla="*/ 1378970 h 2237474"/>
              <a:gd name="connsiteX63" fmla="*/ 7548172 w 12192000"/>
              <a:gd name="connsiteY63" fmla="*/ 1417460 h 2237474"/>
              <a:gd name="connsiteX64" fmla="*/ 7483437 w 12192000"/>
              <a:gd name="connsiteY64" fmla="*/ 1478152 h 2237474"/>
              <a:gd name="connsiteX65" fmla="*/ 7377870 w 12192000"/>
              <a:gd name="connsiteY65" fmla="*/ 1523319 h 2237474"/>
              <a:gd name="connsiteX66" fmla="*/ 7230737 w 12192000"/>
              <a:gd name="connsiteY66" fmla="*/ 1562633 h 2237474"/>
              <a:gd name="connsiteX67" fmla="*/ 7224458 w 12192000"/>
              <a:gd name="connsiteY67" fmla="*/ 1573008 h 2237474"/>
              <a:gd name="connsiteX68" fmla="*/ 7183121 w 12192000"/>
              <a:gd name="connsiteY68" fmla="*/ 1595162 h 2237474"/>
              <a:gd name="connsiteX69" fmla="*/ 7164601 w 12192000"/>
              <a:gd name="connsiteY69" fmla="*/ 1606490 h 2237474"/>
              <a:gd name="connsiteX70" fmla="*/ 7092727 w 12192000"/>
              <a:gd name="connsiteY70" fmla="*/ 1623628 h 2237474"/>
              <a:gd name="connsiteX71" fmla="*/ 7031309 w 12192000"/>
              <a:gd name="connsiteY71" fmla="*/ 1619451 h 2237474"/>
              <a:gd name="connsiteX72" fmla="*/ 6999084 w 12192000"/>
              <a:gd name="connsiteY72" fmla="*/ 1634317 h 2237474"/>
              <a:gd name="connsiteX73" fmla="*/ 6992107 w 12192000"/>
              <a:gd name="connsiteY73" fmla="*/ 1636860 h 2237474"/>
              <a:gd name="connsiteX74" fmla="*/ 6900177 w 12192000"/>
              <a:gd name="connsiteY74" fmla="*/ 1636016 h 2237474"/>
              <a:gd name="connsiteX75" fmla="*/ 6795372 w 12192000"/>
              <a:gd name="connsiteY75" fmla="*/ 1644845 h 2237474"/>
              <a:gd name="connsiteX76" fmla="*/ 6692251 w 12192000"/>
              <a:gd name="connsiteY76" fmla="*/ 1656357 h 2237474"/>
              <a:gd name="connsiteX77" fmla="*/ 6655235 w 12192000"/>
              <a:gd name="connsiteY77" fmla="*/ 1661869 h 2237474"/>
              <a:gd name="connsiteX78" fmla="*/ 6554894 w 12192000"/>
              <a:gd name="connsiteY78" fmla="*/ 1664428 h 2237474"/>
              <a:gd name="connsiteX79" fmla="*/ 6516595 w 12192000"/>
              <a:gd name="connsiteY79" fmla="*/ 1667475 h 2237474"/>
              <a:gd name="connsiteX80" fmla="*/ 6508541 w 12192000"/>
              <a:gd name="connsiteY80" fmla="*/ 1668757 h 2237474"/>
              <a:gd name="connsiteX81" fmla="*/ 6471012 w 12192000"/>
              <a:gd name="connsiteY81" fmla="*/ 1678604 h 2237474"/>
              <a:gd name="connsiteX82" fmla="*/ 6364035 w 12192000"/>
              <a:gd name="connsiteY82" fmla="*/ 1667683 h 2237474"/>
              <a:gd name="connsiteX83" fmla="*/ 6280959 w 12192000"/>
              <a:gd name="connsiteY83" fmla="*/ 1689329 h 2237474"/>
              <a:gd name="connsiteX84" fmla="*/ 6243319 w 12192000"/>
              <a:gd name="connsiteY84" fmla="*/ 1695560 h 2237474"/>
              <a:gd name="connsiteX85" fmla="*/ 6098321 w 12192000"/>
              <a:gd name="connsiteY85" fmla="*/ 1721646 h 2237474"/>
              <a:gd name="connsiteX86" fmla="*/ 5880652 w 12192000"/>
              <a:gd name="connsiteY86" fmla="*/ 1779643 h 2237474"/>
              <a:gd name="connsiteX87" fmla="*/ 5785959 w 12192000"/>
              <a:gd name="connsiteY87" fmla="*/ 1775307 h 2237474"/>
              <a:gd name="connsiteX88" fmla="*/ 5643534 w 12192000"/>
              <a:gd name="connsiteY88" fmla="*/ 1802919 h 2237474"/>
              <a:gd name="connsiteX89" fmla="*/ 5518799 w 12192000"/>
              <a:gd name="connsiteY89" fmla="*/ 1818312 h 2237474"/>
              <a:gd name="connsiteX90" fmla="*/ 5505014 w 12192000"/>
              <a:gd name="connsiteY90" fmla="*/ 1819259 h 2237474"/>
              <a:gd name="connsiteX91" fmla="*/ 5453307 w 12192000"/>
              <a:gd name="connsiteY91" fmla="*/ 1815450 h 2237474"/>
              <a:gd name="connsiteX92" fmla="*/ 5364192 w 12192000"/>
              <a:gd name="connsiteY92" fmla="*/ 1826074 h 2237474"/>
              <a:gd name="connsiteX93" fmla="*/ 5350380 w 12192000"/>
              <a:gd name="connsiteY93" fmla="*/ 1830891 h 2237474"/>
              <a:gd name="connsiteX94" fmla="*/ 5259633 w 12192000"/>
              <a:gd name="connsiteY94" fmla="*/ 1837160 h 2237474"/>
              <a:gd name="connsiteX95" fmla="*/ 5197513 w 12192000"/>
              <a:gd name="connsiteY95" fmla="*/ 1844718 h 2237474"/>
              <a:gd name="connsiteX96" fmla="*/ 5168852 w 12192000"/>
              <a:gd name="connsiteY96" fmla="*/ 1844846 h 2237474"/>
              <a:gd name="connsiteX97" fmla="*/ 5114927 w 12192000"/>
              <a:gd name="connsiteY97" fmla="*/ 1847827 h 2237474"/>
              <a:gd name="connsiteX98" fmla="*/ 5108970 w 12192000"/>
              <a:gd name="connsiteY98" fmla="*/ 1847935 h 2237474"/>
              <a:gd name="connsiteX99" fmla="*/ 5067961 w 12192000"/>
              <a:gd name="connsiteY99" fmla="*/ 1845917 h 2237474"/>
              <a:gd name="connsiteX100" fmla="*/ 5007075 w 12192000"/>
              <a:gd name="connsiteY100" fmla="*/ 1838626 h 2237474"/>
              <a:gd name="connsiteX101" fmla="*/ 4944087 w 12192000"/>
              <a:gd name="connsiteY101" fmla="*/ 1823332 h 2237474"/>
              <a:gd name="connsiteX102" fmla="*/ 4907662 w 12192000"/>
              <a:gd name="connsiteY102" fmla="*/ 1816900 h 2237474"/>
              <a:gd name="connsiteX103" fmla="*/ 4882386 w 12192000"/>
              <a:gd name="connsiteY103" fmla="*/ 1809844 h 2237474"/>
              <a:gd name="connsiteX104" fmla="*/ 4811440 w 12192000"/>
              <a:gd name="connsiteY104" fmla="*/ 1804655 h 2237474"/>
              <a:gd name="connsiteX105" fmla="*/ 4691075 w 12192000"/>
              <a:gd name="connsiteY105" fmla="*/ 1801389 h 2237474"/>
              <a:gd name="connsiteX106" fmla="*/ 4611738 w 12192000"/>
              <a:gd name="connsiteY106" fmla="*/ 1776964 h 2237474"/>
              <a:gd name="connsiteX107" fmla="*/ 4560070 w 12192000"/>
              <a:gd name="connsiteY107" fmla="*/ 1785640 h 2237474"/>
              <a:gd name="connsiteX108" fmla="*/ 4536503 w 12192000"/>
              <a:gd name="connsiteY108" fmla="*/ 1785334 h 2237474"/>
              <a:gd name="connsiteX109" fmla="*/ 4513724 w 12192000"/>
              <a:gd name="connsiteY109" fmla="*/ 1791996 h 2237474"/>
              <a:gd name="connsiteX110" fmla="*/ 4459810 w 12192000"/>
              <a:gd name="connsiteY110" fmla="*/ 1797886 h 2237474"/>
              <a:gd name="connsiteX111" fmla="*/ 4379064 w 12192000"/>
              <a:gd name="connsiteY111" fmla="*/ 1817177 h 2237474"/>
              <a:gd name="connsiteX112" fmla="*/ 4319209 w 12192000"/>
              <a:gd name="connsiteY112" fmla="*/ 1834833 h 2237474"/>
              <a:gd name="connsiteX113" fmla="*/ 4290981 w 12192000"/>
              <a:gd name="connsiteY113" fmla="*/ 1839677 h 2237474"/>
              <a:gd name="connsiteX114" fmla="*/ 4285792 w 12192000"/>
              <a:gd name="connsiteY114" fmla="*/ 1836231 h 2237474"/>
              <a:gd name="connsiteX115" fmla="*/ 4238372 w 12192000"/>
              <a:gd name="connsiteY115" fmla="*/ 1851480 h 2237474"/>
              <a:gd name="connsiteX116" fmla="*/ 4232517 w 12192000"/>
              <a:gd name="connsiteY116" fmla="*/ 1852567 h 2237474"/>
              <a:gd name="connsiteX117" fmla="*/ 4191732 w 12192000"/>
              <a:gd name="connsiteY117" fmla="*/ 1857328 h 2237474"/>
              <a:gd name="connsiteX118" fmla="*/ 4065532 w 12192000"/>
              <a:gd name="connsiteY118" fmla="*/ 1855477 h 2237474"/>
              <a:gd name="connsiteX119" fmla="*/ 4028460 w 12192000"/>
              <a:gd name="connsiteY119" fmla="*/ 1855137 h 2237474"/>
              <a:gd name="connsiteX120" fmla="*/ 4002267 w 12192000"/>
              <a:gd name="connsiteY120" fmla="*/ 1852352 h 2237474"/>
              <a:gd name="connsiteX121" fmla="*/ 3931396 w 12192000"/>
              <a:gd name="connsiteY121" fmla="*/ 1858915 h 2237474"/>
              <a:gd name="connsiteX122" fmla="*/ 3812162 w 12192000"/>
              <a:gd name="connsiteY122" fmla="*/ 1875501 h 2237474"/>
              <a:gd name="connsiteX123" fmla="*/ 3729530 w 12192000"/>
              <a:gd name="connsiteY123" fmla="*/ 1864513 h 2237474"/>
              <a:gd name="connsiteX124" fmla="*/ 3680177 w 12192000"/>
              <a:gd name="connsiteY124" fmla="*/ 1881552 h 2237474"/>
              <a:gd name="connsiteX125" fmla="*/ 3567259 w 12192000"/>
              <a:gd name="connsiteY125" fmla="*/ 1893482 h 2237474"/>
              <a:gd name="connsiteX126" fmla="*/ 3405770 w 12192000"/>
              <a:gd name="connsiteY126" fmla="*/ 1904591 h 2237474"/>
              <a:gd name="connsiteX127" fmla="*/ 3280097 w 12192000"/>
              <a:gd name="connsiteY127" fmla="*/ 1919610 h 2237474"/>
              <a:gd name="connsiteX128" fmla="*/ 3123424 w 12192000"/>
              <a:gd name="connsiteY128" fmla="*/ 1952930 h 2237474"/>
              <a:gd name="connsiteX129" fmla="*/ 3009910 w 12192000"/>
              <a:gd name="connsiteY129" fmla="*/ 1957866 h 2237474"/>
              <a:gd name="connsiteX130" fmla="*/ 2995934 w 12192000"/>
              <a:gd name="connsiteY130" fmla="*/ 1967085 h 2237474"/>
              <a:gd name="connsiteX131" fmla="*/ 2980071 w 12192000"/>
              <a:gd name="connsiteY131" fmla="*/ 1972988 h 2237474"/>
              <a:gd name="connsiteX132" fmla="*/ 2978094 w 12192000"/>
              <a:gd name="connsiteY132" fmla="*/ 1972369 h 2237474"/>
              <a:gd name="connsiteX133" fmla="*/ 2942858 w 12192000"/>
              <a:gd name="connsiteY133" fmla="*/ 1981367 h 2237474"/>
              <a:gd name="connsiteX134" fmla="*/ 2875436 w 12192000"/>
              <a:gd name="connsiteY134" fmla="*/ 1996977 h 2237474"/>
              <a:gd name="connsiteX135" fmla="*/ 2874892 w 12192000"/>
              <a:gd name="connsiteY135" fmla="*/ 1996085 h 2237474"/>
              <a:gd name="connsiteX136" fmla="*/ 2864145 w 12192000"/>
              <a:gd name="connsiteY136" fmla="*/ 1994061 h 2237474"/>
              <a:gd name="connsiteX137" fmla="*/ 2843662 w 12192000"/>
              <a:gd name="connsiteY137" fmla="*/ 1992498 h 2237474"/>
              <a:gd name="connsiteX138" fmla="*/ 2796128 w 12192000"/>
              <a:gd name="connsiteY138" fmla="*/ 1976403 h 2237474"/>
              <a:gd name="connsiteX139" fmla="*/ 2756784 w 12192000"/>
              <a:gd name="connsiteY139" fmla="*/ 1985116 h 2237474"/>
              <a:gd name="connsiteX140" fmla="*/ 2748833 w 12192000"/>
              <a:gd name="connsiteY140" fmla="*/ 1986323 h 2237474"/>
              <a:gd name="connsiteX141" fmla="*/ 2748661 w 12192000"/>
              <a:gd name="connsiteY141" fmla="*/ 1986122 h 2237474"/>
              <a:gd name="connsiteX142" fmla="*/ 2740251 w 12192000"/>
              <a:gd name="connsiteY142" fmla="*/ 1986946 h 2237474"/>
              <a:gd name="connsiteX143" fmla="*/ 2718916 w 12192000"/>
              <a:gd name="connsiteY143" fmla="*/ 1990867 h 2237474"/>
              <a:gd name="connsiteX144" fmla="*/ 2713522 w 12192000"/>
              <a:gd name="connsiteY144" fmla="*/ 1990173 h 2237474"/>
              <a:gd name="connsiteX145" fmla="*/ 2680597 w 12192000"/>
              <a:gd name="connsiteY145" fmla="*/ 1984996 h 2237474"/>
              <a:gd name="connsiteX146" fmla="*/ 2578178 w 12192000"/>
              <a:gd name="connsiteY146" fmla="*/ 1990531 h 2237474"/>
              <a:gd name="connsiteX147" fmla="*/ 2476147 w 12192000"/>
              <a:gd name="connsiteY147" fmla="*/ 1998305 h 2237474"/>
              <a:gd name="connsiteX148" fmla="*/ 2373568 w 12192000"/>
              <a:gd name="connsiteY148" fmla="*/ 2003219 h 2237474"/>
              <a:gd name="connsiteX149" fmla="*/ 2321399 w 12192000"/>
              <a:gd name="connsiteY149" fmla="*/ 1989467 h 2237474"/>
              <a:gd name="connsiteX150" fmla="*/ 2315525 w 12192000"/>
              <a:gd name="connsiteY150" fmla="*/ 1989708 h 2237474"/>
              <a:gd name="connsiteX151" fmla="*/ 2300792 w 12192000"/>
              <a:gd name="connsiteY151" fmla="*/ 1994290 h 2237474"/>
              <a:gd name="connsiteX152" fmla="*/ 2295469 w 12192000"/>
              <a:gd name="connsiteY152" fmla="*/ 1996659 h 2237474"/>
              <a:gd name="connsiteX153" fmla="*/ 2287219 w 12192000"/>
              <a:gd name="connsiteY153" fmla="*/ 1998750 h 2237474"/>
              <a:gd name="connsiteX154" fmla="*/ 2286948 w 12192000"/>
              <a:gd name="connsiteY154" fmla="*/ 1998596 h 2237474"/>
              <a:gd name="connsiteX155" fmla="*/ 2243069 w 12192000"/>
              <a:gd name="connsiteY155" fmla="*/ 2015111 h 2237474"/>
              <a:gd name="connsiteX156" fmla="*/ 2186609 w 12192000"/>
              <a:gd name="connsiteY156" fmla="*/ 2008263 h 2237474"/>
              <a:gd name="connsiteX157" fmla="*/ 2164831 w 12192000"/>
              <a:gd name="connsiteY157" fmla="*/ 2010143 h 2237474"/>
              <a:gd name="connsiteX158" fmla="*/ 2152836 w 12192000"/>
              <a:gd name="connsiteY158" fmla="*/ 2010048 h 2237474"/>
              <a:gd name="connsiteX159" fmla="*/ 2117102 w 12192000"/>
              <a:gd name="connsiteY159" fmla="*/ 2023004 h 2237474"/>
              <a:gd name="connsiteX160" fmla="*/ 2111935 w 12192000"/>
              <a:gd name="connsiteY160" fmla="*/ 2023163 h 2237474"/>
              <a:gd name="connsiteX161" fmla="*/ 2089991 w 12192000"/>
              <a:gd name="connsiteY161" fmla="*/ 2034193 h 2237474"/>
              <a:gd name="connsiteX162" fmla="*/ 2058061 w 12192000"/>
              <a:gd name="connsiteY162" fmla="*/ 2047942 h 2237474"/>
              <a:gd name="connsiteX163" fmla="*/ 2055737 w 12192000"/>
              <a:gd name="connsiteY163" fmla="*/ 2047704 h 2237474"/>
              <a:gd name="connsiteX164" fmla="*/ 2042244 w 12192000"/>
              <a:gd name="connsiteY164" fmla="*/ 2055560 h 2237474"/>
              <a:gd name="connsiteX165" fmla="*/ 1976224 w 12192000"/>
              <a:gd name="connsiteY165" fmla="*/ 2074257 h 2237474"/>
              <a:gd name="connsiteX166" fmla="*/ 1877728 w 12192000"/>
              <a:gd name="connsiteY166" fmla="*/ 2101004 h 2237474"/>
              <a:gd name="connsiteX167" fmla="*/ 1759056 w 12192000"/>
              <a:gd name="connsiteY167" fmla="*/ 2125608 h 2237474"/>
              <a:gd name="connsiteX168" fmla="*/ 1637948 w 12192000"/>
              <a:gd name="connsiteY168" fmla="*/ 2172597 h 2237474"/>
              <a:gd name="connsiteX169" fmla="*/ 1434549 w 12192000"/>
              <a:gd name="connsiteY169" fmla="*/ 2234522 h 2237474"/>
              <a:gd name="connsiteX170" fmla="*/ 1398481 w 12192000"/>
              <a:gd name="connsiteY170" fmla="*/ 2237074 h 2237474"/>
              <a:gd name="connsiteX171" fmla="*/ 1398407 w 12192000"/>
              <a:gd name="connsiteY171" fmla="*/ 2237095 h 2237474"/>
              <a:gd name="connsiteX172" fmla="*/ 1370962 w 12192000"/>
              <a:gd name="connsiteY172" fmla="*/ 2237474 h 2237474"/>
              <a:gd name="connsiteX173" fmla="*/ 1356367 w 12192000"/>
              <a:gd name="connsiteY173" fmla="*/ 2235089 h 2237474"/>
              <a:gd name="connsiteX174" fmla="*/ 1324828 w 12192000"/>
              <a:gd name="connsiteY174" fmla="*/ 2231968 h 2237474"/>
              <a:gd name="connsiteX175" fmla="*/ 1297744 w 12192000"/>
              <a:gd name="connsiteY175" fmla="*/ 2235849 h 2237474"/>
              <a:gd name="connsiteX176" fmla="*/ 1286236 w 12192000"/>
              <a:gd name="connsiteY176" fmla="*/ 2233135 h 2237474"/>
              <a:gd name="connsiteX177" fmla="*/ 1283504 w 12192000"/>
              <a:gd name="connsiteY177" fmla="*/ 2233797 h 2237474"/>
              <a:gd name="connsiteX178" fmla="*/ 1279765 w 12192000"/>
              <a:gd name="connsiteY178" fmla="*/ 2229639 h 2237474"/>
              <a:gd name="connsiteX179" fmla="*/ 1195347 w 12192000"/>
              <a:gd name="connsiteY179" fmla="*/ 2212354 h 2237474"/>
              <a:gd name="connsiteX180" fmla="*/ 970251 w 12192000"/>
              <a:gd name="connsiteY180" fmla="*/ 2221029 h 2237474"/>
              <a:gd name="connsiteX181" fmla="*/ 812914 w 12192000"/>
              <a:gd name="connsiteY181" fmla="*/ 2202752 h 2237474"/>
              <a:gd name="connsiteX182" fmla="*/ 800195 w 12192000"/>
              <a:gd name="connsiteY182" fmla="*/ 2209407 h 2237474"/>
              <a:gd name="connsiteX183" fmla="*/ 784978 w 12192000"/>
              <a:gd name="connsiteY183" fmla="*/ 2212360 h 2237474"/>
              <a:gd name="connsiteX184" fmla="*/ 681987 w 12192000"/>
              <a:gd name="connsiteY184" fmla="*/ 2216757 h 2237474"/>
              <a:gd name="connsiteX185" fmla="*/ 669923 w 12192000"/>
              <a:gd name="connsiteY185" fmla="*/ 2211682 h 2237474"/>
              <a:gd name="connsiteX186" fmla="*/ 648680 w 12192000"/>
              <a:gd name="connsiteY186" fmla="*/ 2206229 h 2237474"/>
              <a:gd name="connsiteX187" fmla="*/ 597225 w 12192000"/>
              <a:gd name="connsiteY187" fmla="*/ 2180999 h 2237474"/>
              <a:gd name="connsiteX188" fmla="*/ 558449 w 12192000"/>
              <a:gd name="connsiteY188" fmla="*/ 2182346 h 2237474"/>
              <a:gd name="connsiteX189" fmla="*/ 550517 w 12192000"/>
              <a:gd name="connsiteY189" fmla="*/ 2182060 h 2237474"/>
              <a:gd name="connsiteX190" fmla="*/ 550309 w 12192000"/>
              <a:gd name="connsiteY190" fmla="*/ 2181825 h 2237474"/>
              <a:gd name="connsiteX191" fmla="*/ 541836 w 12192000"/>
              <a:gd name="connsiteY191" fmla="*/ 2181063 h 2237474"/>
              <a:gd name="connsiteX192" fmla="*/ 536057 w 12192000"/>
              <a:gd name="connsiteY192" fmla="*/ 2181537 h 2237474"/>
              <a:gd name="connsiteX193" fmla="*/ 520671 w 12192000"/>
              <a:gd name="connsiteY193" fmla="*/ 2180980 h 2237474"/>
              <a:gd name="connsiteX194" fmla="*/ 515024 w 12192000"/>
              <a:gd name="connsiteY194" fmla="*/ 2179258 h 2237474"/>
              <a:gd name="connsiteX195" fmla="*/ 512278 w 12192000"/>
              <a:gd name="connsiteY195" fmla="*/ 2176369 h 2237474"/>
              <a:gd name="connsiteX196" fmla="*/ 480419 w 12192000"/>
              <a:gd name="connsiteY196" fmla="*/ 2167807 h 2237474"/>
              <a:gd name="connsiteX197" fmla="*/ 413835 w 12192000"/>
              <a:gd name="connsiteY197" fmla="*/ 2156783 h 2237474"/>
              <a:gd name="connsiteX198" fmla="*/ 376513 w 12192000"/>
              <a:gd name="connsiteY198" fmla="*/ 2154014 h 2237474"/>
              <a:gd name="connsiteX199" fmla="*/ 273386 w 12192000"/>
              <a:gd name="connsiteY199" fmla="*/ 2142551 h 2237474"/>
              <a:gd name="connsiteX200" fmla="*/ 169207 w 12192000"/>
              <a:gd name="connsiteY200" fmla="*/ 2128100 h 2237474"/>
              <a:gd name="connsiteX201" fmla="*/ 93149 w 12192000"/>
              <a:gd name="connsiteY201" fmla="*/ 2105324 h 2237474"/>
              <a:gd name="connsiteX202" fmla="*/ 88109 w 12192000"/>
              <a:gd name="connsiteY202" fmla="*/ 2106704 h 2237474"/>
              <a:gd name="connsiteX203" fmla="*/ 80022 w 12192000"/>
              <a:gd name="connsiteY203" fmla="*/ 2107254 h 2237474"/>
              <a:gd name="connsiteX204" fmla="*/ 79717 w 12192000"/>
              <a:gd name="connsiteY204" fmla="*/ 2107046 h 2237474"/>
              <a:gd name="connsiteX205" fmla="*/ 72352 w 12192000"/>
              <a:gd name="connsiteY205" fmla="*/ 2107991 h 2237474"/>
              <a:gd name="connsiteX206" fmla="*/ 37645 w 12192000"/>
              <a:gd name="connsiteY206" fmla="*/ 2115401 h 2237474"/>
              <a:gd name="connsiteX207" fmla="*/ 4572 w 12192000"/>
              <a:gd name="connsiteY207" fmla="*/ 2111091 h 2237474"/>
              <a:gd name="connsiteX208" fmla="*/ 0 w 12192000"/>
              <a:gd name="connsiteY208" fmla="*/ 2110468 h 2237474"/>
              <a:gd name="connsiteX209" fmla="*/ 0 w 12192000"/>
              <a:gd name="connsiteY20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65605 w 12192000"/>
              <a:gd name="connsiteY46" fmla="*/ 1110791 h 2237474"/>
              <a:gd name="connsiteX47" fmla="*/ 8584946 w 12192000"/>
              <a:gd name="connsiteY47" fmla="*/ 1135226 h 2237474"/>
              <a:gd name="connsiteX48" fmla="*/ 8460755 w 12192000"/>
              <a:gd name="connsiteY48" fmla="*/ 1203427 h 2237474"/>
              <a:gd name="connsiteX49" fmla="*/ 8419755 w 12192000"/>
              <a:gd name="connsiteY49" fmla="*/ 1216260 h 2237474"/>
              <a:gd name="connsiteX50" fmla="*/ 8411626 w 12192000"/>
              <a:gd name="connsiteY50" fmla="*/ 1214397 h 2237474"/>
              <a:gd name="connsiteX51" fmla="*/ 8363469 w 12192000"/>
              <a:gd name="connsiteY51" fmla="*/ 1246658 h 2237474"/>
              <a:gd name="connsiteX52" fmla="*/ 8275497 w 12192000"/>
              <a:gd name="connsiteY52" fmla="*/ 1264396 h 2237474"/>
              <a:gd name="connsiteX53" fmla="*/ 8206287 w 12192000"/>
              <a:gd name="connsiteY53" fmla="*/ 1273060 h 2237474"/>
              <a:gd name="connsiteX54" fmla="*/ 8168705 w 12192000"/>
              <a:gd name="connsiteY54" fmla="*/ 1279956 h 2237474"/>
              <a:gd name="connsiteX55" fmla="*/ 8139997 w 12192000"/>
              <a:gd name="connsiteY55" fmla="*/ 1282713 h 2237474"/>
              <a:gd name="connsiteX56" fmla="*/ 8074238 w 12192000"/>
              <a:gd name="connsiteY56" fmla="*/ 1301895 h 2237474"/>
              <a:gd name="connsiteX57" fmla="*/ 7968292 w 12192000"/>
              <a:gd name="connsiteY57" fmla="*/ 1338779 h 2237474"/>
              <a:gd name="connsiteX58" fmla="*/ 7902328 w 12192000"/>
              <a:gd name="connsiteY58" fmla="*/ 1345865 h 2237474"/>
              <a:gd name="connsiteX59" fmla="*/ 7875879 w 12192000"/>
              <a:gd name="connsiteY59" fmla="*/ 1345646 h 2237474"/>
              <a:gd name="connsiteX60" fmla="*/ 7840612 w 12192000"/>
              <a:gd name="connsiteY60" fmla="*/ 1369373 h 2237474"/>
              <a:gd name="connsiteX61" fmla="*/ 7786819 w 12192000"/>
              <a:gd name="connsiteY61" fmla="*/ 1378970 h 2237474"/>
              <a:gd name="connsiteX62" fmla="*/ 7548172 w 12192000"/>
              <a:gd name="connsiteY62" fmla="*/ 1417460 h 2237474"/>
              <a:gd name="connsiteX63" fmla="*/ 7483437 w 12192000"/>
              <a:gd name="connsiteY63" fmla="*/ 1478152 h 2237474"/>
              <a:gd name="connsiteX64" fmla="*/ 7377870 w 12192000"/>
              <a:gd name="connsiteY64" fmla="*/ 1523319 h 2237474"/>
              <a:gd name="connsiteX65" fmla="*/ 7230737 w 12192000"/>
              <a:gd name="connsiteY65" fmla="*/ 1562633 h 2237474"/>
              <a:gd name="connsiteX66" fmla="*/ 7224458 w 12192000"/>
              <a:gd name="connsiteY66" fmla="*/ 1573008 h 2237474"/>
              <a:gd name="connsiteX67" fmla="*/ 7183121 w 12192000"/>
              <a:gd name="connsiteY67" fmla="*/ 1595162 h 2237474"/>
              <a:gd name="connsiteX68" fmla="*/ 7164601 w 12192000"/>
              <a:gd name="connsiteY68" fmla="*/ 1606490 h 2237474"/>
              <a:gd name="connsiteX69" fmla="*/ 7092727 w 12192000"/>
              <a:gd name="connsiteY69" fmla="*/ 1623628 h 2237474"/>
              <a:gd name="connsiteX70" fmla="*/ 7031309 w 12192000"/>
              <a:gd name="connsiteY70" fmla="*/ 1619451 h 2237474"/>
              <a:gd name="connsiteX71" fmla="*/ 6999084 w 12192000"/>
              <a:gd name="connsiteY71" fmla="*/ 1634317 h 2237474"/>
              <a:gd name="connsiteX72" fmla="*/ 6992107 w 12192000"/>
              <a:gd name="connsiteY72" fmla="*/ 1636860 h 2237474"/>
              <a:gd name="connsiteX73" fmla="*/ 6900177 w 12192000"/>
              <a:gd name="connsiteY73" fmla="*/ 1636016 h 2237474"/>
              <a:gd name="connsiteX74" fmla="*/ 6795372 w 12192000"/>
              <a:gd name="connsiteY74" fmla="*/ 1644845 h 2237474"/>
              <a:gd name="connsiteX75" fmla="*/ 6692251 w 12192000"/>
              <a:gd name="connsiteY75" fmla="*/ 1656357 h 2237474"/>
              <a:gd name="connsiteX76" fmla="*/ 6655235 w 12192000"/>
              <a:gd name="connsiteY76" fmla="*/ 1661869 h 2237474"/>
              <a:gd name="connsiteX77" fmla="*/ 6554894 w 12192000"/>
              <a:gd name="connsiteY77" fmla="*/ 1664428 h 2237474"/>
              <a:gd name="connsiteX78" fmla="*/ 6516595 w 12192000"/>
              <a:gd name="connsiteY78" fmla="*/ 1667475 h 2237474"/>
              <a:gd name="connsiteX79" fmla="*/ 6508541 w 12192000"/>
              <a:gd name="connsiteY79" fmla="*/ 1668757 h 2237474"/>
              <a:gd name="connsiteX80" fmla="*/ 6471012 w 12192000"/>
              <a:gd name="connsiteY80" fmla="*/ 1678604 h 2237474"/>
              <a:gd name="connsiteX81" fmla="*/ 6364035 w 12192000"/>
              <a:gd name="connsiteY81" fmla="*/ 1667683 h 2237474"/>
              <a:gd name="connsiteX82" fmla="*/ 6280959 w 12192000"/>
              <a:gd name="connsiteY82" fmla="*/ 1689329 h 2237474"/>
              <a:gd name="connsiteX83" fmla="*/ 6243319 w 12192000"/>
              <a:gd name="connsiteY83" fmla="*/ 1695560 h 2237474"/>
              <a:gd name="connsiteX84" fmla="*/ 6098321 w 12192000"/>
              <a:gd name="connsiteY84" fmla="*/ 1721646 h 2237474"/>
              <a:gd name="connsiteX85" fmla="*/ 5880652 w 12192000"/>
              <a:gd name="connsiteY85" fmla="*/ 1779643 h 2237474"/>
              <a:gd name="connsiteX86" fmla="*/ 5785959 w 12192000"/>
              <a:gd name="connsiteY86" fmla="*/ 1775307 h 2237474"/>
              <a:gd name="connsiteX87" fmla="*/ 5643534 w 12192000"/>
              <a:gd name="connsiteY87" fmla="*/ 1802919 h 2237474"/>
              <a:gd name="connsiteX88" fmla="*/ 5518799 w 12192000"/>
              <a:gd name="connsiteY88" fmla="*/ 1818312 h 2237474"/>
              <a:gd name="connsiteX89" fmla="*/ 5505014 w 12192000"/>
              <a:gd name="connsiteY89" fmla="*/ 1819259 h 2237474"/>
              <a:gd name="connsiteX90" fmla="*/ 5453307 w 12192000"/>
              <a:gd name="connsiteY90" fmla="*/ 1815450 h 2237474"/>
              <a:gd name="connsiteX91" fmla="*/ 5364192 w 12192000"/>
              <a:gd name="connsiteY91" fmla="*/ 1826074 h 2237474"/>
              <a:gd name="connsiteX92" fmla="*/ 5350380 w 12192000"/>
              <a:gd name="connsiteY92" fmla="*/ 1830891 h 2237474"/>
              <a:gd name="connsiteX93" fmla="*/ 5259633 w 12192000"/>
              <a:gd name="connsiteY93" fmla="*/ 1837160 h 2237474"/>
              <a:gd name="connsiteX94" fmla="*/ 5197513 w 12192000"/>
              <a:gd name="connsiteY94" fmla="*/ 1844718 h 2237474"/>
              <a:gd name="connsiteX95" fmla="*/ 5168852 w 12192000"/>
              <a:gd name="connsiteY95" fmla="*/ 1844846 h 2237474"/>
              <a:gd name="connsiteX96" fmla="*/ 5114927 w 12192000"/>
              <a:gd name="connsiteY96" fmla="*/ 1847827 h 2237474"/>
              <a:gd name="connsiteX97" fmla="*/ 5108970 w 12192000"/>
              <a:gd name="connsiteY97" fmla="*/ 1847935 h 2237474"/>
              <a:gd name="connsiteX98" fmla="*/ 5067961 w 12192000"/>
              <a:gd name="connsiteY98" fmla="*/ 1845917 h 2237474"/>
              <a:gd name="connsiteX99" fmla="*/ 5007075 w 12192000"/>
              <a:gd name="connsiteY99" fmla="*/ 1838626 h 2237474"/>
              <a:gd name="connsiteX100" fmla="*/ 4944087 w 12192000"/>
              <a:gd name="connsiteY100" fmla="*/ 1823332 h 2237474"/>
              <a:gd name="connsiteX101" fmla="*/ 4907662 w 12192000"/>
              <a:gd name="connsiteY101" fmla="*/ 1816900 h 2237474"/>
              <a:gd name="connsiteX102" fmla="*/ 4882386 w 12192000"/>
              <a:gd name="connsiteY102" fmla="*/ 1809844 h 2237474"/>
              <a:gd name="connsiteX103" fmla="*/ 4811440 w 12192000"/>
              <a:gd name="connsiteY103" fmla="*/ 1804655 h 2237474"/>
              <a:gd name="connsiteX104" fmla="*/ 4691075 w 12192000"/>
              <a:gd name="connsiteY104" fmla="*/ 1801389 h 2237474"/>
              <a:gd name="connsiteX105" fmla="*/ 4611738 w 12192000"/>
              <a:gd name="connsiteY105" fmla="*/ 1776964 h 2237474"/>
              <a:gd name="connsiteX106" fmla="*/ 4560070 w 12192000"/>
              <a:gd name="connsiteY106" fmla="*/ 1785640 h 2237474"/>
              <a:gd name="connsiteX107" fmla="*/ 4536503 w 12192000"/>
              <a:gd name="connsiteY107" fmla="*/ 1785334 h 2237474"/>
              <a:gd name="connsiteX108" fmla="*/ 4513724 w 12192000"/>
              <a:gd name="connsiteY108" fmla="*/ 1791996 h 2237474"/>
              <a:gd name="connsiteX109" fmla="*/ 4459810 w 12192000"/>
              <a:gd name="connsiteY109" fmla="*/ 1797886 h 2237474"/>
              <a:gd name="connsiteX110" fmla="*/ 4379064 w 12192000"/>
              <a:gd name="connsiteY110" fmla="*/ 1817177 h 2237474"/>
              <a:gd name="connsiteX111" fmla="*/ 4319209 w 12192000"/>
              <a:gd name="connsiteY111" fmla="*/ 1834833 h 2237474"/>
              <a:gd name="connsiteX112" fmla="*/ 4290981 w 12192000"/>
              <a:gd name="connsiteY112" fmla="*/ 1839677 h 2237474"/>
              <a:gd name="connsiteX113" fmla="*/ 4285792 w 12192000"/>
              <a:gd name="connsiteY113" fmla="*/ 1836231 h 2237474"/>
              <a:gd name="connsiteX114" fmla="*/ 4238372 w 12192000"/>
              <a:gd name="connsiteY114" fmla="*/ 1851480 h 2237474"/>
              <a:gd name="connsiteX115" fmla="*/ 4232517 w 12192000"/>
              <a:gd name="connsiteY115" fmla="*/ 1852567 h 2237474"/>
              <a:gd name="connsiteX116" fmla="*/ 4191732 w 12192000"/>
              <a:gd name="connsiteY116" fmla="*/ 1857328 h 2237474"/>
              <a:gd name="connsiteX117" fmla="*/ 4065532 w 12192000"/>
              <a:gd name="connsiteY117" fmla="*/ 1855477 h 2237474"/>
              <a:gd name="connsiteX118" fmla="*/ 4028460 w 12192000"/>
              <a:gd name="connsiteY118" fmla="*/ 1855137 h 2237474"/>
              <a:gd name="connsiteX119" fmla="*/ 4002267 w 12192000"/>
              <a:gd name="connsiteY119" fmla="*/ 1852352 h 2237474"/>
              <a:gd name="connsiteX120" fmla="*/ 3931396 w 12192000"/>
              <a:gd name="connsiteY120" fmla="*/ 1858915 h 2237474"/>
              <a:gd name="connsiteX121" fmla="*/ 3812162 w 12192000"/>
              <a:gd name="connsiteY121" fmla="*/ 1875501 h 2237474"/>
              <a:gd name="connsiteX122" fmla="*/ 3729530 w 12192000"/>
              <a:gd name="connsiteY122" fmla="*/ 1864513 h 2237474"/>
              <a:gd name="connsiteX123" fmla="*/ 3680177 w 12192000"/>
              <a:gd name="connsiteY123" fmla="*/ 1881552 h 2237474"/>
              <a:gd name="connsiteX124" fmla="*/ 3567259 w 12192000"/>
              <a:gd name="connsiteY124" fmla="*/ 1893482 h 2237474"/>
              <a:gd name="connsiteX125" fmla="*/ 3405770 w 12192000"/>
              <a:gd name="connsiteY125" fmla="*/ 1904591 h 2237474"/>
              <a:gd name="connsiteX126" fmla="*/ 3280097 w 12192000"/>
              <a:gd name="connsiteY126" fmla="*/ 1919610 h 2237474"/>
              <a:gd name="connsiteX127" fmla="*/ 3123424 w 12192000"/>
              <a:gd name="connsiteY127" fmla="*/ 1952930 h 2237474"/>
              <a:gd name="connsiteX128" fmla="*/ 3009910 w 12192000"/>
              <a:gd name="connsiteY128" fmla="*/ 1957866 h 2237474"/>
              <a:gd name="connsiteX129" fmla="*/ 2995934 w 12192000"/>
              <a:gd name="connsiteY129" fmla="*/ 1967085 h 2237474"/>
              <a:gd name="connsiteX130" fmla="*/ 2980071 w 12192000"/>
              <a:gd name="connsiteY130" fmla="*/ 1972988 h 2237474"/>
              <a:gd name="connsiteX131" fmla="*/ 2978094 w 12192000"/>
              <a:gd name="connsiteY131" fmla="*/ 1972369 h 2237474"/>
              <a:gd name="connsiteX132" fmla="*/ 2942858 w 12192000"/>
              <a:gd name="connsiteY132" fmla="*/ 1981367 h 2237474"/>
              <a:gd name="connsiteX133" fmla="*/ 2875436 w 12192000"/>
              <a:gd name="connsiteY133" fmla="*/ 1996977 h 2237474"/>
              <a:gd name="connsiteX134" fmla="*/ 2874892 w 12192000"/>
              <a:gd name="connsiteY134" fmla="*/ 1996085 h 2237474"/>
              <a:gd name="connsiteX135" fmla="*/ 2864145 w 12192000"/>
              <a:gd name="connsiteY135" fmla="*/ 1994061 h 2237474"/>
              <a:gd name="connsiteX136" fmla="*/ 2843662 w 12192000"/>
              <a:gd name="connsiteY136" fmla="*/ 1992498 h 2237474"/>
              <a:gd name="connsiteX137" fmla="*/ 2796128 w 12192000"/>
              <a:gd name="connsiteY137" fmla="*/ 1976403 h 2237474"/>
              <a:gd name="connsiteX138" fmla="*/ 2756784 w 12192000"/>
              <a:gd name="connsiteY138" fmla="*/ 1985116 h 2237474"/>
              <a:gd name="connsiteX139" fmla="*/ 2748833 w 12192000"/>
              <a:gd name="connsiteY139" fmla="*/ 1986323 h 2237474"/>
              <a:gd name="connsiteX140" fmla="*/ 2748661 w 12192000"/>
              <a:gd name="connsiteY140" fmla="*/ 1986122 h 2237474"/>
              <a:gd name="connsiteX141" fmla="*/ 2740251 w 12192000"/>
              <a:gd name="connsiteY141" fmla="*/ 1986946 h 2237474"/>
              <a:gd name="connsiteX142" fmla="*/ 2718916 w 12192000"/>
              <a:gd name="connsiteY142" fmla="*/ 1990867 h 2237474"/>
              <a:gd name="connsiteX143" fmla="*/ 2713522 w 12192000"/>
              <a:gd name="connsiteY143" fmla="*/ 1990173 h 2237474"/>
              <a:gd name="connsiteX144" fmla="*/ 2680597 w 12192000"/>
              <a:gd name="connsiteY144" fmla="*/ 1984996 h 2237474"/>
              <a:gd name="connsiteX145" fmla="*/ 2578178 w 12192000"/>
              <a:gd name="connsiteY145" fmla="*/ 1990531 h 2237474"/>
              <a:gd name="connsiteX146" fmla="*/ 2476147 w 12192000"/>
              <a:gd name="connsiteY146" fmla="*/ 1998305 h 2237474"/>
              <a:gd name="connsiteX147" fmla="*/ 2373568 w 12192000"/>
              <a:gd name="connsiteY147" fmla="*/ 2003219 h 2237474"/>
              <a:gd name="connsiteX148" fmla="*/ 2321399 w 12192000"/>
              <a:gd name="connsiteY148" fmla="*/ 1989467 h 2237474"/>
              <a:gd name="connsiteX149" fmla="*/ 2315525 w 12192000"/>
              <a:gd name="connsiteY149" fmla="*/ 1989708 h 2237474"/>
              <a:gd name="connsiteX150" fmla="*/ 2300792 w 12192000"/>
              <a:gd name="connsiteY150" fmla="*/ 1994290 h 2237474"/>
              <a:gd name="connsiteX151" fmla="*/ 2295469 w 12192000"/>
              <a:gd name="connsiteY151" fmla="*/ 1996659 h 2237474"/>
              <a:gd name="connsiteX152" fmla="*/ 2287219 w 12192000"/>
              <a:gd name="connsiteY152" fmla="*/ 1998750 h 2237474"/>
              <a:gd name="connsiteX153" fmla="*/ 2286948 w 12192000"/>
              <a:gd name="connsiteY153" fmla="*/ 1998596 h 2237474"/>
              <a:gd name="connsiteX154" fmla="*/ 2243069 w 12192000"/>
              <a:gd name="connsiteY154" fmla="*/ 2015111 h 2237474"/>
              <a:gd name="connsiteX155" fmla="*/ 2186609 w 12192000"/>
              <a:gd name="connsiteY155" fmla="*/ 2008263 h 2237474"/>
              <a:gd name="connsiteX156" fmla="*/ 2164831 w 12192000"/>
              <a:gd name="connsiteY156" fmla="*/ 2010143 h 2237474"/>
              <a:gd name="connsiteX157" fmla="*/ 2152836 w 12192000"/>
              <a:gd name="connsiteY157" fmla="*/ 2010048 h 2237474"/>
              <a:gd name="connsiteX158" fmla="*/ 2117102 w 12192000"/>
              <a:gd name="connsiteY158" fmla="*/ 2023004 h 2237474"/>
              <a:gd name="connsiteX159" fmla="*/ 2111935 w 12192000"/>
              <a:gd name="connsiteY159" fmla="*/ 2023163 h 2237474"/>
              <a:gd name="connsiteX160" fmla="*/ 2089991 w 12192000"/>
              <a:gd name="connsiteY160" fmla="*/ 2034193 h 2237474"/>
              <a:gd name="connsiteX161" fmla="*/ 2058061 w 12192000"/>
              <a:gd name="connsiteY161" fmla="*/ 2047942 h 2237474"/>
              <a:gd name="connsiteX162" fmla="*/ 2055737 w 12192000"/>
              <a:gd name="connsiteY162" fmla="*/ 2047704 h 2237474"/>
              <a:gd name="connsiteX163" fmla="*/ 2042244 w 12192000"/>
              <a:gd name="connsiteY163" fmla="*/ 2055560 h 2237474"/>
              <a:gd name="connsiteX164" fmla="*/ 1976224 w 12192000"/>
              <a:gd name="connsiteY164" fmla="*/ 2074257 h 2237474"/>
              <a:gd name="connsiteX165" fmla="*/ 1877728 w 12192000"/>
              <a:gd name="connsiteY165" fmla="*/ 2101004 h 2237474"/>
              <a:gd name="connsiteX166" fmla="*/ 1759056 w 12192000"/>
              <a:gd name="connsiteY166" fmla="*/ 2125608 h 2237474"/>
              <a:gd name="connsiteX167" fmla="*/ 1637948 w 12192000"/>
              <a:gd name="connsiteY167" fmla="*/ 2172597 h 2237474"/>
              <a:gd name="connsiteX168" fmla="*/ 1434549 w 12192000"/>
              <a:gd name="connsiteY168" fmla="*/ 2234522 h 2237474"/>
              <a:gd name="connsiteX169" fmla="*/ 1398481 w 12192000"/>
              <a:gd name="connsiteY169" fmla="*/ 2237074 h 2237474"/>
              <a:gd name="connsiteX170" fmla="*/ 1398407 w 12192000"/>
              <a:gd name="connsiteY170" fmla="*/ 2237095 h 2237474"/>
              <a:gd name="connsiteX171" fmla="*/ 1370962 w 12192000"/>
              <a:gd name="connsiteY171" fmla="*/ 2237474 h 2237474"/>
              <a:gd name="connsiteX172" fmla="*/ 1356367 w 12192000"/>
              <a:gd name="connsiteY172" fmla="*/ 2235089 h 2237474"/>
              <a:gd name="connsiteX173" fmla="*/ 1324828 w 12192000"/>
              <a:gd name="connsiteY173" fmla="*/ 2231968 h 2237474"/>
              <a:gd name="connsiteX174" fmla="*/ 1297744 w 12192000"/>
              <a:gd name="connsiteY174" fmla="*/ 2235849 h 2237474"/>
              <a:gd name="connsiteX175" fmla="*/ 1286236 w 12192000"/>
              <a:gd name="connsiteY175" fmla="*/ 2233135 h 2237474"/>
              <a:gd name="connsiteX176" fmla="*/ 1283504 w 12192000"/>
              <a:gd name="connsiteY176" fmla="*/ 2233797 h 2237474"/>
              <a:gd name="connsiteX177" fmla="*/ 1279765 w 12192000"/>
              <a:gd name="connsiteY177" fmla="*/ 2229639 h 2237474"/>
              <a:gd name="connsiteX178" fmla="*/ 1195347 w 12192000"/>
              <a:gd name="connsiteY178" fmla="*/ 2212354 h 2237474"/>
              <a:gd name="connsiteX179" fmla="*/ 970251 w 12192000"/>
              <a:gd name="connsiteY179" fmla="*/ 2221029 h 2237474"/>
              <a:gd name="connsiteX180" fmla="*/ 812914 w 12192000"/>
              <a:gd name="connsiteY180" fmla="*/ 2202752 h 2237474"/>
              <a:gd name="connsiteX181" fmla="*/ 800195 w 12192000"/>
              <a:gd name="connsiteY181" fmla="*/ 2209407 h 2237474"/>
              <a:gd name="connsiteX182" fmla="*/ 784978 w 12192000"/>
              <a:gd name="connsiteY182" fmla="*/ 2212360 h 2237474"/>
              <a:gd name="connsiteX183" fmla="*/ 681987 w 12192000"/>
              <a:gd name="connsiteY183" fmla="*/ 2216757 h 2237474"/>
              <a:gd name="connsiteX184" fmla="*/ 669923 w 12192000"/>
              <a:gd name="connsiteY184" fmla="*/ 2211682 h 2237474"/>
              <a:gd name="connsiteX185" fmla="*/ 648680 w 12192000"/>
              <a:gd name="connsiteY185" fmla="*/ 2206229 h 2237474"/>
              <a:gd name="connsiteX186" fmla="*/ 597225 w 12192000"/>
              <a:gd name="connsiteY186" fmla="*/ 2180999 h 2237474"/>
              <a:gd name="connsiteX187" fmla="*/ 558449 w 12192000"/>
              <a:gd name="connsiteY187" fmla="*/ 2182346 h 2237474"/>
              <a:gd name="connsiteX188" fmla="*/ 550517 w 12192000"/>
              <a:gd name="connsiteY188" fmla="*/ 2182060 h 2237474"/>
              <a:gd name="connsiteX189" fmla="*/ 550309 w 12192000"/>
              <a:gd name="connsiteY189" fmla="*/ 2181825 h 2237474"/>
              <a:gd name="connsiteX190" fmla="*/ 541836 w 12192000"/>
              <a:gd name="connsiteY190" fmla="*/ 2181063 h 2237474"/>
              <a:gd name="connsiteX191" fmla="*/ 536057 w 12192000"/>
              <a:gd name="connsiteY191" fmla="*/ 2181537 h 2237474"/>
              <a:gd name="connsiteX192" fmla="*/ 520671 w 12192000"/>
              <a:gd name="connsiteY192" fmla="*/ 2180980 h 2237474"/>
              <a:gd name="connsiteX193" fmla="*/ 515024 w 12192000"/>
              <a:gd name="connsiteY193" fmla="*/ 2179258 h 2237474"/>
              <a:gd name="connsiteX194" fmla="*/ 512278 w 12192000"/>
              <a:gd name="connsiteY194" fmla="*/ 2176369 h 2237474"/>
              <a:gd name="connsiteX195" fmla="*/ 480419 w 12192000"/>
              <a:gd name="connsiteY195" fmla="*/ 2167807 h 2237474"/>
              <a:gd name="connsiteX196" fmla="*/ 413835 w 12192000"/>
              <a:gd name="connsiteY196" fmla="*/ 2156783 h 2237474"/>
              <a:gd name="connsiteX197" fmla="*/ 376513 w 12192000"/>
              <a:gd name="connsiteY197" fmla="*/ 2154014 h 2237474"/>
              <a:gd name="connsiteX198" fmla="*/ 273386 w 12192000"/>
              <a:gd name="connsiteY198" fmla="*/ 2142551 h 2237474"/>
              <a:gd name="connsiteX199" fmla="*/ 169207 w 12192000"/>
              <a:gd name="connsiteY199" fmla="*/ 2128100 h 2237474"/>
              <a:gd name="connsiteX200" fmla="*/ 93149 w 12192000"/>
              <a:gd name="connsiteY200" fmla="*/ 2105324 h 2237474"/>
              <a:gd name="connsiteX201" fmla="*/ 88109 w 12192000"/>
              <a:gd name="connsiteY201" fmla="*/ 2106704 h 2237474"/>
              <a:gd name="connsiteX202" fmla="*/ 80022 w 12192000"/>
              <a:gd name="connsiteY202" fmla="*/ 2107254 h 2237474"/>
              <a:gd name="connsiteX203" fmla="*/ 79717 w 12192000"/>
              <a:gd name="connsiteY203" fmla="*/ 2107046 h 2237474"/>
              <a:gd name="connsiteX204" fmla="*/ 72352 w 12192000"/>
              <a:gd name="connsiteY204" fmla="*/ 2107991 h 2237474"/>
              <a:gd name="connsiteX205" fmla="*/ 37645 w 12192000"/>
              <a:gd name="connsiteY205" fmla="*/ 2115401 h 2237474"/>
              <a:gd name="connsiteX206" fmla="*/ 4572 w 12192000"/>
              <a:gd name="connsiteY206" fmla="*/ 2111091 h 2237474"/>
              <a:gd name="connsiteX207" fmla="*/ 0 w 12192000"/>
              <a:gd name="connsiteY207" fmla="*/ 2110468 h 2237474"/>
              <a:gd name="connsiteX208" fmla="*/ 0 w 12192000"/>
              <a:gd name="connsiteY20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05768 w 12192000"/>
              <a:gd name="connsiteY24" fmla="*/ 894610 h 2237474"/>
              <a:gd name="connsiteX25" fmla="*/ 9683005 w 12192000"/>
              <a:gd name="connsiteY25" fmla="*/ 894128 h 2237474"/>
              <a:gd name="connsiteX26" fmla="*/ 9594438 w 12192000"/>
              <a:gd name="connsiteY26" fmla="*/ 919051 h 2237474"/>
              <a:gd name="connsiteX27" fmla="*/ 9577033 w 12192000"/>
              <a:gd name="connsiteY27" fmla="*/ 922857 h 2237474"/>
              <a:gd name="connsiteX28" fmla="*/ 9544189 w 12192000"/>
              <a:gd name="connsiteY28" fmla="*/ 938966 h 2237474"/>
              <a:gd name="connsiteX29" fmla="*/ 9500499 w 12192000"/>
              <a:gd name="connsiteY29" fmla="*/ 954680 h 2237474"/>
              <a:gd name="connsiteX30" fmla="*/ 9428195 w 12192000"/>
              <a:gd name="connsiteY30" fmla="*/ 986225 h 2237474"/>
              <a:gd name="connsiteX31" fmla="*/ 9410017 w 12192000"/>
              <a:gd name="connsiteY31" fmla="*/ 993931 h 2237474"/>
              <a:gd name="connsiteX32" fmla="*/ 9392919 w 12192000"/>
              <a:gd name="connsiteY32" fmla="*/ 994656 h 2237474"/>
              <a:gd name="connsiteX33" fmla="*/ 9278619 w 12192000"/>
              <a:gd name="connsiteY33" fmla="*/ 1011878 h 2237474"/>
              <a:gd name="connsiteX34" fmla="*/ 9268019 w 12192000"/>
              <a:gd name="connsiteY34" fmla="*/ 1007442 h 2237474"/>
              <a:gd name="connsiteX35" fmla="*/ 9234662 w 12192000"/>
              <a:gd name="connsiteY35" fmla="*/ 1023056 h 2237474"/>
              <a:gd name="connsiteX36" fmla="*/ 9181033 w 12192000"/>
              <a:gd name="connsiteY36" fmla="*/ 1037921 h 2237474"/>
              <a:gd name="connsiteX37" fmla="*/ 9155969 w 12192000"/>
              <a:gd name="connsiteY37" fmla="*/ 1046804 h 2237474"/>
              <a:gd name="connsiteX38" fmla="*/ 9133985 w 12192000"/>
              <a:gd name="connsiteY38" fmla="*/ 1046450 h 2237474"/>
              <a:gd name="connsiteX39" fmla="*/ 9012987 w 12192000"/>
              <a:gd name="connsiteY39" fmla="*/ 1061986 h 2237474"/>
              <a:gd name="connsiteX40" fmla="*/ 8968445 w 12192000"/>
              <a:gd name="connsiteY40" fmla="*/ 1052169 h 2237474"/>
              <a:gd name="connsiteX41" fmla="*/ 8958984 w 12192000"/>
              <a:gd name="connsiteY41" fmla="*/ 1057212 h 2237474"/>
              <a:gd name="connsiteX42" fmla="*/ 8886001 w 12192000"/>
              <a:gd name="connsiteY42" fmla="*/ 1067468 h 2237474"/>
              <a:gd name="connsiteX43" fmla="*/ 8838610 w 12192000"/>
              <a:gd name="connsiteY43" fmla="*/ 1075091 h 2237474"/>
              <a:gd name="connsiteX44" fmla="*/ 8750383 w 12192000"/>
              <a:gd name="connsiteY44" fmla="*/ 1097387 h 2237474"/>
              <a:gd name="connsiteX45" fmla="*/ 8665605 w 12192000"/>
              <a:gd name="connsiteY45" fmla="*/ 1110791 h 2237474"/>
              <a:gd name="connsiteX46" fmla="*/ 8584946 w 12192000"/>
              <a:gd name="connsiteY46" fmla="*/ 1135226 h 2237474"/>
              <a:gd name="connsiteX47" fmla="*/ 8460755 w 12192000"/>
              <a:gd name="connsiteY47" fmla="*/ 1203427 h 2237474"/>
              <a:gd name="connsiteX48" fmla="*/ 8419755 w 12192000"/>
              <a:gd name="connsiteY48" fmla="*/ 1216260 h 2237474"/>
              <a:gd name="connsiteX49" fmla="*/ 8411626 w 12192000"/>
              <a:gd name="connsiteY49" fmla="*/ 1214397 h 2237474"/>
              <a:gd name="connsiteX50" fmla="*/ 8363469 w 12192000"/>
              <a:gd name="connsiteY50" fmla="*/ 1246658 h 2237474"/>
              <a:gd name="connsiteX51" fmla="*/ 8275497 w 12192000"/>
              <a:gd name="connsiteY51" fmla="*/ 1264396 h 2237474"/>
              <a:gd name="connsiteX52" fmla="*/ 8206287 w 12192000"/>
              <a:gd name="connsiteY52" fmla="*/ 1273060 h 2237474"/>
              <a:gd name="connsiteX53" fmla="*/ 8168705 w 12192000"/>
              <a:gd name="connsiteY53" fmla="*/ 1279956 h 2237474"/>
              <a:gd name="connsiteX54" fmla="*/ 8139997 w 12192000"/>
              <a:gd name="connsiteY54" fmla="*/ 1282713 h 2237474"/>
              <a:gd name="connsiteX55" fmla="*/ 8074238 w 12192000"/>
              <a:gd name="connsiteY55" fmla="*/ 1301895 h 2237474"/>
              <a:gd name="connsiteX56" fmla="*/ 7968292 w 12192000"/>
              <a:gd name="connsiteY56" fmla="*/ 1338779 h 2237474"/>
              <a:gd name="connsiteX57" fmla="*/ 7902328 w 12192000"/>
              <a:gd name="connsiteY57" fmla="*/ 1345865 h 2237474"/>
              <a:gd name="connsiteX58" fmla="*/ 7875879 w 12192000"/>
              <a:gd name="connsiteY58" fmla="*/ 1345646 h 2237474"/>
              <a:gd name="connsiteX59" fmla="*/ 7840612 w 12192000"/>
              <a:gd name="connsiteY59" fmla="*/ 1369373 h 2237474"/>
              <a:gd name="connsiteX60" fmla="*/ 7786819 w 12192000"/>
              <a:gd name="connsiteY60" fmla="*/ 1378970 h 2237474"/>
              <a:gd name="connsiteX61" fmla="*/ 7548172 w 12192000"/>
              <a:gd name="connsiteY61" fmla="*/ 1417460 h 2237474"/>
              <a:gd name="connsiteX62" fmla="*/ 7483437 w 12192000"/>
              <a:gd name="connsiteY62" fmla="*/ 1478152 h 2237474"/>
              <a:gd name="connsiteX63" fmla="*/ 7377870 w 12192000"/>
              <a:gd name="connsiteY63" fmla="*/ 1523319 h 2237474"/>
              <a:gd name="connsiteX64" fmla="*/ 7230737 w 12192000"/>
              <a:gd name="connsiteY64" fmla="*/ 1562633 h 2237474"/>
              <a:gd name="connsiteX65" fmla="*/ 7224458 w 12192000"/>
              <a:gd name="connsiteY65" fmla="*/ 1573008 h 2237474"/>
              <a:gd name="connsiteX66" fmla="*/ 7183121 w 12192000"/>
              <a:gd name="connsiteY66" fmla="*/ 1595162 h 2237474"/>
              <a:gd name="connsiteX67" fmla="*/ 7164601 w 12192000"/>
              <a:gd name="connsiteY67" fmla="*/ 1606490 h 2237474"/>
              <a:gd name="connsiteX68" fmla="*/ 7092727 w 12192000"/>
              <a:gd name="connsiteY68" fmla="*/ 1623628 h 2237474"/>
              <a:gd name="connsiteX69" fmla="*/ 7031309 w 12192000"/>
              <a:gd name="connsiteY69" fmla="*/ 1619451 h 2237474"/>
              <a:gd name="connsiteX70" fmla="*/ 6999084 w 12192000"/>
              <a:gd name="connsiteY70" fmla="*/ 1634317 h 2237474"/>
              <a:gd name="connsiteX71" fmla="*/ 6992107 w 12192000"/>
              <a:gd name="connsiteY71" fmla="*/ 1636860 h 2237474"/>
              <a:gd name="connsiteX72" fmla="*/ 6900177 w 12192000"/>
              <a:gd name="connsiteY72" fmla="*/ 1636016 h 2237474"/>
              <a:gd name="connsiteX73" fmla="*/ 6795372 w 12192000"/>
              <a:gd name="connsiteY73" fmla="*/ 1644845 h 2237474"/>
              <a:gd name="connsiteX74" fmla="*/ 6692251 w 12192000"/>
              <a:gd name="connsiteY74" fmla="*/ 1656357 h 2237474"/>
              <a:gd name="connsiteX75" fmla="*/ 6655235 w 12192000"/>
              <a:gd name="connsiteY75" fmla="*/ 1661869 h 2237474"/>
              <a:gd name="connsiteX76" fmla="*/ 6554894 w 12192000"/>
              <a:gd name="connsiteY76" fmla="*/ 1664428 h 2237474"/>
              <a:gd name="connsiteX77" fmla="*/ 6516595 w 12192000"/>
              <a:gd name="connsiteY77" fmla="*/ 1667475 h 2237474"/>
              <a:gd name="connsiteX78" fmla="*/ 6508541 w 12192000"/>
              <a:gd name="connsiteY78" fmla="*/ 1668757 h 2237474"/>
              <a:gd name="connsiteX79" fmla="*/ 6471012 w 12192000"/>
              <a:gd name="connsiteY79" fmla="*/ 1678604 h 2237474"/>
              <a:gd name="connsiteX80" fmla="*/ 6364035 w 12192000"/>
              <a:gd name="connsiteY80" fmla="*/ 1667683 h 2237474"/>
              <a:gd name="connsiteX81" fmla="*/ 6280959 w 12192000"/>
              <a:gd name="connsiteY81" fmla="*/ 1689329 h 2237474"/>
              <a:gd name="connsiteX82" fmla="*/ 6243319 w 12192000"/>
              <a:gd name="connsiteY82" fmla="*/ 1695560 h 2237474"/>
              <a:gd name="connsiteX83" fmla="*/ 6098321 w 12192000"/>
              <a:gd name="connsiteY83" fmla="*/ 1721646 h 2237474"/>
              <a:gd name="connsiteX84" fmla="*/ 5880652 w 12192000"/>
              <a:gd name="connsiteY84" fmla="*/ 1779643 h 2237474"/>
              <a:gd name="connsiteX85" fmla="*/ 5785959 w 12192000"/>
              <a:gd name="connsiteY85" fmla="*/ 1775307 h 2237474"/>
              <a:gd name="connsiteX86" fmla="*/ 5643534 w 12192000"/>
              <a:gd name="connsiteY86" fmla="*/ 1802919 h 2237474"/>
              <a:gd name="connsiteX87" fmla="*/ 5518799 w 12192000"/>
              <a:gd name="connsiteY87" fmla="*/ 1818312 h 2237474"/>
              <a:gd name="connsiteX88" fmla="*/ 5505014 w 12192000"/>
              <a:gd name="connsiteY88" fmla="*/ 1819259 h 2237474"/>
              <a:gd name="connsiteX89" fmla="*/ 5453307 w 12192000"/>
              <a:gd name="connsiteY89" fmla="*/ 1815450 h 2237474"/>
              <a:gd name="connsiteX90" fmla="*/ 5364192 w 12192000"/>
              <a:gd name="connsiteY90" fmla="*/ 1826074 h 2237474"/>
              <a:gd name="connsiteX91" fmla="*/ 5350380 w 12192000"/>
              <a:gd name="connsiteY91" fmla="*/ 1830891 h 2237474"/>
              <a:gd name="connsiteX92" fmla="*/ 5259633 w 12192000"/>
              <a:gd name="connsiteY92" fmla="*/ 1837160 h 2237474"/>
              <a:gd name="connsiteX93" fmla="*/ 5197513 w 12192000"/>
              <a:gd name="connsiteY93" fmla="*/ 1844718 h 2237474"/>
              <a:gd name="connsiteX94" fmla="*/ 5168852 w 12192000"/>
              <a:gd name="connsiteY94" fmla="*/ 1844846 h 2237474"/>
              <a:gd name="connsiteX95" fmla="*/ 5114927 w 12192000"/>
              <a:gd name="connsiteY95" fmla="*/ 1847827 h 2237474"/>
              <a:gd name="connsiteX96" fmla="*/ 5108970 w 12192000"/>
              <a:gd name="connsiteY96" fmla="*/ 1847935 h 2237474"/>
              <a:gd name="connsiteX97" fmla="*/ 5067961 w 12192000"/>
              <a:gd name="connsiteY97" fmla="*/ 1845917 h 2237474"/>
              <a:gd name="connsiteX98" fmla="*/ 5007075 w 12192000"/>
              <a:gd name="connsiteY98" fmla="*/ 1838626 h 2237474"/>
              <a:gd name="connsiteX99" fmla="*/ 4944087 w 12192000"/>
              <a:gd name="connsiteY99" fmla="*/ 1823332 h 2237474"/>
              <a:gd name="connsiteX100" fmla="*/ 4907662 w 12192000"/>
              <a:gd name="connsiteY100" fmla="*/ 1816900 h 2237474"/>
              <a:gd name="connsiteX101" fmla="*/ 4882386 w 12192000"/>
              <a:gd name="connsiteY101" fmla="*/ 1809844 h 2237474"/>
              <a:gd name="connsiteX102" fmla="*/ 4811440 w 12192000"/>
              <a:gd name="connsiteY102" fmla="*/ 1804655 h 2237474"/>
              <a:gd name="connsiteX103" fmla="*/ 4691075 w 12192000"/>
              <a:gd name="connsiteY103" fmla="*/ 1801389 h 2237474"/>
              <a:gd name="connsiteX104" fmla="*/ 4611738 w 12192000"/>
              <a:gd name="connsiteY104" fmla="*/ 1776964 h 2237474"/>
              <a:gd name="connsiteX105" fmla="*/ 4560070 w 12192000"/>
              <a:gd name="connsiteY105" fmla="*/ 1785640 h 2237474"/>
              <a:gd name="connsiteX106" fmla="*/ 4536503 w 12192000"/>
              <a:gd name="connsiteY106" fmla="*/ 1785334 h 2237474"/>
              <a:gd name="connsiteX107" fmla="*/ 4513724 w 12192000"/>
              <a:gd name="connsiteY107" fmla="*/ 1791996 h 2237474"/>
              <a:gd name="connsiteX108" fmla="*/ 4459810 w 12192000"/>
              <a:gd name="connsiteY108" fmla="*/ 1797886 h 2237474"/>
              <a:gd name="connsiteX109" fmla="*/ 4379064 w 12192000"/>
              <a:gd name="connsiteY109" fmla="*/ 1817177 h 2237474"/>
              <a:gd name="connsiteX110" fmla="*/ 4319209 w 12192000"/>
              <a:gd name="connsiteY110" fmla="*/ 1834833 h 2237474"/>
              <a:gd name="connsiteX111" fmla="*/ 4290981 w 12192000"/>
              <a:gd name="connsiteY111" fmla="*/ 1839677 h 2237474"/>
              <a:gd name="connsiteX112" fmla="*/ 4285792 w 12192000"/>
              <a:gd name="connsiteY112" fmla="*/ 1836231 h 2237474"/>
              <a:gd name="connsiteX113" fmla="*/ 4238372 w 12192000"/>
              <a:gd name="connsiteY113" fmla="*/ 1851480 h 2237474"/>
              <a:gd name="connsiteX114" fmla="*/ 4232517 w 12192000"/>
              <a:gd name="connsiteY114" fmla="*/ 1852567 h 2237474"/>
              <a:gd name="connsiteX115" fmla="*/ 4191732 w 12192000"/>
              <a:gd name="connsiteY115" fmla="*/ 1857328 h 2237474"/>
              <a:gd name="connsiteX116" fmla="*/ 4065532 w 12192000"/>
              <a:gd name="connsiteY116" fmla="*/ 1855477 h 2237474"/>
              <a:gd name="connsiteX117" fmla="*/ 4028460 w 12192000"/>
              <a:gd name="connsiteY117" fmla="*/ 1855137 h 2237474"/>
              <a:gd name="connsiteX118" fmla="*/ 4002267 w 12192000"/>
              <a:gd name="connsiteY118" fmla="*/ 1852352 h 2237474"/>
              <a:gd name="connsiteX119" fmla="*/ 3931396 w 12192000"/>
              <a:gd name="connsiteY119" fmla="*/ 1858915 h 2237474"/>
              <a:gd name="connsiteX120" fmla="*/ 3812162 w 12192000"/>
              <a:gd name="connsiteY120" fmla="*/ 1875501 h 2237474"/>
              <a:gd name="connsiteX121" fmla="*/ 3729530 w 12192000"/>
              <a:gd name="connsiteY121" fmla="*/ 1864513 h 2237474"/>
              <a:gd name="connsiteX122" fmla="*/ 3680177 w 12192000"/>
              <a:gd name="connsiteY122" fmla="*/ 1881552 h 2237474"/>
              <a:gd name="connsiteX123" fmla="*/ 3567259 w 12192000"/>
              <a:gd name="connsiteY123" fmla="*/ 1893482 h 2237474"/>
              <a:gd name="connsiteX124" fmla="*/ 3405770 w 12192000"/>
              <a:gd name="connsiteY124" fmla="*/ 1904591 h 2237474"/>
              <a:gd name="connsiteX125" fmla="*/ 3280097 w 12192000"/>
              <a:gd name="connsiteY125" fmla="*/ 1919610 h 2237474"/>
              <a:gd name="connsiteX126" fmla="*/ 3123424 w 12192000"/>
              <a:gd name="connsiteY126" fmla="*/ 1952930 h 2237474"/>
              <a:gd name="connsiteX127" fmla="*/ 3009910 w 12192000"/>
              <a:gd name="connsiteY127" fmla="*/ 1957866 h 2237474"/>
              <a:gd name="connsiteX128" fmla="*/ 2995934 w 12192000"/>
              <a:gd name="connsiteY128" fmla="*/ 1967085 h 2237474"/>
              <a:gd name="connsiteX129" fmla="*/ 2980071 w 12192000"/>
              <a:gd name="connsiteY129" fmla="*/ 1972988 h 2237474"/>
              <a:gd name="connsiteX130" fmla="*/ 2978094 w 12192000"/>
              <a:gd name="connsiteY130" fmla="*/ 1972369 h 2237474"/>
              <a:gd name="connsiteX131" fmla="*/ 2942858 w 12192000"/>
              <a:gd name="connsiteY131" fmla="*/ 1981367 h 2237474"/>
              <a:gd name="connsiteX132" fmla="*/ 2875436 w 12192000"/>
              <a:gd name="connsiteY132" fmla="*/ 1996977 h 2237474"/>
              <a:gd name="connsiteX133" fmla="*/ 2874892 w 12192000"/>
              <a:gd name="connsiteY133" fmla="*/ 1996085 h 2237474"/>
              <a:gd name="connsiteX134" fmla="*/ 2864145 w 12192000"/>
              <a:gd name="connsiteY134" fmla="*/ 1994061 h 2237474"/>
              <a:gd name="connsiteX135" fmla="*/ 2843662 w 12192000"/>
              <a:gd name="connsiteY135" fmla="*/ 1992498 h 2237474"/>
              <a:gd name="connsiteX136" fmla="*/ 2796128 w 12192000"/>
              <a:gd name="connsiteY136" fmla="*/ 1976403 h 2237474"/>
              <a:gd name="connsiteX137" fmla="*/ 2756784 w 12192000"/>
              <a:gd name="connsiteY137" fmla="*/ 1985116 h 2237474"/>
              <a:gd name="connsiteX138" fmla="*/ 2748833 w 12192000"/>
              <a:gd name="connsiteY138" fmla="*/ 1986323 h 2237474"/>
              <a:gd name="connsiteX139" fmla="*/ 2748661 w 12192000"/>
              <a:gd name="connsiteY139" fmla="*/ 1986122 h 2237474"/>
              <a:gd name="connsiteX140" fmla="*/ 2740251 w 12192000"/>
              <a:gd name="connsiteY140" fmla="*/ 1986946 h 2237474"/>
              <a:gd name="connsiteX141" fmla="*/ 2718916 w 12192000"/>
              <a:gd name="connsiteY141" fmla="*/ 1990867 h 2237474"/>
              <a:gd name="connsiteX142" fmla="*/ 2713522 w 12192000"/>
              <a:gd name="connsiteY142" fmla="*/ 1990173 h 2237474"/>
              <a:gd name="connsiteX143" fmla="*/ 2680597 w 12192000"/>
              <a:gd name="connsiteY143" fmla="*/ 1984996 h 2237474"/>
              <a:gd name="connsiteX144" fmla="*/ 2578178 w 12192000"/>
              <a:gd name="connsiteY144" fmla="*/ 1990531 h 2237474"/>
              <a:gd name="connsiteX145" fmla="*/ 2476147 w 12192000"/>
              <a:gd name="connsiteY145" fmla="*/ 1998305 h 2237474"/>
              <a:gd name="connsiteX146" fmla="*/ 2373568 w 12192000"/>
              <a:gd name="connsiteY146" fmla="*/ 2003219 h 2237474"/>
              <a:gd name="connsiteX147" fmla="*/ 2321399 w 12192000"/>
              <a:gd name="connsiteY147" fmla="*/ 1989467 h 2237474"/>
              <a:gd name="connsiteX148" fmla="*/ 2315525 w 12192000"/>
              <a:gd name="connsiteY148" fmla="*/ 1989708 h 2237474"/>
              <a:gd name="connsiteX149" fmla="*/ 2300792 w 12192000"/>
              <a:gd name="connsiteY149" fmla="*/ 1994290 h 2237474"/>
              <a:gd name="connsiteX150" fmla="*/ 2295469 w 12192000"/>
              <a:gd name="connsiteY150" fmla="*/ 1996659 h 2237474"/>
              <a:gd name="connsiteX151" fmla="*/ 2287219 w 12192000"/>
              <a:gd name="connsiteY151" fmla="*/ 1998750 h 2237474"/>
              <a:gd name="connsiteX152" fmla="*/ 2286948 w 12192000"/>
              <a:gd name="connsiteY152" fmla="*/ 1998596 h 2237474"/>
              <a:gd name="connsiteX153" fmla="*/ 2243069 w 12192000"/>
              <a:gd name="connsiteY153" fmla="*/ 2015111 h 2237474"/>
              <a:gd name="connsiteX154" fmla="*/ 2186609 w 12192000"/>
              <a:gd name="connsiteY154" fmla="*/ 2008263 h 2237474"/>
              <a:gd name="connsiteX155" fmla="*/ 2164831 w 12192000"/>
              <a:gd name="connsiteY155" fmla="*/ 2010143 h 2237474"/>
              <a:gd name="connsiteX156" fmla="*/ 2152836 w 12192000"/>
              <a:gd name="connsiteY156" fmla="*/ 2010048 h 2237474"/>
              <a:gd name="connsiteX157" fmla="*/ 2117102 w 12192000"/>
              <a:gd name="connsiteY157" fmla="*/ 2023004 h 2237474"/>
              <a:gd name="connsiteX158" fmla="*/ 2111935 w 12192000"/>
              <a:gd name="connsiteY158" fmla="*/ 2023163 h 2237474"/>
              <a:gd name="connsiteX159" fmla="*/ 2089991 w 12192000"/>
              <a:gd name="connsiteY159" fmla="*/ 2034193 h 2237474"/>
              <a:gd name="connsiteX160" fmla="*/ 2058061 w 12192000"/>
              <a:gd name="connsiteY160" fmla="*/ 2047942 h 2237474"/>
              <a:gd name="connsiteX161" fmla="*/ 2055737 w 12192000"/>
              <a:gd name="connsiteY161" fmla="*/ 2047704 h 2237474"/>
              <a:gd name="connsiteX162" fmla="*/ 2042244 w 12192000"/>
              <a:gd name="connsiteY162" fmla="*/ 2055560 h 2237474"/>
              <a:gd name="connsiteX163" fmla="*/ 1976224 w 12192000"/>
              <a:gd name="connsiteY163" fmla="*/ 2074257 h 2237474"/>
              <a:gd name="connsiteX164" fmla="*/ 1877728 w 12192000"/>
              <a:gd name="connsiteY164" fmla="*/ 2101004 h 2237474"/>
              <a:gd name="connsiteX165" fmla="*/ 1759056 w 12192000"/>
              <a:gd name="connsiteY165" fmla="*/ 2125608 h 2237474"/>
              <a:gd name="connsiteX166" fmla="*/ 1637948 w 12192000"/>
              <a:gd name="connsiteY166" fmla="*/ 2172597 h 2237474"/>
              <a:gd name="connsiteX167" fmla="*/ 1434549 w 12192000"/>
              <a:gd name="connsiteY167" fmla="*/ 2234522 h 2237474"/>
              <a:gd name="connsiteX168" fmla="*/ 1398481 w 12192000"/>
              <a:gd name="connsiteY168" fmla="*/ 2237074 h 2237474"/>
              <a:gd name="connsiteX169" fmla="*/ 1398407 w 12192000"/>
              <a:gd name="connsiteY169" fmla="*/ 2237095 h 2237474"/>
              <a:gd name="connsiteX170" fmla="*/ 1370962 w 12192000"/>
              <a:gd name="connsiteY170" fmla="*/ 2237474 h 2237474"/>
              <a:gd name="connsiteX171" fmla="*/ 1356367 w 12192000"/>
              <a:gd name="connsiteY171" fmla="*/ 2235089 h 2237474"/>
              <a:gd name="connsiteX172" fmla="*/ 1324828 w 12192000"/>
              <a:gd name="connsiteY172" fmla="*/ 2231968 h 2237474"/>
              <a:gd name="connsiteX173" fmla="*/ 1297744 w 12192000"/>
              <a:gd name="connsiteY173" fmla="*/ 2235849 h 2237474"/>
              <a:gd name="connsiteX174" fmla="*/ 1286236 w 12192000"/>
              <a:gd name="connsiteY174" fmla="*/ 2233135 h 2237474"/>
              <a:gd name="connsiteX175" fmla="*/ 1283504 w 12192000"/>
              <a:gd name="connsiteY175" fmla="*/ 2233797 h 2237474"/>
              <a:gd name="connsiteX176" fmla="*/ 1279765 w 12192000"/>
              <a:gd name="connsiteY176" fmla="*/ 2229639 h 2237474"/>
              <a:gd name="connsiteX177" fmla="*/ 1195347 w 12192000"/>
              <a:gd name="connsiteY177" fmla="*/ 2212354 h 2237474"/>
              <a:gd name="connsiteX178" fmla="*/ 970251 w 12192000"/>
              <a:gd name="connsiteY178" fmla="*/ 2221029 h 2237474"/>
              <a:gd name="connsiteX179" fmla="*/ 812914 w 12192000"/>
              <a:gd name="connsiteY179" fmla="*/ 2202752 h 2237474"/>
              <a:gd name="connsiteX180" fmla="*/ 800195 w 12192000"/>
              <a:gd name="connsiteY180" fmla="*/ 2209407 h 2237474"/>
              <a:gd name="connsiteX181" fmla="*/ 784978 w 12192000"/>
              <a:gd name="connsiteY181" fmla="*/ 2212360 h 2237474"/>
              <a:gd name="connsiteX182" fmla="*/ 681987 w 12192000"/>
              <a:gd name="connsiteY182" fmla="*/ 2216757 h 2237474"/>
              <a:gd name="connsiteX183" fmla="*/ 669923 w 12192000"/>
              <a:gd name="connsiteY183" fmla="*/ 2211682 h 2237474"/>
              <a:gd name="connsiteX184" fmla="*/ 648680 w 12192000"/>
              <a:gd name="connsiteY184" fmla="*/ 2206229 h 2237474"/>
              <a:gd name="connsiteX185" fmla="*/ 597225 w 12192000"/>
              <a:gd name="connsiteY185" fmla="*/ 2180999 h 2237474"/>
              <a:gd name="connsiteX186" fmla="*/ 558449 w 12192000"/>
              <a:gd name="connsiteY186" fmla="*/ 2182346 h 2237474"/>
              <a:gd name="connsiteX187" fmla="*/ 550517 w 12192000"/>
              <a:gd name="connsiteY187" fmla="*/ 2182060 h 2237474"/>
              <a:gd name="connsiteX188" fmla="*/ 550309 w 12192000"/>
              <a:gd name="connsiteY188" fmla="*/ 2181825 h 2237474"/>
              <a:gd name="connsiteX189" fmla="*/ 541836 w 12192000"/>
              <a:gd name="connsiteY189" fmla="*/ 2181063 h 2237474"/>
              <a:gd name="connsiteX190" fmla="*/ 536057 w 12192000"/>
              <a:gd name="connsiteY190" fmla="*/ 2181537 h 2237474"/>
              <a:gd name="connsiteX191" fmla="*/ 520671 w 12192000"/>
              <a:gd name="connsiteY191" fmla="*/ 2180980 h 2237474"/>
              <a:gd name="connsiteX192" fmla="*/ 515024 w 12192000"/>
              <a:gd name="connsiteY192" fmla="*/ 2179258 h 2237474"/>
              <a:gd name="connsiteX193" fmla="*/ 512278 w 12192000"/>
              <a:gd name="connsiteY193" fmla="*/ 2176369 h 2237474"/>
              <a:gd name="connsiteX194" fmla="*/ 480419 w 12192000"/>
              <a:gd name="connsiteY194" fmla="*/ 2167807 h 2237474"/>
              <a:gd name="connsiteX195" fmla="*/ 413835 w 12192000"/>
              <a:gd name="connsiteY195" fmla="*/ 2156783 h 2237474"/>
              <a:gd name="connsiteX196" fmla="*/ 376513 w 12192000"/>
              <a:gd name="connsiteY196" fmla="*/ 2154014 h 2237474"/>
              <a:gd name="connsiteX197" fmla="*/ 273386 w 12192000"/>
              <a:gd name="connsiteY197" fmla="*/ 2142551 h 2237474"/>
              <a:gd name="connsiteX198" fmla="*/ 169207 w 12192000"/>
              <a:gd name="connsiteY198" fmla="*/ 2128100 h 2237474"/>
              <a:gd name="connsiteX199" fmla="*/ 93149 w 12192000"/>
              <a:gd name="connsiteY199" fmla="*/ 2105324 h 2237474"/>
              <a:gd name="connsiteX200" fmla="*/ 88109 w 12192000"/>
              <a:gd name="connsiteY200" fmla="*/ 2106704 h 2237474"/>
              <a:gd name="connsiteX201" fmla="*/ 80022 w 12192000"/>
              <a:gd name="connsiteY201" fmla="*/ 2107254 h 2237474"/>
              <a:gd name="connsiteX202" fmla="*/ 79717 w 12192000"/>
              <a:gd name="connsiteY202" fmla="*/ 2107046 h 2237474"/>
              <a:gd name="connsiteX203" fmla="*/ 72352 w 12192000"/>
              <a:gd name="connsiteY203" fmla="*/ 2107991 h 2237474"/>
              <a:gd name="connsiteX204" fmla="*/ 37645 w 12192000"/>
              <a:gd name="connsiteY204" fmla="*/ 2115401 h 2237474"/>
              <a:gd name="connsiteX205" fmla="*/ 4572 w 12192000"/>
              <a:gd name="connsiteY205" fmla="*/ 2111091 h 2237474"/>
              <a:gd name="connsiteX206" fmla="*/ 0 w 12192000"/>
              <a:gd name="connsiteY206" fmla="*/ 2110468 h 2237474"/>
              <a:gd name="connsiteX207" fmla="*/ 0 w 12192000"/>
              <a:gd name="connsiteY20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67091 w 12192000"/>
              <a:gd name="connsiteY23" fmla="*/ 870550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834800 w 12192000"/>
              <a:gd name="connsiteY7" fmla="*/ 747840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99084 w 12192000"/>
              <a:gd name="connsiteY67" fmla="*/ 1634317 h 2237474"/>
              <a:gd name="connsiteX68" fmla="*/ 6992107 w 12192000"/>
              <a:gd name="connsiteY68" fmla="*/ 1636860 h 2237474"/>
              <a:gd name="connsiteX69" fmla="*/ 6900177 w 12192000"/>
              <a:gd name="connsiteY69" fmla="*/ 1636016 h 2237474"/>
              <a:gd name="connsiteX70" fmla="*/ 6795372 w 12192000"/>
              <a:gd name="connsiteY70" fmla="*/ 1644845 h 2237474"/>
              <a:gd name="connsiteX71" fmla="*/ 6692251 w 12192000"/>
              <a:gd name="connsiteY71" fmla="*/ 1656357 h 2237474"/>
              <a:gd name="connsiteX72" fmla="*/ 6655235 w 12192000"/>
              <a:gd name="connsiteY72" fmla="*/ 1661869 h 2237474"/>
              <a:gd name="connsiteX73" fmla="*/ 6554894 w 12192000"/>
              <a:gd name="connsiteY73" fmla="*/ 1664428 h 2237474"/>
              <a:gd name="connsiteX74" fmla="*/ 6516595 w 12192000"/>
              <a:gd name="connsiteY74" fmla="*/ 1667475 h 2237474"/>
              <a:gd name="connsiteX75" fmla="*/ 6508541 w 12192000"/>
              <a:gd name="connsiteY75" fmla="*/ 1668757 h 2237474"/>
              <a:gd name="connsiteX76" fmla="*/ 6471012 w 12192000"/>
              <a:gd name="connsiteY76" fmla="*/ 1678604 h 2237474"/>
              <a:gd name="connsiteX77" fmla="*/ 6364035 w 12192000"/>
              <a:gd name="connsiteY77" fmla="*/ 1667683 h 2237474"/>
              <a:gd name="connsiteX78" fmla="*/ 6280959 w 12192000"/>
              <a:gd name="connsiteY78" fmla="*/ 1689329 h 2237474"/>
              <a:gd name="connsiteX79" fmla="*/ 6243319 w 12192000"/>
              <a:gd name="connsiteY79" fmla="*/ 1695560 h 2237474"/>
              <a:gd name="connsiteX80" fmla="*/ 6098321 w 12192000"/>
              <a:gd name="connsiteY80" fmla="*/ 1721646 h 2237474"/>
              <a:gd name="connsiteX81" fmla="*/ 5880652 w 12192000"/>
              <a:gd name="connsiteY81" fmla="*/ 1779643 h 2237474"/>
              <a:gd name="connsiteX82" fmla="*/ 5785959 w 12192000"/>
              <a:gd name="connsiteY82" fmla="*/ 1775307 h 2237474"/>
              <a:gd name="connsiteX83" fmla="*/ 5643534 w 12192000"/>
              <a:gd name="connsiteY83" fmla="*/ 1802919 h 2237474"/>
              <a:gd name="connsiteX84" fmla="*/ 5518799 w 12192000"/>
              <a:gd name="connsiteY84" fmla="*/ 1818312 h 2237474"/>
              <a:gd name="connsiteX85" fmla="*/ 5505014 w 12192000"/>
              <a:gd name="connsiteY85" fmla="*/ 1819259 h 2237474"/>
              <a:gd name="connsiteX86" fmla="*/ 5453307 w 12192000"/>
              <a:gd name="connsiteY86" fmla="*/ 1815450 h 2237474"/>
              <a:gd name="connsiteX87" fmla="*/ 5364192 w 12192000"/>
              <a:gd name="connsiteY87" fmla="*/ 1826074 h 2237474"/>
              <a:gd name="connsiteX88" fmla="*/ 5350380 w 12192000"/>
              <a:gd name="connsiteY88" fmla="*/ 1830891 h 2237474"/>
              <a:gd name="connsiteX89" fmla="*/ 5259633 w 12192000"/>
              <a:gd name="connsiteY89" fmla="*/ 1837160 h 2237474"/>
              <a:gd name="connsiteX90" fmla="*/ 5197513 w 12192000"/>
              <a:gd name="connsiteY90" fmla="*/ 1844718 h 2237474"/>
              <a:gd name="connsiteX91" fmla="*/ 5168852 w 12192000"/>
              <a:gd name="connsiteY91" fmla="*/ 1844846 h 2237474"/>
              <a:gd name="connsiteX92" fmla="*/ 5114927 w 12192000"/>
              <a:gd name="connsiteY92" fmla="*/ 1847827 h 2237474"/>
              <a:gd name="connsiteX93" fmla="*/ 5108970 w 12192000"/>
              <a:gd name="connsiteY93" fmla="*/ 1847935 h 2237474"/>
              <a:gd name="connsiteX94" fmla="*/ 5067961 w 12192000"/>
              <a:gd name="connsiteY94" fmla="*/ 1845917 h 2237474"/>
              <a:gd name="connsiteX95" fmla="*/ 5007075 w 12192000"/>
              <a:gd name="connsiteY95" fmla="*/ 1838626 h 2237474"/>
              <a:gd name="connsiteX96" fmla="*/ 4944087 w 12192000"/>
              <a:gd name="connsiteY96" fmla="*/ 1823332 h 2237474"/>
              <a:gd name="connsiteX97" fmla="*/ 4907662 w 12192000"/>
              <a:gd name="connsiteY97" fmla="*/ 1816900 h 2237474"/>
              <a:gd name="connsiteX98" fmla="*/ 4882386 w 12192000"/>
              <a:gd name="connsiteY98" fmla="*/ 1809844 h 2237474"/>
              <a:gd name="connsiteX99" fmla="*/ 4811440 w 12192000"/>
              <a:gd name="connsiteY99" fmla="*/ 1804655 h 2237474"/>
              <a:gd name="connsiteX100" fmla="*/ 4691075 w 12192000"/>
              <a:gd name="connsiteY100" fmla="*/ 1801389 h 2237474"/>
              <a:gd name="connsiteX101" fmla="*/ 4611738 w 12192000"/>
              <a:gd name="connsiteY101" fmla="*/ 1776964 h 2237474"/>
              <a:gd name="connsiteX102" fmla="*/ 4560070 w 12192000"/>
              <a:gd name="connsiteY102" fmla="*/ 1785640 h 2237474"/>
              <a:gd name="connsiteX103" fmla="*/ 4536503 w 12192000"/>
              <a:gd name="connsiteY103" fmla="*/ 1785334 h 2237474"/>
              <a:gd name="connsiteX104" fmla="*/ 4513724 w 12192000"/>
              <a:gd name="connsiteY104" fmla="*/ 1791996 h 2237474"/>
              <a:gd name="connsiteX105" fmla="*/ 4459810 w 12192000"/>
              <a:gd name="connsiteY105" fmla="*/ 1797886 h 2237474"/>
              <a:gd name="connsiteX106" fmla="*/ 4379064 w 12192000"/>
              <a:gd name="connsiteY106" fmla="*/ 1817177 h 2237474"/>
              <a:gd name="connsiteX107" fmla="*/ 4319209 w 12192000"/>
              <a:gd name="connsiteY107" fmla="*/ 1834833 h 2237474"/>
              <a:gd name="connsiteX108" fmla="*/ 4290981 w 12192000"/>
              <a:gd name="connsiteY108" fmla="*/ 1839677 h 2237474"/>
              <a:gd name="connsiteX109" fmla="*/ 4285792 w 12192000"/>
              <a:gd name="connsiteY109" fmla="*/ 1836231 h 2237474"/>
              <a:gd name="connsiteX110" fmla="*/ 4238372 w 12192000"/>
              <a:gd name="connsiteY110" fmla="*/ 1851480 h 2237474"/>
              <a:gd name="connsiteX111" fmla="*/ 4232517 w 12192000"/>
              <a:gd name="connsiteY111" fmla="*/ 1852567 h 2237474"/>
              <a:gd name="connsiteX112" fmla="*/ 4191732 w 12192000"/>
              <a:gd name="connsiteY112" fmla="*/ 1857328 h 2237474"/>
              <a:gd name="connsiteX113" fmla="*/ 4065532 w 12192000"/>
              <a:gd name="connsiteY113" fmla="*/ 1855477 h 2237474"/>
              <a:gd name="connsiteX114" fmla="*/ 4028460 w 12192000"/>
              <a:gd name="connsiteY114" fmla="*/ 1855137 h 2237474"/>
              <a:gd name="connsiteX115" fmla="*/ 4002267 w 12192000"/>
              <a:gd name="connsiteY115" fmla="*/ 1852352 h 2237474"/>
              <a:gd name="connsiteX116" fmla="*/ 3931396 w 12192000"/>
              <a:gd name="connsiteY116" fmla="*/ 1858915 h 2237474"/>
              <a:gd name="connsiteX117" fmla="*/ 3812162 w 12192000"/>
              <a:gd name="connsiteY117" fmla="*/ 1875501 h 2237474"/>
              <a:gd name="connsiteX118" fmla="*/ 3729530 w 12192000"/>
              <a:gd name="connsiteY118" fmla="*/ 1864513 h 2237474"/>
              <a:gd name="connsiteX119" fmla="*/ 3680177 w 12192000"/>
              <a:gd name="connsiteY119" fmla="*/ 1881552 h 2237474"/>
              <a:gd name="connsiteX120" fmla="*/ 3567259 w 12192000"/>
              <a:gd name="connsiteY120" fmla="*/ 1893482 h 2237474"/>
              <a:gd name="connsiteX121" fmla="*/ 3405770 w 12192000"/>
              <a:gd name="connsiteY121" fmla="*/ 1904591 h 2237474"/>
              <a:gd name="connsiteX122" fmla="*/ 3280097 w 12192000"/>
              <a:gd name="connsiteY122" fmla="*/ 1919610 h 2237474"/>
              <a:gd name="connsiteX123" fmla="*/ 3123424 w 12192000"/>
              <a:gd name="connsiteY123" fmla="*/ 1952930 h 2237474"/>
              <a:gd name="connsiteX124" fmla="*/ 3009910 w 12192000"/>
              <a:gd name="connsiteY124" fmla="*/ 1957866 h 2237474"/>
              <a:gd name="connsiteX125" fmla="*/ 2995934 w 12192000"/>
              <a:gd name="connsiteY125" fmla="*/ 1967085 h 2237474"/>
              <a:gd name="connsiteX126" fmla="*/ 2980071 w 12192000"/>
              <a:gd name="connsiteY126" fmla="*/ 1972988 h 2237474"/>
              <a:gd name="connsiteX127" fmla="*/ 2978094 w 12192000"/>
              <a:gd name="connsiteY127" fmla="*/ 1972369 h 2237474"/>
              <a:gd name="connsiteX128" fmla="*/ 2942858 w 12192000"/>
              <a:gd name="connsiteY128" fmla="*/ 1981367 h 2237474"/>
              <a:gd name="connsiteX129" fmla="*/ 2875436 w 12192000"/>
              <a:gd name="connsiteY129" fmla="*/ 1996977 h 2237474"/>
              <a:gd name="connsiteX130" fmla="*/ 2874892 w 12192000"/>
              <a:gd name="connsiteY130" fmla="*/ 1996085 h 2237474"/>
              <a:gd name="connsiteX131" fmla="*/ 2864145 w 12192000"/>
              <a:gd name="connsiteY131" fmla="*/ 1994061 h 2237474"/>
              <a:gd name="connsiteX132" fmla="*/ 2843662 w 12192000"/>
              <a:gd name="connsiteY132" fmla="*/ 1992498 h 2237474"/>
              <a:gd name="connsiteX133" fmla="*/ 2796128 w 12192000"/>
              <a:gd name="connsiteY133" fmla="*/ 1976403 h 2237474"/>
              <a:gd name="connsiteX134" fmla="*/ 2756784 w 12192000"/>
              <a:gd name="connsiteY134" fmla="*/ 1985116 h 2237474"/>
              <a:gd name="connsiteX135" fmla="*/ 2748833 w 12192000"/>
              <a:gd name="connsiteY135" fmla="*/ 1986323 h 2237474"/>
              <a:gd name="connsiteX136" fmla="*/ 2748661 w 12192000"/>
              <a:gd name="connsiteY136" fmla="*/ 1986122 h 2237474"/>
              <a:gd name="connsiteX137" fmla="*/ 2740251 w 12192000"/>
              <a:gd name="connsiteY137" fmla="*/ 1986946 h 2237474"/>
              <a:gd name="connsiteX138" fmla="*/ 2718916 w 12192000"/>
              <a:gd name="connsiteY138" fmla="*/ 1990867 h 2237474"/>
              <a:gd name="connsiteX139" fmla="*/ 2713522 w 12192000"/>
              <a:gd name="connsiteY139" fmla="*/ 1990173 h 2237474"/>
              <a:gd name="connsiteX140" fmla="*/ 2680597 w 12192000"/>
              <a:gd name="connsiteY140" fmla="*/ 1984996 h 2237474"/>
              <a:gd name="connsiteX141" fmla="*/ 2578178 w 12192000"/>
              <a:gd name="connsiteY141" fmla="*/ 1990531 h 2237474"/>
              <a:gd name="connsiteX142" fmla="*/ 2476147 w 12192000"/>
              <a:gd name="connsiteY142" fmla="*/ 1998305 h 2237474"/>
              <a:gd name="connsiteX143" fmla="*/ 2373568 w 12192000"/>
              <a:gd name="connsiteY143" fmla="*/ 2003219 h 2237474"/>
              <a:gd name="connsiteX144" fmla="*/ 2321399 w 12192000"/>
              <a:gd name="connsiteY144" fmla="*/ 1989467 h 2237474"/>
              <a:gd name="connsiteX145" fmla="*/ 2315525 w 12192000"/>
              <a:gd name="connsiteY145" fmla="*/ 1989708 h 2237474"/>
              <a:gd name="connsiteX146" fmla="*/ 2300792 w 12192000"/>
              <a:gd name="connsiteY146" fmla="*/ 1994290 h 2237474"/>
              <a:gd name="connsiteX147" fmla="*/ 2295469 w 12192000"/>
              <a:gd name="connsiteY147" fmla="*/ 1996659 h 2237474"/>
              <a:gd name="connsiteX148" fmla="*/ 2287219 w 12192000"/>
              <a:gd name="connsiteY148" fmla="*/ 1998750 h 2237474"/>
              <a:gd name="connsiteX149" fmla="*/ 2286948 w 12192000"/>
              <a:gd name="connsiteY149" fmla="*/ 1998596 h 2237474"/>
              <a:gd name="connsiteX150" fmla="*/ 2243069 w 12192000"/>
              <a:gd name="connsiteY150" fmla="*/ 2015111 h 2237474"/>
              <a:gd name="connsiteX151" fmla="*/ 2186609 w 12192000"/>
              <a:gd name="connsiteY151" fmla="*/ 2008263 h 2237474"/>
              <a:gd name="connsiteX152" fmla="*/ 2164831 w 12192000"/>
              <a:gd name="connsiteY152" fmla="*/ 2010143 h 2237474"/>
              <a:gd name="connsiteX153" fmla="*/ 2152836 w 12192000"/>
              <a:gd name="connsiteY153" fmla="*/ 2010048 h 2237474"/>
              <a:gd name="connsiteX154" fmla="*/ 2117102 w 12192000"/>
              <a:gd name="connsiteY154" fmla="*/ 2023004 h 2237474"/>
              <a:gd name="connsiteX155" fmla="*/ 2111935 w 12192000"/>
              <a:gd name="connsiteY155" fmla="*/ 2023163 h 2237474"/>
              <a:gd name="connsiteX156" fmla="*/ 2089991 w 12192000"/>
              <a:gd name="connsiteY156" fmla="*/ 2034193 h 2237474"/>
              <a:gd name="connsiteX157" fmla="*/ 2058061 w 12192000"/>
              <a:gd name="connsiteY157" fmla="*/ 2047942 h 2237474"/>
              <a:gd name="connsiteX158" fmla="*/ 2055737 w 12192000"/>
              <a:gd name="connsiteY158" fmla="*/ 2047704 h 2237474"/>
              <a:gd name="connsiteX159" fmla="*/ 2042244 w 12192000"/>
              <a:gd name="connsiteY159" fmla="*/ 2055560 h 2237474"/>
              <a:gd name="connsiteX160" fmla="*/ 1976224 w 12192000"/>
              <a:gd name="connsiteY160" fmla="*/ 2074257 h 2237474"/>
              <a:gd name="connsiteX161" fmla="*/ 1877728 w 12192000"/>
              <a:gd name="connsiteY161" fmla="*/ 2101004 h 2237474"/>
              <a:gd name="connsiteX162" fmla="*/ 1759056 w 12192000"/>
              <a:gd name="connsiteY162" fmla="*/ 2125608 h 2237474"/>
              <a:gd name="connsiteX163" fmla="*/ 1637948 w 12192000"/>
              <a:gd name="connsiteY163" fmla="*/ 2172597 h 2237474"/>
              <a:gd name="connsiteX164" fmla="*/ 1434549 w 12192000"/>
              <a:gd name="connsiteY164" fmla="*/ 2234522 h 2237474"/>
              <a:gd name="connsiteX165" fmla="*/ 1398481 w 12192000"/>
              <a:gd name="connsiteY165" fmla="*/ 2237074 h 2237474"/>
              <a:gd name="connsiteX166" fmla="*/ 1398407 w 12192000"/>
              <a:gd name="connsiteY166" fmla="*/ 2237095 h 2237474"/>
              <a:gd name="connsiteX167" fmla="*/ 1370962 w 12192000"/>
              <a:gd name="connsiteY167" fmla="*/ 2237474 h 2237474"/>
              <a:gd name="connsiteX168" fmla="*/ 1356367 w 12192000"/>
              <a:gd name="connsiteY168" fmla="*/ 2235089 h 2237474"/>
              <a:gd name="connsiteX169" fmla="*/ 1324828 w 12192000"/>
              <a:gd name="connsiteY169" fmla="*/ 2231968 h 2237474"/>
              <a:gd name="connsiteX170" fmla="*/ 1297744 w 12192000"/>
              <a:gd name="connsiteY170" fmla="*/ 2235849 h 2237474"/>
              <a:gd name="connsiteX171" fmla="*/ 1286236 w 12192000"/>
              <a:gd name="connsiteY171" fmla="*/ 2233135 h 2237474"/>
              <a:gd name="connsiteX172" fmla="*/ 1283504 w 12192000"/>
              <a:gd name="connsiteY172" fmla="*/ 2233797 h 2237474"/>
              <a:gd name="connsiteX173" fmla="*/ 1279765 w 12192000"/>
              <a:gd name="connsiteY173" fmla="*/ 2229639 h 2237474"/>
              <a:gd name="connsiteX174" fmla="*/ 1195347 w 12192000"/>
              <a:gd name="connsiteY174" fmla="*/ 2212354 h 2237474"/>
              <a:gd name="connsiteX175" fmla="*/ 970251 w 12192000"/>
              <a:gd name="connsiteY175" fmla="*/ 2221029 h 2237474"/>
              <a:gd name="connsiteX176" fmla="*/ 812914 w 12192000"/>
              <a:gd name="connsiteY176" fmla="*/ 2202752 h 2237474"/>
              <a:gd name="connsiteX177" fmla="*/ 800195 w 12192000"/>
              <a:gd name="connsiteY177" fmla="*/ 2209407 h 2237474"/>
              <a:gd name="connsiteX178" fmla="*/ 784978 w 12192000"/>
              <a:gd name="connsiteY178" fmla="*/ 2212360 h 2237474"/>
              <a:gd name="connsiteX179" fmla="*/ 681987 w 12192000"/>
              <a:gd name="connsiteY179" fmla="*/ 2216757 h 2237474"/>
              <a:gd name="connsiteX180" fmla="*/ 669923 w 12192000"/>
              <a:gd name="connsiteY180" fmla="*/ 2211682 h 2237474"/>
              <a:gd name="connsiteX181" fmla="*/ 648680 w 12192000"/>
              <a:gd name="connsiteY181" fmla="*/ 2206229 h 2237474"/>
              <a:gd name="connsiteX182" fmla="*/ 597225 w 12192000"/>
              <a:gd name="connsiteY182" fmla="*/ 2180999 h 2237474"/>
              <a:gd name="connsiteX183" fmla="*/ 558449 w 12192000"/>
              <a:gd name="connsiteY183" fmla="*/ 2182346 h 2237474"/>
              <a:gd name="connsiteX184" fmla="*/ 550517 w 12192000"/>
              <a:gd name="connsiteY184" fmla="*/ 2182060 h 2237474"/>
              <a:gd name="connsiteX185" fmla="*/ 550309 w 12192000"/>
              <a:gd name="connsiteY185" fmla="*/ 2181825 h 2237474"/>
              <a:gd name="connsiteX186" fmla="*/ 541836 w 12192000"/>
              <a:gd name="connsiteY186" fmla="*/ 2181063 h 2237474"/>
              <a:gd name="connsiteX187" fmla="*/ 536057 w 12192000"/>
              <a:gd name="connsiteY187" fmla="*/ 2181537 h 2237474"/>
              <a:gd name="connsiteX188" fmla="*/ 520671 w 12192000"/>
              <a:gd name="connsiteY188" fmla="*/ 2180980 h 2237474"/>
              <a:gd name="connsiteX189" fmla="*/ 515024 w 12192000"/>
              <a:gd name="connsiteY189" fmla="*/ 2179258 h 2237474"/>
              <a:gd name="connsiteX190" fmla="*/ 512278 w 12192000"/>
              <a:gd name="connsiteY190" fmla="*/ 2176369 h 2237474"/>
              <a:gd name="connsiteX191" fmla="*/ 480419 w 12192000"/>
              <a:gd name="connsiteY191" fmla="*/ 2167807 h 2237474"/>
              <a:gd name="connsiteX192" fmla="*/ 413835 w 12192000"/>
              <a:gd name="connsiteY192" fmla="*/ 2156783 h 2237474"/>
              <a:gd name="connsiteX193" fmla="*/ 376513 w 12192000"/>
              <a:gd name="connsiteY193" fmla="*/ 2154014 h 2237474"/>
              <a:gd name="connsiteX194" fmla="*/ 273386 w 12192000"/>
              <a:gd name="connsiteY194" fmla="*/ 2142551 h 2237474"/>
              <a:gd name="connsiteX195" fmla="*/ 169207 w 12192000"/>
              <a:gd name="connsiteY195" fmla="*/ 2128100 h 2237474"/>
              <a:gd name="connsiteX196" fmla="*/ 93149 w 12192000"/>
              <a:gd name="connsiteY196" fmla="*/ 2105324 h 2237474"/>
              <a:gd name="connsiteX197" fmla="*/ 88109 w 12192000"/>
              <a:gd name="connsiteY197" fmla="*/ 2106704 h 2237474"/>
              <a:gd name="connsiteX198" fmla="*/ 80022 w 12192000"/>
              <a:gd name="connsiteY198" fmla="*/ 2107254 h 2237474"/>
              <a:gd name="connsiteX199" fmla="*/ 79717 w 12192000"/>
              <a:gd name="connsiteY199" fmla="*/ 2107046 h 2237474"/>
              <a:gd name="connsiteX200" fmla="*/ 72352 w 12192000"/>
              <a:gd name="connsiteY200" fmla="*/ 2107991 h 2237474"/>
              <a:gd name="connsiteX201" fmla="*/ 37645 w 12192000"/>
              <a:gd name="connsiteY201" fmla="*/ 2115401 h 2237474"/>
              <a:gd name="connsiteX202" fmla="*/ 4572 w 12192000"/>
              <a:gd name="connsiteY202" fmla="*/ 2111091 h 2237474"/>
              <a:gd name="connsiteX203" fmla="*/ 0 w 12192000"/>
              <a:gd name="connsiteY203" fmla="*/ 2110468 h 2237474"/>
              <a:gd name="connsiteX204" fmla="*/ 0 w 12192000"/>
              <a:gd name="connsiteY20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99084 w 12192000"/>
              <a:gd name="connsiteY67" fmla="*/ 1634317 h 2237474"/>
              <a:gd name="connsiteX68" fmla="*/ 6900177 w 12192000"/>
              <a:gd name="connsiteY68" fmla="*/ 1636016 h 2237474"/>
              <a:gd name="connsiteX69" fmla="*/ 6795372 w 12192000"/>
              <a:gd name="connsiteY69" fmla="*/ 1644845 h 2237474"/>
              <a:gd name="connsiteX70" fmla="*/ 6692251 w 12192000"/>
              <a:gd name="connsiteY70" fmla="*/ 1656357 h 2237474"/>
              <a:gd name="connsiteX71" fmla="*/ 6655235 w 12192000"/>
              <a:gd name="connsiteY71" fmla="*/ 1661869 h 2237474"/>
              <a:gd name="connsiteX72" fmla="*/ 6554894 w 12192000"/>
              <a:gd name="connsiteY72" fmla="*/ 1664428 h 2237474"/>
              <a:gd name="connsiteX73" fmla="*/ 6516595 w 12192000"/>
              <a:gd name="connsiteY73" fmla="*/ 1667475 h 2237474"/>
              <a:gd name="connsiteX74" fmla="*/ 6508541 w 12192000"/>
              <a:gd name="connsiteY74" fmla="*/ 1668757 h 2237474"/>
              <a:gd name="connsiteX75" fmla="*/ 6471012 w 12192000"/>
              <a:gd name="connsiteY75" fmla="*/ 1678604 h 2237474"/>
              <a:gd name="connsiteX76" fmla="*/ 6364035 w 12192000"/>
              <a:gd name="connsiteY76" fmla="*/ 1667683 h 2237474"/>
              <a:gd name="connsiteX77" fmla="*/ 6280959 w 12192000"/>
              <a:gd name="connsiteY77" fmla="*/ 1689329 h 2237474"/>
              <a:gd name="connsiteX78" fmla="*/ 6243319 w 12192000"/>
              <a:gd name="connsiteY78" fmla="*/ 1695560 h 2237474"/>
              <a:gd name="connsiteX79" fmla="*/ 6098321 w 12192000"/>
              <a:gd name="connsiteY79" fmla="*/ 1721646 h 2237474"/>
              <a:gd name="connsiteX80" fmla="*/ 5880652 w 12192000"/>
              <a:gd name="connsiteY80" fmla="*/ 1779643 h 2237474"/>
              <a:gd name="connsiteX81" fmla="*/ 5785959 w 12192000"/>
              <a:gd name="connsiteY81" fmla="*/ 1775307 h 2237474"/>
              <a:gd name="connsiteX82" fmla="*/ 5643534 w 12192000"/>
              <a:gd name="connsiteY82" fmla="*/ 1802919 h 2237474"/>
              <a:gd name="connsiteX83" fmla="*/ 5518799 w 12192000"/>
              <a:gd name="connsiteY83" fmla="*/ 1818312 h 2237474"/>
              <a:gd name="connsiteX84" fmla="*/ 5505014 w 12192000"/>
              <a:gd name="connsiteY84" fmla="*/ 1819259 h 2237474"/>
              <a:gd name="connsiteX85" fmla="*/ 5453307 w 12192000"/>
              <a:gd name="connsiteY85" fmla="*/ 1815450 h 2237474"/>
              <a:gd name="connsiteX86" fmla="*/ 5364192 w 12192000"/>
              <a:gd name="connsiteY86" fmla="*/ 1826074 h 2237474"/>
              <a:gd name="connsiteX87" fmla="*/ 5350380 w 12192000"/>
              <a:gd name="connsiteY87" fmla="*/ 1830891 h 2237474"/>
              <a:gd name="connsiteX88" fmla="*/ 5259633 w 12192000"/>
              <a:gd name="connsiteY88" fmla="*/ 1837160 h 2237474"/>
              <a:gd name="connsiteX89" fmla="*/ 5197513 w 12192000"/>
              <a:gd name="connsiteY89" fmla="*/ 1844718 h 2237474"/>
              <a:gd name="connsiteX90" fmla="*/ 5168852 w 12192000"/>
              <a:gd name="connsiteY90" fmla="*/ 1844846 h 2237474"/>
              <a:gd name="connsiteX91" fmla="*/ 5114927 w 12192000"/>
              <a:gd name="connsiteY91" fmla="*/ 1847827 h 2237474"/>
              <a:gd name="connsiteX92" fmla="*/ 5108970 w 12192000"/>
              <a:gd name="connsiteY92" fmla="*/ 1847935 h 2237474"/>
              <a:gd name="connsiteX93" fmla="*/ 5067961 w 12192000"/>
              <a:gd name="connsiteY93" fmla="*/ 1845917 h 2237474"/>
              <a:gd name="connsiteX94" fmla="*/ 5007075 w 12192000"/>
              <a:gd name="connsiteY94" fmla="*/ 1838626 h 2237474"/>
              <a:gd name="connsiteX95" fmla="*/ 4944087 w 12192000"/>
              <a:gd name="connsiteY95" fmla="*/ 1823332 h 2237474"/>
              <a:gd name="connsiteX96" fmla="*/ 4907662 w 12192000"/>
              <a:gd name="connsiteY96" fmla="*/ 1816900 h 2237474"/>
              <a:gd name="connsiteX97" fmla="*/ 4882386 w 12192000"/>
              <a:gd name="connsiteY97" fmla="*/ 1809844 h 2237474"/>
              <a:gd name="connsiteX98" fmla="*/ 4811440 w 12192000"/>
              <a:gd name="connsiteY98" fmla="*/ 1804655 h 2237474"/>
              <a:gd name="connsiteX99" fmla="*/ 4691075 w 12192000"/>
              <a:gd name="connsiteY99" fmla="*/ 1801389 h 2237474"/>
              <a:gd name="connsiteX100" fmla="*/ 4611738 w 12192000"/>
              <a:gd name="connsiteY100" fmla="*/ 1776964 h 2237474"/>
              <a:gd name="connsiteX101" fmla="*/ 4560070 w 12192000"/>
              <a:gd name="connsiteY101" fmla="*/ 1785640 h 2237474"/>
              <a:gd name="connsiteX102" fmla="*/ 4536503 w 12192000"/>
              <a:gd name="connsiteY102" fmla="*/ 1785334 h 2237474"/>
              <a:gd name="connsiteX103" fmla="*/ 4513724 w 12192000"/>
              <a:gd name="connsiteY103" fmla="*/ 1791996 h 2237474"/>
              <a:gd name="connsiteX104" fmla="*/ 4459810 w 12192000"/>
              <a:gd name="connsiteY104" fmla="*/ 1797886 h 2237474"/>
              <a:gd name="connsiteX105" fmla="*/ 4379064 w 12192000"/>
              <a:gd name="connsiteY105" fmla="*/ 1817177 h 2237474"/>
              <a:gd name="connsiteX106" fmla="*/ 4319209 w 12192000"/>
              <a:gd name="connsiteY106" fmla="*/ 1834833 h 2237474"/>
              <a:gd name="connsiteX107" fmla="*/ 4290981 w 12192000"/>
              <a:gd name="connsiteY107" fmla="*/ 1839677 h 2237474"/>
              <a:gd name="connsiteX108" fmla="*/ 4285792 w 12192000"/>
              <a:gd name="connsiteY108" fmla="*/ 1836231 h 2237474"/>
              <a:gd name="connsiteX109" fmla="*/ 4238372 w 12192000"/>
              <a:gd name="connsiteY109" fmla="*/ 1851480 h 2237474"/>
              <a:gd name="connsiteX110" fmla="*/ 4232517 w 12192000"/>
              <a:gd name="connsiteY110" fmla="*/ 1852567 h 2237474"/>
              <a:gd name="connsiteX111" fmla="*/ 4191732 w 12192000"/>
              <a:gd name="connsiteY111" fmla="*/ 1857328 h 2237474"/>
              <a:gd name="connsiteX112" fmla="*/ 4065532 w 12192000"/>
              <a:gd name="connsiteY112" fmla="*/ 1855477 h 2237474"/>
              <a:gd name="connsiteX113" fmla="*/ 4028460 w 12192000"/>
              <a:gd name="connsiteY113" fmla="*/ 1855137 h 2237474"/>
              <a:gd name="connsiteX114" fmla="*/ 4002267 w 12192000"/>
              <a:gd name="connsiteY114" fmla="*/ 1852352 h 2237474"/>
              <a:gd name="connsiteX115" fmla="*/ 3931396 w 12192000"/>
              <a:gd name="connsiteY115" fmla="*/ 1858915 h 2237474"/>
              <a:gd name="connsiteX116" fmla="*/ 3812162 w 12192000"/>
              <a:gd name="connsiteY116" fmla="*/ 1875501 h 2237474"/>
              <a:gd name="connsiteX117" fmla="*/ 3729530 w 12192000"/>
              <a:gd name="connsiteY117" fmla="*/ 1864513 h 2237474"/>
              <a:gd name="connsiteX118" fmla="*/ 3680177 w 12192000"/>
              <a:gd name="connsiteY118" fmla="*/ 1881552 h 2237474"/>
              <a:gd name="connsiteX119" fmla="*/ 3567259 w 12192000"/>
              <a:gd name="connsiteY119" fmla="*/ 1893482 h 2237474"/>
              <a:gd name="connsiteX120" fmla="*/ 3405770 w 12192000"/>
              <a:gd name="connsiteY120" fmla="*/ 1904591 h 2237474"/>
              <a:gd name="connsiteX121" fmla="*/ 3280097 w 12192000"/>
              <a:gd name="connsiteY121" fmla="*/ 1919610 h 2237474"/>
              <a:gd name="connsiteX122" fmla="*/ 3123424 w 12192000"/>
              <a:gd name="connsiteY122" fmla="*/ 1952930 h 2237474"/>
              <a:gd name="connsiteX123" fmla="*/ 3009910 w 12192000"/>
              <a:gd name="connsiteY123" fmla="*/ 1957866 h 2237474"/>
              <a:gd name="connsiteX124" fmla="*/ 2995934 w 12192000"/>
              <a:gd name="connsiteY124" fmla="*/ 1967085 h 2237474"/>
              <a:gd name="connsiteX125" fmla="*/ 2980071 w 12192000"/>
              <a:gd name="connsiteY125" fmla="*/ 1972988 h 2237474"/>
              <a:gd name="connsiteX126" fmla="*/ 2978094 w 12192000"/>
              <a:gd name="connsiteY126" fmla="*/ 1972369 h 2237474"/>
              <a:gd name="connsiteX127" fmla="*/ 2942858 w 12192000"/>
              <a:gd name="connsiteY127" fmla="*/ 1981367 h 2237474"/>
              <a:gd name="connsiteX128" fmla="*/ 2875436 w 12192000"/>
              <a:gd name="connsiteY128" fmla="*/ 1996977 h 2237474"/>
              <a:gd name="connsiteX129" fmla="*/ 2874892 w 12192000"/>
              <a:gd name="connsiteY129" fmla="*/ 1996085 h 2237474"/>
              <a:gd name="connsiteX130" fmla="*/ 2864145 w 12192000"/>
              <a:gd name="connsiteY130" fmla="*/ 1994061 h 2237474"/>
              <a:gd name="connsiteX131" fmla="*/ 2843662 w 12192000"/>
              <a:gd name="connsiteY131" fmla="*/ 1992498 h 2237474"/>
              <a:gd name="connsiteX132" fmla="*/ 2796128 w 12192000"/>
              <a:gd name="connsiteY132" fmla="*/ 1976403 h 2237474"/>
              <a:gd name="connsiteX133" fmla="*/ 2756784 w 12192000"/>
              <a:gd name="connsiteY133" fmla="*/ 1985116 h 2237474"/>
              <a:gd name="connsiteX134" fmla="*/ 2748833 w 12192000"/>
              <a:gd name="connsiteY134" fmla="*/ 1986323 h 2237474"/>
              <a:gd name="connsiteX135" fmla="*/ 2748661 w 12192000"/>
              <a:gd name="connsiteY135" fmla="*/ 1986122 h 2237474"/>
              <a:gd name="connsiteX136" fmla="*/ 2740251 w 12192000"/>
              <a:gd name="connsiteY136" fmla="*/ 1986946 h 2237474"/>
              <a:gd name="connsiteX137" fmla="*/ 2718916 w 12192000"/>
              <a:gd name="connsiteY137" fmla="*/ 1990867 h 2237474"/>
              <a:gd name="connsiteX138" fmla="*/ 2713522 w 12192000"/>
              <a:gd name="connsiteY138" fmla="*/ 1990173 h 2237474"/>
              <a:gd name="connsiteX139" fmla="*/ 2680597 w 12192000"/>
              <a:gd name="connsiteY139" fmla="*/ 1984996 h 2237474"/>
              <a:gd name="connsiteX140" fmla="*/ 2578178 w 12192000"/>
              <a:gd name="connsiteY140" fmla="*/ 1990531 h 2237474"/>
              <a:gd name="connsiteX141" fmla="*/ 2476147 w 12192000"/>
              <a:gd name="connsiteY141" fmla="*/ 1998305 h 2237474"/>
              <a:gd name="connsiteX142" fmla="*/ 2373568 w 12192000"/>
              <a:gd name="connsiteY142" fmla="*/ 2003219 h 2237474"/>
              <a:gd name="connsiteX143" fmla="*/ 2321399 w 12192000"/>
              <a:gd name="connsiteY143" fmla="*/ 1989467 h 2237474"/>
              <a:gd name="connsiteX144" fmla="*/ 2315525 w 12192000"/>
              <a:gd name="connsiteY144" fmla="*/ 1989708 h 2237474"/>
              <a:gd name="connsiteX145" fmla="*/ 2300792 w 12192000"/>
              <a:gd name="connsiteY145" fmla="*/ 1994290 h 2237474"/>
              <a:gd name="connsiteX146" fmla="*/ 2295469 w 12192000"/>
              <a:gd name="connsiteY146" fmla="*/ 1996659 h 2237474"/>
              <a:gd name="connsiteX147" fmla="*/ 2287219 w 12192000"/>
              <a:gd name="connsiteY147" fmla="*/ 1998750 h 2237474"/>
              <a:gd name="connsiteX148" fmla="*/ 2286948 w 12192000"/>
              <a:gd name="connsiteY148" fmla="*/ 1998596 h 2237474"/>
              <a:gd name="connsiteX149" fmla="*/ 2243069 w 12192000"/>
              <a:gd name="connsiteY149" fmla="*/ 2015111 h 2237474"/>
              <a:gd name="connsiteX150" fmla="*/ 2186609 w 12192000"/>
              <a:gd name="connsiteY150" fmla="*/ 2008263 h 2237474"/>
              <a:gd name="connsiteX151" fmla="*/ 2164831 w 12192000"/>
              <a:gd name="connsiteY151" fmla="*/ 2010143 h 2237474"/>
              <a:gd name="connsiteX152" fmla="*/ 2152836 w 12192000"/>
              <a:gd name="connsiteY152" fmla="*/ 2010048 h 2237474"/>
              <a:gd name="connsiteX153" fmla="*/ 2117102 w 12192000"/>
              <a:gd name="connsiteY153" fmla="*/ 2023004 h 2237474"/>
              <a:gd name="connsiteX154" fmla="*/ 2111935 w 12192000"/>
              <a:gd name="connsiteY154" fmla="*/ 2023163 h 2237474"/>
              <a:gd name="connsiteX155" fmla="*/ 2089991 w 12192000"/>
              <a:gd name="connsiteY155" fmla="*/ 2034193 h 2237474"/>
              <a:gd name="connsiteX156" fmla="*/ 2058061 w 12192000"/>
              <a:gd name="connsiteY156" fmla="*/ 2047942 h 2237474"/>
              <a:gd name="connsiteX157" fmla="*/ 2055737 w 12192000"/>
              <a:gd name="connsiteY157" fmla="*/ 2047704 h 2237474"/>
              <a:gd name="connsiteX158" fmla="*/ 2042244 w 12192000"/>
              <a:gd name="connsiteY158" fmla="*/ 2055560 h 2237474"/>
              <a:gd name="connsiteX159" fmla="*/ 1976224 w 12192000"/>
              <a:gd name="connsiteY159" fmla="*/ 2074257 h 2237474"/>
              <a:gd name="connsiteX160" fmla="*/ 1877728 w 12192000"/>
              <a:gd name="connsiteY160" fmla="*/ 2101004 h 2237474"/>
              <a:gd name="connsiteX161" fmla="*/ 1759056 w 12192000"/>
              <a:gd name="connsiteY161" fmla="*/ 2125608 h 2237474"/>
              <a:gd name="connsiteX162" fmla="*/ 1637948 w 12192000"/>
              <a:gd name="connsiteY162" fmla="*/ 2172597 h 2237474"/>
              <a:gd name="connsiteX163" fmla="*/ 1434549 w 12192000"/>
              <a:gd name="connsiteY163" fmla="*/ 2234522 h 2237474"/>
              <a:gd name="connsiteX164" fmla="*/ 1398481 w 12192000"/>
              <a:gd name="connsiteY164" fmla="*/ 2237074 h 2237474"/>
              <a:gd name="connsiteX165" fmla="*/ 1398407 w 12192000"/>
              <a:gd name="connsiteY165" fmla="*/ 2237095 h 2237474"/>
              <a:gd name="connsiteX166" fmla="*/ 1370962 w 12192000"/>
              <a:gd name="connsiteY166" fmla="*/ 2237474 h 2237474"/>
              <a:gd name="connsiteX167" fmla="*/ 1356367 w 12192000"/>
              <a:gd name="connsiteY167" fmla="*/ 2235089 h 2237474"/>
              <a:gd name="connsiteX168" fmla="*/ 1324828 w 12192000"/>
              <a:gd name="connsiteY168" fmla="*/ 2231968 h 2237474"/>
              <a:gd name="connsiteX169" fmla="*/ 1297744 w 12192000"/>
              <a:gd name="connsiteY169" fmla="*/ 2235849 h 2237474"/>
              <a:gd name="connsiteX170" fmla="*/ 1286236 w 12192000"/>
              <a:gd name="connsiteY170" fmla="*/ 2233135 h 2237474"/>
              <a:gd name="connsiteX171" fmla="*/ 1283504 w 12192000"/>
              <a:gd name="connsiteY171" fmla="*/ 2233797 h 2237474"/>
              <a:gd name="connsiteX172" fmla="*/ 1279765 w 12192000"/>
              <a:gd name="connsiteY172" fmla="*/ 2229639 h 2237474"/>
              <a:gd name="connsiteX173" fmla="*/ 1195347 w 12192000"/>
              <a:gd name="connsiteY173" fmla="*/ 2212354 h 2237474"/>
              <a:gd name="connsiteX174" fmla="*/ 970251 w 12192000"/>
              <a:gd name="connsiteY174" fmla="*/ 2221029 h 2237474"/>
              <a:gd name="connsiteX175" fmla="*/ 812914 w 12192000"/>
              <a:gd name="connsiteY175" fmla="*/ 2202752 h 2237474"/>
              <a:gd name="connsiteX176" fmla="*/ 800195 w 12192000"/>
              <a:gd name="connsiteY176" fmla="*/ 2209407 h 2237474"/>
              <a:gd name="connsiteX177" fmla="*/ 784978 w 12192000"/>
              <a:gd name="connsiteY177" fmla="*/ 2212360 h 2237474"/>
              <a:gd name="connsiteX178" fmla="*/ 681987 w 12192000"/>
              <a:gd name="connsiteY178" fmla="*/ 2216757 h 2237474"/>
              <a:gd name="connsiteX179" fmla="*/ 669923 w 12192000"/>
              <a:gd name="connsiteY179" fmla="*/ 2211682 h 2237474"/>
              <a:gd name="connsiteX180" fmla="*/ 648680 w 12192000"/>
              <a:gd name="connsiteY180" fmla="*/ 2206229 h 2237474"/>
              <a:gd name="connsiteX181" fmla="*/ 597225 w 12192000"/>
              <a:gd name="connsiteY181" fmla="*/ 2180999 h 2237474"/>
              <a:gd name="connsiteX182" fmla="*/ 558449 w 12192000"/>
              <a:gd name="connsiteY182" fmla="*/ 2182346 h 2237474"/>
              <a:gd name="connsiteX183" fmla="*/ 550517 w 12192000"/>
              <a:gd name="connsiteY183" fmla="*/ 2182060 h 2237474"/>
              <a:gd name="connsiteX184" fmla="*/ 550309 w 12192000"/>
              <a:gd name="connsiteY184" fmla="*/ 2181825 h 2237474"/>
              <a:gd name="connsiteX185" fmla="*/ 541836 w 12192000"/>
              <a:gd name="connsiteY185" fmla="*/ 2181063 h 2237474"/>
              <a:gd name="connsiteX186" fmla="*/ 536057 w 12192000"/>
              <a:gd name="connsiteY186" fmla="*/ 2181537 h 2237474"/>
              <a:gd name="connsiteX187" fmla="*/ 520671 w 12192000"/>
              <a:gd name="connsiteY187" fmla="*/ 2180980 h 2237474"/>
              <a:gd name="connsiteX188" fmla="*/ 515024 w 12192000"/>
              <a:gd name="connsiteY188" fmla="*/ 2179258 h 2237474"/>
              <a:gd name="connsiteX189" fmla="*/ 512278 w 12192000"/>
              <a:gd name="connsiteY189" fmla="*/ 2176369 h 2237474"/>
              <a:gd name="connsiteX190" fmla="*/ 480419 w 12192000"/>
              <a:gd name="connsiteY190" fmla="*/ 2167807 h 2237474"/>
              <a:gd name="connsiteX191" fmla="*/ 413835 w 12192000"/>
              <a:gd name="connsiteY191" fmla="*/ 2156783 h 2237474"/>
              <a:gd name="connsiteX192" fmla="*/ 376513 w 12192000"/>
              <a:gd name="connsiteY192" fmla="*/ 2154014 h 2237474"/>
              <a:gd name="connsiteX193" fmla="*/ 273386 w 12192000"/>
              <a:gd name="connsiteY193" fmla="*/ 2142551 h 2237474"/>
              <a:gd name="connsiteX194" fmla="*/ 169207 w 12192000"/>
              <a:gd name="connsiteY194" fmla="*/ 2128100 h 2237474"/>
              <a:gd name="connsiteX195" fmla="*/ 93149 w 12192000"/>
              <a:gd name="connsiteY195" fmla="*/ 2105324 h 2237474"/>
              <a:gd name="connsiteX196" fmla="*/ 88109 w 12192000"/>
              <a:gd name="connsiteY196" fmla="*/ 2106704 h 2237474"/>
              <a:gd name="connsiteX197" fmla="*/ 80022 w 12192000"/>
              <a:gd name="connsiteY197" fmla="*/ 2107254 h 2237474"/>
              <a:gd name="connsiteX198" fmla="*/ 79717 w 12192000"/>
              <a:gd name="connsiteY198" fmla="*/ 2107046 h 2237474"/>
              <a:gd name="connsiteX199" fmla="*/ 72352 w 12192000"/>
              <a:gd name="connsiteY199" fmla="*/ 2107991 h 2237474"/>
              <a:gd name="connsiteX200" fmla="*/ 37645 w 12192000"/>
              <a:gd name="connsiteY200" fmla="*/ 2115401 h 2237474"/>
              <a:gd name="connsiteX201" fmla="*/ 4572 w 12192000"/>
              <a:gd name="connsiteY201" fmla="*/ 2111091 h 2237474"/>
              <a:gd name="connsiteX202" fmla="*/ 0 w 12192000"/>
              <a:gd name="connsiteY202" fmla="*/ 2110468 h 2237474"/>
              <a:gd name="connsiteX203" fmla="*/ 0 w 12192000"/>
              <a:gd name="connsiteY20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350380 w 12192000"/>
              <a:gd name="connsiteY86" fmla="*/ 1830891 h 2237474"/>
              <a:gd name="connsiteX87" fmla="*/ 5259633 w 12192000"/>
              <a:gd name="connsiteY87" fmla="*/ 1837160 h 2237474"/>
              <a:gd name="connsiteX88" fmla="*/ 5197513 w 12192000"/>
              <a:gd name="connsiteY88" fmla="*/ 1844718 h 2237474"/>
              <a:gd name="connsiteX89" fmla="*/ 5168852 w 12192000"/>
              <a:gd name="connsiteY89" fmla="*/ 1844846 h 2237474"/>
              <a:gd name="connsiteX90" fmla="*/ 5114927 w 12192000"/>
              <a:gd name="connsiteY90" fmla="*/ 1847827 h 2237474"/>
              <a:gd name="connsiteX91" fmla="*/ 5108970 w 12192000"/>
              <a:gd name="connsiteY91" fmla="*/ 1847935 h 2237474"/>
              <a:gd name="connsiteX92" fmla="*/ 5067961 w 12192000"/>
              <a:gd name="connsiteY92" fmla="*/ 1845917 h 2237474"/>
              <a:gd name="connsiteX93" fmla="*/ 5007075 w 12192000"/>
              <a:gd name="connsiteY93" fmla="*/ 1838626 h 2237474"/>
              <a:gd name="connsiteX94" fmla="*/ 4944087 w 12192000"/>
              <a:gd name="connsiteY94" fmla="*/ 1823332 h 2237474"/>
              <a:gd name="connsiteX95" fmla="*/ 4907662 w 12192000"/>
              <a:gd name="connsiteY95" fmla="*/ 1816900 h 2237474"/>
              <a:gd name="connsiteX96" fmla="*/ 4882386 w 12192000"/>
              <a:gd name="connsiteY96" fmla="*/ 1809844 h 2237474"/>
              <a:gd name="connsiteX97" fmla="*/ 4811440 w 12192000"/>
              <a:gd name="connsiteY97" fmla="*/ 1804655 h 2237474"/>
              <a:gd name="connsiteX98" fmla="*/ 4691075 w 12192000"/>
              <a:gd name="connsiteY98" fmla="*/ 1801389 h 2237474"/>
              <a:gd name="connsiteX99" fmla="*/ 4611738 w 12192000"/>
              <a:gd name="connsiteY99" fmla="*/ 1776964 h 2237474"/>
              <a:gd name="connsiteX100" fmla="*/ 4560070 w 12192000"/>
              <a:gd name="connsiteY100" fmla="*/ 1785640 h 2237474"/>
              <a:gd name="connsiteX101" fmla="*/ 4536503 w 12192000"/>
              <a:gd name="connsiteY101" fmla="*/ 1785334 h 2237474"/>
              <a:gd name="connsiteX102" fmla="*/ 4513724 w 12192000"/>
              <a:gd name="connsiteY102" fmla="*/ 1791996 h 2237474"/>
              <a:gd name="connsiteX103" fmla="*/ 4459810 w 12192000"/>
              <a:gd name="connsiteY103" fmla="*/ 1797886 h 2237474"/>
              <a:gd name="connsiteX104" fmla="*/ 4379064 w 12192000"/>
              <a:gd name="connsiteY104" fmla="*/ 1817177 h 2237474"/>
              <a:gd name="connsiteX105" fmla="*/ 4319209 w 12192000"/>
              <a:gd name="connsiteY105" fmla="*/ 1834833 h 2237474"/>
              <a:gd name="connsiteX106" fmla="*/ 4290981 w 12192000"/>
              <a:gd name="connsiteY106" fmla="*/ 1839677 h 2237474"/>
              <a:gd name="connsiteX107" fmla="*/ 4285792 w 12192000"/>
              <a:gd name="connsiteY107" fmla="*/ 1836231 h 2237474"/>
              <a:gd name="connsiteX108" fmla="*/ 4238372 w 12192000"/>
              <a:gd name="connsiteY108" fmla="*/ 1851480 h 2237474"/>
              <a:gd name="connsiteX109" fmla="*/ 4232517 w 12192000"/>
              <a:gd name="connsiteY109" fmla="*/ 1852567 h 2237474"/>
              <a:gd name="connsiteX110" fmla="*/ 4191732 w 12192000"/>
              <a:gd name="connsiteY110" fmla="*/ 1857328 h 2237474"/>
              <a:gd name="connsiteX111" fmla="*/ 4065532 w 12192000"/>
              <a:gd name="connsiteY111" fmla="*/ 1855477 h 2237474"/>
              <a:gd name="connsiteX112" fmla="*/ 4028460 w 12192000"/>
              <a:gd name="connsiteY112" fmla="*/ 1855137 h 2237474"/>
              <a:gd name="connsiteX113" fmla="*/ 4002267 w 12192000"/>
              <a:gd name="connsiteY113" fmla="*/ 1852352 h 2237474"/>
              <a:gd name="connsiteX114" fmla="*/ 3931396 w 12192000"/>
              <a:gd name="connsiteY114" fmla="*/ 1858915 h 2237474"/>
              <a:gd name="connsiteX115" fmla="*/ 3812162 w 12192000"/>
              <a:gd name="connsiteY115" fmla="*/ 1875501 h 2237474"/>
              <a:gd name="connsiteX116" fmla="*/ 3729530 w 12192000"/>
              <a:gd name="connsiteY116" fmla="*/ 1864513 h 2237474"/>
              <a:gd name="connsiteX117" fmla="*/ 3680177 w 12192000"/>
              <a:gd name="connsiteY117" fmla="*/ 1881552 h 2237474"/>
              <a:gd name="connsiteX118" fmla="*/ 3567259 w 12192000"/>
              <a:gd name="connsiteY118" fmla="*/ 1893482 h 2237474"/>
              <a:gd name="connsiteX119" fmla="*/ 3405770 w 12192000"/>
              <a:gd name="connsiteY119" fmla="*/ 1904591 h 2237474"/>
              <a:gd name="connsiteX120" fmla="*/ 3280097 w 12192000"/>
              <a:gd name="connsiteY120" fmla="*/ 1919610 h 2237474"/>
              <a:gd name="connsiteX121" fmla="*/ 3123424 w 12192000"/>
              <a:gd name="connsiteY121" fmla="*/ 1952930 h 2237474"/>
              <a:gd name="connsiteX122" fmla="*/ 3009910 w 12192000"/>
              <a:gd name="connsiteY122" fmla="*/ 1957866 h 2237474"/>
              <a:gd name="connsiteX123" fmla="*/ 2995934 w 12192000"/>
              <a:gd name="connsiteY123" fmla="*/ 1967085 h 2237474"/>
              <a:gd name="connsiteX124" fmla="*/ 2980071 w 12192000"/>
              <a:gd name="connsiteY124" fmla="*/ 1972988 h 2237474"/>
              <a:gd name="connsiteX125" fmla="*/ 2978094 w 12192000"/>
              <a:gd name="connsiteY125" fmla="*/ 1972369 h 2237474"/>
              <a:gd name="connsiteX126" fmla="*/ 2942858 w 12192000"/>
              <a:gd name="connsiteY126" fmla="*/ 1981367 h 2237474"/>
              <a:gd name="connsiteX127" fmla="*/ 2875436 w 12192000"/>
              <a:gd name="connsiteY127" fmla="*/ 1996977 h 2237474"/>
              <a:gd name="connsiteX128" fmla="*/ 2874892 w 12192000"/>
              <a:gd name="connsiteY128" fmla="*/ 1996085 h 2237474"/>
              <a:gd name="connsiteX129" fmla="*/ 2864145 w 12192000"/>
              <a:gd name="connsiteY129" fmla="*/ 1994061 h 2237474"/>
              <a:gd name="connsiteX130" fmla="*/ 2843662 w 12192000"/>
              <a:gd name="connsiteY130" fmla="*/ 1992498 h 2237474"/>
              <a:gd name="connsiteX131" fmla="*/ 2796128 w 12192000"/>
              <a:gd name="connsiteY131" fmla="*/ 1976403 h 2237474"/>
              <a:gd name="connsiteX132" fmla="*/ 2756784 w 12192000"/>
              <a:gd name="connsiteY132" fmla="*/ 1985116 h 2237474"/>
              <a:gd name="connsiteX133" fmla="*/ 2748833 w 12192000"/>
              <a:gd name="connsiteY133" fmla="*/ 1986323 h 2237474"/>
              <a:gd name="connsiteX134" fmla="*/ 2748661 w 12192000"/>
              <a:gd name="connsiteY134" fmla="*/ 1986122 h 2237474"/>
              <a:gd name="connsiteX135" fmla="*/ 2740251 w 12192000"/>
              <a:gd name="connsiteY135" fmla="*/ 1986946 h 2237474"/>
              <a:gd name="connsiteX136" fmla="*/ 2718916 w 12192000"/>
              <a:gd name="connsiteY136" fmla="*/ 1990867 h 2237474"/>
              <a:gd name="connsiteX137" fmla="*/ 2713522 w 12192000"/>
              <a:gd name="connsiteY137" fmla="*/ 1990173 h 2237474"/>
              <a:gd name="connsiteX138" fmla="*/ 2680597 w 12192000"/>
              <a:gd name="connsiteY138" fmla="*/ 1984996 h 2237474"/>
              <a:gd name="connsiteX139" fmla="*/ 2578178 w 12192000"/>
              <a:gd name="connsiteY139" fmla="*/ 1990531 h 2237474"/>
              <a:gd name="connsiteX140" fmla="*/ 2476147 w 12192000"/>
              <a:gd name="connsiteY140" fmla="*/ 1998305 h 2237474"/>
              <a:gd name="connsiteX141" fmla="*/ 2373568 w 12192000"/>
              <a:gd name="connsiteY141" fmla="*/ 2003219 h 2237474"/>
              <a:gd name="connsiteX142" fmla="*/ 2321399 w 12192000"/>
              <a:gd name="connsiteY142" fmla="*/ 1989467 h 2237474"/>
              <a:gd name="connsiteX143" fmla="*/ 2315525 w 12192000"/>
              <a:gd name="connsiteY143" fmla="*/ 1989708 h 2237474"/>
              <a:gd name="connsiteX144" fmla="*/ 2300792 w 12192000"/>
              <a:gd name="connsiteY144" fmla="*/ 1994290 h 2237474"/>
              <a:gd name="connsiteX145" fmla="*/ 2295469 w 12192000"/>
              <a:gd name="connsiteY145" fmla="*/ 1996659 h 2237474"/>
              <a:gd name="connsiteX146" fmla="*/ 2287219 w 12192000"/>
              <a:gd name="connsiteY146" fmla="*/ 1998750 h 2237474"/>
              <a:gd name="connsiteX147" fmla="*/ 2286948 w 12192000"/>
              <a:gd name="connsiteY147" fmla="*/ 1998596 h 2237474"/>
              <a:gd name="connsiteX148" fmla="*/ 2243069 w 12192000"/>
              <a:gd name="connsiteY148" fmla="*/ 2015111 h 2237474"/>
              <a:gd name="connsiteX149" fmla="*/ 2186609 w 12192000"/>
              <a:gd name="connsiteY149" fmla="*/ 2008263 h 2237474"/>
              <a:gd name="connsiteX150" fmla="*/ 2164831 w 12192000"/>
              <a:gd name="connsiteY150" fmla="*/ 2010143 h 2237474"/>
              <a:gd name="connsiteX151" fmla="*/ 2152836 w 12192000"/>
              <a:gd name="connsiteY151" fmla="*/ 2010048 h 2237474"/>
              <a:gd name="connsiteX152" fmla="*/ 2117102 w 12192000"/>
              <a:gd name="connsiteY152" fmla="*/ 2023004 h 2237474"/>
              <a:gd name="connsiteX153" fmla="*/ 2111935 w 12192000"/>
              <a:gd name="connsiteY153" fmla="*/ 2023163 h 2237474"/>
              <a:gd name="connsiteX154" fmla="*/ 2089991 w 12192000"/>
              <a:gd name="connsiteY154" fmla="*/ 2034193 h 2237474"/>
              <a:gd name="connsiteX155" fmla="*/ 2058061 w 12192000"/>
              <a:gd name="connsiteY155" fmla="*/ 2047942 h 2237474"/>
              <a:gd name="connsiteX156" fmla="*/ 2055737 w 12192000"/>
              <a:gd name="connsiteY156" fmla="*/ 2047704 h 2237474"/>
              <a:gd name="connsiteX157" fmla="*/ 2042244 w 12192000"/>
              <a:gd name="connsiteY157" fmla="*/ 2055560 h 2237474"/>
              <a:gd name="connsiteX158" fmla="*/ 1976224 w 12192000"/>
              <a:gd name="connsiteY158" fmla="*/ 2074257 h 2237474"/>
              <a:gd name="connsiteX159" fmla="*/ 1877728 w 12192000"/>
              <a:gd name="connsiteY159" fmla="*/ 2101004 h 2237474"/>
              <a:gd name="connsiteX160" fmla="*/ 1759056 w 12192000"/>
              <a:gd name="connsiteY160" fmla="*/ 2125608 h 2237474"/>
              <a:gd name="connsiteX161" fmla="*/ 1637948 w 12192000"/>
              <a:gd name="connsiteY161" fmla="*/ 2172597 h 2237474"/>
              <a:gd name="connsiteX162" fmla="*/ 1434549 w 12192000"/>
              <a:gd name="connsiteY162" fmla="*/ 2234522 h 2237474"/>
              <a:gd name="connsiteX163" fmla="*/ 1398481 w 12192000"/>
              <a:gd name="connsiteY163" fmla="*/ 2237074 h 2237474"/>
              <a:gd name="connsiteX164" fmla="*/ 1398407 w 12192000"/>
              <a:gd name="connsiteY164" fmla="*/ 2237095 h 2237474"/>
              <a:gd name="connsiteX165" fmla="*/ 1370962 w 12192000"/>
              <a:gd name="connsiteY165" fmla="*/ 2237474 h 2237474"/>
              <a:gd name="connsiteX166" fmla="*/ 1356367 w 12192000"/>
              <a:gd name="connsiteY166" fmla="*/ 2235089 h 2237474"/>
              <a:gd name="connsiteX167" fmla="*/ 1324828 w 12192000"/>
              <a:gd name="connsiteY167" fmla="*/ 2231968 h 2237474"/>
              <a:gd name="connsiteX168" fmla="*/ 1297744 w 12192000"/>
              <a:gd name="connsiteY168" fmla="*/ 2235849 h 2237474"/>
              <a:gd name="connsiteX169" fmla="*/ 1286236 w 12192000"/>
              <a:gd name="connsiteY169" fmla="*/ 2233135 h 2237474"/>
              <a:gd name="connsiteX170" fmla="*/ 1283504 w 12192000"/>
              <a:gd name="connsiteY170" fmla="*/ 2233797 h 2237474"/>
              <a:gd name="connsiteX171" fmla="*/ 1279765 w 12192000"/>
              <a:gd name="connsiteY171" fmla="*/ 2229639 h 2237474"/>
              <a:gd name="connsiteX172" fmla="*/ 1195347 w 12192000"/>
              <a:gd name="connsiteY172" fmla="*/ 2212354 h 2237474"/>
              <a:gd name="connsiteX173" fmla="*/ 970251 w 12192000"/>
              <a:gd name="connsiteY173" fmla="*/ 2221029 h 2237474"/>
              <a:gd name="connsiteX174" fmla="*/ 812914 w 12192000"/>
              <a:gd name="connsiteY174" fmla="*/ 2202752 h 2237474"/>
              <a:gd name="connsiteX175" fmla="*/ 800195 w 12192000"/>
              <a:gd name="connsiteY175" fmla="*/ 2209407 h 2237474"/>
              <a:gd name="connsiteX176" fmla="*/ 784978 w 12192000"/>
              <a:gd name="connsiteY176" fmla="*/ 2212360 h 2237474"/>
              <a:gd name="connsiteX177" fmla="*/ 681987 w 12192000"/>
              <a:gd name="connsiteY177" fmla="*/ 2216757 h 2237474"/>
              <a:gd name="connsiteX178" fmla="*/ 669923 w 12192000"/>
              <a:gd name="connsiteY178" fmla="*/ 2211682 h 2237474"/>
              <a:gd name="connsiteX179" fmla="*/ 648680 w 12192000"/>
              <a:gd name="connsiteY179" fmla="*/ 2206229 h 2237474"/>
              <a:gd name="connsiteX180" fmla="*/ 597225 w 12192000"/>
              <a:gd name="connsiteY180" fmla="*/ 2180999 h 2237474"/>
              <a:gd name="connsiteX181" fmla="*/ 558449 w 12192000"/>
              <a:gd name="connsiteY181" fmla="*/ 2182346 h 2237474"/>
              <a:gd name="connsiteX182" fmla="*/ 550517 w 12192000"/>
              <a:gd name="connsiteY182" fmla="*/ 2182060 h 2237474"/>
              <a:gd name="connsiteX183" fmla="*/ 550309 w 12192000"/>
              <a:gd name="connsiteY183" fmla="*/ 2181825 h 2237474"/>
              <a:gd name="connsiteX184" fmla="*/ 541836 w 12192000"/>
              <a:gd name="connsiteY184" fmla="*/ 2181063 h 2237474"/>
              <a:gd name="connsiteX185" fmla="*/ 536057 w 12192000"/>
              <a:gd name="connsiteY185" fmla="*/ 2181537 h 2237474"/>
              <a:gd name="connsiteX186" fmla="*/ 520671 w 12192000"/>
              <a:gd name="connsiteY186" fmla="*/ 2180980 h 2237474"/>
              <a:gd name="connsiteX187" fmla="*/ 515024 w 12192000"/>
              <a:gd name="connsiteY187" fmla="*/ 2179258 h 2237474"/>
              <a:gd name="connsiteX188" fmla="*/ 512278 w 12192000"/>
              <a:gd name="connsiteY188" fmla="*/ 2176369 h 2237474"/>
              <a:gd name="connsiteX189" fmla="*/ 480419 w 12192000"/>
              <a:gd name="connsiteY189" fmla="*/ 2167807 h 2237474"/>
              <a:gd name="connsiteX190" fmla="*/ 413835 w 12192000"/>
              <a:gd name="connsiteY190" fmla="*/ 2156783 h 2237474"/>
              <a:gd name="connsiteX191" fmla="*/ 376513 w 12192000"/>
              <a:gd name="connsiteY191" fmla="*/ 2154014 h 2237474"/>
              <a:gd name="connsiteX192" fmla="*/ 273386 w 12192000"/>
              <a:gd name="connsiteY192" fmla="*/ 2142551 h 2237474"/>
              <a:gd name="connsiteX193" fmla="*/ 169207 w 12192000"/>
              <a:gd name="connsiteY193" fmla="*/ 2128100 h 2237474"/>
              <a:gd name="connsiteX194" fmla="*/ 93149 w 12192000"/>
              <a:gd name="connsiteY194" fmla="*/ 2105324 h 2237474"/>
              <a:gd name="connsiteX195" fmla="*/ 88109 w 12192000"/>
              <a:gd name="connsiteY195" fmla="*/ 2106704 h 2237474"/>
              <a:gd name="connsiteX196" fmla="*/ 80022 w 12192000"/>
              <a:gd name="connsiteY196" fmla="*/ 2107254 h 2237474"/>
              <a:gd name="connsiteX197" fmla="*/ 79717 w 12192000"/>
              <a:gd name="connsiteY197" fmla="*/ 2107046 h 2237474"/>
              <a:gd name="connsiteX198" fmla="*/ 72352 w 12192000"/>
              <a:gd name="connsiteY198" fmla="*/ 2107991 h 2237474"/>
              <a:gd name="connsiteX199" fmla="*/ 37645 w 12192000"/>
              <a:gd name="connsiteY199" fmla="*/ 2115401 h 2237474"/>
              <a:gd name="connsiteX200" fmla="*/ 4572 w 12192000"/>
              <a:gd name="connsiteY200" fmla="*/ 2111091 h 2237474"/>
              <a:gd name="connsiteX201" fmla="*/ 0 w 12192000"/>
              <a:gd name="connsiteY201" fmla="*/ 2110468 h 2237474"/>
              <a:gd name="connsiteX202" fmla="*/ 0 w 12192000"/>
              <a:gd name="connsiteY20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350380 w 12192000"/>
              <a:gd name="connsiteY86" fmla="*/ 1830891 h 2237474"/>
              <a:gd name="connsiteX87" fmla="*/ 5259633 w 12192000"/>
              <a:gd name="connsiteY87" fmla="*/ 1837160 h 2237474"/>
              <a:gd name="connsiteX88" fmla="*/ 5197513 w 12192000"/>
              <a:gd name="connsiteY88" fmla="*/ 1844718 h 2237474"/>
              <a:gd name="connsiteX89" fmla="*/ 5168852 w 12192000"/>
              <a:gd name="connsiteY89" fmla="*/ 1844846 h 2237474"/>
              <a:gd name="connsiteX90" fmla="*/ 5114927 w 12192000"/>
              <a:gd name="connsiteY90" fmla="*/ 1847827 h 2237474"/>
              <a:gd name="connsiteX91" fmla="*/ 5108970 w 12192000"/>
              <a:gd name="connsiteY91" fmla="*/ 1847935 h 2237474"/>
              <a:gd name="connsiteX92" fmla="*/ 5067961 w 12192000"/>
              <a:gd name="connsiteY92" fmla="*/ 1845917 h 2237474"/>
              <a:gd name="connsiteX93" fmla="*/ 5007075 w 12192000"/>
              <a:gd name="connsiteY93" fmla="*/ 1838626 h 2237474"/>
              <a:gd name="connsiteX94" fmla="*/ 4944087 w 12192000"/>
              <a:gd name="connsiteY94" fmla="*/ 1823332 h 2237474"/>
              <a:gd name="connsiteX95" fmla="*/ 4907662 w 12192000"/>
              <a:gd name="connsiteY95" fmla="*/ 1816900 h 2237474"/>
              <a:gd name="connsiteX96" fmla="*/ 4882386 w 12192000"/>
              <a:gd name="connsiteY96" fmla="*/ 1809844 h 2237474"/>
              <a:gd name="connsiteX97" fmla="*/ 4811440 w 12192000"/>
              <a:gd name="connsiteY97" fmla="*/ 1804655 h 2237474"/>
              <a:gd name="connsiteX98" fmla="*/ 4691075 w 12192000"/>
              <a:gd name="connsiteY98" fmla="*/ 1801389 h 2237474"/>
              <a:gd name="connsiteX99" fmla="*/ 4611738 w 12192000"/>
              <a:gd name="connsiteY99" fmla="*/ 1776964 h 2237474"/>
              <a:gd name="connsiteX100" fmla="*/ 4560070 w 12192000"/>
              <a:gd name="connsiteY100" fmla="*/ 1785640 h 2237474"/>
              <a:gd name="connsiteX101" fmla="*/ 4536503 w 12192000"/>
              <a:gd name="connsiteY101" fmla="*/ 1785334 h 2237474"/>
              <a:gd name="connsiteX102" fmla="*/ 4513724 w 12192000"/>
              <a:gd name="connsiteY102" fmla="*/ 1791996 h 2237474"/>
              <a:gd name="connsiteX103" fmla="*/ 4459810 w 12192000"/>
              <a:gd name="connsiteY103" fmla="*/ 1797886 h 2237474"/>
              <a:gd name="connsiteX104" fmla="*/ 4379064 w 12192000"/>
              <a:gd name="connsiteY104" fmla="*/ 1817177 h 2237474"/>
              <a:gd name="connsiteX105" fmla="*/ 4319209 w 12192000"/>
              <a:gd name="connsiteY105" fmla="*/ 1834833 h 2237474"/>
              <a:gd name="connsiteX106" fmla="*/ 4290981 w 12192000"/>
              <a:gd name="connsiteY106" fmla="*/ 1839677 h 2237474"/>
              <a:gd name="connsiteX107" fmla="*/ 4285792 w 12192000"/>
              <a:gd name="connsiteY107" fmla="*/ 1836231 h 2237474"/>
              <a:gd name="connsiteX108" fmla="*/ 4238372 w 12192000"/>
              <a:gd name="connsiteY108" fmla="*/ 1851480 h 2237474"/>
              <a:gd name="connsiteX109" fmla="*/ 4232517 w 12192000"/>
              <a:gd name="connsiteY109" fmla="*/ 1852567 h 2237474"/>
              <a:gd name="connsiteX110" fmla="*/ 4191732 w 12192000"/>
              <a:gd name="connsiteY110" fmla="*/ 1857328 h 2237474"/>
              <a:gd name="connsiteX111" fmla="*/ 4065532 w 12192000"/>
              <a:gd name="connsiteY111" fmla="*/ 1855477 h 2237474"/>
              <a:gd name="connsiteX112" fmla="*/ 4028460 w 12192000"/>
              <a:gd name="connsiteY112" fmla="*/ 1855137 h 2237474"/>
              <a:gd name="connsiteX113" fmla="*/ 4002267 w 12192000"/>
              <a:gd name="connsiteY113" fmla="*/ 1852352 h 2237474"/>
              <a:gd name="connsiteX114" fmla="*/ 3931396 w 12192000"/>
              <a:gd name="connsiteY114" fmla="*/ 1858915 h 2237474"/>
              <a:gd name="connsiteX115" fmla="*/ 3812162 w 12192000"/>
              <a:gd name="connsiteY115" fmla="*/ 1875501 h 2237474"/>
              <a:gd name="connsiteX116" fmla="*/ 3729530 w 12192000"/>
              <a:gd name="connsiteY116" fmla="*/ 1864513 h 2237474"/>
              <a:gd name="connsiteX117" fmla="*/ 3680177 w 12192000"/>
              <a:gd name="connsiteY117" fmla="*/ 1881552 h 2237474"/>
              <a:gd name="connsiteX118" fmla="*/ 3567259 w 12192000"/>
              <a:gd name="connsiteY118" fmla="*/ 1893482 h 2237474"/>
              <a:gd name="connsiteX119" fmla="*/ 3405770 w 12192000"/>
              <a:gd name="connsiteY119" fmla="*/ 1904591 h 2237474"/>
              <a:gd name="connsiteX120" fmla="*/ 3280097 w 12192000"/>
              <a:gd name="connsiteY120" fmla="*/ 1919610 h 2237474"/>
              <a:gd name="connsiteX121" fmla="*/ 3123424 w 12192000"/>
              <a:gd name="connsiteY121" fmla="*/ 1952930 h 2237474"/>
              <a:gd name="connsiteX122" fmla="*/ 3009910 w 12192000"/>
              <a:gd name="connsiteY122" fmla="*/ 1957866 h 2237474"/>
              <a:gd name="connsiteX123" fmla="*/ 2995934 w 12192000"/>
              <a:gd name="connsiteY123" fmla="*/ 1967085 h 2237474"/>
              <a:gd name="connsiteX124" fmla="*/ 2980071 w 12192000"/>
              <a:gd name="connsiteY124" fmla="*/ 1972988 h 2237474"/>
              <a:gd name="connsiteX125" fmla="*/ 2978094 w 12192000"/>
              <a:gd name="connsiteY125" fmla="*/ 1972369 h 2237474"/>
              <a:gd name="connsiteX126" fmla="*/ 2942858 w 12192000"/>
              <a:gd name="connsiteY126" fmla="*/ 1981367 h 2237474"/>
              <a:gd name="connsiteX127" fmla="*/ 2875436 w 12192000"/>
              <a:gd name="connsiteY127" fmla="*/ 1996977 h 2237474"/>
              <a:gd name="connsiteX128" fmla="*/ 2874892 w 12192000"/>
              <a:gd name="connsiteY128" fmla="*/ 1996085 h 2237474"/>
              <a:gd name="connsiteX129" fmla="*/ 2864145 w 12192000"/>
              <a:gd name="connsiteY129" fmla="*/ 1994061 h 2237474"/>
              <a:gd name="connsiteX130" fmla="*/ 2843662 w 12192000"/>
              <a:gd name="connsiteY130" fmla="*/ 1992498 h 2237474"/>
              <a:gd name="connsiteX131" fmla="*/ 2796128 w 12192000"/>
              <a:gd name="connsiteY131" fmla="*/ 1976403 h 2237474"/>
              <a:gd name="connsiteX132" fmla="*/ 2756784 w 12192000"/>
              <a:gd name="connsiteY132" fmla="*/ 1985116 h 2237474"/>
              <a:gd name="connsiteX133" fmla="*/ 2748833 w 12192000"/>
              <a:gd name="connsiteY133" fmla="*/ 1986323 h 2237474"/>
              <a:gd name="connsiteX134" fmla="*/ 2748661 w 12192000"/>
              <a:gd name="connsiteY134" fmla="*/ 1986122 h 2237474"/>
              <a:gd name="connsiteX135" fmla="*/ 2740251 w 12192000"/>
              <a:gd name="connsiteY135" fmla="*/ 1986946 h 2237474"/>
              <a:gd name="connsiteX136" fmla="*/ 2718916 w 12192000"/>
              <a:gd name="connsiteY136" fmla="*/ 1990867 h 2237474"/>
              <a:gd name="connsiteX137" fmla="*/ 2713522 w 12192000"/>
              <a:gd name="connsiteY137" fmla="*/ 1990173 h 2237474"/>
              <a:gd name="connsiteX138" fmla="*/ 2680597 w 12192000"/>
              <a:gd name="connsiteY138" fmla="*/ 1984996 h 2237474"/>
              <a:gd name="connsiteX139" fmla="*/ 2578178 w 12192000"/>
              <a:gd name="connsiteY139" fmla="*/ 1990531 h 2237474"/>
              <a:gd name="connsiteX140" fmla="*/ 2476147 w 12192000"/>
              <a:gd name="connsiteY140" fmla="*/ 1998305 h 2237474"/>
              <a:gd name="connsiteX141" fmla="*/ 2373568 w 12192000"/>
              <a:gd name="connsiteY141" fmla="*/ 2003219 h 2237474"/>
              <a:gd name="connsiteX142" fmla="*/ 2321399 w 12192000"/>
              <a:gd name="connsiteY142" fmla="*/ 1989467 h 2237474"/>
              <a:gd name="connsiteX143" fmla="*/ 2315525 w 12192000"/>
              <a:gd name="connsiteY143" fmla="*/ 1989708 h 2237474"/>
              <a:gd name="connsiteX144" fmla="*/ 2300792 w 12192000"/>
              <a:gd name="connsiteY144" fmla="*/ 1994290 h 2237474"/>
              <a:gd name="connsiteX145" fmla="*/ 2295469 w 12192000"/>
              <a:gd name="connsiteY145" fmla="*/ 1996659 h 2237474"/>
              <a:gd name="connsiteX146" fmla="*/ 2287219 w 12192000"/>
              <a:gd name="connsiteY146" fmla="*/ 1998750 h 2237474"/>
              <a:gd name="connsiteX147" fmla="*/ 2286948 w 12192000"/>
              <a:gd name="connsiteY147" fmla="*/ 1998596 h 2237474"/>
              <a:gd name="connsiteX148" fmla="*/ 2243069 w 12192000"/>
              <a:gd name="connsiteY148" fmla="*/ 2015111 h 2237474"/>
              <a:gd name="connsiteX149" fmla="*/ 2186609 w 12192000"/>
              <a:gd name="connsiteY149" fmla="*/ 2008263 h 2237474"/>
              <a:gd name="connsiteX150" fmla="*/ 2164831 w 12192000"/>
              <a:gd name="connsiteY150" fmla="*/ 2010143 h 2237474"/>
              <a:gd name="connsiteX151" fmla="*/ 2152836 w 12192000"/>
              <a:gd name="connsiteY151" fmla="*/ 2010048 h 2237474"/>
              <a:gd name="connsiteX152" fmla="*/ 2117102 w 12192000"/>
              <a:gd name="connsiteY152" fmla="*/ 2023004 h 2237474"/>
              <a:gd name="connsiteX153" fmla="*/ 2111935 w 12192000"/>
              <a:gd name="connsiteY153" fmla="*/ 2023163 h 2237474"/>
              <a:gd name="connsiteX154" fmla="*/ 2089991 w 12192000"/>
              <a:gd name="connsiteY154" fmla="*/ 2034193 h 2237474"/>
              <a:gd name="connsiteX155" fmla="*/ 2058061 w 12192000"/>
              <a:gd name="connsiteY155" fmla="*/ 2047942 h 2237474"/>
              <a:gd name="connsiteX156" fmla="*/ 2055737 w 12192000"/>
              <a:gd name="connsiteY156" fmla="*/ 2047704 h 2237474"/>
              <a:gd name="connsiteX157" fmla="*/ 2042244 w 12192000"/>
              <a:gd name="connsiteY157" fmla="*/ 2055560 h 2237474"/>
              <a:gd name="connsiteX158" fmla="*/ 1976224 w 12192000"/>
              <a:gd name="connsiteY158" fmla="*/ 2074257 h 2237474"/>
              <a:gd name="connsiteX159" fmla="*/ 1877728 w 12192000"/>
              <a:gd name="connsiteY159" fmla="*/ 2101004 h 2237474"/>
              <a:gd name="connsiteX160" fmla="*/ 1759056 w 12192000"/>
              <a:gd name="connsiteY160" fmla="*/ 2125608 h 2237474"/>
              <a:gd name="connsiteX161" fmla="*/ 1637948 w 12192000"/>
              <a:gd name="connsiteY161" fmla="*/ 2172597 h 2237474"/>
              <a:gd name="connsiteX162" fmla="*/ 1434549 w 12192000"/>
              <a:gd name="connsiteY162" fmla="*/ 2234522 h 2237474"/>
              <a:gd name="connsiteX163" fmla="*/ 1398481 w 12192000"/>
              <a:gd name="connsiteY163" fmla="*/ 2237074 h 2237474"/>
              <a:gd name="connsiteX164" fmla="*/ 1398407 w 12192000"/>
              <a:gd name="connsiteY164" fmla="*/ 2237095 h 2237474"/>
              <a:gd name="connsiteX165" fmla="*/ 1370962 w 12192000"/>
              <a:gd name="connsiteY165" fmla="*/ 2237474 h 2237474"/>
              <a:gd name="connsiteX166" fmla="*/ 1356367 w 12192000"/>
              <a:gd name="connsiteY166" fmla="*/ 2235089 h 2237474"/>
              <a:gd name="connsiteX167" fmla="*/ 1324828 w 12192000"/>
              <a:gd name="connsiteY167" fmla="*/ 2231968 h 2237474"/>
              <a:gd name="connsiteX168" fmla="*/ 1297744 w 12192000"/>
              <a:gd name="connsiteY168" fmla="*/ 2235849 h 2237474"/>
              <a:gd name="connsiteX169" fmla="*/ 1286236 w 12192000"/>
              <a:gd name="connsiteY169" fmla="*/ 2233135 h 2237474"/>
              <a:gd name="connsiteX170" fmla="*/ 1283504 w 12192000"/>
              <a:gd name="connsiteY170" fmla="*/ 2233797 h 2237474"/>
              <a:gd name="connsiteX171" fmla="*/ 1279765 w 12192000"/>
              <a:gd name="connsiteY171" fmla="*/ 2229639 h 2237474"/>
              <a:gd name="connsiteX172" fmla="*/ 1195347 w 12192000"/>
              <a:gd name="connsiteY172" fmla="*/ 2212354 h 2237474"/>
              <a:gd name="connsiteX173" fmla="*/ 970251 w 12192000"/>
              <a:gd name="connsiteY173" fmla="*/ 2221029 h 2237474"/>
              <a:gd name="connsiteX174" fmla="*/ 812914 w 12192000"/>
              <a:gd name="connsiteY174" fmla="*/ 2202752 h 2237474"/>
              <a:gd name="connsiteX175" fmla="*/ 800195 w 12192000"/>
              <a:gd name="connsiteY175" fmla="*/ 2209407 h 2237474"/>
              <a:gd name="connsiteX176" fmla="*/ 784978 w 12192000"/>
              <a:gd name="connsiteY176" fmla="*/ 2212360 h 2237474"/>
              <a:gd name="connsiteX177" fmla="*/ 681987 w 12192000"/>
              <a:gd name="connsiteY177" fmla="*/ 2216757 h 2237474"/>
              <a:gd name="connsiteX178" fmla="*/ 669923 w 12192000"/>
              <a:gd name="connsiteY178" fmla="*/ 2211682 h 2237474"/>
              <a:gd name="connsiteX179" fmla="*/ 648680 w 12192000"/>
              <a:gd name="connsiteY179" fmla="*/ 2206229 h 2237474"/>
              <a:gd name="connsiteX180" fmla="*/ 597225 w 12192000"/>
              <a:gd name="connsiteY180" fmla="*/ 2180999 h 2237474"/>
              <a:gd name="connsiteX181" fmla="*/ 558449 w 12192000"/>
              <a:gd name="connsiteY181" fmla="*/ 2182346 h 2237474"/>
              <a:gd name="connsiteX182" fmla="*/ 550517 w 12192000"/>
              <a:gd name="connsiteY182" fmla="*/ 2182060 h 2237474"/>
              <a:gd name="connsiteX183" fmla="*/ 550309 w 12192000"/>
              <a:gd name="connsiteY183" fmla="*/ 2181825 h 2237474"/>
              <a:gd name="connsiteX184" fmla="*/ 541836 w 12192000"/>
              <a:gd name="connsiteY184" fmla="*/ 2181063 h 2237474"/>
              <a:gd name="connsiteX185" fmla="*/ 536057 w 12192000"/>
              <a:gd name="connsiteY185" fmla="*/ 2181537 h 2237474"/>
              <a:gd name="connsiteX186" fmla="*/ 520671 w 12192000"/>
              <a:gd name="connsiteY186" fmla="*/ 2180980 h 2237474"/>
              <a:gd name="connsiteX187" fmla="*/ 515024 w 12192000"/>
              <a:gd name="connsiteY187" fmla="*/ 2179258 h 2237474"/>
              <a:gd name="connsiteX188" fmla="*/ 512278 w 12192000"/>
              <a:gd name="connsiteY188" fmla="*/ 2176369 h 2237474"/>
              <a:gd name="connsiteX189" fmla="*/ 480419 w 12192000"/>
              <a:gd name="connsiteY189" fmla="*/ 2167807 h 2237474"/>
              <a:gd name="connsiteX190" fmla="*/ 413835 w 12192000"/>
              <a:gd name="connsiteY190" fmla="*/ 2156783 h 2237474"/>
              <a:gd name="connsiteX191" fmla="*/ 376513 w 12192000"/>
              <a:gd name="connsiteY191" fmla="*/ 2154014 h 2237474"/>
              <a:gd name="connsiteX192" fmla="*/ 273386 w 12192000"/>
              <a:gd name="connsiteY192" fmla="*/ 2142551 h 2237474"/>
              <a:gd name="connsiteX193" fmla="*/ 169207 w 12192000"/>
              <a:gd name="connsiteY193" fmla="*/ 2128100 h 2237474"/>
              <a:gd name="connsiteX194" fmla="*/ 93149 w 12192000"/>
              <a:gd name="connsiteY194" fmla="*/ 2105324 h 2237474"/>
              <a:gd name="connsiteX195" fmla="*/ 88109 w 12192000"/>
              <a:gd name="connsiteY195" fmla="*/ 2106704 h 2237474"/>
              <a:gd name="connsiteX196" fmla="*/ 80022 w 12192000"/>
              <a:gd name="connsiteY196" fmla="*/ 2107254 h 2237474"/>
              <a:gd name="connsiteX197" fmla="*/ 79717 w 12192000"/>
              <a:gd name="connsiteY197" fmla="*/ 2107046 h 2237474"/>
              <a:gd name="connsiteX198" fmla="*/ 72352 w 12192000"/>
              <a:gd name="connsiteY198" fmla="*/ 2107991 h 2237474"/>
              <a:gd name="connsiteX199" fmla="*/ 37645 w 12192000"/>
              <a:gd name="connsiteY199" fmla="*/ 2115401 h 2237474"/>
              <a:gd name="connsiteX200" fmla="*/ 4572 w 12192000"/>
              <a:gd name="connsiteY200" fmla="*/ 2111091 h 2237474"/>
              <a:gd name="connsiteX201" fmla="*/ 0 w 12192000"/>
              <a:gd name="connsiteY201" fmla="*/ 2110468 h 2237474"/>
              <a:gd name="connsiteX202" fmla="*/ 0 w 12192000"/>
              <a:gd name="connsiteY20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97513 w 12192000"/>
              <a:gd name="connsiteY87" fmla="*/ 1844718 h 2237474"/>
              <a:gd name="connsiteX88" fmla="*/ 5168852 w 12192000"/>
              <a:gd name="connsiteY88" fmla="*/ 1844846 h 2237474"/>
              <a:gd name="connsiteX89" fmla="*/ 5114927 w 12192000"/>
              <a:gd name="connsiteY89" fmla="*/ 1847827 h 2237474"/>
              <a:gd name="connsiteX90" fmla="*/ 5108970 w 12192000"/>
              <a:gd name="connsiteY90" fmla="*/ 1847935 h 2237474"/>
              <a:gd name="connsiteX91" fmla="*/ 5067961 w 12192000"/>
              <a:gd name="connsiteY91" fmla="*/ 1845917 h 2237474"/>
              <a:gd name="connsiteX92" fmla="*/ 5007075 w 12192000"/>
              <a:gd name="connsiteY92" fmla="*/ 1838626 h 2237474"/>
              <a:gd name="connsiteX93" fmla="*/ 4944087 w 12192000"/>
              <a:gd name="connsiteY93" fmla="*/ 1823332 h 2237474"/>
              <a:gd name="connsiteX94" fmla="*/ 4907662 w 12192000"/>
              <a:gd name="connsiteY94" fmla="*/ 1816900 h 2237474"/>
              <a:gd name="connsiteX95" fmla="*/ 4882386 w 12192000"/>
              <a:gd name="connsiteY95" fmla="*/ 1809844 h 2237474"/>
              <a:gd name="connsiteX96" fmla="*/ 4811440 w 12192000"/>
              <a:gd name="connsiteY96" fmla="*/ 1804655 h 2237474"/>
              <a:gd name="connsiteX97" fmla="*/ 4691075 w 12192000"/>
              <a:gd name="connsiteY97" fmla="*/ 1801389 h 2237474"/>
              <a:gd name="connsiteX98" fmla="*/ 4611738 w 12192000"/>
              <a:gd name="connsiteY98" fmla="*/ 1776964 h 2237474"/>
              <a:gd name="connsiteX99" fmla="*/ 4560070 w 12192000"/>
              <a:gd name="connsiteY99" fmla="*/ 1785640 h 2237474"/>
              <a:gd name="connsiteX100" fmla="*/ 4536503 w 12192000"/>
              <a:gd name="connsiteY100" fmla="*/ 1785334 h 2237474"/>
              <a:gd name="connsiteX101" fmla="*/ 4513724 w 12192000"/>
              <a:gd name="connsiteY101" fmla="*/ 1791996 h 2237474"/>
              <a:gd name="connsiteX102" fmla="*/ 4459810 w 12192000"/>
              <a:gd name="connsiteY102" fmla="*/ 1797886 h 2237474"/>
              <a:gd name="connsiteX103" fmla="*/ 4379064 w 12192000"/>
              <a:gd name="connsiteY103" fmla="*/ 1817177 h 2237474"/>
              <a:gd name="connsiteX104" fmla="*/ 4319209 w 12192000"/>
              <a:gd name="connsiteY104" fmla="*/ 1834833 h 2237474"/>
              <a:gd name="connsiteX105" fmla="*/ 4290981 w 12192000"/>
              <a:gd name="connsiteY105" fmla="*/ 1839677 h 2237474"/>
              <a:gd name="connsiteX106" fmla="*/ 4285792 w 12192000"/>
              <a:gd name="connsiteY106" fmla="*/ 1836231 h 2237474"/>
              <a:gd name="connsiteX107" fmla="*/ 4238372 w 12192000"/>
              <a:gd name="connsiteY107" fmla="*/ 1851480 h 2237474"/>
              <a:gd name="connsiteX108" fmla="*/ 4232517 w 12192000"/>
              <a:gd name="connsiteY108" fmla="*/ 1852567 h 2237474"/>
              <a:gd name="connsiteX109" fmla="*/ 4191732 w 12192000"/>
              <a:gd name="connsiteY109" fmla="*/ 1857328 h 2237474"/>
              <a:gd name="connsiteX110" fmla="*/ 4065532 w 12192000"/>
              <a:gd name="connsiteY110" fmla="*/ 1855477 h 2237474"/>
              <a:gd name="connsiteX111" fmla="*/ 4028460 w 12192000"/>
              <a:gd name="connsiteY111" fmla="*/ 1855137 h 2237474"/>
              <a:gd name="connsiteX112" fmla="*/ 4002267 w 12192000"/>
              <a:gd name="connsiteY112" fmla="*/ 1852352 h 2237474"/>
              <a:gd name="connsiteX113" fmla="*/ 3931396 w 12192000"/>
              <a:gd name="connsiteY113" fmla="*/ 1858915 h 2237474"/>
              <a:gd name="connsiteX114" fmla="*/ 3812162 w 12192000"/>
              <a:gd name="connsiteY114" fmla="*/ 1875501 h 2237474"/>
              <a:gd name="connsiteX115" fmla="*/ 3729530 w 12192000"/>
              <a:gd name="connsiteY115" fmla="*/ 1864513 h 2237474"/>
              <a:gd name="connsiteX116" fmla="*/ 3680177 w 12192000"/>
              <a:gd name="connsiteY116" fmla="*/ 1881552 h 2237474"/>
              <a:gd name="connsiteX117" fmla="*/ 3567259 w 12192000"/>
              <a:gd name="connsiteY117" fmla="*/ 1893482 h 2237474"/>
              <a:gd name="connsiteX118" fmla="*/ 3405770 w 12192000"/>
              <a:gd name="connsiteY118" fmla="*/ 1904591 h 2237474"/>
              <a:gd name="connsiteX119" fmla="*/ 3280097 w 12192000"/>
              <a:gd name="connsiteY119" fmla="*/ 1919610 h 2237474"/>
              <a:gd name="connsiteX120" fmla="*/ 3123424 w 12192000"/>
              <a:gd name="connsiteY120" fmla="*/ 1952930 h 2237474"/>
              <a:gd name="connsiteX121" fmla="*/ 3009910 w 12192000"/>
              <a:gd name="connsiteY121" fmla="*/ 1957866 h 2237474"/>
              <a:gd name="connsiteX122" fmla="*/ 2995934 w 12192000"/>
              <a:gd name="connsiteY122" fmla="*/ 1967085 h 2237474"/>
              <a:gd name="connsiteX123" fmla="*/ 2980071 w 12192000"/>
              <a:gd name="connsiteY123" fmla="*/ 1972988 h 2237474"/>
              <a:gd name="connsiteX124" fmla="*/ 2978094 w 12192000"/>
              <a:gd name="connsiteY124" fmla="*/ 1972369 h 2237474"/>
              <a:gd name="connsiteX125" fmla="*/ 2942858 w 12192000"/>
              <a:gd name="connsiteY125" fmla="*/ 1981367 h 2237474"/>
              <a:gd name="connsiteX126" fmla="*/ 2875436 w 12192000"/>
              <a:gd name="connsiteY126" fmla="*/ 1996977 h 2237474"/>
              <a:gd name="connsiteX127" fmla="*/ 2874892 w 12192000"/>
              <a:gd name="connsiteY127" fmla="*/ 1996085 h 2237474"/>
              <a:gd name="connsiteX128" fmla="*/ 2864145 w 12192000"/>
              <a:gd name="connsiteY128" fmla="*/ 1994061 h 2237474"/>
              <a:gd name="connsiteX129" fmla="*/ 2843662 w 12192000"/>
              <a:gd name="connsiteY129" fmla="*/ 1992498 h 2237474"/>
              <a:gd name="connsiteX130" fmla="*/ 2796128 w 12192000"/>
              <a:gd name="connsiteY130" fmla="*/ 1976403 h 2237474"/>
              <a:gd name="connsiteX131" fmla="*/ 2756784 w 12192000"/>
              <a:gd name="connsiteY131" fmla="*/ 1985116 h 2237474"/>
              <a:gd name="connsiteX132" fmla="*/ 2748833 w 12192000"/>
              <a:gd name="connsiteY132" fmla="*/ 1986323 h 2237474"/>
              <a:gd name="connsiteX133" fmla="*/ 2748661 w 12192000"/>
              <a:gd name="connsiteY133" fmla="*/ 1986122 h 2237474"/>
              <a:gd name="connsiteX134" fmla="*/ 2740251 w 12192000"/>
              <a:gd name="connsiteY134" fmla="*/ 1986946 h 2237474"/>
              <a:gd name="connsiteX135" fmla="*/ 2718916 w 12192000"/>
              <a:gd name="connsiteY135" fmla="*/ 1990867 h 2237474"/>
              <a:gd name="connsiteX136" fmla="*/ 2713522 w 12192000"/>
              <a:gd name="connsiteY136" fmla="*/ 1990173 h 2237474"/>
              <a:gd name="connsiteX137" fmla="*/ 2680597 w 12192000"/>
              <a:gd name="connsiteY137" fmla="*/ 1984996 h 2237474"/>
              <a:gd name="connsiteX138" fmla="*/ 2578178 w 12192000"/>
              <a:gd name="connsiteY138" fmla="*/ 1990531 h 2237474"/>
              <a:gd name="connsiteX139" fmla="*/ 2476147 w 12192000"/>
              <a:gd name="connsiteY139" fmla="*/ 1998305 h 2237474"/>
              <a:gd name="connsiteX140" fmla="*/ 2373568 w 12192000"/>
              <a:gd name="connsiteY140" fmla="*/ 2003219 h 2237474"/>
              <a:gd name="connsiteX141" fmla="*/ 2321399 w 12192000"/>
              <a:gd name="connsiteY141" fmla="*/ 1989467 h 2237474"/>
              <a:gd name="connsiteX142" fmla="*/ 2315525 w 12192000"/>
              <a:gd name="connsiteY142" fmla="*/ 1989708 h 2237474"/>
              <a:gd name="connsiteX143" fmla="*/ 2300792 w 12192000"/>
              <a:gd name="connsiteY143" fmla="*/ 1994290 h 2237474"/>
              <a:gd name="connsiteX144" fmla="*/ 2295469 w 12192000"/>
              <a:gd name="connsiteY144" fmla="*/ 1996659 h 2237474"/>
              <a:gd name="connsiteX145" fmla="*/ 2287219 w 12192000"/>
              <a:gd name="connsiteY145" fmla="*/ 1998750 h 2237474"/>
              <a:gd name="connsiteX146" fmla="*/ 2286948 w 12192000"/>
              <a:gd name="connsiteY146" fmla="*/ 1998596 h 2237474"/>
              <a:gd name="connsiteX147" fmla="*/ 2243069 w 12192000"/>
              <a:gd name="connsiteY147" fmla="*/ 2015111 h 2237474"/>
              <a:gd name="connsiteX148" fmla="*/ 2186609 w 12192000"/>
              <a:gd name="connsiteY148" fmla="*/ 2008263 h 2237474"/>
              <a:gd name="connsiteX149" fmla="*/ 2164831 w 12192000"/>
              <a:gd name="connsiteY149" fmla="*/ 2010143 h 2237474"/>
              <a:gd name="connsiteX150" fmla="*/ 2152836 w 12192000"/>
              <a:gd name="connsiteY150" fmla="*/ 2010048 h 2237474"/>
              <a:gd name="connsiteX151" fmla="*/ 2117102 w 12192000"/>
              <a:gd name="connsiteY151" fmla="*/ 2023004 h 2237474"/>
              <a:gd name="connsiteX152" fmla="*/ 2111935 w 12192000"/>
              <a:gd name="connsiteY152" fmla="*/ 2023163 h 2237474"/>
              <a:gd name="connsiteX153" fmla="*/ 2089991 w 12192000"/>
              <a:gd name="connsiteY153" fmla="*/ 2034193 h 2237474"/>
              <a:gd name="connsiteX154" fmla="*/ 2058061 w 12192000"/>
              <a:gd name="connsiteY154" fmla="*/ 2047942 h 2237474"/>
              <a:gd name="connsiteX155" fmla="*/ 2055737 w 12192000"/>
              <a:gd name="connsiteY155" fmla="*/ 2047704 h 2237474"/>
              <a:gd name="connsiteX156" fmla="*/ 2042244 w 12192000"/>
              <a:gd name="connsiteY156" fmla="*/ 2055560 h 2237474"/>
              <a:gd name="connsiteX157" fmla="*/ 1976224 w 12192000"/>
              <a:gd name="connsiteY157" fmla="*/ 2074257 h 2237474"/>
              <a:gd name="connsiteX158" fmla="*/ 1877728 w 12192000"/>
              <a:gd name="connsiteY158" fmla="*/ 2101004 h 2237474"/>
              <a:gd name="connsiteX159" fmla="*/ 1759056 w 12192000"/>
              <a:gd name="connsiteY159" fmla="*/ 2125608 h 2237474"/>
              <a:gd name="connsiteX160" fmla="*/ 1637948 w 12192000"/>
              <a:gd name="connsiteY160" fmla="*/ 2172597 h 2237474"/>
              <a:gd name="connsiteX161" fmla="*/ 1434549 w 12192000"/>
              <a:gd name="connsiteY161" fmla="*/ 2234522 h 2237474"/>
              <a:gd name="connsiteX162" fmla="*/ 1398481 w 12192000"/>
              <a:gd name="connsiteY162" fmla="*/ 2237074 h 2237474"/>
              <a:gd name="connsiteX163" fmla="*/ 1398407 w 12192000"/>
              <a:gd name="connsiteY163" fmla="*/ 2237095 h 2237474"/>
              <a:gd name="connsiteX164" fmla="*/ 1370962 w 12192000"/>
              <a:gd name="connsiteY164" fmla="*/ 2237474 h 2237474"/>
              <a:gd name="connsiteX165" fmla="*/ 1356367 w 12192000"/>
              <a:gd name="connsiteY165" fmla="*/ 2235089 h 2237474"/>
              <a:gd name="connsiteX166" fmla="*/ 1324828 w 12192000"/>
              <a:gd name="connsiteY166" fmla="*/ 2231968 h 2237474"/>
              <a:gd name="connsiteX167" fmla="*/ 1297744 w 12192000"/>
              <a:gd name="connsiteY167" fmla="*/ 2235849 h 2237474"/>
              <a:gd name="connsiteX168" fmla="*/ 1286236 w 12192000"/>
              <a:gd name="connsiteY168" fmla="*/ 2233135 h 2237474"/>
              <a:gd name="connsiteX169" fmla="*/ 1283504 w 12192000"/>
              <a:gd name="connsiteY169" fmla="*/ 2233797 h 2237474"/>
              <a:gd name="connsiteX170" fmla="*/ 1279765 w 12192000"/>
              <a:gd name="connsiteY170" fmla="*/ 2229639 h 2237474"/>
              <a:gd name="connsiteX171" fmla="*/ 1195347 w 12192000"/>
              <a:gd name="connsiteY171" fmla="*/ 2212354 h 2237474"/>
              <a:gd name="connsiteX172" fmla="*/ 970251 w 12192000"/>
              <a:gd name="connsiteY172" fmla="*/ 2221029 h 2237474"/>
              <a:gd name="connsiteX173" fmla="*/ 812914 w 12192000"/>
              <a:gd name="connsiteY173" fmla="*/ 2202752 h 2237474"/>
              <a:gd name="connsiteX174" fmla="*/ 800195 w 12192000"/>
              <a:gd name="connsiteY174" fmla="*/ 2209407 h 2237474"/>
              <a:gd name="connsiteX175" fmla="*/ 784978 w 12192000"/>
              <a:gd name="connsiteY175" fmla="*/ 2212360 h 2237474"/>
              <a:gd name="connsiteX176" fmla="*/ 681987 w 12192000"/>
              <a:gd name="connsiteY176" fmla="*/ 2216757 h 2237474"/>
              <a:gd name="connsiteX177" fmla="*/ 669923 w 12192000"/>
              <a:gd name="connsiteY177" fmla="*/ 2211682 h 2237474"/>
              <a:gd name="connsiteX178" fmla="*/ 648680 w 12192000"/>
              <a:gd name="connsiteY178" fmla="*/ 2206229 h 2237474"/>
              <a:gd name="connsiteX179" fmla="*/ 597225 w 12192000"/>
              <a:gd name="connsiteY179" fmla="*/ 2180999 h 2237474"/>
              <a:gd name="connsiteX180" fmla="*/ 558449 w 12192000"/>
              <a:gd name="connsiteY180" fmla="*/ 2182346 h 2237474"/>
              <a:gd name="connsiteX181" fmla="*/ 550517 w 12192000"/>
              <a:gd name="connsiteY181" fmla="*/ 2182060 h 2237474"/>
              <a:gd name="connsiteX182" fmla="*/ 550309 w 12192000"/>
              <a:gd name="connsiteY182" fmla="*/ 2181825 h 2237474"/>
              <a:gd name="connsiteX183" fmla="*/ 541836 w 12192000"/>
              <a:gd name="connsiteY183" fmla="*/ 2181063 h 2237474"/>
              <a:gd name="connsiteX184" fmla="*/ 536057 w 12192000"/>
              <a:gd name="connsiteY184" fmla="*/ 2181537 h 2237474"/>
              <a:gd name="connsiteX185" fmla="*/ 520671 w 12192000"/>
              <a:gd name="connsiteY185" fmla="*/ 2180980 h 2237474"/>
              <a:gd name="connsiteX186" fmla="*/ 515024 w 12192000"/>
              <a:gd name="connsiteY186" fmla="*/ 2179258 h 2237474"/>
              <a:gd name="connsiteX187" fmla="*/ 512278 w 12192000"/>
              <a:gd name="connsiteY187" fmla="*/ 2176369 h 2237474"/>
              <a:gd name="connsiteX188" fmla="*/ 480419 w 12192000"/>
              <a:gd name="connsiteY188" fmla="*/ 2167807 h 2237474"/>
              <a:gd name="connsiteX189" fmla="*/ 413835 w 12192000"/>
              <a:gd name="connsiteY189" fmla="*/ 2156783 h 2237474"/>
              <a:gd name="connsiteX190" fmla="*/ 376513 w 12192000"/>
              <a:gd name="connsiteY190" fmla="*/ 2154014 h 2237474"/>
              <a:gd name="connsiteX191" fmla="*/ 273386 w 12192000"/>
              <a:gd name="connsiteY191" fmla="*/ 2142551 h 2237474"/>
              <a:gd name="connsiteX192" fmla="*/ 169207 w 12192000"/>
              <a:gd name="connsiteY192" fmla="*/ 2128100 h 2237474"/>
              <a:gd name="connsiteX193" fmla="*/ 93149 w 12192000"/>
              <a:gd name="connsiteY193" fmla="*/ 2105324 h 2237474"/>
              <a:gd name="connsiteX194" fmla="*/ 88109 w 12192000"/>
              <a:gd name="connsiteY194" fmla="*/ 2106704 h 2237474"/>
              <a:gd name="connsiteX195" fmla="*/ 80022 w 12192000"/>
              <a:gd name="connsiteY195" fmla="*/ 2107254 h 2237474"/>
              <a:gd name="connsiteX196" fmla="*/ 79717 w 12192000"/>
              <a:gd name="connsiteY196" fmla="*/ 2107046 h 2237474"/>
              <a:gd name="connsiteX197" fmla="*/ 72352 w 12192000"/>
              <a:gd name="connsiteY197" fmla="*/ 2107991 h 2237474"/>
              <a:gd name="connsiteX198" fmla="*/ 37645 w 12192000"/>
              <a:gd name="connsiteY198" fmla="*/ 2115401 h 2237474"/>
              <a:gd name="connsiteX199" fmla="*/ 4572 w 12192000"/>
              <a:gd name="connsiteY199" fmla="*/ 2111091 h 2237474"/>
              <a:gd name="connsiteX200" fmla="*/ 0 w 12192000"/>
              <a:gd name="connsiteY200" fmla="*/ 2110468 h 2237474"/>
              <a:gd name="connsiteX201" fmla="*/ 0 w 12192000"/>
              <a:gd name="connsiteY20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68852 w 12192000"/>
              <a:gd name="connsiteY87" fmla="*/ 1844846 h 2237474"/>
              <a:gd name="connsiteX88" fmla="*/ 5114927 w 12192000"/>
              <a:gd name="connsiteY88" fmla="*/ 1847827 h 2237474"/>
              <a:gd name="connsiteX89" fmla="*/ 5108970 w 12192000"/>
              <a:gd name="connsiteY89" fmla="*/ 1847935 h 2237474"/>
              <a:gd name="connsiteX90" fmla="*/ 5067961 w 12192000"/>
              <a:gd name="connsiteY90" fmla="*/ 1845917 h 2237474"/>
              <a:gd name="connsiteX91" fmla="*/ 5007075 w 12192000"/>
              <a:gd name="connsiteY91" fmla="*/ 1838626 h 2237474"/>
              <a:gd name="connsiteX92" fmla="*/ 4944087 w 12192000"/>
              <a:gd name="connsiteY92" fmla="*/ 1823332 h 2237474"/>
              <a:gd name="connsiteX93" fmla="*/ 4907662 w 12192000"/>
              <a:gd name="connsiteY93" fmla="*/ 1816900 h 2237474"/>
              <a:gd name="connsiteX94" fmla="*/ 4882386 w 12192000"/>
              <a:gd name="connsiteY94" fmla="*/ 1809844 h 2237474"/>
              <a:gd name="connsiteX95" fmla="*/ 4811440 w 12192000"/>
              <a:gd name="connsiteY95" fmla="*/ 1804655 h 2237474"/>
              <a:gd name="connsiteX96" fmla="*/ 4691075 w 12192000"/>
              <a:gd name="connsiteY96" fmla="*/ 1801389 h 2237474"/>
              <a:gd name="connsiteX97" fmla="*/ 4611738 w 12192000"/>
              <a:gd name="connsiteY97" fmla="*/ 1776964 h 2237474"/>
              <a:gd name="connsiteX98" fmla="*/ 4560070 w 12192000"/>
              <a:gd name="connsiteY98" fmla="*/ 1785640 h 2237474"/>
              <a:gd name="connsiteX99" fmla="*/ 4536503 w 12192000"/>
              <a:gd name="connsiteY99" fmla="*/ 1785334 h 2237474"/>
              <a:gd name="connsiteX100" fmla="*/ 4513724 w 12192000"/>
              <a:gd name="connsiteY100" fmla="*/ 1791996 h 2237474"/>
              <a:gd name="connsiteX101" fmla="*/ 4459810 w 12192000"/>
              <a:gd name="connsiteY101" fmla="*/ 1797886 h 2237474"/>
              <a:gd name="connsiteX102" fmla="*/ 4379064 w 12192000"/>
              <a:gd name="connsiteY102" fmla="*/ 1817177 h 2237474"/>
              <a:gd name="connsiteX103" fmla="*/ 4319209 w 12192000"/>
              <a:gd name="connsiteY103" fmla="*/ 1834833 h 2237474"/>
              <a:gd name="connsiteX104" fmla="*/ 4290981 w 12192000"/>
              <a:gd name="connsiteY104" fmla="*/ 1839677 h 2237474"/>
              <a:gd name="connsiteX105" fmla="*/ 4285792 w 12192000"/>
              <a:gd name="connsiteY105" fmla="*/ 1836231 h 2237474"/>
              <a:gd name="connsiteX106" fmla="*/ 4238372 w 12192000"/>
              <a:gd name="connsiteY106" fmla="*/ 1851480 h 2237474"/>
              <a:gd name="connsiteX107" fmla="*/ 4232517 w 12192000"/>
              <a:gd name="connsiteY107" fmla="*/ 1852567 h 2237474"/>
              <a:gd name="connsiteX108" fmla="*/ 4191732 w 12192000"/>
              <a:gd name="connsiteY108" fmla="*/ 1857328 h 2237474"/>
              <a:gd name="connsiteX109" fmla="*/ 4065532 w 12192000"/>
              <a:gd name="connsiteY109" fmla="*/ 1855477 h 2237474"/>
              <a:gd name="connsiteX110" fmla="*/ 4028460 w 12192000"/>
              <a:gd name="connsiteY110" fmla="*/ 1855137 h 2237474"/>
              <a:gd name="connsiteX111" fmla="*/ 4002267 w 12192000"/>
              <a:gd name="connsiteY111" fmla="*/ 1852352 h 2237474"/>
              <a:gd name="connsiteX112" fmla="*/ 3931396 w 12192000"/>
              <a:gd name="connsiteY112" fmla="*/ 1858915 h 2237474"/>
              <a:gd name="connsiteX113" fmla="*/ 3812162 w 12192000"/>
              <a:gd name="connsiteY113" fmla="*/ 1875501 h 2237474"/>
              <a:gd name="connsiteX114" fmla="*/ 3729530 w 12192000"/>
              <a:gd name="connsiteY114" fmla="*/ 1864513 h 2237474"/>
              <a:gd name="connsiteX115" fmla="*/ 3680177 w 12192000"/>
              <a:gd name="connsiteY115" fmla="*/ 1881552 h 2237474"/>
              <a:gd name="connsiteX116" fmla="*/ 3567259 w 12192000"/>
              <a:gd name="connsiteY116" fmla="*/ 1893482 h 2237474"/>
              <a:gd name="connsiteX117" fmla="*/ 3405770 w 12192000"/>
              <a:gd name="connsiteY117" fmla="*/ 1904591 h 2237474"/>
              <a:gd name="connsiteX118" fmla="*/ 3280097 w 12192000"/>
              <a:gd name="connsiteY118" fmla="*/ 1919610 h 2237474"/>
              <a:gd name="connsiteX119" fmla="*/ 3123424 w 12192000"/>
              <a:gd name="connsiteY119" fmla="*/ 1952930 h 2237474"/>
              <a:gd name="connsiteX120" fmla="*/ 3009910 w 12192000"/>
              <a:gd name="connsiteY120" fmla="*/ 1957866 h 2237474"/>
              <a:gd name="connsiteX121" fmla="*/ 2995934 w 12192000"/>
              <a:gd name="connsiteY121" fmla="*/ 1967085 h 2237474"/>
              <a:gd name="connsiteX122" fmla="*/ 2980071 w 12192000"/>
              <a:gd name="connsiteY122" fmla="*/ 1972988 h 2237474"/>
              <a:gd name="connsiteX123" fmla="*/ 2978094 w 12192000"/>
              <a:gd name="connsiteY123" fmla="*/ 1972369 h 2237474"/>
              <a:gd name="connsiteX124" fmla="*/ 2942858 w 12192000"/>
              <a:gd name="connsiteY124" fmla="*/ 1981367 h 2237474"/>
              <a:gd name="connsiteX125" fmla="*/ 2875436 w 12192000"/>
              <a:gd name="connsiteY125" fmla="*/ 1996977 h 2237474"/>
              <a:gd name="connsiteX126" fmla="*/ 2874892 w 12192000"/>
              <a:gd name="connsiteY126" fmla="*/ 1996085 h 2237474"/>
              <a:gd name="connsiteX127" fmla="*/ 2864145 w 12192000"/>
              <a:gd name="connsiteY127" fmla="*/ 1994061 h 2237474"/>
              <a:gd name="connsiteX128" fmla="*/ 2843662 w 12192000"/>
              <a:gd name="connsiteY128" fmla="*/ 1992498 h 2237474"/>
              <a:gd name="connsiteX129" fmla="*/ 2796128 w 12192000"/>
              <a:gd name="connsiteY129" fmla="*/ 1976403 h 2237474"/>
              <a:gd name="connsiteX130" fmla="*/ 2756784 w 12192000"/>
              <a:gd name="connsiteY130" fmla="*/ 1985116 h 2237474"/>
              <a:gd name="connsiteX131" fmla="*/ 2748833 w 12192000"/>
              <a:gd name="connsiteY131" fmla="*/ 1986323 h 2237474"/>
              <a:gd name="connsiteX132" fmla="*/ 2748661 w 12192000"/>
              <a:gd name="connsiteY132" fmla="*/ 1986122 h 2237474"/>
              <a:gd name="connsiteX133" fmla="*/ 2740251 w 12192000"/>
              <a:gd name="connsiteY133" fmla="*/ 1986946 h 2237474"/>
              <a:gd name="connsiteX134" fmla="*/ 2718916 w 12192000"/>
              <a:gd name="connsiteY134" fmla="*/ 1990867 h 2237474"/>
              <a:gd name="connsiteX135" fmla="*/ 2713522 w 12192000"/>
              <a:gd name="connsiteY135" fmla="*/ 1990173 h 2237474"/>
              <a:gd name="connsiteX136" fmla="*/ 2680597 w 12192000"/>
              <a:gd name="connsiteY136" fmla="*/ 1984996 h 2237474"/>
              <a:gd name="connsiteX137" fmla="*/ 2578178 w 12192000"/>
              <a:gd name="connsiteY137" fmla="*/ 1990531 h 2237474"/>
              <a:gd name="connsiteX138" fmla="*/ 2476147 w 12192000"/>
              <a:gd name="connsiteY138" fmla="*/ 1998305 h 2237474"/>
              <a:gd name="connsiteX139" fmla="*/ 2373568 w 12192000"/>
              <a:gd name="connsiteY139" fmla="*/ 2003219 h 2237474"/>
              <a:gd name="connsiteX140" fmla="*/ 2321399 w 12192000"/>
              <a:gd name="connsiteY140" fmla="*/ 1989467 h 2237474"/>
              <a:gd name="connsiteX141" fmla="*/ 2315525 w 12192000"/>
              <a:gd name="connsiteY141" fmla="*/ 1989708 h 2237474"/>
              <a:gd name="connsiteX142" fmla="*/ 2300792 w 12192000"/>
              <a:gd name="connsiteY142" fmla="*/ 1994290 h 2237474"/>
              <a:gd name="connsiteX143" fmla="*/ 2295469 w 12192000"/>
              <a:gd name="connsiteY143" fmla="*/ 1996659 h 2237474"/>
              <a:gd name="connsiteX144" fmla="*/ 2287219 w 12192000"/>
              <a:gd name="connsiteY144" fmla="*/ 1998750 h 2237474"/>
              <a:gd name="connsiteX145" fmla="*/ 2286948 w 12192000"/>
              <a:gd name="connsiteY145" fmla="*/ 1998596 h 2237474"/>
              <a:gd name="connsiteX146" fmla="*/ 2243069 w 12192000"/>
              <a:gd name="connsiteY146" fmla="*/ 2015111 h 2237474"/>
              <a:gd name="connsiteX147" fmla="*/ 2186609 w 12192000"/>
              <a:gd name="connsiteY147" fmla="*/ 2008263 h 2237474"/>
              <a:gd name="connsiteX148" fmla="*/ 2164831 w 12192000"/>
              <a:gd name="connsiteY148" fmla="*/ 2010143 h 2237474"/>
              <a:gd name="connsiteX149" fmla="*/ 2152836 w 12192000"/>
              <a:gd name="connsiteY149" fmla="*/ 2010048 h 2237474"/>
              <a:gd name="connsiteX150" fmla="*/ 2117102 w 12192000"/>
              <a:gd name="connsiteY150" fmla="*/ 2023004 h 2237474"/>
              <a:gd name="connsiteX151" fmla="*/ 2111935 w 12192000"/>
              <a:gd name="connsiteY151" fmla="*/ 2023163 h 2237474"/>
              <a:gd name="connsiteX152" fmla="*/ 2089991 w 12192000"/>
              <a:gd name="connsiteY152" fmla="*/ 2034193 h 2237474"/>
              <a:gd name="connsiteX153" fmla="*/ 2058061 w 12192000"/>
              <a:gd name="connsiteY153" fmla="*/ 2047942 h 2237474"/>
              <a:gd name="connsiteX154" fmla="*/ 2055737 w 12192000"/>
              <a:gd name="connsiteY154" fmla="*/ 2047704 h 2237474"/>
              <a:gd name="connsiteX155" fmla="*/ 2042244 w 12192000"/>
              <a:gd name="connsiteY155" fmla="*/ 2055560 h 2237474"/>
              <a:gd name="connsiteX156" fmla="*/ 1976224 w 12192000"/>
              <a:gd name="connsiteY156" fmla="*/ 2074257 h 2237474"/>
              <a:gd name="connsiteX157" fmla="*/ 1877728 w 12192000"/>
              <a:gd name="connsiteY157" fmla="*/ 2101004 h 2237474"/>
              <a:gd name="connsiteX158" fmla="*/ 1759056 w 12192000"/>
              <a:gd name="connsiteY158" fmla="*/ 2125608 h 2237474"/>
              <a:gd name="connsiteX159" fmla="*/ 1637948 w 12192000"/>
              <a:gd name="connsiteY159" fmla="*/ 2172597 h 2237474"/>
              <a:gd name="connsiteX160" fmla="*/ 1434549 w 12192000"/>
              <a:gd name="connsiteY160" fmla="*/ 2234522 h 2237474"/>
              <a:gd name="connsiteX161" fmla="*/ 1398481 w 12192000"/>
              <a:gd name="connsiteY161" fmla="*/ 2237074 h 2237474"/>
              <a:gd name="connsiteX162" fmla="*/ 1398407 w 12192000"/>
              <a:gd name="connsiteY162" fmla="*/ 2237095 h 2237474"/>
              <a:gd name="connsiteX163" fmla="*/ 1370962 w 12192000"/>
              <a:gd name="connsiteY163" fmla="*/ 2237474 h 2237474"/>
              <a:gd name="connsiteX164" fmla="*/ 1356367 w 12192000"/>
              <a:gd name="connsiteY164" fmla="*/ 2235089 h 2237474"/>
              <a:gd name="connsiteX165" fmla="*/ 1324828 w 12192000"/>
              <a:gd name="connsiteY165" fmla="*/ 2231968 h 2237474"/>
              <a:gd name="connsiteX166" fmla="*/ 1297744 w 12192000"/>
              <a:gd name="connsiteY166" fmla="*/ 2235849 h 2237474"/>
              <a:gd name="connsiteX167" fmla="*/ 1286236 w 12192000"/>
              <a:gd name="connsiteY167" fmla="*/ 2233135 h 2237474"/>
              <a:gd name="connsiteX168" fmla="*/ 1283504 w 12192000"/>
              <a:gd name="connsiteY168" fmla="*/ 2233797 h 2237474"/>
              <a:gd name="connsiteX169" fmla="*/ 1279765 w 12192000"/>
              <a:gd name="connsiteY169" fmla="*/ 2229639 h 2237474"/>
              <a:gd name="connsiteX170" fmla="*/ 1195347 w 12192000"/>
              <a:gd name="connsiteY170" fmla="*/ 2212354 h 2237474"/>
              <a:gd name="connsiteX171" fmla="*/ 970251 w 12192000"/>
              <a:gd name="connsiteY171" fmla="*/ 2221029 h 2237474"/>
              <a:gd name="connsiteX172" fmla="*/ 812914 w 12192000"/>
              <a:gd name="connsiteY172" fmla="*/ 2202752 h 2237474"/>
              <a:gd name="connsiteX173" fmla="*/ 800195 w 12192000"/>
              <a:gd name="connsiteY173" fmla="*/ 2209407 h 2237474"/>
              <a:gd name="connsiteX174" fmla="*/ 784978 w 12192000"/>
              <a:gd name="connsiteY174" fmla="*/ 2212360 h 2237474"/>
              <a:gd name="connsiteX175" fmla="*/ 681987 w 12192000"/>
              <a:gd name="connsiteY175" fmla="*/ 2216757 h 2237474"/>
              <a:gd name="connsiteX176" fmla="*/ 669923 w 12192000"/>
              <a:gd name="connsiteY176" fmla="*/ 2211682 h 2237474"/>
              <a:gd name="connsiteX177" fmla="*/ 648680 w 12192000"/>
              <a:gd name="connsiteY177" fmla="*/ 2206229 h 2237474"/>
              <a:gd name="connsiteX178" fmla="*/ 597225 w 12192000"/>
              <a:gd name="connsiteY178" fmla="*/ 2180999 h 2237474"/>
              <a:gd name="connsiteX179" fmla="*/ 558449 w 12192000"/>
              <a:gd name="connsiteY179" fmla="*/ 2182346 h 2237474"/>
              <a:gd name="connsiteX180" fmla="*/ 550517 w 12192000"/>
              <a:gd name="connsiteY180" fmla="*/ 2182060 h 2237474"/>
              <a:gd name="connsiteX181" fmla="*/ 550309 w 12192000"/>
              <a:gd name="connsiteY181" fmla="*/ 2181825 h 2237474"/>
              <a:gd name="connsiteX182" fmla="*/ 541836 w 12192000"/>
              <a:gd name="connsiteY182" fmla="*/ 2181063 h 2237474"/>
              <a:gd name="connsiteX183" fmla="*/ 536057 w 12192000"/>
              <a:gd name="connsiteY183" fmla="*/ 2181537 h 2237474"/>
              <a:gd name="connsiteX184" fmla="*/ 520671 w 12192000"/>
              <a:gd name="connsiteY184" fmla="*/ 2180980 h 2237474"/>
              <a:gd name="connsiteX185" fmla="*/ 515024 w 12192000"/>
              <a:gd name="connsiteY185" fmla="*/ 2179258 h 2237474"/>
              <a:gd name="connsiteX186" fmla="*/ 512278 w 12192000"/>
              <a:gd name="connsiteY186" fmla="*/ 2176369 h 2237474"/>
              <a:gd name="connsiteX187" fmla="*/ 480419 w 12192000"/>
              <a:gd name="connsiteY187" fmla="*/ 2167807 h 2237474"/>
              <a:gd name="connsiteX188" fmla="*/ 413835 w 12192000"/>
              <a:gd name="connsiteY188" fmla="*/ 2156783 h 2237474"/>
              <a:gd name="connsiteX189" fmla="*/ 376513 w 12192000"/>
              <a:gd name="connsiteY189" fmla="*/ 2154014 h 2237474"/>
              <a:gd name="connsiteX190" fmla="*/ 273386 w 12192000"/>
              <a:gd name="connsiteY190" fmla="*/ 2142551 h 2237474"/>
              <a:gd name="connsiteX191" fmla="*/ 169207 w 12192000"/>
              <a:gd name="connsiteY191" fmla="*/ 2128100 h 2237474"/>
              <a:gd name="connsiteX192" fmla="*/ 93149 w 12192000"/>
              <a:gd name="connsiteY192" fmla="*/ 2105324 h 2237474"/>
              <a:gd name="connsiteX193" fmla="*/ 88109 w 12192000"/>
              <a:gd name="connsiteY193" fmla="*/ 2106704 h 2237474"/>
              <a:gd name="connsiteX194" fmla="*/ 80022 w 12192000"/>
              <a:gd name="connsiteY194" fmla="*/ 2107254 h 2237474"/>
              <a:gd name="connsiteX195" fmla="*/ 79717 w 12192000"/>
              <a:gd name="connsiteY195" fmla="*/ 2107046 h 2237474"/>
              <a:gd name="connsiteX196" fmla="*/ 72352 w 12192000"/>
              <a:gd name="connsiteY196" fmla="*/ 2107991 h 2237474"/>
              <a:gd name="connsiteX197" fmla="*/ 37645 w 12192000"/>
              <a:gd name="connsiteY197" fmla="*/ 2115401 h 2237474"/>
              <a:gd name="connsiteX198" fmla="*/ 4572 w 12192000"/>
              <a:gd name="connsiteY198" fmla="*/ 2111091 h 2237474"/>
              <a:gd name="connsiteX199" fmla="*/ 0 w 12192000"/>
              <a:gd name="connsiteY199" fmla="*/ 2110468 h 2237474"/>
              <a:gd name="connsiteX200" fmla="*/ 0 w 12192000"/>
              <a:gd name="connsiteY20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49802 w 12192000"/>
              <a:gd name="connsiteY87" fmla="*/ 1844846 h 2237474"/>
              <a:gd name="connsiteX88" fmla="*/ 5114927 w 12192000"/>
              <a:gd name="connsiteY88" fmla="*/ 1847827 h 2237474"/>
              <a:gd name="connsiteX89" fmla="*/ 5108970 w 12192000"/>
              <a:gd name="connsiteY89" fmla="*/ 1847935 h 2237474"/>
              <a:gd name="connsiteX90" fmla="*/ 5067961 w 12192000"/>
              <a:gd name="connsiteY90" fmla="*/ 1845917 h 2237474"/>
              <a:gd name="connsiteX91" fmla="*/ 5007075 w 12192000"/>
              <a:gd name="connsiteY91" fmla="*/ 1838626 h 2237474"/>
              <a:gd name="connsiteX92" fmla="*/ 4944087 w 12192000"/>
              <a:gd name="connsiteY92" fmla="*/ 1823332 h 2237474"/>
              <a:gd name="connsiteX93" fmla="*/ 4907662 w 12192000"/>
              <a:gd name="connsiteY93" fmla="*/ 1816900 h 2237474"/>
              <a:gd name="connsiteX94" fmla="*/ 4882386 w 12192000"/>
              <a:gd name="connsiteY94" fmla="*/ 1809844 h 2237474"/>
              <a:gd name="connsiteX95" fmla="*/ 4811440 w 12192000"/>
              <a:gd name="connsiteY95" fmla="*/ 1804655 h 2237474"/>
              <a:gd name="connsiteX96" fmla="*/ 4691075 w 12192000"/>
              <a:gd name="connsiteY96" fmla="*/ 1801389 h 2237474"/>
              <a:gd name="connsiteX97" fmla="*/ 4611738 w 12192000"/>
              <a:gd name="connsiteY97" fmla="*/ 1776964 h 2237474"/>
              <a:gd name="connsiteX98" fmla="*/ 4560070 w 12192000"/>
              <a:gd name="connsiteY98" fmla="*/ 1785640 h 2237474"/>
              <a:gd name="connsiteX99" fmla="*/ 4536503 w 12192000"/>
              <a:gd name="connsiteY99" fmla="*/ 1785334 h 2237474"/>
              <a:gd name="connsiteX100" fmla="*/ 4513724 w 12192000"/>
              <a:gd name="connsiteY100" fmla="*/ 1791996 h 2237474"/>
              <a:gd name="connsiteX101" fmla="*/ 4459810 w 12192000"/>
              <a:gd name="connsiteY101" fmla="*/ 1797886 h 2237474"/>
              <a:gd name="connsiteX102" fmla="*/ 4379064 w 12192000"/>
              <a:gd name="connsiteY102" fmla="*/ 1817177 h 2237474"/>
              <a:gd name="connsiteX103" fmla="*/ 4319209 w 12192000"/>
              <a:gd name="connsiteY103" fmla="*/ 1834833 h 2237474"/>
              <a:gd name="connsiteX104" fmla="*/ 4290981 w 12192000"/>
              <a:gd name="connsiteY104" fmla="*/ 1839677 h 2237474"/>
              <a:gd name="connsiteX105" fmla="*/ 4285792 w 12192000"/>
              <a:gd name="connsiteY105" fmla="*/ 1836231 h 2237474"/>
              <a:gd name="connsiteX106" fmla="*/ 4238372 w 12192000"/>
              <a:gd name="connsiteY106" fmla="*/ 1851480 h 2237474"/>
              <a:gd name="connsiteX107" fmla="*/ 4232517 w 12192000"/>
              <a:gd name="connsiteY107" fmla="*/ 1852567 h 2237474"/>
              <a:gd name="connsiteX108" fmla="*/ 4191732 w 12192000"/>
              <a:gd name="connsiteY108" fmla="*/ 1857328 h 2237474"/>
              <a:gd name="connsiteX109" fmla="*/ 4065532 w 12192000"/>
              <a:gd name="connsiteY109" fmla="*/ 1855477 h 2237474"/>
              <a:gd name="connsiteX110" fmla="*/ 4028460 w 12192000"/>
              <a:gd name="connsiteY110" fmla="*/ 1855137 h 2237474"/>
              <a:gd name="connsiteX111" fmla="*/ 4002267 w 12192000"/>
              <a:gd name="connsiteY111" fmla="*/ 1852352 h 2237474"/>
              <a:gd name="connsiteX112" fmla="*/ 3931396 w 12192000"/>
              <a:gd name="connsiteY112" fmla="*/ 1858915 h 2237474"/>
              <a:gd name="connsiteX113" fmla="*/ 3812162 w 12192000"/>
              <a:gd name="connsiteY113" fmla="*/ 1875501 h 2237474"/>
              <a:gd name="connsiteX114" fmla="*/ 3729530 w 12192000"/>
              <a:gd name="connsiteY114" fmla="*/ 1864513 h 2237474"/>
              <a:gd name="connsiteX115" fmla="*/ 3680177 w 12192000"/>
              <a:gd name="connsiteY115" fmla="*/ 1881552 h 2237474"/>
              <a:gd name="connsiteX116" fmla="*/ 3567259 w 12192000"/>
              <a:gd name="connsiteY116" fmla="*/ 1893482 h 2237474"/>
              <a:gd name="connsiteX117" fmla="*/ 3405770 w 12192000"/>
              <a:gd name="connsiteY117" fmla="*/ 1904591 h 2237474"/>
              <a:gd name="connsiteX118" fmla="*/ 3280097 w 12192000"/>
              <a:gd name="connsiteY118" fmla="*/ 1919610 h 2237474"/>
              <a:gd name="connsiteX119" fmla="*/ 3123424 w 12192000"/>
              <a:gd name="connsiteY119" fmla="*/ 1952930 h 2237474"/>
              <a:gd name="connsiteX120" fmla="*/ 3009910 w 12192000"/>
              <a:gd name="connsiteY120" fmla="*/ 1957866 h 2237474"/>
              <a:gd name="connsiteX121" fmla="*/ 2995934 w 12192000"/>
              <a:gd name="connsiteY121" fmla="*/ 1967085 h 2237474"/>
              <a:gd name="connsiteX122" fmla="*/ 2980071 w 12192000"/>
              <a:gd name="connsiteY122" fmla="*/ 1972988 h 2237474"/>
              <a:gd name="connsiteX123" fmla="*/ 2978094 w 12192000"/>
              <a:gd name="connsiteY123" fmla="*/ 1972369 h 2237474"/>
              <a:gd name="connsiteX124" fmla="*/ 2942858 w 12192000"/>
              <a:gd name="connsiteY124" fmla="*/ 1981367 h 2237474"/>
              <a:gd name="connsiteX125" fmla="*/ 2875436 w 12192000"/>
              <a:gd name="connsiteY125" fmla="*/ 1996977 h 2237474"/>
              <a:gd name="connsiteX126" fmla="*/ 2874892 w 12192000"/>
              <a:gd name="connsiteY126" fmla="*/ 1996085 h 2237474"/>
              <a:gd name="connsiteX127" fmla="*/ 2864145 w 12192000"/>
              <a:gd name="connsiteY127" fmla="*/ 1994061 h 2237474"/>
              <a:gd name="connsiteX128" fmla="*/ 2843662 w 12192000"/>
              <a:gd name="connsiteY128" fmla="*/ 1992498 h 2237474"/>
              <a:gd name="connsiteX129" fmla="*/ 2796128 w 12192000"/>
              <a:gd name="connsiteY129" fmla="*/ 1976403 h 2237474"/>
              <a:gd name="connsiteX130" fmla="*/ 2756784 w 12192000"/>
              <a:gd name="connsiteY130" fmla="*/ 1985116 h 2237474"/>
              <a:gd name="connsiteX131" fmla="*/ 2748833 w 12192000"/>
              <a:gd name="connsiteY131" fmla="*/ 1986323 h 2237474"/>
              <a:gd name="connsiteX132" fmla="*/ 2748661 w 12192000"/>
              <a:gd name="connsiteY132" fmla="*/ 1986122 h 2237474"/>
              <a:gd name="connsiteX133" fmla="*/ 2740251 w 12192000"/>
              <a:gd name="connsiteY133" fmla="*/ 1986946 h 2237474"/>
              <a:gd name="connsiteX134" fmla="*/ 2718916 w 12192000"/>
              <a:gd name="connsiteY134" fmla="*/ 1990867 h 2237474"/>
              <a:gd name="connsiteX135" fmla="*/ 2713522 w 12192000"/>
              <a:gd name="connsiteY135" fmla="*/ 1990173 h 2237474"/>
              <a:gd name="connsiteX136" fmla="*/ 2680597 w 12192000"/>
              <a:gd name="connsiteY136" fmla="*/ 1984996 h 2237474"/>
              <a:gd name="connsiteX137" fmla="*/ 2578178 w 12192000"/>
              <a:gd name="connsiteY137" fmla="*/ 1990531 h 2237474"/>
              <a:gd name="connsiteX138" fmla="*/ 2476147 w 12192000"/>
              <a:gd name="connsiteY138" fmla="*/ 1998305 h 2237474"/>
              <a:gd name="connsiteX139" fmla="*/ 2373568 w 12192000"/>
              <a:gd name="connsiteY139" fmla="*/ 2003219 h 2237474"/>
              <a:gd name="connsiteX140" fmla="*/ 2321399 w 12192000"/>
              <a:gd name="connsiteY140" fmla="*/ 1989467 h 2237474"/>
              <a:gd name="connsiteX141" fmla="*/ 2315525 w 12192000"/>
              <a:gd name="connsiteY141" fmla="*/ 1989708 h 2237474"/>
              <a:gd name="connsiteX142" fmla="*/ 2300792 w 12192000"/>
              <a:gd name="connsiteY142" fmla="*/ 1994290 h 2237474"/>
              <a:gd name="connsiteX143" fmla="*/ 2295469 w 12192000"/>
              <a:gd name="connsiteY143" fmla="*/ 1996659 h 2237474"/>
              <a:gd name="connsiteX144" fmla="*/ 2287219 w 12192000"/>
              <a:gd name="connsiteY144" fmla="*/ 1998750 h 2237474"/>
              <a:gd name="connsiteX145" fmla="*/ 2286948 w 12192000"/>
              <a:gd name="connsiteY145" fmla="*/ 1998596 h 2237474"/>
              <a:gd name="connsiteX146" fmla="*/ 2243069 w 12192000"/>
              <a:gd name="connsiteY146" fmla="*/ 2015111 h 2237474"/>
              <a:gd name="connsiteX147" fmla="*/ 2186609 w 12192000"/>
              <a:gd name="connsiteY147" fmla="*/ 2008263 h 2237474"/>
              <a:gd name="connsiteX148" fmla="*/ 2164831 w 12192000"/>
              <a:gd name="connsiteY148" fmla="*/ 2010143 h 2237474"/>
              <a:gd name="connsiteX149" fmla="*/ 2152836 w 12192000"/>
              <a:gd name="connsiteY149" fmla="*/ 2010048 h 2237474"/>
              <a:gd name="connsiteX150" fmla="*/ 2117102 w 12192000"/>
              <a:gd name="connsiteY150" fmla="*/ 2023004 h 2237474"/>
              <a:gd name="connsiteX151" fmla="*/ 2111935 w 12192000"/>
              <a:gd name="connsiteY151" fmla="*/ 2023163 h 2237474"/>
              <a:gd name="connsiteX152" fmla="*/ 2089991 w 12192000"/>
              <a:gd name="connsiteY152" fmla="*/ 2034193 h 2237474"/>
              <a:gd name="connsiteX153" fmla="*/ 2058061 w 12192000"/>
              <a:gd name="connsiteY153" fmla="*/ 2047942 h 2237474"/>
              <a:gd name="connsiteX154" fmla="*/ 2055737 w 12192000"/>
              <a:gd name="connsiteY154" fmla="*/ 2047704 h 2237474"/>
              <a:gd name="connsiteX155" fmla="*/ 2042244 w 12192000"/>
              <a:gd name="connsiteY155" fmla="*/ 2055560 h 2237474"/>
              <a:gd name="connsiteX156" fmla="*/ 1976224 w 12192000"/>
              <a:gd name="connsiteY156" fmla="*/ 2074257 h 2237474"/>
              <a:gd name="connsiteX157" fmla="*/ 1877728 w 12192000"/>
              <a:gd name="connsiteY157" fmla="*/ 2101004 h 2237474"/>
              <a:gd name="connsiteX158" fmla="*/ 1759056 w 12192000"/>
              <a:gd name="connsiteY158" fmla="*/ 2125608 h 2237474"/>
              <a:gd name="connsiteX159" fmla="*/ 1637948 w 12192000"/>
              <a:gd name="connsiteY159" fmla="*/ 2172597 h 2237474"/>
              <a:gd name="connsiteX160" fmla="*/ 1434549 w 12192000"/>
              <a:gd name="connsiteY160" fmla="*/ 2234522 h 2237474"/>
              <a:gd name="connsiteX161" fmla="*/ 1398481 w 12192000"/>
              <a:gd name="connsiteY161" fmla="*/ 2237074 h 2237474"/>
              <a:gd name="connsiteX162" fmla="*/ 1398407 w 12192000"/>
              <a:gd name="connsiteY162" fmla="*/ 2237095 h 2237474"/>
              <a:gd name="connsiteX163" fmla="*/ 1370962 w 12192000"/>
              <a:gd name="connsiteY163" fmla="*/ 2237474 h 2237474"/>
              <a:gd name="connsiteX164" fmla="*/ 1356367 w 12192000"/>
              <a:gd name="connsiteY164" fmla="*/ 2235089 h 2237474"/>
              <a:gd name="connsiteX165" fmla="*/ 1324828 w 12192000"/>
              <a:gd name="connsiteY165" fmla="*/ 2231968 h 2237474"/>
              <a:gd name="connsiteX166" fmla="*/ 1297744 w 12192000"/>
              <a:gd name="connsiteY166" fmla="*/ 2235849 h 2237474"/>
              <a:gd name="connsiteX167" fmla="*/ 1286236 w 12192000"/>
              <a:gd name="connsiteY167" fmla="*/ 2233135 h 2237474"/>
              <a:gd name="connsiteX168" fmla="*/ 1283504 w 12192000"/>
              <a:gd name="connsiteY168" fmla="*/ 2233797 h 2237474"/>
              <a:gd name="connsiteX169" fmla="*/ 1279765 w 12192000"/>
              <a:gd name="connsiteY169" fmla="*/ 2229639 h 2237474"/>
              <a:gd name="connsiteX170" fmla="*/ 1195347 w 12192000"/>
              <a:gd name="connsiteY170" fmla="*/ 2212354 h 2237474"/>
              <a:gd name="connsiteX171" fmla="*/ 970251 w 12192000"/>
              <a:gd name="connsiteY171" fmla="*/ 2221029 h 2237474"/>
              <a:gd name="connsiteX172" fmla="*/ 812914 w 12192000"/>
              <a:gd name="connsiteY172" fmla="*/ 2202752 h 2237474"/>
              <a:gd name="connsiteX173" fmla="*/ 800195 w 12192000"/>
              <a:gd name="connsiteY173" fmla="*/ 2209407 h 2237474"/>
              <a:gd name="connsiteX174" fmla="*/ 784978 w 12192000"/>
              <a:gd name="connsiteY174" fmla="*/ 2212360 h 2237474"/>
              <a:gd name="connsiteX175" fmla="*/ 681987 w 12192000"/>
              <a:gd name="connsiteY175" fmla="*/ 2216757 h 2237474"/>
              <a:gd name="connsiteX176" fmla="*/ 669923 w 12192000"/>
              <a:gd name="connsiteY176" fmla="*/ 2211682 h 2237474"/>
              <a:gd name="connsiteX177" fmla="*/ 648680 w 12192000"/>
              <a:gd name="connsiteY177" fmla="*/ 2206229 h 2237474"/>
              <a:gd name="connsiteX178" fmla="*/ 597225 w 12192000"/>
              <a:gd name="connsiteY178" fmla="*/ 2180999 h 2237474"/>
              <a:gd name="connsiteX179" fmla="*/ 558449 w 12192000"/>
              <a:gd name="connsiteY179" fmla="*/ 2182346 h 2237474"/>
              <a:gd name="connsiteX180" fmla="*/ 550517 w 12192000"/>
              <a:gd name="connsiteY180" fmla="*/ 2182060 h 2237474"/>
              <a:gd name="connsiteX181" fmla="*/ 550309 w 12192000"/>
              <a:gd name="connsiteY181" fmla="*/ 2181825 h 2237474"/>
              <a:gd name="connsiteX182" fmla="*/ 541836 w 12192000"/>
              <a:gd name="connsiteY182" fmla="*/ 2181063 h 2237474"/>
              <a:gd name="connsiteX183" fmla="*/ 536057 w 12192000"/>
              <a:gd name="connsiteY183" fmla="*/ 2181537 h 2237474"/>
              <a:gd name="connsiteX184" fmla="*/ 520671 w 12192000"/>
              <a:gd name="connsiteY184" fmla="*/ 2180980 h 2237474"/>
              <a:gd name="connsiteX185" fmla="*/ 515024 w 12192000"/>
              <a:gd name="connsiteY185" fmla="*/ 2179258 h 2237474"/>
              <a:gd name="connsiteX186" fmla="*/ 512278 w 12192000"/>
              <a:gd name="connsiteY186" fmla="*/ 2176369 h 2237474"/>
              <a:gd name="connsiteX187" fmla="*/ 480419 w 12192000"/>
              <a:gd name="connsiteY187" fmla="*/ 2167807 h 2237474"/>
              <a:gd name="connsiteX188" fmla="*/ 413835 w 12192000"/>
              <a:gd name="connsiteY188" fmla="*/ 2156783 h 2237474"/>
              <a:gd name="connsiteX189" fmla="*/ 376513 w 12192000"/>
              <a:gd name="connsiteY189" fmla="*/ 2154014 h 2237474"/>
              <a:gd name="connsiteX190" fmla="*/ 273386 w 12192000"/>
              <a:gd name="connsiteY190" fmla="*/ 2142551 h 2237474"/>
              <a:gd name="connsiteX191" fmla="*/ 169207 w 12192000"/>
              <a:gd name="connsiteY191" fmla="*/ 2128100 h 2237474"/>
              <a:gd name="connsiteX192" fmla="*/ 93149 w 12192000"/>
              <a:gd name="connsiteY192" fmla="*/ 2105324 h 2237474"/>
              <a:gd name="connsiteX193" fmla="*/ 88109 w 12192000"/>
              <a:gd name="connsiteY193" fmla="*/ 2106704 h 2237474"/>
              <a:gd name="connsiteX194" fmla="*/ 80022 w 12192000"/>
              <a:gd name="connsiteY194" fmla="*/ 2107254 h 2237474"/>
              <a:gd name="connsiteX195" fmla="*/ 79717 w 12192000"/>
              <a:gd name="connsiteY195" fmla="*/ 2107046 h 2237474"/>
              <a:gd name="connsiteX196" fmla="*/ 72352 w 12192000"/>
              <a:gd name="connsiteY196" fmla="*/ 2107991 h 2237474"/>
              <a:gd name="connsiteX197" fmla="*/ 37645 w 12192000"/>
              <a:gd name="connsiteY197" fmla="*/ 2115401 h 2237474"/>
              <a:gd name="connsiteX198" fmla="*/ 4572 w 12192000"/>
              <a:gd name="connsiteY198" fmla="*/ 2111091 h 2237474"/>
              <a:gd name="connsiteX199" fmla="*/ 0 w 12192000"/>
              <a:gd name="connsiteY199" fmla="*/ 2110468 h 2237474"/>
              <a:gd name="connsiteX200" fmla="*/ 0 w 12192000"/>
              <a:gd name="connsiteY20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59633 w 12192000"/>
              <a:gd name="connsiteY85" fmla="*/ 183716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59633 w 12192000"/>
              <a:gd name="connsiteY85" fmla="*/ 183716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38372 w 12192000"/>
              <a:gd name="connsiteY104" fmla="*/ 1851480 h 2237474"/>
              <a:gd name="connsiteX105" fmla="*/ 4232517 w 12192000"/>
              <a:gd name="connsiteY105" fmla="*/ 1852567 h 2237474"/>
              <a:gd name="connsiteX106" fmla="*/ 4191732 w 12192000"/>
              <a:gd name="connsiteY106" fmla="*/ 1857328 h 2237474"/>
              <a:gd name="connsiteX107" fmla="*/ 4065532 w 12192000"/>
              <a:gd name="connsiteY107" fmla="*/ 1855477 h 2237474"/>
              <a:gd name="connsiteX108" fmla="*/ 4028460 w 12192000"/>
              <a:gd name="connsiteY108" fmla="*/ 1855137 h 2237474"/>
              <a:gd name="connsiteX109" fmla="*/ 4002267 w 12192000"/>
              <a:gd name="connsiteY109" fmla="*/ 1852352 h 2237474"/>
              <a:gd name="connsiteX110" fmla="*/ 3931396 w 12192000"/>
              <a:gd name="connsiteY110" fmla="*/ 1858915 h 2237474"/>
              <a:gd name="connsiteX111" fmla="*/ 3812162 w 12192000"/>
              <a:gd name="connsiteY111" fmla="*/ 1875501 h 2237474"/>
              <a:gd name="connsiteX112" fmla="*/ 3729530 w 12192000"/>
              <a:gd name="connsiteY112" fmla="*/ 1864513 h 2237474"/>
              <a:gd name="connsiteX113" fmla="*/ 3680177 w 12192000"/>
              <a:gd name="connsiteY113" fmla="*/ 1881552 h 2237474"/>
              <a:gd name="connsiteX114" fmla="*/ 3567259 w 12192000"/>
              <a:gd name="connsiteY114" fmla="*/ 1893482 h 2237474"/>
              <a:gd name="connsiteX115" fmla="*/ 3405770 w 12192000"/>
              <a:gd name="connsiteY115" fmla="*/ 1904591 h 2237474"/>
              <a:gd name="connsiteX116" fmla="*/ 3280097 w 12192000"/>
              <a:gd name="connsiteY116" fmla="*/ 1919610 h 2237474"/>
              <a:gd name="connsiteX117" fmla="*/ 3123424 w 12192000"/>
              <a:gd name="connsiteY117" fmla="*/ 1952930 h 2237474"/>
              <a:gd name="connsiteX118" fmla="*/ 3009910 w 12192000"/>
              <a:gd name="connsiteY118" fmla="*/ 1957866 h 2237474"/>
              <a:gd name="connsiteX119" fmla="*/ 2995934 w 12192000"/>
              <a:gd name="connsiteY119" fmla="*/ 1967085 h 2237474"/>
              <a:gd name="connsiteX120" fmla="*/ 2980071 w 12192000"/>
              <a:gd name="connsiteY120" fmla="*/ 1972988 h 2237474"/>
              <a:gd name="connsiteX121" fmla="*/ 2978094 w 12192000"/>
              <a:gd name="connsiteY121" fmla="*/ 1972369 h 2237474"/>
              <a:gd name="connsiteX122" fmla="*/ 2942858 w 12192000"/>
              <a:gd name="connsiteY122" fmla="*/ 1981367 h 2237474"/>
              <a:gd name="connsiteX123" fmla="*/ 2875436 w 12192000"/>
              <a:gd name="connsiteY123" fmla="*/ 1996977 h 2237474"/>
              <a:gd name="connsiteX124" fmla="*/ 2874892 w 12192000"/>
              <a:gd name="connsiteY124" fmla="*/ 1996085 h 2237474"/>
              <a:gd name="connsiteX125" fmla="*/ 2864145 w 12192000"/>
              <a:gd name="connsiteY125" fmla="*/ 1994061 h 2237474"/>
              <a:gd name="connsiteX126" fmla="*/ 2843662 w 12192000"/>
              <a:gd name="connsiteY126" fmla="*/ 1992498 h 2237474"/>
              <a:gd name="connsiteX127" fmla="*/ 2796128 w 12192000"/>
              <a:gd name="connsiteY127" fmla="*/ 1976403 h 2237474"/>
              <a:gd name="connsiteX128" fmla="*/ 2756784 w 12192000"/>
              <a:gd name="connsiteY128" fmla="*/ 1985116 h 2237474"/>
              <a:gd name="connsiteX129" fmla="*/ 2748833 w 12192000"/>
              <a:gd name="connsiteY129" fmla="*/ 1986323 h 2237474"/>
              <a:gd name="connsiteX130" fmla="*/ 2748661 w 12192000"/>
              <a:gd name="connsiteY130" fmla="*/ 1986122 h 2237474"/>
              <a:gd name="connsiteX131" fmla="*/ 2740251 w 12192000"/>
              <a:gd name="connsiteY131" fmla="*/ 1986946 h 2237474"/>
              <a:gd name="connsiteX132" fmla="*/ 2718916 w 12192000"/>
              <a:gd name="connsiteY132" fmla="*/ 1990867 h 2237474"/>
              <a:gd name="connsiteX133" fmla="*/ 2713522 w 12192000"/>
              <a:gd name="connsiteY133" fmla="*/ 1990173 h 2237474"/>
              <a:gd name="connsiteX134" fmla="*/ 2680597 w 12192000"/>
              <a:gd name="connsiteY134" fmla="*/ 1984996 h 2237474"/>
              <a:gd name="connsiteX135" fmla="*/ 2578178 w 12192000"/>
              <a:gd name="connsiteY135" fmla="*/ 1990531 h 2237474"/>
              <a:gd name="connsiteX136" fmla="*/ 2476147 w 12192000"/>
              <a:gd name="connsiteY136" fmla="*/ 1998305 h 2237474"/>
              <a:gd name="connsiteX137" fmla="*/ 2373568 w 12192000"/>
              <a:gd name="connsiteY137" fmla="*/ 2003219 h 2237474"/>
              <a:gd name="connsiteX138" fmla="*/ 2321399 w 12192000"/>
              <a:gd name="connsiteY138" fmla="*/ 1989467 h 2237474"/>
              <a:gd name="connsiteX139" fmla="*/ 2315525 w 12192000"/>
              <a:gd name="connsiteY139" fmla="*/ 1989708 h 2237474"/>
              <a:gd name="connsiteX140" fmla="*/ 2300792 w 12192000"/>
              <a:gd name="connsiteY140" fmla="*/ 1994290 h 2237474"/>
              <a:gd name="connsiteX141" fmla="*/ 2295469 w 12192000"/>
              <a:gd name="connsiteY141" fmla="*/ 1996659 h 2237474"/>
              <a:gd name="connsiteX142" fmla="*/ 2287219 w 12192000"/>
              <a:gd name="connsiteY142" fmla="*/ 1998750 h 2237474"/>
              <a:gd name="connsiteX143" fmla="*/ 2286948 w 12192000"/>
              <a:gd name="connsiteY143" fmla="*/ 1998596 h 2237474"/>
              <a:gd name="connsiteX144" fmla="*/ 2243069 w 12192000"/>
              <a:gd name="connsiteY144" fmla="*/ 2015111 h 2237474"/>
              <a:gd name="connsiteX145" fmla="*/ 2186609 w 12192000"/>
              <a:gd name="connsiteY145" fmla="*/ 2008263 h 2237474"/>
              <a:gd name="connsiteX146" fmla="*/ 2164831 w 12192000"/>
              <a:gd name="connsiteY146" fmla="*/ 2010143 h 2237474"/>
              <a:gd name="connsiteX147" fmla="*/ 2152836 w 12192000"/>
              <a:gd name="connsiteY147" fmla="*/ 2010048 h 2237474"/>
              <a:gd name="connsiteX148" fmla="*/ 2117102 w 12192000"/>
              <a:gd name="connsiteY148" fmla="*/ 2023004 h 2237474"/>
              <a:gd name="connsiteX149" fmla="*/ 2111935 w 12192000"/>
              <a:gd name="connsiteY149" fmla="*/ 2023163 h 2237474"/>
              <a:gd name="connsiteX150" fmla="*/ 2089991 w 12192000"/>
              <a:gd name="connsiteY150" fmla="*/ 2034193 h 2237474"/>
              <a:gd name="connsiteX151" fmla="*/ 2058061 w 12192000"/>
              <a:gd name="connsiteY151" fmla="*/ 2047942 h 2237474"/>
              <a:gd name="connsiteX152" fmla="*/ 2055737 w 12192000"/>
              <a:gd name="connsiteY152" fmla="*/ 2047704 h 2237474"/>
              <a:gd name="connsiteX153" fmla="*/ 2042244 w 12192000"/>
              <a:gd name="connsiteY153" fmla="*/ 2055560 h 2237474"/>
              <a:gd name="connsiteX154" fmla="*/ 1976224 w 12192000"/>
              <a:gd name="connsiteY154" fmla="*/ 2074257 h 2237474"/>
              <a:gd name="connsiteX155" fmla="*/ 1877728 w 12192000"/>
              <a:gd name="connsiteY155" fmla="*/ 2101004 h 2237474"/>
              <a:gd name="connsiteX156" fmla="*/ 1759056 w 12192000"/>
              <a:gd name="connsiteY156" fmla="*/ 2125608 h 2237474"/>
              <a:gd name="connsiteX157" fmla="*/ 1637948 w 12192000"/>
              <a:gd name="connsiteY157" fmla="*/ 2172597 h 2237474"/>
              <a:gd name="connsiteX158" fmla="*/ 1434549 w 12192000"/>
              <a:gd name="connsiteY158" fmla="*/ 2234522 h 2237474"/>
              <a:gd name="connsiteX159" fmla="*/ 1398481 w 12192000"/>
              <a:gd name="connsiteY159" fmla="*/ 2237074 h 2237474"/>
              <a:gd name="connsiteX160" fmla="*/ 1398407 w 12192000"/>
              <a:gd name="connsiteY160" fmla="*/ 2237095 h 2237474"/>
              <a:gd name="connsiteX161" fmla="*/ 1370962 w 12192000"/>
              <a:gd name="connsiteY161" fmla="*/ 2237474 h 2237474"/>
              <a:gd name="connsiteX162" fmla="*/ 1356367 w 12192000"/>
              <a:gd name="connsiteY162" fmla="*/ 2235089 h 2237474"/>
              <a:gd name="connsiteX163" fmla="*/ 1324828 w 12192000"/>
              <a:gd name="connsiteY163" fmla="*/ 2231968 h 2237474"/>
              <a:gd name="connsiteX164" fmla="*/ 1297744 w 12192000"/>
              <a:gd name="connsiteY164" fmla="*/ 2235849 h 2237474"/>
              <a:gd name="connsiteX165" fmla="*/ 1286236 w 12192000"/>
              <a:gd name="connsiteY165" fmla="*/ 2233135 h 2237474"/>
              <a:gd name="connsiteX166" fmla="*/ 1283504 w 12192000"/>
              <a:gd name="connsiteY166" fmla="*/ 2233797 h 2237474"/>
              <a:gd name="connsiteX167" fmla="*/ 1279765 w 12192000"/>
              <a:gd name="connsiteY167" fmla="*/ 2229639 h 2237474"/>
              <a:gd name="connsiteX168" fmla="*/ 1195347 w 12192000"/>
              <a:gd name="connsiteY168" fmla="*/ 2212354 h 2237474"/>
              <a:gd name="connsiteX169" fmla="*/ 970251 w 12192000"/>
              <a:gd name="connsiteY169" fmla="*/ 2221029 h 2237474"/>
              <a:gd name="connsiteX170" fmla="*/ 812914 w 12192000"/>
              <a:gd name="connsiteY170" fmla="*/ 2202752 h 2237474"/>
              <a:gd name="connsiteX171" fmla="*/ 800195 w 12192000"/>
              <a:gd name="connsiteY171" fmla="*/ 2209407 h 2237474"/>
              <a:gd name="connsiteX172" fmla="*/ 784978 w 12192000"/>
              <a:gd name="connsiteY172" fmla="*/ 2212360 h 2237474"/>
              <a:gd name="connsiteX173" fmla="*/ 681987 w 12192000"/>
              <a:gd name="connsiteY173" fmla="*/ 2216757 h 2237474"/>
              <a:gd name="connsiteX174" fmla="*/ 669923 w 12192000"/>
              <a:gd name="connsiteY174" fmla="*/ 2211682 h 2237474"/>
              <a:gd name="connsiteX175" fmla="*/ 648680 w 12192000"/>
              <a:gd name="connsiteY175" fmla="*/ 2206229 h 2237474"/>
              <a:gd name="connsiteX176" fmla="*/ 597225 w 12192000"/>
              <a:gd name="connsiteY176" fmla="*/ 2180999 h 2237474"/>
              <a:gd name="connsiteX177" fmla="*/ 558449 w 12192000"/>
              <a:gd name="connsiteY177" fmla="*/ 2182346 h 2237474"/>
              <a:gd name="connsiteX178" fmla="*/ 550517 w 12192000"/>
              <a:gd name="connsiteY178" fmla="*/ 2182060 h 2237474"/>
              <a:gd name="connsiteX179" fmla="*/ 550309 w 12192000"/>
              <a:gd name="connsiteY179" fmla="*/ 2181825 h 2237474"/>
              <a:gd name="connsiteX180" fmla="*/ 541836 w 12192000"/>
              <a:gd name="connsiteY180" fmla="*/ 2181063 h 2237474"/>
              <a:gd name="connsiteX181" fmla="*/ 536057 w 12192000"/>
              <a:gd name="connsiteY181" fmla="*/ 2181537 h 2237474"/>
              <a:gd name="connsiteX182" fmla="*/ 520671 w 12192000"/>
              <a:gd name="connsiteY182" fmla="*/ 2180980 h 2237474"/>
              <a:gd name="connsiteX183" fmla="*/ 515024 w 12192000"/>
              <a:gd name="connsiteY183" fmla="*/ 2179258 h 2237474"/>
              <a:gd name="connsiteX184" fmla="*/ 512278 w 12192000"/>
              <a:gd name="connsiteY184" fmla="*/ 2176369 h 2237474"/>
              <a:gd name="connsiteX185" fmla="*/ 480419 w 12192000"/>
              <a:gd name="connsiteY185" fmla="*/ 2167807 h 2237474"/>
              <a:gd name="connsiteX186" fmla="*/ 413835 w 12192000"/>
              <a:gd name="connsiteY186" fmla="*/ 2156783 h 2237474"/>
              <a:gd name="connsiteX187" fmla="*/ 376513 w 12192000"/>
              <a:gd name="connsiteY187" fmla="*/ 2154014 h 2237474"/>
              <a:gd name="connsiteX188" fmla="*/ 273386 w 12192000"/>
              <a:gd name="connsiteY188" fmla="*/ 2142551 h 2237474"/>
              <a:gd name="connsiteX189" fmla="*/ 169207 w 12192000"/>
              <a:gd name="connsiteY189" fmla="*/ 2128100 h 2237474"/>
              <a:gd name="connsiteX190" fmla="*/ 93149 w 12192000"/>
              <a:gd name="connsiteY190" fmla="*/ 2105324 h 2237474"/>
              <a:gd name="connsiteX191" fmla="*/ 88109 w 12192000"/>
              <a:gd name="connsiteY191" fmla="*/ 2106704 h 2237474"/>
              <a:gd name="connsiteX192" fmla="*/ 80022 w 12192000"/>
              <a:gd name="connsiteY192" fmla="*/ 2107254 h 2237474"/>
              <a:gd name="connsiteX193" fmla="*/ 79717 w 12192000"/>
              <a:gd name="connsiteY193" fmla="*/ 2107046 h 2237474"/>
              <a:gd name="connsiteX194" fmla="*/ 72352 w 12192000"/>
              <a:gd name="connsiteY194" fmla="*/ 2107991 h 2237474"/>
              <a:gd name="connsiteX195" fmla="*/ 37645 w 12192000"/>
              <a:gd name="connsiteY195" fmla="*/ 2115401 h 2237474"/>
              <a:gd name="connsiteX196" fmla="*/ 4572 w 12192000"/>
              <a:gd name="connsiteY196" fmla="*/ 2111091 h 2237474"/>
              <a:gd name="connsiteX197" fmla="*/ 0 w 12192000"/>
              <a:gd name="connsiteY197" fmla="*/ 2110468 h 2237474"/>
              <a:gd name="connsiteX198" fmla="*/ 0 w 12192000"/>
              <a:gd name="connsiteY19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290981 w 12192000"/>
              <a:gd name="connsiteY102" fmla="*/ 1839677 h 2237474"/>
              <a:gd name="connsiteX103" fmla="*/ 4238372 w 12192000"/>
              <a:gd name="connsiteY103" fmla="*/ 1851480 h 2237474"/>
              <a:gd name="connsiteX104" fmla="*/ 4232517 w 12192000"/>
              <a:gd name="connsiteY104" fmla="*/ 1852567 h 2237474"/>
              <a:gd name="connsiteX105" fmla="*/ 4191732 w 12192000"/>
              <a:gd name="connsiteY105" fmla="*/ 1857328 h 2237474"/>
              <a:gd name="connsiteX106" fmla="*/ 4065532 w 12192000"/>
              <a:gd name="connsiteY106" fmla="*/ 1855477 h 2237474"/>
              <a:gd name="connsiteX107" fmla="*/ 4028460 w 12192000"/>
              <a:gd name="connsiteY107" fmla="*/ 1855137 h 2237474"/>
              <a:gd name="connsiteX108" fmla="*/ 4002267 w 12192000"/>
              <a:gd name="connsiteY108" fmla="*/ 1852352 h 2237474"/>
              <a:gd name="connsiteX109" fmla="*/ 3931396 w 12192000"/>
              <a:gd name="connsiteY109" fmla="*/ 1858915 h 2237474"/>
              <a:gd name="connsiteX110" fmla="*/ 3812162 w 12192000"/>
              <a:gd name="connsiteY110" fmla="*/ 1875501 h 2237474"/>
              <a:gd name="connsiteX111" fmla="*/ 3729530 w 12192000"/>
              <a:gd name="connsiteY111" fmla="*/ 1864513 h 2237474"/>
              <a:gd name="connsiteX112" fmla="*/ 3680177 w 12192000"/>
              <a:gd name="connsiteY112" fmla="*/ 1881552 h 2237474"/>
              <a:gd name="connsiteX113" fmla="*/ 3567259 w 12192000"/>
              <a:gd name="connsiteY113" fmla="*/ 1893482 h 2237474"/>
              <a:gd name="connsiteX114" fmla="*/ 3405770 w 12192000"/>
              <a:gd name="connsiteY114" fmla="*/ 1904591 h 2237474"/>
              <a:gd name="connsiteX115" fmla="*/ 3280097 w 12192000"/>
              <a:gd name="connsiteY115" fmla="*/ 1919610 h 2237474"/>
              <a:gd name="connsiteX116" fmla="*/ 3123424 w 12192000"/>
              <a:gd name="connsiteY116" fmla="*/ 1952930 h 2237474"/>
              <a:gd name="connsiteX117" fmla="*/ 3009910 w 12192000"/>
              <a:gd name="connsiteY117" fmla="*/ 1957866 h 2237474"/>
              <a:gd name="connsiteX118" fmla="*/ 2995934 w 12192000"/>
              <a:gd name="connsiteY118" fmla="*/ 1967085 h 2237474"/>
              <a:gd name="connsiteX119" fmla="*/ 2980071 w 12192000"/>
              <a:gd name="connsiteY119" fmla="*/ 1972988 h 2237474"/>
              <a:gd name="connsiteX120" fmla="*/ 2978094 w 12192000"/>
              <a:gd name="connsiteY120" fmla="*/ 1972369 h 2237474"/>
              <a:gd name="connsiteX121" fmla="*/ 2942858 w 12192000"/>
              <a:gd name="connsiteY121" fmla="*/ 1981367 h 2237474"/>
              <a:gd name="connsiteX122" fmla="*/ 2875436 w 12192000"/>
              <a:gd name="connsiteY122" fmla="*/ 1996977 h 2237474"/>
              <a:gd name="connsiteX123" fmla="*/ 2874892 w 12192000"/>
              <a:gd name="connsiteY123" fmla="*/ 1996085 h 2237474"/>
              <a:gd name="connsiteX124" fmla="*/ 2864145 w 12192000"/>
              <a:gd name="connsiteY124" fmla="*/ 1994061 h 2237474"/>
              <a:gd name="connsiteX125" fmla="*/ 2843662 w 12192000"/>
              <a:gd name="connsiteY125" fmla="*/ 1992498 h 2237474"/>
              <a:gd name="connsiteX126" fmla="*/ 2796128 w 12192000"/>
              <a:gd name="connsiteY126" fmla="*/ 1976403 h 2237474"/>
              <a:gd name="connsiteX127" fmla="*/ 2756784 w 12192000"/>
              <a:gd name="connsiteY127" fmla="*/ 1985116 h 2237474"/>
              <a:gd name="connsiteX128" fmla="*/ 2748833 w 12192000"/>
              <a:gd name="connsiteY128" fmla="*/ 1986323 h 2237474"/>
              <a:gd name="connsiteX129" fmla="*/ 2748661 w 12192000"/>
              <a:gd name="connsiteY129" fmla="*/ 1986122 h 2237474"/>
              <a:gd name="connsiteX130" fmla="*/ 2740251 w 12192000"/>
              <a:gd name="connsiteY130" fmla="*/ 1986946 h 2237474"/>
              <a:gd name="connsiteX131" fmla="*/ 2718916 w 12192000"/>
              <a:gd name="connsiteY131" fmla="*/ 1990867 h 2237474"/>
              <a:gd name="connsiteX132" fmla="*/ 2713522 w 12192000"/>
              <a:gd name="connsiteY132" fmla="*/ 1990173 h 2237474"/>
              <a:gd name="connsiteX133" fmla="*/ 2680597 w 12192000"/>
              <a:gd name="connsiteY133" fmla="*/ 1984996 h 2237474"/>
              <a:gd name="connsiteX134" fmla="*/ 2578178 w 12192000"/>
              <a:gd name="connsiteY134" fmla="*/ 1990531 h 2237474"/>
              <a:gd name="connsiteX135" fmla="*/ 2476147 w 12192000"/>
              <a:gd name="connsiteY135" fmla="*/ 1998305 h 2237474"/>
              <a:gd name="connsiteX136" fmla="*/ 2373568 w 12192000"/>
              <a:gd name="connsiteY136" fmla="*/ 2003219 h 2237474"/>
              <a:gd name="connsiteX137" fmla="*/ 2321399 w 12192000"/>
              <a:gd name="connsiteY137" fmla="*/ 1989467 h 2237474"/>
              <a:gd name="connsiteX138" fmla="*/ 2315525 w 12192000"/>
              <a:gd name="connsiteY138" fmla="*/ 1989708 h 2237474"/>
              <a:gd name="connsiteX139" fmla="*/ 2300792 w 12192000"/>
              <a:gd name="connsiteY139" fmla="*/ 1994290 h 2237474"/>
              <a:gd name="connsiteX140" fmla="*/ 2295469 w 12192000"/>
              <a:gd name="connsiteY140" fmla="*/ 1996659 h 2237474"/>
              <a:gd name="connsiteX141" fmla="*/ 2287219 w 12192000"/>
              <a:gd name="connsiteY141" fmla="*/ 1998750 h 2237474"/>
              <a:gd name="connsiteX142" fmla="*/ 2286948 w 12192000"/>
              <a:gd name="connsiteY142" fmla="*/ 1998596 h 2237474"/>
              <a:gd name="connsiteX143" fmla="*/ 2243069 w 12192000"/>
              <a:gd name="connsiteY143" fmla="*/ 2015111 h 2237474"/>
              <a:gd name="connsiteX144" fmla="*/ 2186609 w 12192000"/>
              <a:gd name="connsiteY144" fmla="*/ 2008263 h 2237474"/>
              <a:gd name="connsiteX145" fmla="*/ 2164831 w 12192000"/>
              <a:gd name="connsiteY145" fmla="*/ 2010143 h 2237474"/>
              <a:gd name="connsiteX146" fmla="*/ 2152836 w 12192000"/>
              <a:gd name="connsiteY146" fmla="*/ 2010048 h 2237474"/>
              <a:gd name="connsiteX147" fmla="*/ 2117102 w 12192000"/>
              <a:gd name="connsiteY147" fmla="*/ 2023004 h 2237474"/>
              <a:gd name="connsiteX148" fmla="*/ 2111935 w 12192000"/>
              <a:gd name="connsiteY148" fmla="*/ 2023163 h 2237474"/>
              <a:gd name="connsiteX149" fmla="*/ 2089991 w 12192000"/>
              <a:gd name="connsiteY149" fmla="*/ 2034193 h 2237474"/>
              <a:gd name="connsiteX150" fmla="*/ 2058061 w 12192000"/>
              <a:gd name="connsiteY150" fmla="*/ 2047942 h 2237474"/>
              <a:gd name="connsiteX151" fmla="*/ 2055737 w 12192000"/>
              <a:gd name="connsiteY151" fmla="*/ 2047704 h 2237474"/>
              <a:gd name="connsiteX152" fmla="*/ 2042244 w 12192000"/>
              <a:gd name="connsiteY152" fmla="*/ 2055560 h 2237474"/>
              <a:gd name="connsiteX153" fmla="*/ 1976224 w 12192000"/>
              <a:gd name="connsiteY153" fmla="*/ 2074257 h 2237474"/>
              <a:gd name="connsiteX154" fmla="*/ 1877728 w 12192000"/>
              <a:gd name="connsiteY154" fmla="*/ 2101004 h 2237474"/>
              <a:gd name="connsiteX155" fmla="*/ 1759056 w 12192000"/>
              <a:gd name="connsiteY155" fmla="*/ 2125608 h 2237474"/>
              <a:gd name="connsiteX156" fmla="*/ 1637948 w 12192000"/>
              <a:gd name="connsiteY156" fmla="*/ 2172597 h 2237474"/>
              <a:gd name="connsiteX157" fmla="*/ 1434549 w 12192000"/>
              <a:gd name="connsiteY157" fmla="*/ 2234522 h 2237474"/>
              <a:gd name="connsiteX158" fmla="*/ 1398481 w 12192000"/>
              <a:gd name="connsiteY158" fmla="*/ 2237074 h 2237474"/>
              <a:gd name="connsiteX159" fmla="*/ 1398407 w 12192000"/>
              <a:gd name="connsiteY159" fmla="*/ 2237095 h 2237474"/>
              <a:gd name="connsiteX160" fmla="*/ 1370962 w 12192000"/>
              <a:gd name="connsiteY160" fmla="*/ 2237474 h 2237474"/>
              <a:gd name="connsiteX161" fmla="*/ 1356367 w 12192000"/>
              <a:gd name="connsiteY161" fmla="*/ 2235089 h 2237474"/>
              <a:gd name="connsiteX162" fmla="*/ 1324828 w 12192000"/>
              <a:gd name="connsiteY162" fmla="*/ 2231968 h 2237474"/>
              <a:gd name="connsiteX163" fmla="*/ 1297744 w 12192000"/>
              <a:gd name="connsiteY163" fmla="*/ 2235849 h 2237474"/>
              <a:gd name="connsiteX164" fmla="*/ 1286236 w 12192000"/>
              <a:gd name="connsiteY164" fmla="*/ 2233135 h 2237474"/>
              <a:gd name="connsiteX165" fmla="*/ 1283504 w 12192000"/>
              <a:gd name="connsiteY165" fmla="*/ 2233797 h 2237474"/>
              <a:gd name="connsiteX166" fmla="*/ 1279765 w 12192000"/>
              <a:gd name="connsiteY166" fmla="*/ 2229639 h 2237474"/>
              <a:gd name="connsiteX167" fmla="*/ 1195347 w 12192000"/>
              <a:gd name="connsiteY167" fmla="*/ 2212354 h 2237474"/>
              <a:gd name="connsiteX168" fmla="*/ 970251 w 12192000"/>
              <a:gd name="connsiteY168" fmla="*/ 2221029 h 2237474"/>
              <a:gd name="connsiteX169" fmla="*/ 812914 w 12192000"/>
              <a:gd name="connsiteY169" fmla="*/ 2202752 h 2237474"/>
              <a:gd name="connsiteX170" fmla="*/ 800195 w 12192000"/>
              <a:gd name="connsiteY170" fmla="*/ 2209407 h 2237474"/>
              <a:gd name="connsiteX171" fmla="*/ 784978 w 12192000"/>
              <a:gd name="connsiteY171" fmla="*/ 2212360 h 2237474"/>
              <a:gd name="connsiteX172" fmla="*/ 681987 w 12192000"/>
              <a:gd name="connsiteY172" fmla="*/ 2216757 h 2237474"/>
              <a:gd name="connsiteX173" fmla="*/ 669923 w 12192000"/>
              <a:gd name="connsiteY173" fmla="*/ 2211682 h 2237474"/>
              <a:gd name="connsiteX174" fmla="*/ 648680 w 12192000"/>
              <a:gd name="connsiteY174" fmla="*/ 2206229 h 2237474"/>
              <a:gd name="connsiteX175" fmla="*/ 597225 w 12192000"/>
              <a:gd name="connsiteY175" fmla="*/ 2180999 h 2237474"/>
              <a:gd name="connsiteX176" fmla="*/ 558449 w 12192000"/>
              <a:gd name="connsiteY176" fmla="*/ 2182346 h 2237474"/>
              <a:gd name="connsiteX177" fmla="*/ 550517 w 12192000"/>
              <a:gd name="connsiteY177" fmla="*/ 2182060 h 2237474"/>
              <a:gd name="connsiteX178" fmla="*/ 550309 w 12192000"/>
              <a:gd name="connsiteY178" fmla="*/ 2181825 h 2237474"/>
              <a:gd name="connsiteX179" fmla="*/ 541836 w 12192000"/>
              <a:gd name="connsiteY179" fmla="*/ 2181063 h 2237474"/>
              <a:gd name="connsiteX180" fmla="*/ 536057 w 12192000"/>
              <a:gd name="connsiteY180" fmla="*/ 2181537 h 2237474"/>
              <a:gd name="connsiteX181" fmla="*/ 520671 w 12192000"/>
              <a:gd name="connsiteY181" fmla="*/ 2180980 h 2237474"/>
              <a:gd name="connsiteX182" fmla="*/ 515024 w 12192000"/>
              <a:gd name="connsiteY182" fmla="*/ 2179258 h 2237474"/>
              <a:gd name="connsiteX183" fmla="*/ 512278 w 12192000"/>
              <a:gd name="connsiteY183" fmla="*/ 2176369 h 2237474"/>
              <a:gd name="connsiteX184" fmla="*/ 480419 w 12192000"/>
              <a:gd name="connsiteY184" fmla="*/ 2167807 h 2237474"/>
              <a:gd name="connsiteX185" fmla="*/ 413835 w 12192000"/>
              <a:gd name="connsiteY185" fmla="*/ 2156783 h 2237474"/>
              <a:gd name="connsiteX186" fmla="*/ 376513 w 12192000"/>
              <a:gd name="connsiteY186" fmla="*/ 2154014 h 2237474"/>
              <a:gd name="connsiteX187" fmla="*/ 273386 w 12192000"/>
              <a:gd name="connsiteY187" fmla="*/ 2142551 h 2237474"/>
              <a:gd name="connsiteX188" fmla="*/ 169207 w 12192000"/>
              <a:gd name="connsiteY188" fmla="*/ 2128100 h 2237474"/>
              <a:gd name="connsiteX189" fmla="*/ 93149 w 12192000"/>
              <a:gd name="connsiteY189" fmla="*/ 2105324 h 2237474"/>
              <a:gd name="connsiteX190" fmla="*/ 88109 w 12192000"/>
              <a:gd name="connsiteY190" fmla="*/ 2106704 h 2237474"/>
              <a:gd name="connsiteX191" fmla="*/ 80022 w 12192000"/>
              <a:gd name="connsiteY191" fmla="*/ 2107254 h 2237474"/>
              <a:gd name="connsiteX192" fmla="*/ 79717 w 12192000"/>
              <a:gd name="connsiteY192" fmla="*/ 2107046 h 2237474"/>
              <a:gd name="connsiteX193" fmla="*/ 72352 w 12192000"/>
              <a:gd name="connsiteY193" fmla="*/ 2107991 h 2237474"/>
              <a:gd name="connsiteX194" fmla="*/ 37645 w 12192000"/>
              <a:gd name="connsiteY194" fmla="*/ 2115401 h 2237474"/>
              <a:gd name="connsiteX195" fmla="*/ 4572 w 12192000"/>
              <a:gd name="connsiteY195" fmla="*/ 2111091 h 2237474"/>
              <a:gd name="connsiteX196" fmla="*/ 0 w 12192000"/>
              <a:gd name="connsiteY196" fmla="*/ 2110468 h 2237474"/>
              <a:gd name="connsiteX197" fmla="*/ 0 w 12192000"/>
              <a:gd name="connsiteY19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290981 w 12192000"/>
              <a:gd name="connsiteY102" fmla="*/ 1839677 h 2237474"/>
              <a:gd name="connsiteX103" fmla="*/ 4238372 w 12192000"/>
              <a:gd name="connsiteY103" fmla="*/ 1851480 h 2237474"/>
              <a:gd name="connsiteX104" fmla="*/ 4232517 w 12192000"/>
              <a:gd name="connsiteY104" fmla="*/ 1852567 h 2237474"/>
              <a:gd name="connsiteX105" fmla="*/ 4191732 w 12192000"/>
              <a:gd name="connsiteY105" fmla="*/ 1857328 h 2237474"/>
              <a:gd name="connsiteX106" fmla="*/ 4065532 w 12192000"/>
              <a:gd name="connsiteY106" fmla="*/ 1855477 h 2237474"/>
              <a:gd name="connsiteX107" fmla="*/ 4028460 w 12192000"/>
              <a:gd name="connsiteY107" fmla="*/ 1855137 h 2237474"/>
              <a:gd name="connsiteX108" fmla="*/ 4002267 w 12192000"/>
              <a:gd name="connsiteY108" fmla="*/ 1852352 h 2237474"/>
              <a:gd name="connsiteX109" fmla="*/ 3931396 w 12192000"/>
              <a:gd name="connsiteY109" fmla="*/ 1858915 h 2237474"/>
              <a:gd name="connsiteX110" fmla="*/ 3812162 w 12192000"/>
              <a:gd name="connsiteY110" fmla="*/ 1875501 h 2237474"/>
              <a:gd name="connsiteX111" fmla="*/ 3729530 w 12192000"/>
              <a:gd name="connsiteY111" fmla="*/ 1864513 h 2237474"/>
              <a:gd name="connsiteX112" fmla="*/ 3680177 w 12192000"/>
              <a:gd name="connsiteY112" fmla="*/ 1881552 h 2237474"/>
              <a:gd name="connsiteX113" fmla="*/ 3567259 w 12192000"/>
              <a:gd name="connsiteY113" fmla="*/ 1893482 h 2237474"/>
              <a:gd name="connsiteX114" fmla="*/ 3405770 w 12192000"/>
              <a:gd name="connsiteY114" fmla="*/ 1904591 h 2237474"/>
              <a:gd name="connsiteX115" fmla="*/ 3280097 w 12192000"/>
              <a:gd name="connsiteY115" fmla="*/ 1919610 h 2237474"/>
              <a:gd name="connsiteX116" fmla="*/ 3123424 w 12192000"/>
              <a:gd name="connsiteY116" fmla="*/ 1952930 h 2237474"/>
              <a:gd name="connsiteX117" fmla="*/ 3009910 w 12192000"/>
              <a:gd name="connsiteY117" fmla="*/ 1957866 h 2237474"/>
              <a:gd name="connsiteX118" fmla="*/ 2995934 w 12192000"/>
              <a:gd name="connsiteY118" fmla="*/ 1967085 h 2237474"/>
              <a:gd name="connsiteX119" fmla="*/ 2980071 w 12192000"/>
              <a:gd name="connsiteY119" fmla="*/ 1972988 h 2237474"/>
              <a:gd name="connsiteX120" fmla="*/ 2978094 w 12192000"/>
              <a:gd name="connsiteY120" fmla="*/ 1972369 h 2237474"/>
              <a:gd name="connsiteX121" fmla="*/ 2942858 w 12192000"/>
              <a:gd name="connsiteY121" fmla="*/ 1981367 h 2237474"/>
              <a:gd name="connsiteX122" fmla="*/ 2875436 w 12192000"/>
              <a:gd name="connsiteY122" fmla="*/ 1996977 h 2237474"/>
              <a:gd name="connsiteX123" fmla="*/ 2874892 w 12192000"/>
              <a:gd name="connsiteY123" fmla="*/ 1996085 h 2237474"/>
              <a:gd name="connsiteX124" fmla="*/ 2864145 w 12192000"/>
              <a:gd name="connsiteY124" fmla="*/ 1994061 h 2237474"/>
              <a:gd name="connsiteX125" fmla="*/ 2843662 w 12192000"/>
              <a:gd name="connsiteY125" fmla="*/ 1992498 h 2237474"/>
              <a:gd name="connsiteX126" fmla="*/ 2796128 w 12192000"/>
              <a:gd name="connsiteY126" fmla="*/ 1976403 h 2237474"/>
              <a:gd name="connsiteX127" fmla="*/ 2756784 w 12192000"/>
              <a:gd name="connsiteY127" fmla="*/ 1985116 h 2237474"/>
              <a:gd name="connsiteX128" fmla="*/ 2748833 w 12192000"/>
              <a:gd name="connsiteY128" fmla="*/ 1986323 h 2237474"/>
              <a:gd name="connsiteX129" fmla="*/ 2748661 w 12192000"/>
              <a:gd name="connsiteY129" fmla="*/ 1986122 h 2237474"/>
              <a:gd name="connsiteX130" fmla="*/ 2740251 w 12192000"/>
              <a:gd name="connsiteY130" fmla="*/ 1986946 h 2237474"/>
              <a:gd name="connsiteX131" fmla="*/ 2718916 w 12192000"/>
              <a:gd name="connsiteY131" fmla="*/ 1990867 h 2237474"/>
              <a:gd name="connsiteX132" fmla="*/ 2713522 w 12192000"/>
              <a:gd name="connsiteY132" fmla="*/ 1990173 h 2237474"/>
              <a:gd name="connsiteX133" fmla="*/ 2680597 w 12192000"/>
              <a:gd name="connsiteY133" fmla="*/ 1984996 h 2237474"/>
              <a:gd name="connsiteX134" fmla="*/ 2578178 w 12192000"/>
              <a:gd name="connsiteY134" fmla="*/ 1990531 h 2237474"/>
              <a:gd name="connsiteX135" fmla="*/ 2476147 w 12192000"/>
              <a:gd name="connsiteY135" fmla="*/ 1998305 h 2237474"/>
              <a:gd name="connsiteX136" fmla="*/ 2373568 w 12192000"/>
              <a:gd name="connsiteY136" fmla="*/ 2003219 h 2237474"/>
              <a:gd name="connsiteX137" fmla="*/ 2321399 w 12192000"/>
              <a:gd name="connsiteY137" fmla="*/ 1989467 h 2237474"/>
              <a:gd name="connsiteX138" fmla="*/ 2315525 w 12192000"/>
              <a:gd name="connsiteY138" fmla="*/ 1989708 h 2237474"/>
              <a:gd name="connsiteX139" fmla="*/ 2300792 w 12192000"/>
              <a:gd name="connsiteY139" fmla="*/ 1994290 h 2237474"/>
              <a:gd name="connsiteX140" fmla="*/ 2295469 w 12192000"/>
              <a:gd name="connsiteY140" fmla="*/ 1996659 h 2237474"/>
              <a:gd name="connsiteX141" fmla="*/ 2287219 w 12192000"/>
              <a:gd name="connsiteY141" fmla="*/ 1998750 h 2237474"/>
              <a:gd name="connsiteX142" fmla="*/ 2286948 w 12192000"/>
              <a:gd name="connsiteY142" fmla="*/ 1998596 h 2237474"/>
              <a:gd name="connsiteX143" fmla="*/ 2243069 w 12192000"/>
              <a:gd name="connsiteY143" fmla="*/ 2015111 h 2237474"/>
              <a:gd name="connsiteX144" fmla="*/ 2186609 w 12192000"/>
              <a:gd name="connsiteY144" fmla="*/ 2008263 h 2237474"/>
              <a:gd name="connsiteX145" fmla="*/ 2164831 w 12192000"/>
              <a:gd name="connsiteY145" fmla="*/ 2010143 h 2237474"/>
              <a:gd name="connsiteX146" fmla="*/ 2152836 w 12192000"/>
              <a:gd name="connsiteY146" fmla="*/ 2010048 h 2237474"/>
              <a:gd name="connsiteX147" fmla="*/ 2117102 w 12192000"/>
              <a:gd name="connsiteY147" fmla="*/ 2023004 h 2237474"/>
              <a:gd name="connsiteX148" fmla="*/ 2111935 w 12192000"/>
              <a:gd name="connsiteY148" fmla="*/ 2023163 h 2237474"/>
              <a:gd name="connsiteX149" fmla="*/ 2089991 w 12192000"/>
              <a:gd name="connsiteY149" fmla="*/ 2034193 h 2237474"/>
              <a:gd name="connsiteX150" fmla="*/ 2058061 w 12192000"/>
              <a:gd name="connsiteY150" fmla="*/ 2047942 h 2237474"/>
              <a:gd name="connsiteX151" fmla="*/ 2055737 w 12192000"/>
              <a:gd name="connsiteY151" fmla="*/ 2047704 h 2237474"/>
              <a:gd name="connsiteX152" fmla="*/ 2042244 w 12192000"/>
              <a:gd name="connsiteY152" fmla="*/ 2055560 h 2237474"/>
              <a:gd name="connsiteX153" fmla="*/ 1976224 w 12192000"/>
              <a:gd name="connsiteY153" fmla="*/ 2074257 h 2237474"/>
              <a:gd name="connsiteX154" fmla="*/ 1877728 w 12192000"/>
              <a:gd name="connsiteY154" fmla="*/ 2101004 h 2237474"/>
              <a:gd name="connsiteX155" fmla="*/ 1759056 w 12192000"/>
              <a:gd name="connsiteY155" fmla="*/ 2125608 h 2237474"/>
              <a:gd name="connsiteX156" fmla="*/ 1637948 w 12192000"/>
              <a:gd name="connsiteY156" fmla="*/ 2172597 h 2237474"/>
              <a:gd name="connsiteX157" fmla="*/ 1434549 w 12192000"/>
              <a:gd name="connsiteY157" fmla="*/ 2234522 h 2237474"/>
              <a:gd name="connsiteX158" fmla="*/ 1398481 w 12192000"/>
              <a:gd name="connsiteY158" fmla="*/ 2237074 h 2237474"/>
              <a:gd name="connsiteX159" fmla="*/ 1398407 w 12192000"/>
              <a:gd name="connsiteY159" fmla="*/ 2237095 h 2237474"/>
              <a:gd name="connsiteX160" fmla="*/ 1370962 w 12192000"/>
              <a:gd name="connsiteY160" fmla="*/ 2237474 h 2237474"/>
              <a:gd name="connsiteX161" fmla="*/ 1356367 w 12192000"/>
              <a:gd name="connsiteY161" fmla="*/ 2235089 h 2237474"/>
              <a:gd name="connsiteX162" fmla="*/ 1324828 w 12192000"/>
              <a:gd name="connsiteY162" fmla="*/ 2231968 h 2237474"/>
              <a:gd name="connsiteX163" fmla="*/ 1297744 w 12192000"/>
              <a:gd name="connsiteY163" fmla="*/ 2235849 h 2237474"/>
              <a:gd name="connsiteX164" fmla="*/ 1286236 w 12192000"/>
              <a:gd name="connsiteY164" fmla="*/ 2233135 h 2237474"/>
              <a:gd name="connsiteX165" fmla="*/ 1283504 w 12192000"/>
              <a:gd name="connsiteY165" fmla="*/ 2233797 h 2237474"/>
              <a:gd name="connsiteX166" fmla="*/ 1279765 w 12192000"/>
              <a:gd name="connsiteY166" fmla="*/ 2229639 h 2237474"/>
              <a:gd name="connsiteX167" fmla="*/ 1195347 w 12192000"/>
              <a:gd name="connsiteY167" fmla="*/ 2212354 h 2237474"/>
              <a:gd name="connsiteX168" fmla="*/ 970251 w 12192000"/>
              <a:gd name="connsiteY168" fmla="*/ 2221029 h 2237474"/>
              <a:gd name="connsiteX169" fmla="*/ 812914 w 12192000"/>
              <a:gd name="connsiteY169" fmla="*/ 2202752 h 2237474"/>
              <a:gd name="connsiteX170" fmla="*/ 800195 w 12192000"/>
              <a:gd name="connsiteY170" fmla="*/ 2209407 h 2237474"/>
              <a:gd name="connsiteX171" fmla="*/ 784978 w 12192000"/>
              <a:gd name="connsiteY171" fmla="*/ 2212360 h 2237474"/>
              <a:gd name="connsiteX172" fmla="*/ 681987 w 12192000"/>
              <a:gd name="connsiteY172" fmla="*/ 2216757 h 2237474"/>
              <a:gd name="connsiteX173" fmla="*/ 669923 w 12192000"/>
              <a:gd name="connsiteY173" fmla="*/ 2211682 h 2237474"/>
              <a:gd name="connsiteX174" fmla="*/ 648680 w 12192000"/>
              <a:gd name="connsiteY174" fmla="*/ 2206229 h 2237474"/>
              <a:gd name="connsiteX175" fmla="*/ 597225 w 12192000"/>
              <a:gd name="connsiteY175" fmla="*/ 2180999 h 2237474"/>
              <a:gd name="connsiteX176" fmla="*/ 558449 w 12192000"/>
              <a:gd name="connsiteY176" fmla="*/ 2182346 h 2237474"/>
              <a:gd name="connsiteX177" fmla="*/ 550517 w 12192000"/>
              <a:gd name="connsiteY177" fmla="*/ 2182060 h 2237474"/>
              <a:gd name="connsiteX178" fmla="*/ 550309 w 12192000"/>
              <a:gd name="connsiteY178" fmla="*/ 2181825 h 2237474"/>
              <a:gd name="connsiteX179" fmla="*/ 541836 w 12192000"/>
              <a:gd name="connsiteY179" fmla="*/ 2181063 h 2237474"/>
              <a:gd name="connsiteX180" fmla="*/ 536057 w 12192000"/>
              <a:gd name="connsiteY180" fmla="*/ 2181537 h 2237474"/>
              <a:gd name="connsiteX181" fmla="*/ 520671 w 12192000"/>
              <a:gd name="connsiteY181" fmla="*/ 2180980 h 2237474"/>
              <a:gd name="connsiteX182" fmla="*/ 515024 w 12192000"/>
              <a:gd name="connsiteY182" fmla="*/ 2179258 h 2237474"/>
              <a:gd name="connsiteX183" fmla="*/ 512278 w 12192000"/>
              <a:gd name="connsiteY183" fmla="*/ 2176369 h 2237474"/>
              <a:gd name="connsiteX184" fmla="*/ 480419 w 12192000"/>
              <a:gd name="connsiteY184" fmla="*/ 2167807 h 2237474"/>
              <a:gd name="connsiteX185" fmla="*/ 413835 w 12192000"/>
              <a:gd name="connsiteY185" fmla="*/ 2156783 h 2237474"/>
              <a:gd name="connsiteX186" fmla="*/ 376513 w 12192000"/>
              <a:gd name="connsiteY186" fmla="*/ 2154014 h 2237474"/>
              <a:gd name="connsiteX187" fmla="*/ 273386 w 12192000"/>
              <a:gd name="connsiteY187" fmla="*/ 2142551 h 2237474"/>
              <a:gd name="connsiteX188" fmla="*/ 169207 w 12192000"/>
              <a:gd name="connsiteY188" fmla="*/ 2128100 h 2237474"/>
              <a:gd name="connsiteX189" fmla="*/ 93149 w 12192000"/>
              <a:gd name="connsiteY189" fmla="*/ 2105324 h 2237474"/>
              <a:gd name="connsiteX190" fmla="*/ 88109 w 12192000"/>
              <a:gd name="connsiteY190" fmla="*/ 2106704 h 2237474"/>
              <a:gd name="connsiteX191" fmla="*/ 80022 w 12192000"/>
              <a:gd name="connsiteY191" fmla="*/ 2107254 h 2237474"/>
              <a:gd name="connsiteX192" fmla="*/ 79717 w 12192000"/>
              <a:gd name="connsiteY192" fmla="*/ 2107046 h 2237474"/>
              <a:gd name="connsiteX193" fmla="*/ 72352 w 12192000"/>
              <a:gd name="connsiteY193" fmla="*/ 2107991 h 2237474"/>
              <a:gd name="connsiteX194" fmla="*/ 37645 w 12192000"/>
              <a:gd name="connsiteY194" fmla="*/ 2115401 h 2237474"/>
              <a:gd name="connsiteX195" fmla="*/ 4572 w 12192000"/>
              <a:gd name="connsiteY195" fmla="*/ 2111091 h 2237474"/>
              <a:gd name="connsiteX196" fmla="*/ 0 w 12192000"/>
              <a:gd name="connsiteY196" fmla="*/ 2110468 h 2237474"/>
              <a:gd name="connsiteX197" fmla="*/ 0 w 12192000"/>
              <a:gd name="connsiteY19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42099 w 12192000"/>
              <a:gd name="connsiteY53" fmla="*/ 1336332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39997 w 12192000"/>
              <a:gd name="connsiteY50" fmla="*/ 1282713 h 2237474"/>
              <a:gd name="connsiteX51" fmla="*/ 8074238 w 12192000"/>
              <a:gd name="connsiteY51" fmla="*/ 1301895 h 2237474"/>
              <a:gd name="connsiteX52" fmla="*/ 7942099 w 12192000"/>
              <a:gd name="connsiteY52" fmla="*/ 1336332 h 2237474"/>
              <a:gd name="connsiteX53" fmla="*/ 7902328 w 12192000"/>
              <a:gd name="connsiteY53" fmla="*/ 1345865 h 2237474"/>
              <a:gd name="connsiteX54" fmla="*/ 7840612 w 12192000"/>
              <a:gd name="connsiteY54" fmla="*/ 1369373 h 2237474"/>
              <a:gd name="connsiteX55" fmla="*/ 7786819 w 12192000"/>
              <a:gd name="connsiteY55" fmla="*/ 1378970 h 2237474"/>
              <a:gd name="connsiteX56" fmla="*/ 7548172 w 12192000"/>
              <a:gd name="connsiteY56" fmla="*/ 1417460 h 2237474"/>
              <a:gd name="connsiteX57" fmla="*/ 7483437 w 12192000"/>
              <a:gd name="connsiteY57" fmla="*/ 1478152 h 2237474"/>
              <a:gd name="connsiteX58" fmla="*/ 7377870 w 12192000"/>
              <a:gd name="connsiteY58" fmla="*/ 1523319 h 2237474"/>
              <a:gd name="connsiteX59" fmla="*/ 7230737 w 12192000"/>
              <a:gd name="connsiteY59" fmla="*/ 1562633 h 2237474"/>
              <a:gd name="connsiteX60" fmla="*/ 7224458 w 12192000"/>
              <a:gd name="connsiteY60" fmla="*/ 1573008 h 2237474"/>
              <a:gd name="connsiteX61" fmla="*/ 7183121 w 12192000"/>
              <a:gd name="connsiteY61" fmla="*/ 1595162 h 2237474"/>
              <a:gd name="connsiteX62" fmla="*/ 7164601 w 12192000"/>
              <a:gd name="connsiteY62" fmla="*/ 1606490 h 2237474"/>
              <a:gd name="connsiteX63" fmla="*/ 7031309 w 12192000"/>
              <a:gd name="connsiteY63" fmla="*/ 1619451 h 2237474"/>
              <a:gd name="connsiteX64" fmla="*/ 6900177 w 12192000"/>
              <a:gd name="connsiteY64" fmla="*/ 1636016 h 2237474"/>
              <a:gd name="connsiteX65" fmla="*/ 6795372 w 12192000"/>
              <a:gd name="connsiteY65" fmla="*/ 1644845 h 2237474"/>
              <a:gd name="connsiteX66" fmla="*/ 6692251 w 12192000"/>
              <a:gd name="connsiteY66" fmla="*/ 1656357 h 2237474"/>
              <a:gd name="connsiteX67" fmla="*/ 6655235 w 12192000"/>
              <a:gd name="connsiteY67" fmla="*/ 1661869 h 2237474"/>
              <a:gd name="connsiteX68" fmla="*/ 6554894 w 12192000"/>
              <a:gd name="connsiteY68" fmla="*/ 1664428 h 2237474"/>
              <a:gd name="connsiteX69" fmla="*/ 6516595 w 12192000"/>
              <a:gd name="connsiteY69" fmla="*/ 1667475 h 2237474"/>
              <a:gd name="connsiteX70" fmla="*/ 6508541 w 12192000"/>
              <a:gd name="connsiteY70" fmla="*/ 1668757 h 2237474"/>
              <a:gd name="connsiteX71" fmla="*/ 6471012 w 12192000"/>
              <a:gd name="connsiteY71" fmla="*/ 1678604 h 2237474"/>
              <a:gd name="connsiteX72" fmla="*/ 6364035 w 12192000"/>
              <a:gd name="connsiteY72" fmla="*/ 1667683 h 2237474"/>
              <a:gd name="connsiteX73" fmla="*/ 6280959 w 12192000"/>
              <a:gd name="connsiteY73" fmla="*/ 1689329 h 2237474"/>
              <a:gd name="connsiteX74" fmla="*/ 6243319 w 12192000"/>
              <a:gd name="connsiteY74" fmla="*/ 1695560 h 2237474"/>
              <a:gd name="connsiteX75" fmla="*/ 6098321 w 12192000"/>
              <a:gd name="connsiteY75" fmla="*/ 1721646 h 2237474"/>
              <a:gd name="connsiteX76" fmla="*/ 5880652 w 12192000"/>
              <a:gd name="connsiteY76" fmla="*/ 1779643 h 2237474"/>
              <a:gd name="connsiteX77" fmla="*/ 5785959 w 12192000"/>
              <a:gd name="connsiteY77" fmla="*/ 1775307 h 2237474"/>
              <a:gd name="connsiteX78" fmla="*/ 5643534 w 12192000"/>
              <a:gd name="connsiteY78" fmla="*/ 1802919 h 2237474"/>
              <a:gd name="connsiteX79" fmla="*/ 5518799 w 12192000"/>
              <a:gd name="connsiteY79" fmla="*/ 1818312 h 2237474"/>
              <a:gd name="connsiteX80" fmla="*/ 5505014 w 12192000"/>
              <a:gd name="connsiteY80" fmla="*/ 1819259 h 2237474"/>
              <a:gd name="connsiteX81" fmla="*/ 5453307 w 12192000"/>
              <a:gd name="connsiteY81" fmla="*/ 1815450 h 2237474"/>
              <a:gd name="connsiteX82" fmla="*/ 5221533 w 12192000"/>
              <a:gd name="connsiteY82" fmla="*/ 1846950 h 2237474"/>
              <a:gd name="connsiteX83" fmla="*/ 5149802 w 12192000"/>
              <a:gd name="connsiteY83" fmla="*/ 1844846 h 2237474"/>
              <a:gd name="connsiteX84" fmla="*/ 5114927 w 12192000"/>
              <a:gd name="connsiteY84" fmla="*/ 1847827 h 2237474"/>
              <a:gd name="connsiteX85" fmla="*/ 5108970 w 12192000"/>
              <a:gd name="connsiteY85" fmla="*/ 1847935 h 2237474"/>
              <a:gd name="connsiteX86" fmla="*/ 5067961 w 12192000"/>
              <a:gd name="connsiteY86" fmla="*/ 1845917 h 2237474"/>
              <a:gd name="connsiteX87" fmla="*/ 5007075 w 12192000"/>
              <a:gd name="connsiteY87" fmla="*/ 1838626 h 2237474"/>
              <a:gd name="connsiteX88" fmla="*/ 4944087 w 12192000"/>
              <a:gd name="connsiteY88" fmla="*/ 1823332 h 2237474"/>
              <a:gd name="connsiteX89" fmla="*/ 4907662 w 12192000"/>
              <a:gd name="connsiteY89" fmla="*/ 1816900 h 2237474"/>
              <a:gd name="connsiteX90" fmla="*/ 4882386 w 12192000"/>
              <a:gd name="connsiteY90" fmla="*/ 1809844 h 2237474"/>
              <a:gd name="connsiteX91" fmla="*/ 4811440 w 12192000"/>
              <a:gd name="connsiteY91" fmla="*/ 1804655 h 2237474"/>
              <a:gd name="connsiteX92" fmla="*/ 4691075 w 12192000"/>
              <a:gd name="connsiteY92" fmla="*/ 1801389 h 2237474"/>
              <a:gd name="connsiteX93" fmla="*/ 4611738 w 12192000"/>
              <a:gd name="connsiteY93" fmla="*/ 1776964 h 2237474"/>
              <a:gd name="connsiteX94" fmla="*/ 4560070 w 12192000"/>
              <a:gd name="connsiteY94" fmla="*/ 1785640 h 2237474"/>
              <a:gd name="connsiteX95" fmla="*/ 4536503 w 12192000"/>
              <a:gd name="connsiteY95" fmla="*/ 1785334 h 2237474"/>
              <a:gd name="connsiteX96" fmla="*/ 4513724 w 12192000"/>
              <a:gd name="connsiteY96" fmla="*/ 1791996 h 2237474"/>
              <a:gd name="connsiteX97" fmla="*/ 4459810 w 12192000"/>
              <a:gd name="connsiteY97" fmla="*/ 1797886 h 2237474"/>
              <a:gd name="connsiteX98" fmla="*/ 4379064 w 12192000"/>
              <a:gd name="connsiteY98" fmla="*/ 1817177 h 2237474"/>
              <a:gd name="connsiteX99" fmla="*/ 4290981 w 12192000"/>
              <a:gd name="connsiteY99" fmla="*/ 1839677 h 2237474"/>
              <a:gd name="connsiteX100" fmla="*/ 4238372 w 12192000"/>
              <a:gd name="connsiteY100" fmla="*/ 1851480 h 2237474"/>
              <a:gd name="connsiteX101" fmla="*/ 4232517 w 12192000"/>
              <a:gd name="connsiteY101" fmla="*/ 1852567 h 2237474"/>
              <a:gd name="connsiteX102" fmla="*/ 4191732 w 12192000"/>
              <a:gd name="connsiteY102" fmla="*/ 1857328 h 2237474"/>
              <a:gd name="connsiteX103" fmla="*/ 4065532 w 12192000"/>
              <a:gd name="connsiteY103" fmla="*/ 1855477 h 2237474"/>
              <a:gd name="connsiteX104" fmla="*/ 4028460 w 12192000"/>
              <a:gd name="connsiteY104" fmla="*/ 1855137 h 2237474"/>
              <a:gd name="connsiteX105" fmla="*/ 4002267 w 12192000"/>
              <a:gd name="connsiteY105" fmla="*/ 1852352 h 2237474"/>
              <a:gd name="connsiteX106" fmla="*/ 3931396 w 12192000"/>
              <a:gd name="connsiteY106" fmla="*/ 1858915 h 2237474"/>
              <a:gd name="connsiteX107" fmla="*/ 3812162 w 12192000"/>
              <a:gd name="connsiteY107" fmla="*/ 1875501 h 2237474"/>
              <a:gd name="connsiteX108" fmla="*/ 3729530 w 12192000"/>
              <a:gd name="connsiteY108" fmla="*/ 1864513 h 2237474"/>
              <a:gd name="connsiteX109" fmla="*/ 3680177 w 12192000"/>
              <a:gd name="connsiteY109" fmla="*/ 1881552 h 2237474"/>
              <a:gd name="connsiteX110" fmla="*/ 3567259 w 12192000"/>
              <a:gd name="connsiteY110" fmla="*/ 1893482 h 2237474"/>
              <a:gd name="connsiteX111" fmla="*/ 3405770 w 12192000"/>
              <a:gd name="connsiteY111" fmla="*/ 1904591 h 2237474"/>
              <a:gd name="connsiteX112" fmla="*/ 3280097 w 12192000"/>
              <a:gd name="connsiteY112" fmla="*/ 1919610 h 2237474"/>
              <a:gd name="connsiteX113" fmla="*/ 3123424 w 12192000"/>
              <a:gd name="connsiteY113" fmla="*/ 1952930 h 2237474"/>
              <a:gd name="connsiteX114" fmla="*/ 3009910 w 12192000"/>
              <a:gd name="connsiteY114" fmla="*/ 1957866 h 2237474"/>
              <a:gd name="connsiteX115" fmla="*/ 2995934 w 12192000"/>
              <a:gd name="connsiteY115" fmla="*/ 1967085 h 2237474"/>
              <a:gd name="connsiteX116" fmla="*/ 2980071 w 12192000"/>
              <a:gd name="connsiteY116" fmla="*/ 1972988 h 2237474"/>
              <a:gd name="connsiteX117" fmla="*/ 2978094 w 12192000"/>
              <a:gd name="connsiteY117" fmla="*/ 1972369 h 2237474"/>
              <a:gd name="connsiteX118" fmla="*/ 2942858 w 12192000"/>
              <a:gd name="connsiteY118" fmla="*/ 1981367 h 2237474"/>
              <a:gd name="connsiteX119" fmla="*/ 2875436 w 12192000"/>
              <a:gd name="connsiteY119" fmla="*/ 1996977 h 2237474"/>
              <a:gd name="connsiteX120" fmla="*/ 2874892 w 12192000"/>
              <a:gd name="connsiteY120" fmla="*/ 1996085 h 2237474"/>
              <a:gd name="connsiteX121" fmla="*/ 2864145 w 12192000"/>
              <a:gd name="connsiteY121" fmla="*/ 1994061 h 2237474"/>
              <a:gd name="connsiteX122" fmla="*/ 2843662 w 12192000"/>
              <a:gd name="connsiteY122" fmla="*/ 1992498 h 2237474"/>
              <a:gd name="connsiteX123" fmla="*/ 2796128 w 12192000"/>
              <a:gd name="connsiteY123" fmla="*/ 1976403 h 2237474"/>
              <a:gd name="connsiteX124" fmla="*/ 2756784 w 12192000"/>
              <a:gd name="connsiteY124" fmla="*/ 1985116 h 2237474"/>
              <a:gd name="connsiteX125" fmla="*/ 2748833 w 12192000"/>
              <a:gd name="connsiteY125" fmla="*/ 1986323 h 2237474"/>
              <a:gd name="connsiteX126" fmla="*/ 2748661 w 12192000"/>
              <a:gd name="connsiteY126" fmla="*/ 1986122 h 2237474"/>
              <a:gd name="connsiteX127" fmla="*/ 2740251 w 12192000"/>
              <a:gd name="connsiteY127" fmla="*/ 1986946 h 2237474"/>
              <a:gd name="connsiteX128" fmla="*/ 2718916 w 12192000"/>
              <a:gd name="connsiteY128" fmla="*/ 1990867 h 2237474"/>
              <a:gd name="connsiteX129" fmla="*/ 2713522 w 12192000"/>
              <a:gd name="connsiteY129" fmla="*/ 1990173 h 2237474"/>
              <a:gd name="connsiteX130" fmla="*/ 2680597 w 12192000"/>
              <a:gd name="connsiteY130" fmla="*/ 1984996 h 2237474"/>
              <a:gd name="connsiteX131" fmla="*/ 2578178 w 12192000"/>
              <a:gd name="connsiteY131" fmla="*/ 1990531 h 2237474"/>
              <a:gd name="connsiteX132" fmla="*/ 2476147 w 12192000"/>
              <a:gd name="connsiteY132" fmla="*/ 1998305 h 2237474"/>
              <a:gd name="connsiteX133" fmla="*/ 2373568 w 12192000"/>
              <a:gd name="connsiteY133" fmla="*/ 2003219 h 2237474"/>
              <a:gd name="connsiteX134" fmla="*/ 2321399 w 12192000"/>
              <a:gd name="connsiteY134" fmla="*/ 1989467 h 2237474"/>
              <a:gd name="connsiteX135" fmla="*/ 2315525 w 12192000"/>
              <a:gd name="connsiteY135" fmla="*/ 1989708 h 2237474"/>
              <a:gd name="connsiteX136" fmla="*/ 2300792 w 12192000"/>
              <a:gd name="connsiteY136" fmla="*/ 1994290 h 2237474"/>
              <a:gd name="connsiteX137" fmla="*/ 2295469 w 12192000"/>
              <a:gd name="connsiteY137" fmla="*/ 1996659 h 2237474"/>
              <a:gd name="connsiteX138" fmla="*/ 2287219 w 12192000"/>
              <a:gd name="connsiteY138" fmla="*/ 1998750 h 2237474"/>
              <a:gd name="connsiteX139" fmla="*/ 2286948 w 12192000"/>
              <a:gd name="connsiteY139" fmla="*/ 1998596 h 2237474"/>
              <a:gd name="connsiteX140" fmla="*/ 2243069 w 12192000"/>
              <a:gd name="connsiteY140" fmla="*/ 2015111 h 2237474"/>
              <a:gd name="connsiteX141" fmla="*/ 2186609 w 12192000"/>
              <a:gd name="connsiteY141" fmla="*/ 2008263 h 2237474"/>
              <a:gd name="connsiteX142" fmla="*/ 2164831 w 12192000"/>
              <a:gd name="connsiteY142" fmla="*/ 2010143 h 2237474"/>
              <a:gd name="connsiteX143" fmla="*/ 2152836 w 12192000"/>
              <a:gd name="connsiteY143" fmla="*/ 2010048 h 2237474"/>
              <a:gd name="connsiteX144" fmla="*/ 2117102 w 12192000"/>
              <a:gd name="connsiteY144" fmla="*/ 2023004 h 2237474"/>
              <a:gd name="connsiteX145" fmla="*/ 2111935 w 12192000"/>
              <a:gd name="connsiteY145" fmla="*/ 2023163 h 2237474"/>
              <a:gd name="connsiteX146" fmla="*/ 2089991 w 12192000"/>
              <a:gd name="connsiteY146" fmla="*/ 2034193 h 2237474"/>
              <a:gd name="connsiteX147" fmla="*/ 2058061 w 12192000"/>
              <a:gd name="connsiteY147" fmla="*/ 2047942 h 2237474"/>
              <a:gd name="connsiteX148" fmla="*/ 2055737 w 12192000"/>
              <a:gd name="connsiteY148" fmla="*/ 2047704 h 2237474"/>
              <a:gd name="connsiteX149" fmla="*/ 2042244 w 12192000"/>
              <a:gd name="connsiteY149" fmla="*/ 2055560 h 2237474"/>
              <a:gd name="connsiteX150" fmla="*/ 1976224 w 12192000"/>
              <a:gd name="connsiteY150" fmla="*/ 2074257 h 2237474"/>
              <a:gd name="connsiteX151" fmla="*/ 1877728 w 12192000"/>
              <a:gd name="connsiteY151" fmla="*/ 2101004 h 2237474"/>
              <a:gd name="connsiteX152" fmla="*/ 1759056 w 12192000"/>
              <a:gd name="connsiteY152" fmla="*/ 2125608 h 2237474"/>
              <a:gd name="connsiteX153" fmla="*/ 1637948 w 12192000"/>
              <a:gd name="connsiteY153" fmla="*/ 2172597 h 2237474"/>
              <a:gd name="connsiteX154" fmla="*/ 1434549 w 12192000"/>
              <a:gd name="connsiteY154" fmla="*/ 2234522 h 2237474"/>
              <a:gd name="connsiteX155" fmla="*/ 1398481 w 12192000"/>
              <a:gd name="connsiteY155" fmla="*/ 2237074 h 2237474"/>
              <a:gd name="connsiteX156" fmla="*/ 1398407 w 12192000"/>
              <a:gd name="connsiteY156" fmla="*/ 2237095 h 2237474"/>
              <a:gd name="connsiteX157" fmla="*/ 1370962 w 12192000"/>
              <a:gd name="connsiteY157" fmla="*/ 2237474 h 2237474"/>
              <a:gd name="connsiteX158" fmla="*/ 1356367 w 12192000"/>
              <a:gd name="connsiteY158" fmla="*/ 2235089 h 2237474"/>
              <a:gd name="connsiteX159" fmla="*/ 1324828 w 12192000"/>
              <a:gd name="connsiteY159" fmla="*/ 2231968 h 2237474"/>
              <a:gd name="connsiteX160" fmla="*/ 1297744 w 12192000"/>
              <a:gd name="connsiteY160" fmla="*/ 2235849 h 2237474"/>
              <a:gd name="connsiteX161" fmla="*/ 1286236 w 12192000"/>
              <a:gd name="connsiteY161" fmla="*/ 2233135 h 2237474"/>
              <a:gd name="connsiteX162" fmla="*/ 1283504 w 12192000"/>
              <a:gd name="connsiteY162" fmla="*/ 2233797 h 2237474"/>
              <a:gd name="connsiteX163" fmla="*/ 1279765 w 12192000"/>
              <a:gd name="connsiteY163" fmla="*/ 2229639 h 2237474"/>
              <a:gd name="connsiteX164" fmla="*/ 1195347 w 12192000"/>
              <a:gd name="connsiteY164" fmla="*/ 2212354 h 2237474"/>
              <a:gd name="connsiteX165" fmla="*/ 970251 w 12192000"/>
              <a:gd name="connsiteY165" fmla="*/ 2221029 h 2237474"/>
              <a:gd name="connsiteX166" fmla="*/ 812914 w 12192000"/>
              <a:gd name="connsiteY166" fmla="*/ 2202752 h 2237474"/>
              <a:gd name="connsiteX167" fmla="*/ 800195 w 12192000"/>
              <a:gd name="connsiteY167" fmla="*/ 2209407 h 2237474"/>
              <a:gd name="connsiteX168" fmla="*/ 784978 w 12192000"/>
              <a:gd name="connsiteY168" fmla="*/ 2212360 h 2237474"/>
              <a:gd name="connsiteX169" fmla="*/ 681987 w 12192000"/>
              <a:gd name="connsiteY169" fmla="*/ 2216757 h 2237474"/>
              <a:gd name="connsiteX170" fmla="*/ 669923 w 12192000"/>
              <a:gd name="connsiteY170" fmla="*/ 2211682 h 2237474"/>
              <a:gd name="connsiteX171" fmla="*/ 648680 w 12192000"/>
              <a:gd name="connsiteY171" fmla="*/ 2206229 h 2237474"/>
              <a:gd name="connsiteX172" fmla="*/ 597225 w 12192000"/>
              <a:gd name="connsiteY172" fmla="*/ 2180999 h 2237474"/>
              <a:gd name="connsiteX173" fmla="*/ 558449 w 12192000"/>
              <a:gd name="connsiteY173" fmla="*/ 2182346 h 2237474"/>
              <a:gd name="connsiteX174" fmla="*/ 550517 w 12192000"/>
              <a:gd name="connsiteY174" fmla="*/ 2182060 h 2237474"/>
              <a:gd name="connsiteX175" fmla="*/ 550309 w 12192000"/>
              <a:gd name="connsiteY175" fmla="*/ 2181825 h 2237474"/>
              <a:gd name="connsiteX176" fmla="*/ 541836 w 12192000"/>
              <a:gd name="connsiteY176" fmla="*/ 2181063 h 2237474"/>
              <a:gd name="connsiteX177" fmla="*/ 536057 w 12192000"/>
              <a:gd name="connsiteY177" fmla="*/ 2181537 h 2237474"/>
              <a:gd name="connsiteX178" fmla="*/ 520671 w 12192000"/>
              <a:gd name="connsiteY178" fmla="*/ 2180980 h 2237474"/>
              <a:gd name="connsiteX179" fmla="*/ 515024 w 12192000"/>
              <a:gd name="connsiteY179" fmla="*/ 2179258 h 2237474"/>
              <a:gd name="connsiteX180" fmla="*/ 512278 w 12192000"/>
              <a:gd name="connsiteY180" fmla="*/ 2176369 h 2237474"/>
              <a:gd name="connsiteX181" fmla="*/ 480419 w 12192000"/>
              <a:gd name="connsiteY181" fmla="*/ 2167807 h 2237474"/>
              <a:gd name="connsiteX182" fmla="*/ 413835 w 12192000"/>
              <a:gd name="connsiteY182" fmla="*/ 2156783 h 2237474"/>
              <a:gd name="connsiteX183" fmla="*/ 376513 w 12192000"/>
              <a:gd name="connsiteY183" fmla="*/ 2154014 h 2237474"/>
              <a:gd name="connsiteX184" fmla="*/ 273386 w 12192000"/>
              <a:gd name="connsiteY184" fmla="*/ 2142551 h 2237474"/>
              <a:gd name="connsiteX185" fmla="*/ 169207 w 12192000"/>
              <a:gd name="connsiteY185" fmla="*/ 2128100 h 2237474"/>
              <a:gd name="connsiteX186" fmla="*/ 93149 w 12192000"/>
              <a:gd name="connsiteY186" fmla="*/ 2105324 h 2237474"/>
              <a:gd name="connsiteX187" fmla="*/ 88109 w 12192000"/>
              <a:gd name="connsiteY187" fmla="*/ 2106704 h 2237474"/>
              <a:gd name="connsiteX188" fmla="*/ 80022 w 12192000"/>
              <a:gd name="connsiteY188" fmla="*/ 2107254 h 2237474"/>
              <a:gd name="connsiteX189" fmla="*/ 79717 w 12192000"/>
              <a:gd name="connsiteY189" fmla="*/ 2107046 h 2237474"/>
              <a:gd name="connsiteX190" fmla="*/ 72352 w 12192000"/>
              <a:gd name="connsiteY190" fmla="*/ 2107991 h 2237474"/>
              <a:gd name="connsiteX191" fmla="*/ 37645 w 12192000"/>
              <a:gd name="connsiteY191" fmla="*/ 2115401 h 2237474"/>
              <a:gd name="connsiteX192" fmla="*/ 4572 w 12192000"/>
              <a:gd name="connsiteY192" fmla="*/ 2111091 h 2237474"/>
              <a:gd name="connsiteX193" fmla="*/ 0 w 12192000"/>
              <a:gd name="connsiteY193" fmla="*/ 2110468 h 2237474"/>
              <a:gd name="connsiteX194" fmla="*/ 0 w 12192000"/>
              <a:gd name="connsiteY19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8975 w 12192000"/>
              <a:gd name="connsiteY12" fmla="*/ 75527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78094 w 12192000"/>
              <a:gd name="connsiteY114" fmla="*/ 1972369 h 2237474"/>
              <a:gd name="connsiteX115" fmla="*/ 2942858 w 12192000"/>
              <a:gd name="connsiteY115" fmla="*/ 1981367 h 2237474"/>
              <a:gd name="connsiteX116" fmla="*/ 2875436 w 12192000"/>
              <a:gd name="connsiteY116" fmla="*/ 1996977 h 2237474"/>
              <a:gd name="connsiteX117" fmla="*/ 2874892 w 12192000"/>
              <a:gd name="connsiteY117" fmla="*/ 1996085 h 2237474"/>
              <a:gd name="connsiteX118" fmla="*/ 2864145 w 12192000"/>
              <a:gd name="connsiteY118" fmla="*/ 1994061 h 2237474"/>
              <a:gd name="connsiteX119" fmla="*/ 2843662 w 12192000"/>
              <a:gd name="connsiteY119" fmla="*/ 1992498 h 2237474"/>
              <a:gd name="connsiteX120" fmla="*/ 2796128 w 12192000"/>
              <a:gd name="connsiteY120" fmla="*/ 1976403 h 2237474"/>
              <a:gd name="connsiteX121" fmla="*/ 2756784 w 12192000"/>
              <a:gd name="connsiteY121" fmla="*/ 1985116 h 2237474"/>
              <a:gd name="connsiteX122" fmla="*/ 2748833 w 12192000"/>
              <a:gd name="connsiteY122" fmla="*/ 1986323 h 2237474"/>
              <a:gd name="connsiteX123" fmla="*/ 2748661 w 12192000"/>
              <a:gd name="connsiteY123" fmla="*/ 1986122 h 2237474"/>
              <a:gd name="connsiteX124" fmla="*/ 2740251 w 12192000"/>
              <a:gd name="connsiteY124" fmla="*/ 1986946 h 2237474"/>
              <a:gd name="connsiteX125" fmla="*/ 2718916 w 12192000"/>
              <a:gd name="connsiteY125" fmla="*/ 1990867 h 2237474"/>
              <a:gd name="connsiteX126" fmla="*/ 2713522 w 12192000"/>
              <a:gd name="connsiteY126" fmla="*/ 1990173 h 2237474"/>
              <a:gd name="connsiteX127" fmla="*/ 2680597 w 12192000"/>
              <a:gd name="connsiteY127" fmla="*/ 1984996 h 2237474"/>
              <a:gd name="connsiteX128" fmla="*/ 2578178 w 12192000"/>
              <a:gd name="connsiteY128" fmla="*/ 1990531 h 2237474"/>
              <a:gd name="connsiteX129" fmla="*/ 2476147 w 12192000"/>
              <a:gd name="connsiteY129" fmla="*/ 1998305 h 2237474"/>
              <a:gd name="connsiteX130" fmla="*/ 2373568 w 12192000"/>
              <a:gd name="connsiteY130" fmla="*/ 2003219 h 2237474"/>
              <a:gd name="connsiteX131" fmla="*/ 2321399 w 12192000"/>
              <a:gd name="connsiteY131" fmla="*/ 1989467 h 2237474"/>
              <a:gd name="connsiteX132" fmla="*/ 2315525 w 12192000"/>
              <a:gd name="connsiteY132" fmla="*/ 1989708 h 2237474"/>
              <a:gd name="connsiteX133" fmla="*/ 2300792 w 12192000"/>
              <a:gd name="connsiteY133" fmla="*/ 1994290 h 2237474"/>
              <a:gd name="connsiteX134" fmla="*/ 2295469 w 12192000"/>
              <a:gd name="connsiteY134" fmla="*/ 1996659 h 2237474"/>
              <a:gd name="connsiteX135" fmla="*/ 2287219 w 12192000"/>
              <a:gd name="connsiteY135" fmla="*/ 1998750 h 2237474"/>
              <a:gd name="connsiteX136" fmla="*/ 2286948 w 12192000"/>
              <a:gd name="connsiteY136" fmla="*/ 1998596 h 2237474"/>
              <a:gd name="connsiteX137" fmla="*/ 2243069 w 12192000"/>
              <a:gd name="connsiteY137" fmla="*/ 2015111 h 2237474"/>
              <a:gd name="connsiteX138" fmla="*/ 2186609 w 12192000"/>
              <a:gd name="connsiteY138" fmla="*/ 2008263 h 2237474"/>
              <a:gd name="connsiteX139" fmla="*/ 2164831 w 12192000"/>
              <a:gd name="connsiteY139" fmla="*/ 2010143 h 2237474"/>
              <a:gd name="connsiteX140" fmla="*/ 2152836 w 12192000"/>
              <a:gd name="connsiteY140" fmla="*/ 2010048 h 2237474"/>
              <a:gd name="connsiteX141" fmla="*/ 2117102 w 12192000"/>
              <a:gd name="connsiteY141" fmla="*/ 2023004 h 2237474"/>
              <a:gd name="connsiteX142" fmla="*/ 2111935 w 12192000"/>
              <a:gd name="connsiteY142" fmla="*/ 2023163 h 2237474"/>
              <a:gd name="connsiteX143" fmla="*/ 2089991 w 12192000"/>
              <a:gd name="connsiteY143" fmla="*/ 2034193 h 2237474"/>
              <a:gd name="connsiteX144" fmla="*/ 2058061 w 12192000"/>
              <a:gd name="connsiteY144" fmla="*/ 2047942 h 2237474"/>
              <a:gd name="connsiteX145" fmla="*/ 2055737 w 12192000"/>
              <a:gd name="connsiteY145" fmla="*/ 2047704 h 2237474"/>
              <a:gd name="connsiteX146" fmla="*/ 2042244 w 12192000"/>
              <a:gd name="connsiteY146" fmla="*/ 2055560 h 2237474"/>
              <a:gd name="connsiteX147" fmla="*/ 1976224 w 12192000"/>
              <a:gd name="connsiteY147" fmla="*/ 2074257 h 2237474"/>
              <a:gd name="connsiteX148" fmla="*/ 1877728 w 12192000"/>
              <a:gd name="connsiteY148" fmla="*/ 2101004 h 2237474"/>
              <a:gd name="connsiteX149" fmla="*/ 1759056 w 12192000"/>
              <a:gd name="connsiteY149" fmla="*/ 2125608 h 2237474"/>
              <a:gd name="connsiteX150" fmla="*/ 1637948 w 12192000"/>
              <a:gd name="connsiteY150" fmla="*/ 2172597 h 2237474"/>
              <a:gd name="connsiteX151" fmla="*/ 1434549 w 12192000"/>
              <a:gd name="connsiteY151" fmla="*/ 2234522 h 2237474"/>
              <a:gd name="connsiteX152" fmla="*/ 1398481 w 12192000"/>
              <a:gd name="connsiteY152" fmla="*/ 2237074 h 2237474"/>
              <a:gd name="connsiteX153" fmla="*/ 1398407 w 12192000"/>
              <a:gd name="connsiteY153" fmla="*/ 2237095 h 2237474"/>
              <a:gd name="connsiteX154" fmla="*/ 1370962 w 12192000"/>
              <a:gd name="connsiteY154" fmla="*/ 2237474 h 2237474"/>
              <a:gd name="connsiteX155" fmla="*/ 1356367 w 12192000"/>
              <a:gd name="connsiteY155" fmla="*/ 2235089 h 2237474"/>
              <a:gd name="connsiteX156" fmla="*/ 1324828 w 12192000"/>
              <a:gd name="connsiteY156" fmla="*/ 2231968 h 2237474"/>
              <a:gd name="connsiteX157" fmla="*/ 1297744 w 12192000"/>
              <a:gd name="connsiteY157" fmla="*/ 2235849 h 2237474"/>
              <a:gd name="connsiteX158" fmla="*/ 1286236 w 12192000"/>
              <a:gd name="connsiteY158" fmla="*/ 2233135 h 2237474"/>
              <a:gd name="connsiteX159" fmla="*/ 1283504 w 12192000"/>
              <a:gd name="connsiteY159" fmla="*/ 2233797 h 2237474"/>
              <a:gd name="connsiteX160" fmla="*/ 1279765 w 12192000"/>
              <a:gd name="connsiteY160" fmla="*/ 2229639 h 2237474"/>
              <a:gd name="connsiteX161" fmla="*/ 1195347 w 12192000"/>
              <a:gd name="connsiteY161" fmla="*/ 2212354 h 2237474"/>
              <a:gd name="connsiteX162" fmla="*/ 970251 w 12192000"/>
              <a:gd name="connsiteY162" fmla="*/ 2221029 h 2237474"/>
              <a:gd name="connsiteX163" fmla="*/ 812914 w 12192000"/>
              <a:gd name="connsiteY163" fmla="*/ 2202752 h 2237474"/>
              <a:gd name="connsiteX164" fmla="*/ 800195 w 12192000"/>
              <a:gd name="connsiteY164" fmla="*/ 2209407 h 2237474"/>
              <a:gd name="connsiteX165" fmla="*/ 784978 w 12192000"/>
              <a:gd name="connsiteY165" fmla="*/ 2212360 h 2237474"/>
              <a:gd name="connsiteX166" fmla="*/ 681987 w 12192000"/>
              <a:gd name="connsiteY166" fmla="*/ 2216757 h 2237474"/>
              <a:gd name="connsiteX167" fmla="*/ 669923 w 12192000"/>
              <a:gd name="connsiteY167" fmla="*/ 2211682 h 2237474"/>
              <a:gd name="connsiteX168" fmla="*/ 648680 w 12192000"/>
              <a:gd name="connsiteY168" fmla="*/ 2206229 h 2237474"/>
              <a:gd name="connsiteX169" fmla="*/ 597225 w 12192000"/>
              <a:gd name="connsiteY169" fmla="*/ 2180999 h 2237474"/>
              <a:gd name="connsiteX170" fmla="*/ 558449 w 12192000"/>
              <a:gd name="connsiteY170" fmla="*/ 2182346 h 2237474"/>
              <a:gd name="connsiteX171" fmla="*/ 550517 w 12192000"/>
              <a:gd name="connsiteY171" fmla="*/ 2182060 h 2237474"/>
              <a:gd name="connsiteX172" fmla="*/ 550309 w 12192000"/>
              <a:gd name="connsiteY172" fmla="*/ 2181825 h 2237474"/>
              <a:gd name="connsiteX173" fmla="*/ 541836 w 12192000"/>
              <a:gd name="connsiteY173" fmla="*/ 2181063 h 2237474"/>
              <a:gd name="connsiteX174" fmla="*/ 536057 w 12192000"/>
              <a:gd name="connsiteY174" fmla="*/ 2181537 h 2237474"/>
              <a:gd name="connsiteX175" fmla="*/ 520671 w 12192000"/>
              <a:gd name="connsiteY175" fmla="*/ 2180980 h 2237474"/>
              <a:gd name="connsiteX176" fmla="*/ 515024 w 12192000"/>
              <a:gd name="connsiteY176" fmla="*/ 2179258 h 2237474"/>
              <a:gd name="connsiteX177" fmla="*/ 512278 w 12192000"/>
              <a:gd name="connsiteY177" fmla="*/ 2176369 h 2237474"/>
              <a:gd name="connsiteX178" fmla="*/ 480419 w 12192000"/>
              <a:gd name="connsiteY178" fmla="*/ 2167807 h 2237474"/>
              <a:gd name="connsiteX179" fmla="*/ 413835 w 12192000"/>
              <a:gd name="connsiteY179" fmla="*/ 2156783 h 2237474"/>
              <a:gd name="connsiteX180" fmla="*/ 376513 w 12192000"/>
              <a:gd name="connsiteY180" fmla="*/ 2154014 h 2237474"/>
              <a:gd name="connsiteX181" fmla="*/ 273386 w 12192000"/>
              <a:gd name="connsiteY181" fmla="*/ 2142551 h 2237474"/>
              <a:gd name="connsiteX182" fmla="*/ 169207 w 12192000"/>
              <a:gd name="connsiteY182" fmla="*/ 2128100 h 2237474"/>
              <a:gd name="connsiteX183" fmla="*/ 93149 w 12192000"/>
              <a:gd name="connsiteY183" fmla="*/ 2105324 h 2237474"/>
              <a:gd name="connsiteX184" fmla="*/ 88109 w 12192000"/>
              <a:gd name="connsiteY184" fmla="*/ 2106704 h 2237474"/>
              <a:gd name="connsiteX185" fmla="*/ 80022 w 12192000"/>
              <a:gd name="connsiteY185" fmla="*/ 2107254 h 2237474"/>
              <a:gd name="connsiteX186" fmla="*/ 79717 w 12192000"/>
              <a:gd name="connsiteY186" fmla="*/ 2107046 h 2237474"/>
              <a:gd name="connsiteX187" fmla="*/ 72352 w 12192000"/>
              <a:gd name="connsiteY187" fmla="*/ 2107991 h 2237474"/>
              <a:gd name="connsiteX188" fmla="*/ 37645 w 12192000"/>
              <a:gd name="connsiteY188" fmla="*/ 2115401 h 2237474"/>
              <a:gd name="connsiteX189" fmla="*/ 4572 w 12192000"/>
              <a:gd name="connsiteY189" fmla="*/ 2111091 h 2237474"/>
              <a:gd name="connsiteX190" fmla="*/ 0 w 12192000"/>
              <a:gd name="connsiteY190" fmla="*/ 2110468 h 2237474"/>
              <a:gd name="connsiteX191" fmla="*/ 0 w 12192000"/>
              <a:gd name="connsiteY19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78094 w 12192000"/>
              <a:gd name="connsiteY114" fmla="*/ 1972369 h 2237474"/>
              <a:gd name="connsiteX115" fmla="*/ 2942858 w 12192000"/>
              <a:gd name="connsiteY115" fmla="*/ 1981367 h 2237474"/>
              <a:gd name="connsiteX116" fmla="*/ 2875436 w 12192000"/>
              <a:gd name="connsiteY116" fmla="*/ 1996977 h 2237474"/>
              <a:gd name="connsiteX117" fmla="*/ 2874892 w 12192000"/>
              <a:gd name="connsiteY117" fmla="*/ 1996085 h 2237474"/>
              <a:gd name="connsiteX118" fmla="*/ 2864145 w 12192000"/>
              <a:gd name="connsiteY118" fmla="*/ 1994061 h 2237474"/>
              <a:gd name="connsiteX119" fmla="*/ 2843662 w 12192000"/>
              <a:gd name="connsiteY119" fmla="*/ 1992498 h 2237474"/>
              <a:gd name="connsiteX120" fmla="*/ 2796128 w 12192000"/>
              <a:gd name="connsiteY120" fmla="*/ 1976403 h 2237474"/>
              <a:gd name="connsiteX121" fmla="*/ 2756784 w 12192000"/>
              <a:gd name="connsiteY121" fmla="*/ 1985116 h 2237474"/>
              <a:gd name="connsiteX122" fmla="*/ 2748833 w 12192000"/>
              <a:gd name="connsiteY122" fmla="*/ 1986323 h 2237474"/>
              <a:gd name="connsiteX123" fmla="*/ 2748661 w 12192000"/>
              <a:gd name="connsiteY123" fmla="*/ 1986122 h 2237474"/>
              <a:gd name="connsiteX124" fmla="*/ 2740251 w 12192000"/>
              <a:gd name="connsiteY124" fmla="*/ 1986946 h 2237474"/>
              <a:gd name="connsiteX125" fmla="*/ 2718916 w 12192000"/>
              <a:gd name="connsiteY125" fmla="*/ 1990867 h 2237474"/>
              <a:gd name="connsiteX126" fmla="*/ 2713522 w 12192000"/>
              <a:gd name="connsiteY126" fmla="*/ 1990173 h 2237474"/>
              <a:gd name="connsiteX127" fmla="*/ 2680597 w 12192000"/>
              <a:gd name="connsiteY127" fmla="*/ 1984996 h 2237474"/>
              <a:gd name="connsiteX128" fmla="*/ 2578178 w 12192000"/>
              <a:gd name="connsiteY128" fmla="*/ 1990531 h 2237474"/>
              <a:gd name="connsiteX129" fmla="*/ 2476147 w 12192000"/>
              <a:gd name="connsiteY129" fmla="*/ 1998305 h 2237474"/>
              <a:gd name="connsiteX130" fmla="*/ 2373568 w 12192000"/>
              <a:gd name="connsiteY130" fmla="*/ 2003219 h 2237474"/>
              <a:gd name="connsiteX131" fmla="*/ 2321399 w 12192000"/>
              <a:gd name="connsiteY131" fmla="*/ 1989467 h 2237474"/>
              <a:gd name="connsiteX132" fmla="*/ 2315525 w 12192000"/>
              <a:gd name="connsiteY132" fmla="*/ 1989708 h 2237474"/>
              <a:gd name="connsiteX133" fmla="*/ 2300792 w 12192000"/>
              <a:gd name="connsiteY133" fmla="*/ 1994290 h 2237474"/>
              <a:gd name="connsiteX134" fmla="*/ 2295469 w 12192000"/>
              <a:gd name="connsiteY134" fmla="*/ 1996659 h 2237474"/>
              <a:gd name="connsiteX135" fmla="*/ 2287219 w 12192000"/>
              <a:gd name="connsiteY135" fmla="*/ 1998750 h 2237474"/>
              <a:gd name="connsiteX136" fmla="*/ 2286948 w 12192000"/>
              <a:gd name="connsiteY136" fmla="*/ 1998596 h 2237474"/>
              <a:gd name="connsiteX137" fmla="*/ 2243069 w 12192000"/>
              <a:gd name="connsiteY137" fmla="*/ 2015111 h 2237474"/>
              <a:gd name="connsiteX138" fmla="*/ 2186609 w 12192000"/>
              <a:gd name="connsiteY138" fmla="*/ 2008263 h 2237474"/>
              <a:gd name="connsiteX139" fmla="*/ 2164831 w 12192000"/>
              <a:gd name="connsiteY139" fmla="*/ 2010143 h 2237474"/>
              <a:gd name="connsiteX140" fmla="*/ 2152836 w 12192000"/>
              <a:gd name="connsiteY140" fmla="*/ 2010048 h 2237474"/>
              <a:gd name="connsiteX141" fmla="*/ 2117102 w 12192000"/>
              <a:gd name="connsiteY141" fmla="*/ 2023004 h 2237474"/>
              <a:gd name="connsiteX142" fmla="*/ 2111935 w 12192000"/>
              <a:gd name="connsiteY142" fmla="*/ 2023163 h 2237474"/>
              <a:gd name="connsiteX143" fmla="*/ 2089991 w 12192000"/>
              <a:gd name="connsiteY143" fmla="*/ 2034193 h 2237474"/>
              <a:gd name="connsiteX144" fmla="*/ 2058061 w 12192000"/>
              <a:gd name="connsiteY144" fmla="*/ 2047942 h 2237474"/>
              <a:gd name="connsiteX145" fmla="*/ 2055737 w 12192000"/>
              <a:gd name="connsiteY145" fmla="*/ 2047704 h 2237474"/>
              <a:gd name="connsiteX146" fmla="*/ 2042244 w 12192000"/>
              <a:gd name="connsiteY146" fmla="*/ 2055560 h 2237474"/>
              <a:gd name="connsiteX147" fmla="*/ 1976224 w 12192000"/>
              <a:gd name="connsiteY147" fmla="*/ 2074257 h 2237474"/>
              <a:gd name="connsiteX148" fmla="*/ 1877728 w 12192000"/>
              <a:gd name="connsiteY148" fmla="*/ 2101004 h 2237474"/>
              <a:gd name="connsiteX149" fmla="*/ 1759056 w 12192000"/>
              <a:gd name="connsiteY149" fmla="*/ 2125608 h 2237474"/>
              <a:gd name="connsiteX150" fmla="*/ 1637948 w 12192000"/>
              <a:gd name="connsiteY150" fmla="*/ 2172597 h 2237474"/>
              <a:gd name="connsiteX151" fmla="*/ 1434549 w 12192000"/>
              <a:gd name="connsiteY151" fmla="*/ 2234522 h 2237474"/>
              <a:gd name="connsiteX152" fmla="*/ 1398481 w 12192000"/>
              <a:gd name="connsiteY152" fmla="*/ 2237074 h 2237474"/>
              <a:gd name="connsiteX153" fmla="*/ 1398407 w 12192000"/>
              <a:gd name="connsiteY153" fmla="*/ 2237095 h 2237474"/>
              <a:gd name="connsiteX154" fmla="*/ 1370962 w 12192000"/>
              <a:gd name="connsiteY154" fmla="*/ 2237474 h 2237474"/>
              <a:gd name="connsiteX155" fmla="*/ 1356367 w 12192000"/>
              <a:gd name="connsiteY155" fmla="*/ 2235089 h 2237474"/>
              <a:gd name="connsiteX156" fmla="*/ 1324828 w 12192000"/>
              <a:gd name="connsiteY156" fmla="*/ 2231968 h 2237474"/>
              <a:gd name="connsiteX157" fmla="*/ 1297744 w 12192000"/>
              <a:gd name="connsiteY157" fmla="*/ 2235849 h 2237474"/>
              <a:gd name="connsiteX158" fmla="*/ 1286236 w 12192000"/>
              <a:gd name="connsiteY158" fmla="*/ 2233135 h 2237474"/>
              <a:gd name="connsiteX159" fmla="*/ 1283504 w 12192000"/>
              <a:gd name="connsiteY159" fmla="*/ 2233797 h 2237474"/>
              <a:gd name="connsiteX160" fmla="*/ 1279765 w 12192000"/>
              <a:gd name="connsiteY160" fmla="*/ 2229639 h 2237474"/>
              <a:gd name="connsiteX161" fmla="*/ 1195347 w 12192000"/>
              <a:gd name="connsiteY161" fmla="*/ 2212354 h 2237474"/>
              <a:gd name="connsiteX162" fmla="*/ 970251 w 12192000"/>
              <a:gd name="connsiteY162" fmla="*/ 2221029 h 2237474"/>
              <a:gd name="connsiteX163" fmla="*/ 812914 w 12192000"/>
              <a:gd name="connsiteY163" fmla="*/ 2202752 h 2237474"/>
              <a:gd name="connsiteX164" fmla="*/ 800195 w 12192000"/>
              <a:gd name="connsiteY164" fmla="*/ 2209407 h 2237474"/>
              <a:gd name="connsiteX165" fmla="*/ 784978 w 12192000"/>
              <a:gd name="connsiteY165" fmla="*/ 2212360 h 2237474"/>
              <a:gd name="connsiteX166" fmla="*/ 681987 w 12192000"/>
              <a:gd name="connsiteY166" fmla="*/ 2216757 h 2237474"/>
              <a:gd name="connsiteX167" fmla="*/ 669923 w 12192000"/>
              <a:gd name="connsiteY167" fmla="*/ 2211682 h 2237474"/>
              <a:gd name="connsiteX168" fmla="*/ 648680 w 12192000"/>
              <a:gd name="connsiteY168" fmla="*/ 2206229 h 2237474"/>
              <a:gd name="connsiteX169" fmla="*/ 597225 w 12192000"/>
              <a:gd name="connsiteY169" fmla="*/ 2180999 h 2237474"/>
              <a:gd name="connsiteX170" fmla="*/ 558449 w 12192000"/>
              <a:gd name="connsiteY170" fmla="*/ 2182346 h 2237474"/>
              <a:gd name="connsiteX171" fmla="*/ 550517 w 12192000"/>
              <a:gd name="connsiteY171" fmla="*/ 2182060 h 2237474"/>
              <a:gd name="connsiteX172" fmla="*/ 550309 w 12192000"/>
              <a:gd name="connsiteY172" fmla="*/ 2181825 h 2237474"/>
              <a:gd name="connsiteX173" fmla="*/ 541836 w 12192000"/>
              <a:gd name="connsiteY173" fmla="*/ 2181063 h 2237474"/>
              <a:gd name="connsiteX174" fmla="*/ 536057 w 12192000"/>
              <a:gd name="connsiteY174" fmla="*/ 2181537 h 2237474"/>
              <a:gd name="connsiteX175" fmla="*/ 520671 w 12192000"/>
              <a:gd name="connsiteY175" fmla="*/ 2180980 h 2237474"/>
              <a:gd name="connsiteX176" fmla="*/ 515024 w 12192000"/>
              <a:gd name="connsiteY176" fmla="*/ 2179258 h 2237474"/>
              <a:gd name="connsiteX177" fmla="*/ 512278 w 12192000"/>
              <a:gd name="connsiteY177" fmla="*/ 2176369 h 2237474"/>
              <a:gd name="connsiteX178" fmla="*/ 480419 w 12192000"/>
              <a:gd name="connsiteY178" fmla="*/ 2167807 h 2237474"/>
              <a:gd name="connsiteX179" fmla="*/ 413835 w 12192000"/>
              <a:gd name="connsiteY179" fmla="*/ 2156783 h 2237474"/>
              <a:gd name="connsiteX180" fmla="*/ 376513 w 12192000"/>
              <a:gd name="connsiteY180" fmla="*/ 2154014 h 2237474"/>
              <a:gd name="connsiteX181" fmla="*/ 273386 w 12192000"/>
              <a:gd name="connsiteY181" fmla="*/ 2142551 h 2237474"/>
              <a:gd name="connsiteX182" fmla="*/ 169207 w 12192000"/>
              <a:gd name="connsiteY182" fmla="*/ 2128100 h 2237474"/>
              <a:gd name="connsiteX183" fmla="*/ 93149 w 12192000"/>
              <a:gd name="connsiteY183" fmla="*/ 2105324 h 2237474"/>
              <a:gd name="connsiteX184" fmla="*/ 88109 w 12192000"/>
              <a:gd name="connsiteY184" fmla="*/ 2106704 h 2237474"/>
              <a:gd name="connsiteX185" fmla="*/ 80022 w 12192000"/>
              <a:gd name="connsiteY185" fmla="*/ 2107254 h 2237474"/>
              <a:gd name="connsiteX186" fmla="*/ 79717 w 12192000"/>
              <a:gd name="connsiteY186" fmla="*/ 2107046 h 2237474"/>
              <a:gd name="connsiteX187" fmla="*/ 72352 w 12192000"/>
              <a:gd name="connsiteY187" fmla="*/ 2107991 h 2237474"/>
              <a:gd name="connsiteX188" fmla="*/ 37645 w 12192000"/>
              <a:gd name="connsiteY188" fmla="*/ 2115401 h 2237474"/>
              <a:gd name="connsiteX189" fmla="*/ 4572 w 12192000"/>
              <a:gd name="connsiteY189" fmla="*/ 2111091 h 2237474"/>
              <a:gd name="connsiteX190" fmla="*/ 0 w 12192000"/>
              <a:gd name="connsiteY190" fmla="*/ 2110468 h 2237474"/>
              <a:gd name="connsiteX191" fmla="*/ 0 w 12192000"/>
              <a:gd name="connsiteY19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715896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78619 w 12192000"/>
              <a:gd name="connsiteY28" fmla="*/ 1011878 h 2237474"/>
              <a:gd name="connsiteX29" fmla="*/ 9268019 w 12192000"/>
              <a:gd name="connsiteY29" fmla="*/ 1007442 h 2237474"/>
              <a:gd name="connsiteX30" fmla="*/ 9234662 w 12192000"/>
              <a:gd name="connsiteY30" fmla="*/ 1023056 h 2237474"/>
              <a:gd name="connsiteX31" fmla="*/ 9181033 w 12192000"/>
              <a:gd name="connsiteY31" fmla="*/ 1037921 h 2237474"/>
              <a:gd name="connsiteX32" fmla="*/ 9155969 w 12192000"/>
              <a:gd name="connsiteY32" fmla="*/ 1046804 h 2237474"/>
              <a:gd name="connsiteX33" fmla="*/ 9133985 w 12192000"/>
              <a:gd name="connsiteY33" fmla="*/ 1046450 h 2237474"/>
              <a:gd name="connsiteX34" fmla="*/ 9003462 w 12192000"/>
              <a:gd name="connsiteY34" fmla="*/ 1042406 h 2237474"/>
              <a:gd name="connsiteX35" fmla="*/ 8968445 w 12192000"/>
              <a:gd name="connsiteY35" fmla="*/ 1052169 h 2237474"/>
              <a:gd name="connsiteX36" fmla="*/ 8886001 w 12192000"/>
              <a:gd name="connsiteY36" fmla="*/ 1067468 h 2237474"/>
              <a:gd name="connsiteX37" fmla="*/ 8838610 w 12192000"/>
              <a:gd name="connsiteY37" fmla="*/ 1075091 h 2237474"/>
              <a:gd name="connsiteX38" fmla="*/ 8750383 w 12192000"/>
              <a:gd name="connsiteY38" fmla="*/ 1097387 h 2237474"/>
              <a:gd name="connsiteX39" fmla="*/ 8665605 w 12192000"/>
              <a:gd name="connsiteY39" fmla="*/ 1110791 h 2237474"/>
              <a:gd name="connsiteX40" fmla="*/ 8584946 w 12192000"/>
              <a:gd name="connsiteY40" fmla="*/ 1135226 h 2237474"/>
              <a:gd name="connsiteX41" fmla="*/ 8460755 w 12192000"/>
              <a:gd name="connsiteY41" fmla="*/ 1203427 h 2237474"/>
              <a:gd name="connsiteX42" fmla="*/ 8419755 w 12192000"/>
              <a:gd name="connsiteY42" fmla="*/ 1216260 h 2237474"/>
              <a:gd name="connsiteX43" fmla="*/ 8411626 w 12192000"/>
              <a:gd name="connsiteY43" fmla="*/ 1214397 h 2237474"/>
              <a:gd name="connsiteX44" fmla="*/ 8363469 w 12192000"/>
              <a:gd name="connsiteY44" fmla="*/ 1246658 h 2237474"/>
              <a:gd name="connsiteX45" fmla="*/ 8275497 w 12192000"/>
              <a:gd name="connsiteY45" fmla="*/ 1264396 h 2237474"/>
              <a:gd name="connsiteX46" fmla="*/ 8206287 w 12192000"/>
              <a:gd name="connsiteY46" fmla="*/ 1273060 h 2237474"/>
              <a:gd name="connsiteX47" fmla="*/ 8139997 w 12192000"/>
              <a:gd name="connsiteY47" fmla="*/ 1282713 h 2237474"/>
              <a:gd name="connsiteX48" fmla="*/ 8074238 w 12192000"/>
              <a:gd name="connsiteY48" fmla="*/ 1301895 h 2237474"/>
              <a:gd name="connsiteX49" fmla="*/ 7942099 w 12192000"/>
              <a:gd name="connsiteY49" fmla="*/ 1336332 h 2237474"/>
              <a:gd name="connsiteX50" fmla="*/ 7902328 w 12192000"/>
              <a:gd name="connsiteY50" fmla="*/ 1345865 h 2237474"/>
              <a:gd name="connsiteX51" fmla="*/ 7840612 w 12192000"/>
              <a:gd name="connsiteY51" fmla="*/ 1369373 h 2237474"/>
              <a:gd name="connsiteX52" fmla="*/ 7786819 w 12192000"/>
              <a:gd name="connsiteY52" fmla="*/ 1378970 h 2237474"/>
              <a:gd name="connsiteX53" fmla="*/ 7548172 w 12192000"/>
              <a:gd name="connsiteY53" fmla="*/ 1417460 h 2237474"/>
              <a:gd name="connsiteX54" fmla="*/ 7483437 w 12192000"/>
              <a:gd name="connsiteY54" fmla="*/ 1478152 h 2237474"/>
              <a:gd name="connsiteX55" fmla="*/ 7377870 w 12192000"/>
              <a:gd name="connsiteY55" fmla="*/ 1523319 h 2237474"/>
              <a:gd name="connsiteX56" fmla="*/ 7230737 w 12192000"/>
              <a:gd name="connsiteY56" fmla="*/ 1562633 h 2237474"/>
              <a:gd name="connsiteX57" fmla="*/ 7224458 w 12192000"/>
              <a:gd name="connsiteY57" fmla="*/ 1573008 h 2237474"/>
              <a:gd name="connsiteX58" fmla="*/ 7183121 w 12192000"/>
              <a:gd name="connsiteY58" fmla="*/ 1595162 h 2237474"/>
              <a:gd name="connsiteX59" fmla="*/ 7164601 w 12192000"/>
              <a:gd name="connsiteY59" fmla="*/ 1606490 h 2237474"/>
              <a:gd name="connsiteX60" fmla="*/ 7031309 w 12192000"/>
              <a:gd name="connsiteY60" fmla="*/ 1619451 h 2237474"/>
              <a:gd name="connsiteX61" fmla="*/ 6900177 w 12192000"/>
              <a:gd name="connsiteY61" fmla="*/ 1636016 h 2237474"/>
              <a:gd name="connsiteX62" fmla="*/ 6795372 w 12192000"/>
              <a:gd name="connsiteY62" fmla="*/ 1644845 h 2237474"/>
              <a:gd name="connsiteX63" fmla="*/ 6692251 w 12192000"/>
              <a:gd name="connsiteY63" fmla="*/ 1656357 h 2237474"/>
              <a:gd name="connsiteX64" fmla="*/ 6655235 w 12192000"/>
              <a:gd name="connsiteY64" fmla="*/ 1661869 h 2237474"/>
              <a:gd name="connsiteX65" fmla="*/ 6554894 w 12192000"/>
              <a:gd name="connsiteY65" fmla="*/ 1664428 h 2237474"/>
              <a:gd name="connsiteX66" fmla="*/ 6516595 w 12192000"/>
              <a:gd name="connsiteY66" fmla="*/ 1667475 h 2237474"/>
              <a:gd name="connsiteX67" fmla="*/ 6508541 w 12192000"/>
              <a:gd name="connsiteY67" fmla="*/ 1668757 h 2237474"/>
              <a:gd name="connsiteX68" fmla="*/ 6471012 w 12192000"/>
              <a:gd name="connsiteY68" fmla="*/ 1678604 h 2237474"/>
              <a:gd name="connsiteX69" fmla="*/ 6364035 w 12192000"/>
              <a:gd name="connsiteY69" fmla="*/ 1667683 h 2237474"/>
              <a:gd name="connsiteX70" fmla="*/ 6280959 w 12192000"/>
              <a:gd name="connsiteY70" fmla="*/ 1689329 h 2237474"/>
              <a:gd name="connsiteX71" fmla="*/ 6243319 w 12192000"/>
              <a:gd name="connsiteY71" fmla="*/ 1695560 h 2237474"/>
              <a:gd name="connsiteX72" fmla="*/ 6098321 w 12192000"/>
              <a:gd name="connsiteY72" fmla="*/ 1721646 h 2237474"/>
              <a:gd name="connsiteX73" fmla="*/ 5880652 w 12192000"/>
              <a:gd name="connsiteY73" fmla="*/ 1779643 h 2237474"/>
              <a:gd name="connsiteX74" fmla="*/ 5785959 w 12192000"/>
              <a:gd name="connsiteY74" fmla="*/ 1775307 h 2237474"/>
              <a:gd name="connsiteX75" fmla="*/ 5643534 w 12192000"/>
              <a:gd name="connsiteY75" fmla="*/ 1802919 h 2237474"/>
              <a:gd name="connsiteX76" fmla="*/ 5518799 w 12192000"/>
              <a:gd name="connsiteY76" fmla="*/ 1818312 h 2237474"/>
              <a:gd name="connsiteX77" fmla="*/ 5505014 w 12192000"/>
              <a:gd name="connsiteY77" fmla="*/ 1819259 h 2237474"/>
              <a:gd name="connsiteX78" fmla="*/ 5453307 w 12192000"/>
              <a:gd name="connsiteY78" fmla="*/ 1815450 h 2237474"/>
              <a:gd name="connsiteX79" fmla="*/ 5221533 w 12192000"/>
              <a:gd name="connsiteY79" fmla="*/ 1846950 h 2237474"/>
              <a:gd name="connsiteX80" fmla="*/ 5149802 w 12192000"/>
              <a:gd name="connsiteY80" fmla="*/ 1844846 h 2237474"/>
              <a:gd name="connsiteX81" fmla="*/ 5114927 w 12192000"/>
              <a:gd name="connsiteY81" fmla="*/ 1847827 h 2237474"/>
              <a:gd name="connsiteX82" fmla="*/ 5108970 w 12192000"/>
              <a:gd name="connsiteY82" fmla="*/ 1847935 h 2237474"/>
              <a:gd name="connsiteX83" fmla="*/ 5067961 w 12192000"/>
              <a:gd name="connsiteY83" fmla="*/ 1845917 h 2237474"/>
              <a:gd name="connsiteX84" fmla="*/ 5007075 w 12192000"/>
              <a:gd name="connsiteY84" fmla="*/ 1838626 h 2237474"/>
              <a:gd name="connsiteX85" fmla="*/ 4944087 w 12192000"/>
              <a:gd name="connsiteY85" fmla="*/ 1823332 h 2237474"/>
              <a:gd name="connsiteX86" fmla="*/ 4907662 w 12192000"/>
              <a:gd name="connsiteY86" fmla="*/ 1816900 h 2237474"/>
              <a:gd name="connsiteX87" fmla="*/ 4882386 w 12192000"/>
              <a:gd name="connsiteY87" fmla="*/ 1809844 h 2237474"/>
              <a:gd name="connsiteX88" fmla="*/ 4811440 w 12192000"/>
              <a:gd name="connsiteY88" fmla="*/ 1804655 h 2237474"/>
              <a:gd name="connsiteX89" fmla="*/ 4691075 w 12192000"/>
              <a:gd name="connsiteY89" fmla="*/ 1801389 h 2237474"/>
              <a:gd name="connsiteX90" fmla="*/ 4640313 w 12192000"/>
              <a:gd name="connsiteY90" fmla="*/ 1784307 h 2237474"/>
              <a:gd name="connsiteX91" fmla="*/ 4536503 w 12192000"/>
              <a:gd name="connsiteY91" fmla="*/ 1785334 h 2237474"/>
              <a:gd name="connsiteX92" fmla="*/ 4513724 w 12192000"/>
              <a:gd name="connsiteY92" fmla="*/ 1791996 h 2237474"/>
              <a:gd name="connsiteX93" fmla="*/ 4459810 w 12192000"/>
              <a:gd name="connsiteY93" fmla="*/ 1797886 h 2237474"/>
              <a:gd name="connsiteX94" fmla="*/ 4379064 w 12192000"/>
              <a:gd name="connsiteY94" fmla="*/ 1817177 h 2237474"/>
              <a:gd name="connsiteX95" fmla="*/ 4290981 w 12192000"/>
              <a:gd name="connsiteY95" fmla="*/ 1839677 h 2237474"/>
              <a:gd name="connsiteX96" fmla="*/ 4238372 w 12192000"/>
              <a:gd name="connsiteY96" fmla="*/ 1851480 h 2237474"/>
              <a:gd name="connsiteX97" fmla="*/ 4232517 w 12192000"/>
              <a:gd name="connsiteY97" fmla="*/ 1852567 h 2237474"/>
              <a:gd name="connsiteX98" fmla="*/ 4191732 w 12192000"/>
              <a:gd name="connsiteY98" fmla="*/ 1857328 h 2237474"/>
              <a:gd name="connsiteX99" fmla="*/ 4065532 w 12192000"/>
              <a:gd name="connsiteY99" fmla="*/ 1855477 h 2237474"/>
              <a:gd name="connsiteX100" fmla="*/ 4028460 w 12192000"/>
              <a:gd name="connsiteY100" fmla="*/ 1855137 h 2237474"/>
              <a:gd name="connsiteX101" fmla="*/ 4002267 w 12192000"/>
              <a:gd name="connsiteY101" fmla="*/ 1852352 h 2237474"/>
              <a:gd name="connsiteX102" fmla="*/ 3931396 w 12192000"/>
              <a:gd name="connsiteY102" fmla="*/ 1858915 h 2237474"/>
              <a:gd name="connsiteX103" fmla="*/ 3812162 w 12192000"/>
              <a:gd name="connsiteY103" fmla="*/ 1875501 h 2237474"/>
              <a:gd name="connsiteX104" fmla="*/ 3758105 w 12192000"/>
              <a:gd name="connsiteY104" fmla="*/ 1871856 h 2237474"/>
              <a:gd name="connsiteX105" fmla="*/ 3715896 w 12192000"/>
              <a:gd name="connsiteY105" fmla="*/ 1881552 h 2237474"/>
              <a:gd name="connsiteX106" fmla="*/ 3567259 w 12192000"/>
              <a:gd name="connsiteY106" fmla="*/ 1893482 h 2237474"/>
              <a:gd name="connsiteX107" fmla="*/ 3405770 w 12192000"/>
              <a:gd name="connsiteY107" fmla="*/ 1904591 h 2237474"/>
              <a:gd name="connsiteX108" fmla="*/ 3280097 w 12192000"/>
              <a:gd name="connsiteY108" fmla="*/ 1919610 h 2237474"/>
              <a:gd name="connsiteX109" fmla="*/ 3123424 w 12192000"/>
              <a:gd name="connsiteY109" fmla="*/ 1952930 h 2237474"/>
              <a:gd name="connsiteX110" fmla="*/ 3009910 w 12192000"/>
              <a:gd name="connsiteY110" fmla="*/ 1957866 h 2237474"/>
              <a:gd name="connsiteX111" fmla="*/ 2995934 w 12192000"/>
              <a:gd name="connsiteY111" fmla="*/ 1967085 h 2237474"/>
              <a:gd name="connsiteX112" fmla="*/ 2980071 w 12192000"/>
              <a:gd name="connsiteY112" fmla="*/ 1972988 h 2237474"/>
              <a:gd name="connsiteX113" fmla="*/ 2942858 w 12192000"/>
              <a:gd name="connsiteY113" fmla="*/ 1981367 h 2237474"/>
              <a:gd name="connsiteX114" fmla="*/ 2875436 w 12192000"/>
              <a:gd name="connsiteY114" fmla="*/ 1996977 h 2237474"/>
              <a:gd name="connsiteX115" fmla="*/ 2874892 w 12192000"/>
              <a:gd name="connsiteY115" fmla="*/ 1996085 h 2237474"/>
              <a:gd name="connsiteX116" fmla="*/ 2864145 w 12192000"/>
              <a:gd name="connsiteY116" fmla="*/ 1994061 h 2237474"/>
              <a:gd name="connsiteX117" fmla="*/ 2843662 w 12192000"/>
              <a:gd name="connsiteY117" fmla="*/ 1992498 h 2237474"/>
              <a:gd name="connsiteX118" fmla="*/ 2796128 w 12192000"/>
              <a:gd name="connsiteY118" fmla="*/ 1976403 h 2237474"/>
              <a:gd name="connsiteX119" fmla="*/ 2756784 w 12192000"/>
              <a:gd name="connsiteY119" fmla="*/ 1985116 h 2237474"/>
              <a:gd name="connsiteX120" fmla="*/ 2748833 w 12192000"/>
              <a:gd name="connsiteY120" fmla="*/ 1986323 h 2237474"/>
              <a:gd name="connsiteX121" fmla="*/ 2748661 w 12192000"/>
              <a:gd name="connsiteY121" fmla="*/ 1986122 h 2237474"/>
              <a:gd name="connsiteX122" fmla="*/ 2740251 w 12192000"/>
              <a:gd name="connsiteY122" fmla="*/ 1986946 h 2237474"/>
              <a:gd name="connsiteX123" fmla="*/ 2718916 w 12192000"/>
              <a:gd name="connsiteY123" fmla="*/ 1990867 h 2237474"/>
              <a:gd name="connsiteX124" fmla="*/ 2713522 w 12192000"/>
              <a:gd name="connsiteY124" fmla="*/ 1990173 h 2237474"/>
              <a:gd name="connsiteX125" fmla="*/ 2680597 w 12192000"/>
              <a:gd name="connsiteY125" fmla="*/ 1984996 h 2237474"/>
              <a:gd name="connsiteX126" fmla="*/ 2578178 w 12192000"/>
              <a:gd name="connsiteY126" fmla="*/ 1990531 h 2237474"/>
              <a:gd name="connsiteX127" fmla="*/ 2476147 w 12192000"/>
              <a:gd name="connsiteY127" fmla="*/ 1998305 h 2237474"/>
              <a:gd name="connsiteX128" fmla="*/ 2373568 w 12192000"/>
              <a:gd name="connsiteY128" fmla="*/ 2003219 h 2237474"/>
              <a:gd name="connsiteX129" fmla="*/ 2321399 w 12192000"/>
              <a:gd name="connsiteY129" fmla="*/ 1989467 h 2237474"/>
              <a:gd name="connsiteX130" fmla="*/ 2315525 w 12192000"/>
              <a:gd name="connsiteY130" fmla="*/ 1989708 h 2237474"/>
              <a:gd name="connsiteX131" fmla="*/ 2300792 w 12192000"/>
              <a:gd name="connsiteY131" fmla="*/ 1994290 h 2237474"/>
              <a:gd name="connsiteX132" fmla="*/ 2295469 w 12192000"/>
              <a:gd name="connsiteY132" fmla="*/ 1996659 h 2237474"/>
              <a:gd name="connsiteX133" fmla="*/ 2287219 w 12192000"/>
              <a:gd name="connsiteY133" fmla="*/ 1998750 h 2237474"/>
              <a:gd name="connsiteX134" fmla="*/ 2286948 w 12192000"/>
              <a:gd name="connsiteY134" fmla="*/ 1998596 h 2237474"/>
              <a:gd name="connsiteX135" fmla="*/ 2243069 w 12192000"/>
              <a:gd name="connsiteY135" fmla="*/ 2015111 h 2237474"/>
              <a:gd name="connsiteX136" fmla="*/ 2186609 w 12192000"/>
              <a:gd name="connsiteY136" fmla="*/ 2008263 h 2237474"/>
              <a:gd name="connsiteX137" fmla="*/ 2164831 w 12192000"/>
              <a:gd name="connsiteY137" fmla="*/ 2010143 h 2237474"/>
              <a:gd name="connsiteX138" fmla="*/ 2152836 w 12192000"/>
              <a:gd name="connsiteY138" fmla="*/ 2010048 h 2237474"/>
              <a:gd name="connsiteX139" fmla="*/ 2117102 w 12192000"/>
              <a:gd name="connsiteY139" fmla="*/ 2023004 h 2237474"/>
              <a:gd name="connsiteX140" fmla="*/ 2111935 w 12192000"/>
              <a:gd name="connsiteY140" fmla="*/ 2023163 h 2237474"/>
              <a:gd name="connsiteX141" fmla="*/ 2089991 w 12192000"/>
              <a:gd name="connsiteY141" fmla="*/ 2034193 h 2237474"/>
              <a:gd name="connsiteX142" fmla="*/ 2058061 w 12192000"/>
              <a:gd name="connsiteY142" fmla="*/ 2047942 h 2237474"/>
              <a:gd name="connsiteX143" fmla="*/ 2055737 w 12192000"/>
              <a:gd name="connsiteY143" fmla="*/ 2047704 h 2237474"/>
              <a:gd name="connsiteX144" fmla="*/ 2042244 w 12192000"/>
              <a:gd name="connsiteY144" fmla="*/ 2055560 h 2237474"/>
              <a:gd name="connsiteX145" fmla="*/ 1976224 w 12192000"/>
              <a:gd name="connsiteY145" fmla="*/ 2074257 h 2237474"/>
              <a:gd name="connsiteX146" fmla="*/ 1877728 w 12192000"/>
              <a:gd name="connsiteY146" fmla="*/ 2101004 h 2237474"/>
              <a:gd name="connsiteX147" fmla="*/ 1759056 w 12192000"/>
              <a:gd name="connsiteY147" fmla="*/ 2125608 h 2237474"/>
              <a:gd name="connsiteX148" fmla="*/ 1637948 w 12192000"/>
              <a:gd name="connsiteY148" fmla="*/ 2172597 h 2237474"/>
              <a:gd name="connsiteX149" fmla="*/ 1434549 w 12192000"/>
              <a:gd name="connsiteY149" fmla="*/ 2234522 h 2237474"/>
              <a:gd name="connsiteX150" fmla="*/ 1398481 w 12192000"/>
              <a:gd name="connsiteY150" fmla="*/ 2237074 h 2237474"/>
              <a:gd name="connsiteX151" fmla="*/ 1398407 w 12192000"/>
              <a:gd name="connsiteY151" fmla="*/ 2237095 h 2237474"/>
              <a:gd name="connsiteX152" fmla="*/ 1370962 w 12192000"/>
              <a:gd name="connsiteY152" fmla="*/ 2237474 h 2237474"/>
              <a:gd name="connsiteX153" fmla="*/ 1356367 w 12192000"/>
              <a:gd name="connsiteY153" fmla="*/ 2235089 h 2237474"/>
              <a:gd name="connsiteX154" fmla="*/ 1324828 w 12192000"/>
              <a:gd name="connsiteY154" fmla="*/ 2231968 h 2237474"/>
              <a:gd name="connsiteX155" fmla="*/ 1297744 w 12192000"/>
              <a:gd name="connsiteY155" fmla="*/ 2235849 h 2237474"/>
              <a:gd name="connsiteX156" fmla="*/ 1286236 w 12192000"/>
              <a:gd name="connsiteY156" fmla="*/ 2233135 h 2237474"/>
              <a:gd name="connsiteX157" fmla="*/ 1283504 w 12192000"/>
              <a:gd name="connsiteY157" fmla="*/ 2233797 h 2237474"/>
              <a:gd name="connsiteX158" fmla="*/ 1279765 w 12192000"/>
              <a:gd name="connsiteY158" fmla="*/ 2229639 h 2237474"/>
              <a:gd name="connsiteX159" fmla="*/ 1195347 w 12192000"/>
              <a:gd name="connsiteY159" fmla="*/ 2212354 h 2237474"/>
              <a:gd name="connsiteX160" fmla="*/ 970251 w 12192000"/>
              <a:gd name="connsiteY160" fmla="*/ 2221029 h 2237474"/>
              <a:gd name="connsiteX161" fmla="*/ 812914 w 12192000"/>
              <a:gd name="connsiteY161" fmla="*/ 2202752 h 2237474"/>
              <a:gd name="connsiteX162" fmla="*/ 800195 w 12192000"/>
              <a:gd name="connsiteY162" fmla="*/ 2209407 h 2237474"/>
              <a:gd name="connsiteX163" fmla="*/ 784978 w 12192000"/>
              <a:gd name="connsiteY163" fmla="*/ 2212360 h 2237474"/>
              <a:gd name="connsiteX164" fmla="*/ 681987 w 12192000"/>
              <a:gd name="connsiteY164" fmla="*/ 2216757 h 2237474"/>
              <a:gd name="connsiteX165" fmla="*/ 669923 w 12192000"/>
              <a:gd name="connsiteY165" fmla="*/ 2211682 h 2237474"/>
              <a:gd name="connsiteX166" fmla="*/ 648680 w 12192000"/>
              <a:gd name="connsiteY166" fmla="*/ 2206229 h 2237474"/>
              <a:gd name="connsiteX167" fmla="*/ 597225 w 12192000"/>
              <a:gd name="connsiteY167" fmla="*/ 2180999 h 2237474"/>
              <a:gd name="connsiteX168" fmla="*/ 558449 w 12192000"/>
              <a:gd name="connsiteY168" fmla="*/ 2182346 h 2237474"/>
              <a:gd name="connsiteX169" fmla="*/ 550517 w 12192000"/>
              <a:gd name="connsiteY169" fmla="*/ 2182060 h 2237474"/>
              <a:gd name="connsiteX170" fmla="*/ 550309 w 12192000"/>
              <a:gd name="connsiteY170" fmla="*/ 2181825 h 2237474"/>
              <a:gd name="connsiteX171" fmla="*/ 541836 w 12192000"/>
              <a:gd name="connsiteY171" fmla="*/ 2181063 h 2237474"/>
              <a:gd name="connsiteX172" fmla="*/ 536057 w 12192000"/>
              <a:gd name="connsiteY172" fmla="*/ 2181537 h 2237474"/>
              <a:gd name="connsiteX173" fmla="*/ 520671 w 12192000"/>
              <a:gd name="connsiteY173" fmla="*/ 2180980 h 2237474"/>
              <a:gd name="connsiteX174" fmla="*/ 515024 w 12192000"/>
              <a:gd name="connsiteY174" fmla="*/ 2179258 h 2237474"/>
              <a:gd name="connsiteX175" fmla="*/ 512278 w 12192000"/>
              <a:gd name="connsiteY175" fmla="*/ 2176369 h 2237474"/>
              <a:gd name="connsiteX176" fmla="*/ 480419 w 12192000"/>
              <a:gd name="connsiteY176" fmla="*/ 2167807 h 2237474"/>
              <a:gd name="connsiteX177" fmla="*/ 413835 w 12192000"/>
              <a:gd name="connsiteY177" fmla="*/ 2156783 h 2237474"/>
              <a:gd name="connsiteX178" fmla="*/ 376513 w 12192000"/>
              <a:gd name="connsiteY178" fmla="*/ 2154014 h 2237474"/>
              <a:gd name="connsiteX179" fmla="*/ 273386 w 12192000"/>
              <a:gd name="connsiteY179" fmla="*/ 2142551 h 2237474"/>
              <a:gd name="connsiteX180" fmla="*/ 169207 w 12192000"/>
              <a:gd name="connsiteY180" fmla="*/ 2128100 h 2237474"/>
              <a:gd name="connsiteX181" fmla="*/ 93149 w 12192000"/>
              <a:gd name="connsiteY181" fmla="*/ 2105324 h 2237474"/>
              <a:gd name="connsiteX182" fmla="*/ 88109 w 12192000"/>
              <a:gd name="connsiteY182" fmla="*/ 2106704 h 2237474"/>
              <a:gd name="connsiteX183" fmla="*/ 80022 w 12192000"/>
              <a:gd name="connsiteY183" fmla="*/ 2107254 h 2237474"/>
              <a:gd name="connsiteX184" fmla="*/ 79717 w 12192000"/>
              <a:gd name="connsiteY184" fmla="*/ 2107046 h 2237474"/>
              <a:gd name="connsiteX185" fmla="*/ 72352 w 12192000"/>
              <a:gd name="connsiteY185" fmla="*/ 2107991 h 2237474"/>
              <a:gd name="connsiteX186" fmla="*/ 37645 w 12192000"/>
              <a:gd name="connsiteY186" fmla="*/ 2115401 h 2237474"/>
              <a:gd name="connsiteX187" fmla="*/ 4572 w 12192000"/>
              <a:gd name="connsiteY187" fmla="*/ 2111091 h 2237474"/>
              <a:gd name="connsiteX188" fmla="*/ 0 w 12192000"/>
              <a:gd name="connsiteY188" fmla="*/ 2110468 h 2237474"/>
              <a:gd name="connsiteX189" fmla="*/ 0 w 12192000"/>
              <a:gd name="connsiteY18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60755 w 12192000"/>
              <a:gd name="connsiteY40" fmla="*/ 1203427 h 2237474"/>
              <a:gd name="connsiteX41" fmla="*/ 8419755 w 12192000"/>
              <a:gd name="connsiteY41" fmla="*/ 1216260 h 2237474"/>
              <a:gd name="connsiteX42" fmla="*/ 8411626 w 12192000"/>
              <a:gd name="connsiteY42" fmla="*/ 1214397 h 2237474"/>
              <a:gd name="connsiteX43" fmla="*/ 8363469 w 12192000"/>
              <a:gd name="connsiteY43" fmla="*/ 1246658 h 2237474"/>
              <a:gd name="connsiteX44" fmla="*/ 8275497 w 12192000"/>
              <a:gd name="connsiteY44" fmla="*/ 1264396 h 2237474"/>
              <a:gd name="connsiteX45" fmla="*/ 8206287 w 12192000"/>
              <a:gd name="connsiteY45" fmla="*/ 1273060 h 2237474"/>
              <a:gd name="connsiteX46" fmla="*/ 8139997 w 12192000"/>
              <a:gd name="connsiteY46" fmla="*/ 1282713 h 2237474"/>
              <a:gd name="connsiteX47" fmla="*/ 8074238 w 12192000"/>
              <a:gd name="connsiteY47" fmla="*/ 1301895 h 2237474"/>
              <a:gd name="connsiteX48" fmla="*/ 7942099 w 12192000"/>
              <a:gd name="connsiteY48" fmla="*/ 1336332 h 2237474"/>
              <a:gd name="connsiteX49" fmla="*/ 7902328 w 12192000"/>
              <a:gd name="connsiteY49" fmla="*/ 1345865 h 2237474"/>
              <a:gd name="connsiteX50" fmla="*/ 7840612 w 12192000"/>
              <a:gd name="connsiteY50" fmla="*/ 1369373 h 2237474"/>
              <a:gd name="connsiteX51" fmla="*/ 7786819 w 12192000"/>
              <a:gd name="connsiteY51" fmla="*/ 1378970 h 2237474"/>
              <a:gd name="connsiteX52" fmla="*/ 7548172 w 12192000"/>
              <a:gd name="connsiteY52" fmla="*/ 1417460 h 2237474"/>
              <a:gd name="connsiteX53" fmla="*/ 7483437 w 12192000"/>
              <a:gd name="connsiteY53" fmla="*/ 1478152 h 2237474"/>
              <a:gd name="connsiteX54" fmla="*/ 7377870 w 12192000"/>
              <a:gd name="connsiteY54" fmla="*/ 1523319 h 2237474"/>
              <a:gd name="connsiteX55" fmla="*/ 7230737 w 12192000"/>
              <a:gd name="connsiteY55" fmla="*/ 1562633 h 2237474"/>
              <a:gd name="connsiteX56" fmla="*/ 7224458 w 12192000"/>
              <a:gd name="connsiteY56" fmla="*/ 1573008 h 2237474"/>
              <a:gd name="connsiteX57" fmla="*/ 7183121 w 12192000"/>
              <a:gd name="connsiteY57" fmla="*/ 1595162 h 2237474"/>
              <a:gd name="connsiteX58" fmla="*/ 7164601 w 12192000"/>
              <a:gd name="connsiteY58" fmla="*/ 1606490 h 2237474"/>
              <a:gd name="connsiteX59" fmla="*/ 7031309 w 12192000"/>
              <a:gd name="connsiteY59" fmla="*/ 1619451 h 2237474"/>
              <a:gd name="connsiteX60" fmla="*/ 6900177 w 12192000"/>
              <a:gd name="connsiteY60" fmla="*/ 1636016 h 2237474"/>
              <a:gd name="connsiteX61" fmla="*/ 6795372 w 12192000"/>
              <a:gd name="connsiteY61" fmla="*/ 1644845 h 2237474"/>
              <a:gd name="connsiteX62" fmla="*/ 6692251 w 12192000"/>
              <a:gd name="connsiteY62" fmla="*/ 1656357 h 2237474"/>
              <a:gd name="connsiteX63" fmla="*/ 6655235 w 12192000"/>
              <a:gd name="connsiteY63" fmla="*/ 1661869 h 2237474"/>
              <a:gd name="connsiteX64" fmla="*/ 6554894 w 12192000"/>
              <a:gd name="connsiteY64" fmla="*/ 1664428 h 2237474"/>
              <a:gd name="connsiteX65" fmla="*/ 6516595 w 12192000"/>
              <a:gd name="connsiteY65" fmla="*/ 1667475 h 2237474"/>
              <a:gd name="connsiteX66" fmla="*/ 6508541 w 12192000"/>
              <a:gd name="connsiteY66" fmla="*/ 1668757 h 2237474"/>
              <a:gd name="connsiteX67" fmla="*/ 6471012 w 12192000"/>
              <a:gd name="connsiteY67" fmla="*/ 1678604 h 2237474"/>
              <a:gd name="connsiteX68" fmla="*/ 6364035 w 12192000"/>
              <a:gd name="connsiteY68" fmla="*/ 1667683 h 2237474"/>
              <a:gd name="connsiteX69" fmla="*/ 6280959 w 12192000"/>
              <a:gd name="connsiteY69" fmla="*/ 1689329 h 2237474"/>
              <a:gd name="connsiteX70" fmla="*/ 6243319 w 12192000"/>
              <a:gd name="connsiteY70" fmla="*/ 1695560 h 2237474"/>
              <a:gd name="connsiteX71" fmla="*/ 6098321 w 12192000"/>
              <a:gd name="connsiteY71" fmla="*/ 1721646 h 2237474"/>
              <a:gd name="connsiteX72" fmla="*/ 5880652 w 12192000"/>
              <a:gd name="connsiteY72" fmla="*/ 1779643 h 2237474"/>
              <a:gd name="connsiteX73" fmla="*/ 5785959 w 12192000"/>
              <a:gd name="connsiteY73" fmla="*/ 1775307 h 2237474"/>
              <a:gd name="connsiteX74" fmla="*/ 5643534 w 12192000"/>
              <a:gd name="connsiteY74" fmla="*/ 1802919 h 2237474"/>
              <a:gd name="connsiteX75" fmla="*/ 5518799 w 12192000"/>
              <a:gd name="connsiteY75" fmla="*/ 1818312 h 2237474"/>
              <a:gd name="connsiteX76" fmla="*/ 5505014 w 12192000"/>
              <a:gd name="connsiteY76" fmla="*/ 1819259 h 2237474"/>
              <a:gd name="connsiteX77" fmla="*/ 5453307 w 12192000"/>
              <a:gd name="connsiteY77" fmla="*/ 1815450 h 2237474"/>
              <a:gd name="connsiteX78" fmla="*/ 5221533 w 12192000"/>
              <a:gd name="connsiteY78" fmla="*/ 1846950 h 2237474"/>
              <a:gd name="connsiteX79" fmla="*/ 5149802 w 12192000"/>
              <a:gd name="connsiteY79" fmla="*/ 1844846 h 2237474"/>
              <a:gd name="connsiteX80" fmla="*/ 5114927 w 12192000"/>
              <a:gd name="connsiteY80" fmla="*/ 1847827 h 2237474"/>
              <a:gd name="connsiteX81" fmla="*/ 5108970 w 12192000"/>
              <a:gd name="connsiteY81" fmla="*/ 1847935 h 2237474"/>
              <a:gd name="connsiteX82" fmla="*/ 5067961 w 12192000"/>
              <a:gd name="connsiteY82" fmla="*/ 1845917 h 2237474"/>
              <a:gd name="connsiteX83" fmla="*/ 5007075 w 12192000"/>
              <a:gd name="connsiteY83" fmla="*/ 1838626 h 2237474"/>
              <a:gd name="connsiteX84" fmla="*/ 4944087 w 12192000"/>
              <a:gd name="connsiteY84" fmla="*/ 1823332 h 2237474"/>
              <a:gd name="connsiteX85" fmla="*/ 4907662 w 12192000"/>
              <a:gd name="connsiteY85" fmla="*/ 1816900 h 2237474"/>
              <a:gd name="connsiteX86" fmla="*/ 4882386 w 12192000"/>
              <a:gd name="connsiteY86" fmla="*/ 1809844 h 2237474"/>
              <a:gd name="connsiteX87" fmla="*/ 4811440 w 12192000"/>
              <a:gd name="connsiteY87" fmla="*/ 1804655 h 2237474"/>
              <a:gd name="connsiteX88" fmla="*/ 4691075 w 12192000"/>
              <a:gd name="connsiteY88" fmla="*/ 1801389 h 2237474"/>
              <a:gd name="connsiteX89" fmla="*/ 4640313 w 12192000"/>
              <a:gd name="connsiteY89" fmla="*/ 1784307 h 2237474"/>
              <a:gd name="connsiteX90" fmla="*/ 4536503 w 12192000"/>
              <a:gd name="connsiteY90" fmla="*/ 1785334 h 2237474"/>
              <a:gd name="connsiteX91" fmla="*/ 4513724 w 12192000"/>
              <a:gd name="connsiteY91" fmla="*/ 1791996 h 2237474"/>
              <a:gd name="connsiteX92" fmla="*/ 4459810 w 12192000"/>
              <a:gd name="connsiteY92" fmla="*/ 1797886 h 2237474"/>
              <a:gd name="connsiteX93" fmla="*/ 4379064 w 12192000"/>
              <a:gd name="connsiteY93" fmla="*/ 1817177 h 2237474"/>
              <a:gd name="connsiteX94" fmla="*/ 4290981 w 12192000"/>
              <a:gd name="connsiteY94" fmla="*/ 1839677 h 2237474"/>
              <a:gd name="connsiteX95" fmla="*/ 4238372 w 12192000"/>
              <a:gd name="connsiteY95" fmla="*/ 1851480 h 2237474"/>
              <a:gd name="connsiteX96" fmla="*/ 4232517 w 12192000"/>
              <a:gd name="connsiteY96" fmla="*/ 1852567 h 2237474"/>
              <a:gd name="connsiteX97" fmla="*/ 4191732 w 12192000"/>
              <a:gd name="connsiteY97" fmla="*/ 1857328 h 2237474"/>
              <a:gd name="connsiteX98" fmla="*/ 4065532 w 12192000"/>
              <a:gd name="connsiteY98" fmla="*/ 1855477 h 2237474"/>
              <a:gd name="connsiteX99" fmla="*/ 4028460 w 12192000"/>
              <a:gd name="connsiteY99" fmla="*/ 1855137 h 2237474"/>
              <a:gd name="connsiteX100" fmla="*/ 4002267 w 12192000"/>
              <a:gd name="connsiteY100" fmla="*/ 1852352 h 2237474"/>
              <a:gd name="connsiteX101" fmla="*/ 3931396 w 12192000"/>
              <a:gd name="connsiteY101" fmla="*/ 1858915 h 2237474"/>
              <a:gd name="connsiteX102" fmla="*/ 3812162 w 12192000"/>
              <a:gd name="connsiteY102" fmla="*/ 1875501 h 2237474"/>
              <a:gd name="connsiteX103" fmla="*/ 3758105 w 12192000"/>
              <a:gd name="connsiteY103" fmla="*/ 1871856 h 2237474"/>
              <a:gd name="connsiteX104" fmla="*/ 3715896 w 12192000"/>
              <a:gd name="connsiteY104" fmla="*/ 1881552 h 2237474"/>
              <a:gd name="connsiteX105" fmla="*/ 3567259 w 12192000"/>
              <a:gd name="connsiteY105" fmla="*/ 1893482 h 2237474"/>
              <a:gd name="connsiteX106" fmla="*/ 3405770 w 12192000"/>
              <a:gd name="connsiteY106" fmla="*/ 1904591 h 2237474"/>
              <a:gd name="connsiteX107" fmla="*/ 3280097 w 12192000"/>
              <a:gd name="connsiteY107" fmla="*/ 1919610 h 2237474"/>
              <a:gd name="connsiteX108" fmla="*/ 3123424 w 12192000"/>
              <a:gd name="connsiteY108" fmla="*/ 1952930 h 2237474"/>
              <a:gd name="connsiteX109" fmla="*/ 3009910 w 12192000"/>
              <a:gd name="connsiteY109" fmla="*/ 1957866 h 2237474"/>
              <a:gd name="connsiteX110" fmla="*/ 2995934 w 12192000"/>
              <a:gd name="connsiteY110" fmla="*/ 1967085 h 2237474"/>
              <a:gd name="connsiteX111" fmla="*/ 2980071 w 12192000"/>
              <a:gd name="connsiteY111" fmla="*/ 1972988 h 2237474"/>
              <a:gd name="connsiteX112" fmla="*/ 2942858 w 12192000"/>
              <a:gd name="connsiteY112" fmla="*/ 1981367 h 2237474"/>
              <a:gd name="connsiteX113" fmla="*/ 2875436 w 12192000"/>
              <a:gd name="connsiteY113" fmla="*/ 1996977 h 2237474"/>
              <a:gd name="connsiteX114" fmla="*/ 2874892 w 12192000"/>
              <a:gd name="connsiteY114" fmla="*/ 1996085 h 2237474"/>
              <a:gd name="connsiteX115" fmla="*/ 2864145 w 12192000"/>
              <a:gd name="connsiteY115" fmla="*/ 1994061 h 2237474"/>
              <a:gd name="connsiteX116" fmla="*/ 2843662 w 12192000"/>
              <a:gd name="connsiteY116" fmla="*/ 1992498 h 2237474"/>
              <a:gd name="connsiteX117" fmla="*/ 2796128 w 12192000"/>
              <a:gd name="connsiteY117" fmla="*/ 1976403 h 2237474"/>
              <a:gd name="connsiteX118" fmla="*/ 2756784 w 12192000"/>
              <a:gd name="connsiteY118" fmla="*/ 1985116 h 2237474"/>
              <a:gd name="connsiteX119" fmla="*/ 2748833 w 12192000"/>
              <a:gd name="connsiteY119" fmla="*/ 1986323 h 2237474"/>
              <a:gd name="connsiteX120" fmla="*/ 2748661 w 12192000"/>
              <a:gd name="connsiteY120" fmla="*/ 1986122 h 2237474"/>
              <a:gd name="connsiteX121" fmla="*/ 2740251 w 12192000"/>
              <a:gd name="connsiteY121" fmla="*/ 1986946 h 2237474"/>
              <a:gd name="connsiteX122" fmla="*/ 2718916 w 12192000"/>
              <a:gd name="connsiteY122" fmla="*/ 1990867 h 2237474"/>
              <a:gd name="connsiteX123" fmla="*/ 2713522 w 12192000"/>
              <a:gd name="connsiteY123" fmla="*/ 1990173 h 2237474"/>
              <a:gd name="connsiteX124" fmla="*/ 2680597 w 12192000"/>
              <a:gd name="connsiteY124" fmla="*/ 1984996 h 2237474"/>
              <a:gd name="connsiteX125" fmla="*/ 2578178 w 12192000"/>
              <a:gd name="connsiteY125" fmla="*/ 1990531 h 2237474"/>
              <a:gd name="connsiteX126" fmla="*/ 2476147 w 12192000"/>
              <a:gd name="connsiteY126" fmla="*/ 1998305 h 2237474"/>
              <a:gd name="connsiteX127" fmla="*/ 2373568 w 12192000"/>
              <a:gd name="connsiteY127" fmla="*/ 2003219 h 2237474"/>
              <a:gd name="connsiteX128" fmla="*/ 2321399 w 12192000"/>
              <a:gd name="connsiteY128" fmla="*/ 1989467 h 2237474"/>
              <a:gd name="connsiteX129" fmla="*/ 2315525 w 12192000"/>
              <a:gd name="connsiteY129" fmla="*/ 1989708 h 2237474"/>
              <a:gd name="connsiteX130" fmla="*/ 2300792 w 12192000"/>
              <a:gd name="connsiteY130" fmla="*/ 1994290 h 2237474"/>
              <a:gd name="connsiteX131" fmla="*/ 2295469 w 12192000"/>
              <a:gd name="connsiteY131" fmla="*/ 1996659 h 2237474"/>
              <a:gd name="connsiteX132" fmla="*/ 2287219 w 12192000"/>
              <a:gd name="connsiteY132" fmla="*/ 1998750 h 2237474"/>
              <a:gd name="connsiteX133" fmla="*/ 2286948 w 12192000"/>
              <a:gd name="connsiteY133" fmla="*/ 1998596 h 2237474"/>
              <a:gd name="connsiteX134" fmla="*/ 2243069 w 12192000"/>
              <a:gd name="connsiteY134" fmla="*/ 2015111 h 2237474"/>
              <a:gd name="connsiteX135" fmla="*/ 2186609 w 12192000"/>
              <a:gd name="connsiteY135" fmla="*/ 2008263 h 2237474"/>
              <a:gd name="connsiteX136" fmla="*/ 2164831 w 12192000"/>
              <a:gd name="connsiteY136" fmla="*/ 2010143 h 2237474"/>
              <a:gd name="connsiteX137" fmla="*/ 2152836 w 12192000"/>
              <a:gd name="connsiteY137" fmla="*/ 2010048 h 2237474"/>
              <a:gd name="connsiteX138" fmla="*/ 2117102 w 12192000"/>
              <a:gd name="connsiteY138" fmla="*/ 2023004 h 2237474"/>
              <a:gd name="connsiteX139" fmla="*/ 2111935 w 12192000"/>
              <a:gd name="connsiteY139" fmla="*/ 2023163 h 2237474"/>
              <a:gd name="connsiteX140" fmla="*/ 2089991 w 12192000"/>
              <a:gd name="connsiteY140" fmla="*/ 2034193 h 2237474"/>
              <a:gd name="connsiteX141" fmla="*/ 2058061 w 12192000"/>
              <a:gd name="connsiteY141" fmla="*/ 2047942 h 2237474"/>
              <a:gd name="connsiteX142" fmla="*/ 2055737 w 12192000"/>
              <a:gd name="connsiteY142" fmla="*/ 2047704 h 2237474"/>
              <a:gd name="connsiteX143" fmla="*/ 2042244 w 12192000"/>
              <a:gd name="connsiteY143" fmla="*/ 2055560 h 2237474"/>
              <a:gd name="connsiteX144" fmla="*/ 1976224 w 12192000"/>
              <a:gd name="connsiteY144" fmla="*/ 2074257 h 2237474"/>
              <a:gd name="connsiteX145" fmla="*/ 1877728 w 12192000"/>
              <a:gd name="connsiteY145" fmla="*/ 2101004 h 2237474"/>
              <a:gd name="connsiteX146" fmla="*/ 1759056 w 12192000"/>
              <a:gd name="connsiteY146" fmla="*/ 2125608 h 2237474"/>
              <a:gd name="connsiteX147" fmla="*/ 1637948 w 12192000"/>
              <a:gd name="connsiteY147" fmla="*/ 2172597 h 2237474"/>
              <a:gd name="connsiteX148" fmla="*/ 1434549 w 12192000"/>
              <a:gd name="connsiteY148" fmla="*/ 2234522 h 2237474"/>
              <a:gd name="connsiteX149" fmla="*/ 1398481 w 12192000"/>
              <a:gd name="connsiteY149" fmla="*/ 2237074 h 2237474"/>
              <a:gd name="connsiteX150" fmla="*/ 1398407 w 12192000"/>
              <a:gd name="connsiteY150" fmla="*/ 2237095 h 2237474"/>
              <a:gd name="connsiteX151" fmla="*/ 1370962 w 12192000"/>
              <a:gd name="connsiteY151" fmla="*/ 2237474 h 2237474"/>
              <a:gd name="connsiteX152" fmla="*/ 1356367 w 12192000"/>
              <a:gd name="connsiteY152" fmla="*/ 2235089 h 2237474"/>
              <a:gd name="connsiteX153" fmla="*/ 1324828 w 12192000"/>
              <a:gd name="connsiteY153" fmla="*/ 2231968 h 2237474"/>
              <a:gd name="connsiteX154" fmla="*/ 1297744 w 12192000"/>
              <a:gd name="connsiteY154" fmla="*/ 2235849 h 2237474"/>
              <a:gd name="connsiteX155" fmla="*/ 1286236 w 12192000"/>
              <a:gd name="connsiteY155" fmla="*/ 2233135 h 2237474"/>
              <a:gd name="connsiteX156" fmla="*/ 1283504 w 12192000"/>
              <a:gd name="connsiteY156" fmla="*/ 2233797 h 2237474"/>
              <a:gd name="connsiteX157" fmla="*/ 1279765 w 12192000"/>
              <a:gd name="connsiteY157" fmla="*/ 2229639 h 2237474"/>
              <a:gd name="connsiteX158" fmla="*/ 1195347 w 12192000"/>
              <a:gd name="connsiteY158" fmla="*/ 2212354 h 2237474"/>
              <a:gd name="connsiteX159" fmla="*/ 970251 w 12192000"/>
              <a:gd name="connsiteY159" fmla="*/ 2221029 h 2237474"/>
              <a:gd name="connsiteX160" fmla="*/ 812914 w 12192000"/>
              <a:gd name="connsiteY160" fmla="*/ 2202752 h 2237474"/>
              <a:gd name="connsiteX161" fmla="*/ 800195 w 12192000"/>
              <a:gd name="connsiteY161" fmla="*/ 2209407 h 2237474"/>
              <a:gd name="connsiteX162" fmla="*/ 784978 w 12192000"/>
              <a:gd name="connsiteY162" fmla="*/ 2212360 h 2237474"/>
              <a:gd name="connsiteX163" fmla="*/ 681987 w 12192000"/>
              <a:gd name="connsiteY163" fmla="*/ 2216757 h 2237474"/>
              <a:gd name="connsiteX164" fmla="*/ 669923 w 12192000"/>
              <a:gd name="connsiteY164" fmla="*/ 2211682 h 2237474"/>
              <a:gd name="connsiteX165" fmla="*/ 648680 w 12192000"/>
              <a:gd name="connsiteY165" fmla="*/ 2206229 h 2237474"/>
              <a:gd name="connsiteX166" fmla="*/ 597225 w 12192000"/>
              <a:gd name="connsiteY166" fmla="*/ 2180999 h 2237474"/>
              <a:gd name="connsiteX167" fmla="*/ 558449 w 12192000"/>
              <a:gd name="connsiteY167" fmla="*/ 2182346 h 2237474"/>
              <a:gd name="connsiteX168" fmla="*/ 550517 w 12192000"/>
              <a:gd name="connsiteY168" fmla="*/ 2182060 h 2237474"/>
              <a:gd name="connsiteX169" fmla="*/ 550309 w 12192000"/>
              <a:gd name="connsiteY169" fmla="*/ 2181825 h 2237474"/>
              <a:gd name="connsiteX170" fmla="*/ 541836 w 12192000"/>
              <a:gd name="connsiteY170" fmla="*/ 2181063 h 2237474"/>
              <a:gd name="connsiteX171" fmla="*/ 536057 w 12192000"/>
              <a:gd name="connsiteY171" fmla="*/ 2181537 h 2237474"/>
              <a:gd name="connsiteX172" fmla="*/ 520671 w 12192000"/>
              <a:gd name="connsiteY172" fmla="*/ 2180980 h 2237474"/>
              <a:gd name="connsiteX173" fmla="*/ 515024 w 12192000"/>
              <a:gd name="connsiteY173" fmla="*/ 2179258 h 2237474"/>
              <a:gd name="connsiteX174" fmla="*/ 512278 w 12192000"/>
              <a:gd name="connsiteY174" fmla="*/ 2176369 h 2237474"/>
              <a:gd name="connsiteX175" fmla="*/ 480419 w 12192000"/>
              <a:gd name="connsiteY175" fmla="*/ 2167807 h 2237474"/>
              <a:gd name="connsiteX176" fmla="*/ 413835 w 12192000"/>
              <a:gd name="connsiteY176" fmla="*/ 2156783 h 2237474"/>
              <a:gd name="connsiteX177" fmla="*/ 376513 w 12192000"/>
              <a:gd name="connsiteY177" fmla="*/ 2154014 h 2237474"/>
              <a:gd name="connsiteX178" fmla="*/ 273386 w 12192000"/>
              <a:gd name="connsiteY178" fmla="*/ 2142551 h 2237474"/>
              <a:gd name="connsiteX179" fmla="*/ 169207 w 12192000"/>
              <a:gd name="connsiteY179" fmla="*/ 2128100 h 2237474"/>
              <a:gd name="connsiteX180" fmla="*/ 93149 w 12192000"/>
              <a:gd name="connsiteY180" fmla="*/ 2105324 h 2237474"/>
              <a:gd name="connsiteX181" fmla="*/ 88109 w 12192000"/>
              <a:gd name="connsiteY181" fmla="*/ 2106704 h 2237474"/>
              <a:gd name="connsiteX182" fmla="*/ 80022 w 12192000"/>
              <a:gd name="connsiteY182" fmla="*/ 2107254 h 2237474"/>
              <a:gd name="connsiteX183" fmla="*/ 79717 w 12192000"/>
              <a:gd name="connsiteY183" fmla="*/ 2107046 h 2237474"/>
              <a:gd name="connsiteX184" fmla="*/ 72352 w 12192000"/>
              <a:gd name="connsiteY184" fmla="*/ 2107991 h 2237474"/>
              <a:gd name="connsiteX185" fmla="*/ 37645 w 12192000"/>
              <a:gd name="connsiteY185" fmla="*/ 2115401 h 2237474"/>
              <a:gd name="connsiteX186" fmla="*/ 4572 w 12192000"/>
              <a:gd name="connsiteY186" fmla="*/ 2111091 h 2237474"/>
              <a:gd name="connsiteX187" fmla="*/ 0 w 12192000"/>
              <a:gd name="connsiteY187" fmla="*/ 2110468 h 2237474"/>
              <a:gd name="connsiteX188" fmla="*/ 0 w 12192000"/>
              <a:gd name="connsiteY18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80071 w 12192000"/>
              <a:gd name="connsiteY110" fmla="*/ 1972988 h 2237474"/>
              <a:gd name="connsiteX111" fmla="*/ 2942858 w 12192000"/>
              <a:gd name="connsiteY111" fmla="*/ 1981367 h 2237474"/>
              <a:gd name="connsiteX112" fmla="*/ 2875436 w 12192000"/>
              <a:gd name="connsiteY112" fmla="*/ 1996977 h 2237474"/>
              <a:gd name="connsiteX113" fmla="*/ 2874892 w 12192000"/>
              <a:gd name="connsiteY113" fmla="*/ 1996085 h 2237474"/>
              <a:gd name="connsiteX114" fmla="*/ 2864145 w 12192000"/>
              <a:gd name="connsiteY114" fmla="*/ 1994061 h 2237474"/>
              <a:gd name="connsiteX115" fmla="*/ 2843662 w 12192000"/>
              <a:gd name="connsiteY115" fmla="*/ 1992498 h 2237474"/>
              <a:gd name="connsiteX116" fmla="*/ 2796128 w 12192000"/>
              <a:gd name="connsiteY116" fmla="*/ 1976403 h 2237474"/>
              <a:gd name="connsiteX117" fmla="*/ 2756784 w 12192000"/>
              <a:gd name="connsiteY117" fmla="*/ 1985116 h 2237474"/>
              <a:gd name="connsiteX118" fmla="*/ 2748833 w 12192000"/>
              <a:gd name="connsiteY118" fmla="*/ 1986323 h 2237474"/>
              <a:gd name="connsiteX119" fmla="*/ 2748661 w 12192000"/>
              <a:gd name="connsiteY119" fmla="*/ 1986122 h 2237474"/>
              <a:gd name="connsiteX120" fmla="*/ 2740251 w 12192000"/>
              <a:gd name="connsiteY120" fmla="*/ 1986946 h 2237474"/>
              <a:gd name="connsiteX121" fmla="*/ 2718916 w 12192000"/>
              <a:gd name="connsiteY121" fmla="*/ 1990867 h 2237474"/>
              <a:gd name="connsiteX122" fmla="*/ 2713522 w 12192000"/>
              <a:gd name="connsiteY122" fmla="*/ 1990173 h 2237474"/>
              <a:gd name="connsiteX123" fmla="*/ 2680597 w 12192000"/>
              <a:gd name="connsiteY123" fmla="*/ 1984996 h 2237474"/>
              <a:gd name="connsiteX124" fmla="*/ 2578178 w 12192000"/>
              <a:gd name="connsiteY124" fmla="*/ 1990531 h 2237474"/>
              <a:gd name="connsiteX125" fmla="*/ 2476147 w 12192000"/>
              <a:gd name="connsiteY125" fmla="*/ 1998305 h 2237474"/>
              <a:gd name="connsiteX126" fmla="*/ 2373568 w 12192000"/>
              <a:gd name="connsiteY126" fmla="*/ 2003219 h 2237474"/>
              <a:gd name="connsiteX127" fmla="*/ 2321399 w 12192000"/>
              <a:gd name="connsiteY127" fmla="*/ 1989467 h 2237474"/>
              <a:gd name="connsiteX128" fmla="*/ 2315525 w 12192000"/>
              <a:gd name="connsiteY128" fmla="*/ 1989708 h 2237474"/>
              <a:gd name="connsiteX129" fmla="*/ 2300792 w 12192000"/>
              <a:gd name="connsiteY129" fmla="*/ 1994290 h 2237474"/>
              <a:gd name="connsiteX130" fmla="*/ 2295469 w 12192000"/>
              <a:gd name="connsiteY130" fmla="*/ 1996659 h 2237474"/>
              <a:gd name="connsiteX131" fmla="*/ 2287219 w 12192000"/>
              <a:gd name="connsiteY131" fmla="*/ 1998750 h 2237474"/>
              <a:gd name="connsiteX132" fmla="*/ 2286948 w 12192000"/>
              <a:gd name="connsiteY132" fmla="*/ 1998596 h 2237474"/>
              <a:gd name="connsiteX133" fmla="*/ 2243069 w 12192000"/>
              <a:gd name="connsiteY133" fmla="*/ 2015111 h 2237474"/>
              <a:gd name="connsiteX134" fmla="*/ 2186609 w 12192000"/>
              <a:gd name="connsiteY134" fmla="*/ 2008263 h 2237474"/>
              <a:gd name="connsiteX135" fmla="*/ 2164831 w 12192000"/>
              <a:gd name="connsiteY135" fmla="*/ 2010143 h 2237474"/>
              <a:gd name="connsiteX136" fmla="*/ 2152836 w 12192000"/>
              <a:gd name="connsiteY136" fmla="*/ 2010048 h 2237474"/>
              <a:gd name="connsiteX137" fmla="*/ 2117102 w 12192000"/>
              <a:gd name="connsiteY137" fmla="*/ 2023004 h 2237474"/>
              <a:gd name="connsiteX138" fmla="*/ 2111935 w 12192000"/>
              <a:gd name="connsiteY138" fmla="*/ 2023163 h 2237474"/>
              <a:gd name="connsiteX139" fmla="*/ 2089991 w 12192000"/>
              <a:gd name="connsiteY139" fmla="*/ 2034193 h 2237474"/>
              <a:gd name="connsiteX140" fmla="*/ 2058061 w 12192000"/>
              <a:gd name="connsiteY140" fmla="*/ 2047942 h 2237474"/>
              <a:gd name="connsiteX141" fmla="*/ 2055737 w 12192000"/>
              <a:gd name="connsiteY141" fmla="*/ 2047704 h 2237474"/>
              <a:gd name="connsiteX142" fmla="*/ 2042244 w 12192000"/>
              <a:gd name="connsiteY142" fmla="*/ 2055560 h 2237474"/>
              <a:gd name="connsiteX143" fmla="*/ 1976224 w 12192000"/>
              <a:gd name="connsiteY143" fmla="*/ 2074257 h 2237474"/>
              <a:gd name="connsiteX144" fmla="*/ 1877728 w 12192000"/>
              <a:gd name="connsiteY144" fmla="*/ 2101004 h 2237474"/>
              <a:gd name="connsiteX145" fmla="*/ 1759056 w 12192000"/>
              <a:gd name="connsiteY145" fmla="*/ 2125608 h 2237474"/>
              <a:gd name="connsiteX146" fmla="*/ 1637948 w 12192000"/>
              <a:gd name="connsiteY146" fmla="*/ 2172597 h 2237474"/>
              <a:gd name="connsiteX147" fmla="*/ 1434549 w 12192000"/>
              <a:gd name="connsiteY147" fmla="*/ 2234522 h 2237474"/>
              <a:gd name="connsiteX148" fmla="*/ 1398481 w 12192000"/>
              <a:gd name="connsiteY148" fmla="*/ 2237074 h 2237474"/>
              <a:gd name="connsiteX149" fmla="*/ 1398407 w 12192000"/>
              <a:gd name="connsiteY149" fmla="*/ 2237095 h 2237474"/>
              <a:gd name="connsiteX150" fmla="*/ 1370962 w 12192000"/>
              <a:gd name="connsiteY150" fmla="*/ 2237474 h 2237474"/>
              <a:gd name="connsiteX151" fmla="*/ 1356367 w 12192000"/>
              <a:gd name="connsiteY151" fmla="*/ 2235089 h 2237474"/>
              <a:gd name="connsiteX152" fmla="*/ 1324828 w 12192000"/>
              <a:gd name="connsiteY152" fmla="*/ 2231968 h 2237474"/>
              <a:gd name="connsiteX153" fmla="*/ 1297744 w 12192000"/>
              <a:gd name="connsiteY153" fmla="*/ 2235849 h 2237474"/>
              <a:gd name="connsiteX154" fmla="*/ 1286236 w 12192000"/>
              <a:gd name="connsiteY154" fmla="*/ 2233135 h 2237474"/>
              <a:gd name="connsiteX155" fmla="*/ 1283504 w 12192000"/>
              <a:gd name="connsiteY155" fmla="*/ 2233797 h 2237474"/>
              <a:gd name="connsiteX156" fmla="*/ 1279765 w 12192000"/>
              <a:gd name="connsiteY156" fmla="*/ 2229639 h 2237474"/>
              <a:gd name="connsiteX157" fmla="*/ 1195347 w 12192000"/>
              <a:gd name="connsiteY157" fmla="*/ 2212354 h 2237474"/>
              <a:gd name="connsiteX158" fmla="*/ 970251 w 12192000"/>
              <a:gd name="connsiteY158" fmla="*/ 2221029 h 2237474"/>
              <a:gd name="connsiteX159" fmla="*/ 812914 w 12192000"/>
              <a:gd name="connsiteY159" fmla="*/ 2202752 h 2237474"/>
              <a:gd name="connsiteX160" fmla="*/ 800195 w 12192000"/>
              <a:gd name="connsiteY160" fmla="*/ 2209407 h 2237474"/>
              <a:gd name="connsiteX161" fmla="*/ 784978 w 12192000"/>
              <a:gd name="connsiteY161" fmla="*/ 2212360 h 2237474"/>
              <a:gd name="connsiteX162" fmla="*/ 681987 w 12192000"/>
              <a:gd name="connsiteY162" fmla="*/ 2216757 h 2237474"/>
              <a:gd name="connsiteX163" fmla="*/ 669923 w 12192000"/>
              <a:gd name="connsiteY163" fmla="*/ 2211682 h 2237474"/>
              <a:gd name="connsiteX164" fmla="*/ 648680 w 12192000"/>
              <a:gd name="connsiteY164" fmla="*/ 2206229 h 2237474"/>
              <a:gd name="connsiteX165" fmla="*/ 597225 w 12192000"/>
              <a:gd name="connsiteY165" fmla="*/ 2180999 h 2237474"/>
              <a:gd name="connsiteX166" fmla="*/ 558449 w 12192000"/>
              <a:gd name="connsiteY166" fmla="*/ 2182346 h 2237474"/>
              <a:gd name="connsiteX167" fmla="*/ 550517 w 12192000"/>
              <a:gd name="connsiteY167" fmla="*/ 2182060 h 2237474"/>
              <a:gd name="connsiteX168" fmla="*/ 550309 w 12192000"/>
              <a:gd name="connsiteY168" fmla="*/ 2181825 h 2237474"/>
              <a:gd name="connsiteX169" fmla="*/ 541836 w 12192000"/>
              <a:gd name="connsiteY169" fmla="*/ 2181063 h 2237474"/>
              <a:gd name="connsiteX170" fmla="*/ 536057 w 12192000"/>
              <a:gd name="connsiteY170" fmla="*/ 2181537 h 2237474"/>
              <a:gd name="connsiteX171" fmla="*/ 520671 w 12192000"/>
              <a:gd name="connsiteY171" fmla="*/ 2180980 h 2237474"/>
              <a:gd name="connsiteX172" fmla="*/ 515024 w 12192000"/>
              <a:gd name="connsiteY172" fmla="*/ 2179258 h 2237474"/>
              <a:gd name="connsiteX173" fmla="*/ 512278 w 12192000"/>
              <a:gd name="connsiteY173" fmla="*/ 2176369 h 2237474"/>
              <a:gd name="connsiteX174" fmla="*/ 480419 w 12192000"/>
              <a:gd name="connsiteY174" fmla="*/ 2167807 h 2237474"/>
              <a:gd name="connsiteX175" fmla="*/ 413835 w 12192000"/>
              <a:gd name="connsiteY175" fmla="*/ 2156783 h 2237474"/>
              <a:gd name="connsiteX176" fmla="*/ 376513 w 12192000"/>
              <a:gd name="connsiteY176" fmla="*/ 2154014 h 2237474"/>
              <a:gd name="connsiteX177" fmla="*/ 273386 w 12192000"/>
              <a:gd name="connsiteY177" fmla="*/ 2142551 h 2237474"/>
              <a:gd name="connsiteX178" fmla="*/ 169207 w 12192000"/>
              <a:gd name="connsiteY178" fmla="*/ 2128100 h 2237474"/>
              <a:gd name="connsiteX179" fmla="*/ 93149 w 12192000"/>
              <a:gd name="connsiteY179" fmla="*/ 2105324 h 2237474"/>
              <a:gd name="connsiteX180" fmla="*/ 88109 w 12192000"/>
              <a:gd name="connsiteY180" fmla="*/ 2106704 h 2237474"/>
              <a:gd name="connsiteX181" fmla="*/ 80022 w 12192000"/>
              <a:gd name="connsiteY181" fmla="*/ 2107254 h 2237474"/>
              <a:gd name="connsiteX182" fmla="*/ 79717 w 12192000"/>
              <a:gd name="connsiteY182" fmla="*/ 2107046 h 2237474"/>
              <a:gd name="connsiteX183" fmla="*/ 72352 w 12192000"/>
              <a:gd name="connsiteY183" fmla="*/ 2107991 h 2237474"/>
              <a:gd name="connsiteX184" fmla="*/ 37645 w 12192000"/>
              <a:gd name="connsiteY184" fmla="*/ 2115401 h 2237474"/>
              <a:gd name="connsiteX185" fmla="*/ 4572 w 12192000"/>
              <a:gd name="connsiteY185" fmla="*/ 2111091 h 2237474"/>
              <a:gd name="connsiteX186" fmla="*/ 0 w 12192000"/>
              <a:gd name="connsiteY186" fmla="*/ 2110468 h 2237474"/>
              <a:gd name="connsiteX187" fmla="*/ 0 w 12192000"/>
              <a:gd name="connsiteY18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64145 w 12192000"/>
              <a:gd name="connsiteY113" fmla="*/ 1994061 h 2237474"/>
              <a:gd name="connsiteX114" fmla="*/ 2843662 w 12192000"/>
              <a:gd name="connsiteY114" fmla="*/ 1992498 h 2237474"/>
              <a:gd name="connsiteX115" fmla="*/ 2796128 w 12192000"/>
              <a:gd name="connsiteY115" fmla="*/ 1976403 h 2237474"/>
              <a:gd name="connsiteX116" fmla="*/ 2756784 w 12192000"/>
              <a:gd name="connsiteY116" fmla="*/ 1985116 h 2237474"/>
              <a:gd name="connsiteX117" fmla="*/ 2748833 w 12192000"/>
              <a:gd name="connsiteY117" fmla="*/ 1986323 h 2237474"/>
              <a:gd name="connsiteX118" fmla="*/ 2748661 w 12192000"/>
              <a:gd name="connsiteY118" fmla="*/ 1986122 h 2237474"/>
              <a:gd name="connsiteX119" fmla="*/ 2740251 w 12192000"/>
              <a:gd name="connsiteY119" fmla="*/ 1986946 h 2237474"/>
              <a:gd name="connsiteX120" fmla="*/ 2718916 w 12192000"/>
              <a:gd name="connsiteY120" fmla="*/ 1990867 h 2237474"/>
              <a:gd name="connsiteX121" fmla="*/ 2713522 w 12192000"/>
              <a:gd name="connsiteY121" fmla="*/ 1990173 h 2237474"/>
              <a:gd name="connsiteX122" fmla="*/ 2680597 w 12192000"/>
              <a:gd name="connsiteY122" fmla="*/ 1984996 h 2237474"/>
              <a:gd name="connsiteX123" fmla="*/ 2578178 w 12192000"/>
              <a:gd name="connsiteY123" fmla="*/ 1990531 h 2237474"/>
              <a:gd name="connsiteX124" fmla="*/ 2476147 w 12192000"/>
              <a:gd name="connsiteY124" fmla="*/ 1998305 h 2237474"/>
              <a:gd name="connsiteX125" fmla="*/ 2373568 w 12192000"/>
              <a:gd name="connsiteY125" fmla="*/ 2003219 h 2237474"/>
              <a:gd name="connsiteX126" fmla="*/ 2321399 w 12192000"/>
              <a:gd name="connsiteY126" fmla="*/ 1989467 h 2237474"/>
              <a:gd name="connsiteX127" fmla="*/ 2315525 w 12192000"/>
              <a:gd name="connsiteY127" fmla="*/ 1989708 h 2237474"/>
              <a:gd name="connsiteX128" fmla="*/ 2300792 w 12192000"/>
              <a:gd name="connsiteY128" fmla="*/ 1994290 h 2237474"/>
              <a:gd name="connsiteX129" fmla="*/ 2295469 w 12192000"/>
              <a:gd name="connsiteY129" fmla="*/ 1996659 h 2237474"/>
              <a:gd name="connsiteX130" fmla="*/ 2287219 w 12192000"/>
              <a:gd name="connsiteY130" fmla="*/ 1998750 h 2237474"/>
              <a:gd name="connsiteX131" fmla="*/ 2286948 w 12192000"/>
              <a:gd name="connsiteY131" fmla="*/ 1998596 h 2237474"/>
              <a:gd name="connsiteX132" fmla="*/ 2243069 w 12192000"/>
              <a:gd name="connsiteY132" fmla="*/ 2015111 h 2237474"/>
              <a:gd name="connsiteX133" fmla="*/ 2186609 w 12192000"/>
              <a:gd name="connsiteY133" fmla="*/ 2008263 h 2237474"/>
              <a:gd name="connsiteX134" fmla="*/ 2164831 w 12192000"/>
              <a:gd name="connsiteY134" fmla="*/ 2010143 h 2237474"/>
              <a:gd name="connsiteX135" fmla="*/ 2152836 w 12192000"/>
              <a:gd name="connsiteY135" fmla="*/ 2010048 h 2237474"/>
              <a:gd name="connsiteX136" fmla="*/ 2117102 w 12192000"/>
              <a:gd name="connsiteY136" fmla="*/ 2023004 h 2237474"/>
              <a:gd name="connsiteX137" fmla="*/ 2111935 w 12192000"/>
              <a:gd name="connsiteY137" fmla="*/ 2023163 h 2237474"/>
              <a:gd name="connsiteX138" fmla="*/ 2089991 w 12192000"/>
              <a:gd name="connsiteY138" fmla="*/ 2034193 h 2237474"/>
              <a:gd name="connsiteX139" fmla="*/ 2058061 w 12192000"/>
              <a:gd name="connsiteY139" fmla="*/ 2047942 h 2237474"/>
              <a:gd name="connsiteX140" fmla="*/ 2055737 w 12192000"/>
              <a:gd name="connsiteY140" fmla="*/ 2047704 h 2237474"/>
              <a:gd name="connsiteX141" fmla="*/ 2042244 w 12192000"/>
              <a:gd name="connsiteY141" fmla="*/ 2055560 h 2237474"/>
              <a:gd name="connsiteX142" fmla="*/ 1976224 w 12192000"/>
              <a:gd name="connsiteY142" fmla="*/ 2074257 h 2237474"/>
              <a:gd name="connsiteX143" fmla="*/ 1877728 w 12192000"/>
              <a:gd name="connsiteY143" fmla="*/ 2101004 h 2237474"/>
              <a:gd name="connsiteX144" fmla="*/ 1759056 w 12192000"/>
              <a:gd name="connsiteY144" fmla="*/ 2125608 h 2237474"/>
              <a:gd name="connsiteX145" fmla="*/ 1637948 w 12192000"/>
              <a:gd name="connsiteY145" fmla="*/ 2172597 h 2237474"/>
              <a:gd name="connsiteX146" fmla="*/ 1434549 w 12192000"/>
              <a:gd name="connsiteY146" fmla="*/ 2234522 h 2237474"/>
              <a:gd name="connsiteX147" fmla="*/ 1398481 w 12192000"/>
              <a:gd name="connsiteY147" fmla="*/ 2237074 h 2237474"/>
              <a:gd name="connsiteX148" fmla="*/ 1398407 w 12192000"/>
              <a:gd name="connsiteY148" fmla="*/ 2237095 h 2237474"/>
              <a:gd name="connsiteX149" fmla="*/ 1370962 w 12192000"/>
              <a:gd name="connsiteY149" fmla="*/ 2237474 h 2237474"/>
              <a:gd name="connsiteX150" fmla="*/ 1356367 w 12192000"/>
              <a:gd name="connsiteY150" fmla="*/ 2235089 h 2237474"/>
              <a:gd name="connsiteX151" fmla="*/ 1324828 w 12192000"/>
              <a:gd name="connsiteY151" fmla="*/ 2231968 h 2237474"/>
              <a:gd name="connsiteX152" fmla="*/ 1297744 w 12192000"/>
              <a:gd name="connsiteY152" fmla="*/ 2235849 h 2237474"/>
              <a:gd name="connsiteX153" fmla="*/ 1286236 w 12192000"/>
              <a:gd name="connsiteY153" fmla="*/ 2233135 h 2237474"/>
              <a:gd name="connsiteX154" fmla="*/ 1283504 w 12192000"/>
              <a:gd name="connsiteY154" fmla="*/ 2233797 h 2237474"/>
              <a:gd name="connsiteX155" fmla="*/ 1279765 w 12192000"/>
              <a:gd name="connsiteY155" fmla="*/ 2229639 h 2237474"/>
              <a:gd name="connsiteX156" fmla="*/ 1195347 w 12192000"/>
              <a:gd name="connsiteY156" fmla="*/ 2212354 h 2237474"/>
              <a:gd name="connsiteX157" fmla="*/ 970251 w 12192000"/>
              <a:gd name="connsiteY157" fmla="*/ 2221029 h 2237474"/>
              <a:gd name="connsiteX158" fmla="*/ 812914 w 12192000"/>
              <a:gd name="connsiteY158" fmla="*/ 2202752 h 2237474"/>
              <a:gd name="connsiteX159" fmla="*/ 800195 w 12192000"/>
              <a:gd name="connsiteY159" fmla="*/ 2209407 h 2237474"/>
              <a:gd name="connsiteX160" fmla="*/ 784978 w 12192000"/>
              <a:gd name="connsiteY160" fmla="*/ 2212360 h 2237474"/>
              <a:gd name="connsiteX161" fmla="*/ 681987 w 12192000"/>
              <a:gd name="connsiteY161" fmla="*/ 2216757 h 2237474"/>
              <a:gd name="connsiteX162" fmla="*/ 669923 w 12192000"/>
              <a:gd name="connsiteY162" fmla="*/ 2211682 h 2237474"/>
              <a:gd name="connsiteX163" fmla="*/ 648680 w 12192000"/>
              <a:gd name="connsiteY163" fmla="*/ 2206229 h 2237474"/>
              <a:gd name="connsiteX164" fmla="*/ 597225 w 12192000"/>
              <a:gd name="connsiteY164" fmla="*/ 2180999 h 2237474"/>
              <a:gd name="connsiteX165" fmla="*/ 558449 w 12192000"/>
              <a:gd name="connsiteY165" fmla="*/ 2182346 h 2237474"/>
              <a:gd name="connsiteX166" fmla="*/ 550517 w 12192000"/>
              <a:gd name="connsiteY166" fmla="*/ 2182060 h 2237474"/>
              <a:gd name="connsiteX167" fmla="*/ 550309 w 12192000"/>
              <a:gd name="connsiteY167" fmla="*/ 2181825 h 2237474"/>
              <a:gd name="connsiteX168" fmla="*/ 541836 w 12192000"/>
              <a:gd name="connsiteY168" fmla="*/ 2181063 h 2237474"/>
              <a:gd name="connsiteX169" fmla="*/ 536057 w 12192000"/>
              <a:gd name="connsiteY169" fmla="*/ 2181537 h 2237474"/>
              <a:gd name="connsiteX170" fmla="*/ 520671 w 12192000"/>
              <a:gd name="connsiteY170" fmla="*/ 2180980 h 2237474"/>
              <a:gd name="connsiteX171" fmla="*/ 515024 w 12192000"/>
              <a:gd name="connsiteY171" fmla="*/ 2179258 h 2237474"/>
              <a:gd name="connsiteX172" fmla="*/ 512278 w 12192000"/>
              <a:gd name="connsiteY172" fmla="*/ 2176369 h 2237474"/>
              <a:gd name="connsiteX173" fmla="*/ 480419 w 12192000"/>
              <a:gd name="connsiteY173" fmla="*/ 2167807 h 2237474"/>
              <a:gd name="connsiteX174" fmla="*/ 413835 w 12192000"/>
              <a:gd name="connsiteY174" fmla="*/ 2156783 h 2237474"/>
              <a:gd name="connsiteX175" fmla="*/ 376513 w 12192000"/>
              <a:gd name="connsiteY175" fmla="*/ 2154014 h 2237474"/>
              <a:gd name="connsiteX176" fmla="*/ 273386 w 12192000"/>
              <a:gd name="connsiteY176" fmla="*/ 2142551 h 2237474"/>
              <a:gd name="connsiteX177" fmla="*/ 169207 w 12192000"/>
              <a:gd name="connsiteY177" fmla="*/ 2128100 h 2237474"/>
              <a:gd name="connsiteX178" fmla="*/ 93149 w 12192000"/>
              <a:gd name="connsiteY178" fmla="*/ 2105324 h 2237474"/>
              <a:gd name="connsiteX179" fmla="*/ 88109 w 12192000"/>
              <a:gd name="connsiteY179" fmla="*/ 2106704 h 2237474"/>
              <a:gd name="connsiteX180" fmla="*/ 80022 w 12192000"/>
              <a:gd name="connsiteY180" fmla="*/ 2107254 h 2237474"/>
              <a:gd name="connsiteX181" fmla="*/ 79717 w 12192000"/>
              <a:gd name="connsiteY181" fmla="*/ 2107046 h 2237474"/>
              <a:gd name="connsiteX182" fmla="*/ 72352 w 12192000"/>
              <a:gd name="connsiteY182" fmla="*/ 2107991 h 2237474"/>
              <a:gd name="connsiteX183" fmla="*/ 37645 w 12192000"/>
              <a:gd name="connsiteY183" fmla="*/ 2115401 h 2237474"/>
              <a:gd name="connsiteX184" fmla="*/ 4572 w 12192000"/>
              <a:gd name="connsiteY184" fmla="*/ 2111091 h 2237474"/>
              <a:gd name="connsiteX185" fmla="*/ 0 w 12192000"/>
              <a:gd name="connsiteY185" fmla="*/ 2110468 h 2237474"/>
              <a:gd name="connsiteX186" fmla="*/ 0 w 12192000"/>
              <a:gd name="connsiteY18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64145 w 12192000"/>
              <a:gd name="connsiteY113" fmla="*/ 1994061 h 2237474"/>
              <a:gd name="connsiteX114" fmla="*/ 2843662 w 12192000"/>
              <a:gd name="connsiteY114" fmla="*/ 1992498 h 2237474"/>
              <a:gd name="connsiteX115" fmla="*/ 2796128 w 12192000"/>
              <a:gd name="connsiteY115" fmla="*/ 1976403 h 2237474"/>
              <a:gd name="connsiteX116" fmla="*/ 2756784 w 12192000"/>
              <a:gd name="connsiteY116" fmla="*/ 1985116 h 2237474"/>
              <a:gd name="connsiteX117" fmla="*/ 2748833 w 12192000"/>
              <a:gd name="connsiteY117" fmla="*/ 1986323 h 2237474"/>
              <a:gd name="connsiteX118" fmla="*/ 2748661 w 12192000"/>
              <a:gd name="connsiteY118" fmla="*/ 1986122 h 2237474"/>
              <a:gd name="connsiteX119" fmla="*/ 2718916 w 12192000"/>
              <a:gd name="connsiteY119" fmla="*/ 1990867 h 2237474"/>
              <a:gd name="connsiteX120" fmla="*/ 2713522 w 12192000"/>
              <a:gd name="connsiteY120" fmla="*/ 1990173 h 2237474"/>
              <a:gd name="connsiteX121" fmla="*/ 2680597 w 12192000"/>
              <a:gd name="connsiteY121" fmla="*/ 1984996 h 2237474"/>
              <a:gd name="connsiteX122" fmla="*/ 2578178 w 12192000"/>
              <a:gd name="connsiteY122" fmla="*/ 1990531 h 2237474"/>
              <a:gd name="connsiteX123" fmla="*/ 2476147 w 12192000"/>
              <a:gd name="connsiteY123" fmla="*/ 1998305 h 2237474"/>
              <a:gd name="connsiteX124" fmla="*/ 2373568 w 12192000"/>
              <a:gd name="connsiteY124" fmla="*/ 2003219 h 2237474"/>
              <a:gd name="connsiteX125" fmla="*/ 2321399 w 12192000"/>
              <a:gd name="connsiteY125" fmla="*/ 1989467 h 2237474"/>
              <a:gd name="connsiteX126" fmla="*/ 2315525 w 12192000"/>
              <a:gd name="connsiteY126" fmla="*/ 1989708 h 2237474"/>
              <a:gd name="connsiteX127" fmla="*/ 2300792 w 12192000"/>
              <a:gd name="connsiteY127" fmla="*/ 1994290 h 2237474"/>
              <a:gd name="connsiteX128" fmla="*/ 2295469 w 12192000"/>
              <a:gd name="connsiteY128" fmla="*/ 1996659 h 2237474"/>
              <a:gd name="connsiteX129" fmla="*/ 2287219 w 12192000"/>
              <a:gd name="connsiteY129" fmla="*/ 1998750 h 2237474"/>
              <a:gd name="connsiteX130" fmla="*/ 2286948 w 12192000"/>
              <a:gd name="connsiteY130" fmla="*/ 1998596 h 2237474"/>
              <a:gd name="connsiteX131" fmla="*/ 2243069 w 12192000"/>
              <a:gd name="connsiteY131" fmla="*/ 2015111 h 2237474"/>
              <a:gd name="connsiteX132" fmla="*/ 2186609 w 12192000"/>
              <a:gd name="connsiteY132" fmla="*/ 2008263 h 2237474"/>
              <a:gd name="connsiteX133" fmla="*/ 2164831 w 12192000"/>
              <a:gd name="connsiteY133" fmla="*/ 2010143 h 2237474"/>
              <a:gd name="connsiteX134" fmla="*/ 2152836 w 12192000"/>
              <a:gd name="connsiteY134" fmla="*/ 2010048 h 2237474"/>
              <a:gd name="connsiteX135" fmla="*/ 2117102 w 12192000"/>
              <a:gd name="connsiteY135" fmla="*/ 2023004 h 2237474"/>
              <a:gd name="connsiteX136" fmla="*/ 2111935 w 12192000"/>
              <a:gd name="connsiteY136" fmla="*/ 2023163 h 2237474"/>
              <a:gd name="connsiteX137" fmla="*/ 2089991 w 12192000"/>
              <a:gd name="connsiteY137" fmla="*/ 2034193 h 2237474"/>
              <a:gd name="connsiteX138" fmla="*/ 2058061 w 12192000"/>
              <a:gd name="connsiteY138" fmla="*/ 2047942 h 2237474"/>
              <a:gd name="connsiteX139" fmla="*/ 2055737 w 12192000"/>
              <a:gd name="connsiteY139" fmla="*/ 2047704 h 2237474"/>
              <a:gd name="connsiteX140" fmla="*/ 2042244 w 12192000"/>
              <a:gd name="connsiteY140" fmla="*/ 2055560 h 2237474"/>
              <a:gd name="connsiteX141" fmla="*/ 1976224 w 12192000"/>
              <a:gd name="connsiteY141" fmla="*/ 2074257 h 2237474"/>
              <a:gd name="connsiteX142" fmla="*/ 1877728 w 12192000"/>
              <a:gd name="connsiteY142" fmla="*/ 2101004 h 2237474"/>
              <a:gd name="connsiteX143" fmla="*/ 1759056 w 12192000"/>
              <a:gd name="connsiteY143" fmla="*/ 2125608 h 2237474"/>
              <a:gd name="connsiteX144" fmla="*/ 1637948 w 12192000"/>
              <a:gd name="connsiteY144" fmla="*/ 2172597 h 2237474"/>
              <a:gd name="connsiteX145" fmla="*/ 1434549 w 12192000"/>
              <a:gd name="connsiteY145" fmla="*/ 2234522 h 2237474"/>
              <a:gd name="connsiteX146" fmla="*/ 1398481 w 12192000"/>
              <a:gd name="connsiteY146" fmla="*/ 2237074 h 2237474"/>
              <a:gd name="connsiteX147" fmla="*/ 1398407 w 12192000"/>
              <a:gd name="connsiteY147" fmla="*/ 2237095 h 2237474"/>
              <a:gd name="connsiteX148" fmla="*/ 1370962 w 12192000"/>
              <a:gd name="connsiteY148" fmla="*/ 2237474 h 2237474"/>
              <a:gd name="connsiteX149" fmla="*/ 1356367 w 12192000"/>
              <a:gd name="connsiteY149" fmla="*/ 2235089 h 2237474"/>
              <a:gd name="connsiteX150" fmla="*/ 1324828 w 12192000"/>
              <a:gd name="connsiteY150" fmla="*/ 2231968 h 2237474"/>
              <a:gd name="connsiteX151" fmla="*/ 1297744 w 12192000"/>
              <a:gd name="connsiteY151" fmla="*/ 2235849 h 2237474"/>
              <a:gd name="connsiteX152" fmla="*/ 1286236 w 12192000"/>
              <a:gd name="connsiteY152" fmla="*/ 2233135 h 2237474"/>
              <a:gd name="connsiteX153" fmla="*/ 1283504 w 12192000"/>
              <a:gd name="connsiteY153" fmla="*/ 2233797 h 2237474"/>
              <a:gd name="connsiteX154" fmla="*/ 1279765 w 12192000"/>
              <a:gd name="connsiteY154" fmla="*/ 2229639 h 2237474"/>
              <a:gd name="connsiteX155" fmla="*/ 1195347 w 12192000"/>
              <a:gd name="connsiteY155" fmla="*/ 2212354 h 2237474"/>
              <a:gd name="connsiteX156" fmla="*/ 970251 w 12192000"/>
              <a:gd name="connsiteY156" fmla="*/ 2221029 h 2237474"/>
              <a:gd name="connsiteX157" fmla="*/ 812914 w 12192000"/>
              <a:gd name="connsiteY157" fmla="*/ 2202752 h 2237474"/>
              <a:gd name="connsiteX158" fmla="*/ 800195 w 12192000"/>
              <a:gd name="connsiteY158" fmla="*/ 2209407 h 2237474"/>
              <a:gd name="connsiteX159" fmla="*/ 784978 w 12192000"/>
              <a:gd name="connsiteY159" fmla="*/ 2212360 h 2237474"/>
              <a:gd name="connsiteX160" fmla="*/ 681987 w 12192000"/>
              <a:gd name="connsiteY160" fmla="*/ 2216757 h 2237474"/>
              <a:gd name="connsiteX161" fmla="*/ 669923 w 12192000"/>
              <a:gd name="connsiteY161" fmla="*/ 2211682 h 2237474"/>
              <a:gd name="connsiteX162" fmla="*/ 648680 w 12192000"/>
              <a:gd name="connsiteY162" fmla="*/ 2206229 h 2237474"/>
              <a:gd name="connsiteX163" fmla="*/ 597225 w 12192000"/>
              <a:gd name="connsiteY163" fmla="*/ 2180999 h 2237474"/>
              <a:gd name="connsiteX164" fmla="*/ 558449 w 12192000"/>
              <a:gd name="connsiteY164" fmla="*/ 2182346 h 2237474"/>
              <a:gd name="connsiteX165" fmla="*/ 550517 w 12192000"/>
              <a:gd name="connsiteY165" fmla="*/ 2182060 h 2237474"/>
              <a:gd name="connsiteX166" fmla="*/ 550309 w 12192000"/>
              <a:gd name="connsiteY166" fmla="*/ 2181825 h 2237474"/>
              <a:gd name="connsiteX167" fmla="*/ 541836 w 12192000"/>
              <a:gd name="connsiteY167" fmla="*/ 2181063 h 2237474"/>
              <a:gd name="connsiteX168" fmla="*/ 536057 w 12192000"/>
              <a:gd name="connsiteY168" fmla="*/ 2181537 h 2237474"/>
              <a:gd name="connsiteX169" fmla="*/ 520671 w 12192000"/>
              <a:gd name="connsiteY169" fmla="*/ 2180980 h 2237474"/>
              <a:gd name="connsiteX170" fmla="*/ 515024 w 12192000"/>
              <a:gd name="connsiteY170" fmla="*/ 2179258 h 2237474"/>
              <a:gd name="connsiteX171" fmla="*/ 512278 w 12192000"/>
              <a:gd name="connsiteY171" fmla="*/ 2176369 h 2237474"/>
              <a:gd name="connsiteX172" fmla="*/ 480419 w 12192000"/>
              <a:gd name="connsiteY172" fmla="*/ 2167807 h 2237474"/>
              <a:gd name="connsiteX173" fmla="*/ 413835 w 12192000"/>
              <a:gd name="connsiteY173" fmla="*/ 2156783 h 2237474"/>
              <a:gd name="connsiteX174" fmla="*/ 376513 w 12192000"/>
              <a:gd name="connsiteY174" fmla="*/ 2154014 h 2237474"/>
              <a:gd name="connsiteX175" fmla="*/ 273386 w 12192000"/>
              <a:gd name="connsiteY175" fmla="*/ 2142551 h 2237474"/>
              <a:gd name="connsiteX176" fmla="*/ 169207 w 12192000"/>
              <a:gd name="connsiteY176" fmla="*/ 2128100 h 2237474"/>
              <a:gd name="connsiteX177" fmla="*/ 93149 w 12192000"/>
              <a:gd name="connsiteY177" fmla="*/ 2105324 h 2237474"/>
              <a:gd name="connsiteX178" fmla="*/ 88109 w 12192000"/>
              <a:gd name="connsiteY178" fmla="*/ 2106704 h 2237474"/>
              <a:gd name="connsiteX179" fmla="*/ 80022 w 12192000"/>
              <a:gd name="connsiteY179" fmla="*/ 2107254 h 2237474"/>
              <a:gd name="connsiteX180" fmla="*/ 79717 w 12192000"/>
              <a:gd name="connsiteY180" fmla="*/ 2107046 h 2237474"/>
              <a:gd name="connsiteX181" fmla="*/ 72352 w 12192000"/>
              <a:gd name="connsiteY181" fmla="*/ 2107991 h 2237474"/>
              <a:gd name="connsiteX182" fmla="*/ 37645 w 12192000"/>
              <a:gd name="connsiteY182" fmla="*/ 2115401 h 2237474"/>
              <a:gd name="connsiteX183" fmla="*/ 4572 w 12192000"/>
              <a:gd name="connsiteY183" fmla="*/ 2111091 h 2237474"/>
              <a:gd name="connsiteX184" fmla="*/ 0 w 12192000"/>
              <a:gd name="connsiteY184" fmla="*/ 2110468 h 2237474"/>
              <a:gd name="connsiteX185" fmla="*/ 0 w 12192000"/>
              <a:gd name="connsiteY18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95469 w 12192000"/>
              <a:gd name="connsiteY127" fmla="*/ 1996659 h 2237474"/>
              <a:gd name="connsiteX128" fmla="*/ 2287219 w 12192000"/>
              <a:gd name="connsiteY128" fmla="*/ 1998750 h 2237474"/>
              <a:gd name="connsiteX129" fmla="*/ 2286948 w 12192000"/>
              <a:gd name="connsiteY129" fmla="*/ 1998596 h 2237474"/>
              <a:gd name="connsiteX130" fmla="*/ 2243069 w 12192000"/>
              <a:gd name="connsiteY130" fmla="*/ 2015111 h 2237474"/>
              <a:gd name="connsiteX131" fmla="*/ 2186609 w 12192000"/>
              <a:gd name="connsiteY131" fmla="*/ 2008263 h 2237474"/>
              <a:gd name="connsiteX132" fmla="*/ 2164831 w 12192000"/>
              <a:gd name="connsiteY132" fmla="*/ 2010143 h 2237474"/>
              <a:gd name="connsiteX133" fmla="*/ 2152836 w 12192000"/>
              <a:gd name="connsiteY133" fmla="*/ 2010048 h 2237474"/>
              <a:gd name="connsiteX134" fmla="*/ 2117102 w 12192000"/>
              <a:gd name="connsiteY134" fmla="*/ 2023004 h 2237474"/>
              <a:gd name="connsiteX135" fmla="*/ 2111935 w 12192000"/>
              <a:gd name="connsiteY135" fmla="*/ 2023163 h 2237474"/>
              <a:gd name="connsiteX136" fmla="*/ 2089991 w 12192000"/>
              <a:gd name="connsiteY136" fmla="*/ 2034193 h 2237474"/>
              <a:gd name="connsiteX137" fmla="*/ 2058061 w 12192000"/>
              <a:gd name="connsiteY137" fmla="*/ 2047942 h 2237474"/>
              <a:gd name="connsiteX138" fmla="*/ 2055737 w 12192000"/>
              <a:gd name="connsiteY138" fmla="*/ 2047704 h 2237474"/>
              <a:gd name="connsiteX139" fmla="*/ 2042244 w 12192000"/>
              <a:gd name="connsiteY139" fmla="*/ 2055560 h 2237474"/>
              <a:gd name="connsiteX140" fmla="*/ 1976224 w 12192000"/>
              <a:gd name="connsiteY140" fmla="*/ 2074257 h 2237474"/>
              <a:gd name="connsiteX141" fmla="*/ 1877728 w 12192000"/>
              <a:gd name="connsiteY141" fmla="*/ 2101004 h 2237474"/>
              <a:gd name="connsiteX142" fmla="*/ 1759056 w 12192000"/>
              <a:gd name="connsiteY142" fmla="*/ 2125608 h 2237474"/>
              <a:gd name="connsiteX143" fmla="*/ 1637948 w 12192000"/>
              <a:gd name="connsiteY143" fmla="*/ 2172597 h 2237474"/>
              <a:gd name="connsiteX144" fmla="*/ 1434549 w 12192000"/>
              <a:gd name="connsiteY144" fmla="*/ 2234522 h 2237474"/>
              <a:gd name="connsiteX145" fmla="*/ 1398481 w 12192000"/>
              <a:gd name="connsiteY145" fmla="*/ 2237074 h 2237474"/>
              <a:gd name="connsiteX146" fmla="*/ 1398407 w 12192000"/>
              <a:gd name="connsiteY146" fmla="*/ 2237095 h 2237474"/>
              <a:gd name="connsiteX147" fmla="*/ 1370962 w 12192000"/>
              <a:gd name="connsiteY147" fmla="*/ 2237474 h 2237474"/>
              <a:gd name="connsiteX148" fmla="*/ 1356367 w 12192000"/>
              <a:gd name="connsiteY148" fmla="*/ 2235089 h 2237474"/>
              <a:gd name="connsiteX149" fmla="*/ 1324828 w 12192000"/>
              <a:gd name="connsiteY149" fmla="*/ 2231968 h 2237474"/>
              <a:gd name="connsiteX150" fmla="*/ 1297744 w 12192000"/>
              <a:gd name="connsiteY150" fmla="*/ 2235849 h 2237474"/>
              <a:gd name="connsiteX151" fmla="*/ 1286236 w 12192000"/>
              <a:gd name="connsiteY151" fmla="*/ 2233135 h 2237474"/>
              <a:gd name="connsiteX152" fmla="*/ 1283504 w 12192000"/>
              <a:gd name="connsiteY152" fmla="*/ 2233797 h 2237474"/>
              <a:gd name="connsiteX153" fmla="*/ 1279765 w 12192000"/>
              <a:gd name="connsiteY153" fmla="*/ 2229639 h 2237474"/>
              <a:gd name="connsiteX154" fmla="*/ 1195347 w 12192000"/>
              <a:gd name="connsiteY154" fmla="*/ 2212354 h 2237474"/>
              <a:gd name="connsiteX155" fmla="*/ 970251 w 12192000"/>
              <a:gd name="connsiteY155" fmla="*/ 2221029 h 2237474"/>
              <a:gd name="connsiteX156" fmla="*/ 812914 w 12192000"/>
              <a:gd name="connsiteY156" fmla="*/ 2202752 h 2237474"/>
              <a:gd name="connsiteX157" fmla="*/ 800195 w 12192000"/>
              <a:gd name="connsiteY157" fmla="*/ 2209407 h 2237474"/>
              <a:gd name="connsiteX158" fmla="*/ 784978 w 12192000"/>
              <a:gd name="connsiteY158" fmla="*/ 2212360 h 2237474"/>
              <a:gd name="connsiteX159" fmla="*/ 681987 w 12192000"/>
              <a:gd name="connsiteY159" fmla="*/ 2216757 h 2237474"/>
              <a:gd name="connsiteX160" fmla="*/ 669923 w 12192000"/>
              <a:gd name="connsiteY160" fmla="*/ 2211682 h 2237474"/>
              <a:gd name="connsiteX161" fmla="*/ 648680 w 12192000"/>
              <a:gd name="connsiteY161" fmla="*/ 2206229 h 2237474"/>
              <a:gd name="connsiteX162" fmla="*/ 597225 w 12192000"/>
              <a:gd name="connsiteY162" fmla="*/ 2180999 h 2237474"/>
              <a:gd name="connsiteX163" fmla="*/ 558449 w 12192000"/>
              <a:gd name="connsiteY163" fmla="*/ 2182346 h 2237474"/>
              <a:gd name="connsiteX164" fmla="*/ 550517 w 12192000"/>
              <a:gd name="connsiteY164" fmla="*/ 2182060 h 2237474"/>
              <a:gd name="connsiteX165" fmla="*/ 550309 w 12192000"/>
              <a:gd name="connsiteY165" fmla="*/ 2181825 h 2237474"/>
              <a:gd name="connsiteX166" fmla="*/ 541836 w 12192000"/>
              <a:gd name="connsiteY166" fmla="*/ 2181063 h 2237474"/>
              <a:gd name="connsiteX167" fmla="*/ 536057 w 12192000"/>
              <a:gd name="connsiteY167" fmla="*/ 2181537 h 2237474"/>
              <a:gd name="connsiteX168" fmla="*/ 520671 w 12192000"/>
              <a:gd name="connsiteY168" fmla="*/ 2180980 h 2237474"/>
              <a:gd name="connsiteX169" fmla="*/ 515024 w 12192000"/>
              <a:gd name="connsiteY169" fmla="*/ 2179258 h 2237474"/>
              <a:gd name="connsiteX170" fmla="*/ 512278 w 12192000"/>
              <a:gd name="connsiteY170" fmla="*/ 2176369 h 2237474"/>
              <a:gd name="connsiteX171" fmla="*/ 480419 w 12192000"/>
              <a:gd name="connsiteY171" fmla="*/ 2167807 h 2237474"/>
              <a:gd name="connsiteX172" fmla="*/ 413835 w 12192000"/>
              <a:gd name="connsiteY172" fmla="*/ 2156783 h 2237474"/>
              <a:gd name="connsiteX173" fmla="*/ 376513 w 12192000"/>
              <a:gd name="connsiteY173" fmla="*/ 2154014 h 2237474"/>
              <a:gd name="connsiteX174" fmla="*/ 273386 w 12192000"/>
              <a:gd name="connsiteY174" fmla="*/ 2142551 h 2237474"/>
              <a:gd name="connsiteX175" fmla="*/ 169207 w 12192000"/>
              <a:gd name="connsiteY175" fmla="*/ 2128100 h 2237474"/>
              <a:gd name="connsiteX176" fmla="*/ 93149 w 12192000"/>
              <a:gd name="connsiteY176" fmla="*/ 2105324 h 2237474"/>
              <a:gd name="connsiteX177" fmla="*/ 88109 w 12192000"/>
              <a:gd name="connsiteY177" fmla="*/ 2106704 h 2237474"/>
              <a:gd name="connsiteX178" fmla="*/ 80022 w 12192000"/>
              <a:gd name="connsiteY178" fmla="*/ 2107254 h 2237474"/>
              <a:gd name="connsiteX179" fmla="*/ 79717 w 12192000"/>
              <a:gd name="connsiteY179" fmla="*/ 2107046 h 2237474"/>
              <a:gd name="connsiteX180" fmla="*/ 72352 w 12192000"/>
              <a:gd name="connsiteY180" fmla="*/ 2107991 h 2237474"/>
              <a:gd name="connsiteX181" fmla="*/ 37645 w 12192000"/>
              <a:gd name="connsiteY181" fmla="*/ 2115401 h 2237474"/>
              <a:gd name="connsiteX182" fmla="*/ 4572 w 12192000"/>
              <a:gd name="connsiteY182" fmla="*/ 2111091 h 2237474"/>
              <a:gd name="connsiteX183" fmla="*/ 0 w 12192000"/>
              <a:gd name="connsiteY183" fmla="*/ 2110468 h 2237474"/>
              <a:gd name="connsiteX184" fmla="*/ 0 w 12192000"/>
              <a:gd name="connsiteY18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95469 w 12192000"/>
              <a:gd name="connsiteY127" fmla="*/ 1996659 h 2237474"/>
              <a:gd name="connsiteX128" fmla="*/ 2287219 w 12192000"/>
              <a:gd name="connsiteY128" fmla="*/ 1998750 h 2237474"/>
              <a:gd name="connsiteX129" fmla="*/ 2243069 w 12192000"/>
              <a:gd name="connsiteY129" fmla="*/ 2015111 h 2237474"/>
              <a:gd name="connsiteX130" fmla="*/ 2186609 w 12192000"/>
              <a:gd name="connsiteY130" fmla="*/ 2008263 h 2237474"/>
              <a:gd name="connsiteX131" fmla="*/ 2164831 w 12192000"/>
              <a:gd name="connsiteY131" fmla="*/ 2010143 h 2237474"/>
              <a:gd name="connsiteX132" fmla="*/ 2152836 w 12192000"/>
              <a:gd name="connsiteY132" fmla="*/ 2010048 h 2237474"/>
              <a:gd name="connsiteX133" fmla="*/ 2117102 w 12192000"/>
              <a:gd name="connsiteY133" fmla="*/ 2023004 h 2237474"/>
              <a:gd name="connsiteX134" fmla="*/ 2111935 w 12192000"/>
              <a:gd name="connsiteY134" fmla="*/ 2023163 h 2237474"/>
              <a:gd name="connsiteX135" fmla="*/ 2089991 w 12192000"/>
              <a:gd name="connsiteY135" fmla="*/ 2034193 h 2237474"/>
              <a:gd name="connsiteX136" fmla="*/ 2058061 w 12192000"/>
              <a:gd name="connsiteY136" fmla="*/ 2047942 h 2237474"/>
              <a:gd name="connsiteX137" fmla="*/ 2055737 w 12192000"/>
              <a:gd name="connsiteY137" fmla="*/ 2047704 h 2237474"/>
              <a:gd name="connsiteX138" fmla="*/ 2042244 w 12192000"/>
              <a:gd name="connsiteY138" fmla="*/ 2055560 h 2237474"/>
              <a:gd name="connsiteX139" fmla="*/ 1976224 w 12192000"/>
              <a:gd name="connsiteY139" fmla="*/ 2074257 h 2237474"/>
              <a:gd name="connsiteX140" fmla="*/ 1877728 w 12192000"/>
              <a:gd name="connsiteY140" fmla="*/ 2101004 h 2237474"/>
              <a:gd name="connsiteX141" fmla="*/ 1759056 w 12192000"/>
              <a:gd name="connsiteY141" fmla="*/ 2125608 h 2237474"/>
              <a:gd name="connsiteX142" fmla="*/ 1637948 w 12192000"/>
              <a:gd name="connsiteY142" fmla="*/ 2172597 h 2237474"/>
              <a:gd name="connsiteX143" fmla="*/ 1434549 w 12192000"/>
              <a:gd name="connsiteY143" fmla="*/ 2234522 h 2237474"/>
              <a:gd name="connsiteX144" fmla="*/ 1398481 w 12192000"/>
              <a:gd name="connsiteY144" fmla="*/ 2237074 h 2237474"/>
              <a:gd name="connsiteX145" fmla="*/ 1398407 w 12192000"/>
              <a:gd name="connsiteY145" fmla="*/ 2237095 h 2237474"/>
              <a:gd name="connsiteX146" fmla="*/ 1370962 w 12192000"/>
              <a:gd name="connsiteY146" fmla="*/ 2237474 h 2237474"/>
              <a:gd name="connsiteX147" fmla="*/ 1356367 w 12192000"/>
              <a:gd name="connsiteY147" fmla="*/ 2235089 h 2237474"/>
              <a:gd name="connsiteX148" fmla="*/ 1324828 w 12192000"/>
              <a:gd name="connsiteY148" fmla="*/ 2231968 h 2237474"/>
              <a:gd name="connsiteX149" fmla="*/ 1297744 w 12192000"/>
              <a:gd name="connsiteY149" fmla="*/ 2235849 h 2237474"/>
              <a:gd name="connsiteX150" fmla="*/ 1286236 w 12192000"/>
              <a:gd name="connsiteY150" fmla="*/ 2233135 h 2237474"/>
              <a:gd name="connsiteX151" fmla="*/ 1283504 w 12192000"/>
              <a:gd name="connsiteY151" fmla="*/ 2233797 h 2237474"/>
              <a:gd name="connsiteX152" fmla="*/ 1279765 w 12192000"/>
              <a:gd name="connsiteY152" fmla="*/ 2229639 h 2237474"/>
              <a:gd name="connsiteX153" fmla="*/ 1195347 w 12192000"/>
              <a:gd name="connsiteY153" fmla="*/ 2212354 h 2237474"/>
              <a:gd name="connsiteX154" fmla="*/ 970251 w 12192000"/>
              <a:gd name="connsiteY154" fmla="*/ 2221029 h 2237474"/>
              <a:gd name="connsiteX155" fmla="*/ 812914 w 12192000"/>
              <a:gd name="connsiteY155" fmla="*/ 2202752 h 2237474"/>
              <a:gd name="connsiteX156" fmla="*/ 800195 w 12192000"/>
              <a:gd name="connsiteY156" fmla="*/ 2209407 h 2237474"/>
              <a:gd name="connsiteX157" fmla="*/ 784978 w 12192000"/>
              <a:gd name="connsiteY157" fmla="*/ 2212360 h 2237474"/>
              <a:gd name="connsiteX158" fmla="*/ 681987 w 12192000"/>
              <a:gd name="connsiteY158" fmla="*/ 2216757 h 2237474"/>
              <a:gd name="connsiteX159" fmla="*/ 669923 w 12192000"/>
              <a:gd name="connsiteY159" fmla="*/ 2211682 h 2237474"/>
              <a:gd name="connsiteX160" fmla="*/ 648680 w 12192000"/>
              <a:gd name="connsiteY160" fmla="*/ 2206229 h 2237474"/>
              <a:gd name="connsiteX161" fmla="*/ 597225 w 12192000"/>
              <a:gd name="connsiteY161" fmla="*/ 2180999 h 2237474"/>
              <a:gd name="connsiteX162" fmla="*/ 558449 w 12192000"/>
              <a:gd name="connsiteY162" fmla="*/ 2182346 h 2237474"/>
              <a:gd name="connsiteX163" fmla="*/ 550517 w 12192000"/>
              <a:gd name="connsiteY163" fmla="*/ 2182060 h 2237474"/>
              <a:gd name="connsiteX164" fmla="*/ 550309 w 12192000"/>
              <a:gd name="connsiteY164" fmla="*/ 2181825 h 2237474"/>
              <a:gd name="connsiteX165" fmla="*/ 541836 w 12192000"/>
              <a:gd name="connsiteY165" fmla="*/ 2181063 h 2237474"/>
              <a:gd name="connsiteX166" fmla="*/ 536057 w 12192000"/>
              <a:gd name="connsiteY166" fmla="*/ 2181537 h 2237474"/>
              <a:gd name="connsiteX167" fmla="*/ 520671 w 12192000"/>
              <a:gd name="connsiteY167" fmla="*/ 2180980 h 2237474"/>
              <a:gd name="connsiteX168" fmla="*/ 515024 w 12192000"/>
              <a:gd name="connsiteY168" fmla="*/ 2179258 h 2237474"/>
              <a:gd name="connsiteX169" fmla="*/ 512278 w 12192000"/>
              <a:gd name="connsiteY169" fmla="*/ 2176369 h 2237474"/>
              <a:gd name="connsiteX170" fmla="*/ 480419 w 12192000"/>
              <a:gd name="connsiteY170" fmla="*/ 2167807 h 2237474"/>
              <a:gd name="connsiteX171" fmla="*/ 413835 w 12192000"/>
              <a:gd name="connsiteY171" fmla="*/ 2156783 h 2237474"/>
              <a:gd name="connsiteX172" fmla="*/ 376513 w 12192000"/>
              <a:gd name="connsiteY172" fmla="*/ 2154014 h 2237474"/>
              <a:gd name="connsiteX173" fmla="*/ 273386 w 12192000"/>
              <a:gd name="connsiteY173" fmla="*/ 2142551 h 2237474"/>
              <a:gd name="connsiteX174" fmla="*/ 169207 w 12192000"/>
              <a:gd name="connsiteY174" fmla="*/ 2128100 h 2237474"/>
              <a:gd name="connsiteX175" fmla="*/ 93149 w 12192000"/>
              <a:gd name="connsiteY175" fmla="*/ 2105324 h 2237474"/>
              <a:gd name="connsiteX176" fmla="*/ 88109 w 12192000"/>
              <a:gd name="connsiteY176" fmla="*/ 2106704 h 2237474"/>
              <a:gd name="connsiteX177" fmla="*/ 80022 w 12192000"/>
              <a:gd name="connsiteY177" fmla="*/ 2107254 h 2237474"/>
              <a:gd name="connsiteX178" fmla="*/ 79717 w 12192000"/>
              <a:gd name="connsiteY178" fmla="*/ 2107046 h 2237474"/>
              <a:gd name="connsiteX179" fmla="*/ 72352 w 12192000"/>
              <a:gd name="connsiteY179" fmla="*/ 2107991 h 2237474"/>
              <a:gd name="connsiteX180" fmla="*/ 37645 w 12192000"/>
              <a:gd name="connsiteY180" fmla="*/ 2115401 h 2237474"/>
              <a:gd name="connsiteX181" fmla="*/ 4572 w 12192000"/>
              <a:gd name="connsiteY181" fmla="*/ 2111091 h 2237474"/>
              <a:gd name="connsiteX182" fmla="*/ 0 w 12192000"/>
              <a:gd name="connsiteY182" fmla="*/ 2110468 h 2237474"/>
              <a:gd name="connsiteX183" fmla="*/ 0 w 12192000"/>
              <a:gd name="connsiteY18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87219 w 12192000"/>
              <a:gd name="connsiteY127" fmla="*/ 1998750 h 2237474"/>
              <a:gd name="connsiteX128" fmla="*/ 2243069 w 12192000"/>
              <a:gd name="connsiteY128" fmla="*/ 2015111 h 2237474"/>
              <a:gd name="connsiteX129" fmla="*/ 2186609 w 12192000"/>
              <a:gd name="connsiteY129" fmla="*/ 2008263 h 2237474"/>
              <a:gd name="connsiteX130" fmla="*/ 2164831 w 12192000"/>
              <a:gd name="connsiteY130" fmla="*/ 2010143 h 2237474"/>
              <a:gd name="connsiteX131" fmla="*/ 2152836 w 12192000"/>
              <a:gd name="connsiteY131" fmla="*/ 2010048 h 2237474"/>
              <a:gd name="connsiteX132" fmla="*/ 2117102 w 12192000"/>
              <a:gd name="connsiteY132" fmla="*/ 2023004 h 2237474"/>
              <a:gd name="connsiteX133" fmla="*/ 2111935 w 12192000"/>
              <a:gd name="connsiteY133" fmla="*/ 2023163 h 2237474"/>
              <a:gd name="connsiteX134" fmla="*/ 2089991 w 12192000"/>
              <a:gd name="connsiteY134" fmla="*/ 2034193 h 2237474"/>
              <a:gd name="connsiteX135" fmla="*/ 2058061 w 12192000"/>
              <a:gd name="connsiteY135" fmla="*/ 2047942 h 2237474"/>
              <a:gd name="connsiteX136" fmla="*/ 2055737 w 12192000"/>
              <a:gd name="connsiteY136" fmla="*/ 2047704 h 2237474"/>
              <a:gd name="connsiteX137" fmla="*/ 2042244 w 12192000"/>
              <a:gd name="connsiteY137" fmla="*/ 2055560 h 2237474"/>
              <a:gd name="connsiteX138" fmla="*/ 1976224 w 12192000"/>
              <a:gd name="connsiteY138" fmla="*/ 2074257 h 2237474"/>
              <a:gd name="connsiteX139" fmla="*/ 1877728 w 12192000"/>
              <a:gd name="connsiteY139" fmla="*/ 2101004 h 2237474"/>
              <a:gd name="connsiteX140" fmla="*/ 1759056 w 12192000"/>
              <a:gd name="connsiteY140" fmla="*/ 2125608 h 2237474"/>
              <a:gd name="connsiteX141" fmla="*/ 1637948 w 12192000"/>
              <a:gd name="connsiteY141" fmla="*/ 2172597 h 2237474"/>
              <a:gd name="connsiteX142" fmla="*/ 1434549 w 12192000"/>
              <a:gd name="connsiteY142" fmla="*/ 2234522 h 2237474"/>
              <a:gd name="connsiteX143" fmla="*/ 1398481 w 12192000"/>
              <a:gd name="connsiteY143" fmla="*/ 2237074 h 2237474"/>
              <a:gd name="connsiteX144" fmla="*/ 1398407 w 12192000"/>
              <a:gd name="connsiteY144" fmla="*/ 2237095 h 2237474"/>
              <a:gd name="connsiteX145" fmla="*/ 1370962 w 12192000"/>
              <a:gd name="connsiteY145" fmla="*/ 2237474 h 2237474"/>
              <a:gd name="connsiteX146" fmla="*/ 1356367 w 12192000"/>
              <a:gd name="connsiteY146" fmla="*/ 2235089 h 2237474"/>
              <a:gd name="connsiteX147" fmla="*/ 1324828 w 12192000"/>
              <a:gd name="connsiteY147" fmla="*/ 2231968 h 2237474"/>
              <a:gd name="connsiteX148" fmla="*/ 1297744 w 12192000"/>
              <a:gd name="connsiteY148" fmla="*/ 2235849 h 2237474"/>
              <a:gd name="connsiteX149" fmla="*/ 1286236 w 12192000"/>
              <a:gd name="connsiteY149" fmla="*/ 2233135 h 2237474"/>
              <a:gd name="connsiteX150" fmla="*/ 1283504 w 12192000"/>
              <a:gd name="connsiteY150" fmla="*/ 2233797 h 2237474"/>
              <a:gd name="connsiteX151" fmla="*/ 1279765 w 12192000"/>
              <a:gd name="connsiteY151" fmla="*/ 2229639 h 2237474"/>
              <a:gd name="connsiteX152" fmla="*/ 1195347 w 12192000"/>
              <a:gd name="connsiteY152" fmla="*/ 2212354 h 2237474"/>
              <a:gd name="connsiteX153" fmla="*/ 970251 w 12192000"/>
              <a:gd name="connsiteY153" fmla="*/ 2221029 h 2237474"/>
              <a:gd name="connsiteX154" fmla="*/ 812914 w 12192000"/>
              <a:gd name="connsiteY154" fmla="*/ 2202752 h 2237474"/>
              <a:gd name="connsiteX155" fmla="*/ 800195 w 12192000"/>
              <a:gd name="connsiteY155" fmla="*/ 2209407 h 2237474"/>
              <a:gd name="connsiteX156" fmla="*/ 784978 w 12192000"/>
              <a:gd name="connsiteY156" fmla="*/ 2212360 h 2237474"/>
              <a:gd name="connsiteX157" fmla="*/ 681987 w 12192000"/>
              <a:gd name="connsiteY157" fmla="*/ 2216757 h 2237474"/>
              <a:gd name="connsiteX158" fmla="*/ 669923 w 12192000"/>
              <a:gd name="connsiteY158" fmla="*/ 2211682 h 2237474"/>
              <a:gd name="connsiteX159" fmla="*/ 648680 w 12192000"/>
              <a:gd name="connsiteY159" fmla="*/ 2206229 h 2237474"/>
              <a:gd name="connsiteX160" fmla="*/ 597225 w 12192000"/>
              <a:gd name="connsiteY160" fmla="*/ 2180999 h 2237474"/>
              <a:gd name="connsiteX161" fmla="*/ 558449 w 12192000"/>
              <a:gd name="connsiteY161" fmla="*/ 2182346 h 2237474"/>
              <a:gd name="connsiteX162" fmla="*/ 550517 w 12192000"/>
              <a:gd name="connsiteY162" fmla="*/ 2182060 h 2237474"/>
              <a:gd name="connsiteX163" fmla="*/ 550309 w 12192000"/>
              <a:gd name="connsiteY163" fmla="*/ 2181825 h 2237474"/>
              <a:gd name="connsiteX164" fmla="*/ 541836 w 12192000"/>
              <a:gd name="connsiteY164" fmla="*/ 2181063 h 2237474"/>
              <a:gd name="connsiteX165" fmla="*/ 536057 w 12192000"/>
              <a:gd name="connsiteY165" fmla="*/ 2181537 h 2237474"/>
              <a:gd name="connsiteX166" fmla="*/ 520671 w 12192000"/>
              <a:gd name="connsiteY166" fmla="*/ 2180980 h 2237474"/>
              <a:gd name="connsiteX167" fmla="*/ 515024 w 12192000"/>
              <a:gd name="connsiteY167" fmla="*/ 2179258 h 2237474"/>
              <a:gd name="connsiteX168" fmla="*/ 512278 w 12192000"/>
              <a:gd name="connsiteY168" fmla="*/ 2176369 h 2237474"/>
              <a:gd name="connsiteX169" fmla="*/ 480419 w 12192000"/>
              <a:gd name="connsiteY169" fmla="*/ 2167807 h 2237474"/>
              <a:gd name="connsiteX170" fmla="*/ 413835 w 12192000"/>
              <a:gd name="connsiteY170" fmla="*/ 2156783 h 2237474"/>
              <a:gd name="connsiteX171" fmla="*/ 376513 w 12192000"/>
              <a:gd name="connsiteY171" fmla="*/ 2154014 h 2237474"/>
              <a:gd name="connsiteX172" fmla="*/ 273386 w 12192000"/>
              <a:gd name="connsiteY172" fmla="*/ 2142551 h 2237474"/>
              <a:gd name="connsiteX173" fmla="*/ 169207 w 12192000"/>
              <a:gd name="connsiteY173" fmla="*/ 2128100 h 2237474"/>
              <a:gd name="connsiteX174" fmla="*/ 93149 w 12192000"/>
              <a:gd name="connsiteY174" fmla="*/ 2105324 h 2237474"/>
              <a:gd name="connsiteX175" fmla="*/ 88109 w 12192000"/>
              <a:gd name="connsiteY175" fmla="*/ 2106704 h 2237474"/>
              <a:gd name="connsiteX176" fmla="*/ 80022 w 12192000"/>
              <a:gd name="connsiteY176" fmla="*/ 2107254 h 2237474"/>
              <a:gd name="connsiteX177" fmla="*/ 79717 w 12192000"/>
              <a:gd name="connsiteY177" fmla="*/ 2107046 h 2237474"/>
              <a:gd name="connsiteX178" fmla="*/ 72352 w 12192000"/>
              <a:gd name="connsiteY178" fmla="*/ 2107991 h 2237474"/>
              <a:gd name="connsiteX179" fmla="*/ 37645 w 12192000"/>
              <a:gd name="connsiteY179" fmla="*/ 2115401 h 2237474"/>
              <a:gd name="connsiteX180" fmla="*/ 4572 w 12192000"/>
              <a:gd name="connsiteY180" fmla="*/ 2111091 h 2237474"/>
              <a:gd name="connsiteX181" fmla="*/ 0 w 12192000"/>
              <a:gd name="connsiteY181" fmla="*/ 2110468 h 2237474"/>
              <a:gd name="connsiteX182" fmla="*/ 0 w 12192000"/>
              <a:gd name="connsiteY18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15525 w 12192000"/>
              <a:gd name="connsiteY124" fmla="*/ 1989708 h 2237474"/>
              <a:gd name="connsiteX125" fmla="*/ 2300792 w 12192000"/>
              <a:gd name="connsiteY125" fmla="*/ 1994290 h 2237474"/>
              <a:gd name="connsiteX126" fmla="*/ 2287219 w 12192000"/>
              <a:gd name="connsiteY126" fmla="*/ 1998750 h 2237474"/>
              <a:gd name="connsiteX127" fmla="*/ 2243069 w 12192000"/>
              <a:gd name="connsiteY127" fmla="*/ 2015111 h 2237474"/>
              <a:gd name="connsiteX128" fmla="*/ 2186609 w 12192000"/>
              <a:gd name="connsiteY128" fmla="*/ 2008263 h 2237474"/>
              <a:gd name="connsiteX129" fmla="*/ 2164831 w 12192000"/>
              <a:gd name="connsiteY129" fmla="*/ 2010143 h 2237474"/>
              <a:gd name="connsiteX130" fmla="*/ 2152836 w 12192000"/>
              <a:gd name="connsiteY130" fmla="*/ 2010048 h 2237474"/>
              <a:gd name="connsiteX131" fmla="*/ 2117102 w 12192000"/>
              <a:gd name="connsiteY131" fmla="*/ 2023004 h 2237474"/>
              <a:gd name="connsiteX132" fmla="*/ 2111935 w 12192000"/>
              <a:gd name="connsiteY132" fmla="*/ 2023163 h 2237474"/>
              <a:gd name="connsiteX133" fmla="*/ 2089991 w 12192000"/>
              <a:gd name="connsiteY133" fmla="*/ 2034193 h 2237474"/>
              <a:gd name="connsiteX134" fmla="*/ 2058061 w 12192000"/>
              <a:gd name="connsiteY134" fmla="*/ 2047942 h 2237474"/>
              <a:gd name="connsiteX135" fmla="*/ 2055737 w 12192000"/>
              <a:gd name="connsiteY135" fmla="*/ 2047704 h 2237474"/>
              <a:gd name="connsiteX136" fmla="*/ 2042244 w 12192000"/>
              <a:gd name="connsiteY136" fmla="*/ 2055560 h 2237474"/>
              <a:gd name="connsiteX137" fmla="*/ 1976224 w 12192000"/>
              <a:gd name="connsiteY137" fmla="*/ 2074257 h 2237474"/>
              <a:gd name="connsiteX138" fmla="*/ 1877728 w 12192000"/>
              <a:gd name="connsiteY138" fmla="*/ 2101004 h 2237474"/>
              <a:gd name="connsiteX139" fmla="*/ 1759056 w 12192000"/>
              <a:gd name="connsiteY139" fmla="*/ 2125608 h 2237474"/>
              <a:gd name="connsiteX140" fmla="*/ 1637948 w 12192000"/>
              <a:gd name="connsiteY140" fmla="*/ 2172597 h 2237474"/>
              <a:gd name="connsiteX141" fmla="*/ 1434549 w 12192000"/>
              <a:gd name="connsiteY141" fmla="*/ 2234522 h 2237474"/>
              <a:gd name="connsiteX142" fmla="*/ 1398481 w 12192000"/>
              <a:gd name="connsiteY142" fmla="*/ 2237074 h 2237474"/>
              <a:gd name="connsiteX143" fmla="*/ 1398407 w 12192000"/>
              <a:gd name="connsiteY143" fmla="*/ 2237095 h 2237474"/>
              <a:gd name="connsiteX144" fmla="*/ 1370962 w 12192000"/>
              <a:gd name="connsiteY144" fmla="*/ 2237474 h 2237474"/>
              <a:gd name="connsiteX145" fmla="*/ 1356367 w 12192000"/>
              <a:gd name="connsiteY145" fmla="*/ 2235089 h 2237474"/>
              <a:gd name="connsiteX146" fmla="*/ 1324828 w 12192000"/>
              <a:gd name="connsiteY146" fmla="*/ 2231968 h 2237474"/>
              <a:gd name="connsiteX147" fmla="*/ 1297744 w 12192000"/>
              <a:gd name="connsiteY147" fmla="*/ 2235849 h 2237474"/>
              <a:gd name="connsiteX148" fmla="*/ 1286236 w 12192000"/>
              <a:gd name="connsiteY148" fmla="*/ 2233135 h 2237474"/>
              <a:gd name="connsiteX149" fmla="*/ 1283504 w 12192000"/>
              <a:gd name="connsiteY149" fmla="*/ 2233797 h 2237474"/>
              <a:gd name="connsiteX150" fmla="*/ 1279765 w 12192000"/>
              <a:gd name="connsiteY150" fmla="*/ 2229639 h 2237474"/>
              <a:gd name="connsiteX151" fmla="*/ 1195347 w 12192000"/>
              <a:gd name="connsiteY151" fmla="*/ 2212354 h 2237474"/>
              <a:gd name="connsiteX152" fmla="*/ 970251 w 12192000"/>
              <a:gd name="connsiteY152" fmla="*/ 2221029 h 2237474"/>
              <a:gd name="connsiteX153" fmla="*/ 812914 w 12192000"/>
              <a:gd name="connsiteY153" fmla="*/ 2202752 h 2237474"/>
              <a:gd name="connsiteX154" fmla="*/ 800195 w 12192000"/>
              <a:gd name="connsiteY154" fmla="*/ 2209407 h 2237474"/>
              <a:gd name="connsiteX155" fmla="*/ 784978 w 12192000"/>
              <a:gd name="connsiteY155" fmla="*/ 2212360 h 2237474"/>
              <a:gd name="connsiteX156" fmla="*/ 681987 w 12192000"/>
              <a:gd name="connsiteY156" fmla="*/ 2216757 h 2237474"/>
              <a:gd name="connsiteX157" fmla="*/ 669923 w 12192000"/>
              <a:gd name="connsiteY157" fmla="*/ 2211682 h 2237474"/>
              <a:gd name="connsiteX158" fmla="*/ 648680 w 12192000"/>
              <a:gd name="connsiteY158" fmla="*/ 2206229 h 2237474"/>
              <a:gd name="connsiteX159" fmla="*/ 597225 w 12192000"/>
              <a:gd name="connsiteY159" fmla="*/ 2180999 h 2237474"/>
              <a:gd name="connsiteX160" fmla="*/ 558449 w 12192000"/>
              <a:gd name="connsiteY160" fmla="*/ 2182346 h 2237474"/>
              <a:gd name="connsiteX161" fmla="*/ 550517 w 12192000"/>
              <a:gd name="connsiteY161" fmla="*/ 2182060 h 2237474"/>
              <a:gd name="connsiteX162" fmla="*/ 550309 w 12192000"/>
              <a:gd name="connsiteY162" fmla="*/ 2181825 h 2237474"/>
              <a:gd name="connsiteX163" fmla="*/ 541836 w 12192000"/>
              <a:gd name="connsiteY163" fmla="*/ 2181063 h 2237474"/>
              <a:gd name="connsiteX164" fmla="*/ 536057 w 12192000"/>
              <a:gd name="connsiteY164" fmla="*/ 2181537 h 2237474"/>
              <a:gd name="connsiteX165" fmla="*/ 520671 w 12192000"/>
              <a:gd name="connsiteY165" fmla="*/ 2180980 h 2237474"/>
              <a:gd name="connsiteX166" fmla="*/ 515024 w 12192000"/>
              <a:gd name="connsiteY166" fmla="*/ 2179258 h 2237474"/>
              <a:gd name="connsiteX167" fmla="*/ 512278 w 12192000"/>
              <a:gd name="connsiteY167" fmla="*/ 2176369 h 2237474"/>
              <a:gd name="connsiteX168" fmla="*/ 480419 w 12192000"/>
              <a:gd name="connsiteY168" fmla="*/ 2167807 h 2237474"/>
              <a:gd name="connsiteX169" fmla="*/ 413835 w 12192000"/>
              <a:gd name="connsiteY169" fmla="*/ 2156783 h 2237474"/>
              <a:gd name="connsiteX170" fmla="*/ 376513 w 12192000"/>
              <a:gd name="connsiteY170" fmla="*/ 2154014 h 2237474"/>
              <a:gd name="connsiteX171" fmla="*/ 273386 w 12192000"/>
              <a:gd name="connsiteY171" fmla="*/ 2142551 h 2237474"/>
              <a:gd name="connsiteX172" fmla="*/ 169207 w 12192000"/>
              <a:gd name="connsiteY172" fmla="*/ 2128100 h 2237474"/>
              <a:gd name="connsiteX173" fmla="*/ 93149 w 12192000"/>
              <a:gd name="connsiteY173" fmla="*/ 2105324 h 2237474"/>
              <a:gd name="connsiteX174" fmla="*/ 88109 w 12192000"/>
              <a:gd name="connsiteY174" fmla="*/ 2106704 h 2237474"/>
              <a:gd name="connsiteX175" fmla="*/ 80022 w 12192000"/>
              <a:gd name="connsiteY175" fmla="*/ 2107254 h 2237474"/>
              <a:gd name="connsiteX176" fmla="*/ 79717 w 12192000"/>
              <a:gd name="connsiteY176" fmla="*/ 2107046 h 2237474"/>
              <a:gd name="connsiteX177" fmla="*/ 72352 w 12192000"/>
              <a:gd name="connsiteY177" fmla="*/ 2107991 h 2237474"/>
              <a:gd name="connsiteX178" fmla="*/ 37645 w 12192000"/>
              <a:gd name="connsiteY178" fmla="*/ 2115401 h 2237474"/>
              <a:gd name="connsiteX179" fmla="*/ 4572 w 12192000"/>
              <a:gd name="connsiteY179" fmla="*/ 2111091 h 2237474"/>
              <a:gd name="connsiteX180" fmla="*/ 0 w 12192000"/>
              <a:gd name="connsiteY180" fmla="*/ 2110468 h 2237474"/>
              <a:gd name="connsiteX181" fmla="*/ 0 w 12192000"/>
              <a:gd name="connsiteY18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00792 w 12192000"/>
              <a:gd name="connsiteY124" fmla="*/ 1994290 h 2237474"/>
              <a:gd name="connsiteX125" fmla="*/ 2287219 w 12192000"/>
              <a:gd name="connsiteY125" fmla="*/ 1998750 h 2237474"/>
              <a:gd name="connsiteX126" fmla="*/ 2243069 w 12192000"/>
              <a:gd name="connsiteY126" fmla="*/ 2015111 h 2237474"/>
              <a:gd name="connsiteX127" fmla="*/ 2186609 w 12192000"/>
              <a:gd name="connsiteY127" fmla="*/ 2008263 h 2237474"/>
              <a:gd name="connsiteX128" fmla="*/ 2164831 w 12192000"/>
              <a:gd name="connsiteY128" fmla="*/ 2010143 h 2237474"/>
              <a:gd name="connsiteX129" fmla="*/ 2152836 w 12192000"/>
              <a:gd name="connsiteY129" fmla="*/ 2010048 h 2237474"/>
              <a:gd name="connsiteX130" fmla="*/ 2117102 w 12192000"/>
              <a:gd name="connsiteY130" fmla="*/ 2023004 h 2237474"/>
              <a:gd name="connsiteX131" fmla="*/ 2111935 w 12192000"/>
              <a:gd name="connsiteY131" fmla="*/ 2023163 h 2237474"/>
              <a:gd name="connsiteX132" fmla="*/ 2089991 w 12192000"/>
              <a:gd name="connsiteY132" fmla="*/ 2034193 h 2237474"/>
              <a:gd name="connsiteX133" fmla="*/ 2058061 w 12192000"/>
              <a:gd name="connsiteY133" fmla="*/ 2047942 h 2237474"/>
              <a:gd name="connsiteX134" fmla="*/ 2055737 w 12192000"/>
              <a:gd name="connsiteY134" fmla="*/ 2047704 h 2237474"/>
              <a:gd name="connsiteX135" fmla="*/ 2042244 w 12192000"/>
              <a:gd name="connsiteY135" fmla="*/ 2055560 h 2237474"/>
              <a:gd name="connsiteX136" fmla="*/ 1976224 w 12192000"/>
              <a:gd name="connsiteY136" fmla="*/ 2074257 h 2237474"/>
              <a:gd name="connsiteX137" fmla="*/ 1877728 w 12192000"/>
              <a:gd name="connsiteY137" fmla="*/ 2101004 h 2237474"/>
              <a:gd name="connsiteX138" fmla="*/ 1759056 w 12192000"/>
              <a:gd name="connsiteY138" fmla="*/ 2125608 h 2237474"/>
              <a:gd name="connsiteX139" fmla="*/ 1637948 w 12192000"/>
              <a:gd name="connsiteY139" fmla="*/ 2172597 h 2237474"/>
              <a:gd name="connsiteX140" fmla="*/ 1434549 w 12192000"/>
              <a:gd name="connsiteY140" fmla="*/ 2234522 h 2237474"/>
              <a:gd name="connsiteX141" fmla="*/ 1398481 w 12192000"/>
              <a:gd name="connsiteY141" fmla="*/ 2237074 h 2237474"/>
              <a:gd name="connsiteX142" fmla="*/ 1398407 w 12192000"/>
              <a:gd name="connsiteY142" fmla="*/ 2237095 h 2237474"/>
              <a:gd name="connsiteX143" fmla="*/ 1370962 w 12192000"/>
              <a:gd name="connsiteY143" fmla="*/ 2237474 h 2237474"/>
              <a:gd name="connsiteX144" fmla="*/ 1356367 w 12192000"/>
              <a:gd name="connsiteY144" fmla="*/ 2235089 h 2237474"/>
              <a:gd name="connsiteX145" fmla="*/ 1324828 w 12192000"/>
              <a:gd name="connsiteY145" fmla="*/ 2231968 h 2237474"/>
              <a:gd name="connsiteX146" fmla="*/ 1297744 w 12192000"/>
              <a:gd name="connsiteY146" fmla="*/ 2235849 h 2237474"/>
              <a:gd name="connsiteX147" fmla="*/ 1286236 w 12192000"/>
              <a:gd name="connsiteY147" fmla="*/ 2233135 h 2237474"/>
              <a:gd name="connsiteX148" fmla="*/ 1283504 w 12192000"/>
              <a:gd name="connsiteY148" fmla="*/ 2233797 h 2237474"/>
              <a:gd name="connsiteX149" fmla="*/ 1279765 w 12192000"/>
              <a:gd name="connsiteY149" fmla="*/ 2229639 h 2237474"/>
              <a:gd name="connsiteX150" fmla="*/ 1195347 w 12192000"/>
              <a:gd name="connsiteY150" fmla="*/ 2212354 h 2237474"/>
              <a:gd name="connsiteX151" fmla="*/ 970251 w 12192000"/>
              <a:gd name="connsiteY151" fmla="*/ 2221029 h 2237474"/>
              <a:gd name="connsiteX152" fmla="*/ 812914 w 12192000"/>
              <a:gd name="connsiteY152" fmla="*/ 2202752 h 2237474"/>
              <a:gd name="connsiteX153" fmla="*/ 800195 w 12192000"/>
              <a:gd name="connsiteY153" fmla="*/ 2209407 h 2237474"/>
              <a:gd name="connsiteX154" fmla="*/ 784978 w 12192000"/>
              <a:gd name="connsiteY154" fmla="*/ 2212360 h 2237474"/>
              <a:gd name="connsiteX155" fmla="*/ 681987 w 12192000"/>
              <a:gd name="connsiteY155" fmla="*/ 2216757 h 2237474"/>
              <a:gd name="connsiteX156" fmla="*/ 669923 w 12192000"/>
              <a:gd name="connsiteY156" fmla="*/ 2211682 h 2237474"/>
              <a:gd name="connsiteX157" fmla="*/ 648680 w 12192000"/>
              <a:gd name="connsiteY157" fmla="*/ 2206229 h 2237474"/>
              <a:gd name="connsiteX158" fmla="*/ 597225 w 12192000"/>
              <a:gd name="connsiteY158" fmla="*/ 2180999 h 2237474"/>
              <a:gd name="connsiteX159" fmla="*/ 558449 w 12192000"/>
              <a:gd name="connsiteY159" fmla="*/ 2182346 h 2237474"/>
              <a:gd name="connsiteX160" fmla="*/ 550517 w 12192000"/>
              <a:gd name="connsiteY160" fmla="*/ 2182060 h 2237474"/>
              <a:gd name="connsiteX161" fmla="*/ 550309 w 12192000"/>
              <a:gd name="connsiteY161" fmla="*/ 2181825 h 2237474"/>
              <a:gd name="connsiteX162" fmla="*/ 541836 w 12192000"/>
              <a:gd name="connsiteY162" fmla="*/ 2181063 h 2237474"/>
              <a:gd name="connsiteX163" fmla="*/ 536057 w 12192000"/>
              <a:gd name="connsiteY163" fmla="*/ 2181537 h 2237474"/>
              <a:gd name="connsiteX164" fmla="*/ 520671 w 12192000"/>
              <a:gd name="connsiteY164" fmla="*/ 2180980 h 2237474"/>
              <a:gd name="connsiteX165" fmla="*/ 515024 w 12192000"/>
              <a:gd name="connsiteY165" fmla="*/ 2179258 h 2237474"/>
              <a:gd name="connsiteX166" fmla="*/ 512278 w 12192000"/>
              <a:gd name="connsiteY166" fmla="*/ 2176369 h 2237474"/>
              <a:gd name="connsiteX167" fmla="*/ 480419 w 12192000"/>
              <a:gd name="connsiteY167" fmla="*/ 2167807 h 2237474"/>
              <a:gd name="connsiteX168" fmla="*/ 413835 w 12192000"/>
              <a:gd name="connsiteY168" fmla="*/ 2156783 h 2237474"/>
              <a:gd name="connsiteX169" fmla="*/ 376513 w 12192000"/>
              <a:gd name="connsiteY169" fmla="*/ 2154014 h 2237474"/>
              <a:gd name="connsiteX170" fmla="*/ 273386 w 12192000"/>
              <a:gd name="connsiteY170" fmla="*/ 2142551 h 2237474"/>
              <a:gd name="connsiteX171" fmla="*/ 169207 w 12192000"/>
              <a:gd name="connsiteY171" fmla="*/ 2128100 h 2237474"/>
              <a:gd name="connsiteX172" fmla="*/ 93149 w 12192000"/>
              <a:gd name="connsiteY172" fmla="*/ 2105324 h 2237474"/>
              <a:gd name="connsiteX173" fmla="*/ 88109 w 12192000"/>
              <a:gd name="connsiteY173" fmla="*/ 2106704 h 2237474"/>
              <a:gd name="connsiteX174" fmla="*/ 80022 w 12192000"/>
              <a:gd name="connsiteY174" fmla="*/ 2107254 h 2237474"/>
              <a:gd name="connsiteX175" fmla="*/ 79717 w 12192000"/>
              <a:gd name="connsiteY175" fmla="*/ 2107046 h 2237474"/>
              <a:gd name="connsiteX176" fmla="*/ 72352 w 12192000"/>
              <a:gd name="connsiteY176" fmla="*/ 2107991 h 2237474"/>
              <a:gd name="connsiteX177" fmla="*/ 37645 w 12192000"/>
              <a:gd name="connsiteY177" fmla="*/ 2115401 h 2237474"/>
              <a:gd name="connsiteX178" fmla="*/ 4572 w 12192000"/>
              <a:gd name="connsiteY178" fmla="*/ 2111091 h 2237474"/>
              <a:gd name="connsiteX179" fmla="*/ 0 w 12192000"/>
              <a:gd name="connsiteY179" fmla="*/ 2110468 h 2237474"/>
              <a:gd name="connsiteX180" fmla="*/ 0 w 12192000"/>
              <a:gd name="connsiteY18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287219 w 12192000"/>
              <a:gd name="connsiteY124" fmla="*/ 1998750 h 2237474"/>
              <a:gd name="connsiteX125" fmla="*/ 2243069 w 12192000"/>
              <a:gd name="connsiteY125" fmla="*/ 2015111 h 2237474"/>
              <a:gd name="connsiteX126" fmla="*/ 2186609 w 12192000"/>
              <a:gd name="connsiteY126" fmla="*/ 2008263 h 2237474"/>
              <a:gd name="connsiteX127" fmla="*/ 2164831 w 12192000"/>
              <a:gd name="connsiteY127" fmla="*/ 2010143 h 2237474"/>
              <a:gd name="connsiteX128" fmla="*/ 2152836 w 12192000"/>
              <a:gd name="connsiteY128" fmla="*/ 2010048 h 2237474"/>
              <a:gd name="connsiteX129" fmla="*/ 2117102 w 12192000"/>
              <a:gd name="connsiteY129" fmla="*/ 2023004 h 2237474"/>
              <a:gd name="connsiteX130" fmla="*/ 2111935 w 12192000"/>
              <a:gd name="connsiteY130" fmla="*/ 2023163 h 2237474"/>
              <a:gd name="connsiteX131" fmla="*/ 2089991 w 12192000"/>
              <a:gd name="connsiteY131" fmla="*/ 2034193 h 2237474"/>
              <a:gd name="connsiteX132" fmla="*/ 2058061 w 12192000"/>
              <a:gd name="connsiteY132" fmla="*/ 2047942 h 2237474"/>
              <a:gd name="connsiteX133" fmla="*/ 2055737 w 12192000"/>
              <a:gd name="connsiteY133" fmla="*/ 2047704 h 2237474"/>
              <a:gd name="connsiteX134" fmla="*/ 2042244 w 12192000"/>
              <a:gd name="connsiteY134" fmla="*/ 2055560 h 2237474"/>
              <a:gd name="connsiteX135" fmla="*/ 1976224 w 12192000"/>
              <a:gd name="connsiteY135" fmla="*/ 2074257 h 2237474"/>
              <a:gd name="connsiteX136" fmla="*/ 1877728 w 12192000"/>
              <a:gd name="connsiteY136" fmla="*/ 2101004 h 2237474"/>
              <a:gd name="connsiteX137" fmla="*/ 1759056 w 12192000"/>
              <a:gd name="connsiteY137" fmla="*/ 2125608 h 2237474"/>
              <a:gd name="connsiteX138" fmla="*/ 1637948 w 12192000"/>
              <a:gd name="connsiteY138" fmla="*/ 2172597 h 2237474"/>
              <a:gd name="connsiteX139" fmla="*/ 1434549 w 12192000"/>
              <a:gd name="connsiteY139" fmla="*/ 2234522 h 2237474"/>
              <a:gd name="connsiteX140" fmla="*/ 1398481 w 12192000"/>
              <a:gd name="connsiteY140" fmla="*/ 2237074 h 2237474"/>
              <a:gd name="connsiteX141" fmla="*/ 1398407 w 12192000"/>
              <a:gd name="connsiteY141" fmla="*/ 2237095 h 2237474"/>
              <a:gd name="connsiteX142" fmla="*/ 1370962 w 12192000"/>
              <a:gd name="connsiteY142" fmla="*/ 2237474 h 2237474"/>
              <a:gd name="connsiteX143" fmla="*/ 1356367 w 12192000"/>
              <a:gd name="connsiteY143" fmla="*/ 2235089 h 2237474"/>
              <a:gd name="connsiteX144" fmla="*/ 1324828 w 12192000"/>
              <a:gd name="connsiteY144" fmla="*/ 2231968 h 2237474"/>
              <a:gd name="connsiteX145" fmla="*/ 1297744 w 12192000"/>
              <a:gd name="connsiteY145" fmla="*/ 2235849 h 2237474"/>
              <a:gd name="connsiteX146" fmla="*/ 1286236 w 12192000"/>
              <a:gd name="connsiteY146" fmla="*/ 2233135 h 2237474"/>
              <a:gd name="connsiteX147" fmla="*/ 1283504 w 12192000"/>
              <a:gd name="connsiteY147" fmla="*/ 2233797 h 2237474"/>
              <a:gd name="connsiteX148" fmla="*/ 1279765 w 12192000"/>
              <a:gd name="connsiteY148" fmla="*/ 2229639 h 2237474"/>
              <a:gd name="connsiteX149" fmla="*/ 1195347 w 12192000"/>
              <a:gd name="connsiteY149" fmla="*/ 2212354 h 2237474"/>
              <a:gd name="connsiteX150" fmla="*/ 970251 w 12192000"/>
              <a:gd name="connsiteY150" fmla="*/ 2221029 h 2237474"/>
              <a:gd name="connsiteX151" fmla="*/ 812914 w 12192000"/>
              <a:gd name="connsiteY151" fmla="*/ 2202752 h 2237474"/>
              <a:gd name="connsiteX152" fmla="*/ 800195 w 12192000"/>
              <a:gd name="connsiteY152" fmla="*/ 2209407 h 2237474"/>
              <a:gd name="connsiteX153" fmla="*/ 784978 w 12192000"/>
              <a:gd name="connsiteY153" fmla="*/ 2212360 h 2237474"/>
              <a:gd name="connsiteX154" fmla="*/ 681987 w 12192000"/>
              <a:gd name="connsiteY154" fmla="*/ 2216757 h 2237474"/>
              <a:gd name="connsiteX155" fmla="*/ 669923 w 12192000"/>
              <a:gd name="connsiteY155" fmla="*/ 2211682 h 2237474"/>
              <a:gd name="connsiteX156" fmla="*/ 648680 w 12192000"/>
              <a:gd name="connsiteY156" fmla="*/ 2206229 h 2237474"/>
              <a:gd name="connsiteX157" fmla="*/ 597225 w 12192000"/>
              <a:gd name="connsiteY157" fmla="*/ 2180999 h 2237474"/>
              <a:gd name="connsiteX158" fmla="*/ 558449 w 12192000"/>
              <a:gd name="connsiteY158" fmla="*/ 2182346 h 2237474"/>
              <a:gd name="connsiteX159" fmla="*/ 550517 w 12192000"/>
              <a:gd name="connsiteY159" fmla="*/ 2182060 h 2237474"/>
              <a:gd name="connsiteX160" fmla="*/ 550309 w 12192000"/>
              <a:gd name="connsiteY160" fmla="*/ 2181825 h 2237474"/>
              <a:gd name="connsiteX161" fmla="*/ 541836 w 12192000"/>
              <a:gd name="connsiteY161" fmla="*/ 2181063 h 2237474"/>
              <a:gd name="connsiteX162" fmla="*/ 536057 w 12192000"/>
              <a:gd name="connsiteY162" fmla="*/ 2181537 h 2237474"/>
              <a:gd name="connsiteX163" fmla="*/ 520671 w 12192000"/>
              <a:gd name="connsiteY163" fmla="*/ 2180980 h 2237474"/>
              <a:gd name="connsiteX164" fmla="*/ 515024 w 12192000"/>
              <a:gd name="connsiteY164" fmla="*/ 2179258 h 2237474"/>
              <a:gd name="connsiteX165" fmla="*/ 512278 w 12192000"/>
              <a:gd name="connsiteY165" fmla="*/ 2176369 h 2237474"/>
              <a:gd name="connsiteX166" fmla="*/ 480419 w 12192000"/>
              <a:gd name="connsiteY166" fmla="*/ 2167807 h 2237474"/>
              <a:gd name="connsiteX167" fmla="*/ 413835 w 12192000"/>
              <a:gd name="connsiteY167" fmla="*/ 2156783 h 2237474"/>
              <a:gd name="connsiteX168" fmla="*/ 376513 w 12192000"/>
              <a:gd name="connsiteY168" fmla="*/ 2154014 h 2237474"/>
              <a:gd name="connsiteX169" fmla="*/ 273386 w 12192000"/>
              <a:gd name="connsiteY169" fmla="*/ 2142551 h 2237474"/>
              <a:gd name="connsiteX170" fmla="*/ 169207 w 12192000"/>
              <a:gd name="connsiteY170" fmla="*/ 2128100 h 2237474"/>
              <a:gd name="connsiteX171" fmla="*/ 93149 w 12192000"/>
              <a:gd name="connsiteY171" fmla="*/ 2105324 h 2237474"/>
              <a:gd name="connsiteX172" fmla="*/ 88109 w 12192000"/>
              <a:gd name="connsiteY172" fmla="*/ 2106704 h 2237474"/>
              <a:gd name="connsiteX173" fmla="*/ 80022 w 12192000"/>
              <a:gd name="connsiteY173" fmla="*/ 2107254 h 2237474"/>
              <a:gd name="connsiteX174" fmla="*/ 79717 w 12192000"/>
              <a:gd name="connsiteY174" fmla="*/ 2107046 h 2237474"/>
              <a:gd name="connsiteX175" fmla="*/ 72352 w 12192000"/>
              <a:gd name="connsiteY175" fmla="*/ 2107991 h 2237474"/>
              <a:gd name="connsiteX176" fmla="*/ 37645 w 12192000"/>
              <a:gd name="connsiteY176" fmla="*/ 2115401 h 2237474"/>
              <a:gd name="connsiteX177" fmla="*/ 4572 w 12192000"/>
              <a:gd name="connsiteY177" fmla="*/ 2111091 h 2237474"/>
              <a:gd name="connsiteX178" fmla="*/ 0 w 12192000"/>
              <a:gd name="connsiteY178" fmla="*/ 2110468 h 2237474"/>
              <a:gd name="connsiteX179" fmla="*/ 0 w 12192000"/>
              <a:gd name="connsiteY17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578178 w 12192000"/>
              <a:gd name="connsiteY120" fmla="*/ 1990531 h 2237474"/>
              <a:gd name="connsiteX121" fmla="*/ 2476147 w 12192000"/>
              <a:gd name="connsiteY121" fmla="*/ 1998305 h 2237474"/>
              <a:gd name="connsiteX122" fmla="*/ 2373568 w 12192000"/>
              <a:gd name="connsiteY122" fmla="*/ 2003219 h 2237474"/>
              <a:gd name="connsiteX123" fmla="*/ 2287219 w 12192000"/>
              <a:gd name="connsiteY123" fmla="*/ 1998750 h 2237474"/>
              <a:gd name="connsiteX124" fmla="*/ 2243069 w 12192000"/>
              <a:gd name="connsiteY124" fmla="*/ 2015111 h 2237474"/>
              <a:gd name="connsiteX125" fmla="*/ 2186609 w 12192000"/>
              <a:gd name="connsiteY125" fmla="*/ 2008263 h 2237474"/>
              <a:gd name="connsiteX126" fmla="*/ 2164831 w 12192000"/>
              <a:gd name="connsiteY126" fmla="*/ 2010143 h 2237474"/>
              <a:gd name="connsiteX127" fmla="*/ 2152836 w 12192000"/>
              <a:gd name="connsiteY127" fmla="*/ 2010048 h 2237474"/>
              <a:gd name="connsiteX128" fmla="*/ 2117102 w 12192000"/>
              <a:gd name="connsiteY128" fmla="*/ 2023004 h 2237474"/>
              <a:gd name="connsiteX129" fmla="*/ 2111935 w 12192000"/>
              <a:gd name="connsiteY129" fmla="*/ 2023163 h 2237474"/>
              <a:gd name="connsiteX130" fmla="*/ 2089991 w 12192000"/>
              <a:gd name="connsiteY130" fmla="*/ 2034193 h 2237474"/>
              <a:gd name="connsiteX131" fmla="*/ 2058061 w 12192000"/>
              <a:gd name="connsiteY131" fmla="*/ 2047942 h 2237474"/>
              <a:gd name="connsiteX132" fmla="*/ 2055737 w 12192000"/>
              <a:gd name="connsiteY132" fmla="*/ 2047704 h 2237474"/>
              <a:gd name="connsiteX133" fmla="*/ 2042244 w 12192000"/>
              <a:gd name="connsiteY133" fmla="*/ 2055560 h 2237474"/>
              <a:gd name="connsiteX134" fmla="*/ 1976224 w 12192000"/>
              <a:gd name="connsiteY134" fmla="*/ 2074257 h 2237474"/>
              <a:gd name="connsiteX135" fmla="*/ 1877728 w 12192000"/>
              <a:gd name="connsiteY135" fmla="*/ 2101004 h 2237474"/>
              <a:gd name="connsiteX136" fmla="*/ 1759056 w 12192000"/>
              <a:gd name="connsiteY136" fmla="*/ 2125608 h 2237474"/>
              <a:gd name="connsiteX137" fmla="*/ 1637948 w 12192000"/>
              <a:gd name="connsiteY137" fmla="*/ 2172597 h 2237474"/>
              <a:gd name="connsiteX138" fmla="*/ 1434549 w 12192000"/>
              <a:gd name="connsiteY138" fmla="*/ 2234522 h 2237474"/>
              <a:gd name="connsiteX139" fmla="*/ 1398481 w 12192000"/>
              <a:gd name="connsiteY139" fmla="*/ 2237074 h 2237474"/>
              <a:gd name="connsiteX140" fmla="*/ 1398407 w 12192000"/>
              <a:gd name="connsiteY140" fmla="*/ 2237095 h 2237474"/>
              <a:gd name="connsiteX141" fmla="*/ 1370962 w 12192000"/>
              <a:gd name="connsiteY141" fmla="*/ 2237474 h 2237474"/>
              <a:gd name="connsiteX142" fmla="*/ 1356367 w 12192000"/>
              <a:gd name="connsiteY142" fmla="*/ 2235089 h 2237474"/>
              <a:gd name="connsiteX143" fmla="*/ 1324828 w 12192000"/>
              <a:gd name="connsiteY143" fmla="*/ 2231968 h 2237474"/>
              <a:gd name="connsiteX144" fmla="*/ 1297744 w 12192000"/>
              <a:gd name="connsiteY144" fmla="*/ 2235849 h 2237474"/>
              <a:gd name="connsiteX145" fmla="*/ 1286236 w 12192000"/>
              <a:gd name="connsiteY145" fmla="*/ 2233135 h 2237474"/>
              <a:gd name="connsiteX146" fmla="*/ 1283504 w 12192000"/>
              <a:gd name="connsiteY146" fmla="*/ 2233797 h 2237474"/>
              <a:gd name="connsiteX147" fmla="*/ 1279765 w 12192000"/>
              <a:gd name="connsiteY147" fmla="*/ 2229639 h 2237474"/>
              <a:gd name="connsiteX148" fmla="*/ 1195347 w 12192000"/>
              <a:gd name="connsiteY148" fmla="*/ 2212354 h 2237474"/>
              <a:gd name="connsiteX149" fmla="*/ 970251 w 12192000"/>
              <a:gd name="connsiteY149" fmla="*/ 2221029 h 2237474"/>
              <a:gd name="connsiteX150" fmla="*/ 812914 w 12192000"/>
              <a:gd name="connsiteY150" fmla="*/ 2202752 h 2237474"/>
              <a:gd name="connsiteX151" fmla="*/ 800195 w 12192000"/>
              <a:gd name="connsiteY151" fmla="*/ 2209407 h 2237474"/>
              <a:gd name="connsiteX152" fmla="*/ 784978 w 12192000"/>
              <a:gd name="connsiteY152" fmla="*/ 2212360 h 2237474"/>
              <a:gd name="connsiteX153" fmla="*/ 681987 w 12192000"/>
              <a:gd name="connsiteY153" fmla="*/ 2216757 h 2237474"/>
              <a:gd name="connsiteX154" fmla="*/ 669923 w 12192000"/>
              <a:gd name="connsiteY154" fmla="*/ 2211682 h 2237474"/>
              <a:gd name="connsiteX155" fmla="*/ 648680 w 12192000"/>
              <a:gd name="connsiteY155" fmla="*/ 2206229 h 2237474"/>
              <a:gd name="connsiteX156" fmla="*/ 597225 w 12192000"/>
              <a:gd name="connsiteY156" fmla="*/ 2180999 h 2237474"/>
              <a:gd name="connsiteX157" fmla="*/ 558449 w 12192000"/>
              <a:gd name="connsiteY157" fmla="*/ 2182346 h 2237474"/>
              <a:gd name="connsiteX158" fmla="*/ 550517 w 12192000"/>
              <a:gd name="connsiteY158" fmla="*/ 2182060 h 2237474"/>
              <a:gd name="connsiteX159" fmla="*/ 550309 w 12192000"/>
              <a:gd name="connsiteY159" fmla="*/ 2181825 h 2237474"/>
              <a:gd name="connsiteX160" fmla="*/ 541836 w 12192000"/>
              <a:gd name="connsiteY160" fmla="*/ 2181063 h 2237474"/>
              <a:gd name="connsiteX161" fmla="*/ 536057 w 12192000"/>
              <a:gd name="connsiteY161" fmla="*/ 2181537 h 2237474"/>
              <a:gd name="connsiteX162" fmla="*/ 520671 w 12192000"/>
              <a:gd name="connsiteY162" fmla="*/ 2180980 h 2237474"/>
              <a:gd name="connsiteX163" fmla="*/ 515024 w 12192000"/>
              <a:gd name="connsiteY163" fmla="*/ 2179258 h 2237474"/>
              <a:gd name="connsiteX164" fmla="*/ 512278 w 12192000"/>
              <a:gd name="connsiteY164" fmla="*/ 2176369 h 2237474"/>
              <a:gd name="connsiteX165" fmla="*/ 480419 w 12192000"/>
              <a:gd name="connsiteY165" fmla="*/ 2167807 h 2237474"/>
              <a:gd name="connsiteX166" fmla="*/ 413835 w 12192000"/>
              <a:gd name="connsiteY166" fmla="*/ 2156783 h 2237474"/>
              <a:gd name="connsiteX167" fmla="*/ 376513 w 12192000"/>
              <a:gd name="connsiteY167" fmla="*/ 2154014 h 2237474"/>
              <a:gd name="connsiteX168" fmla="*/ 273386 w 12192000"/>
              <a:gd name="connsiteY168" fmla="*/ 2142551 h 2237474"/>
              <a:gd name="connsiteX169" fmla="*/ 169207 w 12192000"/>
              <a:gd name="connsiteY169" fmla="*/ 2128100 h 2237474"/>
              <a:gd name="connsiteX170" fmla="*/ 93149 w 12192000"/>
              <a:gd name="connsiteY170" fmla="*/ 2105324 h 2237474"/>
              <a:gd name="connsiteX171" fmla="*/ 88109 w 12192000"/>
              <a:gd name="connsiteY171" fmla="*/ 2106704 h 2237474"/>
              <a:gd name="connsiteX172" fmla="*/ 80022 w 12192000"/>
              <a:gd name="connsiteY172" fmla="*/ 2107254 h 2237474"/>
              <a:gd name="connsiteX173" fmla="*/ 79717 w 12192000"/>
              <a:gd name="connsiteY173" fmla="*/ 2107046 h 2237474"/>
              <a:gd name="connsiteX174" fmla="*/ 72352 w 12192000"/>
              <a:gd name="connsiteY174" fmla="*/ 2107991 h 2237474"/>
              <a:gd name="connsiteX175" fmla="*/ 37645 w 12192000"/>
              <a:gd name="connsiteY175" fmla="*/ 2115401 h 2237474"/>
              <a:gd name="connsiteX176" fmla="*/ 4572 w 12192000"/>
              <a:gd name="connsiteY176" fmla="*/ 2111091 h 2237474"/>
              <a:gd name="connsiteX177" fmla="*/ 0 w 12192000"/>
              <a:gd name="connsiteY177" fmla="*/ 2110468 h 2237474"/>
              <a:gd name="connsiteX178" fmla="*/ 0 w 12192000"/>
              <a:gd name="connsiteY17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48833 w 12192000"/>
              <a:gd name="connsiteY115" fmla="*/ 1986323 h 2237474"/>
              <a:gd name="connsiteX116" fmla="*/ 2748661 w 12192000"/>
              <a:gd name="connsiteY116" fmla="*/ 1986122 h 2237474"/>
              <a:gd name="connsiteX117" fmla="*/ 2718916 w 12192000"/>
              <a:gd name="connsiteY117" fmla="*/ 1990867 h 2237474"/>
              <a:gd name="connsiteX118" fmla="*/ 2713522 w 12192000"/>
              <a:gd name="connsiteY118" fmla="*/ 1990173 h 2237474"/>
              <a:gd name="connsiteX119" fmla="*/ 2578178 w 12192000"/>
              <a:gd name="connsiteY119" fmla="*/ 1990531 h 2237474"/>
              <a:gd name="connsiteX120" fmla="*/ 2476147 w 12192000"/>
              <a:gd name="connsiteY120" fmla="*/ 1998305 h 2237474"/>
              <a:gd name="connsiteX121" fmla="*/ 2373568 w 12192000"/>
              <a:gd name="connsiteY121" fmla="*/ 2003219 h 2237474"/>
              <a:gd name="connsiteX122" fmla="*/ 2287219 w 12192000"/>
              <a:gd name="connsiteY122" fmla="*/ 1998750 h 2237474"/>
              <a:gd name="connsiteX123" fmla="*/ 2243069 w 12192000"/>
              <a:gd name="connsiteY123" fmla="*/ 2015111 h 2237474"/>
              <a:gd name="connsiteX124" fmla="*/ 2186609 w 12192000"/>
              <a:gd name="connsiteY124" fmla="*/ 2008263 h 2237474"/>
              <a:gd name="connsiteX125" fmla="*/ 2164831 w 12192000"/>
              <a:gd name="connsiteY125" fmla="*/ 2010143 h 2237474"/>
              <a:gd name="connsiteX126" fmla="*/ 2152836 w 12192000"/>
              <a:gd name="connsiteY126" fmla="*/ 2010048 h 2237474"/>
              <a:gd name="connsiteX127" fmla="*/ 2117102 w 12192000"/>
              <a:gd name="connsiteY127" fmla="*/ 2023004 h 2237474"/>
              <a:gd name="connsiteX128" fmla="*/ 2111935 w 12192000"/>
              <a:gd name="connsiteY128" fmla="*/ 2023163 h 2237474"/>
              <a:gd name="connsiteX129" fmla="*/ 2089991 w 12192000"/>
              <a:gd name="connsiteY129" fmla="*/ 2034193 h 2237474"/>
              <a:gd name="connsiteX130" fmla="*/ 2058061 w 12192000"/>
              <a:gd name="connsiteY130" fmla="*/ 2047942 h 2237474"/>
              <a:gd name="connsiteX131" fmla="*/ 2055737 w 12192000"/>
              <a:gd name="connsiteY131" fmla="*/ 2047704 h 2237474"/>
              <a:gd name="connsiteX132" fmla="*/ 2042244 w 12192000"/>
              <a:gd name="connsiteY132" fmla="*/ 2055560 h 2237474"/>
              <a:gd name="connsiteX133" fmla="*/ 1976224 w 12192000"/>
              <a:gd name="connsiteY133" fmla="*/ 2074257 h 2237474"/>
              <a:gd name="connsiteX134" fmla="*/ 1877728 w 12192000"/>
              <a:gd name="connsiteY134" fmla="*/ 2101004 h 2237474"/>
              <a:gd name="connsiteX135" fmla="*/ 1759056 w 12192000"/>
              <a:gd name="connsiteY135" fmla="*/ 2125608 h 2237474"/>
              <a:gd name="connsiteX136" fmla="*/ 1637948 w 12192000"/>
              <a:gd name="connsiteY136" fmla="*/ 2172597 h 2237474"/>
              <a:gd name="connsiteX137" fmla="*/ 1434549 w 12192000"/>
              <a:gd name="connsiteY137" fmla="*/ 2234522 h 2237474"/>
              <a:gd name="connsiteX138" fmla="*/ 1398481 w 12192000"/>
              <a:gd name="connsiteY138" fmla="*/ 2237074 h 2237474"/>
              <a:gd name="connsiteX139" fmla="*/ 1398407 w 12192000"/>
              <a:gd name="connsiteY139" fmla="*/ 2237095 h 2237474"/>
              <a:gd name="connsiteX140" fmla="*/ 1370962 w 12192000"/>
              <a:gd name="connsiteY140" fmla="*/ 2237474 h 2237474"/>
              <a:gd name="connsiteX141" fmla="*/ 1356367 w 12192000"/>
              <a:gd name="connsiteY141" fmla="*/ 2235089 h 2237474"/>
              <a:gd name="connsiteX142" fmla="*/ 1324828 w 12192000"/>
              <a:gd name="connsiteY142" fmla="*/ 2231968 h 2237474"/>
              <a:gd name="connsiteX143" fmla="*/ 1297744 w 12192000"/>
              <a:gd name="connsiteY143" fmla="*/ 2235849 h 2237474"/>
              <a:gd name="connsiteX144" fmla="*/ 1286236 w 12192000"/>
              <a:gd name="connsiteY144" fmla="*/ 2233135 h 2237474"/>
              <a:gd name="connsiteX145" fmla="*/ 1283504 w 12192000"/>
              <a:gd name="connsiteY145" fmla="*/ 2233797 h 2237474"/>
              <a:gd name="connsiteX146" fmla="*/ 1279765 w 12192000"/>
              <a:gd name="connsiteY146" fmla="*/ 2229639 h 2237474"/>
              <a:gd name="connsiteX147" fmla="*/ 1195347 w 12192000"/>
              <a:gd name="connsiteY147" fmla="*/ 2212354 h 2237474"/>
              <a:gd name="connsiteX148" fmla="*/ 970251 w 12192000"/>
              <a:gd name="connsiteY148" fmla="*/ 2221029 h 2237474"/>
              <a:gd name="connsiteX149" fmla="*/ 812914 w 12192000"/>
              <a:gd name="connsiteY149" fmla="*/ 2202752 h 2237474"/>
              <a:gd name="connsiteX150" fmla="*/ 800195 w 12192000"/>
              <a:gd name="connsiteY150" fmla="*/ 2209407 h 2237474"/>
              <a:gd name="connsiteX151" fmla="*/ 784978 w 12192000"/>
              <a:gd name="connsiteY151" fmla="*/ 2212360 h 2237474"/>
              <a:gd name="connsiteX152" fmla="*/ 681987 w 12192000"/>
              <a:gd name="connsiteY152" fmla="*/ 2216757 h 2237474"/>
              <a:gd name="connsiteX153" fmla="*/ 669923 w 12192000"/>
              <a:gd name="connsiteY153" fmla="*/ 2211682 h 2237474"/>
              <a:gd name="connsiteX154" fmla="*/ 648680 w 12192000"/>
              <a:gd name="connsiteY154" fmla="*/ 2206229 h 2237474"/>
              <a:gd name="connsiteX155" fmla="*/ 597225 w 12192000"/>
              <a:gd name="connsiteY155" fmla="*/ 2180999 h 2237474"/>
              <a:gd name="connsiteX156" fmla="*/ 558449 w 12192000"/>
              <a:gd name="connsiteY156" fmla="*/ 2182346 h 2237474"/>
              <a:gd name="connsiteX157" fmla="*/ 550517 w 12192000"/>
              <a:gd name="connsiteY157" fmla="*/ 2182060 h 2237474"/>
              <a:gd name="connsiteX158" fmla="*/ 550309 w 12192000"/>
              <a:gd name="connsiteY158" fmla="*/ 2181825 h 2237474"/>
              <a:gd name="connsiteX159" fmla="*/ 541836 w 12192000"/>
              <a:gd name="connsiteY159" fmla="*/ 2181063 h 2237474"/>
              <a:gd name="connsiteX160" fmla="*/ 536057 w 12192000"/>
              <a:gd name="connsiteY160" fmla="*/ 2181537 h 2237474"/>
              <a:gd name="connsiteX161" fmla="*/ 520671 w 12192000"/>
              <a:gd name="connsiteY161" fmla="*/ 2180980 h 2237474"/>
              <a:gd name="connsiteX162" fmla="*/ 515024 w 12192000"/>
              <a:gd name="connsiteY162" fmla="*/ 2179258 h 2237474"/>
              <a:gd name="connsiteX163" fmla="*/ 512278 w 12192000"/>
              <a:gd name="connsiteY163" fmla="*/ 2176369 h 2237474"/>
              <a:gd name="connsiteX164" fmla="*/ 480419 w 12192000"/>
              <a:gd name="connsiteY164" fmla="*/ 2167807 h 2237474"/>
              <a:gd name="connsiteX165" fmla="*/ 413835 w 12192000"/>
              <a:gd name="connsiteY165" fmla="*/ 2156783 h 2237474"/>
              <a:gd name="connsiteX166" fmla="*/ 376513 w 12192000"/>
              <a:gd name="connsiteY166" fmla="*/ 2154014 h 2237474"/>
              <a:gd name="connsiteX167" fmla="*/ 273386 w 12192000"/>
              <a:gd name="connsiteY167" fmla="*/ 2142551 h 2237474"/>
              <a:gd name="connsiteX168" fmla="*/ 169207 w 12192000"/>
              <a:gd name="connsiteY168" fmla="*/ 2128100 h 2237474"/>
              <a:gd name="connsiteX169" fmla="*/ 93149 w 12192000"/>
              <a:gd name="connsiteY169" fmla="*/ 2105324 h 2237474"/>
              <a:gd name="connsiteX170" fmla="*/ 88109 w 12192000"/>
              <a:gd name="connsiteY170" fmla="*/ 2106704 h 2237474"/>
              <a:gd name="connsiteX171" fmla="*/ 80022 w 12192000"/>
              <a:gd name="connsiteY171" fmla="*/ 2107254 h 2237474"/>
              <a:gd name="connsiteX172" fmla="*/ 79717 w 12192000"/>
              <a:gd name="connsiteY172" fmla="*/ 2107046 h 2237474"/>
              <a:gd name="connsiteX173" fmla="*/ 72352 w 12192000"/>
              <a:gd name="connsiteY173" fmla="*/ 2107991 h 2237474"/>
              <a:gd name="connsiteX174" fmla="*/ 37645 w 12192000"/>
              <a:gd name="connsiteY174" fmla="*/ 2115401 h 2237474"/>
              <a:gd name="connsiteX175" fmla="*/ 4572 w 12192000"/>
              <a:gd name="connsiteY175" fmla="*/ 2111091 h 2237474"/>
              <a:gd name="connsiteX176" fmla="*/ 0 w 12192000"/>
              <a:gd name="connsiteY176" fmla="*/ 2110468 h 2237474"/>
              <a:gd name="connsiteX177" fmla="*/ 0 w 12192000"/>
              <a:gd name="connsiteY17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48833 w 12192000"/>
              <a:gd name="connsiteY115" fmla="*/ 1986323 h 2237474"/>
              <a:gd name="connsiteX116" fmla="*/ 2718916 w 12192000"/>
              <a:gd name="connsiteY116" fmla="*/ 1990867 h 2237474"/>
              <a:gd name="connsiteX117" fmla="*/ 2713522 w 12192000"/>
              <a:gd name="connsiteY117" fmla="*/ 1990173 h 2237474"/>
              <a:gd name="connsiteX118" fmla="*/ 2578178 w 12192000"/>
              <a:gd name="connsiteY118" fmla="*/ 1990531 h 2237474"/>
              <a:gd name="connsiteX119" fmla="*/ 2476147 w 12192000"/>
              <a:gd name="connsiteY119" fmla="*/ 1998305 h 2237474"/>
              <a:gd name="connsiteX120" fmla="*/ 2373568 w 12192000"/>
              <a:gd name="connsiteY120" fmla="*/ 2003219 h 2237474"/>
              <a:gd name="connsiteX121" fmla="*/ 2287219 w 12192000"/>
              <a:gd name="connsiteY121" fmla="*/ 1998750 h 2237474"/>
              <a:gd name="connsiteX122" fmla="*/ 2243069 w 12192000"/>
              <a:gd name="connsiteY122" fmla="*/ 2015111 h 2237474"/>
              <a:gd name="connsiteX123" fmla="*/ 2186609 w 12192000"/>
              <a:gd name="connsiteY123" fmla="*/ 2008263 h 2237474"/>
              <a:gd name="connsiteX124" fmla="*/ 2164831 w 12192000"/>
              <a:gd name="connsiteY124" fmla="*/ 2010143 h 2237474"/>
              <a:gd name="connsiteX125" fmla="*/ 2152836 w 12192000"/>
              <a:gd name="connsiteY125" fmla="*/ 2010048 h 2237474"/>
              <a:gd name="connsiteX126" fmla="*/ 2117102 w 12192000"/>
              <a:gd name="connsiteY126" fmla="*/ 2023004 h 2237474"/>
              <a:gd name="connsiteX127" fmla="*/ 2111935 w 12192000"/>
              <a:gd name="connsiteY127" fmla="*/ 2023163 h 2237474"/>
              <a:gd name="connsiteX128" fmla="*/ 2089991 w 12192000"/>
              <a:gd name="connsiteY128" fmla="*/ 2034193 h 2237474"/>
              <a:gd name="connsiteX129" fmla="*/ 2058061 w 12192000"/>
              <a:gd name="connsiteY129" fmla="*/ 2047942 h 2237474"/>
              <a:gd name="connsiteX130" fmla="*/ 2055737 w 12192000"/>
              <a:gd name="connsiteY130" fmla="*/ 2047704 h 2237474"/>
              <a:gd name="connsiteX131" fmla="*/ 2042244 w 12192000"/>
              <a:gd name="connsiteY131" fmla="*/ 2055560 h 2237474"/>
              <a:gd name="connsiteX132" fmla="*/ 1976224 w 12192000"/>
              <a:gd name="connsiteY132" fmla="*/ 2074257 h 2237474"/>
              <a:gd name="connsiteX133" fmla="*/ 1877728 w 12192000"/>
              <a:gd name="connsiteY133" fmla="*/ 2101004 h 2237474"/>
              <a:gd name="connsiteX134" fmla="*/ 1759056 w 12192000"/>
              <a:gd name="connsiteY134" fmla="*/ 2125608 h 2237474"/>
              <a:gd name="connsiteX135" fmla="*/ 1637948 w 12192000"/>
              <a:gd name="connsiteY135" fmla="*/ 2172597 h 2237474"/>
              <a:gd name="connsiteX136" fmla="*/ 1434549 w 12192000"/>
              <a:gd name="connsiteY136" fmla="*/ 2234522 h 2237474"/>
              <a:gd name="connsiteX137" fmla="*/ 1398481 w 12192000"/>
              <a:gd name="connsiteY137" fmla="*/ 2237074 h 2237474"/>
              <a:gd name="connsiteX138" fmla="*/ 1398407 w 12192000"/>
              <a:gd name="connsiteY138" fmla="*/ 2237095 h 2237474"/>
              <a:gd name="connsiteX139" fmla="*/ 1370962 w 12192000"/>
              <a:gd name="connsiteY139" fmla="*/ 2237474 h 2237474"/>
              <a:gd name="connsiteX140" fmla="*/ 1356367 w 12192000"/>
              <a:gd name="connsiteY140" fmla="*/ 2235089 h 2237474"/>
              <a:gd name="connsiteX141" fmla="*/ 1324828 w 12192000"/>
              <a:gd name="connsiteY141" fmla="*/ 2231968 h 2237474"/>
              <a:gd name="connsiteX142" fmla="*/ 1297744 w 12192000"/>
              <a:gd name="connsiteY142" fmla="*/ 2235849 h 2237474"/>
              <a:gd name="connsiteX143" fmla="*/ 1286236 w 12192000"/>
              <a:gd name="connsiteY143" fmla="*/ 2233135 h 2237474"/>
              <a:gd name="connsiteX144" fmla="*/ 1283504 w 12192000"/>
              <a:gd name="connsiteY144" fmla="*/ 2233797 h 2237474"/>
              <a:gd name="connsiteX145" fmla="*/ 1279765 w 12192000"/>
              <a:gd name="connsiteY145" fmla="*/ 2229639 h 2237474"/>
              <a:gd name="connsiteX146" fmla="*/ 1195347 w 12192000"/>
              <a:gd name="connsiteY146" fmla="*/ 2212354 h 2237474"/>
              <a:gd name="connsiteX147" fmla="*/ 970251 w 12192000"/>
              <a:gd name="connsiteY147" fmla="*/ 2221029 h 2237474"/>
              <a:gd name="connsiteX148" fmla="*/ 812914 w 12192000"/>
              <a:gd name="connsiteY148" fmla="*/ 2202752 h 2237474"/>
              <a:gd name="connsiteX149" fmla="*/ 800195 w 12192000"/>
              <a:gd name="connsiteY149" fmla="*/ 2209407 h 2237474"/>
              <a:gd name="connsiteX150" fmla="*/ 784978 w 12192000"/>
              <a:gd name="connsiteY150" fmla="*/ 2212360 h 2237474"/>
              <a:gd name="connsiteX151" fmla="*/ 681987 w 12192000"/>
              <a:gd name="connsiteY151" fmla="*/ 2216757 h 2237474"/>
              <a:gd name="connsiteX152" fmla="*/ 669923 w 12192000"/>
              <a:gd name="connsiteY152" fmla="*/ 2211682 h 2237474"/>
              <a:gd name="connsiteX153" fmla="*/ 648680 w 12192000"/>
              <a:gd name="connsiteY153" fmla="*/ 2206229 h 2237474"/>
              <a:gd name="connsiteX154" fmla="*/ 597225 w 12192000"/>
              <a:gd name="connsiteY154" fmla="*/ 2180999 h 2237474"/>
              <a:gd name="connsiteX155" fmla="*/ 558449 w 12192000"/>
              <a:gd name="connsiteY155" fmla="*/ 2182346 h 2237474"/>
              <a:gd name="connsiteX156" fmla="*/ 550517 w 12192000"/>
              <a:gd name="connsiteY156" fmla="*/ 2182060 h 2237474"/>
              <a:gd name="connsiteX157" fmla="*/ 550309 w 12192000"/>
              <a:gd name="connsiteY157" fmla="*/ 2181825 h 2237474"/>
              <a:gd name="connsiteX158" fmla="*/ 541836 w 12192000"/>
              <a:gd name="connsiteY158" fmla="*/ 2181063 h 2237474"/>
              <a:gd name="connsiteX159" fmla="*/ 536057 w 12192000"/>
              <a:gd name="connsiteY159" fmla="*/ 2181537 h 2237474"/>
              <a:gd name="connsiteX160" fmla="*/ 520671 w 12192000"/>
              <a:gd name="connsiteY160" fmla="*/ 2180980 h 2237474"/>
              <a:gd name="connsiteX161" fmla="*/ 515024 w 12192000"/>
              <a:gd name="connsiteY161" fmla="*/ 2179258 h 2237474"/>
              <a:gd name="connsiteX162" fmla="*/ 512278 w 12192000"/>
              <a:gd name="connsiteY162" fmla="*/ 2176369 h 2237474"/>
              <a:gd name="connsiteX163" fmla="*/ 480419 w 12192000"/>
              <a:gd name="connsiteY163" fmla="*/ 2167807 h 2237474"/>
              <a:gd name="connsiteX164" fmla="*/ 413835 w 12192000"/>
              <a:gd name="connsiteY164" fmla="*/ 2156783 h 2237474"/>
              <a:gd name="connsiteX165" fmla="*/ 376513 w 12192000"/>
              <a:gd name="connsiteY165" fmla="*/ 2154014 h 2237474"/>
              <a:gd name="connsiteX166" fmla="*/ 273386 w 12192000"/>
              <a:gd name="connsiteY166" fmla="*/ 2142551 h 2237474"/>
              <a:gd name="connsiteX167" fmla="*/ 169207 w 12192000"/>
              <a:gd name="connsiteY167" fmla="*/ 2128100 h 2237474"/>
              <a:gd name="connsiteX168" fmla="*/ 93149 w 12192000"/>
              <a:gd name="connsiteY168" fmla="*/ 2105324 h 2237474"/>
              <a:gd name="connsiteX169" fmla="*/ 88109 w 12192000"/>
              <a:gd name="connsiteY169" fmla="*/ 2106704 h 2237474"/>
              <a:gd name="connsiteX170" fmla="*/ 80022 w 12192000"/>
              <a:gd name="connsiteY170" fmla="*/ 2107254 h 2237474"/>
              <a:gd name="connsiteX171" fmla="*/ 79717 w 12192000"/>
              <a:gd name="connsiteY171" fmla="*/ 2107046 h 2237474"/>
              <a:gd name="connsiteX172" fmla="*/ 72352 w 12192000"/>
              <a:gd name="connsiteY172" fmla="*/ 2107991 h 2237474"/>
              <a:gd name="connsiteX173" fmla="*/ 37645 w 12192000"/>
              <a:gd name="connsiteY173" fmla="*/ 2115401 h 2237474"/>
              <a:gd name="connsiteX174" fmla="*/ 4572 w 12192000"/>
              <a:gd name="connsiteY174" fmla="*/ 2111091 h 2237474"/>
              <a:gd name="connsiteX175" fmla="*/ 0 w 12192000"/>
              <a:gd name="connsiteY175" fmla="*/ 2110468 h 2237474"/>
              <a:gd name="connsiteX176" fmla="*/ 0 w 12192000"/>
              <a:gd name="connsiteY17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18916 w 12192000"/>
              <a:gd name="connsiteY115" fmla="*/ 1990867 h 2237474"/>
              <a:gd name="connsiteX116" fmla="*/ 2713522 w 12192000"/>
              <a:gd name="connsiteY116" fmla="*/ 1990173 h 2237474"/>
              <a:gd name="connsiteX117" fmla="*/ 2578178 w 12192000"/>
              <a:gd name="connsiteY117" fmla="*/ 1990531 h 2237474"/>
              <a:gd name="connsiteX118" fmla="*/ 2476147 w 12192000"/>
              <a:gd name="connsiteY118" fmla="*/ 1998305 h 2237474"/>
              <a:gd name="connsiteX119" fmla="*/ 2373568 w 12192000"/>
              <a:gd name="connsiteY119" fmla="*/ 2003219 h 2237474"/>
              <a:gd name="connsiteX120" fmla="*/ 2287219 w 12192000"/>
              <a:gd name="connsiteY120" fmla="*/ 1998750 h 2237474"/>
              <a:gd name="connsiteX121" fmla="*/ 2243069 w 12192000"/>
              <a:gd name="connsiteY121" fmla="*/ 2015111 h 2237474"/>
              <a:gd name="connsiteX122" fmla="*/ 2186609 w 12192000"/>
              <a:gd name="connsiteY122" fmla="*/ 2008263 h 2237474"/>
              <a:gd name="connsiteX123" fmla="*/ 2164831 w 12192000"/>
              <a:gd name="connsiteY123" fmla="*/ 2010143 h 2237474"/>
              <a:gd name="connsiteX124" fmla="*/ 2152836 w 12192000"/>
              <a:gd name="connsiteY124" fmla="*/ 2010048 h 2237474"/>
              <a:gd name="connsiteX125" fmla="*/ 2117102 w 12192000"/>
              <a:gd name="connsiteY125" fmla="*/ 2023004 h 2237474"/>
              <a:gd name="connsiteX126" fmla="*/ 2111935 w 12192000"/>
              <a:gd name="connsiteY126" fmla="*/ 2023163 h 2237474"/>
              <a:gd name="connsiteX127" fmla="*/ 2089991 w 12192000"/>
              <a:gd name="connsiteY127" fmla="*/ 2034193 h 2237474"/>
              <a:gd name="connsiteX128" fmla="*/ 2058061 w 12192000"/>
              <a:gd name="connsiteY128" fmla="*/ 2047942 h 2237474"/>
              <a:gd name="connsiteX129" fmla="*/ 2055737 w 12192000"/>
              <a:gd name="connsiteY129" fmla="*/ 2047704 h 2237474"/>
              <a:gd name="connsiteX130" fmla="*/ 2042244 w 12192000"/>
              <a:gd name="connsiteY130" fmla="*/ 2055560 h 2237474"/>
              <a:gd name="connsiteX131" fmla="*/ 1976224 w 12192000"/>
              <a:gd name="connsiteY131" fmla="*/ 2074257 h 2237474"/>
              <a:gd name="connsiteX132" fmla="*/ 1877728 w 12192000"/>
              <a:gd name="connsiteY132" fmla="*/ 2101004 h 2237474"/>
              <a:gd name="connsiteX133" fmla="*/ 1759056 w 12192000"/>
              <a:gd name="connsiteY133" fmla="*/ 2125608 h 2237474"/>
              <a:gd name="connsiteX134" fmla="*/ 1637948 w 12192000"/>
              <a:gd name="connsiteY134" fmla="*/ 2172597 h 2237474"/>
              <a:gd name="connsiteX135" fmla="*/ 1434549 w 12192000"/>
              <a:gd name="connsiteY135" fmla="*/ 2234522 h 2237474"/>
              <a:gd name="connsiteX136" fmla="*/ 1398481 w 12192000"/>
              <a:gd name="connsiteY136" fmla="*/ 2237074 h 2237474"/>
              <a:gd name="connsiteX137" fmla="*/ 1398407 w 12192000"/>
              <a:gd name="connsiteY137" fmla="*/ 2237095 h 2237474"/>
              <a:gd name="connsiteX138" fmla="*/ 1370962 w 12192000"/>
              <a:gd name="connsiteY138" fmla="*/ 2237474 h 2237474"/>
              <a:gd name="connsiteX139" fmla="*/ 1356367 w 12192000"/>
              <a:gd name="connsiteY139" fmla="*/ 2235089 h 2237474"/>
              <a:gd name="connsiteX140" fmla="*/ 1324828 w 12192000"/>
              <a:gd name="connsiteY140" fmla="*/ 2231968 h 2237474"/>
              <a:gd name="connsiteX141" fmla="*/ 1297744 w 12192000"/>
              <a:gd name="connsiteY141" fmla="*/ 2235849 h 2237474"/>
              <a:gd name="connsiteX142" fmla="*/ 1286236 w 12192000"/>
              <a:gd name="connsiteY142" fmla="*/ 2233135 h 2237474"/>
              <a:gd name="connsiteX143" fmla="*/ 1283504 w 12192000"/>
              <a:gd name="connsiteY143" fmla="*/ 2233797 h 2237474"/>
              <a:gd name="connsiteX144" fmla="*/ 1279765 w 12192000"/>
              <a:gd name="connsiteY144" fmla="*/ 2229639 h 2237474"/>
              <a:gd name="connsiteX145" fmla="*/ 1195347 w 12192000"/>
              <a:gd name="connsiteY145" fmla="*/ 2212354 h 2237474"/>
              <a:gd name="connsiteX146" fmla="*/ 970251 w 12192000"/>
              <a:gd name="connsiteY146" fmla="*/ 2221029 h 2237474"/>
              <a:gd name="connsiteX147" fmla="*/ 812914 w 12192000"/>
              <a:gd name="connsiteY147" fmla="*/ 2202752 h 2237474"/>
              <a:gd name="connsiteX148" fmla="*/ 800195 w 12192000"/>
              <a:gd name="connsiteY148" fmla="*/ 2209407 h 2237474"/>
              <a:gd name="connsiteX149" fmla="*/ 784978 w 12192000"/>
              <a:gd name="connsiteY149" fmla="*/ 2212360 h 2237474"/>
              <a:gd name="connsiteX150" fmla="*/ 681987 w 12192000"/>
              <a:gd name="connsiteY150" fmla="*/ 2216757 h 2237474"/>
              <a:gd name="connsiteX151" fmla="*/ 669923 w 12192000"/>
              <a:gd name="connsiteY151" fmla="*/ 2211682 h 2237474"/>
              <a:gd name="connsiteX152" fmla="*/ 648680 w 12192000"/>
              <a:gd name="connsiteY152" fmla="*/ 2206229 h 2237474"/>
              <a:gd name="connsiteX153" fmla="*/ 597225 w 12192000"/>
              <a:gd name="connsiteY153" fmla="*/ 2180999 h 2237474"/>
              <a:gd name="connsiteX154" fmla="*/ 558449 w 12192000"/>
              <a:gd name="connsiteY154" fmla="*/ 2182346 h 2237474"/>
              <a:gd name="connsiteX155" fmla="*/ 550517 w 12192000"/>
              <a:gd name="connsiteY155" fmla="*/ 2182060 h 2237474"/>
              <a:gd name="connsiteX156" fmla="*/ 550309 w 12192000"/>
              <a:gd name="connsiteY156" fmla="*/ 2181825 h 2237474"/>
              <a:gd name="connsiteX157" fmla="*/ 541836 w 12192000"/>
              <a:gd name="connsiteY157" fmla="*/ 2181063 h 2237474"/>
              <a:gd name="connsiteX158" fmla="*/ 536057 w 12192000"/>
              <a:gd name="connsiteY158" fmla="*/ 2181537 h 2237474"/>
              <a:gd name="connsiteX159" fmla="*/ 520671 w 12192000"/>
              <a:gd name="connsiteY159" fmla="*/ 2180980 h 2237474"/>
              <a:gd name="connsiteX160" fmla="*/ 515024 w 12192000"/>
              <a:gd name="connsiteY160" fmla="*/ 2179258 h 2237474"/>
              <a:gd name="connsiteX161" fmla="*/ 512278 w 12192000"/>
              <a:gd name="connsiteY161" fmla="*/ 2176369 h 2237474"/>
              <a:gd name="connsiteX162" fmla="*/ 480419 w 12192000"/>
              <a:gd name="connsiteY162" fmla="*/ 2167807 h 2237474"/>
              <a:gd name="connsiteX163" fmla="*/ 413835 w 12192000"/>
              <a:gd name="connsiteY163" fmla="*/ 2156783 h 2237474"/>
              <a:gd name="connsiteX164" fmla="*/ 376513 w 12192000"/>
              <a:gd name="connsiteY164" fmla="*/ 2154014 h 2237474"/>
              <a:gd name="connsiteX165" fmla="*/ 273386 w 12192000"/>
              <a:gd name="connsiteY165" fmla="*/ 2142551 h 2237474"/>
              <a:gd name="connsiteX166" fmla="*/ 169207 w 12192000"/>
              <a:gd name="connsiteY166" fmla="*/ 2128100 h 2237474"/>
              <a:gd name="connsiteX167" fmla="*/ 93149 w 12192000"/>
              <a:gd name="connsiteY167" fmla="*/ 2105324 h 2237474"/>
              <a:gd name="connsiteX168" fmla="*/ 88109 w 12192000"/>
              <a:gd name="connsiteY168" fmla="*/ 2106704 h 2237474"/>
              <a:gd name="connsiteX169" fmla="*/ 80022 w 12192000"/>
              <a:gd name="connsiteY169" fmla="*/ 2107254 h 2237474"/>
              <a:gd name="connsiteX170" fmla="*/ 79717 w 12192000"/>
              <a:gd name="connsiteY170" fmla="*/ 2107046 h 2237474"/>
              <a:gd name="connsiteX171" fmla="*/ 72352 w 12192000"/>
              <a:gd name="connsiteY171" fmla="*/ 2107991 h 2237474"/>
              <a:gd name="connsiteX172" fmla="*/ 37645 w 12192000"/>
              <a:gd name="connsiteY172" fmla="*/ 2115401 h 2237474"/>
              <a:gd name="connsiteX173" fmla="*/ 4572 w 12192000"/>
              <a:gd name="connsiteY173" fmla="*/ 2111091 h 2237474"/>
              <a:gd name="connsiteX174" fmla="*/ 0 w 12192000"/>
              <a:gd name="connsiteY174" fmla="*/ 2110468 h 2237474"/>
              <a:gd name="connsiteX175" fmla="*/ 0 w 12192000"/>
              <a:gd name="connsiteY17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86236 w 12192000"/>
              <a:gd name="connsiteY141" fmla="*/ 2233135 h 2237474"/>
              <a:gd name="connsiteX142" fmla="*/ 1283504 w 12192000"/>
              <a:gd name="connsiteY142" fmla="*/ 2233797 h 2237474"/>
              <a:gd name="connsiteX143" fmla="*/ 1279765 w 12192000"/>
              <a:gd name="connsiteY143" fmla="*/ 2229639 h 2237474"/>
              <a:gd name="connsiteX144" fmla="*/ 1195347 w 12192000"/>
              <a:gd name="connsiteY144" fmla="*/ 2212354 h 2237474"/>
              <a:gd name="connsiteX145" fmla="*/ 970251 w 12192000"/>
              <a:gd name="connsiteY145" fmla="*/ 2221029 h 2237474"/>
              <a:gd name="connsiteX146" fmla="*/ 812914 w 12192000"/>
              <a:gd name="connsiteY146" fmla="*/ 2202752 h 2237474"/>
              <a:gd name="connsiteX147" fmla="*/ 800195 w 12192000"/>
              <a:gd name="connsiteY147" fmla="*/ 2209407 h 2237474"/>
              <a:gd name="connsiteX148" fmla="*/ 784978 w 12192000"/>
              <a:gd name="connsiteY148" fmla="*/ 2212360 h 2237474"/>
              <a:gd name="connsiteX149" fmla="*/ 681987 w 12192000"/>
              <a:gd name="connsiteY149" fmla="*/ 2216757 h 2237474"/>
              <a:gd name="connsiteX150" fmla="*/ 669923 w 12192000"/>
              <a:gd name="connsiteY150" fmla="*/ 2211682 h 2237474"/>
              <a:gd name="connsiteX151" fmla="*/ 648680 w 12192000"/>
              <a:gd name="connsiteY151" fmla="*/ 2206229 h 2237474"/>
              <a:gd name="connsiteX152" fmla="*/ 597225 w 12192000"/>
              <a:gd name="connsiteY152" fmla="*/ 2180999 h 2237474"/>
              <a:gd name="connsiteX153" fmla="*/ 558449 w 12192000"/>
              <a:gd name="connsiteY153" fmla="*/ 2182346 h 2237474"/>
              <a:gd name="connsiteX154" fmla="*/ 550517 w 12192000"/>
              <a:gd name="connsiteY154" fmla="*/ 2182060 h 2237474"/>
              <a:gd name="connsiteX155" fmla="*/ 550309 w 12192000"/>
              <a:gd name="connsiteY155" fmla="*/ 2181825 h 2237474"/>
              <a:gd name="connsiteX156" fmla="*/ 541836 w 12192000"/>
              <a:gd name="connsiteY156" fmla="*/ 2181063 h 2237474"/>
              <a:gd name="connsiteX157" fmla="*/ 536057 w 12192000"/>
              <a:gd name="connsiteY157" fmla="*/ 2181537 h 2237474"/>
              <a:gd name="connsiteX158" fmla="*/ 520671 w 12192000"/>
              <a:gd name="connsiteY158" fmla="*/ 2180980 h 2237474"/>
              <a:gd name="connsiteX159" fmla="*/ 515024 w 12192000"/>
              <a:gd name="connsiteY159" fmla="*/ 2179258 h 2237474"/>
              <a:gd name="connsiteX160" fmla="*/ 512278 w 12192000"/>
              <a:gd name="connsiteY160" fmla="*/ 2176369 h 2237474"/>
              <a:gd name="connsiteX161" fmla="*/ 480419 w 12192000"/>
              <a:gd name="connsiteY161" fmla="*/ 2167807 h 2237474"/>
              <a:gd name="connsiteX162" fmla="*/ 413835 w 12192000"/>
              <a:gd name="connsiteY162" fmla="*/ 2156783 h 2237474"/>
              <a:gd name="connsiteX163" fmla="*/ 376513 w 12192000"/>
              <a:gd name="connsiteY163" fmla="*/ 2154014 h 2237474"/>
              <a:gd name="connsiteX164" fmla="*/ 273386 w 12192000"/>
              <a:gd name="connsiteY164" fmla="*/ 2142551 h 2237474"/>
              <a:gd name="connsiteX165" fmla="*/ 169207 w 12192000"/>
              <a:gd name="connsiteY165" fmla="*/ 2128100 h 2237474"/>
              <a:gd name="connsiteX166" fmla="*/ 93149 w 12192000"/>
              <a:gd name="connsiteY166" fmla="*/ 2105324 h 2237474"/>
              <a:gd name="connsiteX167" fmla="*/ 88109 w 12192000"/>
              <a:gd name="connsiteY167" fmla="*/ 2106704 h 2237474"/>
              <a:gd name="connsiteX168" fmla="*/ 80022 w 12192000"/>
              <a:gd name="connsiteY168" fmla="*/ 2107254 h 2237474"/>
              <a:gd name="connsiteX169" fmla="*/ 79717 w 12192000"/>
              <a:gd name="connsiteY169" fmla="*/ 2107046 h 2237474"/>
              <a:gd name="connsiteX170" fmla="*/ 72352 w 12192000"/>
              <a:gd name="connsiteY170" fmla="*/ 2107991 h 2237474"/>
              <a:gd name="connsiteX171" fmla="*/ 37645 w 12192000"/>
              <a:gd name="connsiteY171" fmla="*/ 2115401 h 2237474"/>
              <a:gd name="connsiteX172" fmla="*/ 4572 w 12192000"/>
              <a:gd name="connsiteY172" fmla="*/ 2111091 h 2237474"/>
              <a:gd name="connsiteX173" fmla="*/ 0 w 12192000"/>
              <a:gd name="connsiteY173" fmla="*/ 2110468 h 2237474"/>
              <a:gd name="connsiteX174" fmla="*/ 0 w 12192000"/>
              <a:gd name="connsiteY17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86236 w 12192000"/>
              <a:gd name="connsiteY141" fmla="*/ 2233135 h 2237474"/>
              <a:gd name="connsiteX142" fmla="*/ 1279765 w 12192000"/>
              <a:gd name="connsiteY142" fmla="*/ 2229639 h 2237474"/>
              <a:gd name="connsiteX143" fmla="*/ 1195347 w 12192000"/>
              <a:gd name="connsiteY143" fmla="*/ 2212354 h 2237474"/>
              <a:gd name="connsiteX144" fmla="*/ 970251 w 12192000"/>
              <a:gd name="connsiteY144" fmla="*/ 2221029 h 2237474"/>
              <a:gd name="connsiteX145" fmla="*/ 812914 w 12192000"/>
              <a:gd name="connsiteY145" fmla="*/ 2202752 h 2237474"/>
              <a:gd name="connsiteX146" fmla="*/ 800195 w 12192000"/>
              <a:gd name="connsiteY146" fmla="*/ 2209407 h 2237474"/>
              <a:gd name="connsiteX147" fmla="*/ 784978 w 12192000"/>
              <a:gd name="connsiteY147" fmla="*/ 2212360 h 2237474"/>
              <a:gd name="connsiteX148" fmla="*/ 681987 w 12192000"/>
              <a:gd name="connsiteY148" fmla="*/ 2216757 h 2237474"/>
              <a:gd name="connsiteX149" fmla="*/ 669923 w 12192000"/>
              <a:gd name="connsiteY149" fmla="*/ 2211682 h 2237474"/>
              <a:gd name="connsiteX150" fmla="*/ 648680 w 12192000"/>
              <a:gd name="connsiteY150" fmla="*/ 2206229 h 2237474"/>
              <a:gd name="connsiteX151" fmla="*/ 597225 w 12192000"/>
              <a:gd name="connsiteY151" fmla="*/ 2180999 h 2237474"/>
              <a:gd name="connsiteX152" fmla="*/ 558449 w 12192000"/>
              <a:gd name="connsiteY152" fmla="*/ 2182346 h 2237474"/>
              <a:gd name="connsiteX153" fmla="*/ 550517 w 12192000"/>
              <a:gd name="connsiteY153" fmla="*/ 2182060 h 2237474"/>
              <a:gd name="connsiteX154" fmla="*/ 550309 w 12192000"/>
              <a:gd name="connsiteY154" fmla="*/ 2181825 h 2237474"/>
              <a:gd name="connsiteX155" fmla="*/ 541836 w 12192000"/>
              <a:gd name="connsiteY155" fmla="*/ 2181063 h 2237474"/>
              <a:gd name="connsiteX156" fmla="*/ 536057 w 12192000"/>
              <a:gd name="connsiteY156" fmla="*/ 2181537 h 2237474"/>
              <a:gd name="connsiteX157" fmla="*/ 520671 w 12192000"/>
              <a:gd name="connsiteY157" fmla="*/ 2180980 h 2237474"/>
              <a:gd name="connsiteX158" fmla="*/ 515024 w 12192000"/>
              <a:gd name="connsiteY158" fmla="*/ 2179258 h 2237474"/>
              <a:gd name="connsiteX159" fmla="*/ 512278 w 12192000"/>
              <a:gd name="connsiteY159" fmla="*/ 2176369 h 2237474"/>
              <a:gd name="connsiteX160" fmla="*/ 480419 w 12192000"/>
              <a:gd name="connsiteY160" fmla="*/ 2167807 h 2237474"/>
              <a:gd name="connsiteX161" fmla="*/ 413835 w 12192000"/>
              <a:gd name="connsiteY161" fmla="*/ 2156783 h 2237474"/>
              <a:gd name="connsiteX162" fmla="*/ 376513 w 12192000"/>
              <a:gd name="connsiteY162" fmla="*/ 2154014 h 2237474"/>
              <a:gd name="connsiteX163" fmla="*/ 273386 w 12192000"/>
              <a:gd name="connsiteY163" fmla="*/ 2142551 h 2237474"/>
              <a:gd name="connsiteX164" fmla="*/ 169207 w 12192000"/>
              <a:gd name="connsiteY164" fmla="*/ 2128100 h 2237474"/>
              <a:gd name="connsiteX165" fmla="*/ 93149 w 12192000"/>
              <a:gd name="connsiteY165" fmla="*/ 2105324 h 2237474"/>
              <a:gd name="connsiteX166" fmla="*/ 88109 w 12192000"/>
              <a:gd name="connsiteY166" fmla="*/ 2106704 h 2237474"/>
              <a:gd name="connsiteX167" fmla="*/ 80022 w 12192000"/>
              <a:gd name="connsiteY167" fmla="*/ 2107254 h 2237474"/>
              <a:gd name="connsiteX168" fmla="*/ 79717 w 12192000"/>
              <a:gd name="connsiteY168" fmla="*/ 2107046 h 2237474"/>
              <a:gd name="connsiteX169" fmla="*/ 72352 w 12192000"/>
              <a:gd name="connsiteY169" fmla="*/ 2107991 h 2237474"/>
              <a:gd name="connsiteX170" fmla="*/ 37645 w 12192000"/>
              <a:gd name="connsiteY170" fmla="*/ 2115401 h 2237474"/>
              <a:gd name="connsiteX171" fmla="*/ 4572 w 12192000"/>
              <a:gd name="connsiteY171" fmla="*/ 2111091 h 2237474"/>
              <a:gd name="connsiteX172" fmla="*/ 0 w 12192000"/>
              <a:gd name="connsiteY172" fmla="*/ 2110468 h 2237474"/>
              <a:gd name="connsiteX173" fmla="*/ 0 w 12192000"/>
              <a:gd name="connsiteY17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79765 w 12192000"/>
              <a:gd name="connsiteY141" fmla="*/ 2229639 h 2237474"/>
              <a:gd name="connsiteX142" fmla="*/ 1195347 w 12192000"/>
              <a:gd name="connsiteY142" fmla="*/ 2212354 h 2237474"/>
              <a:gd name="connsiteX143" fmla="*/ 970251 w 12192000"/>
              <a:gd name="connsiteY143" fmla="*/ 2221029 h 2237474"/>
              <a:gd name="connsiteX144" fmla="*/ 812914 w 12192000"/>
              <a:gd name="connsiteY144" fmla="*/ 2202752 h 2237474"/>
              <a:gd name="connsiteX145" fmla="*/ 800195 w 12192000"/>
              <a:gd name="connsiteY145" fmla="*/ 2209407 h 2237474"/>
              <a:gd name="connsiteX146" fmla="*/ 784978 w 12192000"/>
              <a:gd name="connsiteY146" fmla="*/ 2212360 h 2237474"/>
              <a:gd name="connsiteX147" fmla="*/ 681987 w 12192000"/>
              <a:gd name="connsiteY147" fmla="*/ 2216757 h 2237474"/>
              <a:gd name="connsiteX148" fmla="*/ 669923 w 12192000"/>
              <a:gd name="connsiteY148" fmla="*/ 2211682 h 2237474"/>
              <a:gd name="connsiteX149" fmla="*/ 648680 w 12192000"/>
              <a:gd name="connsiteY149" fmla="*/ 2206229 h 2237474"/>
              <a:gd name="connsiteX150" fmla="*/ 597225 w 12192000"/>
              <a:gd name="connsiteY150" fmla="*/ 2180999 h 2237474"/>
              <a:gd name="connsiteX151" fmla="*/ 558449 w 12192000"/>
              <a:gd name="connsiteY151" fmla="*/ 2182346 h 2237474"/>
              <a:gd name="connsiteX152" fmla="*/ 550517 w 12192000"/>
              <a:gd name="connsiteY152" fmla="*/ 2182060 h 2237474"/>
              <a:gd name="connsiteX153" fmla="*/ 550309 w 12192000"/>
              <a:gd name="connsiteY153" fmla="*/ 2181825 h 2237474"/>
              <a:gd name="connsiteX154" fmla="*/ 541836 w 12192000"/>
              <a:gd name="connsiteY154" fmla="*/ 2181063 h 2237474"/>
              <a:gd name="connsiteX155" fmla="*/ 536057 w 12192000"/>
              <a:gd name="connsiteY155" fmla="*/ 2181537 h 2237474"/>
              <a:gd name="connsiteX156" fmla="*/ 520671 w 12192000"/>
              <a:gd name="connsiteY156" fmla="*/ 2180980 h 2237474"/>
              <a:gd name="connsiteX157" fmla="*/ 515024 w 12192000"/>
              <a:gd name="connsiteY157" fmla="*/ 2179258 h 2237474"/>
              <a:gd name="connsiteX158" fmla="*/ 512278 w 12192000"/>
              <a:gd name="connsiteY158" fmla="*/ 2176369 h 2237474"/>
              <a:gd name="connsiteX159" fmla="*/ 480419 w 12192000"/>
              <a:gd name="connsiteY159" fmla="*/ 2167807 h 2237474"/>
              <a:gd name="connsiteX160" fmla="*/ 413835 w 12192000"/>
              <a:gd name="connsiteY160" fmla="*/ 2156783 h 2237474"/>
              <a:gd name="connsiteX161" fmla="*/ 376513 w 12192000"/>
              <a:gd name="connsiteY161" fmla="*/ 2154014 h 2237474"/>
              <a:gd name="connsiteX162" fmla="*/ 273386 w 12192000"/>
              <a:gd name="connsiteY162" fmla="*/ 2142551 h 2237474"/>
              <a:gd name="connsiteX163" fmla="*/ 169207 w 12192000"/>
              <a:gd name="connsiteY163" fmla="*/ 2128100 h 2237474"/>
              <a:gd name="connsiteX164" fmla="*/ 93149 w 12192000"/>
              <a:gd name="connsiteY164" fmla="*/ 2105324 h 2237474"/>
              <a:gd name="connsiteX165" fmla="*/ 88109 w 12192000"/>
              <a:gd name="connsiteY165" fmla="*/ 2106704 h 2237474"/>
              <a:gd name="connsiteX166" fmla="*/ 80022 w 12192000"/>
              <a:gd name="connsiteY166" fmla="*/ 2107254 h 2237474"/>
              <a:gd name="connsiteX167" fmla="*/ 79717 w 12192000"/>
              <a:gd name="connsiteY167" fmla="*/ 2107046 h 2237474"/>
              <a:gd name="connsiteX168" fmla="*/ 72352 w 12192000"/>
              <a:gd name="connsiteY168" fmla="*/ 2107991 h 2237474"/>
              <a:gd name="connsiteX169" fmla="*/ 37645 w 12192000"/>
              <a:gd name="connsiteY169" fmla="*/ 2115401 h 2237474"/>
              <a:gd name="connsiteX170" fmla="*/ 4572 w 12192000"/>
              <a:gd name="connsiteY170" fmla="*/ 2111091 h 2237474"/>
              <a:gd name="connsiteX171" fmla="*/ 0 w 12192000"/>
              <a:gd name="connsiteY171" fmla="*/ 2110468 h 2237474"/>
              <a:gd name="connsiteX172" fmla="*/ 0 w 12192000"/>
              <a:gd name="connsiteY17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79765 w 12192000"/>
              <a:gd name="connsiteY140" fmla="*/ 2229639 h 2237474"/>
              <a:gd name="connsiteX141" fmla="*/ 1195347 w 12192000"/>
              <a:gd name="connsiteY141" fmla="*/ 2212354 h 2237474"/>
              <a:gd name="connsiteX142" fmla="*/ 970251 w 12192000"/>
              <a:gd name="connsiteY142" fmla="*/ 2221029 h 2237474"/>
              <a:gd name="connsiteX143" fmla="*/ 812914 w 12192000"/>
              <a:gd name="connsiteY143" fmla="*/ 2202752 h 2237474"/>
              <a:gd name="connsiteX144" fmla="*/ 800195 w 12192000"/>
              <a:gd name="connsiteY144" fmla="*/ 2209407 h 2237474"/>
              <a:gd name="connsiteX145" fmla="*/ 784978 w 12192000"/>
              <a:gd name="connsiteY145" fmla="*/ 2212360 h 2237474"/>
              <a:gd name="connsiteX146" fmla="*/ 681987 w 12192000"/>
              <a:gd name="connsiteY146" fmla="*/ 2216757 h 2237474"/>
              <a:gd name="connsiteX147" fmla="*/ 669923 w 12192000"/>
              <a:gd name="connsiteY147" fmla="*/ 2211682 h 2237474"/>
              <a:gd name="connsiteX148" fmla="*/ 648680 w 12192000"/>
              <a:gd name="connsiteY148" fmla="*/ 2206229 h 2237474"/>
              <a:gd name="connsiteX149" fmla="*/ 597225 w 12192000"/>
              <a:gd name="connsiteY149" fmla="*/ 2180999 h 2237474"/>
              <a:gd name="connsiteX150" fmla="*/ 558449 w 12192000"/>
              <a:gd name="connsiteY150" fmla="*/ 2182346 h 2237474"/>
              <a:gd name="connsiteX151" fmla="*/ 550517 w 12192000"/>
              <a:gd name="connsiteY151" fmla="*/ 2182060 h 2237474"/>
              <a:gd name="connsiteX152" fmla="*/ 550309 w 12192000"/>
              <a:gd name="connsiteY152" fmla="*/ 2181825 h 2237474"/>
              <a:gd name="connsiteX153" fmla="*/ 541836 w 12192000"/>
              <a:gd name="connsiteY153" fmla="*/ 2181063 h 2237474"/>
              <a:gd name="connsiteX154" fmla="*/ 536057 w 12192000"/>
              <a:gd name="connsiteY154" fmla="*/ 2181537 h 2237474"/>
              <a:gd name="connsiteX155" fmla="*/ 520671 w 12192000"/>
              <a:gd name="connsiteY155" fmla="*/ 2180980 h 2237474"/>
              <a:gd name="connsiteX156" fmla="*/ 515024 w 12192000"/>
              <a:gd name="connsiteY156" fmla="*/ 2179258 h 2237474"/>
              <a:gd name="connsiteX157" fmla="*/ 512278 w 12192000"/>
              <a:gd name="connsiteY157" fmla="*/ 2176369 h 2237474"/>
              <a:gd name="connsiteX158" fmla="*/ 480419 w 12192000"/>
              <a:gd name="connsiteY158" fmla="*/ 2167807 h 2237474"/>
              <a:gd name="connsiteX159" fmla="*/ 413835 w 12192000"/>
              <a:gd name="connsiteY159" fmla="*/ 2156783 h 2237474"/>
              <a:gd name="connsiteX160" fmla="*/ 376513 w 12192000"/>
              <a:gd name="connsiteY160" fmla="*/ 2154014 h 2237474"/>
              <a:gd name="connsiteX161" fmla="*/ 273386 w 12192000"/>
              <a:gd name="connsiteY161" fmla="*/ 2142551 h 2237474"/>
              <a:gd name="connsiteX162" fmla="*/ 169207 w 12192000"/>
              <a:gd name="connsiteY162" fmla="*/ 2128100 h 2237474"/>
              <a:gd name="connsiteX163" fmla="*/ 93149 w 12192000"/>
              <a:gd name="connsiteY163" fmla="*/ 2105324 h 2237474"/>
              <a:gd name="connsiteX164" fmla="*/ 88109 w 12192000"/>
              <a:gd name="connsiteY164" fmla="*/ 2106704 h 2237474"/>
              <a:gd name="connsiteX165" fmla="*/ 80022 w 12192000"/>
              <a:gd name="connsiteY165" fmla="*/ 2107254 h 2237474"/>
              <a:gd name="connsiteX166" fmla="*/ 79717 w 12192000"/>
              <a:gd name="connsiteY166" fmla="*/ 2107046 h 2237474"/>
              <a:gd name="connsiteX167" fmla="*/ 72352 w 12192000"/>
              <a:gd name="connsiteY167" fmla="*/ 2107991 h 2237474"/>
              <a:gd name="connsiteX168" fmla="*/ 37645 w 12192000"/>
              <a:gd name="connsiteY168" fmla="*/ 2115401 h 2237474"/>
              <a:gd name="connsiteX169" fmla="*/ 4572 w 12192000"/>
              <a:gd name="connsiteY169" fmla="*/ 2111091 h 2237474"/>
              <a:gd name="connsiteX170" fmla="*/ 0 w 12192000"/>
              <a:gd name="connsiteY170" fmla="*/ 2110468 h 2237474"/>
              <a:gd name="connsiteX171" fmla="*/ 0 w 12192000"/>
              <a:gd name="connsiteY17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877728 w 12192000"/>
              <a:gd name="connsiteY130" fmla="*/ 2101004 h 2237474"/>
              <a:gd name="connsiteX131" fmla="*/ 1759056 w 12192000"/>
              <a:gd name="connsiteY131" fmla="*/ 2125608 h 2237474"/>
              <a:gd name="connsiteX132" fmla="*/ 1637948 w 12192000"/>
              <a:gd name="connsiteY132" fmla="*/ 2172597 h 2237474"/>
              <a:gd name="connsiteX133" fmla="*/ 1434549 w 12192000"/>
              <a:gd name="connsiteY133" fmla="*/ 2234522 h 2237474"/>
              <a:gd name="connsiteX134" fmla="*/ 1398481 w 12192000"/>
              <a:gd name="connsiteY134" fmla="*/ 2237074 h 2237474"/>
              <a:gd name="connsiteX135" fmla="*/ 1398407 w 12192000"/>
              <a:gd name="connsiteY135" fmla="*/ 2237095 h 2237474"/>
              <a:gd name="connsiteX136" fmla="*/ 1370962 w 12192000"/>
              <a:gd name="connsiteY136" fmla="*/ 2237474 h 2237474"/>
              <a:gd name="connsiteX137" fmla="*/ 1356367 w 12192000"/>
              <a:gd name="connsiteY137" fmla="*/ 2235089 h 2237474"/>
              <a:gd name="connsiteX138" fmla="*/ 1324828 w 12192000"/>
              <a:gd name="connsiteY138" fmla="*/ 2231968 h 2237474"/>
              <a:gd name="connsiteX139" fmla="*/ 1279765 w 12192000"/>
              <a:gd name="connsiteY139" fmla="*/ 2229639 h 2237474"/>
              <a:gd name="connsiteX140" fmla="*/ 1195347 w 12192000"/>
              <a:gd name="connsiteY140" fmla="*/ 2212354 h 2237474"/>
              <a:gd name="connsiteX141" fmla="*/ 970251 w 12192000"/>
              <a:gd name="connsiteY141" fmla="*/ 2221029 h 2237474"/>
              <a:gd name="connsiteX142" fmla="*/ 812914 w 12192000"/>
              <a:gd name="connsiteY142" fmla="*/ 2202752 h 2237474"/>
              <a:gd name="connsiteX143" fmla="*/ 800195 w 12192000"/>
              <a:gd name="connsiteY143" fmla="*/ 2209407 h 2237474"/>
              <a:gd name="connsiteX144" fmla="*/ 784978 w 12192000"/>
              <a:gd name="connsiteY144" fmla="*/ 2212360 h 2237474"/>
              <a:gd name="connsiteX145" fmla="*/ 681987 w 12192000"/>
              <a:gd name="connsiteY145" fmla="*/ 2216757 h 2237474"/>
              <a:gd name="connsiteX146" fmla="*/ 669923 w 12192000"/>
              <a:gd name="connsiteY146" fmla="*/ 2211682 h 2237474"/>
              <a:gd name="connsiteX147" fmla="*/ 648680 w 12192000"/>
              <a:gd name="connsiteY147" fmla="*/ 2206229 h 2237474"/>
              <a:gd name="connsiteX148" fmla="*/ 597225 w 12192000"/>
              <a:gd name="connsiteY148" fmla="*/ 2180999 h 2237474"/>
              <a:gd name="connsiteX149" fmla="*/ 558449 w 12192000"/>
              <a:gd name="connsiteY149" fmla="*/ 2182346 h 2237474"/>
              <a:gd name="connsiteX150" fmla="*/ 550517 w 12192000"/>
              <a:gd name="connsiteY150" fmla="*/ 2182060 h 2237474"/>
              <a:gd name="connsiteX151" fmla="*/ 550309 w 12192000"/>
              <a:gd name="connsiteY151" fmla="*/ 2181825 h 2237474"/>
              <a:gd name="connsiteX152" fmla="*/ 541836 w 12192000"/>
              <a:gd name="connsiteY152" fmla="*/ 2181063 h 2237474"/>
              <a:gd name="connsiteX153" fmla="*/ 536057 w 12192000"/>
              <a:gd name="connsiteY153" fmla="*/ 2181537 h 2237474"/>
              <a:gd name="connsiteX154" fmla="*/ 520671 w 12192000"/>
              <a:gd name="connsiteY154" fmla="*/ 2180980 h 2237474"/>
              <a:gd name="connsiteX155" fmla="*/ 515024 w 12192000"/>
              <a:gd name="connsiteY155" fmla="*/ 2179258 h 2237474"/>
              <a:gd name="connsiteX156" fmla="*/ 512278 w 12192000"/>
              <a:gd name="connsiteY156" fmla="*/ 2176369 h 2237474"/>
              <a:gd name="connsiteX157" fmla="*/ 480419 w 12192000"/>
              <a:gd name="connsiteY157" fmla="*/ 2167807 h 2237474"/>
              <a:gd name="connsiteX158" fmla="*/ 413835 w 12192000"/>
              <a:gd name="connsiteY158" fmla="*/ 2156783 h 2237474"/>
              <a:gd name="connsiteX159" fmla="*/ 376513 w 12192000"/>
              <a:gd name="connsiteY159" fmla="*/ 2154014 h 2237474"/>
              <a:gd name="connsiteX160" fmla="*/ 273386 w 12192000"/>
              <a:gd name="connsiteY160" fmla="*/ 2142551 h 2237474"/>
              <a:gd name="connsiteX161" fmla="*/ 169207 w 12192000"/>
              <a:gd name="connsiteY161" fmla="*/ 2128100 h 2237474"/>
              <a:gd name="connsiteX162" fmla="*/ 93149 w 12192000"/>
              <a:gd name="connsiteY162" fmla="*/ 2105324 h 2237474"/>
              <a:gd name="connsiteX163" fmla="*/ 88109 w 12192000"/>
              <a:gd name="connsiteY163" fmla="*/ 2106704 h 2237474"/>
              <a:gd name="connsiteX164" fmla="*/ 80022 w 12192000"/>
              <a:gd name="connsiteY164" fmla="*/ 2107254 h 2237474"/>
              <a:gd name="connsiteX165" fmla="*/ 79717 w 12192000"/>
              <a:gd name="connsiteY165" fmla="*/ 2107046 h 2237474"/>
              <a:gd name="connsiteX166" fmla="*/ 72352 w 12192000"/>
              <a:gd name="connsiteY166" fmla="*/ 2107991 h 2237474"/>
              <a:gd name="connsiteX167" fmla="*/ 37645 w 12192000"/>
              <a:gd name="connsiteY167" fmla="*/ 2115401 h 2237474"/>
              <a:gd name="connsiteX168" fmla="*/ 4572 w 12192000"/>
              <a:gd name="connsiteY168" fmla="*/ 2111091 h 2237474"/>
              <a:gd name="connsiteX169" fmla="*/ 0 w 12192000"/>
              <a:gd name="connsiteY169" fmla="*/ 2110468 h 2237474"/>
              <a:gd name="connsiteX170" fmla="*/ 0 w 12192000"/>
              <a:gd name="connsiteY17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877728 w 12192000"/>
              <a:gd name="connsiteY130" fmla="*/ 2101004 h 2237474"/>
              <a:gd name="connsiteX131" fmla="*/ 1759056 w 12192000"/>
              <a:gd name="connsiteY131" fmla="*/ 2125608 h 2237474"/>
              <a:gd name="connsiteX132" fmla="*/ 1637948 w 12192000"/>
              <a:gd name="connsiteY132" fmla="*/ 2172597 h 2237474"/>
              <a:gd name="connsiteX133" fmla="*/ 1434549 w 12192000"/>
              <a:gd name="connsiteY133" fmla="*/ 2234522 h 2237474"/>
              <a:gd name="connsiteX134" fmla="*/ 1398481 w 12192000"/>
              <a:gd name="connsiteY134" fmla="*/ 2237074 h 2237474"/>
              <a:gd name="connsiteX135" fmla="*/ 1398407 w 12192000"/>
              <a:gd name="connsiteY135" fmla="*/ 2237095 h 2237474"/>
              <a:gd name="connsiteX136" fmla="*/ 1370962 w 12192000"/>
              <a:gd name="connsiteY136" fmla="*/ 2237474 h 2237474"/>
              <a:gd name="connsiteX137" fmla="*/ 1356367 w 12192000"/>
              <a:gd name="connsiteY137" fmla="*/ 2235089 h 2237474"/>
              <a:gd name="connsiteX138" fmla="*/ 1324828 w 12192000"/>
              <a:gd name="connsiteY138" fmla="*/ 2231968 h 2237474"/>
              <a:gd name="connsiteX139" fmla="*/ 1279765 w 12192000"/>
              <a:gd name="connsiteY139" fmla="*/ 2229639 h 2237474"/>
              <a:gd name="connsiteX140" fmla="*/ 1195347 w 12192000"/>
              <a:gd name="connsiteY140" fmla="*/ 2212354 h 2237474"/>
              <a:gd name="connsiteX141" fmla="*/ 970251 w 12192000"/>
              <a:gd name="connsiteY141" fmla="*/ 2221029 h 2237474"/>
              <a:gd name="connsiteX142" fmla="*/ 812914 w 12192000"/>
              <a:gd name="connsiteY142" fmla="*/ 2202752 h 2237474"/>
              <a:gd name="connsiteX143" fmla="*/ 800195 w 12192000"/>
              <a:gd name="connsiteY143" fmla="*/ 2209407 h 2237474"/>
              <a:gd name="connsiteX144" fmla="*/ 784978 w 12192000"/>
              <a:gd name="connsiteY144" fmla="*/ 2212360 h 2237474"/>
              <a:gd name="connsiteX145" fmla="*/ 681987 w 12192000"/>
              <a:gd name="connsiteY145" fmla="*/ 2216757 h 2237474"/>
              <a:gd name="connsiteX146" fmla="*/ 669923 w 12192000"/>
              <a:gd name="connsiteY146" fmla="*/ 2211682 h 2237474"/>
              <a:gd name="connsiteX147" fmla="*/ 648680 w 12192000"/>
              <a:gd name="connsiteY147" fmla="*/ 2206229 h 2237474"/>
              <a:gd name="connsiteX148" fmla="*/ 597225 w 12192000"/>
              <a:gd name="connsiteY148" fmla="*/ 2180999 h 2237474"/>
              <a:gd name="connsiteX149" fmla="*/ 558449 w 12192000"/>
              <a:gd name="connsiteY149" fmla="*/ 2182346 h 2237474"/>
              <a:gd name="connsiteX150" fmla="*/ 550517 w 12192000"/>
              <a:gd name="connsiteY150" fmla="*/ 2182060 h 2237474"/>
              <a:gd name="connsiteX151" fmla="*/ 550309 w 12192000"/>
              <a:gd name="connsiteY151" fmla="*/ 2181825 h 2237474"/>
              <a:gd name="connsiteX152" fmla="*/ 541836 w 12192000"/>
              <a:gd name="connsiteY152" fmla="*/ 2181063 h 2237474"/>
              <a:gd name="connsiteX153" fmla="*/ 536057 w 12192000"/>
              <a:gd name="connsiteY153" fmla="*/ 2181537 h 2237474"/>
              <a:gd name="connsiteX154" fmla="*/ 520671 w 12192000"/>
              <a:gd name="connsiteY154" fmla="*/ 2180980 h 2237474"/>
              <a:gd name="connsiteX155" fmla="*/ 515024 w 12192000"/>
              <a:gd name="connsiteY155" fmla="*/ 2179258 h 2237474"/>
              <a:gd name="connsiteX156" fmla="*/ 512278 w 12192000"/>
              <a:gd name="connsiteY156" fmla="*/ 2176369 h 2237474"/>
              <a:gd name="connsiteX157" fmla="*/ 480419 w 12192000"/>
              <a:gd name="connsiteY157" fmla="*/ 2167807 h 2237474"/>
              <a:gd name="connsiteX158" fmla="*/ 413835 w 12192000"/>
              <a:gd name="connsiteY158" fmla="*/ 2156783 h 2237474"/>
              <a:gd name="connsiteX159" fmla="*/ 376513 w 12192000"/>
              <a:gd name="connsiteY159" fmla="*/ 2154014 h 2237474"/>
              <a:gd name="connsiteX160" fmla="*/ 273386 w 12192000"/>
              <a:gd name="connsiteY160" fmla="*/ 2142551 h 2237474"/>
              <a:gd name="connsiteX161" fmla="*/ 169207 w 12192000"/>
              <a:gd name="connsiteY161" fmla="*/ 2128100 h 2237474"/>
              <a:gd name="connsiteX162" fmla="*/ 93149 w 12192000"/>
              <a:gd name="connsiteY162" fmla="*/ 2105324 h 2237474"/>
              <a:gd name="connsiteX163" fmla="*/ 88109 w 12192000"/>
              <a:gd name="connsiteY163" fmla="*/ 2106704 h 2237474"/>
              <a:gd name="connsiteX164" fmla="*/ 80022 w 12192000"/>
              <a:gd name="connsiteY164" fmla="*/ 2107254 h 2237474"/>
              <a:gd name="connsiteX165" fmla="*/ 79717 w 12192000"/>
              <a:gd name="connsiteY165" fmla="*/ 2107046 h 2237474"/>
              <a:gd name="connsiteX166" fmla="*/ 72352 w 12192000"/>
              <a:gd name="connsiteY166" fmla="*/ 2107991 h 2237474"/>
              <a:gd name="connsiteX167" fmla="*/ 37645 w 12192000"/>
              <a:gd name="connsiteY167" fmla="*/ 2115401 h 2237474"/>
              <a:gd name="connsiteX168" fmla="*/ 4572 w 12192000"/>
              <a:gd name="connsiteY168" fmla="*/ 2111091 h 2237474"/>
              <a:gd name="connsiteX169" fmla="*/ 0 w 12192000"/>
              <a:gd name="connsiteY169" fmla="*/ 2110468 h 2237474"/>
              <a:gd name="connsiteX170" fmla="*/ 0 w 12192000"/>
              <a:gd name="connsiteY17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42244 w 12192000"/>
              <a:gd name="connsiteY128" fmla="*/ 2055560 h 2237474"/>
              <a:gd name="connsiteX129" fmla="*/ 1877728 w 12192000"/>
              <a:gd name="connsiteY129" fmla="*/ 2101004 h 2237474"/>
              <a:gd name="connsiteX130" fmla="*/ 1759056 w 12192000"/>
              <a:gd name="connsiteY130" fmla="*/ 2125608 h 2237474"/>
              <a:gd name="connsiteX131" fmla="*/ 1637948 w 12192000"/>
              <a:gd name="connsiteY131" fmla="*/ 2172597 h 2237474"/>
              <a:gd name="connsiteX132" fmla="*/ 1434549 w 12192000"/>
              <a:gd name="connsiteY132" fmla="*/ 2234522 h 2237474"/>
              <a:gd name="connsiteX133" fmla="*/ 1398481 w 12192000"/>
              <a:gd name="connsiteY133" fmla="*/ 2237074 h 2237474"/>
              <a:gd name="connsiteX134" fmla="*/ 1398407 w 12192000"/>
              <a:gd name="connsiteY134" fmla="*/ 2237095 h 2237474"/>
              <a:gd name="connsiteX135" fmla="*/ 1370962 w 12192000"/>
              <a:gd name="connsiteY135" fmla="*/ 2237474 h 2237474"/>
              <a:gd name="connsiteX136" fmla="*/ 1356367 w 12192000"/>
              <a:gd name="connsiteY136" fmla="*/ 2235089 h 2237474"/>
              <a:gd name="connsiteX137" fmla="*/ 1324828 w 12192000"/>
              <a:gd name="connsiteY137" fmla="*/ 2231968 h 2237474"/>
              <a:gd name="connsiteX138" fmla="*/ 1279765 w 12192000"/>
              <a:gd name="connsiteY138" fmla="*/ 2229639 h 2237474"/>
              <a:gd name="connsiteX139" fmla="*/ 1195347 w 12192000"/>
              <a:gd name="connsiteY139" fmla="*/ 2212354 h 2237474"/>
              <a:gd name="connsiteX140" fmla="*/ 970251 w 12192000"/>
              <a:gd name="connsiteY140" fmla="*/ 2221029 h 2237474"/>
              <a:gd name="connsiteX141" fmla="*/ 812914 w 12192000"/>
              <a:gd name="connsiteY141" fmla="*/ 2202752 h 2237474"/>
              <a:gd name="connsiteX142" fmla="*/ 800195 w 12192000"/>
              <a:gd name="connsiteY142" fmla="*/ 2209407 h 2237474"/>
              <a:gd name="connsiteX143" fmla="*/ 784978 w 12192000"/>
              <a:gd name="connsiteY143" fmla="*/ 2212360 h 2237474"/>
              <a:gd name="connsiteX144" fmla="*/ 681987 w 12192000"/>
              <a:gd name="connsiteY144" fmla="*/ 2216757 h 2237474"/>
              <a:gd name="connsiteX145" fmla="*/ 669923 w 12192000"/>
              <a:gd name="connsiteY145" fmla="*/ 2211682 h 2237474"/>
              <a:gd name="connsiteX146" fmla="*/ 648680 w 12192000"/>
              <a:gd name="connsiteY146" fmla="*/ 2206229 h 2237474"/>
              <a:gd name="connsiteX147" fmla="*/ 597225 w 12192000"/>
              <a:gd name="connsiteY147" fmla="*/ 2180999 h 2237474"/>
              <a:gd name="connsiteX148" fmla="*/ 558449 w 12192000"/>
              <a:gd name="connsiteY148" fmla="*/ 2182346 h 2237474"/>
              <a:gd name="connsiteX149" fmla="*/ 550517 w 12192000"/>
              <a:gd name="connsiteY149" fmla="*/ 2182060 h 2237474"/>
              <a:gd name="connsiteX150" fmla="*/ 550309 w 12192000"/>
              <a:gd name="connsiteY150" fmla="*/ 2181825 h 2237474"/>
              <a:gd name="connsiteX151" fmla="*/ 541836 w 12192000"/>
              <a:gd name="connsiteY151" fmla="*/ 2181063 h 2237474"/>
              <a:gd name="connsiteX152" fmla="*/ 536057 w 12192000"/>
              <a:gd name="connsiteY152" fmla="*/ 2181537 h 2237474"/>
              <a:gd name="connsiteX153" fmla="*/ 520671 w 12192000"/>
              <a:gd name="connsiteY153" fmla="*/ 2180980 h 2237474"/>
              <a:gd name="connsiteX154" fmla="*/ 515024 w 12192000"/>
              <a:gd name="connsiteY154" fmla="*/ 2179258 h 2237474"/>
              <a:gd name="connsiteX155" fmla="*/ 512278 w 12192000"/>
              <a:gd name="connsiteY155" fmla="*/ 2176369 h 2237474"/>
              <a:gd name="connsiteX156" fmla="*/ 480419 w 12192000"/>
              <a:gd name="connsiteY156" fmla="*/ 2167807 h 2237474"/>
              <a:gd name="connsiteX157" fmla="*/ 413835 w 12192000"/>
              <a:gd name="connsiteY157" fmla="*/ 2156783 h 2237474"/>
              <a:gd name="connsiteX158" fmla="*/ 376513 w 12192000"/>
              <a:gd name="connsiteY158" fmla="*/ 2154014 h 2237474"/>
              <a:gd name="connsiteX159" fmla="*/ 273386 w 12192000"/>
              <a:gd name="connsiteY159" fmla="*/ 2142551 h 2237474"/>
              <a:gd name="connsiteX160" fmla="*/ 169207 w 12192000"/>
              <a:gd name="connsiteY160" fmla="*/ 2128100 h 2237474"/>
              <a:gd name="connsiteX161" fmla="*/ 93149 w 12192000"/>
              <a:gd name="connsiteY161" fmla="*/ 2105324 h 2237474"/>
              <a:gd name="connsiteX162" fmla="*/ 88109 w 12192000"/>
              <a:gd name="connsiteY162" fmla="*/ 2106704 h 2237474"/>
              <a:gd name="connsiteX163" fmla="*/ 80022 w 12192000"/>
              <a:gd name="connsiteY163" fmla="*/ 2107254 h 2237474"/>
              <a:gd name="connsiteX164" fmla="*/ 79717 w 12192000"/>
              <a:gd name="connsiteY164" fmla="*/ 2107046 h 2237474"/>
              <a:gd name="connsiteX165" fmla="*/ 72352 w 12192000"/>
              <a:gd name="connsiteY165" fmla="*/ 2107991 h 2237474"/>
              <a:gd name="connsiteX166" fmla="*/ 37645 w 12192000"/>
              <a:gd name="connsiteY166" fmla="*/ 2115401 h 2237474"/>
              <a:gd name="connsiteX167" fmla="*/ 4572 w 12192000"/>
              <a:gd name="connsiteY167" fmla="*/ 2111091 h 2237474"/>
              <a:gd name="connsiteX168" fmla="*/ 0 w 12192000"/>
              <a:gd name="connsiteY168" fmla="*/ 2110468 h 2237474"/>
              <a:gd name="connsiteX169" fmla="*/ 0 w 12192000"/>
              <a:gd name="connsiteY16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17102 w 12192000"/>
              <a:gd name="connsiteY123" fmla="*/ 2023004 h 2237474"/>
              <a:gd name="connsiteX124" fmla="*/ 2111935 w 12192000"/>
              <a:gd name="connsiteY124" fmla="*/ 2023163 h 2237474"/>
              <a:gd name="connsiteX125" fmla="*/ 2089991 w 12192000"/>
              <a:gd name="connsiteY125" fmla="*/ 2034193 h 2237474"/>
              <a:gd name="connsiteX126" fmla="*/ 2058061 w 12192000"/>
              <a:gd name="connsiteY126" fmla="*/ 2047942 h 2237474"/>
              <a:gd name="connsiteX127" fmla="*/ 2042244 w 12192000"/>
              <a:gd name="connsiteY127" fmla="*/ 2055560 h 2237474"/>
              <a:gd name="connsiteX128" fmla="*/ 1877728 w 12192000"/>
              <a:gd name="connsiteY128" fmla="*/ 2101004 h 2237474"/>
              <a:gd name="connsiteX129" fmla="*/ 1759056 w 12192000"/>
              <a:gd name="connsiteY129" fmla="*/ 2125608 h 2237474"/>
              <a:gd name="connsiteX130" fmla="*/ 1637948 w 12192000"/>
              <a:gd name="connsiteY130" fmla="*/ 2172597 h 2237474"/>
              <a:gd name="connsiteX131" fmla="*/ 1434549 w 12192000"/>
              <a:gd name="connsiteY131" fmla="*/ 2234522 h 2237474"/>
              <a:gd name="connsiteX132" fmla="*/ 1398481 w 12192000"/>
              <a:gd name="connsiteY132" fmla="*/ 2237074 h 2237474"/>
              <a:gd name="connsiteX133" fmla="*/ 1398407 w 12192000"/>
              <a:gd name="connsiteY133" fmla="*/ 2237095 h 2237474"/>
              <a:gd name="connsiteX134" fmla="*/ 1370962 w 12192000"/>
              <a:gd name="connsiteY134" fmla="*/ 2237474 h 2237474"/>
              <a:gd name="connsiteX135" fmla="*/ 1356367 w 12192000"/>
              <a:gd name="connsiteY135" fmla="*/ 2235089 h 2237474"/>
              <a:gd name="connsiteX136" fmla="*/ 1324828 w 12192000"/>
              <a:gd name="connsiteY136" fmla="*/ 2231968 h 2237474"/>
              <a:gd name="connsiteX137" fmla="*/ 1279765 w 12192000"/>
              <a:gd name="connsiteY137" fmla="*/ 2229639 h 2237474"/>
              <a:gd name="connsiteX138" fmla="*/ 1195347 w 12192000"/>
              <a:gd name="connsiteY138" fmla="*/ 2212354 h 2237474"/>
              <a:gd name="connsiteX139" fmla="*/ 970251 w 12192000"/>
              <a:gd name="connsiteY139" fmla="*/ 2221029 h 2237474"/>
              <a:gd name="connsiteX140" fmla="*/ 812914 w 12192000"/>
              <a:gd name="connsiteY140" fmla="*/ 2202752 h 2237474"/>
              <a:gd name="connsiteX141" fmla="*/ 800195 w 12192000"/>
              <a:gd name="connsiteY141" fmla="*/ 2209407 h 2237474"/>
              <a:gd name="connsiteX142" fmla="*/ 784978 w 12192000"/>
              <a:gd name="connsiteY142" fmla="*/ 2212360 h 2237474"/>
              <a:gd name="connsiteX143" fmla="*/ 681987 w 12192000"/>
              <a:gd name="connsiteY143" fmla="*/ 2216757 h 2237474"/>
              <a:gd name="connsiteX144" fmla="*/ 669923 w 12192000"/>
              <a:gd name="connsiteY144" fmla="*/ 2211682 h 2237474"/>
              <a:gd name="connsiteX145" fmla="*/ 648680 w 12192000"/>
              <a:gd name="connsiteY145" fmla="*/ 2206229 h 2237474"/>
              <a:gd name="connsiteX146" fmla="*/ 597225 w 12192000"/>
              <a:gd name="connsiteY146" fmla="*/ 2180999 h 2237474"/>
              <a:gd name="connsiteX147" fmla="*/ 558449 w 12192000"/>
              <a:gd name="connsiteY147" fmla="*/ 2182346 h 2237474"/>
              <a:gd name="connsiteX148" fmla="*/ 550517 w 12192000"/>
              <a:gd name="connsiteY148" fmla="*/ 2182060 h 2237474"/>
              <a:gd name="connsiteX149" fmla="*/ 550309 w 12192000"/>
              <a:gd name="connsiteY149" fmla="*/ 2181825 h 2237474"/>
              <a:gd name="connsiteX150" fmla="*/ 541836 w 12192000"/>
              <a:gd name="connsiteY150" fmla="*/ 2181063 h 2237474"/>
              <a:gd name="connsiteX151" fmla="*/ 536057 w 12192000"/>
              <a:gd name="connsiteY151" fmla="*/ 2181537 h 2237474"/>
              <a:gd name="connsiteX152" fmla="*/ 520671 w 12192000"/>
              <a:gd name="connsiteY152" fmla="*/ 2180980 h 2237474"/>
              <a:gd name="connsiteX153" fmla="*/ 515024 w 12192000"/>
              <a:gd name="connsiteY153" fmla="*/ 2179258 h 2237474"/>
              <a:gd name="connsiteX154" fmla="*/ 512278 w 12192000"/>
              <a:gd name="connsiteY154" fmla="*/ 2176369 h 2237474"/>
              <a:gd name="connsiteX155" fmla="*/ 480419 w 12192000"/>
              <a:gd name="connsiteY155" fmla="*/ 2167807 h 2237474"/>
              <a:gd name="connsiteX156" fmla="*/ 413835 w 12192000"/>
              <a:gd name="connsiteY156" fmla="*/ 2156783 h 2237474"/>
              <a:gd name="connsiteX157" fmla="*/ 376513 w 12192000"/>
              <a:gd name="connsiteY157" fmla="*/ 2154014 h 2237474"/>
              <a:gd name="connsiteX158" fmla="*/ 273386 w 12192000"/>
              <a:gd name="connsiteY158" fmla="*/ 2142551 h 2237474"/>
              <a:gd name="connsiteX159" fmla="*/ 169207 w 12192000"/>
              <a:gd name="connsiteY159" fmla="*/ 2128100 h 2237474"/>
              <a:gd name="connsiteX160" fmla="*/ 93149 w 12192000"/>
              <a:gd name="connsiteY160" fmla="*/ 2105324 h 2237474"/>
              <a:gd name="connsiteX161" fmla="*/ 88109 w 12192000"/>
              <a:gd name="connsiteY161" fmla="*/ 2106704 h 2237474"/>
              <a:gd name="connsiteX162" fmla="*/ 80022 w 12192000"/>
              <a:gd name="connsiteY162" fmla="*/ 2107254 h 2237474"/>
              <a:gd name="connsiteX163" fmla="*/ 79717 w 12192000"/>
              <a:gd name="connsiteY163" fmla="*/ 2107046 h 2237474"/>
              <a:gd name="connsiteX164" fmla="*/ 72352 w 12192000"/>
              <a:gd name="connsiteY164" fmla="*/ 2107991 h 2237474"/>
              <a:gd name="connsiteX165" fmla="*/ 37645 w 12192000"/>
              <a:gd name="connsiteY165" fmla="*/ 2115401 h 2237474"/>
              <a:gd name="connsiteX166" fmla="*/ 4572 w 12192000"/>
              <a:gd name="connsiteY166" fmla="*/ 2111091 h 2237474"/>
              <a:gd name="connsiteX167" fmla="*/ 0 w 12192000"/>
              <a:gd name="connsiteY167" fmla="*/ 2110468 h 2237474"/>
              <a:gd name="connsiteX168" fmla="*/ 0 w 12192000"/>
              <a:gd name="connsiteY16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17102 w 12192000"/>
              <a:gd name="connsiteY123" fmla="*/ 2023004 h 2237474"/>
              <a:gd name="connsiteX124" fmla="*/ 2089991 w 12192000"/>
              <a:gd name="connsiteY124" fmla="*/ 2034193 h 2237474"/>
              <a:gd name="connsiteX125" fmla="*/ 2058061 w 12192000"/>
              <a:gd name="connsiteY125" fmla="*/ 2047942 h 2237474"/>
              <a:gd name="connsiteX126" fmla="*/ 2042244 w 12192000"/>
              <a:gd name="connsiteY126" fmla="*/ 2055560 h 2237474"/>
              <a:gd name="connsiteX127" fmla="*/ 1877728 w 12192000"/>
              <a:gd name="connsiteY127" fmla="*/ 2101004 h 2237474"/>
              <a:gd name="connsiteX128" fmla="*/ 1759056 w 12192000"/>
              <a:gd name="connsiteY128" fmla="*/ 2125608 h 2237474"/>
              <a:gd name="connsiteX129" fmla="*/ 1637948 w 12192000"/>
              <a:gd name="connsiteY129" fmla="*/ 2172597 h 2237474"/>
              <a:gd name="connsiteX130" fmla="*/ 1434549 w 12192000"/>
              <a:gd name="connsiteY130" fmla="*/ 2234522 h 2237474"/>
              <a:gd name="connsiteX131" fmla="*/ 1398481 w 12192000"/>
              <a:gd name="connsiteY131" fmla="*/ 2237074 h 2237474"/>
              <a:gd name="connsiteX132" fmla="*/ 1398407 w 12192000"/>
              <a:gd name="connsiteY132" fmla="*/ 2237095 h 2237474"/>
              <a:gd name="connsiteX133" fmla="*/ 1370962 w 12192000"/>
              <a:gd name="connsiteY133" fmla="*/ 2237474 h 2237474"/>
              <a:gd name="connsiteX134" fmla="*/ 1356367 w 12192000"/>
              <a:gd name="connsiteY134" fmla="*/ 2235089 h 2237474"/>
              <a:gd name="connsiteX135" fmla="*/ 1324828 w 12192000"/>
              <a:gd name="connsiteY135" fmla="*/ 2231968 h 2237474"/>
              <a:gd name="connsiteX136" fmla="*/ 1279765 w 12192000"/>
              <a:gd name="connsiteY136" fmla="*/ 2229639 h 2237474"/>
              <a:gd name="connsiteX137" fmla="*/ 1195347 w 12192000"/>
              <a:gd name="connsiteY137" fmla="*/ 2212354 h 2237474"/>
              <a:gd name="connsiteX138" fmla="*/ 970251 w 12192000"/>
              <a:gd name="connsiteY138" fmla="*/ 2221029 h 2237474"/>
              <a:gd name="connsiteX139" fmla="*/ 812914 w 12192000"/>
              <a:gd name="connsiteY139" fmla="*/ 2202752 h 2237474"/>
              <a:gd name="connsiteX140" fmla="*/ 800195 w 12192000"/>
              <a:gd name="connsiteY140" fmla="*/ 2209407 h 2237474"/>
              <a:gd name="connsiteX141" fmla="*/ 784978 w 12192000"/>
              <a:gd name="connsiteY141" fmla="*/ 2212360 h 2237474"/>
              <a:gd name="connsiteX142" fmla="*/ 681987 w 12192000"/>
              <a:gd name="connsiteY142" fmla="*/ 2216757 h 2237474"/>
              <a:gd name="connsiteX143" fmla="*/ 669923 w 12192000"/>
              <a:gd name="connsiteY143" fmla="*/ 2211682 h 2237474"/>
              <a:gd name="connsiteX144" fmla="*/ 648680 w 12192000"/>
              <a:gd name="connsiteY144" fmla="*/ 2206229 h 2237474"/>
              <a:gd name="connsiteX145" fmla="*/ 597225 w 12192000"/>
              <a:gd name="connsiteY145" fmla="*/ 2180999 h 2237474"/>
              <a:gd name="connsiteX146" fmla="*/ 558449 w 12192000"/>
              <a:gd name="connsiteY146" fmla="*/ 2182346 h 2237474"/>
              <a:gd name="connsiteX147" fmla="*/ 550517 w 12192000"/>
              <a:gd name="connsiteY147" fmla="*/ 2182060 h 2237474"/>
              <a:gd name="connsiteX148" fmla="*/ 550309 w 12192000"/>
              <a:gd name="connsiteY148" fmla="*/ 2181825 h 2237474"/>
              <a:gd name="connsiteX149" fmla="*/ 541836 w 12192000"/>
              <a:gd name="connsiteY149" fmla="*/ 2181063 h 2237474"/>
              <a:gd name="connsiteX150" fmla="*/ 536057 w 12192000"/>
              <a:gd name="connsiteY150" fmla="*/ 2181537 h 2237474"/>
              <a:gd name="connsiteX151" fmla="*/ 520671 w 12192000"/>
              <a:gd name="connsiteY151" fmla="*/ 2180980 h 2237474"/>
              <a:gd name="connsiteX152" fmla="*/ 515024 w 12192000"/>
              <a:gd name="connsiteY152" fmla="*/ 2179258 h 2237474"/>
              <a:gd name="connsiteX153" fmla="*/ 512278 w 12192000"/>
              <a:gd name="connsiteY153" fmla="*/ 2176369 h 2237474"/>
              <a:gd name="connsiteX154" fmla="*/ 480419 w 12192000"/>
              <a:gd name="connsiteY154" fmla="*/ 2167807 h 2237474"/>
              <a:gd name="connsiteX155" fmla="*/ 413835 w 12192000"/>
              <a:gd name="connsiteY155" fmla="*/ 2156783 h 2237474"/>
              <a:gd name="connsiteX156" fmla="*/ 376513 w 12192000"/>
              <a:gd name="connsiteY156" fmla="*/ 2154014 h 2237474"/>
              <a:gd name="connsiteX157" fmla="*/ 273386 w 12192000"/>
              <a:gd name="connsiteY157" fmla="*/ 2142551 h 2237474"/>
              <a:gd name="connsiteX158" fmla="*/ 169207 w 12192000"/>
              <a:gd name="connsiteY158" fmla="*/ 2128100 h 2237474"/>
              <a:gd name="connsiteX159" fmla="*/ 93149 w 12192000"/>
              <a:gd name="connsiteY159" fmla="*/ 2105324 h 2237474"/>
              <a:gd name="connsiteX160" fmla="*/ 88109 w 12192000"/>
              <a:gd name="connsiteY160" fmla="*/ 2106704 h 2237474"/>
              <a:gd name="connsiteX161" fmla="*/ 80022 w 12192000"/>
              <a:gd name="connsiteY161" fmla="*/ 2107254 h 2237474"/>
              <a:gd name="connsiteX162" fmla="*/ 79717 w 12192000"/>
              <a:gd name="connsiteY162" fmla="*/ 2107046 h 2237474"/>
              <a:gd name="connsiteX163" fmla="*/ 72352 w 12192000"/>
              <a:gd name="connsiteY163" fmla="*/ 2107991 h 2237474"/>
              <a:gd name="connsiteX164" fmla="*/ 37645 w 12192000"/>
              <a:gd name="connsiteY164" fmla="*/ 2115401 h 2237474"/>
              <a:gd name="connsiteX165" fmla="*/ 4572 w 12192000"/>
              <a:gd name="connsiteY165" fmla="*/ 2111091 h 2237474"/>
              <a:gd name="connsiteX166" fmla="*/ 0 w 12192000"/>
              <a:gd name="connsiteY166" fmla="*/ 2110468 h 2237474"/>
              <a:gd name="connsiteX167" fmla="*/ 0 w 12192000"/>
              <a:gd name="connsiteY16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089991 w 12192000"/>
              <a:gd name="connsiteY123" fmla="*/ 2034193 h 2237474"/>
              <a:gd name="connsiteX124" fmla="*/ 2058061 w 12192000"/>
              <a:gd name="connsiteY124" fmla="*/ 2047942 h 2237474"/>
              <a:gd name="connsiteX125" fmla="*/ 2042244 w 12192000"/>
              <a:gd name="connsiteY125" fmla="*/ 2055560 h 2237474"/>
              <a:gd name="connsiteX126" fmla="*/ 1877728 w 12192000"/>
              <a:gd name="connsiteY126" fmla="*/ 2101004 h 2237474"/>
              <a:gd name="connsiteX127" fmla="*/ 1759056 w 12192000"/>
              <a:gd name="connsiteY127" fmla="*/ 2125608 h 2237474"/>
              <a:gd name="connsiteX128" fmla="*/ 1637948 w 12192000"/>
              <a:gd name="connsiteY128" fmla="*/ 2172597 h 2237474"/>
              <a:gd name="connsiteX129" fmla="*/ 1434549 w 12192000"/>
              <a:gd name="connsiteY129" fmla="*/ 2234522 h 2237474"/>
              <a:gd name="connsiteX130" fmla="*/ 1398481 w 12192000"/>
              <a:gd name="connsiteY130" fmla="*/ 2237074 h 2237474"/>
              <a:gd name="connsiteX131" fmla="*/ 1398407 w 12192000"/>
              <a:gd name="connsiteY131" fmla="*/ 2237095 h 2237474"/>
              <a:gd name="connsiteX132" fmla="*/ 1370962 w 12192000"/>
              <a:gd name="connsiteY132" fmla="*/ 2237474 h 2237474"/>
              <a:gd name="connsiteX133" fmla="*/ 1356367 w 12192000"/>
              <a:gd name="connsiteY133" fmla="*/ 2235089 h 2237474"/>
              <a:gd name="connsiteX134" fmla="*/ 1324828 w 12192000"/>
              <a:gd name="connsiteY134" fmla="*/ 2231968 h 2237474"/>
              <a:gd name="connsiteX135" fmla="*/ 1279765 w 12192000"/>
              <a:gd name="connsiteY135" fmla="*/ 2229639 h 2237474"/>
              <a:gd name="connsiteX136" fmla="*/ 1195347 w 12192000"/>
              <a:gd name="connsiteY136" fmla="*/ 2212354 h 2237474"/>
              <a:gd name="connsiteX137" fmla="*/ 970251 w 12192000"/>
              <a:gd name="connsiteY137" fmla="*/ 2221029 h 2237474"/>
              <a:gd name="connsiteX138" fmla="*/ 812914 w 12192000"/>
              <a:gd name="connsiteY138" fmla="*/ 2202752 h 2237474"/>
              <a:gd name="connsiteX139" fmla="*/ 800195 w 12192000"/>
              <a:gd name="connsiteY139" fmla="*/ 2209407 h 2237474"/>
              <a:gd name="connsiteX140" fmla="*/ 784978 w 12192000"/>
              <a:gd name="connsiteY140" fmla="*/ 2212360 h 2237474"/>
              <a:gd name="connsiteX141" fmla="*/ 681987 w 12192000"/>
              <a:gd name="connsiteY141" fmla="*/ 2216757 h 2237474"/>
              <a:gd name="connsiteX142" fmla="*/ 669923 w 12192000"/>
              <a:gd name="connsiteY142" fmla="*/ 2211682 h 2237474"/>
              <a:gd name="connsiteX143" fmla="*/ 648680 w 12192000"/>
              <a:gd name="connsiteY143" fmla="*/ 2206229 h 2237474"/>
              <a:gd name="connsiteX144" fmla="*/ 597225 w 12192000"/>
              <a:gd name="connsiteY144" fmla="*/ 2180999 h 2237474"/>
              <a:gd name="connsiteX145" fmla="*/ 558449 w 12192000"/>
              <a:gd name="connsiteY145" fmla="*/ 2182346 h 2237474"/>
              <a:gd name="connsiteX146" fmla="*/ 550517 w 12192000"/>
              <a:gd name="connsiteY146" fmla="*/ 2182060 h 2237474"/>
              <a:gd name="connsiteX147" fmla="*/ 550309 w 12192000"/>
              <a:gd name="connsiteY147" fmla="*/ 2181825 h 2237474"/>
              <a:gd name="connsiteX148" fmla="*/ 541836 w 12192000"/>
              <a:gd name="connsiteY148" fmla="*/ 2181063 h 2237474"/>
              <a:gd name="connsiteX149" fmla="*/ 536057 w 12192000"/>
              <a:gd name="connsiteY149" fmla="*/ 2181537 h 2237474"/>
              <a:gd name="connsiteX150" fmla="*/ 520671 w 12192000"/>
              <a:gd name="connsiteY150" fmla="*/ 2180980 h 2237474"/>
              <a:gd name="connsiteX151" fmla="*/ 515024 w 12192000"/>
              <a:gd name="connsiteY151" fmla="*/ 2179258 h 2237474"/>
              <a:gd name="connsiteX152" fmla="*/ 512278 w 12192000"/>
              <a:gd name="connsiteY152" fmla="*/ 2176369 h 2237474"/>
              <a:gd name="connsiteX153" fmla="*/ 480419 w 12192000"/>
              <a:gd name="connsiteY153" fmla="*/ 2167807 h 2237474"/>
              <a:gd name="connsiteX154" fmla="*/ 413835 w 12192000"/>
              <a:gd name="connsiteY154" fmla="*/ 2156783 h 2237474"/>
              <a:gd name="connsiteX155" fmla="*/ 376513 w 12192000"/>
              <a:gd name="connsiteY155" fmla="*/ 2154014 h 2237474"/>
              <a:gd name="connsiteX156" fmla="*/ 273386 w 12192000"/>
              <a:gd name="connsiteY156" fmla="*/ 2142551 h 2237474"/>
              <a:gd name="connsiteX157" fmla="*/ 169207 w 12192000"/>
              <a:gd name="connsiteY157" fmla="*/ 2128100 h 2237474"/>
              <a:gd name="connsiteX158" fmla="*/ 93149 w 12192000"/>
              <a:gd name="connsiteY158" fmla="*/ 2105324 h 2237474"/>
              <a:gd name="connsiteX159" fmla="*/ 88109 w 12192000"/>
              <a:gd name="connsiteY159" fmla="*/ 2106704 h 2237474"/>
              <a:gd name="connsiteX160" fmla="*/ 80022 w 12192000"/>
              <a:gd name="connsiteY160" fmla="*/ 2107254 h 2237474"/>
              <a:gd name="connsiteX161" fmla="*/ 79717 w 12192000"/>
              <a:gd name="connsiteY161" fmla="*/ 2107046 h 2237474"/>
              <a:gd name="connsiteX162" fmla="*/ 72352 w 12192000"/>
              <a:gd name="connsiteY162" fmla="*/ 2107991 h 2237474"/>
              <a:gd name="connsiteX163" fmla="*/ 37645 w 12192000"/>
              <a:gd name="connsiteY163" fmla="*/ 2115401 h 2237474"/>
              <a:gd name="connsiteX164" fmla="*/ 4572 w 12192000"/>
              <a:gd name="connsiteY164" fmla="*/ 2111091 h 2237474"/>
              <a:gd name="connsiteX165" fmla="*/ 0 w 12192000"/>
              <a:gd name="connsiteY165" fmla="*/ 2110468 h 2237474"/>
              <a:gd name="connsiteX166" fmla="*/ 0 w 12192000"/>
              <a:gd name="connsiteY16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085228 w 12192000"/>
              <a:gd name="connsiteY123" fmla="*/ 2046431 h 2237474"/>
              <a:gd name="connsiteX124" fmla="*/ 2058061 w 12192000"/>
              <a:gd name="connsiteY124" fmla="*/ 2047942 h 2237474"/>
              <a:gd name="connsiteX125" fmla="*/ 2042244 w 12192000"/>
              <a:gd name="connsiteY125" fmla="*/ 2055560 h 2237474"/>
              <a:gd name="connsiteX126" fmla="*/ 1877728 w 12192000"/>
              <a:gd name="connsiteY126" fmla="*/ 2101004 h 2237474"/>
              <a:gd name="connsiteX127" fmla="*/ 1759056 w 12192000"/>
              <a:gd name="connsiteY127" fmla="*/ 2125608 h 2237474"/>
              <a:gd name="connsiteX128" fmla="*/ 1637948 w 12192000"/>
              <a:gd name="connsiteY128" fmla="*/ 2172597 h 2237474"/>
              <a:gd name="connsiteX129" fmla="*/ 1434549 w 12192000"/>
              <a:gd name="connsiteY129" fmla="*/ 2234522 h 2237474"/>
              <a:gd name="connsiteX130" fmla="*/ 1398481 w 12192000"/>
              <a:gd name="connsiteY130" fmla="*/ 2237074 h 2237474"/>
              <a:gd name="connsiteX131" fmla="*/ 1398407 w 12192000"/>
              <a:gd name="connsiteY131" fmla="*/ 2237095 h 2237474"/>
              <a:gd name="connsiteX132" fmla="*/ 1370962 w 12192000"/>
              <a:gd name="connsiteY132" fmla="*/ 2237474 h 2237474"/>
              <a:gd name="connsiteX133" fmla="*/ 1356367 w 12192000"/>
              <a:gd name="connsiteY133" fmla="*/ 2235089 h 2237474"/>
              <a:gd name="connsiteX134" fmla="*/ 1324828 w 12192000"/>
              <a:gd name="connsiteY134" fmla="*/ 2231968 h 2237474"/>
              <a:gd name="connsiteX135" fmla="*/ 1279765 w 12192000"/>
              <a:gd name="connsiteY135" fmla="*/ 2229639 h 2237474"/>
              <a:gd name="connsiteX136" fmla="*/ 1195347 w 12192000"/>
              <a:gd name="connsiteY136" fmla="*/ 2212354 h 2237474"/>
              <a:gd name="connsiteX137" fmla="*/ 970251 w 12192000"/>
              <a:gd name="connsiteY137" fmla="*/ 2221029 h 2237474"/>
              <a:gd name="connsiteX138" fmla="*/ 812914 w 12192000"/>
              <a:gd name="connsiteY138" fmla="*/ 2202752 h 2237474"/>
              <a:gd name="connsiteX139" fmla="*/ 800195 w 12192000"/>
              <a:gd name="connsiteY139" fmla="*/ 2209407 h 2237474"/>
              <a:gd name="connsiteX140" fmla="*/ 784978 w 12192000"/>
              <a:gd name="connsiteY140" fmla="*/ 2212360 h 2237474"/>
              <a:gd name="connsiteX141" fmla="*/ 681987 w 12192000"/>
              <a:gd name="connsiteY141" fmla="*/ 2216757 h 2237474"/>
              <a:gd name="connsiteX142" fmla="*/ 669923 w 12192000"/>
              <a:gd name="connsiteY142" fmla="*/ 2211682 h 2237474"/>
              <a:gd name="connsiteX143" fmla="*/ 648680 w 12192000"/>
              <a:gd name="connsiteY143" fmla="*/ 2206229 h 2237474"/>
              <a:gd name="connsiteX144" fmla="*/ 597225 w 12192000"/>
              <a:gd name="connsiteY144" fmla="*/ 2180999 h 2237474"/>
              <a:gd name="connsiteX145" fmla="*/ 558449 w 12192000"/>
              <a:gd name="connsiteY145" fmla="*/ 2182346 h 2237474"/>
              <a:gd name="connsiteX146" fmla="*/ 550517 w 12192000"/>
              <a:gd name="connsiteY146" fmla="*/ 2182060 h 2237474"/>
              <a:gd name="connsiteX147" fmla="*/ 550309 w 12192000"/>
              <a:gd name="connsiteY147" fmla="*/ 2181825 h 2237474"/>
              <a:gd name="connsiteX148" fmla="*/ 541836 w 12192000"/>
              <a:gd name="connsiteY148" fmla="*/ 2181063 h 2237474"/>
              <a:gd name="connsiteX149" fmla="*/ 536057 w 12192000"/>
              <a:gd name="connsiteY149" fmla="*/ 2181537 h 2237474"/>
              <a:gd name="connsiteX150" fmla="*/ 520671 w 12192000"/>
              <a:gd name="connsiteY150" fmla="*/ 2180980 h 2237474"/>
              <a:gd name="connsiteX151" fmla="*/ 515024 w 12192000"/>
              <a:gd name="connsiteY151" fmla="*/ 2179258 h 2237474"/>
              <a:gd name="connsiteX152" fmla="*/ 512278 w 12192000"/>
              <a:gd name="connsiteY152" fmla="*/ 2176369 h 2237474"/>
              <a:gd name="connsiteX153" fmla="*/ 480419 w 12192000"/>
              <a:gd name="connsiteY153" fmla="*/ 2167807 h 2237474"/>
              <a:gd name="connsiteX154" fmla="*/ 413835 w 12192000"/>
              <a:gd name="connsiteY154" fmla="*/ 2156783 h 2237474"/>
              <a:gd name="connsiteX155" fmla="*/ 376513 w 12192000"/>
              <a:gd name="connsiteY155" fmla="*/ 2154014 h 2237474"/>
              <a:gd name="connsiteX156" fmla="*/ 273386 w 12192000"/>
              <a:gd name="connsiteY156" fmla="*/ 2142551 h 2237474"/>
              <a:gd name="connsiteX157" fmla="*/ 169207 w 12192000"/>
              <a:gd name="connsiteY157" fmla="*/ 2128100 h 2237474"/>
              <a:gd name="connsiteX158" fmla="*/ 93149 w 12192000"/>
              <a:gd name="connsiteY158" fmla="*/ 2105324 h 2237474"/>
              <a:gd name="connsiteX159" fmla="*/ 88109 w 12192000"/>
              <a:gd name="connsiteY159" fmla="*/ 2106704 h 2237474"/>
              <a:gd name="connsiteX160" fmla="*/ 80022 w 12192000"/>
              <a:gd name="connsiteY160" fmla="*/ 2107254 h 2237474"/>
              <a:gd name="connsiteX161" fmla="*/ 79717 w 12192000"/>
              <a:gd name="connsiteY161" fmla="*/ 2107046 h 2237474"/>
              <a:gd name="connsiteX162" fmla="*/ 72352 w 12192000"/>
              <a:gd name="connsiteY162" fmla="*/ 2107991 h 2237474"/>
              <a:gd name="connsiteX163" fmla="*/ 37645 w 12192000"/>
              <a:gd name="connsiteY163" fmla="*/ 2115401 h 2237474"/>
              <a:gd name="connsiteX164" fmla="*/ 4572 w 12192000"/>
              <a:gd name="connsiteY164" fmla="*/ 2111091 h 2237474"/>
              <a:gd name="connsiteX165" fmla="*/ 0 w 12192000"/>
              <a:gd name="connsiteY165" fmla="*/ 2110468 h 2237474"/>
              <a:gd name="connsiteX166" fmla="*/ 0 w 12192000"/>
              <a:gd name="connsiteY16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81987 w 12192000"/>
              <a:gd name="connsiteY140" fmla="*/ 2216757 h 2237474"/>
              <a:gd name="connsiteX141" fmla="*/ 669923 w 12192000"/>
              <a:gd name="connsiteY141" fmla="*/ 2211682 h 2237474"/>
              <a:gd name="connsiteX142" fmla="*/ 648680 w 12192000"/>
              <a:gd name="connsiteY142" fmla="*/ 2206229 h 2237474"/>
              <a:gd name="connsiteX143" fmla="*/ 597225 w 12192000"/>
              <a:gd name="connsiteY143" fmla="*/ 2180999 h 2237474"/>
              <a:gd name="connsiteX144" fmla="*/ 558449 w 12192000"/>
              <a:gd name="connsiteY144" fmla="*/ 2182346 h 2237474"/>
              <a:gd name="connsiteX145" fmla="*/ 550517 w 12192000"/>
              <a:gd name="connsiteY145" fmla="*/ 2182060 h 2237474"/>
              <a:gd name="connsiteX146" fmla="*/ 550309 w 12192000"/>
              <a:gd name="connsiteY146" fmla="*/ 2181825 h 2237474"/>
              <a:gd name="connsiteX147" fmla="*/ 541836 w 12192000"/>
              <a:gd name="connsiteY147" fmla="*/ 2181063 h 2237474"/>
              <a:gd name="connsiteX148" fmla="*/ 536057 w 12192000"/>
              <a:gd name="connsiteY148" fmla="*/ 2181537 h 2237474"/>
              <a:gd name="connsiteX149" fmla="*/ 520671 w 12192000"/>
              <a:gd name="connsiteY149" fmla="*/ 2180980 h 2237474"/>
              <a:gd name="connsiteX150" fmla="*/ 515024 w 12192000"/>
              <a:gd name="connsiteY150" fmla="*/ 2179258 h 2237474"/>
              <a:gd name="connsiteX151" fmla="*/ 512278 w 12192000"/>
              <a:gd name="connsiteY151" fmla="*/ 2176369 h 2237474"/>
              <a:gd name="connsiteX152" fmla="*/ 480419 w 12192000"/>
              <a:gd name="connsiteY152" fmla="*/ 2167807 h 2237474"/>
              <a:gd name="connsiteX153" fmla="*/ 413835 w 12192000"/>
              <a:gd name="connsiteY153" fmla="*/ 2156783 h 2237474"/>
              <a:gd name="connsiteX154" fmla="*/ 376513 w 12192000"/>
              <a:gd name="connsiteY154" fmla="*/ 2154014 h 2237474"/>
              <a:gd name="connsiteX155" fmla="*/ 273386 w 12192000"/>
              <a:gd name="connsiteY155" fmla="*/ 2142551 h 2237474"/>
              <a:gd name="connsiteX156" fmla="*/ 169207 w 12192000"/>
              <a:gd name="connsiteY156" fmla="*/ 2128100 h 2237474"/>
              <a:gd name="connsiteX157" fmla="*/ 93149 w 12192000"/>
              <a:gd name="connsiteY157" fmla="*/ 2105324 h 2237474"/>
              <a:gd name="connsiteX158" fmla="*/ 88109 w 12192000"/>
              <a:gd name="connsiteY158" fmla="*/ 2106704 h 2237474"/>
              <a:gd name="connsiteX159" fmla="*/ 80022 w 12192000"/>
              <a:gd name="connsiteY159" fmla="*/ 2107254 h 2237474"/>
              <a:gd name="connsiteX160" fmla="*/ 79717 w 12192000"/>
              <a:gd name="connsiteY160" fmla="*/ 2107046 h 2237474"/>
              <a:gd name="connsiteX161" fmla="*/ 72352 w 12192000"/>
              <a:gd name="connsiteY161" fmla="*/ 2107991 h 2237474"/>
              <a:gd name="connsiteX162" fmla="*/ 37645 w 12192000"/>
              <a:gd name="connsiteY162" fmla="*/ 2115401 h 2237474"/>
              <a:gd name="connsiteX163" fmla="*/ 4572 w 12192000"/>
              <a:gd name="connsiteY163" fmla="*/ 2111091 h 2237474"/>
              <a:gd name="connsiteX164" fmla="*/ 0 w 12192000"/>
              <a:gd name="connsiteY164" fmla="*/ 2110468 h 2237474"/>
              <a:gd name="connsiteX165" fmla="*/ 0 w 12192000"/>
              <a:gd name="connsiteY16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81987 w 12192000"/>
              <a:gd name="connsiteY140" fmla="*/ 2216757 h 2237474"/>
              <a:gd name="connsiteX141" fmla="*/ 669923 w 12192000"/>
              <a:gd name="connsiteY141" fmla="*/ 2211682 h 2237474"/>
              <a:gd name="connsiteX142" fmla="*/ 648680 w 12192000"/>
              <a:gd name="connsiteY142" fmla="*/ 2206229 h 2237474"/>
              <a:gd name="connsiteX143" fmla="*/ 597225 w 12192000"/>
              <a:gd name="connsiteY143" fmla="*/ 2180999 h 2237474"/>
              <a:gd name="connsiteX144" fmla="*/ 558449 w 12192000"/>
              <a:gd name="connsiteY144" fmla="*/ 2182346 h 2237474"/>
              <a:gd name="connsiteX145" fmla="*/ 550517 w 12192000"/>
              <a:gd name="connsiteY145" fmla="*/ 2182060 h 2237474"/>
              <a:gd name="connsiteX146" fmla="*/ 550309 w 12192000"/>
              <a:gd name="connsiteY146" fmla="*/ 2181825 h 2237474"/>
              <a:gd name="connsiteX147" fmla="*/ 541836 w 12192000"/>
              <a:gd name="connsiteY147" fmla="*/ 2181063 h 2237474"/>
              <a:gd name="connsiteX148" fmla="*/ 536057 w 12192000"/>
              <a:gd name="connsiteY148" fmla="*/ 2181537 h 2237474"/>
              <a:gd name="connsiteX149" fmla="*/ 520671 w 12192000"/>
              <a:gd name="connsiteY149" fmla="*/ 2180980 h 2237474"/>
              <a:gd name="connsiteX150" fmla="*/ 515024 w 12192000"/>
              <a:gd name="connsiteY150" fmla="*/ 2179258 h 2237474"/>
              <a:gd name="connsiteX151" fmla="*/ 512278 w 12192000"/>
              <a:gd name="connsiteY151" fmla="*/ 2176369 h 2237474"/>
              <a:gd name="connsiteX152" fmla="*/ 480419 w 12192000"/>
              <a:gd name="connsiteY152" fmla="*/ 2167807 h 2237474"/>
              <a:gd name="connsiteX153" fmla="*/ 413835 w 12192000"/>
              <a:gd name="connsiteY153" fmla="*/ 2156783 h 2237474"/>
              <a:gd name="connsiteX154" fmla="*/ 376513 w 12192000"/>
              <a:gd name="connsiteY154" fmla="*/ 2154014 h 2237474"/>
              <a:gd name="connsiteX155" fmla="*/ 273386 w 12192000"/>
              <a:gd name="connsiteY155" fmla="*/ 2142551 h 2237474"/>
              <a:gd name="connsiteX156" fmla="*/ 169207 w 12192000"/>
              <a:gd name="connsiteY156" fmla="*/ 2128100 h 2237474"/>
              <a:gd name="connsiteX157" fmla="*/ 93149 w 12192000"/>
              <a:gd name="connsiteY157" fmla="*/ 2105324 h 2237474"/>
              <a:gd name="connsiteX158" fmla="*/ 88109 w 12192000"/>
              <a:gd name="connsiteY158" fmla="*/ 2106704 h 2237474"/>
              <a:gd name="connsiteX159" fmla="*/ 80022 w 12192000"/>
              <a:gd name="connsiteY159" fmla="*/ 2107254 h 2237474"/>
              <a:gd name="connsiteX160" fmla="*/ 79717 w 12192000"/>
              <a:gd name="connsiteY160" fmla="*/ 2107046 h 2237474"/>
              <a:gd name="connsiteX161" fmla="*/ 72352 w 12192000"/>
              <a:gd name="connsiteY161" fmla="*/ 2107991 h 2237474"/>
              <a:gd name="connsiteX162" fmla="*/ 37645 w 12192000"/>
              <a:gd name="connsiteY162" fmla="*/ 2115401 h 2237474"/>
              <a:gd name="connsiteX163" fmla="*/ 4572 w 12192000"/>
              <a:gd name="connsiteY163" fmla="*/ 2111091 h 2237474"/>
              <a:gd name="connsiteX164" fmla="*/ 0 w 12192000"/>
              <a:gd name="connsiteY164" fmla="*/ 2110468 h 2237474"/>
              <a:gd name="connsiteX165" fmla="*/ 0 w 12192000"/>
              <a:gd name="connsiteY16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41836 w 12192000"/>
              <a:gd name="connsiteY146" fmla="*/ 2181063 h 2237474"/>
              <a:gd name="connsiteX147" fmla="*/ 536057 w 12192000"/>
              <a:gd name="connsiteY147" fmla="*/ 2181537 h 2237474"/>
              <a:gd name="connsiteX148" fmla="*/ 520671 w 12192000"/>
              <a:gd name="connsiteY148" fmla="*/ 2180980 h 2237474"/>
              <a:gd name="connsiteX149" fmla="*/ 515024 w 12192000"/>
              <a:gd name="connsiteY149" fmla="*/ 2179258 h 2237474"/>
              <a:gd name="connsiteX150" fmla="*/ 512278 w 12192000"/>
              <a:gd name="connsiteY150" fmla="*/ 2176369 h 2237474"/>
              <a:gd name="connsiteX151" fmla="*/ 480419 w 12192000"/>
              <a:gd name="connsiteY151" fmla="*/ 2167807 h 2237474"/>
              <a:gd name="connsiteX152" fmla="*/ 413835 w 12192000"/>
              <a:gd name="connsiteY152" fmla="*/ 2156783 h 2237474"/>
              <a:gd name="connsiteX153" fmla="*/ 376513 w 12192000"/>
              <a:gd name="connsiteY153" fmla="*/ 2154014 h 2237474"/>
              <a:gd name="connsiteX154" fmla="*/ 273386 w 12192000"/>
              <a:gd name="connsiteY154" fmla="*/ 2142551 h 2237474"/>
              <a:gd name="connsiteX155" fmla="*/ 169207 w 12192000"/>
              <a:gd name="connsiteY155" fmla="*/ 2128100 h 2237474"/>
              <a:gd name="connsiteX156" fmla="*/ 93149 w 12192000"/>
              <a:gd name="connsiteY156" fmla="*/ 2105324 h 2237474"/>
              <a:gd name="connsiteX157" fmla="*/ 88109 w 12192000"/>
              <a:gd name="connsiteY157" fmla="*/ 2106704 h 2237474"/>
              <a:gd name="connsiteX158" fmla="*/ 80022 w 12192000"/>
              <a:gd name="connsiteY158" fmla="*/ 2107254 h 2237474"/>
              <a:gd name="connsiteX159" fmla="*/ 79717 w 12192000"/>
              <a:gd name="connsiteY159" fmla="*/ 2107046 h 2237474"/>
              <a:gd name="connsiteX160" fmla="*/ 72352 w 12192000"/>
              <a:gd name="connsiteY160" fmla="*/ 2107991 h 2237474"/>
              <a:gd name="connsiteX161" fmla="*/ 37645 w 12192000"/>
              <a:gd name="connsiteY161" fmla="*/ 2115401 h 2237474"/>
              <a:gd name="connsiteX162" fmla="*/ 4572 w 12192000"/>
              <a:gd name="connsiteY162" fmla="*/ 2111091 h 2237474"/>
              <a:gd name="connsiteX163" fmla="*/ 0 w 12192000"/>
              <a:gd name="connsiteY163" fmla="*/ 2110468 h 2237474"/>
              <a:gd name="connsiteX164" fmla="*/ 0 w 12192000"/>
              <a:gd name="connsiteY16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41836 w 12192000"/>
              <a:gd name="connsiteY146" fmla="*/ 2181063 h 2237474"/>
              <a:gd name="connsiteX147" fmla="*/ 520671 w 12192000"/>
              <a:gd name="connsiteY147" fmla="*/ 2180980 h 2237474"/>
              <a:gd name="connsiteX148" fmla="*/ 515024 w 12192000"/>
              <a:gd name="connsiteY148" fmla="*/ 2179258 h 2237474"/>
              <a:gd name="connsiteX149" fmla="*/ 512278 w 12192000"/>
              <a:gd name="connsiteY149" fmla="*/ 2176369 h 2237474"/>
              <a:gd name="connsiteX150" fmla="*/ 480419 w 12192000"/>
              <a:gd name="connsiteY150" fmla="*/ 2167807 h 2237474"/>
              <a:gd name="connsiteX151" fmla="*/ 413835 w 12192000"/>
              <a:gd name="connsiteY151" fmla="*/ 2156783 h 2237474"/>
              <a:gd name="connsiteX152" fmla="*/ 376513 w 12192000"/>
              <a:gd name="connsiteY152" fmla="*/ 2154014 h 2237474"/>
              <a:gd name="connsiteX153" fmla="*/ 273386 w 12192000"/>
              <a:gd name="connsiteY153" fmla="*/ 2142551 h 2237474"/>
              <a:gd name="connsiteX154" fmla="*/ 169207 w 12192000"/>
              <a:gd name="connsiteY154" fmla="*/ 2128100 h 2237474"/>
              <a:gd name="connsiteX155" fmla="*/ 93149 w 12192000"/>
              <a:gd name="connsiteY155" fmla="*/ 2105324 h 2237474"/>
              <a:gd name="connsiteX156" fmla="*/ 88109 w 12192000"/>
              <a:gd name="connsiteY156" fmla="*/ 2106704 h 2237474"/>
              <a:gd name="connsiteX157" fmla="*/ 80022 w 12192000"/>
              <a:gd name="connsiteY157" fmla="*/ 2107254 h 2237474"/>
              <a:gd name="connsiteX158" fmla="*/ 79717 w 12192000"/>
              <a:gd name="connsiteY158" fmla="*/ 2107046 h 2237474"/>
              <a:gd name="connsiteX159" fmla="*/ 72352 w 12192000"/>
              <a:gd name="connsiteY159" fmla="*/ 2107991 h 2237474"/>
              <a:gd name="connsiteX160" fmla="*/ 37645 w 12192000"/>
              <a:gd name="connsiteY160" fmla="*/ 2115401 h 2237474"/>
              <a:gd name="connsiteX161" fmla="*/ 4572 w 12192000"/>
              <a:gd name="connsiteY161" fmla="*/ 2111091 h 2237474"/>
              <a:gd name="connsiteX162" fmla="*/ 0 w 12192000"/>
              <a:gd name="connsiteY162" fmla="*/ 2110468 h 2237474"/>
              <a:gd name="connsiteX163" fmla="*/ 0 w 12192000"/>
              <a:gd name="connsiteY16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512278 w 12192000"/>
              <a:gd name="connsiteY148" fmla="*/ 2176369 h 2237474"/>
              <a:gd name="connsiteX149" fmla="*/ 480419 w 12192000"/>
              <a:gd name="connsiteY149" fmla="*/ 2167807 h 2237474"/>
              <a:gd name="connsiteX150" fmla="*/ 413835 w 12192000"/>
              <a:gd name="connsiteY150" fmla="*/ 2156783 h 2237474"/>
              <a:gd name="connsiteX151" fmla="*/ 376513 w 12192000"/>
              <a:gd name="connsiteY151" fmla="*/ 2154014 h 2237474"/>
              <a:gd name="connsiteX152" fmla="*/ 273386 w 12192000"/>
              <a:gd name="connsiteY152" fmla="*/ 2142551 h 2237474"/>
              <a:gd name="connsiteX153" fmla="*/ 169207 w 12192000"/>
              <a:gd name="connsiteY153" fmla="*/ 2128100 h 2237474"/>
              <a:gd name="connsiteX154" fmla="*/ 93149 w 12192000"/>
              <a:gd name="connsiteY154" fmla="*/ 2105324 h 2237474"/>
              <a:gd name="connsiteX155" fmla="*/ 88109 w 12192000"/>
              <a:gd name="connsiteY155" fmla="*/ 2106704 h 2237474"/>
              <a:gd name="connsiteX156" fmla="*/ 80022 w 12192000"/>
              <a:gd name="connsiteY156" fmla="*/ 2107254 h 2237474"/>
              <a:gd name="connsiteX157" fmla="*/ 79717 w 12192000"/>
              <a:gd name="connsiteY157" fmla="*/ 2107046 h 2237474"/>
              <a:gd name="connsiteX158" fmla="*/ 72352 w 12192000"/>
              <a:gd name="connsiteY158" fmla="*/ 2107991 h 2237474"/>
              <a:gd name="connsiteX159" fmla="*/ 37645 w 12192000"/>
              <a:gd name="connsiteY159" fmla="*/ 2115401 h 2237474"/>
              <a:gd name="connsiteX160" fmla="*/ 4572 w 12192000"/>
              <a:gd name="connsiteY160" fmla="*/ 2111091 h 2237474"/>
              <a:gd name="connsiteX161" fmla="*/ 0 w 12192000"/>
              <a:gd name="connsiteY161" fmla="*/ 2110468 h 2237474"/>
              <a:gd name="connsiteX162" fmla="*/ 0 w 12192000"/>
              <a:gd name="connsiteY16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80419 w 12192000"/>
              <a:gd name="connsiteY148" fmla="*/ 2167807 h 2237474"/>
              <a:gd name="connsiteX149" fmla="*/ 413835 w 12192000"/>
              <a:gd name="connsiteY149" fmla="*/ 2156783 h 2237474"/>
              <a:gd name="connsiteX150" fmla="*/ 376513 w 12192000"/>
              <a:gd name="connsiteY150" fmla="*/ 2154014 h 2237474"/>
              <a:gd name="connsiteX151" fmla="*/ 273386 w 12192000"/>
              <a:gd name="connsiteY151" fmla="*/ 2142551 h 2237474"/>
              <a:gd name="connsiteX152" fmla="*/ 169207 w 12192000"/>
              <a:gd name="connsiteY152" fmla="*/ 2128100 h 2237474"/>
              <a:gd name="connsiteX153" fmla="*/ 93149 w 12192000"/>
              <a:gd name="connsiteY153" fmla="*/ 2105324 h 2237474"/>
              <a:gd name="connsiteX154" fmla="*/ 88109 w 12192000"/>
              <a:gd name="connsiteY154" fmla="*/ 2106704 h 2237474"/>
              <a:gd name="connsiteX155" fmla="*/ 80022 w 12192000"/>
              <a:gd name="connsiteY155" fmla="*/ 2107254 h 2237474"/>
              <a:gd name="connsiteX156" fmla="*/ 79717 w 12192000"/>
              <a:gd name="connsiteY156" fmla="*/ 2107046 h 2237474"/>
              <a:gd name="connsiteX157" fmla="*/ 72352 w 12192000"/>
              <a:gd name="connsiteY157" fmla="*/ 2107991 h 2237474"/>
              <a:gd name="connsiteX158" fmla="*/ 37645 w 12192000"/>
              <a:gd name="connsiteY158" fmla="*/ 2115401 h 2237474"/>
              <a:gd name="connsiteX159" fmla="*/ 4572 w 12192000"/>
              <a:gd name="connsiteY159" fmla="*/ 2111091 h 2237474"/>
              <a:gd name="connsiteX160" fmla="*/ 0 w 12192000"/>
              <a:gd name="connsiteY160" fmla="*/ 2110468 h 2237474"/>
              <a:gd name="connsiteX161" fmla="*/ 0 w 12192000"/>
              <a:gd name="connsiteY16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8109 w 12192000"/>
              <a:gd name="connsiteY153" fmla="*/ 2106704 h 2237474"/>
              <a:gd name="connsiteX154" fmla="*/ 80022 w 12192000"/>
              <a:gd name="connsiteY154" fmla="*/ 2107254 h 2237474"/>
              <a:gd name="connsiteX155" fmla="*/ 79717 w 12192000"/>
              <a:gd name="connsiteY155" fmla="*/ 2107046 h 2237474"/>
              <a:gd name="connsiteX156" fmla="*/ 72352 w 12192000"/>
              <a:gd name="connsiteY156" fmla="*/ 2107991 h 2237474"/>
              <a:gd name="connsiteX157" fmla="*/ 37645 w 12192000"/>
              <a:gd name="connsiteY157" fmla="*/ 2115401 h 2237474"/>
              <a:gd name="connsiteX158" fmla="*/ 4572 w 12192000"/>
              <a:gd name="connsiteY158" fmla="*/ 2111091 h 2237474"/>
              <a:gd name="connsiteX159" fmla="*/ 0 w 12192000"/>
              <a:gd name="connsiteY159" fmla="*/ 2110468 h 2237474"/>
              <a:gd name="connsiteX160" fmla="*/ 0 w 12192000"/>
              <a:gd name="connsiteY16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8109 w 12192000"/>
              <a:gd name="connsiteY153" fmla="*/ 2106704 h 2237474"/>
              <a:gd name="connsiteX154" fmla="*/ 80022 w 12192000"/>
              <a:gd name="connsiteY154" fmla="*/ 2107254 h 2237474"/>
              <a:gd name="connsiteX155" fmla="*/ 72352 w 12192000"/>
              <a:gd name="connsiteY155" fmla="*/ 2107991 h 2237474"/>
              <a:gd name="connsiteX156" fmla="*/ 37645 w 12192000"/>
              <a:gd name="connsiteY156" fmla="*/ 2115401 h 2237474"/>
              <a:gd name="connsiteX157" fmla="*/ 4572 w 12192000"/>
              <a:gd name="connsiteY157" fmla="*/ 2111091 h 2237474"/>
              <a:gd name="connsiteX158" fmla="*/ 0 w 12192000"/>
              <a:gd name="connsiteY158" fmla="*/ 2110468 h 2237474"/>
              <a:gd name="connsiteX159" fmla="*/ 0 w 12192000"/>
              <a:gd name="connsiteY15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0022 w 12192000"/>
              <a:gd name="connsiteY153" fmla="*/ 2107254 h 2237474"/>
              <a:gd name="connsiteX154" fmla="*/ 72352 w 12192000"/>
              <a:gd name="connsiteY154" fmla="*/ 2107991 h 2237474"/>
              <a:gd name="connsiteX155" fmla="*/ 37645 w 12192000"/>
              <a:gd name="connsiteY155" fmla="*/ 2115401 h 2237474"/>
              <a:gd name="connsiteX156" fmla="*/ 4572 w 12192000"/>
              <a:gd name="connsiteY156" fmla="*/ 2111091 h 2237474"/>
              <a:gd name="connsiteX157" fmla="*/ 0 w 12192000"/>
              <a:gd name="connsiteY157" fmla="*/ 2110468 h 2237474"/>
              <a:gd name="connsiteX158" fmla="*/ 0 w 12192000"/>
              <a:gd name="connsiteY15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80022 w 12192000"/>
              <a:gd name="connsiteY152" fmla="*/ 2107254 h 2237474"/>
              <a:gd name="connsiteX153" fmla="*/ 72352 w 12192000"/>
              <a:gd name="connsiteY153" fmla="*/ 2107991 h 2237474"/>
              <a:gd name="connsiteX154" fmla="*/ 37645 w 12192000"/>
              <a:gd name="connsiteY154" fmla="*/ 2115401 h 2237474"/>
              <a:gd name="connsiteX155" fmla="*/ 4572 w 12192000"/>
              <a:gd name="connsiteY155" fmla="*/ 2111091 h 2237474"/>
              <a:gd name="connsiteX156" fmla="*/ 0 w 12192000"/>
              <a:gd name="connsiteY156" fmla="*/ 2110468 h 2237474"/>
              <a:gd name="connsiteX157" fmla="*/ 0 w 12192000"/>
              <a:gd name="connsiteY15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20671 w 12192000"/>
              <a:gd name="connsiteY145" fmla="*/ 2180980 h 2237474"/>
              <a:gd name="connsiteX146" fmla="*/ 515024 w 12192000"/>
              <a:gd name="connsiteY146" fmla="*/ 2179258 h 2237474"/>
              <a:gd name="connsiteX147" fmla="*/ 413835 w 12192000"/>
              <a:gd name="connsiteY147" fmla="*/ 2156783 h 2237474"/>
              <a:gd name="connsiteX148" fmla="*/ 376513 w 12192000"/>
              <a:gd name="connsiteY148" fmla="*/ 2154014 h 2237474"/>
              <a:gd name="connsiteX149" fmla="*/ 273386 w 12192000"/>
              <a:gd name="connsiteY149" fmla="*/ 2142551 h 2237474"/>
              <a:gd name="connsiteX150" fmla="*/ 169207 w 12192000"/>
              <a:gd name="connsiteY150" fmla="*/ 2128100 h 2237474"/>
              <a:gd name="connsiteX151" fmla="*/ 80022 w 12192000"/>
              <a:gd name="connsiteY151" fmla="*/ 2107254 h 2237474"/>
              <a:gd name="connsiteX152" fmla="*/ 72352 w 12192000"/>
              <a:gd name="connsiteY152" fmla="*/ 2107991 h 2237474"/>
              <a:gd name="connsiteX153" fmla="*/ 37645 w 12192000"/>
              <a:gd name="connsiteY153" fmla="*/ 2115401 h 2237474"/>
              <a:gd name="connsiteX154" fmla="*/ 4572 w 12192000"/>
              <a:gd name="connsiteY154" fmla="*/ 2111091 h 2237474"/>
              <a:gd name="connsiteX155" fmla="*/ 0 w 12192000"/>
              <a:gd name="connsiteY155" fmla="*/ 2110468 h 2237474"/>
              <a:gd name="connsiteX156" fmla="*/ 0 w 12192000"/>
              <a:gd name="connsiteY15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20671 w 12192000"/>
              <a:gd name="connsiteY144" fmla="*/ 2180980 h 2237474"/>
              <a:gd name="connsiteX145" fmla="*/ 515024 w 12192000"/>
              <a:gd name="connsiteY145" fmla="*/ 2179258 h 2237474"/>
              <a:gd name="connsiteX146" fmla="*/ 413835 w 12192000"/>
              <a:gd name="connsiteY146" fmla="*/ 2156783 h 2237474"/>
              <a:gd name="connsiteX147" fmla="*/ 376513 w 12192000"/>
              <a:gd name="connsiteY147" fmla="*/ 2154014 h 2237474"/>
              <a:gd name="connsiteX148" fmla="*/ 273386 w 12192000"/>
              <a:gd name="connsiteY148" fmla="*/ 2142551 h 2237474"/>
              <a:gd name="connsiteX149" fmla="*/ 169207 w 12192000"/>
              <a:gd name="connsiteY149" fmla="*/ 2128100 h 2237474"/>
              <a:gd name="connsiteX150" fmla="*/ 80022 w 12192000"/>
              <a:gd name="connsiteY150" fmla="*/ 2107254 h 2237474"/>
              <a:gd name="connsiteX151" fmla="*/ 72352 w 12192000"/>
              <a:gd name="connsiteY151" fmla="*/ 2107991 h 2237474"/>
              <a:gd name="connsiteX152" fmla="*/ 37645 w 12192000"/>
              <a:gd name="connsiteY152" fmla="*/ 2115401 h 2237474"/>
              <a:gd name="connsiteX153" fmla="*/ 4572 w 12192000"/>
              <a:gd name="connsiteY153" fmla="*/ 2111091 h 2237474"/>
              <a:gd name="connsiteX154" fmla="*/ 0 w 12192000"/>
              <a:gd name="connsiteY154" fmla="*/ 2110468 h 2237474"/>
              <a:gd name="connsiteX155" fmla="*/ 0 w 12192000"/>
              <a:gd name="connsiteY15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20671 w 12192000"/>
              <a:gd name="connsiteY143" fmla="*/ 2180980 h 2237474"/>
              <a:gd name="connsiteX144" fmla="*/ 515024 w 12192000"/>
              <a:gd name="connsiteY144" fmla="*/ 2179258 h 2237474"/>
              <a:gd name="connsiteX145" fmla="*/ 413835 w 12192000"/>
              <a:gd name="connsiteY145" fmla="*/ 2156783 h 2237474"/>
              <a:gd name="connsiteX146" fmla="*/ 376513 w 12192000"/>
              <a:gd name="connsiteY146" fmla="*/ 2154014 h 2237474"/>
              <a:gd name="connsiteX147" fmla="*/ 273386 w 12192000"/>
              <a:gd name="connsiteY147" fmla="*/ 2142551 h 2237474"/>
              <a:gd name="connsiteX148" fmla="*/ 169207 w 12192000"/>
              <a:gd name="connsiteY148" fmla="*/ 2128100 h 2237474"/>
              <a:gd name="connsiteX149" fmla="*/ 80022 w 12192000"/>
              <a:gd name="connsiteY149" fmla="*/ 2107254 h 2237474"/>
              <a:gd name="connsiteX150" fmla="*/ 72352 w 12192000"/>
              <a:gd name="connsiteY150" fmla="*/ 2107991 h 2237474"/>
              <a:gd name="connsiteX151" fmla="*/ 37645 w 12192000"/>
              <a:gd name="connsiteY151" fmla="*/ 2115401 h 2237474"/>
              <a:gd name="connsiteX152" fmla="*/ 4572 w 12192000"/>
              <a:gd name="connsiteY152" fmla="*/ 2111091 h 2237474"/>
              <a:gd name="connsiteX153" fmla="*/ 0 w 12192000"/>
              <a:gd name="connsiteY153" fmla="*/ 2110468 h 2237474"/>
              <a:gd name="connsiteX154" fmla="*/ 0 w 12192000"/>
              <a:gd name="connsiteY15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48680 w 12192000"/>
              <a:gd name="connsiteY140" fmla="*/ 2206229 h 2237474"/>
              <a:gd name="connsiteX141" fmla="*/ 597225 w 12192000"/>
              <a:gd name="connsiteY141" fmla="*/ 2180999 h 2237474"/>
              <a:gd name="connsiteX142" fmla="*/ 520671 w 12192000"/>
              <a:gd name="connsiteY142" fmla="*/ 2180980 h 2237474"/>
              <a:gd name="connsiteX143" fmla="*/ 515024 w 12192000"/>
              <a:gd name="connsiteY143" fmla="*/ 2179258 h 2237474"/>
              <a:gd name="connsiteX144" fmla="*/ 413835 w 12192000"/>
              <a:gd name="connsiteY144" fmla="*/ 2156783 h 2237474"/>
              <a:gd name="connsiteX145" fmla="*/ 376513 w 12192000"/>
              <a:gd name="connsiteY145" fmla="*/ 2154014 h 2237474"/>
              <a:gd name="connsiteX146" fmla="*/ 273386 w 12192000"/>
              <a:gd name="connsiteY146" fmla="*/ 2142551 h 2237474"/>
              <a:gd name="connsiteX147" fmla="*/ 169207 w 12192000"/>
              <a:gd name="connsiteY147" fmla="*/ 2128100 h 2237474"/>
              <a:gd name="connsiteX148" fmla="*/ 80022 w 12192000"/>
              <a:gd name="connsiteY148" fmla="*/ 2107254 h 2237474"/>
              <a:gd name="connsiteX149" fmla="*/ 72352 w 12192000"/>
              <a:gd name="connsiteY149" fmla="*/ 2107991 h 2237474"/>
              <a:gd name="connsiteX150" fmla="*/ 37645 w 12192000"/>
              <a:gd name="connsiteY150" fmla="*/ 2115401 h 2237474"/>
              <a:gd name="connsiteX151" fmla="*/ 4572 w 12192000"/>
              <a:gd name="connsiteY151" fmla="*/ 2111091 h 2237474"/>
              <a:gd name="connsiteX152" fmla="*/ 0 w 12192000"/>
              <a:gd name="connsiteY152" fmla="*/ 2110468 h 2237474"/>
              <a:gd name="connsiteX153" fmla="*/ 0 w 12192000"/>
              <a:gd name="connsiteY15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80022 w 12192000"/>
              <a:gd name="connsiteY147" fmla="*/ 2107254 h 2237474"/>
              <a:gd name="connsiteX148" fmla="*/ 72352 w 12192000"/>
              <a:gd name="connsiteY148" fmla="*/ 2107991 h 2237474"/>
              <a:gd name="connsiteX149" fmla="*/ 37645 w 12192000"/>
              <a:gd name="connsiteY149" fmla="*/ 2115401 h 2237474"/>
              <a:gd name="connsiteX150" fmla="*/ 4572 w 12192000"/>
              <a:gd name="connsiteY150" fmla="*/ 2111091 h 2237474"/>
              <a:gd name="connsiteX151" fmla="*/ 0 w 12192000"/>
              <a:gd name="connsiteY151" fmla="*/ 2110468 h 2237474"/>
              <a:gd name="connsiteX152" fmla="*/ 0 w 12192000"/>
              <a:gd name="connsiteY15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80022 w 12192000"/>
              <a:gd name="connsiteY147" fmla="*/ 2107254 h 2237474"/>
              <a:gd name="connsiteX148" fmla="*/ 37645 w 12192000"/>
              <a:gd name="connsiteY148" fmla="*/ 2115401 h 2237474"/>
              <a:gd name="connsiteX149" fmla="*/ 4572 w 12192000"/>
              <a:gd name="connsiteY149" fmla="*/ 2111091 h 2237474"/>
              <a:gd name="connsiteX150" fmla="*/ 0 w 12192000"/>
              <a:gd name="connsiteY150" fmla="*/ 2110468 h 2237474"/>
              <a:gd name="connsiteX151" fmla="*/ 0 w 12192000"/>
              <a:gd name="connsiteY15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77641 w 12192000"/>
              <a:gd name="connsiteY147" fmla="*/ 2126835 h 2237474"/>
              <a:gd name="connsiteX148" fmla="*/ 37645 w 12192000"/>
              <a:gd name="connsiteY148" fmla="*/ 2115401 h 2237474"/>
              <a:gd name="connsiteX149" fmla="*/ 4572 w 12192000"/>
              <a:gd name="connsiteY149" fmla="*/ 2111091 h 2237474"/>
              <a:gd name="connsiteX150" fmla="*/ 0 w 12192000"/>
              <a:gd name="connsiteY150" fmla="*/ 2110468 h 2237474"/>
              <a:gd name="connsiteX151" fmla="*/ 0 w 12192000"/>
              <a:gd name="connsiteY15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10095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10095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279765 w 12192000"/>
              <a:gd name="connsiteY133" fmla="*/ 2229639 h 2237474"/>
              <a:gd name="connsiteX134" fmla="*/ 1195347 w 12192000"/>
              <a:gd name="connsiteY134" fmla="*/ 2212354 h 2237474"/>
              <a:gd name="connsiteX135" fmla="*/ 970251 w 12192000"/>
              <a:gd name="connsiteY135" fmla="*/ 2221029 h 2237474"/>
              <a:gd name="connsiteX136" fmla="*/ 812914 w 12192000"/>
              <a:gd name="connsiteY136" fmla="*/ 2210095 h 2237474"/>
              <a:gd name="connsiteX137" fmla="*/ 776382 w 12192000"/>
              <a:gd name="connsiteY137" fmla="*/ 2204512 h 2237474"/>
              <a:gd name="connsiteX138" fmla="*/ 597225 w 12192000"/>
              <a:gd name="connsiteY138" fmla="*/ 2180999 h 2237474"/>
              <a:gd name="connsiteX139" fmla="*/ 520671 w 12192000"/>
              <a:gd name="connsiteY139" fmla="*/ 2180980 h 2237474"/>
              <a:gd name="connsiteX140" fmla="*/ 515024 w 12192000"/>
              <a:gd name="connsiteY140" fmla="*/ 2179258 h 2237474"/>
              <a:gd name="connsiteX141" fmla="*/ 413835 w 12192000"/>
              <a:gd name="connsiteY141" fmla="*/ 2156783 h 2237474"/>
              <a:gd name="connsiteX142" fmla="*/ 376513 w 12192000"/>
              <a:gd name="connsiteY142" fmla="*/ 2154014 h 2237474"/>
              <a:gd name="connsiteX143" fmla="*/ 273386 w 12192000"/>
              <a:gd name="connsiteY143" fmla="*/ 2142551 h 2237474"/>
              <a:gd name="connsiteX144" fmla="*/ 169207 w 12192000"/>
              <a:gd name="connsiteY144" fmla="*/ 2128100 h 2237474"/>
              <a:gd name="connsiteX145" fmla="*/ 77641 w 12192000"/>
              <a:gd name="connsiteY145" fmla="*/ 2126835 h 2237474"/>
              <a:gd name="connsiteX146" fmla="*/ 37645 w 12192000"/>
              <a:gd name="connsiteY146" fmla="*/ 2115401 h 2237474"/>
              <a:gd name="connsiteX147" fmla="*/ 4572 w 12192000"/>
              <a:gd name="connsiteY147" fmla="*/ 2111091 h 2237474"/>
              <a:gd name="connsiteX148" fmla="*/ 0 w 12192000"/>
              <a:gd name="connsiteY148" fmla="*/ 2110468 h 2237474"/>
              <a:gd name="connsiteX149" fmla="*/ 0 w 12192000"/>
              <a:gd name="connsiteY14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476147 w 12192000"/>
              <a:gd name="connsiteY115" fmla="*/ 1998305 h 2237474"/>
              <a:gd name="connsiteX116" fmla="*/ 2373568 w 12192000"/>
              <a:gd name="connsiteY116" fmla="*/ 2003219 h 2237474"/>
              <a:gd name="connsiteX117" fmla="*/ 2287219 w 12192000"/>
              <a:gd name="connsiteY117" fmla="*/ 1998750 h 2237474"/>
              <a:gd name="connsiteX118" fmla="*/ 2243069 w 12192000"/>
              <a:gd name="connsiteY118" fmla="*/ 2005321 h 2237474"/>
              <a:gd name="connsiteX119" fmla="*/ 2164831 w 12192000"/>
              <a:gd name="connsiteY119" fmla="*/ 2010143 h 2237474"/>
              <a:gd name="connsiteX120" fmla="*/ 2085228 w 12192000"/>
              <a:gd name="connsiteY120" fmla="*/ 2046431 h 2237474"/>
              <a:gd name="connsiteX121" fmla="*/ 2058061 w 12192000"/>
              <a:gd name="connsiteY121" fmla="*/ 2047942 h 2237474"/>
              <a:gd name="connsiteX122" fmla="*/ 2042244 w 12192000"/>
              <a:gd name="connsiteY122" fmla="*/ 2055560 h 2237474"/>
              <a:gd name="connsiteX123" fmla="*/ 1877728 w 12192000"/>
              <a:gd name="connsiteY123" fmla="*/ 2101004 h 2237474"/>
              <a:gd name="connsiteX124" fmla="*/ 1759056 w 12192000"/>
              <a:gd name="connsiteY124" fmla="*/ 2125608 h 2237474"/>
              <a:gd name="connsiteX125" fmla="*/ 1637948 w 12192000"/>
              <a:gd name="connsiteY125" fmla="*/ 2172597 h 2237474"/>
              <a:gd name="connsiteX126" fmla="*/ 1434549 w 12192000"/>
              <a:gd name="connsiteY126" fmla="*/ 2234522 h 2237474"/>
              <a:gd name="connsiteX127" fmla="*/ 1398481 w 12192000"/>
              <a:gd name="connsiteY127" fmla="*/ 2237074 h 2237474"/>
              <a:gd name="connsiteX128" fmla="*/ 1398407 w 12192000"/>
              <a:gd name="connsiteY128" fmla="*/ 2237095 h 2237474"/>
              <a:gd name="connsiteX129" fmla="*/ 1370962 w 12192000"/>
              <a:gd name="connsiteY129" fmla="*/ 2237474 h 2237474"/>
              <a:gd name="connsiteX130" fmla="*/ 1356367 w 12192000"/>
              <a:gd name="connsiteY130" fmla="*/ 2235089 h 2237474"/>
              <a:gd name="connsiteX131" fmla="*/ 1279765 w 12192000"/>
              <a:gd name="connsiteY131" fmla="*/ 2229639 h 2237474"/>
              <a:gd name="connsiteX132" fmla="*/ 1195347 w 12192000"/>
              <a:gd name="connsiteY132" fmla="*/ 2212354 h 2237474"/>
              <a:gd name="connsiteX133" fmla="*/ 970251 w 12192000"/>
              <a:gd name="connsiteY133" fmla="*/ 2221029 h 2237474"/>
              <a:gd name="connsiteX134" fmla="*/ 812914 w 12192000"/>
              <a:gd name="connsiteY134" fmla="*/ 2210095 h 2237474"/>
              <a:gd name="connsiteX135" fmla="*/ 776382 w 12192000"/>
              <a:gd name="connsiteY135" fmla="*/ 2204512 h 2237474"/>
              <a:gd name="connsiteX136" fmla="*/ 597225 w 12192000"/>
              <a:gd name="connsiteY136" fmla="*/ 2180999 h 2237474"/>
              <a:gd name="connsiteX137" fmla="*/ 520671 w 12192000"/>
              <a:gd name="connsiteY137" fmla="*/ 2180980 h 2237474"/>
              <a:gd name="connsiteX138" fmla="*/ 515024 w 12192000"/>
              <a:gd name="connsiteY138" fmla="*/ 2179258 h 2237474"/>
              <a:gd name="connsiteX139" fmla="*/ 413835 w 12192000"/>
              <a:gd name="connsiteY139" fmla="*/ 2156783 h 2237474"/>
              <a:gd name="connsiteX140" fmla="*/ 376513 w 12192000"/>
              <a:gd name="connsiteY140" fmla="*/ 2154014 h 2237474"/>
              <a:gd name="connsiteX141" fmla="*/ 273386 w 12192000"/>
              <a:gd name="connsiteY141" fmla="*/ 2142551 h 2237474"/>
              <a:gd name="connsiteX142" fmla="*/ 169207 w 12192000"/>
              <a:gd name="connsiteY142" fmla="*/ 2128100 h 2237474"/>
              <a:gd name="connsiteX143" fmla="*/ 77641 w 12192000"/>
              <a:gd name="connsiteY143" fmla="*/ 2126835 h 2237474"/>
              <a:gd name="connsiteX144" fmla="*/ 37645 w 12192000"/>
              <a:gd name="connsiteY144" fmla="*/ 2115401 h 2237474"/>
              <a:gd name="connsiteX145" fmla="*/ 4572 w 12192000"/>
              <a:gd name="connsiteY145" fmla="*/ 2111091 h 2237474"/>
              <a:gd name="connsiteX146" fmla="*/ 0 w 12192000"/>
              <a:gd name="connsiteY146" fmla="*/ 2110468 h 2237474"/>
              <a:gd name="connsiteX147" fmla="*/ 0 w 12192000"/>
              <a:gd name="connsiteY14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6900177 w 12192000"/>
              <a:gd name="connsiteY58" fmla="*/ 1636016 h 2237474"/>
              <a:gd name="connsiteX59" fmla="*/ 6795372 w 12192000"/>
              <a:gd name="connsiteY59" fmla="*/ 1644845 h 2237474"/>
              <a:gd name="connsiteX60" fmla="*/ 6692251 w 12192000"/>
              <a:gd name="connsiteY60" fmla="*/ 1656357 h 2237474"/>
              <a:gd name="connsiteX61" fmla="*/ 6655235 w 12192000"/>
              <a:gd name="connsiteY61" fmla="*/ 1661869 h 2237474"/>
              <a:gd name="connsiteX62" fmla="*/ 6554894 w 12192000"/>
              <a:gd name="connsiteY62" fmla="*/ 1664428 h 2237474"/>
              <a:gd name="connsiteX63" fmla="*/ 6516595 w 12192000"/>
              <a:gd name="connsiteY63" fmla="*/ 1667475 h 2237474"/>
              <a:gd name="connsiteX64" fmla="*/ 6508541 w 12192000"/>
              <a:gd name="connsiteY64" fmla="*/ 1668757 h 2237474"/>
              <a:gd name="connsiteX65" fmla="*/ 6471012 w 12192000"/>
              <a:gd name="connsiteY65" fmla="*/ 1678604 h 2237474"/>
              <a:gd name="connsiteX66" fmla="*/ 6364035 w 12192000"/>
              <a:gd name="connsiteY66" fmla="*/ 1667683 h 2237474"/>
              <a:gd name="connsiteX67" fmla="*/ 6280959 w 12192000"/>
              <a:gd name="connsiteY67" fmla="*/ 1689329 h 2237474"/>
              <a:gd name="connsiteX68" fmla="*/ 6243319 w 12192000"/>
              <a:gd name="connsiteY68" fmla="*/ 1695560 h 2237474"/>
              <a:gd name="connsiteX69" fmla="*/ 6098321 w 12192000"/>
              <a:gd name="connsiteY69" fmla="*/ 1721646 h 2237474"/>
              <a:gd name="connsiteX70" fmla="*/ 5880652 w 12192000"/>
              <a:gd name="connsiteY70" fmla="*/ 1779643 h 2237474"/>
              <a:gd name="connsiteX71" fmla="*/ 5785959 w 12192000"/>
              <a:gd name="connsiteY71" fmla="*/ 1775307 h 2237474"/>
              <a:gd name="connsiteX72" fmla="*/ 5643534 w 12192000"/>
              <a:gd name="connsiteY72" fmla="*/ 1802919 h 2237474"/>
              <a:gd name="connsiteX73" fmla="*/ 5518799 w 12192000"/>
              <a:gd name="connsiteY73" fmla="*/ 1818312 h 2237474"/>
              <a:gd name="connsiteX74" fmla="*/ 5505014 w 12192000"/>
              <a:gd name="connsiteY74" fmla="*/ 1819259 h 2237474"/>
              <a:gd name="connsiteX75" fmla="*/ 5453307 w 12192000"/>
              <a:gd name="connsiteY75" fmla="*/ 1815450 h 2237474"/>
              <a:gd name="connsiteX76" fmla="*/ 5221533 w 12192000"/>
              <a:gd name="connsiteY76" fmla="*/ 1846950 h 2237474"/>
              <a:gd name="connsiteX77" fmla="*/ 5149802 w 12192000"/>
              <a:gd name="connsiteY77" fmla="*/ 1844846 h 2237474"/>
              <a:gd name="connsiteX78" fmla="*/ 5114927 w 12192000"/>
              <a:gd name="connsiteY78" fmla="*/ 1847827 h 2237474"/>
              <a:gd name="connsiteX79" fmla="*/ 5108970 w 12192000"/>
              <a:gd name="connsiteY79" fmla="*/ 1847935 h 2237474"/>
              <a:gd name="connsiteX80" fmla="*/ 5067961 w 12192000"/>
              <a:gd name="connsiteY80" fmla="*/ 1845917 h 2237474"/>
              <a:gd name="connsiteX81" fmla="*/ 5007075 w 12192000"/>
              <a:gd name="connsiteY81" fmla="*/ 1838626 h 2237474"/>
              <a:gd name="connsiteX82" fmla="*/ 4944087 w 12192000"/>
              <a:gd name="connsiteY82" fmla="*/ 1823332 h 2237474"/>
              <a:gd name="connsiteX83" fmla="*/ 4907662 w 12192000"/>
              <a:gd name="connsiteY83" fmla="*/ 1816900 h 2237474"/>
              <a:gd name="connsiteX84" fmla="*/ 4882386 w 12192000"/>
              <a:gd name="connsiteY84" fmla="*/ 1809844 h 2237474"/>
              <a:gd name="connsiteX85" fmla="*/ 4811440 w 12192000"/>
              <a:gd name="connsiteY85" fmla="*/ 1804655 h 2237474"/>
              <a:gd name="connsiteX86" fmla="*/ 4691075 w 12192000"/>
              <a:gd name="connsiteY86" fmla="*/ 1801389 h 2237474"/>
              <a:gd name="connsiteX87" fmla="*/ 4640313 w 12192000"/>
              <a:gd name="connsiteY87" fmla="*/ 1784307 h 2237474"/>
              <a:gd name="connsiteX88" fmla="*/ 4536503 w 12192000"/>
              <a:gd name="connsiteY88" fmla="*/ 1785334 h 2237474"/>
              <a:gd name="connsiteX89" fmla="*/ 4513724 w 12192000"/>
              <a:gd name="connsiteY89" fmla="*/ 1791996 h 2237474"/>
              <a:gd name="connsiteX90" fmla="*/ 4459810 w 12192000"/>
              <a:gd name="connsiteY90" fmla="*/ 1797886 h 2237474"/>
              <a:gd name="connsiteX91" fmla="*/ 4379064 w 12192000"/>
              <a:gd name="connsiteY91" fmla="*/ 1817177 h 2237474"/>
              <a:gd name="connsiteX92" fmla="*/ 4290981 w 12192000"/>
              <a:gd name="connsiteY92" fmla="*/ 1839677 h 2237474"/>
              <a:gd name="connsiteX93" fmla="*/ 4238372 w 12192000"/>
              <a:gd name="connsiteY93" fmla="*/ 1851480 h 2237474"/>
              <a:gd name="connsiteX94" fmla="*/ 4232517 w 12192000"/>
              <a:gd name="connsiteY94" fmla="*/ 1852567 h 2237474"/>
              <a:gd name="connsiteX95" fmla="*/ 4191732 w 12192000"/>
              <a:gd name="connsiteY95" fmla="*/ 1857328 h 2237474"/>
              <a:gd name="connsiteX96" fmla="*/ 4065532 w 12192000"/>
              <a:gd name="connsiteY96" fmla="*/ 1855477 h 2237474"/>
              <a:gd name="connsiteX97" fmla="*/ 4028460 w 12192000"/>
              <a:gd name="connsiteY97" fmla="*/ 1855137 h 2237474"/>
              <a:gd name="connsiteX98" fmla="*/ 4002267 w 12192000"/>
              <a:gd name="connsiteY98" fmla="*/ 1852352 h 2237474"/>
              <a:gd name="connsiteX99" fmla="*/ 3931396 w 12192000"/>
              <a:gd name="connsiteY99" fmla="*/ 1858915 h 2237474"/>
              <a:gd name="connsiteX100" fmla="*/ 3812162 w 12192000"/>
              <a:gd name="connsiteY100" fmla="*/ 1875501 h 2237474"/>
              <a:gd name="connsiteX101" fmla="*/ 3758105 w 12192000"/>
              <a:gd name="connsiteY101" fmla="*/ 1871856 h 2237474"/>
              <a:gd name="connsiteX102" fmla="*/ 3715896 w 12192000"/>
              <a:gd name="connsiteY102" fmla="*/ 1881552 h 2237474"/>
              <a:gd name="connsiteX103" fmla="*/ 3567259 w 12192000"/>
              <a:gd name="connsiteY103" fmla="*/ 1893482 h 2237474"/>
              <a:gd name="connsiteX104" fmla="*/ 3405770 w 12192000"/>
              <a:gd name="connsiteY104" fmla="*/ 1904591 h 2237474"/>
              <a:gd name="connsiteX105" fmla="*/ 3280097 w 12192000"/>
              <a:gd name="connsiteY105" fmla="*/ 1919610 h 2237474"/>
              <a:gd name="connsiteX106" fmla="*/ 3009910 w 12192000"/>
              <a:gd name="connsiteY106" fmla="*/ 1957866 h 2237474"/>
              <a:gd name="connsiteX107" fmla="*/ 2995934 w 12192000"/>
              <a:gd name="connsiteY107" fmla="*/ 1967085 h 2237474"/>
              <a:gd name="connsiteX108" fmla="*/ 2942858 w 12192000"/>
              <a:gd name="connsiteY108" fmla="*/ 1981367 h 2237474"/>
              <a:gd name="connsiteX109" fmla="*/ 2875436 w 12192000"/>
              <a:gd name="connsiteY109" fmla="*/ 1996977 h 2237474"/>
              <a:gd name="connsiteX110" fmla="*/ 2874892 w 12192000"/>
              <a:gd name="connsiteY110" fmla="*/ 1996085 h 2237474"/>
              <a:gd name="connsiteX111" fmla="*/ 2843662 w 12192000"/>
              <a:gd name="connsiteY111" fmla="*/ 1992498 h 2237474"/>
              <a:gd name="connsiteX112" fmla="*/ 2718916 w 12192000"/>
              <a:gd name="connsiteY112" fmla="*/ 1990867 h 2237474"/>
              <a:gd name="connsiteX113" fmla="*/ 2713522 w 12192000"/>
              <a:gd name="connsiteY113" fmla="*/ 1990173 h 2237474"/>
              <a:gd name="connsiteX114" fmla="*/ 2476147 w 12192000"/>
              <a:gd name="connsiteY114" fmla="*/ 1998305 h 2237474"/>
              <a:gd name="connsiteX115" fmla="*/ 2373568 w 12192000"/>
              <a:gd name="connsiteY115" fmla="*/ 2003219 h 2237474"/>
              <a:gd name="connsiteX116" fmla="*/ 2287219 w 12192000"/>
              <a:gd name="connsiteY116" fmla="*/ 1998750 h 2237474"/>
              <a:gd name="connsiteX117" fmla="*/ 2243069 w 12192000"/>
              <a:gd name="connsiteY117" fmla="*/ 2005321 h 2237474"/>
              <a:gd name="connsiteX118" fmla="*/ 2164831 w 12192000"/>
              <a:gd name="connsiteY118" fmla="*/ 2010143 h 2237474"/>
              <a:gd name="connsiteX119" fmla="*/ 2085228 w 12192000"/>
              <a:gd name="connsiteY119" fmla="*/ 2046431 h 2237474"/>
              <a:gd name="connsiteX120" fmla="*/ 2058061 w 12192000"/>
              <a:gd name="connsiteY120" fmla="*/ 2047942 h 2237474"/>
              <a:gd name="connsiteX121" fmla="*/ 2042244 w 12192000"/>
              <a:gd name="connsiteY121" fmla="*/ 2055560 h 2237474"/>
              <a:gd name="connsiteX122" fmla="*/ 1877728 w 12192000"/>
              <a:gd name="connsiteY122" fmla="*/ 2101004 h 2237474"/>
              <a:gd name="connsiteX123" fmla="*/ 1759056 w 12192000"/>
              <a:gd name="connsiteY123" fmla="*/ 2125608 h 2237474"/>
              <a:gd name="connsiteX124" fmla="*/ 1637948 w 12192000"/>
              <a:gd name="connsiteY124" fmla="*/ 2172597 h 2237474"/>
              <a:gd name="connsiteX125" fmla="*/ 1434549 w 12192000"/>
              <a:gd name="connsiteY125" fmla="*/ 2234522 h 2237474"/>
              <a:gd name="connsiteX126" fmla="*/ 1398481 w 12192000"/>
              <a:gd name="connsiteY126" fmla="*/ 2237074 h 2237474"/>
              <a:gd name="connsiteX127" fmla="*/ 1398407 w 12192000"/>
              <a:gd name="connsiteY127" fmla="*/ 2237095 h 2237474"/>
              <a:gd name="connsiteX128" fmla="*/ 1370962 w 12192000"/>
              <a:gd name="connsiteY128" fmla="*/ 2237474 h 2237474"/>
              <a:gd name="connsiteX129" fmla="*/ 1356367 w 12192000"/>
              <a:gd name="connsiteY129" fmla="*/ 2235089 h 2237474"/>
              <a:gd name="connsiteX130" fmla="*/ 1279765 w 12192000"/>
              <a:gd name="connsiteY130" fmla="*/ 2229639 h 2237474"/>
              <a:gd name="connsiteX131" fmla="*/ 1195347 w 12192000"/>
              <a:gd name="connsiteY131" fmla="*/ 2212354 h 2237474"/>
              <a:gd name="connsiteX132" fmla="*/ 970251 w 12192000"/>
              <a:gd name="connsiteY132" fmla="*/ 2221029 h 2237474"/>
              <a:gd name="connsiteX133" fmla="*/ 812914 w 12192000"/>
              <a:gd name="connsiteY133" fmla="*/ 2210095 h 2237474"/>
              <a:gd name="connsiteX134" fmla="*/ 776382 w 12192000"/>
              <a:gd name="connsiteY134" fmla="*/ 2204512 h 2237474"/>
              <a:gd name="connsiteX135" fmla="*/ 597225 w 12192000"/>
              <a:gd name="connsiteY135" fmla="*/ 2180999 h 2237474"/>
              <a:gd name="connsiteX136" fmla="*/ 520671 w 12192000"/>
              <a:gd name="connsiteY136" fmla="*/ 2180980 h 2237474"/>
              <a:gd name="connsiteX137" fmla="*/ 515024 w 12192000"/>
              <a:gd name="connsiteY137" fmla="*/ 2179258 h 2237474"/>
              <a:gd name="connsiteX138" fmla="*/ 413835 w 12192000"/>
              <a:gd name="connsiteY138" fmla="*/ 2156783 h 2237474"/>
              <a:gd name="connsiteX139" fmla="*/ 376513 w 12192000"/>
              <a:gd name="connsiteY139" fmla="*/ 2154014 h 2237474"/>
              <a:gd name="connsiteX140" fmla="*/ 273386 w 12192000"/>
              <a:gd name="connsiteY140" fmla="*/ 2142551 h 2237474"/>
              <a:gd name="connsiteX141" fmla="*/ 169207 w 12192000"/>
              <a:gd name="connsiteY141" fmla="*/ 2128100 h 2237474"/>
              <a:gd name="connsiteX142" fmla="*/ 77641 w 12192000"/>
              <a:gd name="connsiteY142" fmla="*/ 2126835 h 2237474"/>
              <a:gd name="connsiteX143" fmla="*/ 37645 w 12192000"/>
              <a:gd name="connsiteY143" fmla="*/ 2115401 h 2237474"/>
              <a:gd name="connsiteX144" fmla="*/ 4572 w 12192000"/>
              <a:gd name="connsiteY144" fmla="*/ 2111091 h 2237474"/>
              <a:gd name="connsiteX145" fmla="*/ 0 w 12192000"/>
              <a:gd name="connsiteY145" fmla="*/ 2110468 h 2237474"/>
              <a:gd name="connsiteX146" fmla="*/ 0 w 12192000"/>
              <a:gd name="connsiteY14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074238 w 12192000"/>
              <a:gd name="connsiteY45" fmla="*/ 1301895 h 2237474"/>
              <a:gd name="connsiteX46" fmla="*/ 7942099 w 12192000"/>
              <a:gd name="connsiteY46" fmla="*/ 1336332 h 2237474"/>
              <a:gd name="connsiteX47" fmla="*/ 7902328 w 12192000"/>
              <a:gd name="connsiteY47" fmla="*/ 1345865 h 2237474"/>
              <a:gd name="connsiteX48" fmla="*/ 7840612 w 12192000"/>
              <a:gd name="connsiteY48" fmla="*/ 1369373 h 2237474"/>
              <a:gd name="connsiteX49" fmla="*/ 7786819 w 12192000"/>
              <a:gd name="connsiteY49" fmla="*/ 1378970 h 2237474"/>
              <a:gd name="connsiteX50" fmla="*/ 7548172 w 12192000"/>
              <a:gd name="connsiteY50" fmla="*/ 1417460 h 2237474"/>
              <a:gd name="connsiteX51" fmla="*/ 7483437 w 12192000"/>
              <a:gd name="connsiteY51" fmla="*/ 1478152 h 2237474"/>
              <a:gd name="connsiteX52" fmla="*/ 7377870 w 12192000"/>
              <a:gd name="connsiteY52" fmla="*/ 1523319 h 2237474"/>
              <a:gd name="connsiteX53" fmla="*/ 7230737 w 12192000"/>
              <a:gd name="connsiteY53" fmla="*/ 1562633 h 2237474"/>
              <a:gd name="connsiteX54" fmla="*/ 7224458 w 12192000"/>
              <a:gd name="connsiteY54" fmla="*/ 1573008 h 2237474"/>
              <a:gd name="connsiteX55" fmla="*/ 7183121 w 12192000"/>
              <a:gd name="connsiteY55" fmla="*/ 1595162 h 2237474"/>
              <a:gd name="connsiteX56" fmla="*/ 7164601 w 12192000"/>
              <a:gd name="connsiteY56" fmla="*/ 1606490 h 2237474"/>
              <a:gd name="connsiteX57" fmla="*/ 6900177 w 12192000"/>
              <a:gd name="connsiteY57" fmla="*/ 1636016 h 2237474"/>
              <a:gd name="connsiteX58" fmla="*/ 6795372 w 12192000"/>
              <a:gd name="connsiteY58" fmla="*/ 1644845 h 2237474"/>
              <a:gd name="connsiteX59" fmla="*/ 6692251 w 12192000"/>
              <a:gd name="connsiteY59" fmla="*/ 1656357 h 2237474"/>
              <a:gd name="connsiteX60" fmla="*/ 6655235 w 12192000"/>
              <a:gd name="connsiteY60" fmla="*/ 1661869 h 2237474"/>
              <a:gd name="connsiteX61" fmla="*/ 6554894 w 12192000"/>
              <a:gd name="connsiteY61" fmla="*/ 1664428 h 2237474"/>
              <a:gd name="connsiteX62" fmla="*/ 6516595 w 12192000"/>
              <a:gd name="connsiteY62" fmla="*/ 1667475 h 2237474"/>
              <a:gd name="connsiteX63" fmla="*/ 6508541 w 12192000"/>
              <a:gd name="connsiteY63" fmla="*/ 1668757 h 2237474"/>
              <a:gd name="connsiteX64" fmla="*/ 6471012 w 12192000"/>
              <a:gd name="connsiteY64" fmla="*/ 1678604 h 2237474"/>
              <a:gd name="connsiteX65" fmla="*/ 6364035 w 12192000"/>
              <a:gd name="connsiteY65" fmla="*/ 1667683 h 2237474"/>
              <a:gd name="connsiteX66" fmla="*/ 6280959 w 12192000"/>
              <a:gd name="connsiteY66" fmla="*/ 1689329 h 2237474"/>
              <a:gd name="connsiteX67" fmla="*/ 6243319 w 12192000"/>
              <a:gd name="connsiteY67" fmla="*/ 1695560 h 2237474"/>
              <a:gd name="connsiteX68" fmla="*/ 6098321 w 12192000"/>
              <a:gd name="connsiteY68" fmla="*/ 1721646 h 2237474"/>
              <a:gd name="connsiteX69" fmla="*/ 5880652 w 12192000"/>
              <a:gd name="connsiteY69" fmla="*/ 1779643 h 2237474"/>
              <a:gd name="connsiteX70" fmla="*/ 5785959 w 12192000"/>
              <a:gd name="connsiteY70" fmla="*/ 1775307 h 2237474"/>
              <a:gd name="connsiteX71" fmla="*/ 5643534 w 12192000"/>
              <a:gd name="connsiteY71" fmla="*/ 1802919 h 2237474"/>
              <a:gd name="connsiteX72" fmla="*/ 5518799 w 12192000"/>
              <a:gd name="connsiteY72" fmla="*/ 1818312 h 2237474"/>
              <a:gd name="connsiteX73" fmla="*/ 5505014 w 12192000"/>
              <a:gd name="connsiteY73" fmla="*/ 1819259 h 2237474"/>
              <a:gd name="connsiteX74" fmla="*/ 5453307 w 12192000"/>
              <a:gd name="connsiteY74" fmla="*/ 1815450 h 2237474"/>
              <a:gd name="connsiteX75" fmla="*/ 5221533 w 12192000"/>
              <a:gd name="connsiteY75" fmla="*/ 1846950 h 2237474"/>
              <a:gd name="connsiteX76" fmla="*/ 5149802 w 12192000"/>
              <a:gd name="connsiteY76" fmla="*/ 1844846 h 2237474"/>
              <a:gd name="connsiteX77" fmla="*/ 5114927 w 12192000"/>
              <a:gd name="connsiteY77" fmla="*/ 1847827 h 2237474"/>
              <a:gd name="connsiteX78" fmla="*/ 5108970 w 12192000"/>
              <a:gd name="connsiteY78" fmla="*/ 1847935 h 2237474"/>
              <a:gd name="connsiteX79" fmla="*/ 5067961 w 12192000"/>
              <a:gd name="connsiteY79" fmla="*/ 1845917 h 2237474"/>
              <a:gd name="connsiteX80" fmla="*/ 5007075 w 12192000"/>
              <a:gd name="connsiteY80" fmla="*/ 1838626 h 2237474"/>
              <a:gd name="connsiteX81" fmla="*/ 4944087 w 12192000"/>
              <a:gd name="connsiteY81" fmla="*/ 1823332 h 2237474"/>
              <a:gd name="connsiteX82" fmla="*/ 4907662 w 12192000"/>
              <a:gd name="connsiteY82" fmla="*/ 1816900 h 2237474"/>
              <a:gd name="connsiteX83" fmla="*/ 4882386 w 12192000"/>
              <a:gd name="connsiteY83" fmla="*/ 1809844 h 2237474"/>
              <a:gd name="connsiteX84" fmla="*/ 4811440 w 12192000"/>
              <a:gd name="connsiteY84" fmla="*/ 1804655 h 2237474"/>
              <a:gd name="connsiteX85" fmla="*/ 4691075 w 12192000"/>
              <a:gd name="connsiteY85" fmla="*/ 1801389 h 2237474"/>
              <a:gd name="connsiteX86" fmla="*/ 4640313 w 12192000"/>
              <a:gd name="connsiteY86" fmla="*/ 1784307 h 2237474"/>
              <a:gd name="connsiteX87" fmla="*/ 4536503 w 12192000"/>
              <a:gd name="connsiteY87" fmla="*/ 1785334 h 2237474"/>
              <a:gd name="connsiteX88" fmla="*/ 4513724 w 12192000"/>
              <a:gd name="connsiteY88" fmla="*/ 1791996 h 2237474"/>
              <a:gd name="connsiteX89" fmla="*/ 4459810 w 12192000"/>
              <a:gd name="connsiteY89" fmla="*/ 1797886 h 2237474"/>
              <a:gd name="connsiteX90" fmla="*/ 4379064 w 12192000"/>
              <a:gd name="connsiteY90" fmla="*/ 1817177 h 2237474"/>
              <a:gd name="connsiteX91" fmla="*/ 4290981 w 12192000"/>
              <a:gd name="connsiteY91" fmla="*/ 1839677 h 2237474"/>
              <a:gd name="connsiteX92" fmla="*/ 4238372 w 12192000"/>
              <a:gd name="connsiteY92" fmla="*/ 1851480 h 2237474"/>
              <a:gd name="connsiteX93" fmla="*/ 4232517 w 12192000"/>
              <a:gd name="connsiteY93" fmla="*/ 1852567 h 2237474"/>
              <a:gd name="connsiteX94" fmla="*/ 4191732 w 12192000"/>
              <a:gd name="connsiteY94" fmla="*/ 1857328 h 2237474"/>
              <a:gd name="connsiteX95" fmla="*/ 4065532 w 12192000"/>
              <a:gd name="connsiteY95" fmla="*/ 1855477 h 2237474"/>
              <a:gd name="connsiteX96" fmla="*/ 4028460 w 12192000"/>
              <a:gd name="connsiteY96" fmla="*/ 1855137 h 2237474"/>
              <a:gd name="connsiteX97" fmla="*/ 4002267 w 12192000"/>
              <a:gd name="connsiteY97" fmla="*/ 1852352 h 2237474"/>
              <a:gd name="connsiteX98" fmla="*/ 3931396 w 12192000"/>
              <a:gd name="connsiteY98" fmla="*/ 1858915 h 2237474"/>
              <a:gd name="connsiteX99" fmla="*/ 3812162 w 12192000"/>
              <a:gd name="connsiteY99" fmla="*/ 1875501 h 2237474"/>
              <a:gd name="connsiteX100" fmla="*/ 3758105 w 12192000"/>
              <a:gd name="connsiteY100" fmla="*/ 1871856 h 2237474"/>
              <a:gd name="connsiteX101" fmla="*/ 3715896 w 12192000"/>
              <a:gd name="connsiteY101" fmla="*/ 1881552 h 2237474"/>
              <a:gd name="connsiteX102" fmla="*/ 3567259 w 12192000"/>
              <a:gd name="connsiteY102" fmla="*/ 1893482 h 2237474"/>
              <a:gd name="connsiteX103" fmla="*/ 3405770 w 12192000"/>
              <a:gd name="connsiteY103" fmla="*/ 1904591 h 2237474"/>
              <a:gd name="connsiteX104" fmla="*/ 3280097 w 12192000"/>
              <a:gd name="connsiteY104" fmla="*/ 1919610 h 2237474"/>
              <a:gd name="connsiteX105" fmla="*/ 3009910 w 12192000"/>
              <a:gd name="connsiteY105" fmla="*/ 1957866 h 2237474"/>
              <a:gd name="connsiteX106" fmla="*/ 2995934 w 12192000"/>
              <a:gd name="connsiteY106" fmla="*/ 1967085 h 2237474"/>
              <a:gd name="connsiteX107" fmla="*/ 2942858 w 12192000"/>
              <a:gd name="connsiteY107" fmla="*/ 1981367 h 2237474"/>
              <a:gd name="connsiteX108" fmla="*/ 2875436 w 12192000"/>
              <a:gd name="connsiteY108" fmla="*/ 1996977 h 2237474"/>
              <a:gd name="connsiteX109" fmla="*/ 2874892 w 12192000"/>
              <a:gd name="connsiteY109" fmla="*/ 1996085 h 2237474"/>
              <a:gd name="connsiteX110" fmla="*/ 2843662 w 12192000"/>
              <a:gd name="connsiteY110" fmla="*/ 1992498 h 2237474"/>
              <a:gd name="connsiteX111" fmla="*/ 2718916 w 12192000"/>
              <a:gd name="connsiteY111" fmla="*/ 1990867 h 2237474"/>
              <a:gd name="connsiteX112" fmla="*/ 2713522 w 12192000"/>
              <a:gd name="connsiteY112" fmla="*/ 1990173 h 2237474"/>
              <a:gd name="connsiteX113" fmla="*/ 2476147 w 12192000"/>
              <a:gd name="connsiteY113" fmla="*/ 1998305 h 2237474"/>
              <a:gd name="connsiteX114" fmla="*/ 2373568 w 12192000"/>
              <a:gd name="connsiteY114" fmla="*/ 2003219 h 2237474"/>
              <a:gd name="connsiteX115" fmla="*/ 2287219 w 12192000"/>
              <a:gd name="connsiteY115" fmla="*/ 1998750 h 2237474"/>
              <a:gd name="connsiteX116" fmla="*/ 2243069 w 12192000"/>
              <a:gd name="connsiteY116" fmla="*/ 2005321 h 2237474"/>
              <a:gd name="connsiteX117" fmla="*/ 2164831 w 12192000"/>
              <a:gd name="connsiteY117" fmla="*/ 2010143 h 2237474"/>
              <a:gd name="connsiteX118" fmla="*/ 2085228 w 12192000"/>
              <a:gd name="connsiteY118" fmla="*/ 2046431 h 2237474"/>
              <a:gd name="connsiteX119" fmla="*/ 2058061 w 12192000"/>
              <a:gd name="connsiteY119" fmla="*/ 2047942 h 2237474"/>
              <a:gd name="connsiteX120" fmla="*/ 2042244 w 12192000"/>
              <a:gd name="connsiteY120" fmla="*/ 2055560 h 2237474"/>
              <a:gd name="connsiteX121" fmla="*/ 1877728 w 12192000"/>
              <a:gd name="connsiteY121" fmla="*/ 2101004 h 2237474"/>
              <a:gd name="connsiteX122" fmla="*/ 1759056 w 12192000"/>
              <a:gd name="connsiteY122" fmla="*/ 2125608 h 2237474"/>
              <a:gd name="connsiteX123" fmla="*/ 1637948 w 12192000"/>
              <a:gd name="connsiteY123" fmla="*/ 2172597 h 2237474"/>
              <a:gd name="connsiteX124" fmla="*/ 1434549 w 12192000"/>
              <a:gd name="connsiteY124" fmla="*/ 2234522 h 2237474"/>
              <a:gd name="connsiteX125" fmla="*/ 1398481 w 12192000"/>
              <a:gd name="connsiteY125" fmla="*/ 2237074 h 2237474"/>
              <a:gd name="connsiteX126" fmla="*/ 1398407 w 12192000"/>
              <a:gd name="connsiteY126" fmla="*/ 2237095 h 2237474"/>
              <a:gd name="connsiteX127" fmla="*/ 1370962 w 12192000"/>
              <a:gd name="connsiteY127" fmla="*/ 2237474 h 2237474"/>
              <a:gd name="connsiteX128" fmla="*/ 1356367 w 12192000"/>
              <a:gd name="connsiteY128" fmla="*/ 2235089 h 2237474"/>
              <a:gd name="connsiteX129" fmla="*/ 1279765 w 12192000"/>
              <a:gd name="connsiteY129" fmla="*/ 2229639 h 2237474"/>
              <a:gd name="connsiteX130" fmla="*/ 1195347 w 12192000"/>
              <a:gd name="connsiteY130" fmla="*/ 2212354 h 2237474"/>
              <a:gd name="connsiteX131" fmla="*/ 970251 w 12192000"/>
              <a:gd name="connsiteY131" fmla="*/ 2221029 h 2237474"/>
              <a:gd name="connsiteX132" fmla="*/ 812914 w 12192000"/>
              <a:gd name="connsiteY132" fmla="*/ 2210095 h 2237474"/>
              <a:gd name="connsiteX133" fmla="*/ 776382 w 12192000"/>
              <a:gd name="connsiteY133" fmla="*/ 2204512 h 2237474"/>
              <a:gd name="connsiteX134" fmla="*/ 597225 w 12192000"/>
              <a:gd name="connsiteY134" fmla="*/ 2180999 h 2237474"/>
              <a:gd name="connsiteX135" fmla="*/ 520671 w 12192000"/>
              <a:gd name="connsiteY135" fmla="*/ 2180980 h 2237474"/>
              <a:gd name="connsiteX136" fmla="*/ 515024 w 12192000"/>
              <a:gd name="connsiteY136" fmla="*/ 2179258 h 2237474"/>
              <a:gd name="connsiteX137" fmla="*/ 413835 w 12192000"/>
              <a:gd name="connsiteY137" fmla="*/ 2156783 h 2237474"/>
              <a:gd name="connsiteX138" fmla="*/ 376513 w 12192000"/>
              <a:gd name="connsiteY138" fmla="*/ 2154014 h 2237474"/>
              <a:gd name="connsiteX139" fmla="*/ 273386 w 12192000"/>
              <a:gd name="connsiteY139" fmla="*/ 2142551 h 2237474"/>
              <a:gd name="connsiteX140" fmla="*/ 169207 w 12192000"/>
              <a:gd name="connsiteY140" fmla="*/ 2128100 h 2237474"/>
              <a:gd name="connsiteX141" fmla="*/ 77641 w 12192000"/>
              <a:gd name="connsiteY141" fmla="*/ 2126835 h 2237474"/>
              <a:gd name="connsiteX142" fmla="*/ 37645 w 12192000"/>
              <a:gd name="connsiteY142" fmla="*/ 2115401 h 2237474"/>
              <a:gd name="connsiteX143" fmla="*/ 4572 w 12192000"/>
              <a:gd name="connsiteY143" fmla="*/ 2111091 h 2237474"/>
              <a:gd name="connsiteX144" fmla="*/ 0 w 12192000"/>
              <a:gd name="connsiteY144" fmla="*/ 2110468 h 2237474"/>
              <a:gd name="connsiteX145" fmla="*/ 0 w 12192000"/>
              <a:gd name="connsiteY14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074238 w 12192000"/>
              <a:gd name="connsiteY44" fmla="*/ 1301895 h 2237474"/>
              <a:gd name="connsiteX45" fmla="*/ 7942099 w 12192000"/>
              <a:gd name="connsiteY45" fmla="*/ 1336332 h 2237474"/>
              <a:gd name="connsiteX46" fmla="*/ 7902328 w 12192000"/>
              <a:gd name="connsiteY46" fmla="*/ 1345865 h 2237474"/>
              <a:gd name="connsiteX47" fmla="*/ 7840612 w 12192000"/>
              <a:gd name="connsiteY47" fmla="*/ 1369373 h 2237474"/>
              <a:gd name="connsiteX48" fmla="*/ 7786819 w 12192000"/>
              <a:gd name="connsiteY48" fmla="*/ 1378970 h 2237474"/>
              <a:gd name="connsiteX49" fmla="*/ 7548172 w 12192000"/>
              <a:gd name="connsiteY49" fmla="*/ 1417460 h 2237474"/>
              <a:gd name="connsiteX50" fmla="*/ 7483437 w 12192000"/>
              <a:gd name="connsiteY50" fmla="*/ 1478152 h 2237474"/>
              <a:gd name="connsiteX51" fmla="*/ 7377870 w 12192000"/>
              <a:gd name="connsiteY51" fmla="*/ 1523319 h 2237474"/>
              <a:gd name="connsiteX52" fmla="*/ 7230737 w 12192000"/>
              <a:gd name="connsiteY52" fmla="*/ 1562633 h 2237474"/>
              <a:gd name="connsiteX53" fmla="*/ 7224458 w 12192000"/>
              <a:gd name="connsiteY53" fmla="*/ 1573008 h 2237474"/>
              <a:gd name="connsiteX54" fmla="*/ 7183121 w 12192000"/>
              <a:gd name="connsiteY54" fmla="*/ 1595162 h 2237474"/>
              <a:gd name="connsiteX55" fmla="*/ 7164601 w 12192000"/>
              <a:gd name="connsiteY55" fmla="*/ 1606490 h 2237474"/>
              <a:gd name="connsiteX56" fmla="*/ 6900177 w 12192000"/>
              <a:gd name="connsiteY56" fmla="*/ 1636016 h 2237474"/>
              <a:gd name="connsiteX57" fmla="*/ 6795372 w 12192000"/>
              <a:gd name="connsiteY57" fmla="*/ 1644845 h 2237474"/>
              <a:gd name="connsiteX58" fmla="*/ 6692251 w 12192000"/>
              <a:gd name="connsiteY58" fmla="*/ 1656357 h 2237474"/>
              <a:gd name="connsiteX59" fmla="*/ 6655235 w 12192000"/>
              <a:gd name="connsiteY59" fmla="*/ 1661869 h 2237474"/>
              <a:gd name="connsiteX60" fmla="*/ 6554894 w 12192000"/>
              <a:gd name="connsiteY60" fmla="*/ 1664428 h 2237474"/>
              <a:gd name="connsiteX61" fmla="*/ 6516595 w 12192000"/>
              <a:gd name="connsiteY61" fmla="*/ 1667475 h 2237474"/>
              <a:gd name="connsiteX62" fmla="*/ 6508541 w 12192000"/>
              <a:gd name="connsiteY62" fmla="*/ 1668757 h 2237474"/>
              <a:gd name="connsiteX63" fmla="*/ 6471012 w 12192000"/>
              <a:gd name="connsiteY63" fmla="*/ 1678604 h 2237474"/>
              <a:gd name="connsiteX64" fmla="*/ 6364035 w 12192000"/>
              <a:gd name="connsiteY64" fmla="*/ 1667683 h 2237474"/>
              <a:gd name="connsiteX65" fmla="*/ 6280959 w 12192000"/>
              <a:gd name="connsiteY65" fmla="*/ 1689329 h 2237474"/>
              <a:gd name="connsiteX66" fmla="*/ 6243319 w 12192000"/>
              <a:gd name="connsiteY66" fmla="*/ 1695560 h 2237474"/>
              <a:gd name="connsiteX67" fmla="*/ 6098321 w 12192000"/>
              <a:gd name="connsiteY67" fmla="*/ 1721646 h 2237474"/>
              <a:gd name="connsiteX68" fmla="*/ 5880652 w 12192000"/>
              <a:gd name="connsiteY68" fmla="*/ 1779643 h 2237474"/>
              <a:gd name="connsiteX69" fmla="*/ 5785959 w 12192000"/>
              <a:gd name="connsiteY69" fmla="*/ 1775307 h 2237474"/>
              <a:gd name="connsiteX70" fmla="*/ 5643534 w 12192000"/>
              <a:gd name="connsiteY70" fmla="*/ 1802919 h 2237474"/>
              <a:gd name="connsiteX71" fmla="*/ 5518799 w 12192000"/>
              <a:gd name="connsiteY71" fmla="*/ 1818312 h 2237474"/>
              <a:gd name="connsiteX72" fmla="*/ 5505014 w 12192000"/>
              <a:gd name="connsiteY72" fmla="*/ 1819259 h 2237474"/>
              <a:gd name="connsiteX73" fmla="*/ 5453307 w 12192000"/>
              <a:gd name="connsiteY73" fmla="*/ 1815450 h 2237474"/>
              <a:gd name="connsiteX74" fmla="*/ 5221533 w 12192000"/>
              <a:gd name="connsiteY74" fmla="*/ 1846950 h 2237474"/>
              <a:gd name="connsiteX75" fmla="*/ 5149802 w 12192000"/>
              <a:gd name="connsiteY75" fmla="*/ 1844846 h 2237474"/>
              <a:gd name="connsiteX76" fmla="*/ 5114927 w 12192000"/>
              <a:gd name="connsiteY76" fmla="*/ 1847827 h 2237474"/>
              <a:gd name="connsiteX77" fmla="*/ 5108970 w 12192000"/>
              <a:gd name="connsiteY77" fmla="*/ 1847935 h 2237474"/>
              <a:gd name="connsiteX78" fmla="*/ 5067961 w 12192000"/>
              <a:gd name="connsiteY78" fmla="*/ 1845917 h 2237474"/>
              <a:gd name="connsiteX79" fmla="*/ 5007075 w 12192000"/>
              <a:gd name="connsiteY79" fmla="*/ 1838626 h 2237474"/>
              <a:gd name="connsiteX80" fmla="*/ 4944087 w 12192000"/>
              <a:gd name="connsiteY80" fmla="*/ 1823332 h 2237474"/>
              <a:gd name="connsiteX81" fmla="*/ 4907662 w 12192000"/>
              <a:gd name="connsiteY81" fmla="*/ 1816900 h 2237474"/>
              <a:gd name="connsiteX82" fmla="*/ 4882386 w 12192000"/>
              <a:gd name="connsiteY82" fmla="*/ 1809844 h 2237474"/>
              <a:gd name="connsiteX83" fmla="*/ 4811440 w 12192000"/>
              <a:gd name="connsiteY83" fmla="*/ 1804655 h 2237474"/>
              <a:gd name="connsiteX84" fmla="*/ 4691075 w 12192000"/>
              <a:gd name="connsiteY84" fmla="*/ 1801389 h 2237474"/>
              <a:gd name="connsiteX85" fmla="*/ 4640313 w 12192000"/>
              <a:gd name="connsiteY85" fmla="*/ 1784307 h 2237474"/>
              <a:gd name="connsiteX86" fmla="*/ 4536503 w 12192000"/>
              <a:gd name="connsiteY86" fmla="*/ 1785334 h 2237474"/>
              <a:gd name="connsiteX87" fmla="*/ 4513724 w 12192000"/>
              <a:gd name="connsiteY87" fmla="*/ 1791996 h 2237474"/>
              <a:gd name="connsiteX88" fmla="*/ 4459810 w 12192000"/>
              <a:gd name="connsiteY88" fmla="*/ 1797886 h 2237474"/>
              <a:gd name="connsiteX89" fmla="*/ 4379064 w 12192000"/>
              <a:gd name="connsiteY89" fmla="*/ 1817177 h 2237474"/>
              <a:gd name="connsiteX90" fmla="*/ 4290981 w 12192000"/>
              <a:gd name="connsiteY90" fmla="*/ 1839677 h 2237474"/>
              <a:gd name="connsiteX91" fmla="*/ 4238372 w 12192000"/>
              <a:gd name="connsiteY91" fmla="*/ 1851480 h 2237474"/>
              <a:gd name="connsiteX92" fmla="*/ 4232517 w 12192000"/>
              <a:gd name="connsiteY92" fmla="*/ 1852567 h 2237474"/>
              <a:gd name="connsiteX93" fmla="*/ 4191732 w 12192000"/>
              <a:gd name="connsiteY93" fmla="*/ 1857328 h 2237474"/>
              <a:gd name="connsiteX94" fmla="*/ 4065532 w 12192000"/>
              <a:gd name="connsiteY94" fmla="*/ 1855477 h 2237474"/>
              <a:gd name="connsiteX95" fmla="*/ 4028460 w 12192000"/>
              <a:gd name="connsiteY95" fmla="*/ 1855137 h 2237474"/>
              <a:gd name="connsiteX96" fmla="*/ 4002267 w 12192000"/>
              <a:gd name="connsiteY96" fmla="*/ 1852352 h 2237474"/>
              <a:gd name="connsiteX97" fmla="*/ 3931396 w 12192000"/>
              <a:gd name="connsiteY97" fmla="*/ 1858915 h 2237474"/>
              <a:gd name="connsiteX98" fmla="*/ 3812162 w 12192000"/>
              <a:gd name="connsiteY98" fmla="*/ 1875501 h 2237474"/>
              <a:gd name="connsiteX99" fmla="*/ 3758105 w 12192000"/>
              <a:gd name="connsiteY99" fmla="*/ 1871856 h 2237474"/>
              <a:gd name="connsiteX100" fmla="*/ 3715896 w 12192000"/>
              <a:gd name="connsiteY100" fmla="*/ 1881552 h 2237474"/>
              <a:gd name="connsiteX101" fmla="*/ 3567259 w 12192000"/>
              <a:gd name="connsiteY101" fmla="*/ 1893482 h 2237474"/>
              <a:gd name="connsiteX102" fmla="*/ 3405770 w 12192000"/>
              <a:gd name="connsiteY102" fmla="*/ 1904591 h 2237474"/>
              <a:gd name="connsiteX103" fmla="*/ 3280097 w 12192000"/>
              <a:gd name="connsiteY103" fmla="*/ 1919610 h 2237474"/>
              <a:gd name="connsiteX104" fmla="*/ 3009910 w 12192000"/>
              <a:gd name="connsiteY104" fmla="*/ 1957866 h 2237474"/>
              <a:gd name="connsiteX105" fmla="*/ 2995934 w 12192000"/>
              <a:gd name="connsiteY105" fmla="*/ 1967085 h 2237474"/>
              <a:gd name="connsiteX106" fmla="*/ 2942858 w 12192000"/>
              <a:gd name="connsiteY106" fmla="*/ 1981367 h 2237474"/>
              <a:gd name="connsiteX107" fmla="*/ 2875436 w 12192000"/>
              <a:gd name="connsiteY107" fmla="*/ 1996977 h 2237474"/>
              <a:gd name="connsiteX108" fmla="*/ 2874892 w 12192000"/>
              <a:gd name="connsiteY108" fmla="*/ 1996085 h 2237474"/>
              <a:gd name="connsiteX109" fmla="*/ 2843662 w 12192000"/>
              <a:gd name="connsiteY109" fmla="*/ 1992498 h 2237474"/>
              <a:gd name="connsiteX110" fmla="*/ 2718916 w 12192000"/>
              <a:gd name="connsiteY110" fmla="*/ 1990867 h 2237474"/>
              <a:gd name="connsiteX111" fmla="*/ 2713522 w 12192000"/>
              <a:gd name="connsiteY111" fmla="*/ 1990173 h 2237474"/>
              <a:gd name="connsiteX112" fmla="*/ 2476147 w 12192000"/>
              <a:gd name="connsiteY112" fmla="*/ 1998305 h 2237474"/>
              <a:gd name="connsiteX113" fmla="*/ 2373568 w 12192000"/>
              <a:gd name="connsiteY113" fmla="*/ 2003219 h 2237474"/>
              <a:gd name="connsiteX114" fmla="*/ 2287219 w 12192000"/>
              <a:gd name="connsiteY114" fmla="*/ 1998750 h 2237474"/>
              <a:gd name="connsiteX115" fmla="*/ 2243069 w 12192000"/>
              <a:gd name="connsiteY115" fmla="*/ 2005321 h 2237474"/>
              <a:gd name="connsiteX116" fmla="*/ 2164831 w 12192000"/>
              <a:gd name="connsiteY116" fmla="*/ 2010143 h 2237474"/>
              <a:gd name="connsiteX117" fmla="*/ 2085228 w 12192000"/>
              <a:gd name="connsiteY117" fmla="*/ 2046431 h 2237474"/>
              <a:gd name="connsiteX118" fmla="*/ 2058061 w 12192000"/>
              <a:gd name="connsiteY118" fmla="*/ 2047942 h 2237474"/>
              <a:gd name="connsiteX119" fmla="*/ 2042244 w 12192000"/>
              <a:gd name="connsiteY119" fmla="*/ 2055560 h 2237474"/>
              <a:gd name="connsiteX120" fmla="*/ 1877728 w 12192000"/>
              <a:gd name="connsiteY120" fmla="*/ 2101004 h 2237474"/>
              <a:gd name="connsiteX121" fmla="*/ 1759056 w 12192000"/>
              <a:gd name="connsiteY121" fmla="*/ 2125608 h 2237474"/>
              <a:gd name="connsiteX122" fmla="*/ 1637948 w 12192000"/>
              <a:gd name="connsiteY122" fmla="*/ 2172597 h 2237474"/>
              <a:gd name="connsiteX123" fmla="*/ 1434549 w 12192000"/>
              <a:gd name="connsiteY123" fmla="*/ 2234522 h 2237474"/>
              <a:gd name="connsiteX124" fmla="*/ 1398481 w 12192000"/>
              <a:gd name="connsiteY124" fmla="*/ 2237074 h 2237474"/>
              <a:gd name="connsiteX125" fmla="*/ 1398407 w 12192000"/>
              <a:gd name="connsiteY125" fmla="*/ 2237095 h 2237474"/>
              <a:gd name="connsiteX126" fmla="*/ 1370962 w 12192000"/>
              <a:gd name="connsiteY126" fmla="*/ 2237474 h 2237474"/>
              <a:gd name="connsiteX127" fmla="*/ 1356367 w 12192000"/>
              <a:gd name="connsiteY127" fmla="*/ 2235089 h 2237474"/>
              <a:gd name="connsiteX128" fmla="*/ 1279765 w 12192000"/>
              <a:gd name="connsiteY128" fmla="*/ 2229639 h 2237474"/>
              <a:gd name="connsiteX129" fmla="*/ 1195347 w 12192000"/>
              <a:gd name="connsiteY129" fmla="*/ 2212354 h 2237474"/>
              <a:gd name="connsiteX130" fmla="*/ 970251 w 12192000"/>
              <a:gd name="connsiteY130" fmla="*/ 2221029 h 2237474"/>
              <a:gd name="connsiteX131" fmla="*/ 812914 w 12192000"/>
              <a:gd name="connsiteY131" fmla="*/ 2210095 h 2237474"/>
              <a:gd name="connsiteX132" fmla="*/ 776382 w 12192000"/>
              <a:gd name="connsiteY132" fmla="*/ 2204512 h 2237474"/>
              <a:gd name="connsiteX133" fmla="*/ 597225 w 12192000"/>
              <a:gd name="connsiteY133" fmla="*/ 2180999 h 2237474"/>
              <a:gd name="connsiteX134" fmla="*/ 520671 w 12192000"/>
              <a:gd name="connsiteY134" fmla="*/ 2180980 h 2237474"/>
              <a:gd name="connsiteX135" fmla="*/ 515024 w 12192000"/>
              <a:gd name="connsiteY135" fmla="*/ 2179258 h 2237474"/>
              <a:gd name="connsiteX136" fmla="*/ 413835 w 12192000"/>
              <a:gd name="connsiteY136" fmla="*/ 2156783 h 2237474"/>
              <a:gd name="connsiteX137" fmla="*/ 376513 w 12192000"/>
              <a:gd name="connsiteY137" fmla="*/ 2154014 h 2237474"/>
              <a:gd name="connsiteX138" fmla="*/ 273386 w 12192000"/>
              <a:gd name="connsiteY138" fmla="*/ 2142551 h 2237474"/>
              <a:gd name="connsiteX139" fmla="*/ 169207 w 12192000"/>
              <a:gd name="connsiteY139" fmla="*/ 2128100 h 2237474"/>
              <a:gd name="connsiteX140" fmla="*/ 77641 w 12192000"/>
              <a:gd name="connsiteY140" fmla="*/ 2126835 h 2237474"/>
              <a:gd name="connsiteX141" fmla="*/ 37645 w 12192000"/>
              <a:gd name="connsiteY141" fmla="*/ 2115401 h 2237474"/>
              <a:gd name="connsiteX142" fmla="*/ 4572 w 12192000"/>
              <a:gd name="connsiteY142" fmla="*/ 2111091 h 2237474"/>
              <a:gd name="connsiteX143" fmla="*/ 0 w 12192000"/>
              <a:gd name="connsiteY143" fmla="*/ 2110468 h 2237474"/>
              <a:gd name="connsiteX144" fmla="*/ 0 w 12192000"/>
              <a:gd name="connsiteY1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074238 w 12192000"/>
              <a:gd name="connsiteY44" fmla="*/ 1301895 h 2237474"/>
              <a:gd name="connsiteX45" fmla="*/ 7942099 w 12192000"/>
              <a:gd name="connsiteY45" fmla="*/ 1336332 h 2237474"/>
              <a:gd name="connsiteX46" fmla="*/ 7902328 w 12192000"/>
              <a:gd name="connsiteY46" fmla="*/ 1345865 h 2237474"/>
              <a:gd name="connsiteX47" fmla="*/ 7840612 w 12192000"/>
              <a:gd name="connsiteY47" fmla="*/ 1369373 h 2237474"/>
              <a:gd name="connsiteX48" fmla="*/ 7786819 w 12192000"/>
              <a:gd name="connsiteY48" fmla="*/ 1378970 h 2237474"/>
              <a:gd name="connsiteX49" fmla="*/ 7548172 w 12192000"/>
              <a:gd name="connsiteY49" fmla="*/ 1417460 h 2237474"/>
              <a:gd name="connsiteX50" fmla="*/ 7483437 w 12192000"/>
              <a:gd name="connsiteY50" fmla="*/ 1478152 h 2237474"/>
              <a:gd name="connsiteX51" fmla="*/ 7377870 w 12192000"/>
              <a:gd name="connsiteY51" fmla="*/ 1523319 h 2237474"/>
              <a:gd name="connsiteX52" fmla="*/ 7230737 w 12192000"/>
              <a:gd name="connsiteY52" fmla="*/ 1562633 h 2237474"/>
              <a:gd name="connsiteX53" fmla="*/ 7224458 w 12192000"/>
              <a:gd name="connsiteY53" fmla="*/ 1573008 h 2237474"/>
              <a:gd name="connsiteX54" fmla="*/ 7183121 w 12192000"/>
              <a:gd name="connsiteY54" fmla="*/ 1595162 h 2237474"/>
              <a:gd name="connsiteX55" fmla="*/ 7164601 w 12192000"/>
              <a:gd name="connsiteY55" fmla="*/ 1606490 h 2237474"/>
              <a:gd name="connsiteX56" fmla="*/ 6900177 w 12192000"/>
              <a:gd name="connsiteY56" fmla="*/ 1636016 h 2237474"/>
              <a:gd name="connsiteX57" fmla="*/ 6795372 w 12192000"/>
              <a:gd name="connsiteY57" fmla="*/ 1644845 h 2237474"/>
              <a:gd name="connsiteX58" fmla="*/ 6692251 w 12192000"/>
              <a:gd name="connsiteY58" fmla="*/ 1656357 h 2237474"/>
              <a:gd name="connsiteX59" fmla="*/ 6655235 w 12192000"/>
              <a:gd name="connsiteY59" fmla="*/ 1661869 h 2237474"/>
              <a:gd name="connsiteX60" fmla="*/ 6554894 w 12192000"/>
              <a:gd name="connsiteY60" fmla="*/ 1664428 h 2237474"/>
              <a:gd name="connsiteX61" fmla="*/ 6516595 w 12192000"/>
              <a:gd name="connsiteY61" fmla="*/ 1667475 h 2237474"/>
              <a:gd name="connsiteX62" fmla="*/ 6508541 w 12192000"/>
              <a:gd name="connsiteY62" fmla="*/ 1668757 h 2237474"/>
              <a:gd name="connsiteX63" fmla="*/ 6471012 w 12192000"/>
              <a:gd name="connsiteY63" fmla="*/ 1678604 h 2237474"/>
              <a:gd name="connsiteX64" fmla="*/ 6364035 w 12192000"/>
              <a:gd name="connsiteY64" fmla="*/ 1667683 h 2237474"/>
              <a:gd name="connsiteX65" fmla="*/ 6280959 w 12192000"/>
              <a:gd name="connsiteY65" fmla="*/ 1689329 h 2237474"/>
              <a:gd name="connsiteX66" fmla="*/ 6243319 w 12192000"/>
              <a:gd name="connsiteY66" fmla="*/ 1695560 h 2237474"/>
              <a:gd name="connsiteX67" fmla="*/ 6098321 w 12192000"/>
              <a:gd name="connsiteY67" fmla="*/ 1721646 h 2237474"/>
              <a:gd name="connsiteX68" fmla="*/ 5880652 w 12192000"/>
              <a:gd name="connsiteY68" fmla="*/ 1779643 h 2237474"/>
              <a:gd name="connsiteX69" fmla="*/ 5785959 w 12192000"/>
              <a:gd name="connsiteY69" fmla="*/ 1775307 h 2237474"/>
              <a:gd name="connsiteX70" fmla="*/ 5643534 w 12192000"/>
              <a:gd name="connsiteY70" fmla="*/ 1802919 h 2237474"/>
              <a:gd name="connsiteX71" fmla="*/ 5518799 w 12192000"/>
              <a:gd name="connsiteY71" fmla="*/ 1818312 h 2237474"/>
              <a:gd name="connsiteX72" fmla="*/ 5505014 w 12192000"/>
              <a:gd name="connsiteY72" fmla="*/ 1819259 h 2237474"/>
              <a:gd name="connsiteX73" fmla="*/ 5453307 w 12192000"/>
              <a:gd name="connsiteY73" fmla="*/ 1815450 h 2237474"/>
              <a:gd name="connsiteX74" fmla="*/ 5221533 w 12192000"/>
              <a:gd name="connsiteY74" fmla="*/ 1846950 h 2237474"/>
              <a:gd name="connsiteX75" fmla="*/ 5149802 w 12192000"/>
              <a:gd name="connsiteY75" fmla="*/ 1844846 h 2237474"/>
              <a:gd name="connsiteX76" fmla="*/ 5114927 w 12192000"/>
              <a:gd name="connsiteY76" fmla="*/ 1847827 h 2237474"/>
              <a:gd name="connsiteX77" fmla="*/ 5108970 w 12192000"/>
              <a:gd name="connsiteY77" fmla="*/ 1847935 h 2237474"/>
              <a:gd name="connsiteX78" fmla="*/ 5067961 w 12192000"/>
              <a:gd name="connsiteY78" fmla="*/ 1845917 h 2237474"/>
              <a:gd name="connsiteX79" fmla="*/ 5007075 w 12192000"/>
              <a:gd name="connsiteY79" fmla="*/ 1838626 h 2237474"/>
              <a:gd name="connsiteX80" fmla="*/ 4944087 w 12192000"/>
              <a:gd name="connsiteY80" fmla="*/ 1823332 h 2237474"/>
              <a:gd name="connsiteX81" fmla="*/ 4907662 w 12192000"/>
              <a:gd name="connsiteY81" fmla="*/ 1816900 h 2237474"/>
              <a:gd name="connsiteX82" fmla="*/ 4882386 w 12192000"/>
              <a:gd name="connsiteY82" fmla="*/ 1809844 h 2237474"/>
              <a:gd name="connsiteX83" fmla="*/ 4811440 w 12192000"/>
              <a:gd name="connsiteY83" fmla="*/ 1804655 h 2237474"/>
              <a:gd name="connsiteX84" fmla="*/ 4691075 w 12192000"/>
              <a:gd name="connsiteY84" fmla="*/ 1801389 h 2237474"/>
              <a:gd name="connsiteX85" fmla="*/ 4640313 w 12192000"/>
              <a:gd name="connsiteY85" fmla="*/ 1784307 h 2237474"/>
              <a:gd name="connsiteX86" fmla="*/ 4536503 w 12192000"/>
              <a:gd name="connsiteY86" fmla="*/ 1785334 h 2237474"/>
              <a:gd name="connsiteX87" fmla="*/ 4513724 w 12192000"/>
              <a:gd name="connsiteY87" fmla="*/ 1791996 h 2237474"/>
              <a:gd name="connsiteX88" fmla="*/ 4459810 w 12192000"/>
              <a:gd name="connsiteY88" fmla="*/ 1797886 h 2237474"/>
              <a:gd name="connsiteX89" fmla="*/ 4379064 w 12192000"/>
              <a:gd name="connsiteY89" fmla="*/ 1817177 h 2237474"/>
              <a:gd name="connsiteX90" fmla="*/ 4290981 w 12192000"/>
              <a:gd name="connsiteY90" fmla="*/ 1839677 h 2237474"/>
              <a:gd name="connsiteX91" fmla="*/ 4238372 w 12192000"/>
              <a:gd name="connsiteY91" fmla="*/ 1851480 h 2237474"/>
              <a:gd name="connsiteX92" fmla="*/ 4232517 w 12192000"/>
              <a:gd name="connsiteY92" fmla="*/ 1852567 h 2237474"/>
              <a:gd name="connsiteX93" fmla="*/ 4191732 w 12192000"/>
              <a:gd name="connsiteY93" fmla="*/ 1857328 h 2237474"/>
              <a:gd name="connsiteX94" fmla="*/ 4065532 w 12192000"/>
              <a:gd name="connsiteY94" fmla="*/ 1855477 h 2237474"/>
              <a:gd name="connsiteX95" fmla="*/ 4028460 w 12192000"/>
              <a:gd name="connsiteY95" fmla="*/ 1855137 h 2237474"/>
              <a:gd name="connsiteX96" fmla="*/ 4002267 w 12192000"/>
              <a:gd name="connsiteY96" fmla="*/ 1852352 h 2237474"/>
              <a:gd name="connsiteX97" fmla="*/ 3931396 w 12192000"/>
              <a:gd name="connsiteY97" fmla="*/ 1858915 h 2237474"/>
              <a:gd name="connsiteX98" fmla="*/ 3812162 w 12192000"/>
              <a:gd name="connsiteY98" fmla="*/ 1875501 h 2237474"/>
              <a:gd name="connsiteX99" fmla="*/ 3758105 w 12192000"/>
              <a:gd name="connsiteY99" fmla="*/ 1871856 h 2237474"/>
              <a:gd name="connsiteX100" fmla="*/ 3715896 w 12192000"/>
              <a:gd name="connsiteY100" fmla="*/ 1881552 h 2237474"/>
              <a:gd name="connsiteX101" fmla="*/ 3567259 w 12192000"/>
              <a:gd name="connsiteY101" fmla="*/ 1893482 h 2237474"/>
              <a:gd name="connsiteX102" fmla="*/ 3405770 w 12192000"/>
              <a:gd name="connsiteY102" fmla="*/ 1904591 h 2237474"/>
              <a:gd name="connsiteX103" fmla="*/ 3280097 w 12192000"/>
              <a:gd name="connsiteY103" fmla="*/ 1919610 h 2237474"/>
              <a:gd name="connsiteX104" fmla="*/ 3009910 w 12192000"/>
              <a:gd name="connsiteY104" fmla="*/ 1957866 h 2237474"/>
              <a:gd name="connsiteX105" fmla="*/ 2995934 w 12192000"/>
              <a:gd name="connsiteY105" fmla="*/ 1967085 h 2237474"/>
              <a:gd name="connsiteX106" fmla="*/ 2942858 w 12192000"/>
              <a:gd name="connsiteY106" fmla="*/ 1981367 h 2237474"/>
              <a:gd name="connsiteX107" fmla="*/ 2875436 w 12192000"/>
              <a:gd name="connsiteY107" fmla="*/ 1996977 h 2237474"/>
              <a:gd name="connsiteX108" fmla="*/ 2874892 w 12192000"/>
              <a:gd name="connsiteY108" fmla="*/ 1996085 h 2237474"/>
              <a:gd name="connsiteX109" fmla="*/ 2843662 w 12192000"/>
              <a:gd name="connsiteY109" fmla="*/ 1992498 h 2237474"/>
              <a:gd name="connsiteX110" fmla="*/ 2718916 w 12192000"/>
              <a:gd name="connsiteY110" fmla="*/ 1990867 h 2237474"/>
              <a:gd name="connsiteX111" fmla="*/ 2713522 w 12192000"/>
              <a:gd name="connsiteY111" fmla="*/ 1990173 h 2237474"/>
              <a:gd name="connsiteX112" fmla="*/ 2476147 w 12192000"/>
              <a:gd name="connsiteY112" fmla="*/ 1998305 h 2237474"/>
              <a:gd name="connsiteX113" fmla="*/ 2373568 w 12192000"/>
              <a:gd name="connsiteY113" fmla="*/ 2003219 h 2237474"/>
              <a:gd name="connsiteX114" fmla="*/ 2287219 w 12192000"/>
              <a:gd name="connsiteY114" fmla="*/ 1998750 h 2237474"/>
              <a:gd name="connsiteX115" fmla="*/ 2243069 w 12192000"/>
              <a:gd name="connsiteY115" fmla="*/ 2005321 h 2237474"/>
              <a:gd name="connsiteX116" fmla="*/ 2164831 w 12192000"/>
              <a:gd name="connsiteY116" fmla="*/ 2010143 h 2237474"/>
              <a:gd name="connsiteX117" fmla="*/ 2085228 w 12192000"/>
              <a:gd name="connsiteY117" fmla="*/ 2046431 h 2237474"/>
              <a:gd name="connsiteX118" fmla="*/ 2058061 w 12192000"/>
              <a:gd name="connsiteY118" fmla="*/ 2047942 h 2237474"/>
              <a:gd name="connsiteX119" fmla="*/ 2042244 w 12192000"/>
              <a:gd name="connsiteY119" fmla="*/ 2055560 h 2237474"/>
              <a:gd name="connsiteX120" fmla="*/ 1877728 w 12192000"/>
              <a:gd name="connsiteY120" fmla="*/ 2101004 h 2237474"/>
              <a:gd name="connsiteX121" fmla="*/ 1759056 w 12192000"/>
              <a:gd name="connsiteY121" fmla="*/ 2125608 h 2237474"/>
              <a:gd name="connsiteX122" fmla="*/ 1637948 w 12192000"/>
              <a:gd name="connsiteY122" fmla="*/ 2172597 h 2237474"/>
              <a:gd name="connsiteX123" fmla="*/ 1434549 w 12192000"/>
              <a:gd name="connsiteY123" fmla="*/ 2234522 h 2237474"/>
              <a:gd name="connsiteX124" fmla="*/ 1398481 w 12192000"/>
              <a:gd name="connsiteY124" fmla="*/ 2237074 h 2237474"/>
              <a:gd name="connsiteX125" fmla="*/ 1398407 w 12192000"/>
              <a:gd name="connsiteY125" fmla="*/ 2237095 h 2237474"/>
              <a:gd name="connsiteX126" fmla="*/ 1370962 w 12192000"/>
              <a:gd name="connsiteY126" fmla="*/ 2237474 h 2237474"/>
              <a:gd name="connsiteX127" fmla="*/ 1356367 w 12192000"/>
              <a:gd name="connsiteY127" fmla="*/ 2235089 h 2237474"/>
              <a:gd name="connsiteX128" fmla="*/ 1279765 w 12192000"/>
              <a:gd name="connsiteY128" fmla="*/ 2229639 h 2237474"/>
              <a:gd name="connsiteX129" fmla="*/ 1195347 w 12192000"/>
              <a:gd name="connsiteY129" fmla="*/ 2212354 h 2237474"/>
              <a:gd name="connsiteX130" fmla="*/ 970251 w 12192000"/>
              <a:gd name="connsiteY130" fmla="*/ 2221029 h 2237474"/>
              <a:gd name="connsiteX131" fmla="*/ 812914 w 12192000"/>
              <a:gd name="connsiteY131" fmla="*/ 2210095 h 2237474"/>
              <a:gd name="connsiteX132" fmla="*/ 776382 w 12192000"/>
              <a:gd name="connsiteY132" fmla="*/ 2204512 h 2237474"/>
              <a:gd name="connsiteX133" fmla="*/ 597225 w 12192000"/>
              <a:gd name="connsiteY133" fmla="*/ 2180999 h 2237474"/>
              <a:gd name="connsiteX134" fmla="*/ 520671 w 12192000"/>
              <a:gd name="connsiteY134" fmla="*/ 2180980 h 2237474"/>
              <a:gd name="connsiteX135" fmla="*/ 515024 w 12192000"/>
              <a:gd name="connsiteY135" fmla="*/ 2179258 h 2237474"/>
              <a:gd name="connsiteX136" fmla="*/ 413835 w 12192000"/>
              <a:gd name="connsiteY136" fmla="*/ 2156783 h 2237474"/>
              <a:gd name="connsiteX137" fmla="*/ 376513 w 12192000"/>
              <a:gd name="connsiteY137" fmla="*/ 2154014 h 2237474"/>
              <a:gd name="connsiteX138" fmla="*/ 273386 w 12192000"/>
              <a:gd name="connsiteY138" fmla="*/ 2142551 h 2237474"/>
              <a:gd name="connsiteX139" fmla="*/ 169207 w 12192000"/>
              <a:gd name="connsiteY139" fmla="*/ 2128100 h 2237474"/>
              <a:gd name="connsiteX140" fmla="*/ 77641 w 12192000"/>
              <a:gd name="connsiteY140" fmla="*/ 2126835 h 2237474"/>
              <a:gd name="connsiteX141" fmla="*/ 37645 w 12192000"/>
              <a:gd name="connsiteY141" fmla="*/ 2115401 h 2237474"/>
              <a:gd name="connsiteX142" fmla="*/ 4572 w 12192000"/>
              <a:gd name="connsiteY142" fmla="*/ 2111091 h 2237474"/>
              <a:gd name="connsiteX143" fmla="*/ 0 w 12192000"/>
              <a:gd name="connsiteY143" fmla="*/ 2110468 h 2237474"/>
              <a:gd name="connsiteX144" fmla="*/ 0 w 12192000"/>
              <a:gd name="connsiteY1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234662 w 12192000"/>
              <a:gd name="connsiteY28" fmla="*/ 1023056 h 2237474"/>
              <a:gd name="connsiteX29" fmla="*/ 9181033 w 12192000"/>
              <a:gd name="connsiteY29" fmla="*/ 1037921 h 2237474"/>
              <a:gd name="connsiteX30" fmla="*/ 9155969 w 12192000"/>
              <a:gd name="connsiteY30" fmla="*/ 1046804 h 2237474"/>
              <a:gd name="connsiteX31" fmla="*/ 9133985 w 12192000"/>
              <a:gd name="connsiteY31" fmla="*/ 1046450 h 2237474"/>
              <a:gd name="connsiteX32" fmla="*/ 9003462 w 12192000"/>
              <a:gd name="connsiteY32" fmla="*/ 1042406 h 2237474"/>
              <a:gd name="connsiteX33" fmla="*/ 8968445 w 12192000"/>
              <a:gd name="connsiteY33" fmla="*/ 1052169 h 2237474"/>
              <a:gd name="connsiteX34" fmla="*/ 8886001 w 12192000"/>
              <a:gd name="connsiteY34" fmla="*/ 1067468 h 2237474"/>
              <a:gd name="connsiteX35" fmla="*/ 8838610 w 12192000"/>
              <a:gd name="connsiteY35" fmla="*/ 1075091 h 2237474"/>
              <a:gd name="connsiteX36" fmla="*/ 8750383 w 12192000"/>
              <a:gd name="connsiteY36" fmla="*/ 1097387 h 2237474"/>
              <a:gd name="connsiteX37" fmla="*/ 8665605 w 12192000"/>
              <a:gd name="connsiteY37" fmla="*/ 1110791 h 2237474"/>
              <a:gd name="connsiteX38" fmla="*/ 8584946 w 12192000"/>
              <a:gd name="connsiteY38" fmla="*/ 1135226 h 2237474"/>
              <a:gd name="connsiteX39" fmla="*/ 8419755 w 12192000"/>
              <a:gd name="connsiteY39" fmla="*/ 1216260 h 2237474"/>
              <a:gd name="connsiteX40" fmla="*/ 8411626 w 12192000"/>
              <a:gd name="connsiteY40" fmla="*/ 1214397 h 2237474"/>
              <a:gd name="connsiteX41" fmla="*/ 8363469 w 12192000"/>
              <a:gd name="connsiteY41" fmla="*/ 1246658 h 2237474"/>
              <a:gd name="connsiteX42" fmla="*/ 8275497 w 12192000"/>
              <a:gd name="connsiteY42" fmla="*/ 1264396 h 2237474"/>
              <a:gd name="connsiteX43" fmla="*/ 8074238 w 12192000"/>
              <a:gd name="connsiteY43" fmla="*/ 1301895 h 2237474"/>
              <a:gd name="connsiteX44" fmla="*/ 7942099 w 12192000"/>
              <a:gd name="connsiteY44" fmla="*/ 1336332 h 2237474"/>
              <a:gd name="connsiteX45" fmla="*/ 7902328 w 12192000"/>
              <a:gd name="connsiteY45" fmla="*/ 1345865 h 2237474"/>
              <a:gd name="connsiteX46" fmla="*/ 7840612 w 12192000"/>
              <a:gd name="connsiteY46" fmla="*/ 1369373 h 2237474"/>
              <a:gd name="connsiteX47" fmla="*/ 7786819 w 12192000"/>
              <a:gd name="connsiteY47" fmla="*/ 1378970 h 2237474"/>
              <a:gd name="connsiteX48" fmla="*/ 7548172 w 12192000"/>
              <a:gd name="connsiteY48" fmla="*/ 1417460 h 2237474"/>
              <a:gd name="connsiteX49" fmla="*/ 7483437 w 12192000"/>
              <a:gd name="connsiteY49" fmla="*/ 1478152 h 2237474"/>
              <a:gd name="connsiteX50" fmla="*/ 7377870 w 12192000"/>
              <a:gd name="connsiteY50" fmla="*/ 1523319 h 2237474"/>
              <a:gd name="connsiteX51" fmla="*/ 7230737 w 12192000"/>
              <a:gd name="connsiteY51" fmla="*/ 1562633 h 2237474"/>
              <a:gd name="connsiteX52" fmla="*/ 7224458 w 12192000"/>
              <a:gd name="connsiteY52" fmla="*/ 1573008 h 2237474"/>
              <a:gd name="connsiteX53" fmla="*/ 7183121 w 12192000"/>
              <a:gd name="connsiteY53" fmla="*/ 1595162 h 2237474"/>
              <a:gd name="connsiteX54" fmla="*/ 7164601 w 12192000"/>
              <a:gd name="connsiteY54" fmla="*/ 1606490 h 2237474"/>
              <a:gd name="connsiteX55" fmla="*/ 6900177 w 12192000"/>
              <a:gd name="connsiteY55" fmla="*/ 1636016 h 2237474"/>
              <a:gd name="connsiteX56" fmla="*/ 6795372 w 12192000"/>
              <a:gd name="connsiteY56" fmla="*/ 1644845 h 2237474"/>
              <a:gd name="connsiteX57" fmla="*/ 6692251 w 12192000"/>
              <a:gd name="connsiteY57" fmla="*/ 1656357 h 2237474"/>
              <a:gd name="connsiteX58" fmla="*/ 6655235 w 12192000"/>
              <a:gd name="connsiteY58" fmla="*/ 1661869 h 2237474"/>
              <a:gd name="connsiteX59" fmla="*/ 6554894 w 12192000"/>
              <a:gd name="connsiteY59" fmla="*/ 1664428 h 2237474"/>
              <a:gd name="connsiteX60" fmla="*/ 6516595 w 12192000"/>
              <a:gd name="connsiteY60" fmla="*/ 1667475 h 2237474"/>
              <a:gd name="connsiteX61" fmla="*/ 6508541 w 12192000"/>
              <a:gd name="connsiteY61" fmla="*/ 1668757 h 2237474"/>
              <a:gd name="connsiteX62" fmla="*/ 6471012 w 12192000"/>
              <a:gd name="connsiteY62" fmla="*/ 1678604 h 2237474"/>
              <a:gd name="connsiteX63" fmla="*/ 6364035 w 12192000"/>
              <a:gd name="connsiteY63" fmla="*/ 1667683 h 2237474"/>
              <a:gd name="connsiteX64" fmla="*/ 6280959 w 12192000"/>
              <a:gd name="connsiteY64" fmla="*/ 1689329 h 2237474"/>
              <a:gd name="connsiteX65" fmla="*/ 6243319 w 12192000"/>
              <a:gd name="connsiteY65" fmla="*/ 1695560 h 2237474"/>
              <a:gd name="connsiteX66" fmla="*/ 6098321 w 12192000"/>
              <a:gd name="connsiteY66" fmla="*/ 1721646 h 2237474"/>
              <a:gd name="connsiteX67" fmla="*/ 5880652 w 12192000"/>
              <a:gd name="connsiteY67" fmla="*/ 1779643 h 2237474"/>
              <a:gd name="connsiteX68" fmla="*/ 5785959 w 12192000"/>
              <a:gd name="connsiteY68" fmla="*/ 1775307 h 2237474"/>
              <a:gd name="connsiteX69" fmla="*/ 5643534 w 12192000"/>
              <a:gd name="connsiteY69" fmla="*/ 1802919 h 2237474"/>
              <a:gd name="connsiteX70" fmla="*/ 5518799 w 12192000"/>
              <a:gd name="connsiteY70" fmla="*/ 1818312 h 2237474"/>
              <a:gd name="connsiteX71" fmla="*/ 5505014 w 12192000"/>
              <a:gd name="connsiteY71" fmla="*/ 1819259 h 2237474"/>
              <a:gd name="connsiteX72" fmla="*/ 5453307 w 12192000"/>
              <a:gd name="connsiteY72" fmla="*/ 1815450 h 2237474"/>
              <a:gd name="connsiteX73" fmla="*/ 5221533 w 12192000"/>
              <a:gd name="connsiteY73" fmla="*/ 1846950 h 2237474"/>
              <a:gd name="connsiteX74" fmla="*/ 5149802 w 12192000"/>
              <a:gd name="connsiteY74" fmla="*/ 1844846 h 2237474"/>
              <a:gd name="connsiteX75" fmla="*/ 5114927 w 12192000"/>
              <a:gd name="connsiteY75" fmla="*/ 1847827 h 2237474"/>
              <a:gd name="connsiteX76" fmla="*/ 5108970 w 12192000"/>
              <a:gd name="connsiteY76" fmla="*/ 1847935 h 2237474"/>
              <a:gd name="connsiteX77" fmla="*/ 5067961 w 12192000"/>
              <a:gd name="connsiteY77" fmla="*/ 1845917 h 2237474"/>
              <a:gd name="connsiteX78" fmla="*/ 5007075 w 12192000"/>
              <a:gd name="connsiteY78" fmla="*/ 1838626 h 2237474"/>
              <a:gd name="connsiteX79" fmla="*/ 4944087 w 12192000"/>
              <a:gd name="connsiteY79" fmla="*/ 1823332 h 2237474"/>
              <a:gd name="connsiteX80" fmla="*/ 4907662 w 12192000"/>
              <a:gd name="connsiteY80" fmla="*/ 1816900 h 2237474"/>
              <a:gd name="connsiteX81" fmla="*/ 4882386 w 12192000"/>
              <a:gd name="connsiteY81" fmla="*/ 1809844 h 2237474"/>
              <a:gd name="connsiteX82" fmla="*/ 4811440 w 12192000"/>
              <a:gd name="connsiteY82" fmla="*/ 1804655 h 2237474"/>
              <a:gd name="connsiteX83" fmla="*/ 4691075 w 12192000"/>
              <a:gd name="connsiteY83" fmla="*/ 1801389 h 2237474"/>
              <a:gd name="connsiteX84" fmla="*/ 4640313 w 12192000"/>
              <a:gd name="connsiteY84" fmla="*/ 1784307 h 2237474"/>
              <a:gd name="connsiteX85" fmla="*/ 4536503 w 12192000"/>
              <a:gd name="connsiteY85" fmla="*/ 1785334 h 2237474"/>
              <a:gd name="connsiteX86" fmla="*/ 4513724 w 12192000"/>
              <a:gd name="connsiteY86" fmla="*/ 1791996 h 2237474"/>
              <a:gd name="connsiteX87" fmla="*/ 4459810 w 12192000"/>
              <a:gd name="connsiteY87" fmla="*/ 1797886 h 2237474"/>
              <a:gd name="connsiteX88" fmla="*/ 4379064 w 12192000"/>
              <a:gd name="connsiteY88" fmla="*/ 1817177 h 2237474"/>
              <a:gd name="connsiteX89" fmla="*/ 4290981 w 12192000"/>
              <a:gd name="connsiteY89" fmla="*/ 1839677 h 2237474"/>
              <a:gd name="connsiteX90" fmla="*/ 4238372 w 12192000"/>
              <a:gd name="connsiteY90" fmla="*/ 1851480 h 2237474"/>
              <a:gd name="connsiteX91" fmla="*/ 4232517 w 12192000"/>
              <a:gd name="connsiteY91" fmla="*/ 1852567 h 2237474"/>
              <a:gd name="connsiteX92" fmla="*/ 4191732 w 12192000"/>
              <a:gd name="connsiteY92" fmla="*/ 1857328 h 2237474"/>
              <a:gd name="connsiteX93" fmla="*/ 4065532 w 12192000"/>
              <a:gd name="connsiteY93" fmla="*/ 1855477 h 2237474"/>
              <a:gd name="connsiteX94" fmla="*/ 4028460 w 12192000"/>
              <a:gd name="connsiteY94" fmla="*/ 1855137 h 2237474"/>
              <a:gd name="connsiteX95" fmla="*/ 4002267 w 12192000"/>
              <a:gd name="connsiteY95" fmla="*/ 1852352 h 2237474"/>
              <a:gd name="connsiteX96" fmla="*/ 3931396 w 12192000"/>
              <a:gd name="connsiteY96" fmla="*/ 1858915 h 2237474"/>
              <a:gd name="connsiteX97" fmla="*/ 3812162 w 12192000"/>
              <a:gd name="connsiteY97" fmla="*/ 1875501 h 2237474"/>
              <a:gd name="connsiteX98" fmla="*/ 3758105 w 12192000"/>
              <a:gd name="connsiteY98" fmla="*/ 1871856 h 2237474"/>
              <a:gd name="connsiteX99" fmla="*/ 3715896 w 12192000"/>
              <a:gd name="connsiteY99" fmla="*/ 1881552 h 2237474"/>
              <a:gd name="connsiteX100" fmla="*/ 3567259 w 12192000"/>
              <a:gd name="connsiteY100" fmla="*/ 1893482 h 2237474"/>
              <a:gd name="connsiteX101" fmla="*/ 3405770 w 12192000"/>
              <a:gd name="connsiteY101" fmla="*/ 1904591 h 2237474"/>
              <a:gd name="connsiteX102" fmla="*/ 3280097 w 12192000"/>
              <a:gd name="connsiteY102" fmla="*/ 1919610 h 2237474"/>
              <a:gd name="connsiteX103" fmla="*/ 3009910 w 12192000"/>
              <a:gd name="connsiteY103" fmla="*/ 1957866 h 2237474"/>
              <a:gd name="connsiteX104" fmla="*/ 2995934 w 12192000"/>
              <a:gd name="connsiteY104" fmla="*/ 1967085 h 2237474"/>
              <a:gd name="connsiteX105" fmla="*/ 2942858 w 12192000"/>
              <a:gd name="connsiteY105" fmla="*/ 1981367 h 2237474"/>
              <a:gd name="connsiteX106" fmla="*/ 2875436 w 12192000"/>
              <a:gd name="connsiteY106" fmla="*/ 1996977 h 2237474"/>
              <a:gd name="connsiteX107" fmla="*/ 2874892 w 12192000"/>
              <a:gd name="connsiteY107" fmla="*/ 1996085 h 2237474"/>
              <a:gd name="connsiteX108" fmla="*/ 2843662 w 12192000"/>
              <a:gd name="connsiteY108" fmla="*/ 1992498 h 2237474"/>
              <a:gd name="connsiteX109" fmla="*/ 2718916 w 12192000"/>
              <a:gd name="connsiteY109" fmla="*/ 1990867 h 2237474"/>
              <a:gd name="connsiteX110" fmla="*/ 2713522 w 12192000"/>
              <a:gd name="connsiteY110" fmla="*/ 1990173 h 2237474"/>
              <a:gd name="connsiteX111" fmla="*/ 2476147 w 12192000"/>
              <a:gd name="connsiteY111" fmla="*/ 1998305 h 2237474"/>
              <a:gd name="connsiteX112" fmla="*/ 2373568 w 12192000"/>
              <a:gd name="connsiteY112" fmla="*/ 2003219 h 2237474"/>
              <a:gd name="connsiteX113" fmla="*/ 2287219 w 12192000"/>
              <a:gd name="connsiteY113" fmla="*/ 1998750 h 2237474"/>
              <a:gd name="connsiteX114" fmla="*/ 2243069 w 12192000"/>
              <a:gd name="connsiteY114" fmla="*/ 2005321 h 2237474"/>
              <a:gd name="connsiteX115" fmla="*/ 2164831 w 12192000"/>
              <a:gd name="connsiteY115" fmla="*/ 2010143 h 2237474"/>
              <a:gd name="connsiteX116" fmla="*/ 2085228 w 12192000"/>
              <a:gd name="connsiteY116" fmla="*/ 2046431 h 2237474"/>
              <a:gd name="connsiteX117" fmla="*/ 2058061 w 12192000"/>
              <a:gd name="connsiteY117" fmla="*/ 2047942 h 2237474"/>
              <a:gd name="connsiteX118" fmla="*/ 2042244 w 12192000"/>
              <a:gd name="connsiteY118" fmla="*/ 2055560 h 2237474"/>
              <a:gd name="connsiteX119" fmla="*/ 1877728 w 12192000"/>
              <a:gd name="connsiteY119" fmla="*/ 2101004 h 2237474"/>
              <a:gd name="connsiteX120" fmla="*/ 1759056 w 12192000"/>
              <a:gd name="connsiteY120" fmla="*/ 2125608 h 2237474"/>
              <a:gd name="connsiteX121" fmla="*/ 1637948 w 12192000"/>
              <a:gd name="connsiteY121" fmla="*/ 2172597 h 2237474"/>
              <a:gd name="connsiteX122" fmla="*/ 1434549 w 12192000"/>
              <a:gd name="connsiteY122" fmla="*/ 2234522 h 2237474"/>
              <a:gd name="connsiteX123" fmla="*/ 1398481 w 12192000"/>
              <a:gd name="connsiteY123" fmla="*/ 2237074 h 2237474"/>
              <a:gd name="connsiteX124" fmla="*/ 1398407 w 12192000"/>
              <a:gd name="connsiteY124" fmla="*/ 2237095 h 2237474"/>
              <a:gd name="connsiteX125" fmla="*/ 1370962 w 12192000"/>
              <a:gd name="connsiteY125" fmla="*/ 2237474 h 2237474"/>
              <a:gd name="connsiteX126" fmla="*/ 1356367 w 12192000"/>
              <a:gd name="connsiteY126" fmla="*/ 2235089 h 2237474"/>
              <a:gd name="connsiteX127" fmla="*/ 1279765 w 12192000"/>
              <a:gd name="connsiteY127" fmla="*/ 2229639 h 2237474"/>
              <a:gd name="connsiteX128" fmla="*/ 1195347 w 12192000"/>
              <a:gd name="connsiteY128" fmla="*/ 2212354 h 2237474"/>
              <a:gd name="connsiteX129" fmla="*/ 970251 w 12192000"/>
              <a:gd name="connsiteY129" fmla="*/ 2221029 h 2237474"/>
              <a:gd name="connsiteX130" fmla="*/ 812914 w 12192000"/>
              <a:gd name="connsiteY130" fmla="*/ 2210095 h 2237474"/>
              <a:gd name="connsiteX131" fmla="*/ 776382 w 12192000"/>
              <a:gd name="connsiteY131" fmla="*/ 2204512 h 2237474"/>
              <a:gd name="connsiteX132" fmla="*/ 597225 w 12192000"/>
              <a:gd name="connsiteY132" fmla="*/ 2180999 h 2237474"/>
              <a:gd name="connsiteX133" fmla="*/ 520671 w 12192000"/>
              <a:gd name="connsiteY133" fmla="*/ 2180980 h 2237474"/>
              <a:gd name="connsiteX134" fmla="*/ 515024 w 12192000"/>
              <a:gd name="connsiteY134" fmla="*/ 2179258 h 2237474"/>
              <a:gd name="connsiteX135" fmla="*/ 413835 w 12192000"/>
              <a:gd name="connsiteY135" fmla="*/ 2156783 h 2237474"/>
              <a:gd name="connsiteX136" fmla="*/ 376513 w 12192000"/>
              <a:gd name="connsiteY136" fmla="*/ 2154014 h 2237474"/>
              <a:gd name="connsiteX137" fmla="*/ 273386 w 12192000"/>
              <a:gd name="connsiteY137" fmla="*/ 2142551 h 2237474"/>
              <a:gd name="connsiteX138" fmla="*/ 169207 w 12192000"/>
              <a:gd name="connsiteY138" fmla="*/ 2128100 h 2237474"/>
              <a:gd name="connsiteX139" fmla="*/ 77641 w 12192000"/>
              <a:gd name="connsiteY139" fmla="*/ 2126835 h 2237474"/>
              <a:gd name="connsiteX140" fmla="*/ 37645 w 12192000"/>
              <a:gd name="connsiteY140" fmla="*/ 2115401 h 2237474"/>
              <a:gd name="connsiteX141" fmla="*/ 4572 w 12192000"/>
              <a:gd name="connsiteY141" fmla="*/ 2111091 h 2237474"/>
              <a:gd name="connsiteX142" fmla="*/ 0 w 12192000"/>
              <a:gd name="connsiteY142" fmla="*/ 2110468 h 2237474"/>
              <a:gd name="connsiteX143" fmla="*/ 0 w 12192000"/>
              <a:gd name="connsiteY1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234662 w 12192000"/>
              <a:gd name="connsiteY28" fmla="*/ 1023056 h 2237474"/>
              <a:gd name="connsiteX29" fmla="*/ 9181033 w 12192000"/>
              <a:gd name="connsiteY29" fmla="*/ 1037921 h 2237474"/>
              <a:gd name="connsiteX30" fmla="*/ 9155969 w 12192000"/>
              <a:gd name="connsiteY30" fmla="*/ 1046804 h 2237474"/>
              <a:gd name="connsiteX31" fmla="*/ 9133985 w 12192000"/>
              <a:gd name="connsiteY31" fmla="*/ 1046450 h 2237474"/>
              <a:gd name="connsiteX32" fmla="*/ 9003462 w 12192000"/>
              <a:gd name="connsiteY32" fmla="*/ 1042406 h 2237474"/>
              <a:gd name="connsiteX33" fmla="*/ 8968445 w 12192000"/>
              <a:gd name="connsiteY33" fmla="*/ 1052169 h 2237474"/>
              <a:gd name="connsiteX34" fmla="*/ 8886001 w 12192000"/>
              <a:gd name="connsiteY34" fmla="*/ 1067468 h 2237474"/>
              <a:gd name="connsiteX35" fmla="*/ 8838610 w 12192000"/>
              <a:gd name="connsiteY35" fmla="*/ 1075091 h 2237474"/>
              <a:gd name="connsiteX36" fmla="*/ 8750383 w 12192000"/>
              <a:gd name="connsiteY36" fmla="*/ 1097387 h 2237474"/>
              <a:gd name="connsiteX37" fmla="*/ 8665605 w 12192000"/>
              <a:gd name="connsiteY37" fmla="*/ 1110791 h 2237474"/>
              <a:gd name="connsiteX38" fmla="*/ 8584946 w 12192000"/>
              <a:gd name="connsiteY38" fmla="*/ 1135226 h 2237474"/>
              <a:gd name="connsiteX39" fmla="*/ 8419755 w 12192000"/>
              <a:gd name="connsiteY39" fmla="*/ 1216260 h 2237474"/>
              <a:gd name="connsiteX40" fmla="*/ 8411626 w 12192000"/>
              <a:gd name="connsiteY40" fmla="*/ 1214397 h 2237474"/>
              <a:gd name="connsiteX41" fmla="*/ 8363469 w 12192000"/>
              <a:gd name="connsiteY41" fmla="*/ 1246658 h 2237474"/>
              <a:gd name="connsiteX42" fmla="*/ 8275497 w 12192000"/>
              <a:gd name="connsiteY42" fmla="*/ 1264396 h 2237474"/>
              <a:gd name="connsiteX43" fmla="*/ 8074238 w 12192000"/>
              <a:gd name="connsiteY43" fmla="*/ 1301895 h 2237474"/>
              <a:gd name="connsiteX44" fmla="*/ 7942099 w 12192000"/>
              <a:gd name="connsiteY44" fmla="*/ 1336332 h 2237474"/>
              <a:gd name="connsiteX45" fmla="*/ 7902328 w 12192000"/>
              <a:gd name="connsiteY45" fmla="*/ 1345865 h 2237474"/>
              <a:gd name="connsiteX46" fmla="*/ 7840612 w 12192000"/>
              <a:gd name="connsiteY46" fmla="*/ 1369373 h 2237474"/>
              <a:gd name="connsiteX47" fmla="*/ 7786819 w 12192000"/>
              <a:gd name="connsiteY47" fmla="*/ 1378970 h 2237474"/>
              <a:gd name="connsiteX48" fmla="*/ 7548172 w 12192000"/>
              <a:gd name="connsiteY48" fmla="*/ 1417460 h 2237474"/>
              <a:gd name="connsiteX49" fmla="*/ 7483437 w 12192000"/>
              <a:gd name="connsiteY49" fmla="*/ 1478152 h 2237474"/>
              <a:gd name="connsiteX50" fmla="*/ 7377870 w 12192000"/>
              <a:gd name="connsiteY50" fmla="*/ 1523319 h 2237474"/>
              <a:gd name="connsiteX51" fmla="*/ 7230737 w 12192000"/>
              <a:gd name="connsiteY51" fmla="*/ 1562633 h 2237474"/>
              <a:gd name="connsiteX52" fmla="*/ 7224458 w 12192000"/>
              <a:gd name="connsiteY52" fmla="*/ 1573008 h 2237474"/>
              <a:gd name="connsiteX53" fmla="*/ 7183121 w 12192000"/>
              <a:gd name="connsiteY53" fmla="*/ 1595162 h 2237474"/>
              <a:gd name="connsiteX54" fmla="*/ 7164601 w 12192000"/>
              <a:gd name="connsiteY54" fmla="*/ 1606490 h 2237474"/>
              <a:gd name="connsiteX55" fmla="*/ 6900177 w 12192000"/>
              <a:gd name="connsiteY55" fmla="*/ 1636016 h 2237474"/>
              <a:gd name="connsiteX56" fmla="*/ 6795372 w 12192000"/>
              <a:gd name="connsiteY56" fmla="*/ 1644845 h 2237474"/>
              <a:gd name="connsiteX57" fmla="*/ 6692251 w 12192000"/>
              <a:gd name="connsiteY57" fmla="*/ 1656357 h 2237474"/>
              <a:gd name="connsiteX58" fmla="*/ 6655235 w 12192000"/>
              <a:gd name="connsiteY58" fmla="*/ 1661869 h 2237474"/>
              <a:gd name="connsiteX59" fmla="*/ 6554894 w 12192000"/>
              <a:gd name="connsiteY59" fmla="*/ 1664428 h 2237474"/>
              <a:gd name="connsiteX60" fmla="*/ 6516595 w 12192000"/>
              <a:gd name="connsiteY60" fmla="*/ 1667475 h 2237474"/>
              <a:gd name="connsiteX61" fmla="*/ 6508541 w 12192000"/>
              <a:gd name="connsiteY61" fmla="*/ 1668757 h 2237474"/>
              <a:gd name="connsiteX62" fmla="*/ 6471012 w 12192000"/>
              <a:gd name="connsiteY62" fmla="*/ 1678604 h 2237474"/>
              <a:gd name="connsiteX63" fmla="*/ 6364035 w 12192000"/>
              <a:gd name="connsiteY63" fmla="*/ 1667683 h 2237474"/>
              <a:gd name="connsiteX64" fmla="*/ 6280959 w 12192000"/>
              <a:gd name="connsiteY64" fmla="*/ 1689329 h 2237474"/>
              <a:gd name="connsiteX65" fmla="*/ 6243319 w 12192000"/>
              <a:gd name="connsiteY65" fmla="*/ 1695560 h 2237474"/>
              <a:gd name="connsiteX66" fmla="*/ 6098321 w 12192000"/>
              <a:gd name="connsiteY66" fmla="*/ 1721646 h 2237474"/>
              <a:gd name="connsiteX67" fmla="*/ 5880652 w 12192000"/>
              <a:gd name="connsiteY67" fmla="*/ 1779643 h 2237474"/>
              <a:gd name="connsiteX68" fmla="*/ 5785959 w 12192000"/>
              <a:gd name="connsiteY68" fmla="*/ 1775307 h 2237474"/>
              <a:gd name="connsiteX69" fmla="*/ 5643534 w 12192000"/>
              <a:gd name="connsiteY69" fmla="*/ 1802919 h 2237474"/>
              <a:gd name="connsiteX70" fmla="*/ 5518799 w 12192000"/>
              <a:gd name="connsiteY70" fmla="*/ 1818312 h 2237474"/>
              <a:gd name="connsiteX71" fmla="*/ 5505014 w 12192000"/>
              <a:gd name="connsiteY71" fmla="*/ 1819259 h 2237474"/>
              <a:gd name="connsiteX72" fmla="*/ 5453307 w 12192000"/>
              <a:gd name="connsiteY72" fmla="*/ 1815450 h 2237474"/>
              <a:gd name="connsiteX73" fmla="*/ 5221533 w 12192000"/>
              <a:gd name="connsiteY73" fmla="*/ 1846950 h 2237474"/>
              <a:gd name="connsiteX74" fmla="*/ 5149802 w 12192000"/>
              <a:gd name="connsiteY74" fmla="*/ 1844846 h 2237474"/>
              <a:gd name="connsiteX75" fmla="*/ 5114927 w 12192000"/>
              <a:gd name="connsiteY75" fmla="*/ 1847827 h 2237474"/>
              <a:gd name="connsiteX76" fmla="*/ 5108970 w 12192000"/>
              <a:gd name="connsiteY76" fmla="*/ 1847935 h 2237474"/>
              <a:gd name="connsiteX77" fmla="*/ 5067961 w 12192000"/>
              <a:gd name="connsiteY77" fmla="*/ 1845917 h 2237474"/>
              <a:gd name="connsiteX78" fmla="*/ 5007075 w 12192000"/>
              <a:gd name="connsiteY78" fmla="*/ 1838626 h 2237474"/>
              <a:gd name="connsiteX79" fmla="*/ 4944087 w 12192000"/>
              <a:gd name="connsiteY79" fmla="*/ 1823332 h 2237474"/>
              <a:gd name="connsiteX80" fmla="*/ 4907662 w 12192000"/>
              <a:gd name="connsiteY80" fmla="*/ 1816900 h 2237474"/>
              <a:gd name="connsiteX81" fmla="*/ 4882386 w 12192000"/>
              <a:gd name="connsiteY81" fmla="*/ 1809844 h 2237474"/>
              <a:gd name="connsiteX82" fmla="*/ 4811440 w 12192000"/>
              <a:gd name="connsiteY82" fmla="*/ 1804655 h 2237474"/>
              <a:gd name="connsiteX83" fmla="*/ 4691075 w 12192000"/>
              <a:gd name="connsiteY83" fmla="*/ 1801389 h 2237474"/>
              <a:gd name="connsiteX84" fmla="*/ 4640313 w 12192000"/>
              <a:gd name="connsiteY84" fmla="*/ 1784307 h 2237474"/>
              <a:gd name="connsiteX85" fmla="*/ 4536503 w 12192000"/>
              <a:gd name="connsiteY85" fmla="*/ 1785334 h 2237474"/>
              <a:gd name="connsiteX86" fmla="*/ 4513724 w 12192000"/>
              <a:gd name="connsiteY86" fmla="*/ 1791996 h 2237474"/>
              <a:gd name="connsiteX87" fmla="*/ 4459810 w 12192000"/>
              <a:gd name="connsiteY87" fmla="*/ 1797886 h 2237474"/>
              <a:gd name="connsiteX88" fmla="*/ 4379064 w 12192000"/>
              <a:gd name="connsiteY88" fmla="*/ 1817177 h 2237474"/>
              <a:gd name="connsiteX89" fmla="*/ 4290981 w 12192000"/>
              <a:gd name="connsiteY89" fmla="*/ 1839677 h 2237474"/>
              <a:gd name="connsiteX90" fmla="*/ 4238372 w 12192000"/>
              <a:gd name="connsiteY90" fmla="*/ 1851480 h 2237474"/>
              <a:gd name="connsiteX91" fmla="*/ 4232517 w 12192000"/>
              <a:gd name="connsiteY91" fmla="*/ 1852567 h 2237474"/>
              <a:gd name="connsiteX92" fmla="*/ 4191732 w 12192000"/>
              <a:gd name="connsiteY92" fmla="*/ 1857328 h 2237474"/>
              <a:gd name="connsiteX93" fmla="*/ 4065532 w 12192000"/>
              <a:gd name="connsiteY93" fmla="*/ 1855477 h 2237474"/>
              <a:gd name="connsiteX94" fmla="*/ 4028460 w 12192000"/>
              <a:gd name="connsiteY94" fmla="*/ 1855137 h 2237474"/>
              <a:gd name="connsiteX95" fmla="*/ 4002267 w 12192000"/>
              <a:gd name="connsiteY95" fmla="*/ 1852352 h 2237474"/>
              <a:gd name="connsiteX96" fmla="*/ 3931396 w 12192000"/>
              <a:gd name="connsiteY96" fmla="*/ 1858915 h 2237474"/>
              <a:gd name="connsiteX97" fmla="*/ 3812162 w 12192000"/>
              <a:gd name="connsiteY97" fmla="*/ 1875501 h 2237474"/>
              <a:gd name="connsiteX98" fmla="*/ 3758105 w 12192000"/>
              <a:gd name="connsiteY98" fmla="*/ 1871856 h 2237474"/>
              <a:gd name="connsiteX99" fmla="*/ 3715896 w 12192000"/>
              <a:gd name="connsiteY99" fmla="*/ 1881552 h 2237474"/>
              <a:gd name="connsiteX100" fmla="*/ 3567259 w 12192000"/>
              <a:gd name="connsiteY100" fmla="*/ 1893482 h 2237474"/>
              <a:gd name="connsiteX101" fmla="*/ 3405770 w 12192000"/>
              <a:gd name="connsiteY101" fmla="*/ 1904591 h 2237474"/>
              <a:gd name="connsiteX102" fmla="*/ 3280097 w 12192000"/>
              <a:gd name="connsiteY102" fmla="*/ 1919610 h 2237474"/>
              <a:gd name="connsiteX103" fmla="*/ 3009910 w 12192000"/>
              <a:gd name="connsiteY103" fmla="*/ 1957866 h 2237474"/>
              <a:gd name="connsiteX104" fmla="*/ 2995934 w 12192000"/>
              <a:gd name="connsiteY104" fmla="*/ 1967085 h 2237474"/>
              <a:gd name="connsiteX105" fmla="*/ 2942858 w 12192000"/>
              <a:gd name="connsiteY105" fmla="*/ 1981367 h 2237474"/>
              <a:gd name="connsiteX106" fmla="*/ 2875436 w 12192000"/>
              <a:gd name="connsiteY106" fmla="*/ 1996977 h 2237474"/>
              <a:gd name="connsiteX107" fmla="*/ 2874892 w 12192000"/>
              <a:gd name="connsiteY107" fmla="*/ 1996085 h 2237474"/>
              <a:gd name="connsiteX108" fmla="*/ 2843662 w 12192000"/>
              <a:gd name="connsiteY108" fmla="*/ 1992498 h 2237474"/>
              <a:gd name="connsiteX109" fmla="*/ 2718916 w 12192000"/>
              <a:gd name="connsiteY109" fmla="*/ 1990867 h 2237474"/>
              <a:gd name="connsiteX110" fmla="*/ 2713522 w 12192000"/>
              <a:gd name="connsiteY110" fmla="*/ 1990173 h 2237474"/>
              <a:gd name="connsiteX111" fmla="*/ 2476147 w 12192000"/>
              <a:gd name="connsiteY111" fmla="*/ 1998305 h 2237474"/>
              <a:gd name="connsiteX112" fmla="*/ 2373568 w 12192000"/>
              <a:gd name="connsiteY112" fmla="*/ 2003219 h 2237474"/>
              <a:gd name="connsiteX113" fmla="*/ 2287219 w 12192000"/>
              <a:gd name="connsiteY113" fmla="*/ 1998750 h 2237474"/>
              <a:gd name="connsiteX114" fmla="*/ 2243069 w 12192000"/>
              <a:gd name="connsiteY114" fmla="*/ 2005321 h 2237474"/>
              <a:gd name="connsiteX115" fmla="*/ 2164831 w 12192000"/>
              <a:gd name="connsiteY115" fmla="*/ 2010143 h 2237474"/>
              <a:gd name="connsiteX116" fmla="*/ 2085228 w 12192000"/>
              <a:gd name="connsiteY116" fmla="*/ 2046431 h 2237474"/>
              <a:gd name="connsiteX117" fmla="*/ 2058061 w 12192000"/>
              <a:gd name="connsiteY117" fmla="*/ 2047942 h 2237474"/>
              <a:gd name="connsiteX118" fmla="*/ 2042244 w 12192000"/>
              <a:gd name="connsiteY118" fmla="*/ 2055560 h 2237474"/>
              <a:gd name="connsiteX119" fmla="*/ 1877728 w 12192000"/>
              <a:gd name="connsiteY119" fmla="*/ 2101004 h 2237474"/>
              <a:gd name="connsiteX120" fmla="*/ 1759056 w 12192000"/>
              <a:gd name="connsiteY120" fmla="*/ 2125608 h 2237474"/>
              <a:gd name="connsiteX121" fmla="*/ 1637948 w 12192000"/>
              <a:gd name="connsiteY121" fmla="*/ 2172597 h 2237474"/>
              <a:gd name="connsiteX122" fmla="*/ 1434549 w 12192000"/>
              <a:gd name="connsiteY122" fmla="*/ 2234522 h 2237474"/>
              <a:gd name="connsiteX123" fmla="*/ 1398481 w 12192000"/>
              <a:gd name="connsiteY123" fmla="*/ 2237074 h 2237474"/>
              <a:gd name="connsiteX124" fmla="*/ 1398407 w 12192000"/>
              <a:gd name="connsiteY124" fmla="*/ 2237095 h 2237474"/>
              <a:gd name="connsiteX125" fmla="*/ 1370962 w 12192000"/>
              <a:gd name="connsiteY125" fmla="*/ 2237474 h 2237474"/>
              <a:gd name="connsiteX126" fmla="*/ 1356367 w 12192000"/>
              <a:gd name="connsiteY126" fmla="*/ 2235089 h 2237474"/>
              <a:gd name="connsiteX127" fmla="*/ 1279765 w 12192000"/>
              <a:gd name="connsiteY127" fmla="*/ 2229639 h 2237474"/>
              <a:gd name="connsiteX128" fmla="*/ 1195347 w 12192000"/>
              <a:gd name="connsiteY128" fmla="*/ 2212354 h 2237474"/>
              <a:gd name="connsiteX129" fmla="*/ 970251 w 12192000"/>
              <a:gd name="connsiteY129" fmla="*/ 2221029 h 2237474"/>
              <a:gd name="connsiteX130" fmla="*/ 812914 w 12192000"/>
              <a:gd name="connsiteY130" fmla="*/ 2210095 h 2237474"/>
              <a:gd name="connsiteX131" fmla="*/ 776382 w 12192000"/>
              <a:gd name="connsiteY131" fmla="*/ 2204512 h 2237474"/>
              <a:gd name="connsiteX132" fmla="*/ 597225 w 12192000"/>
              <a:gd name="connsiteY132" fmla="*/ 2180999 h 2237474"/>
              <a:gd name="connsiteX133" fmla="*/ 520671 w 12192000"/>
              <a:gd name="connsiteY133" fmla="*/ 2180980 h 2237474"/>
              <a:gd name="connsiteX134" fmla="*/ 515024 w 12192000"/>
              <a:gd name="connsiteY134" fmla="*/ 2179258 h 2237474"/>
              <a:gd name="connsiteX135" fmla="*/ 413835 w 12192000"/>
              <a:gd name="connsiteY135" fmla="*/ 2156783 h 2237474"/>
              <a:gd name="connsiteX136" fmla="*/ 376513 w 12192000"/>
              <a:gd name="connsiteY136" fmla="*/ 2154014 h 2237474"/>
              <a:gd name="connsiteX137" fmla="*/ 273386 w 12192000"/>
              <a:gd name="connsiteY137" fmla="*/ 2142551 h 2237474"/>
              <a:gd name="connsiteX138" fmla="*/ 169207 w 12192000"/>
              <a:gd name="connsiteY138" fmla="*/ 2128100 h 2237474"/>
              <a:gd name="connsiteX139" fmla="*/ 77641 w 12192000"/>
              <a:gd name="connsiteY139" fmla="*/ 2126835 h 2237474"/>
              <a:gd name="connsiteX140" fmla="*/ 37645 w 12192000"/>
              <a:gd name="connsiteY140" fmla="*/ 2115401 h 2237474"/>
              <a:gd name="connsiteX141" fmla="*/ 4572 w 12192000"/>
              <a:gd name="connsiteY141" fmla="*/ 2111091 h 2237474"/>
              <a:gd name="connsiteX142" fmla="*/ 0 w 12192000"/>
              <a:gd name="connsiteY142" fmla="*/ 2110468 h 2237474"/>
              <a:gd name="connsiteX143" fmla="*/ 0 w 12192000"/>
              <a:gd name="connsiteY1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181033 w 12192000"/>
              <a:gd name="connsiteY28" fmla="*/ 1037921 h 2237474"/>
              <a:gd name="connsiteX29" fmla="*/ 9155969 w 12192000"/>
              <a:gd name="connsiteY29" fmla="*/ 1046804 h 2237474"/>
              <a:gd name="connsiteX30" fmla="*/ 9133985 w 12192000"/>
              <a:gd name="connsiteY30" fmla="*/ 1046450 h 2237474"/>
              <a:gd name="connsiteX31" fmla="*/ 9003462 w 12192000"/>
              <a:gd name="connsiteY31" fmla="*/ 1042406 h 2237474"/>
              <a:gd name="connsiteX32" fmla="*/ 8968445 w 12192000"/>
              <a:gd name="connsiteY32" fmla="*/ 1052169 h 2237474"/>
              <a:gd name="connsiteX33" fmla="*/ 8886001 w 12192000"/>
              <a:gd name="connsiteY33" fmla="*/ 1067468 h 2237474"/>
              <a:gd name="connsiteX34" fmla="*/ 8838610 w 12192000"/>
              <a:gd name="connsiteY34" fmla="*/ 1075091 h 2237474"/>
              <a:gd name="connsiteX35" fmla="*/ 8750383 w 12192000"/>
              <a:gd name="connsiteY35" fmla="*/ 1097387 h 2237474"/>
              <a:gd name="connsiteX36" fmla="*/ 8665605 w 12192000"/>
              <a:gd name="connsiteY36" fmla="*/ 1110791 h 2237474"/>
              <a:gd name="connsiteX37" fmla="*/ 8584946 w 12192000"/>
              <a:gd name="connsiteY37" fmla="*/ 1135226 h 2237474"/>
              <a:gd name="connsiteX38" fmla="*/ 8419755 w 12192000"/>
              <a:gd name="connsiteY38" fmla="*/ 1216260 h 2237474"/>
              <a:gd name="connsiteX39" fmla="*/ 8411626 w 12192000"/>
              <a:gd name="connsiteY39" fmla="*/ 1214397 h 2237474"/>
              <a:gd name="connsiteX40" fmla="*/ 8363469 w 12192000"/>
              <a:gd name="connsiteY40" fmla="*/ 1246658 h 2237474"/>
              <a:gd name="connsiteX41" fmla="*/ 8275497 w 12192000"/>
              <a:gd name="connsiteY41" fmla="*/ 1264396 h 2237474"/>
              <a:gd name="connsiteX42" fmla="*/ 8074238 w 12192000"/>
              <a:gd name="connsiteY42" fmla="*/ 1301895 h 2237474"/>
              <a:gd name="connsiteX43" fmla="*/ 7942099 w 12192000"/>
              <a:gd name="connsiteY43" fmla="*/ 1336332 h 2237474"/>
              <a:gd name="connsiteX44" fmla="*/ 7902328 w 12192000"/>
              <a:gd name="connsiteY44" fmla="*/ 1345865 h 2237474"/>
              <a:gd name="connsiteX45" fmla="*/ 7840612 w 12192000"/>
              <a:gd name="connsiteY45" fmla="*/ 1369373 h 2237474"/>
              <a:gd name="connsiteX46" fmla="*/ 7786819 w 12192000"/>
              <a:gd name="connsiteY46" fmla="*/ 1378970 h 2237474"/>
              <a:gd name="connsiteX47" fmla="*/ 7548172 w 12192000"/>
              <a:gd name="connsiteY47" fmla="*/ 1417460 h 2237474"/>
              <a:gd name="connsiteX48" fmla="*/ 7483437 w 12192000"/>
              <a:gd name="connsiteY48" fmla="*/ 1478152 h 2237474"/>
              <a:gd name="connsiteX49" fmla="*/ 7377870 w 12192000"/>
              <a:gd name="connsiteY49" fmla="*/ 1523319 h 2237474"/>
              <a:gd name="connsiteX50" fmla="*/ 7230737 w 12192000"/>
              <a:gd name="connsiteY50" fmla="*/ 1562633 h 2237474"/>
              <a:gd name="connsiteX51" fmla="*/ 7224458 w 12192000"/>
              <a:gd name="connsiteY51" fmla="*/ 1573008 h 2237474"/>
              <a:gd name="connsiteX52" fmla="*/ 7183121 w 12192000"/>
              <a:gd name="connsiteY52" fmla="*/ 1595162 h 2237474"/>
              <a:gd name="connsiteX53" fmla="*/ 7164601 w 12192000"/>
              <a:gd name="connsiteY53" fmla="*/ 1606490 h 2237474"/>
              <a:gd name="connsiteX54" fmla="*/ 6900177 w 12192000"/>
              <a:gd name="connsiteY54" fmla="*/ 1636016 h 2237474"/>
              <a:gd name="connsiteX55" fmla="*/ 6795372 w 12192000"/>
              <a:gd name="connsiteY55" fmla="*/ 1644845 h 2237474"/>
              <a:gd name="connsiteX56" fmla="*/ 6692251 w 12192000"/>
              <a:gd name="connsiteY56" fmla="*/ 1656357 h 2237474"/>
              <a:gd name="connsiteX57" fmla="*/ 6655235 w 12192000"/>
              <a:gd name="connsiteY57" fmla="*/ 1661869 h 2237474"/>
              <a:gd name="connsiteX58" fmla="*/ 6554894 w 12192000"/>
              <a:gd name="connsiteY58" fmla="*/ 1664428 h 2237474"/>
              <a:gd name="connsiteX59" fmla="*/ 6516595 w 12192000"/>
              <a:gd name="connsiteY59" fmla="*/ 1667475 h 2237474"/>
              <a:gd name="connsiteX60" fmla="*/ 6508541 w 12192000"/>
              <a:gd name="connsiteY60" fmla="*/ 1668757 h 2237474"/>
              <a:gd name="connsiteX61" fmla="*/ 6471012 w 12192000"/>
              <a:gd name="connsiteY61" fmla="*/ 1678604 h 2237474"/>
              <a:gd name="connsiteX62" fmla="*/ 6364035 w 12192000"/>
              <a:gd name="connsiteY62" fmla="*/ 1667683 h 2237474"/>
              <a:gd name="connsiteX63" fmla="*/ 6280959 w 12192000"/>
              <a:gd name="connsiteY63" fmla="*/ 1689329 h 2237474"/>
              <a:gd name="connsiteX64" fmla="*/ 6243319 w 12192000"/>
              <a:gd name="connsiteY64" fmla="*/ 1695560 h 2237474"/>
              <a:gd name="connsiteX65" fmla="*/ 6098321 w 12192000"/>
              <a:gd name="connsiteY65" fmla="*/ 1721646 h 2237474"/>
              <a:gd name="connsiteX66" fmla="*/ 5880652 w 12192000"/>
              <a:gd name="connsiteY66" fmla="*/ 1779643 h 2237474"/>
              <a:gd name="connsiteX67" fmla="*/ 5785959 w 12192000"/>
              <a:gd name="connsiteY67" fmla="*/ 1775307 h 2237474"/>
              <a:gd name="connsiteX68" fmla="*/ 5643534 w 12192000"/>
              <a:gd name="connsiteY68" fmla="*/ 1802919 h 2237474"/>
              <a:gd name="connsiteX69" fmla="*/ 5518799 w 12192000"/>
              <a:gd name="connsiteY69" fmla="*/ 1818312 h 2237474"/>
              <a:gd name="connsiteX70" fmla="*/ 5505014 w 12192000"/>
              <a:gd name="connsiteY70" fmla="*/ 1819259 h 2237474"/>
              <a:gd name="connsiteX71" fmla="*/ 5453307 w 12192000"/>
              <a:gd name="connsiteY71" fmla="*/ 1815450 h 2237474"/>
              <a:gd name="connsiteX72" fmla="*/ 5221533 w 12192000"/>
              <a:gd name="connsiteY72" fmla="*/ 1846950 h 2237474"/>
              <a:gd name="connsiteX73" fmla="*/ 5149802 w 12192000"/>
              <a:gd name="connsiteY73" fmla="*/ 1844846 h 2237474"/>
              <a:gd name="connsiteX74" fmla="*/ 5114927 w 12192000"/>
              <a:gd name="connsiteY74" fmla="*/ 1847827 h 2237474"/>
              <a:gd name="connsiteX75" fmla="*/ 5108970 w 12192000"/>
              <a:gd name="connsiteY75" fmla="*/ 1847935 h 2237474"/>
              <a:gd name="connsiteX76" fmla="*/ 5067961 w 12192000"/>
              <a:gd name="connsiteY76" fmla="*/ 1845917 h 2237474"/>
              <a:gd name="connsiteX77" fmla="*/ 5007075 w 12192000"/>
              <a:gd name="connsiteY77" fmla="*/ 1838626 h 2237474"/>
              <a:gd name="connsiteX78" fmla="*/ 4944087 w 12192000"/>
              <a:gd name="connsiteY78" fmla="*/ 1823332 h 2237474"/>
              <a:gd name="connsiteX79" fmla="*/ 4907662 w 12192000"/>
              <a:gd name="connsiteY79" fmla="*/ 1816900 h 2237474"/>
              <a:gd name="connsiteX80" fmla="*/ 4882386 w 12192000"/>
              <a:gd name="connsiteY80" fmla="*/ 1809844 h 2237474"/>
              <a:gd name="connsiteX81" fmla="*/ 4811440 w 12192000"/>
              <a:gd name="connsiteY81" fmla="*/ 1804655 h 2237474"/>
              <a:gd name="connsiteX82" fmla="*/ 4691075 w 12192000"/>
              <a:gd name="connsiteY82" fmla="*/ 1801389 h 2237474"/>
              <a:gd name="connsiteX83" fmla="*/ 4640313 w 12192000"/>
              <a:gd name="connsiteY83" fmla="*/ 1784307 h 2237474"/>
              <a:gd name="connsiteX84" fmla="*/ 4536503 w 12192000"/>
              <a:gd name="connsiteY84" fmla="*/ 1785334 h 2237474"/>
              <a:gd name="connsiteX85" fmla="*/ 4513724 w 12192000"/>
              <a:gd name="connsiteY85" fmla="*/ 1791996 h 2237474"/>
              <a:gd name="connsiteX86" fmla="*/ 4459810 w 12192000"/>
              <a:gd name="connsiteY86" fmla="*/ 1797886 h 2237474"/>
              <a:gd name="connsiteX87" fmla="*/ 4379064 w 12192000"/>
              <a:gd name="connsiteY87" fmla="*/ 1817177 h 2237474"/>
              <a:gd name="connsiteX88" fmla="*/ 4290981 w 12192000"/>
              <a:gd name="connsiteY88" fmla="*/ 1839677 h 2237474"/>
              <a:gd name="connsiteX89" fmla="*/ 4238372 w 12192000"/>
              <a:gd name="connsiteY89" fmla="*/ 1851480 h 2237474"/>
              <a:gd name="connsiteX90" fmla="*/ 4232517 w 12192000"/>
              <a:gd name="connsiteY90" fmla="*/ 1852567 h 2237474"/>
              <a:gd name="connsiteX91" fmla="*/ 4191732 w 12192000"/>
              <a:gd name="connsiteY91" fmla="*/ 1857328 h 2237474"/>
              <a:gd name="connsiteX92" fmla="*/ 4065532 w 12192000"/>
              <a:gd name="connsiteY92" fmla="*/ 1855477 h 2237474"/>
              <a:gd name="connsiteX93" fmla="*/ 4028460 w 12192000"/>
              <a:gd name="connsiteY93" fmla="*/ 1855137 h 2237474"/>
              <a:gd name="connsiteX94" fmla="*/ 4002267 w 12192000"/>
              <a:gd name="connsiteY94" fmla="*/ 1852352 h 2237474"/>
              <a:gd name="connsiteX95" fmla="*/ 3931396 w 12192000"/>
              <a:gd name="connsiteY95" fmla="*/ 1858915 h 2237474"/>
              <a:gd name="connsiteX96" fmla="*/ 3812162 w 12192000"/>
              <a:gd name="connsiteY96" fmla="*/ 1875501 h 2237474"/>
              <a:gd name="connsiteX97" fmla="*/ 3758105 w 12192000"/>
              <a:gd name="connsiteY97" fmla="*/ 1871856 h 2237474"/>
              <a:gd name="connsiteX98" fmla="*/ 3715896 w 12192000"/>
              <a:gd name="connsiteY98" fmla="*/ 1881552 h 2237474"/>
              <a:gd name="connsiteX99" fmla="*/ 3567259 w 12192000"/>
              <a:gd name="connsiteY99" fmla="*/ 1893482 h 2237474"/>
              <a:gd name="connsiteX100" fmla="*/ 3405770 w 12192000"/>
              <a:gd name="connsiteY100" fmla="*/ 1904591 h 2237474"/>
              <a:gd name="connsiteX101" fmla="*/ 3280097 w 12192000"/>
              <a:gd name="connsiteY101" fmla="*/ 1919610 h 2237474"/>
              <a:gd name="connsiteX102" fmla="*/ 3009910 w 12192000"/>
              <a:gd name="connsiteY102" fmla="*/ 1957866 h 2237474"/>
              <a:gd name="connsiteX103" fmla="*/ 2995934 w 12192000"/>
              <a:gd name="connsiteY103" fmla="*/ 1967085 h 2237474"/>
              <a:gd name="connsiteX104" fmla="*/ 2942858 w 12192000"/>
              <a:gd name="connsiteY104" fmla="*/ 1981367 h 2237474"/>
              <a:gd name="connsiteX105" fmla="*/ 2875436 w 12192000"/>
              <a:gd name="connsiteY105" fmla="*/ 1996977 h 2237474"/>
              <a:gd name="connsiteX106" fmla="*/ 2874892 w 12192000"/>
              <a:gd name="connsiteY106" fmla="*/ 1996085 h 2237474"/>
              <a:gd name="connsiteX107" fmla="*/ 2843662 w 12192000"/>
              <a:gd name="connsiteY107" fmla="*/ 1992498 h 2237474"/>
              <a:gd name="connsiteX108" fmla="*/ 2718916 w 12192000"/>
              <a:gd name="connsiteY108" fmla="*/ 1990867 h 2237474"/>
              <a:gd name="connsiteX109" fmla="*/ 2713522 w 12192000"/>
              <a:gd name="connsiteY109" fmla="*/ 1990173 h 2237474"/>
              <a:gd name="connsiteX110" fmla="*/ 2476147 w 12192000"/>
              <a:gd name="connsiteY110" fmla="*/ 1998305 h 2237474"/>
              <a:gd name="connsiteX111" fmla="*/ 2373568 w 12192000"/>
              <a:gd name="connsiteY111" fmla="*/ 2003219 h 2237474"/>
              <a:gd name="connsiteX112" fmla="*/ 2287219 w 12192000"/>
              <a:gd name="connsiteY112" fmla="*/ 1998750 h 2237474"/>
              <a:gd name="connsiteX113" fmla="*/ 2243069 w 12192000"/>
              <a:gd name="connsiteY113" fmla="*/ 2005321 h 2237474"/>
              <a:gd name="connsiteX114" fmla="*/ 2164831 w 12192000"/>
              <a:gd name="connsiteY114" fmla="*/ 2010143 h 2237474"/>
              <a:gd name="connsiteX115" fmla="*/ 2085228 w 12192000"/>
              <a:gd name="connsiteY115" fmla="*/ 2046431 h 2237474"/>
              <a:gd name="connsiteX116" fmla="*/ 2058061 w 12192000"/>
              <a:gd name="connsiteY116" fmla="*/ 2047942 h 2237474"/>
              <a:gd name="connsiteX117" fmla="*/ 2042244 w 12192000"/>
              <a:gd name="connsiteY117" fmla="*/ 2055560 h 2237474"/>
              <a:gd name="connsiteX118" fmla="*/ 1877728 w 12192000"/>
              <a:gd name="connsiteY118" fmla="*/ 2101004 h 2237474"/>
              <a:gd name="connsiteX119" fmla="*/ 1759056 w 12192000"/>
              <a:gd name="connsiteY119" fmla="*/ 2125608 h 2237474"/>
              <a:gd name="connsiteX120" fmla="*/ 1637948 w 12192000"/>
              <a:gd name="connsiteY120" fmla="*/ 2172597 h 2237474"/>
              <a:gd name="connsiteX121" fmla="*/ 1434549 w 12192000"/>
              <a:gd name="connsiteY121" fmla="*/ 2234522 h 2237474"/>
              <a:gd name="connsiteX122" fmla="*/ 1398481 w 12192000"/>
              <a:gd name="connsiteY122" fmla="*/ 2237074 h 2237474"/>
              <a:gd name="connsiteX123" fmla="*/ 1398407 w 12192000"/>
              <a:gd name="connsiteY123" fmla="*/ 2237095 h 2237474"/>
              <a:gd name="connsiteX124" fmla="*/ 1370962 w 12192000"/>
              <a:gd name="connsiteY124" fmla="*/ 2237474 h 2237474"/>
              <a:gd name="connsiteX125" fmla="*/ 1356367 w 12192000"/>
              <a:gd name="connsiteY125" fmla="*/ 2235089 h 2237474"/>
              <a:gd name="connsiteX126" fmla="*/ 1279765 w 12192000"/>
              <a:gd name="connsiteY126" fmla="*/ 2229639 h 2237474"/>
              <a:gd name="connsiteX127" fmla="*/ 1195347 w 12192000"/>
              <a:gd name="connsiteY127" fmla="*/ 2212354 h 2237474"/>
              <a:gd name="connsiteX128" fmla="*/ 970251 w 12192000"/>
              <a:gd name="connsiteY128" fmla="*/ 2221029 h 2237474"/>
              <a:gd name="connsiteX129" fmla="*/ 812914 w 12192000"/>
              <a:gd name="connsiteY129" fmla="*/ 2210095 h 2237474"/>
              <a:gd name="connsiteX130" fmla="*/ 776382 w 12192000"/>
              <a:gd name="connsiteY130" fmla="*/ 2204512 h 2237474"/>
              <a:gd name="connsiteX131" fmla="*/ 597225 w 12192000"/>
              <a:gd name="connsiteY131" fmla="*/ 2180999 h 2237474"/>
              <a:gd name="connsiteX132" fmla="*/ 520671 w 12192000"/>
              <a:gd name="connsiteY132" fmla="*/ 2180980 h 2237474"/>
              <a:gd name="connsiteX133" fmla="*/ 515024 w 12192000"/>
              <a:gd name="connsiteY133" fmla="*/ 2179258 h 2237474"/>
              <a:gd name="connsiteX134" fmla="*/ 413835 w 12192000"/>
              <a:gd name="connsiteY134" fmla="*/ 2156783 h 2237474"/>
              <a:gd name="connsiteX135" fmla="*/ 376513 w 12192000"/>
              <a:gd name="connsiteY135" fmla="*/ 2154014 h 2237474"/>
              <a:gd name="connsiteX136" fmla="*/ 273386 w 12192000"/>
              <a:gd name="connsiteY136" fmla="*/ 2142551 h 2237474"/>
              <a:gd name="connsiteX137" fmla="*/ 169207 w 12192000"/>
              <a:gd name="connsiteY137" fmla="*/ 2128100 h 2237474"/>
              <a:gd name="connsiteX138" fmla="*/ 77641 w 12192000"/>
              <a:gd name="connsiteY138" fmla="*/ 2126835 h 2237474"/>
              <a:gd name="connsiteX139" fmla="*/ 37645 w 12192000"/>
              <a:gd name="connsiteY139" fmla="*/ 2115401 h 2237474"/>
              <a:gd name="connsiteX140" fmla="*/ 4572 w 12192000"/>
              <a:gd name="connsiteY140" fmla="*/ 2111091 h 2237474"/>
              <a:gd name="connsiteX141" fmla="*/ 0 w 12192000"/>
              <a:gd name="connsiteY141" fmla="*/ 2110468 h 2237474"/>
              <a:gd name="connsiteX142" fmla="*/ 0 w 12192000"/>
              <a:gd name="connsiteY1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188177 w 12192000"/>
              <a:gd name="connsiteY28" fmla="*/ 1035474 h 2237474"/>
              <a:gd name="connsiteX29" fmla="*/ 9155969 w 12192000"/>
              <a:gd name="connsiteY29" fmla="*/ 1046804 h 2237474"/>
              <a:gd name="connsiteX30" fmla="*/ 9133985 w 12192000"/>
              <a:gd name="connsiteY30" fmla="*/ 1046450 h 2237474"/>
              <a:gd name="connsiteX31" fmla="*/ 9003462 w 12192000"/>
              <a:gd name="connsiteY31" fmla="*/ 1042406 h 2237474"/>
              <a:gd name="connsiteX32" fmla="*/ 8968445 w 12192000"/>
              <a:gd name="connsiteY32" fmla="*/ 1052169 h 2237474"/>
              <a:gd name="connsiteX33" fmla="*/ 8886001 w 12192000"/>
              <a:gd name="connsiteY33" fmla="*/ 1067468 h 2237474"/>
              <a:gd name="connsiteX34" fmla="*/ 8838610 w 12192000"/>
              <a:gd name="connsiteY34" fmla="*/ 1075091 h 2237474"/>
              <a:gd name="connsiteX35" fmla="*/ 8750383 w 12192000"/>
              <a:gd name="connsiteY35" fmla="*/ 1097387 h 2237474"/>
              <a:gd name="connsiteX36" fmla="*/ 8665605 w 12192000"/>
              <a:gd name="connsiteY36" fmla="*/ 1110791 h 2237474"/>
              <a:gd name="connsiteX37" fmla="*/ 8584946 w 12192000"/>
              <a:gd name="connsiteY37" fmla="*/ 1135226 h 2237474"/>
              <a:gd name="connsiteX38" fmla="*/ 8419755 w 12192000"/>
              <a:gd name="connsiteY38" fmla="*/ 1216260 h 2237474"/>
              <a:gd name="connsiteX39" fmla="*/ 8411626 w 12192000"/>
              <a:gd name="connsiteY39" fmla="*/ 1214397 h 2237474"/>
              <a:gd name="connsiteX40" fmla="*/ 8363469 w 12192000"/>
              <a:gd name="connsiteY40" fmla="*/ 1246658 h 2237474"/>
              <a:gd name="connsiteX41" fmla="*/ 8275497 w 12192000"/>
              <a:gd name="connsiteY41" fmla="*/ 1264396 h 2237474"/>
              <a:gd name="connsiteX42" fmla="*/ 8074238 w 12192000"/>
              <a:gd name="connsiteY42" fmla="*/ 1301895 h 2237474"/>
              <a:gd name="connsiteX43" fmla="*/ 7942099 w 12192000"/>
              <a:gd name="connsiteY43" fmla="*/ 1336332 h 2237474"/>
              <a:gd name="connsiteX44" fmla="*/ 7902328 w 12192000"/>
              <a:gd name="connsiteY44" fmla="*/ 1345865 h 2237474"/>
              <a:gd name="connsiteX45" fmla="*/ 7840612 w 12192000"/>
              <a:gd name="connsiteY45" fmla="*/ 1369373 h 2237474"/>
              <a:gd name="connsiteX46" fmla="*/ 7786819 w 12192000"/>
              <a:gd name="connsiteY46" fmla="*/ 1378970 h 2237474"/>
              <a:gd name="connsiteX47" fmla="*/ 7548172 w 12192000"/>
              <a:gd name="connsiteY47" fmla="*/ 1417460 h 2237474"/>
              <a:gd name="connsiteX48" fmla="*/ 7483437 w 12192000"/>
              <a:gd name="connsiteY48" fmla="*/ 1478152 h 2237474"/>
              <a:gd name="connsiteX49" fmla="*/ 7377870 w 12192000"/>
              <a:gd name="connsiteY49" fmla="*/ 1523319 h 2237474"/>
              <a:gd name="connsiteX50" fmla="*/ 7230737 w 12192000"/>
              <a:gd name="connsiteY50" fmla="*/ 1562633 h 2237474"/>
              <a:gd name="connsiteX51" fmla="*/ 7224458 w 12192000"/>
              <a:gd name="connsiteY51" fmla="*/ 1573008 h 2237474"/>
              <a:gd name="connsiteX52" fmla="*/ 7183121 w 12192000"/>
              <a:gd name="connsiteY52" fmla="*/ 1595162 h 2237474"/>
              <a:gd name="connsiteX53" fmla="*/ 7164601 w 12192000"/>
              <a:gd name="connsiteY53" fmla="*/ 1606490 h 2237474"/>
              <a:gd name="connsiteX54" fmla="*/ 6900177 w 12192000"/>
              <a:gd name="connsiteY54" fmla="*/ 1636016 h 2237474"/>
              <a:gd name="connsiteX55" fmla="*/ 6795372 w 12192000"/>
              <a:gd name="connsiteY55" fmla="*/ 1644845 h 2237474"/>
              <a:gd name="connsiteX56" fmla="*/ 6692251 w 12192000"/>
              <a:gd name="connsiteY56" fmla="*/ 1656357 h 2237474"/>
              <a:gd name="connsiteX57" fmla="*/ 6655235 w 12192000"/>
              <a:gd name="connsiteY57" fmla="*/ 1661869 h 2237474"/>
              <a:gd name="connsiteX58" fmla="*/ 6554894 w 12192000"/>
              <a:gd name="connsiteY58" fmla="*/ 1664428 h 2237474"/>
              <a:gd name="connsiteX59" fmla="*/ 6516595 w 12192000"/>
              <a:gd name="connsiteY59" fmla="*/ 1667475 h 2237474"/>
              <a:gd name="connsiteX60" fmla="*/ 6508541 w 12192000"/>
              <a:gd name="connsiteY60" fmla="*/ 1668757 h 2237474"/>
              <a:gd name="connsiteX61" fmla="*/ 6471012 w 12192000"/>
              <a:gd name="connsiteY61" fmla="*/ 1678604 h 2237474"/>
              <a:gd name="connsiteX62" fmla="*/ 6364035 w 12192000"/>
              <a:gd name="connsiteY62" fmla="*/ 1667683 h 2237474"/>
              <a:gd name="connsiteX63" fmla="*/ 6280959 w 12192000"/>
              <a:gd name="connsiteY63" fmla="*/ 1689329 h 2237474"/>
              <a:gd name="connsiteX64" fmla="*/ 6243319 w 12192000"/>
              <a:gd name="connsiteY64" fmla="*/ 1695560 h 2237474"/>
              <a:gd name="connsiteX65" fmla="*/ 6098321 w 12192000"/>
              <a:gd name="connsiteY65" fmla="*/ 1721646 h 2237474"/>
              <a:gd name="connsiteX66" fmla="*/ 5880652 w 12192000"/>
              <a:gd name="connsiteY66" fmla="*/ 1779643 h 2237474"/>
              <a:gd name="connsiteX67" fmla="*/ 5785959 w 12192000"/>
              <a:gd name="connsiteY67" fmla="*/ 1775307 h 2237474"/>
              <a:gd name="connsiteX68" fmla="*/ 5643534 w 12192000"/>
              <a:gd name="connsiteY68" fmla="*/ 1802919 h 2237474"/>
              <a:gd name="connsiteX69" fmla="*/ 5518799 w 12192000"/>
              <a:gd name="connsiteY69" fmla="*/ 1818312 h 2237474"/>
              <a:gd name="connsiteX70" fmla="*/ 5505014 w 12192000"/>
              <a:gd name="connsiteY70" fmla="*/ 1819259 h 2237474"/>
              <a:gd name="connsiteX71" fmla="*/ 5453307 w 12192000"/>
              <a:gd name="connsiteY71" fmla="*/ 1815450 h 2237474"/>
              <a:gd name="connsiteX72" fmla="*/ 5221533 w 12192000"/>
              <a:gd name="connsiteY72" fmla="*/ 1846950 h 2237474"/>
              <a:gd name="connsiteX73" fmla="*/ 5149802 w 12192000"/>
              <a:gd name="connsiteY73" fmla="*/ 1844846 h 2237474"/>
              <a:gd name="connsiteX74" fmla="*/ 5114927 w 12192000"/>
              <a:gd name="connsiteY74" fmla="*/ 1847827 h 2237474"/>
              <a:gd name="connsiteX75" fmla="*/ 5108970 w 12192000"/>
              <a:gd name="connsiteY75" fmla="*/ 1847935 h 2237474"/>
              <a:gd name="connsiteX76" fmla="*/ 5067961 w 12192000"/>
              <a:gd name="connsiteY76" fmla="*/ 1845917 h 2237474"/>
              <a:gd name="connsiteX77" fmla="*/ 5007075 w 12192000"/>
              <a:gd name="connsiteY77" fmla="*/ 1838626 h 2237474"/>
              <a:gd name="connsiteX78" fmla="*/ 4944087 w 12192000"/>
              <a:gd name="connsiteY78" fmla="*/ 1823332 h 2237474"/>
              <a:gd name="connsiteX79" fmla="*/ 4907662 w 12192000"/>
              <a:gd name="connsiteY79" fmla="*/ 1816900 h 2237474"/>
              <a:gd name="connsiteX80" fmla="*/ 4882386 w 12192000"/>
              <a:gd name="connsiteY80" fmla="*/ 1809844 h 2237474"/>
              <a:gd name="connsiteX81" fmla="*/ 4811440 w 12192000"/>
              <a:gd name="connsiteY81" fmla="*/ 1804655 h 2237474"/>
              <a:gd name="connsiteX82" fmla="*/ 4691075 w 12192000"/>
              <a:gd name="connsiteY82" fmla="*/ 1801389 h 2237474"/>
              <a:gd name="connsiteX83" fmla="*/ 4640313 w 12192000"/>
              <a:gd name="connsiteY83" fmla="*/ 1784307 h 2237474"/>
              <a:gd name="connsiteX84" fmla="*/ 4536503 w 12192000"/>
              <a:gd name="connsiteY84" fmla="*/ 1785334 h 2237474"/>
              <a:gd name="connsiteX85" fmla="*/ 4513724 w 12192000"/>
              <a:gd name="connsiteY85" fmla="*/ 1791996 h 2237474"/>
              <a:gd name="connsiteX86" fmla="*/ 4459810 w 12192000"/>
              <a:gd name="connsiteY86" fmla="*/ 1797886 h 2237474"/>
              <a:gd name="connsiteX87" fmla="*/ 4379064 w 12192000"/>
              <a:gd name="connsiteY87" fmla="*/ 1817177 h 2237474"/>
              <a:gd name="connsiteX88" fmla="*/ 4290981 w 12192000"/>
              <a:gd name="connsiteY88" fmla="*/ 1839677 h 2237474"/>
              <a:gd name="connsiteX89" fmla="*/ 4238372 w 12192000"/>
              <a:gd name="connsiteY89" fmla="*/ 1851480 h 2237474"/>
              <a:gd name="connsiteX90" fmla="*/ 4232517 w 12192000"/>
              <a:gd name="connsiteY90" fmla="*/ 1852567 h 2237474"/>
              <a:gd name="connsiteX91" fmla="*/ 4191732 w 12192000"/>
              <a:gd name="connsiteY91" fmla="*/ 1857328 h 2237474"/>
              <a:gd name="connsiteX92" fmla="*/ 4065532 w 12192000"/>
              <a:gd name="connsiteY92" fmla="*/ 1855477 h 2237474"/>
              <a:gd name="connsiteX93" fmla="*/ 4028460 w 12192000"/>
              <a:gd name="connsiteY93" fmla="*/ 1855137 h 2237474"/>
              <a:gd name="connsiteX94" fmla="*/ 4002267 w 12192000"/>
              <a:gd name="connsiteY94" fmla="*/ 1852352 h 2237474"/>
              <a:gd name="connsiteX95" fmla="*/ 3931396 w 12192000"/>
              <a:gd name="connsiteY95" fmla="*/ 1858915 h 2237474"/>
              <a:gd name="connsiteX96" fmla="*/ 3812162 w 12192000"/>
              <a:gd name="connsiteY96" fmla="*/ 1875501 h 2237474"/>
              <a:gd name="connsiteX97" fmla="*/ 3758105 w 12192000"/>
              <a:gd name="connsiteY97" fmla="*/ 1871856 h 2237474"/>
              <a:gd name="connsiteX98" fmla="*/ 3715896 w 12192000"/>
              <a:gd name="connsiteY98" fmla="*/ 1881552 h 2237474"/>
              <a:gd name="connsiteX99" fmla="*/ 3567259 w 12192000"/>
              <a:gd name="connsiteY99" fmla="*/ 1893482 h 2237474"/>
              <a:gd name="connsiteX100" fmla="*/ 3405770 w 12192000"/>
              <a:gd name="connsiteY100" fmla="*/ 1904591 h 2237474"/>
              <a:gd name="connsiteX101" fmla="*/ 3280097 w 12192000"/>
              <a:gd name="connsiteY101" fmla="*/ 1919610 h 2237474"/>
              <a:gd name="connsiteX102" fmla="*/ 3009910 w 12192000"/>
              <a:gd name="connsiteY102" fmla="*/ 1957866 h 2237474"/>
              <a:gd name="connsiteX103" fmla="*/ 2995934 w 12192000"/>
              <a:gd name="connsiteY103" fmla="*/ 1967085 h 2237474"/>
              <a:gd name="connsiteX104" fmla="*/ 2942858 w 12192000"/>
              <a:gd name="connsiteY104" fmla="*/ 1981367 h 2237474"/>
              <a:gd name="connsiteX105" fmla="*/ 2875436 w 12192000"/>
              <a:gd name="connsiteY105" fmla="*/ 1996977 h 2237474"/>
              <a:gd name="connsiteX106" fmla="*/ 2874892 w 12192000"/>
              <a:gd name="connsiteY106" fmla="*/ 1996085 h 2237474"/>
              <a:gd name="connsiteX107" fmla="*/ 2843662 w 12192000"/>
              <a:gd name="connsiteY107" fmla="*/ 1992498 h 2237474"/>
              <a:gd name="connsiteX108" fmla="*/ 2718916 w 12192000"/>
              <a:gd name="connsiteY108" fmla="*/ 1990867 h 2237474"/>
              <a:gd name="connsiteX109" fmla="*/ 2713522 w 12192000"/>
              <a:gd name="connsiteY109" fmla="*/ 1990173 h 2237474"/>
              <a:gd name="connsiteX110" fmla="*/ 2476147 w 12192000"/>
              <a:gd name="connsiteY110" fmla="*/ 1998305 h 2237474"/>
              <a:gd name="connsiteX111" fmla="*/ 2373568 w 12192000"/>
              <a:gd name="connsiteY111" fmla="*/ 2003219 h 2237474"/>
              <a:gd name="connsiteX112" fmla="*/ 2287219 w 12192000"/>
              <a:gd name="connsiteY112" fmla="*/ 1998750 h 2237474"/>
              <a:gd name="connsiteX113" fmla="*/ 2243069 w 12192000"/>
              <a:gd name="connsiteY113" fmla="*/ 2005321 h 2237474"/>
              <a:gd name="connsiteX114" fmla="*/ 2164831 w 12192000"/>
              <a:gd name="connsiteY114" fmla="*/ 2010143 h 2237474"/>
              <a:gd name="connsiteX115" fmla="*/ 2085228 w 12192000"/>
              <a:gd name="connsiteY115" fmla="*/ 2046431 h 2237474"/>
              <a:gd name="connsiteX116" fmla="*/ 2058061 w 12192000"/>
              <a:gd name="connsiteY116" fmla="*/ 2047942 h 2237474"/>
              <a:gd name="connsiteX117" fmla="*/ 2042244 w 12192000"/>
              <a:gd name="connsiteY117" fmla="*/ 2055560 h 2237474"/>
              <a:gd name="connsiteX118" fmla="*/ 1877728 w 12192000"/>
              <a:gd name="connsiteY118" fmla="*/ 2101004 h 2237474"/>
              <a:gd name="connsiteX119" fmla="*/ 1759056 w 12192000"/>
              <a:gd name="connsiteY119" fmla="*/ 2125608 h 2237474"/>
              <a:gd name="connsiteX120" fmla="*/ 1637948 w 12192000"/>
              <a:gd name="connsiteY120" fmla="*/ 2172597 h 2237474"/>
              <a:gd name="connsiteX121" fmla="*/ 1434549 w 12192000"/>
              <a:gd name="connsiteY121" fmla="*/ 2234522 h 2237474"/>
              <a:gd name="connsiteX122" fmla="*/ 1398481 w 12192000"/>
              <a:gd name="connsiteY122" fmla="*/ 2237074 h 2237474"/>
              <a:gd name="connsiteX123" fmla="*/ 1398407 w 12192000"/>
              <a:gd name="connsiteY123" fmla="*/ 2237095 h 2237474"/>
              <a:gd name="connsiteX124" fmla="*/ 1370962 w 12192000"/>
              <a:gd name="connsiteY124" fmla="*/ 2237474 h 2237474"/>
              <a:gd name="connsiteX125" fmla="*/ 1356367 w 12192000"/>
              <a:gd name="connsiteY125" fmla="*/ 2235089 h 2237474"/>
              <a:gd name="connsiteX126" fmla="*/ 1279765 w 12192000"/>
              <a:gd name="connsiteY126" fmla="*/ 2229639 h 2237474"/>
              <a:gd name="connsiteX127" fmla="*/ 1195347 w 12192000"/>
              <a:gd name="connsiteY127" fmla="*/ 2212354 h 2237474"/>
              <a:gd name="connsiteX128" fmla="*/ 970251 w 12192000"/>
              <a:gd name="connsiteY128" fmla="*/ 2221029 h 2237474"/>
              <a:gd name="connsiteX129" fmla="*/ 812914 w 12192000"/>
              <a:gd name="connsiteY129" fmla="*/ 2210095 h 2237474"/>
              <a:gd name="connsiteX130" fmla="*/ 776382 w 12192000"/>
              <a:gd name="connsiteY130" fmla="*/ 2204512 h 2237474"/>
              <a:gd name="connsiteX131" fmla="*/ 597225 w 12192000"/>
              <a:gd name="connsiteY131" fmla="*/ 2180999 h 2237474"/>
              <a:gd name="connsiteX132" fmla="*/ 520671 w 12192000"/>
              <a:gd name="connsiteY132" fmla="*/ 2180980 h 2237474"/>
              <a:gd name="connsiteX133" fmla="*/ 515024 w 12192000"/>
              <a:gd name="connsiteY133" fmla="*/ 2179258 h 2237474"/>
              <a:gd name="connsiteX134" fmla="*/ 413835 w 12192000"/>
              <a:gd name="connsiteY134" fmla="*/ 2156783 h 2237474"/>
              <a:gd name="connsiteX135" fmla="*/ 376513 w 12192000"/>
              <a:gd name="connsiteY135" fmla="*/ 2154014 h 2237474"/>
              <a:gd name="connsiteX136" fmla="*/ 273386 w 12192000"/>
              <a:gd name="connsiteY136" fmla="*/ 2142551 h 2237474"/>
              <a:gd name="connsiteX137" fmla="*/ 169207 w 12192000"/>
              <a:gd name="connsiteY137" fmla="*/ 2128100 h 2237474"/>
              <a:gd name="connsiteX138" fmla="*/ 77641 w 12192000"/>
              <a:gd name="connsiteY138" fmla="*/ 2126835 h 2237474"/>
              <a:gd name="connsiteX139" fmla="*/ 37645 w 12192000"/>
              <a:gd name="connsiteY139" fmla="*/ 2115401 h 2237474"/>
              <a:gd name="connsiteX140" fmla="*/ 4572 w 12192000"/>
              <a:gd name="connsiteY140" fmla="*/ 2111091 h 2237474"/>
              <a:gd name="connsiteX141" fmla="*/ 0 w 12192000"/>
              <a:gd name="connsiteY141" fmla="*/ 2110468 h 2237474"/>
              <a:gd name="connsiteX142" fmla="*/ 0 w 12192000"/>
              <a:gd name="connsiteY1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1890686 w 12192000"/>
              <a:gd name="connsiteY4" fmla="*/ 732766 h 2237474"/>
              <a:gd name="connsiteX5" fmla="*/ 11820512 w 12192000"/>
              <a:gd name="connsiteY5" fmla="*/ 745392 h 2237474"/>
              <a:gd name="connsiteX6" fmla="*/ 11649954 w 12192000"/>
              <a:gd name="connsiteY6" fmla="*/ 749628 h 2237474"/>
              <a:gd name="connsiteX7" fmla="*/ 11560424 w 12192000"/>
              <a:gd name="connsiteY7" fmla="*/ 748017 h 2237474"/>
              <a:gd name="connsiteX8" fmla="*/ 11358455 w 12192000"/>
              <a:gd name="connsiteY8" fmla="*/ 747593 h 2237474"/>
              <a:gd name="connsiteX9" fmla="*/ 11165209 w 12192000"/>
              <a:gd name="connsiteY9" fmla="*/ 748852 h 2237474"/>
              <a:gd name="connsiteX10" fmla="*/ 11058755 w 12192000"/>
              <a:gd name="connsiteY10" fmla="*/ 749617 h 2237474"/>
              <a:gd name="connsiteX11" fmla="*/ 10846594 w 12192000"/>
              <a:gd name="connsiteY11" fmla="*/ 765069 h 2237474"/>
              <a:gd name="connsiteX12" fmla="*/ 10739478 w 12192000"/>
              <a:gd name="connsiteY12" fmla="*/ 776841 h 2237474"/>
              <a:gd name="connsiteX13" fmla="*/ 10458762 w 12192000"/>
              <a:gd name="connsiteY13" fmla="*/ 755400 h 2237474"/>
              <a:gd name="connsiteX14" fmla="*/ 10211200 w 12192000"/>
              <a:gd name="connsiteY14" fmla="*/ 767513 h 2237474"/>
              <a:gd name="connsiteX15" fmla="*/ 10167995 w 12192000"/>
              <a:gd name="connsiteY15" fmla="*/ 760843 h 2237474"/>
              <a:gd name="connsiteX16" fmla="*/ 9997044 w 12192000"/>
              <a:gd name="connsiteY16" fmla="*/ 780129 h 2237474"/>
              <a:gd name="connsiteX17" fmla="*/ 9943887 w 12192000"/>
              <a:gd name="connsiteY17" fmla="*/ 804141 h 2237474"/>
              <a:gd name="connsiteX18" fmla="*/ 9918248 w 12192000"/>
              <a:gd name="connsiteY18" fmla="*/ 816628 h 2237474"/>
              <a:gd name="connsiteX19" fmla="*/ 9767091 w 12192000"/>
              <a:gd name="connsiteY19" fmla="*/ 870550 h 2237474"/>
              <a:gd name="connsiteX20" fmla="*/ 9683005 w 12192000"/>
              <a:gd name="connsiteY20" fmla="*/ 894128 h 2237474"/>
              <a:gd name="connsiteX21" fmla="*/ 9594438 w 12192000"/>
              <a:gd name="connsiteY21" fmla="*/ 919051 h 2237474"/>
              <a:gd name="connsiteX22" fmla="*/ 9544189 w 12192000"/>
              <a:gd name="connsiteY22" fmla="*/ 938966 h 2237474"/>
              <a:gd name="connsiteX23" fmla="*/ 9500499 w 12192000"/>
              <a:gd name="connsiteY23" fmla="*/ 954680 h 2237474"/>
              <a:gd name="connsiteX24" fmla="*/ 9410017 w 12192000"/>
              <a:gd name="connsiteY24" fmla="*/ 993931 h 2237474"/>
              <a:gd name="connsiteX25" fmla="*/ 9392919 w 12192000"/>
              <a:gd name="connsiteY25" fmla="*/ 994656 h 2237474"/>
              <a:gd name="connsiteX26" fmla="*/ 9268019 w 12192000"/>
              <a:gd name="connsiteY26" fmla="*/ 1007442 h 2237474"/>
              <a:gd name="connsiteX27" fmla="*/ 9188177 w 12192000"/>
              <a:gd name="connsiteY27" fmla="*/ 1035474 h 2237474"/>
              <a:gd name="connsiteX28" fmla="*/ 9155969 w 12192000"/>
              <a:gd name="connsiteY28" fmla="*/ 1046804 h 2237474"/>
              <a:gd name="connsiteX29" fmla="*/ 9133985 w 12192000"/>
              <a:gd name="connsiteY29" fmla="*/ 1046450 h 2237474"/>
              <a:gd name="connsiteX30" fmla="*/ 9003462 w 12192000"/>
              <a:gd name="connsiteY30" fmla="*/ 1042406 h 2237474"/>
              <a:gd name="connsiteX31" fmla="*/ 8968445 w 12192000"/>
              <a:gd name="connsiteY31" fmla="*/ 1052169 h 2237474"/>
              <a:gd name="connsiteX32" fmla="*/ 8886001 w 12192000"/>
              <a:gd name="connsiteY32" fmla="*/ 1067468 h 2237474"/>
              <a:gd name="connsiteX33" fmla="*/ 8838610 w 12192000"/>
              <a:gd name="connsiteY33" fmla="*/ 1075091 h 2237474"/>
              <a:gd name="connsiteX34" fmla="*/ 8750383 w 12192000"/>
              <a:gd name="connsiteY34" fmla="*/ 1097387 h 2237474"/>
              <a:gd name="connsiteX35" fmla="*/ 8665605 w 12192000"/>
              <a:gd name="connsiteY35" fmla="*/ 1110791 h 2237474"/>
              <a:gd name="connsiteX36" fmla="*/ 8584946 w 12192000"/>
              <a:gd name="connsiteY36" fmla="*/ 1135226 h 2237474"/>
              <a:gd name="connsiteX37" fmla="*/ 8419755 w 12192000"/>
              <a:gd name="connsiteY37" fmla="*/ 1216260 h 2237474"/>
              <a:gd name="connsiteX38" fmla="*/ 8411626 w 12192000"/>
              <a:gd name="connsiteY38" fmla="*/ 1214397 h 2237474"/>
              <a:gd name="connsiteX39" fmla="*/ 8363469 w 12192000"/>
              <a:gd name="connsiteY39" fmla="*/ 1246658 h 2237474"/>
              <a:gd name="connsiteX40" fmla="*/ 8275497 w 12192000"/>
              <a:gd name="connsiteY40" fmla="*/ 1264396 h 2237474"/>
              <a:gd name="connsiteX41" fmla="*/ 8074238 w 12192000"/>
              <a:gd name="connsiteY41" fmla="*/ 1301895 h 2237474"/>
              <a:gd name="connsiteX42" fmla="*/ 7942099 w 12192000"/>
              <a:gd name="connsiteY42" fmla="*/ 1336332 h 2237474"/>
              <a:gd name="connsiteX43" fmla="*/ 7902328 w 12192000"/>
              <a:gd name="connsiteY43" fmla="*/ 1345865 h 2237474"/>
              <a:gd name="connsiteX44" fmla="*/ 7840612 w 12192000"/>
              <a:gd name="connsiteY44" fmla="*/ 1369373 h 2237474"/>
              <a:gd name="connsiteX45" fmla="*/ 7786819 w 12192000"/>
              <a:gd name="connsiteY45" fmla="*/ 1378970 h 2237474"/>
              <a:gd name="connsiteX46" fmla="*/ 7548172 w 12192000"/>
              <a:gd name="connsiteY46" fmla="*/ 1417460 h 2237474"/>
              <a:gd name="connsiteX47" fmla="*/ 7483437 w 12192000"/>
              <a:gd name="connsiteY47" fmla="*/ 1478152 h 2237474"/>
              <a:gd name="connsiteX48" fmla="*/ 7377870 w 12192000"/>
              <a:gd name="connsiteY48" fmla="*/ 1523319 h 2237474"/>
              <a:gd name="connsiteX49" fmla="*/ 7230737 w 12192000"/>
              <a:gd name="connsiteY49" fmla="*/ 1562633 h 2237474"/>
              <a:gd name="connsiteX50" fmla="*/ 7224458 w 12192000"/>
              <a:gd name="connsiteY50" fmla="*/ 1573008 h 2237474"/>
              <a:gd name="connsiteX51" fmla="*/ 7183121 w 12192000"/>
              <a:gd name="connsiteY51" fmla="*/ 1595162 h 2237474"/>
              <a:gd name="connsiteX52" fmla="*/ 7164601 w 12192000"/>
              <a:gd name="connsiteY52" fmla="*/ 1606490 h 2237474"/>
              <a:gd name="connsiteX53" fmla="*/ 6900177 w 12192000"/>
              <a:gd name="connsiteY53" fmla="*/ 1636016 h 2237474"/>
              <a:gd name="connsiteX54" fmla="*/ 6795372 w 12192000"/>
              <a:gd name="connsiteY54" fmla="*/ 1644845 h 2237474"/>
              <a:gd name="connsiteX55" fmla="*/ 6692251 w 12192000"/>
              <a:gd name="connsiteY55" fmla="*/ 1656357 h 2237474"/>
              <a:gd name="connsiteX56" fmla="*/ 6655235 w 12192000"/>
              <a:gd name="connsiteY56" fmla="*/ 1661869 h 2237474"/>
              <a:gd name="connsiteX57" fmla="*/ 6554894 w 12192000"/>
              <a:gd name="connsiteY57" fmla="*/ 1664428 h 2237474"/>
              <a:gd name="connsiteX58" fmla="*/ 6516595 w 12192000"/>
              <a:gd name="connsiteY58" fmla="*/ 1667475 h 2237474"/>
              <a:gd name="connsiteX59" fmla="*/ 6508541 w 12192000"/>
              <a:gd name="connsiteY59" fmla="*/ 1668757 h 2237474"/>
              <a:gd name="connsiteX60" fmla="*/ 6471012 w 12192000"/>
              <a:gd name="connsiteY60" fmla="*/ 1678604 h 2237474"/>
              <a:gd name="connsiteX61" fmla="*/ 6364035 w 12192000"/>
              <a:gd name="connsiteY61" fmla="*/ 1667683 h 2237474"/>
              <a:gd name="connsiteX62" fmla="*/ 6280959 w 12192000"/>
              <a:gd name="connsiteY62" fmla="*/ 1689329 h 2237474"/>
              <a:gd name="connsiteX63" fmla="*/ 6243319 w 12192000"/>
              <a:gd name="connsiteY63" fmla="*/ 1695560 h 2237474"/>
              <a:gd name="connsiteX64" fmla="*/ 6098321 w 12192000"/>
              <a:gd name="connsiteY64" fmla="*/ 1721646 h 2237474"/>
              <a:gd name="connsiteX65" fmla="*/ 5880652 w 12192000"/>
              <a:gd name="connsiteY65" fmla="*/ 1779643 h 2237474"/>
              <a:gd name="connsiteX66" fmla="*/ 5785959 w 12192000"/>
              <a:gd name="connsiteY66" fmla="*/ 1775307 h 2237474"/>
              <a:gd name="connsiteX67" fmla="*/ 5643534 w 12192000"/>
              <a:gd name="connsiteY67" fmla="*/ 1802919 h 2237474"/>
              <a:gd name="connsiteX68" fmla="*/ 5518799 w 12192000"/>
              <a:gd name="connsiteY68" fmla="*/ 1818312 h 2237474"/>
              <a:gd name="connsiteX69" fmla="*/ 5505014 w 12192000"/>
              <a:gd name="connsiteY69" fmla="*/ 1819259 h 2237474"/>
              <a:gd name="connsiteX70" fmla="*/ 5453307 w 12192000"/>
              <a:gd name="connsiteY70" fmla="*/ 1815450 h 2237474"/>
              <a:gd name="connsiteX71" fmla="*/ 5221533 w 12192000"/>
              <a:gd name="connsiteY71" fmla="*/ 1846950 h 2237474"/>
              <a:gd name="connsiteX72" fmla="*/ 5149802 w 12192000"/>
              <a:gd name="connsiteY72" fmla="*/ 1844846 h 2237474"/>
              <a:gd name="connsiteX73" fmla="*/ 5114927 w 12192000"/>
              <a:gd name="connsiteY73" fmla="*/ 1847827 h 2237474"/>
              <a:gd name="connsiteX74" fmla="*/ 5108970 w 12192000"/>
              <a:gd name="connsiteY74" fmla="*/ 1847935 h 2237474"/>
              <a:gd name="connsiteX75" fmla="*/ 5067961 w 12192000"/>
              <a:gd name="connsiteY75" fmla="*/ 1845917 h 2237474"/>
              <a:gd name="connsiteX76" fmla="*/ 5007075 w 12192000"/>
              <a:gd name="connsiteY76" fmla="*/ 1838626 h 2237474"/>
              <a:gd name="connsiteX77" fmla="*/ 4944087 w 12192000"/>
              <a:gd name="connsiteY77" fmla="*/ 1823332 h 2237474"/>
              <a:gd name="connsiteX78" fmla="*/ 4907662 w 12192000"/>
              <a:gd name="connsiteY78" fmla="*/ 1816900 h 2237474"/>
              <a:gd name="connsiteX79" fmla="*/ 4882386 w 12192000"/>
              <a:gd name="connsiteY79" fmla="*/ 1809844 h 2237474"/>
              <a:gd name="connsiteX80" fmla="*/ 4811440 w 12192000"/>
              <a:gd name="connsiteY80" fmla="*/ 1804655 h 2237474"/>
              <a:gd name="connsiteX81" fmla="*/ 4691075 w 12192000"/>
              <a:gd name="connsiteY81" fmla="*/ 1801389 h 2237474"/>
              <a:gd name="connsiteX82" fmla="*/ 4640313 w 12192000"/>
              <a:gd name="connsiteY82" fmla="*/ 1784307 h 2237474"/>
              <a:gd name="connsiteX83" fmla="*/ 4536503 w 12192000"/>
              <a:gd name="connsiteY83" fmla="*/ 1785334 h 2237474"/>
              <a:gd name="connsiteX84" fmla="*/ 4513724 w 12192000"/>
              <a:gd name="connsiteY84" fmla="*/ 1791996 h 2237474"/>
              <a:gd name="connsiteX85" fmla="*/ 4459810 w 12192000"/>
              <a:gd name="connsiteY85" fmla="*/ 1797886 h 2237474"/>
              <a:gd name="connsiteX86" fmla="*/ 4379064 w 12192000"/>
              <a:gd name="connsiteY86" fmla="*/ 1817177 h 2237474"/>
              <a:gd name="connsiteX87" fmla="*/ 4290981 w 12192000"/>
              <a:gd name="connsiteY87" fmla="*/ 1839677 h 2237474"/>
              <a:gd name="connsiteX88" fmla="*/ 4238372 w 12192000"/>
              <a:gd name="connsiteY88" fmla="*/ 1851480 h 2237474"/>
              <a:gd name="connsiteX89" fmla="*/ 4232517 w 12192000"/>
              <a:gd name="connsiteY89" fmla="*/ 1852567 h 2237474"/>
              <a:gd name="connsiteX90" fmla="*/ 4191732 w 12192000"/>
              <a:gd name="connsiteY90" fmla="*/ 1857328 h 2237474"/>
              <a:gd name="connsiteX91" fmla="*/ 4065532 w 12192000"/>
              <a:gd name="connsiteY91" fmla="*/ 1855477 h 2237474"/>
              <a:gd name="connsiteX92" fmla="*/ 4028460 w 12192000"/>
              <a:gd name="connsiteY92" fmla="*/ 1855137 h 2237474"/>
              <a:gd name="connsiteX93" fmla="*/ 4002267 w 12192000"/>
              <a:gd name="connsiteY93" fmla="*/ 1852352 h 2237474"/>
              <a:gd name="connsiteX94" fmla="*/ 3931396 w 12192000"/>
              <a:gd name="connsiteY94" fmla="*/ 1858915 h 2237474"/>
              <a:gd name="connsiteX95" fmla="*/ 3812162 w 12192000"/>
              <a:gd name="connsiteY95" fmla="*/ 1875501 h 2237474"/>
              <a:gd name="connsiteX96" fmla="*/ 3758105 w 12192000"/>
              <a:gd name="connsiteY96" fmla="*/ 1871856 h 2237474"/>
              <a:gd name="connsiteX97" fmla="*/ 3715896 w 12192000"/>
              <a:gd name="connsiteY97" fmla="*/ 1881552 h 2237474"/>
              <a:gd name="connsiteX98" fmla="*/ 3567259 w 12192000"/>
              <a:gd name="connsiteY98" fmla="*/ 1893482 h 2237474"/>
              <a:gd name="connsiteX99" fmla="*/ 3405770 w 12192000"/>
              <a:gd name="connsiteY99" fmla="*/ 1904591 h 2237474"/>
              <a:gd name="connsiteX100" fmla="*/ 3280097 w 12192000"/>
              <a:gd name="connsiteY100" fmla="*/ 1919610 h 2237474"/>
              <a:gd name="connsiteX101" fmla="*/ 3009910 w 12192000"/>
              <a:gd name="connsiteY101" fmla="*/ 1957866 h 2237474"/>
              <a:gd name="connsiteX102" fmla="*/ 2995934 w 12192000"/>
              <a:gd name="connsiteY102" fmla="*/ 1967085 h 2237474"/>
              <a:gd name="connsiteX103" fmla="*/ 2942858 w 12192000"/>
              <a:gd name="connsiteY103" fmla="*/ 1981367 h 2237474"/>
              <a:gd name="connsiteX104" fmla="*/ 2875436 w 12192000"/>
              <a:gd name="connsiteY104" fmla="*/ 1996977 h 2237474"/>
              <a:gd name="connsiteX105" fmla="*/ 2874892 w 12192000"/>
              <a:gd name="connsiteY105" fmla="*/ 1996085 h 2237474"/>
              <a:gd name="connsiteX106" fmla="*/ 2843662 w 12192000"/>
              <a:gd name="connsiteY106" fmla="*/ 1992498 h 2237474"/>
              <a:gd name="connsiteX107" fmla="*/ 2718916 w 12192000"/>
              <a:gd name="connsiteY107" fmla="*/ 1990867 h 2237474"/>
              <a:gd name="connsiteX108" fmla="*/ 2713522 w 12192000"/>
              <a:gd name="connsiteY108" fmla="*/ 1990173 h 2237474"/>
              <a:gd name="connsiteX109" fmla="*/ 2476147 w 12192000"/>
              <a:gd name="connsiteY109" fmla="*/ 1998305 h 2237474"/>
              <a:gd name="connsiteX110" fmla="*/ 2373568 w 12192000"/>
              <a:gd name="connsiteY110" fmla="*/ 2003219 h 2237474"/>
              <a:gd name="connsiteX111" fmla="*/ 2287219 w 12192000"/>
              <a:gd name="connsiteY111" fmla="*/ 1998750 h 2237474"/>
              <a:gd name="connsiteX112" fmla="*/ 2243069 w 12192000"/>
              <a:gd name="connsiteY112" fmla="*/ 2005321 h 2237474"/>
              <a:gd name="connsiteX113" fmla="*/ 2164831 w 12192000"/>
              <a:gd name="connsiteY113" fmla="*/ 2010143 h 2237474"/>
              <a:gd name="connsiteX114" fmla="*/ 2085228 w 12192000"/>
              <a:gd name="connsiteY114" fmla="*/ 2046431 h 2237474"/>
              <a:gd name="connsiteX115" fmla="*/ 2058061 w 12192000"/>
              <a:gd name="connsiteY115" fmla="*/ 2047942 h 2237474"/>
              <a:gd name="connsiteX116" fmla="*/ 2042244 w 12192000"/>
              <a:gd name="connsiteY116" fmla="*/ 2055560 h 2237474"/>
              <a:gd name="connsiteX117" fmla="*/ 1877728 w 12192000"/>
              <a:gd name="connsiteY117" fmla="*/ 2101004 h 2237474"/>
              <a:gd name="connsiteX118" fmla="*/ 1759056 w 12192000"/>
              <a:gd name="connsiteY118" fmla="*/ 2125608 h 2237474"/>
              <a:gd name="connsiteX119" fmla="*/ 1637948 w 12192000"/>
              <a:gd name="connsiteY119" fmla="*/ 2172597 h 2237474"/>
              <a:gd name="connsiteX120" fmla="*/ 1434549 w 12192000"/>
              <a:gd name="connsiteY120" fmla="*/ 2234522 h 2237474"/>
              <a:gd name="connsiteX121" fmla="*/ 1398481 w 12192000"/>
              <a:gd name="connsiteY121" fmla="*/ 2237074 h 2237474"/>
              <a:gd name="connsiteX122" fmla="*/ 1398407 w 12192000"/>
              <a:gd name="connsiteY122" fmla="*/ 2237095 h 2237474"/>
              <a:gd name="connsiteX123" fmla="*/ 1370962 w 12192000"/>
              <a:gd name="connsiteY123" fmla="*/ 2237474 h 2237474"/>
              <a:gd name="connsiteX124" fmla="*/ 1356367 w 12192000"/>
              <a:gd name="connsiteY124" fmla="*/ 2235089 h 2237474"/>
              <a:gd name="connsiteX125" fmla="*/ 1279765 w 12192000"/>
              <a:gd name="connsiteY125" fmla="*/ 2229639 h 2237474"/>
              <a:gd name="connsiteX126" fmla="*/ 1195347 w 12192000"/>
              <a:gd name="connsiteY126" fmla="*/ 2212354 h 2237474"/>
              <a:gd name="connsiteX127" fmla="*/ 970251 w 12192000"/>
              <a:gd name="connsiteY127" fmla="*/ 2221029 h 2237474"/>
              <a:gd name="connsiteX128" fmla="*/ 812914 w 12192000"/>
              <a:gd name="connsiteY128" fmla="*/ 2210095 h 2237474"/>
              <a:gd name="connsiteX129" fmla="*/ 776382 w 12192000"/>
              <a:gd name="connsiteY129" fmla="*/ 2204512 h 2237474"/>
              <a:gd name="connsiteX130" fmla="*/ 597225 w 12192000"/>
              <a:gd name="connsiteY130" fmla="*/ 2180999 h 2237474"/>
              <a:gd name="connsiteX131" fmla="*/ 520671 w 12192000"/>
              <a:gd name="connsiteY131" fmla="*/ 2180980 h 2237474"/>
              <a:gd name="connsiteX132" fmla="*/ 515024 w 12192000"/>
              <a:gd name="connsiteY132" fmla="*/ 2179258 h 2237474"/>
              <a:gd name="connsiteX133" fmla="*/ 413835 w 12192000"/>
              <a:gd name="connsiteY133" fmla="*/ 2156783 h 2237474"/>
              <a:gd name="connsiteX134" fmla="*/ 376513 w 12192000"/>
              <a:gd name="connsiteY134" fmla="*/ 2154014 h 2237474"/>
              <a:gd name="connsiteX135" fmla="*/ 273386 w 12192000"/>
              <a:gd name="connsiteY135" fmla="*/ 2142551 h 2237474"/>
              <a:gd name="connsiteX136" fmla="*/ 169207 w 12192000"/>
              <a:gd name="connsiteY136" fmla="*/ 2128100 h 2237474"/>
              <a:gd name="connsiteX137" fmla="*/ 77641 w 12192000"/>
              <a:gd name="connsiteY137" fmla="*/ 2126835 h 2237474"/>
              <a:gd name="connsiteX138" fmla="*/ 37645 w 12192000"/>
              <a:gd name="connsiteY138" fmla="*/ 2115401 h 2237474"/>
              <a:gd name="connsiteX139" fmla="*/ 4572 w 12192000"/>
              <a:gd name="connsiteY139" fmla="*/ 2111091 h 2237474"/>
              <a:gd name="connsiteX140" fmla="*/ 0 w 12192000"/>
              <a:gd name="connsiteY140" fmla="*/ 2110468 h 2237474"/>
              <a:gd name="connsiteX141" fmla="*/ 0 w 12192000"/>
              <a:gd name="connsiteY1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38659 w 12192000"/>
              <a:gd name="connsiteY3" fmla="*/ 756742 h 2237474"/>
              <a:gd name="connsiteX4" fmla="*/ 11890686 w 12192000"/>
              <a:gd name="connsiteY4" fmla="*/ 732766 h 2237474"/>
              <a:gd name="connsiteX5" fmla="*/ 11820512 w 12192000"/>
              <a:gd name="connsiteY5" fmla="*/ 745392 h 2237474"/>
              <a:gd name="connsiteX6" fmla="*/ 11649954 w 12192000"/>
              <a:gd name="connsiteY6" fmla="*/ 749628 h 2237474"/>
              <a:gd name="connsiteX7" fmla="*/ 11560424 w 12192000"/>
              <a:gd name="connsiteY7" fmla="*/ 748017 h 2237474"/>
              <a:gd name="connsiteX8" fmla="*/ 11358455 w 12192000"/>
              <a:gd name="connsiteY8" fmla="*/ 747593 h 2237474"/>
              <a:gd name="connsiteX9" fmla="*/ 11165209 w 12192000"/>
              <a:gd name="connsiteY9" fmla="*/ 748852 h 2237474"/>
              <a:gd name="connsiteX10" fmla="*/ 11058755 w 12192000"/>
              <a:gd name="connsiteY10" fmla="*/ 749617 h 2237474"/>
              <a:gd name="connsiteX11" fmla="*/ 10846594 w 12192000"/>
              <a:gd name="connsiteY11" fmla="*/ 765069 h 2237474"/>
              <a:gd name="connsiteX12" fmla="*/ 10739478 w 12192000"/>
              <a:gd name="connsiteY12" fmla="*/ 776841 h 2237474"/>
              <a:gd name="connsiteX13" fmla="*/ 10458762 w 12192000"/>
              <a:gd name="connsiteY13" fmla="*/ 755400 h 2237474"/>
              <a:gd name="connsiteX14" fmla="*/ 10211200 w 12192000"/>
              <a:gd name="connsiteY14" fmla="*/ 767513 h 2237474"/>
              <a:gd name="connsiteX15" fmla="*/ 10167995 w 12192000"/>
              <a:gd name="connsiteY15" fmla="*/ 760843 h 2237474"/>
              <a:gd name="connsiteX16" fmla="*/ 9997044 w 12192000"/>
              <a:gd name="connsiteY16" fmla="*/ 780129 h 2237474"/>
              <a:gd name="connsiteX17" fmla="*/ 9943887 w 12192000"/>
              <a:gd name="connsiteY17" fmla="*/ 804141 h 2237474"/>
              <a:gd name="connsiteX18" fmla="*/ 9918248 w 12192000"/>
              <a:gd name="connsiteY18" fmla="*/ 816628 h 2237474"/>
              <a:gd name="connsiteX19" fmla="*/ 9767091 w 12192000"/>
              <a:gd name="connsiteY19" fmla="*/ 870550 h 2237474"/>
              <a:gd name="connsiteX20" fmla="*/ 9683005 w 12192000"/>
              <a:gd name="connsiteY20" fmla="*/ 894128 h 2237474"/>
              <a:gd name="connsiteX21" fmla="*/ 9594438 w 12192000"/>
              <a:gd name="connsiteY21" fmla="*/ 919051 h 2237474"/>
              <a:gd name="connsiteX22" fmla="*/ 9544189 w 12192000"/>
              <a:gd name="connsiteY22" fmla="*/ 938966 h 2237474"/>
              <a:gd name="connsiteX23" fmla="*/ 9500499 w 12192000"/>
              <a:gd name="connsiteY23" fmla="*/ 954680 h 2237474"/>
              <a:gd name="connsiteX24" fmla="*/ 9410017 w 12192000"/>
              <a:gd name="connsiteY24" fmla="*/ 993931 h 2237474"/>
              <a:gd name="connsiteX25" fmla="*/ 9392919 w 12192000"/>
              <a:gd name="connsiteY25" fmla="*/ 994656 h 2237474"/>
              <a:gd name="connsiteX26" fmla="*/ 9268019 w 12192000"/>
              <a:gd name="connsiteY26" fmla="*/ 1007442 h 2237474"/>
              <a:gd name="connsiteX27" fmla="*/ 9188177 w 12192000"/>
              <a:gd name="connsiteY27" fmla="*/ 1035474 h 2237474"/>
              <a:gd name="connsiteX28" fmla="*/ 9155969 w 12192000"/>
              <a:gd name="connsiteY28" fmla="*/ 1046804 h 2237474"/>
              <a:gd name="connsiteX29" fmla="*/ 9133985 w 12192000"/>
              <a:gd name="connsiteY29" fmla="*/ 1046450 h 2237474"/>
              <a:gd name="connsiteX30" fmla="*/ 9003462 w 12192000"/>
              <a:gd name="connsiteY30" fmla="*/ 1042406 h 2237474"/>
              <a:gd name="connsiteX31" fmla="*/ 8968445 w 12192000"/>
              <a:gd name="connsiteY31" fmla="*/ 1052169 h 2237474"/>
              <a:gd name="connsiteX32" fmla="*/ 8886001 w 12192000"/>
              <a:gd name="connsiteY32" fmla="*/ 1067468 h 2237474"/>
              <a:gd name="connsiteX33" fmla="*/ 8838610 w 12192000"/>
              <a:gd name="connsiteY33" fmla="*/ 1075091 h 2237474"/>
              <a:gd name="connsiteX34" fmla="*/ 8750383 w 12192000"/>
              <a:gd name="connsiteY34" fmla="*/ 1097387 h 2237474"/>
              <a:gd name="connsiteX35" fmla="*/ 8665605 w 12192000"/>
              <a:gd name="connsiteY35" fmla="*/ 1110791 h 2237474"/>
              <a:gd name="connsiteX36" fmla="*/ 8584946 w 12192000"/>
              <a:gd name="connsiteY36" fmla="*/ 1135226 h 2237474"/>
              <a:gd name="connsiteX37" fmla="*/ 8419755 w 12192000"/>
              <a:gd name="connsiteY37" fmla="*/ 1216260 h 2237474"/>
              <a:gd name="connsiteX38" fmla="*/ 8411626 w 12192000"/>
              <a:gd name="connsiteY38" fmla="*/ 1214397 h 2237474"/>
              <a:gd name="connsiteX39" fmla="*/ 8363469 w 12192000"/>
              <a:gd name="connsiteY39" fmla="*/ 1246658 h 2237474"/>
              <a:gd name="connsiteX40" fmla="*/ 8275497 w 12192000"/>
              <a:gd name="connsiteY40" fmla="*/ 1264396 h 2237474"/>
              <a:gd name="connsiteX41" fmla="*/ 8074238 w 12192000"/>
              <a:gd name="connsiteY41" fmla="*/ 1301895 h 2237474"/>
              <a:gd name="connsiteX42" fmla="*/ 7942099 w 12192000"/>
              <a:gd name="connsiteY42" fmla="*/ 1336332 h 2237474"/>
              <a:gd name="connsiteX43" fmla="*/ 7902328 w 12192000"/>
              <a:gd name="connsiteY43" fmla="*/ 1345865 h 2237474"/>
              <a:gd name="connsiteX44" fmla="*/ 7840612 w 12192000"/>
              <a:gd name="connsiteY44" fmla="*/ 1369373 h 2237474"/>
              <a:gd name="connsiteX45" fmla="*/ 7786819 w 12192000"/>
              <a:gd name="connsiteY45" fmla="*/ 1378970 h 2237474"/>
              <a:gd name="connsiteX46" fmla="*/ 7548172 w 12192000"/>
              <a:gd name="connsiteY46" fmla="*/ 1417460 h 2237474"/>
              <a:gd name="connsiteX47" fmla="*/ 7483437 w 12192000"/>
              <a:gd name="connsiteY47" fmla="*/ 1478152 h 2237474"/>
              <a:gd name="connsiteX48" fmla="*/ 7377870 w 12192000"/>
              <a:gd name="connsiteY48" fmla="*/ 1523319 h 2237474"/>
              <a:gd name="connsiteX49" fmla="*/ 7230737 w 12192000"/>
              <a:gd name="connsiteY49" fmla="*/ 1562633 h 2237474"/>
              <a:gd name="connsiteX50" fmla="*/ 7224458 w 12192000"/>
              <a:gd name="connsiteY50" fmla="*/ 1573008 h 2237474"/>
              <a:gd name="connsiteX51" fmla="*/ 7183121 w 12192000"/>
              <a:gd name="connsiteY51" fmla="*/ 1595162 h 2237474"/>
              <a:gd name="connsiteX52" fmla="*/ 7164601 w 12192000"/>
              <a:gd name="connsiteY52" fmla="*/ 1606490 h 2237474"/>
              <a:gd name="connsiteX53" fmla="*/ 6900177 w 12192000"/>
              <a:gd name="connsiteY53" fmla="*/ 1636016 h 2237474"/>
              <a:gd name="connsiteX54" fmla="*/ 6795372 w 12192000"/>
              <a:gd name="connsiteY54" fmla="*/ 1644845 h 2237474"/>
              <a:gd name="connsiteX55" fmla="*/ 6692251 w 12192000"/>
              <a:gd name="connsiteY55" fmla="*/ 1656357 h 2237474"/>
              <a:gd name="connsiteX56" fmla="*/ 6655235 w 12192000"/>
              <a:gd name="connsiteY56" fmla="*/ 1661869 h 2237474"/>
              <a:gd name="connsiteX57" fmla="*/ 6554894 w 12192000"/>
              <a:gd name="connsiteY57" fmla="*/ 1664428 h 2237474"/>
              <a:gd name="connsiteX58" fmla="*/ 6516595 w 12192000"/>
              <a:gd name="connsiteY58" fmla="*/ 1667475 h 2237474"/>
              <a:gd name="connsiteX59" fmla="*/ 6508541 w 12192000"/>
              <a:gd name="connsiteY59" fmla="*/ 1668757 h 2237474"/>
              <a:gd name="connsiteX60" fmla="*/ 6471012 w 12192000"/>
              <a:gd name="connsiteY60" fmla="*/ 1678604 h 2237474"/>
              <a:gd name="connsiteX61" fmla="*/ 6364035 w 12192000"/>
              <a:gd name="connsiteY61" fmla="*/ 1667683 h 2237474"/>
              <a:gd name="connsiteX62" fmla="*/ 6280959 w 12192000"/>
              <a:gd name="connsiteY62" fmla="*/ 1689329 h 2237474"/>
              <a:gd name="connsiteX63" fmla="*/ 6243319 w 12192000"/>
              <a:gd name="connsiteY63" fmla="*/ 1695560 h 2237474"/>
              <a:gd name="connsiteX64" fmla="*/ 6098321 w 12192000"/>
              <a:gd name="connsiteY64" fmla="*/ 1721646 h 2237474"/>
              <a:gd name="connsiteX65" fmla="*/ 5880652 w 12192000"/>
              <a:gd name="connsiteY65" fmla="*/ 1779643 h 2237474"/>
              <a:gd name="connsiteX66" fmla="*/ 5785959 w 12192000"/>
              <a:gd name="connsiteY66" fmla="*/ 1775307 h 2237474"/>
              <a:gd name="connsiteX67" fmla="*/ 5643534 w 12192000"/>
              <a:gd name="connsiteY67" fmla="*/ 1802919 h 2237474"/>
              <a:gd name="connsiteX68" fmla="*/ 5518799 w 12192000"/>
              <a:gd name="connsiteY68" fmla="*/ 1818312 h 2237474"/>
              <a:gd name="connsiteX69" fmla="*/ 5505014 w 12192000"/>
              <a:gd name="connsiteY69" fmla="*/ 1819259 h 2237474"/>
              <a:gd name="connsiteX70" fmla="*/ 5453307 w 12192000"/>
              <a:gd name="connsiteY70" fmla="*/ 1815450 h 2237474"/>
              <a:gd name="connsiteX71" fmla="*/ 5221533 w 12192000"/>
              <a:gd name="connsiteY71" fmla="*/ 1846950 h 2237474"/>
              <a:gd name="connsiteX72" fmla="*/ 5149802 w 12192000"/>
              <a:gd name="connsiteY72" fmla="*/ 1844846 h 2237474"/>
              <a:gd name="connsiteX73" fmla="*/ 5114927 w 12192000"/>
              <a:gd name="connsiteY73" fmla="*/ 1847827 h 2237474"/>
              <a:gd name="connsiteX74" fmla="*/ 5108970 w 12192000"/>
              <a:gd name="connsiteY74" fmla="*/ 1847935 h 2237474"/>
              <a:gd name="connsiteX75" fmla="*/ 5067961 w 12192000"/>
              <a:gd name="connsiteY75" fmla="*/ 1845917 h 2237474"/>
              <a:gd name="connsiteX76" fmla="*/ 5007075 w 12192000"/>
              <a:gd name="connsiteY76" fmla="*/ 1838626 h 2237474"/>
              <a:gd name="connsiteX77" fmla="*/ 4944087 w 12192000"/>
              <a:gd name="connsiteY77" fmla="*/ 1823332 h 2237474"/>
              <a:gd name="connsiteX78" fmla="*/ 4907662 w 12192000"/>
              <a:gd name="connsiteY78" fmla="*/ 1816900 h 2237474"/>
              <a:gd name="connsiteX79" fmla="*/ 4882386 w 12192000"/>
              <a:gd name="connsiteY79" fmla="*/ 1809844 h 2237474"/>
              <a:gd name="connsiteX80" fmla="*/ 4811440 w 12192000"/>
              <a:gd name="connsiteY80" fmla="*/ 1804655 h 2237474"/>
              <a:gd name="connsiteX81" fmla="*/ 4691075 w 12192000"/>
              <a:gd name="connsiteY81" fmla="*/ 1801389 h 2237474"/>
              <a:gd name="connsiteX82" fmla="*/ 4640313 w 12192000"/>
              <a:gd name="connsiteY82" fmla="*/ 1784307 h 2237474"/>
              <a:gd name="connsiteX83" fmla="*/ 4536503 w 12192000"/>
              <a:gd name="connsiteY83" fmla="*/ 1785334 h 2237474"/>
              <a:gd name="connsiteX84" fmla="*/ 4513724 w 12192000"/>
              <a:gd name="connsiteY84" fmla="*/ 1791996 h 2237474"/>
              <a:gd name="connsiteX85" fmla="*/ 4459810 w 12192000"/>
              <a:gd name="connsiteY85" fmla="*/ 1797886 h 2237474"/>
              <a:gd name="connsiteX86" fmla="*/ 4379064 w 12192000"/>
              <a:gd name="connsiteY86" fmla="*/ 1817177 h 2237474"/>
              <a:gd name="connsiteX87" fmla="*/ 4290981 w 12192000"/>
              <a:gd name="connsiteY87" fmla="*/ 1839677 h 2237474"/>
              <a:gd name="connsiteX88" fmla="*/ 4238372 w 12192000"/>
              <a:gd name="connsiteY88" fmla="*/ 1851480 h 2237474"/>
              <a:gd name="connsiteX89" fmla="*/ 4232517 w 12192000"/>
              <a:gd name="connsiteY89" fmla="*/ 1852567 h 2237474"/>
              <a:gd name="connsiteX90" fmla="*/ 4191732 w 12192000"/>
              <a:gd name="connsiteY90" fmla="*/ 1857328 h 2237474"/>
              <a:gd name="connsiteX91" fmla="*/ 4065532 w 12192000"/>
              <a:gd name="connsiteY91" fmla="*/ 1855477 h 2237474"/>
              <a:gd name="connsiteX92" fmla="*/ 4028460 w 12192000"/>
              <a:gd name="connsiteY92" fmla="*/ 1855137 h 2237474"/>
              <a:gd name="connsiteX93" fmla="*/ 4002267 w 12192000"/>
              <a:gd name="connsiteY93" fmla="*/ 1852352 h 2237474"/>
              <a:gd name="connsiteX94" fmla="*/ 3931396 w 12192000"/>
              <a:gd name="connsiteY94" fmla="*/ 1858915 h 2237474"/>
              <a:gd name="connsiteX95" fmla="*/ 3812162 w 12192000"/>
              <a:gd name="connsiteY95" fmla="*/ 1875501 h 2237474"/>
              <a:gd name="connsiteX96" fmla="*/ 3758105 w 12192000"/>
              <a:gd name="connsiteY96" fmla="*/ 1871856 h 2237474"/>
              <a:gd name="connsiteX97" fmla="*/ 3715896 w 12192000"/>
              <a:gd name="connsiteY97" fmla="*/ 1881552 h 2237474"/>
              <a:gd name="connsiteX98" fmla="*/ 3567259 w 12192000"/>
              <a:gd name="connsiteY98" fmla="*/ 1893482 h 2237474"/>
              <a:gd name="connsiteX99" fmla="*/ 3405770 w 12192000"/>
              <a:gd name="connsiteY99" fmla="*/ 1904591 h 2237474"/>
              <a:gd name="connsiteX100" fmla="*/ 3280097 w 12192000"/>
              <a:gd name="connsiteY100" fmla="*/ 1919610 h 2237474"/>
              <a:gd name="connsiteX101" fmla="*/ 3009910 w 12192000"/>
              <a:gd name="connsiteY101" fmla="*/ 1957866 h 2237474"/>
              <a:gd name="connsiteX102" fmla="*/ 2995934 w 12192000"/>
              <a:gd name="connsiteY102" fmla="*/ 1967085 h 2237474"/>
              <a:gd name="connsiteX103" fmla="*/ 2942858 w 12192000"/>
              <a:gd name="connsiteY103" fmla="*/ 1981367 h 2237474"/>
              <a:gd name="connsiteX104" fmla="*/ 2875436 w 12192000"/>
              <a:gd name="connsiteY104" fmla="*/ 1996977 h 2237474"/>
              <a:gd name="connsiteX105" fmla="*/ 2874892 w 12192000"/>
              <a:gd name="connsiteY105" fmla="*/ 1996085 h 2237474"/>
              <a:gd name="connsiteX106" fmla="*/ 2843662 w 12192000"/>
              <a:gd name="connsiteY106" fmla="*/ 1992498 h 2237474"/>
              <a:gd name="connsiteX107" fmla="*/ 2718916 w 12192000"/>
              <a:gd name="connsiteY107" fmla="*/ 1990867 h 2237474"/>
              <a:gd name="connsiteX108" fmla="*/ 2713522 w 12192000"/>
              <a:gd name="connsiteY108" fmla="*/ 1990173 h 2237474"/>
              <a:gd name="connsiteX109" fmla="*/ 2476147 w 12192000"/>
              <a:gd name="connsiteY109" fmla="*/ 1998305 h 2237474"/>
              <a:gd name="connsiteX110" fmla="*/ 2373568 w 12192000"/>
              <a:gd name="connsiteY110" fmla="*/ 2003219 h 2237474"/>
              <a:gd name="connsiteX111" fmla="*/ 2287219 w 12192000"/>
              <a:gd name="connsiteY111" fmla="*/ 1998750 h 2237474"/>
              <a:gd name="connsiteX112" fmla="*/ 2243069 w 12192000"/>
              <a:gd name="connsiteY112" fmla="*/ 2005321 h 2237474"/>
              <a:gd name="connsiteX113" fmla="*/ 2164831 w 12192000"/>
              <a:gd name="connsiteY113" fmla="*/ 2010143 h 2237474"/>
              <a:gd name="connsiteX114" fmla="*/ 2085228 w 12192000"/>
              <a:gd name="connsiteY114" fmla="*/ 2046431 h 2237474"/>
              <a:gd name="connsiteX115" fmla="*/ 2058061 w 12192000"/>
              <a:gd name="connsiteY115" fmla="*/ 2047942 h 2237474"/>
              <a:gd name="connsiteX116" fmla="*/ 2042244 w 12192000"/>
              <a:gd name="connsiteY116" fmla="*/ 2055560 h 2237474"/>
              <a:gd name="connsiteX117" fmla="*/ 1877728 w 12192000"/>
              <a:gd name="connsiteY117" fmla="*/ 2101004 h 2237474"/>
              <a:gd name="connsiteX118" fmla="*/ 1759056 w 12192000"/>
              <a:gd name="connsiteY118" fmla="*/ 2125608 h 2237474"/>
              <a:gd name="connsiteX119" fmla="*/ 1637948 w 12192000"/>
              <a:gd name="connsiteY119" fmla="*/ 2172597 h 2237474"/>
              <a:gd name="connsiteX120" fmla="*/ 1434549 w 12192000"/>
              <a:gd name="connsiteY120" fmla="*/ 2234522 h 2237474"/>
              <a:gd name="connsiteX121" fmla="*/ 1398481 w 12192000"/>
              <a:gd name="connsiteY121" fmla="*/ 2237074 h 2237474"/>
              <a:gd name="connsiteX122" fmla="*/ 1398407 w 12192000"/>
              <a:gd name="connsiteY122" fmla="*/ 2237095 h 2237474"/>
              <a:gd name="connsiteX123" fmla="*/ 1370962 w 12192000"/>
              <a:gd name="connsiteY123" fmla="*/ 2237474 h 2237474"/>
              <a:gd name="connsiteX124" fmla="*/ 1356367 w 12192000"/>
              <a:gd name="connsiteY124" fmla="*/ 2235089 h 2237474"/>
              <a:gd name="connsiteX125" fmla="*/ 1279765 w 12192000"/>
              <a:gd name="connsiteY125" fmla="*/ 2229639 h 2237474"/>
              <a:gd name="connsiteX126" fmla="*/ 1195347 w 12192000"/>
              <a:gd name="connsiteY126" fmla="*/ 2212354 h 2237474"/>
              <a:gd name="connsiteX127" fmla="*/ 970251 w 12192000"/>
              <a:gd name="connsiteY127" fmla="*/ 2221029 h 2237474"/>
              <a:gd name="connsiteX128" fmla="*/ 812914 w 12192000"/>
              <a:gd name="connsiteY128" fmla="*/ 2210095 h 2237474"/>
              <a:gd name="connsiteX129" fmla="*/ 776382 w 12192000"/>
              <a:gd name="connsiteY129" fmla="*/ 2204512 h 2237474"/>
              <a:gd name="connsiteX130" fmla="*/ 597225 w 12192000"/>
              <a:gd name="connsiteY130" fmla="*/ 2180999 h 2237474"/>
              <a:gd name="connsiteX131" fmla="*/ 520671 w 12192000"/>
              <a:gd name="connsiteY131" fmla="*/ 2180980 h 2237474"/>
              <a:gd name="connsiteX132" fmla="*/ 515024 w 12192000"/>
              <a:gd name="connsiteY132" fmla="*/ 2179258 h 2237474"/>
              <a:gd name="connsiteX133" fmla="*/ 413835 w 12192000"/>
              <a:gd name="connsiteY133" fmla="*/ 2156783 h 2237474"/>
              <a:gd name="connsiteX134" fmla="*/ 376513 w 12192000"/>
              <a:gd name="connsiteY134" fmla="*/ 2154014 h 2237474"/>
              <a:gd name="connsiteX135" fmla="*/ 273386 w 12192000"/>
              <a:gd name="connsiteY135" fmla="*/ 2142551 h 2237474"/>
              <a:gd name="connsiteX136" fmla="*/ 169207 w 12192000"/>
              <a:gd name="connsiteY136" fmla="*/ 2128100 h 2237474"/>
              <a:gd name="connsiteX137" fmla="*/ 77641 w 12192000"/>
              <a:gd name="connsiteY137" fmla="*/ 2126835 h 2237474"/>
              <a:gd name="connsiteX138" fmla="*/ 37645 w 12192000"/>
              <a:gd name="connsiteY138" fmla="*/ 2115401 h 2237474"/>
              <a:gd name="connsiteX139" fmla="*/ 4572 w 12192000"/>
              <a:gd name="connsiteY139" fmla="*/ 2111091 h 2237474"/>
              <a:gd name="connsiteX140" fmla="*/ 0 w 12192000"/>
              <a:gd name="connsiteY140" fmla="*/ 2110468 h 2237474"/>
              <a:gd name="connsiteX141" fmla="*/ 0 w 12192000"/>
              <a:gd name="connsiteY1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715896 w 12192000"/>
              <a:gd name="connsiteY96" fmla="*/ 1881552 h 2237474"/>
              <a:gd name="connsiteX97" fmla="*/ 3567259 w 12192000"/>
              <a:gd name="connsiteY97" fmla="*/ 1893482 h 2237474"/>
              <a:gd name="connsiteX98" fmla="*/ 3405770 w 12192000"/>
              <a:gd name="connsiteY98" fmla="*/ 1904591 h 2237474"/>
              <a:gd name="connsiteX99" fmla="*/ 3280097 w 12192000"/>
              <a:gd name="connsiteY99" fmla="*/ 1919610 h 2237474"/>
              <a:gd name="connsiteX100" fmla="*/ 3009910 w 12192000"/>
              <a:gd name="connsiteY100" fmla="*/ 1957866 h 2237474"/>
              <a:gd name="connsiteX101" fmla="*/ 2995934 w 12192000"/>
              <a:gd name="connsiteY101" fmla="*/ 1967085 h 2237474"/>
              <a:gd name="connsiteX102" fmla="*/ 2942858 w 12192000"/>
              <a:gd name="connsiteY102" fmla="*/ 1981367 h 2237474"/>
              <a:gd name="connsiteX103" fmla="*/ 2875436 w 12192000"/>
              <a:gd name="connsiteY103" fmla="*/ 1996977 h 2237474"/>
              <a:gd name="connsiteX104" fmla="*/ 2874892 w 12192000"/>
              <a:gd name="connsiteY104" fmla="*/ 1996085 h 2237474"/>
              <a:gd name="connsiteX105" fmla="*/ 2843662 w 12192000"/>
              <a:gd name="connsiteY105" fmla="*/ 1992498 h 2237474"/>
              <a:gd name="connsiteX106" fmla="*/ 2718916 w 12192000"/>
              <a:gd name="connsiteY106" fmla="*/ 1990867 h 2237474"/>
              <a:gd name="connsiteX107" fmla="*/ 2713522 w 12192000"/>
              <a:gd name="connsiteY107" fmla="*/ 1990173 h 2237474"/>
              <a:gd name="connsiteX108" fmla="*/ 2476147 w 12192000"/>
              <a:gd name="connsiteY108" fmla="*/ 1998305 h 2237474"/>
              <a:gd name="connsiteX109" fmla="*/ 2373568 w 12192000"/>
              <a:gd name="connsiteY109" fmla="*/ 2003219 h 2237474"/>
              <a:gd name="connsiteX110" fmla="*/ 2287219 w 12192000"/>
              <a:gd name="connsiteY110" fmla="*/ 1998750 h 2237474"/>
              <a:gd name="connsiteX111" fmla="*/ 2243069 w 12192000"/>
              <a:gd name="connsiteY111" fmla="*/ 2005321 h 2237474"/>
              <a:gd name="connsiteX112" fmla="*/ 2164831 w 12192000"/>
              <a:gd name="connsiteY112" fmla="*/ 2010143 h 2237474"/>
              <a:gd name="connsiteX113" fmla="*/ 2085228 w 12192000"/>
              <a:gd name="connsiteY113" fmla="*/ 2046431 h 2237474"/>
              <a:gd name="connsiteX114" fmla="*/ 2058061 w 12192000"/>
              <a:gd name="connsiteY114" fmla="*/ 2047942 h 2237474"/>
              <a:gd name="connsiteX115" fmla="*/ 2042244 w 12192000"/>
              <a:gd name="connsiteY115" fmla="*/ 2055560 h 2237474"/>
              <a:gd name="connsiteX116" fmla="*/ 1877728 w 12192000"/>
              <a:gd name="connsiteY116" fmla="*/ 2101004 h 2237474"/>
              <a:gd name="connsiteX117" fmla="*/ 1759056 w 12192000"/>
              <a:gd name="connsiteY117" fmla="*/ 2125608 h 2237474"/>
              <a:gd name="connsiteX118" fmla="*/ 1637948 w 12192000"/>
              <a:gd name="connsiteY118" fmla="*/ 2172597 h 2237474"/>
              <a:gd name="connsiteX119" fmla="*/ 1434549 w 12192000"/>
              <a:gd name="connsiteY119" fmla="*/ 2234522 h 2237474"/>
              <a:gd name="connsiteX120" fmla="*/ 1398481 w 12192000"/>
              <a:gd name="connsiteY120" fmla="*/ 2237074 h 2237474"/>
              <a:gd name="connsiteX121" fmla="*/ 1398407 w 12192000"/>
              <a:gd name="connsiteY121" fmla="*/ 2237095 h 2237474"/>
              <a:gd name="connsiteX122" fmla="*/ 1370962 w 12192000"/>
              <a:gd name="connsiteY122" fmla="*/ 2237474 h 2237474"/>
              <a:gd name="connsiteX123" fmla="*/ 1356367 w 12192000"/>
              <a:gd name="connsiteY123" fmla="*/ 2235089 h 2237474"/>
              <a:gd name="connsiteX124" fmla="*/ 1279765 w 12192000"/>
              <a:gd name="connsiteY124" fmla="*/ 2229639 h 2237474"/>
              <a:gd name="connsiteX125" fmla="*/ 1195347 w 12192000"/>
              <a:gd name="connsiteY125" fmla="*/ 2212354 h 2237474"/>
              <a:gd name="connsiteX126" fmla="*/ 970251 w 12192000"/>
              <a:gd name="connsiteY126" fmla="*/ 2221029 h 2237474"/>
              <a:gd name="connsiteX127" fmla="*/ 812914 w 12192000"/>
              <a:gd name="connsiteY127" fmla="*/ 2210095 h 2237474"/>
              <a:gd name="connsiteX128" fmla="*/ 776382 w 12192000"/>
              <a:gd name="connsiteY128" fmla="*/ 2204512 h 2237474"/>
              <a:gd name="connsiteX129" fmla="*/ 597225 w 12192000"/>
              <a:gd name="connsiteY129" fmla="*/ 2180999 h 2237474"/>
              <a:gd name="connsiteX130" fmla="*/ 520671 w 12192000"/>
              <a:gd name="connsiteY130" fmla="*/ 2180980 h 2237474"/>
              <a:gd name="connsiteX131" fmla="*/ 515024 w 12192000"/>
              <a:gd name="connsiteY131" fmla="*/ 2179258 h 2237474"/>
              <a:gd name="connsiteX132" fmla="*/ 413835 w 12192000"/>
              <a:gd name="connsiteY132" fmla="*/ 2156783 h 2237474"/>
              <a:gd name="connsiteX133" fmla="*/ 376513 w 12192000"/>
              <a:gd name="connsiteY133" fmla="*/ 2154014 h 2237474"/>
              <a:gd name="connsiteX134" fmla="*/ 273386 w 12192000"/>
              <a:gd name="connsiteY134" fmla="*/ 2142551 h 2237474"/>
              <a:gd name="connsiteX135" fmla="*/ 169207 w 12192000"/>
              <a:gd name="connsiteY135" fmla="*/ 2128100 h 2237474"/>
              <a:gd name="connsiteX136" fmla="*/ 77641 w 12192000"/>
              <a:gd name="connsiteY136" fmla="*/ 2126835 h 2237474"/>
              <a:gd name="connsiteX137" fmla="*/ 37645 w 12192000"/>
              <a:gd name="connsiteY137" fmla="*/ 2115401 h 2237474"/>
              <a:gd name="connsiteX138" fmla="*/ 4572 w 12192000"/>
              <a:gd name="connsiteY138" fmla="*/ 2111091 h 2237474"/>
              <a:gd name="connsiteX139" fmla="*/ 0 w 12192000"/>
              <a:gd name="connsiteY139" fmla="*/ 2110468 h 2237474"/>
              <a:gd name="connsiteX140" fmla="*/ 0 w 12192000"/>
              <a:gd name="connsiteY1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715896 w 12192000"/>
              <a:gd name="connsiteY96" fmla="*/ 1881552 h 2237474"/>
              <a:gd name="connsiteX97" fmla="*/ 3567259 w 12192000"/>
              <a:gd name="connsiteY97" fmla="*/ 1893482 h 2237474"/>
              <a:gd name="connsiteX98" fmla="*/ 3405770 w 12192000"/>
              <a:gd name="connsiteY98" fmla="*/ 1904591 h 2237474"/>
              <a:gd name="connsiteX99" fmla="*/ 3280097 w 12192000"/>
              <a:gd name="connsiteY99" fmla="*/ 1919610 h 2237474"/>
              <a:gd name="connsiteX100" fmla="*/ 3009910 w 12192000"/>
              <a:gd name="connsiteY100" fmla="*/ 1957866 h 2237474"/>
              <a:gd name="connsiteX101" fmla="*/ 2995934 w 12192000"/>
              <a:gd name="connsiteY101" fmla="*/ 1967085 h 2237474"/>
              <a:gd name="connsiteX102" fmla="*/ 2942858 w 12192000"/>
              <a:gd name="connsiteY102" fmla="*/ 1981367 h 2237474"/>
              <a:gd name="connsiteX103" fmla="*/ 2875436 w 12192000"/>
              <a:gd name="connsiteY103" fmla="*/ 1996977 h 2237474"/>
              <a:gd name="connsiteX104" fmla="*/ 2874892 w 12192000"/>
              <a:gd name="connsiteY104" fmla="*/ 1996085 h 2237474"/>
              <a:gd name="connsiteX105" fmla="*/ 2843662 w 12192000"/>
              <a:gd name="connsiteY105" fmla="*/ 1992498 h 2237474"/>
              <a:gd name="connsiteX106" fmla="*/ 2718916 w 12192000"/>
              <a:gd name="connsiteY106" fmla="*/ 1990867 h 2237474"/>
              <a:gd name="connsiteX107" fmla="*/ 2713522 w 12192000"/>
              <a:gd name="connsiteY107" fmla="*/ 1990173 h 2237474"/>
              <a:gd name="connsiteX108" fmla="*/ 2476147 w 12192000"/>
              <a:gd name="connsiteY108" fmla="*/ 1998305 h 2237474"/>
              <a:gd name="connsiteX109" fmla="*/ 2373568 w 12192000"/>
              <a:gd name="connsiteY109" fmla="*/ 2003219 h 2237474"/>
              <a:gd name="connsiteX110" fmla="*/ 2287219 w 12192000"/>
              <a:gd name="connsiteY110" fmla="*/ 1998750 h 2237474"/>
              <a:gd name="connsiteX111" fmla="*/ 2243069 w 12192000"/>
              <a:gd name="connsiteY111" fmla="*/ 2005321 h 2237474"/>
              <a:gd name="connsiteX112" fmla="*/ 2164831 w 12192000"/>
              <a:gd name="connsiteY112" fmla="*/ 2010143 h 2237474"/>
              <a:gd name="connsiteX113" fmla="*/ 2085228 w 12192000"/>
              <a:gd name="connsiteY113" fmla="*/ 2046431 h 2237474"/>
              <a:gd name="connsiteX114" fmla="*/ 2058061 w 12192000"/>
              <a:gd name="connsiteY114" fmla="*/ 2047942 h 2237474"/>
              <a:gd name="connsiteX115" fmla="*/ 2042244 w 12192000"/>
              <a:gd name="connsiteY115" fmla="*/ 2055560 h 2237474"/>
              <a:gd name="connsiteX116" fmla="*/ 1877728 w 12192000"/>
              <a:gd name="connsiteY116" fmla="*/ 2101004 h 2237474"/>
              <a:gd name="connsiteX117" fmla="*/ 1759056 w 12192000"/>
              <a:gd name="connsiteY117" fmla="*/ 2125608 h 2237474"/>
              <a:gd name="connsiteX118" fmla="*/ 1637948 w 12192000"/>
              <a:gd name="connsiteY118" fmla="*/ 2172597 h 2237474"/>
              <a:gd name="connsiteX119" fmla="*/ 1434549 w 12192000"/>
              <a:gd name="connsiteY119" fmla="*/ 2234522 h 2237474"/>
              <a:gd name="connsiteX120" fmla="*/ 1398481 w 12192000"/>
              <a:gd name="connsiteY120" fmla="*/ 2237074 h 2237474"/>
              <a:gd name="connsiteX121" fmla="*/ 1398407 w 12192000"/>
              <a:gd name="connsiteY121" fmla="*/ 2237095 h 2237474"/>
              <a:gd name="connsiteX122" fmla="*/ 1370962 w 12192000"/>
              <a:gd name="connsiteY122" fmla="*/ 2237474 h 2237474"/>
              <a:gd name="connsiteX123" fmla="*/ 1356367 w 12192000"/>
              <a:gd name="connsiteY123" fmla="*/ 2235089 h 2237474"/>
              <a:gd name="connsiteX124" fmla="*/ 1279765 w 12192000"/>
              <a:gd name="connsiteY124" fmla="*/ 2229639 h 2237474"/>
              <a:gd name="connsiteX125" fmla="*/ 1195347 w 12192000"/>
              <a:gd name="connsiteY125" fmla="*/ 2212354 h 2237474"/>
              <a:gd name="connsiteX126" fmla="*/ 970251 w 12192000"/>
              <a:gd name="connsiteY126" fmla="*/ 2221029 h 2237474"/>
              <a:gd name="connsiteX127" fmla="*/ 812914 w 12192000"/>
              <a:gd name="connsiteY127" fmla="*/ 2210095 h 2237474"/>
              <a:gd name="connsiteX128" fmla="*/ 776382 w 12192000"/>
              <a:gd name="connsiteY128" fmla="*/ 2204512 h 2237474"/>
              <a:gd name="connsiteX129" fmla="*/ 597225 w 12192000"/>
              <a:gd name="connsiteY129" fmla="*/ 2180999 h 2237474"/>
              <a:gd name="connsiteX130" fmla="*/ 520671 w 12192000"/>
              <a:gd name="connsiteY130" fmla="*/ 2180980 h 2237474"/>
              <a:gd name="connsiteX131" fmla="*/ 515024 w 12192000"/>
              <a:gd name="connsiteY131" fmla="*/ 2179258 h 2237474"/>
              <a:gd name="connsiteX132" fmla="*/ 413835 w 12192000"/>
              <a:gd name="connsiteY132" fmla="*/ 2156783 h 2237474"/>
              <a:gd name="connsiteX133" fmla="*/ 376513 w 12192000"/>
              <a:gd name="connsiteY133" fmla="*/ 2154014 h 2237474"/>
              <a:gd name="connsiteX134" fmla="*/ 273386 w 12192000"/>
              <a:gd name="connsiteY134" fmla="*/ 2142551 h 2237474"/>
              <a:gd name="connsiteX135" fmla="*/ 169207 w 12192000"/>
              <a:gd name="connsiteY135" fmla="*/ 2128100 h 2237474"/>
              <a:gd name="connsiteX136" fmla="*/ 77641 w 12192000"/>
              <a:gd name="connsiteY136" fmla="*/ 2126835 h 2237474"/>
              <a:gd name="connsiteX137" fmla="*/ 37645 w 12192000"/>
              <a:gd name="connsiteY137" fmla="*/ 2115401 h 2237474"/>
              <a:gd name="connsiteX138" fmla="*/ 4572 w 12192000"/>
              <a:gd name="connsiteY138" fmla="*/ 2111091 h 2237474"/>
              <a:gd name="connsiteX139" fmla="*/ 0 w 12192000"/>
              <a:gd name="connsiteY139" fmla="*/ 2110468 h 2237474"/>
              <a:gd name="connsiteX140" fmla="*/ 0 w 12192000"/>
              <a:gd name="connsiteY1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567259 w 12192000"/>
              <a:gd name="connsiteY96" fmla="*/ 1893482 h 2237474"/>
              <a:gd name="connsiteX97" fmla="*/ 3405770 w 12192000"/>
              <a:gd name="connsiteY97" fmla="*/ 1904591 h 2237474"/>
              <a:gd name="connsiteX98" fmla="*/ 3280097 w 12192000"/>
              <a:gd name="connsiteY98" fmla="*/ 1919610 h 2237474"/>
              <a:gd name="connsiteX99" fmla="*/ 3009910 w 12192000"/>
              <a:gd name="connsiteY99" fmla="*/ 1957866 h 2237474"/>
              <a:gd name="connsiteX100" fmla="*/ 2995934 w 12192000"/>
              <a:gd name="connsiteY100" fmla="*/ 1967085 h 2237474"/>
              <a:gd name="connsiteX101" fmla="*/ 2942858 w 12192000"/>
              <a:gd name="connsiteY101" fmla="*/ 1981367 h 2237474"/>
              <a:gd name="connsiteX102" fmla="*/ 2875436 w 12192000"/>
              <a:gd name="connsiteY102" fmla="*/ 1996977 h 2237474"/>
              <a:gd name="connsiteX103" fmla="*/ 2874892 w 12192000"/>
              <a:gd name="connsiteY103" fmla="*/ 1996085 h 2237474"/>
              <a:gd name="connsiteX104" fmla="*/ 2843662 w 12192000"/>
              <a:gd name="connsiteY104" fmla="*/ 1992498 h 2237474"/>
              <a:gd name="connsiteX105" fmla="*/ 2718916 w 12192000"/>
              <a:gd name="connsiteY105" fmla="*/ 1990867 h 2237474"/>
              <a:gd name="connsiteX106" fmla="*/ 2713522 w 12192000"/>
              <a:gd name="connsiteY106" fmla="*/ 1990173 h 2237474"/>
              <a:gd name="connsiteX107" fmla="*/ 2476147 w 12192000"/>
              <a:gd name="connsiteY107" fmla="*/ 1998305 h 2237474"/>
              <a:gd name="connsiteX108" fmla="*/ 2373568 w 12192000"/>
              <a:gd name="connsiteY108" fmla="*/ 2003219 h 2237474"/>
              <a:gd name="connsiteX109" fmla="*/ 2287219 w 12192000"/>
              <a:gd name="connsiteY109" fmla="*/ 1998750 h 2237474"/>
              <a:gd name="connsiteX110" fmla="*/ 2243069 w 12192000"/>
              <a:gd name="connsiteY110" fmla="*/ 2005321 h 2237474"/>
              <a:gd name="connsiteX111" fmla="*/ 2164831 w 12192000"/>
              <a:gd name="connsiteY111" fmla="*/ 2010143 h 2237474"/>
              <a:gd name="connsiteX112" fmla="*/ 2085228 w 12192000"/>
              <a:gd name="connsiteY112" fmla="*/ 2046431 h 2237474"/>
              <a:gd name="connsiteX113" fmla="*/ 2058061 w 12192000"/>
              <a:gd name="connsiteY113" fmla="*/ 2047942 h 2237474"/>
              <a:gd name="connsiteX114" fmla="*/ 2042244 w 12192000"/>
              <a:gd name="connsiteY114" fmla="*/ 2055560 h 2237474"/>
              <a:gd name="connsiteX115" fmla="*/ 1877728 w 12192000"/>
              <a:gd name="connsiteY115" fmla="*/ 2101004 h 2237474"/>
              <a:gd name="connsiteX116" fmla="*/ 1759056 w 12192000"/>
              <a:gd name="connsiteY116" fmla="*/ 2125608 h 2237474"/>
              <a:gd name="connsiteX117" fmla="*/ 1637948 w 12192000"/>
              <a:gd name="connsiteY117" fmla="*/ 2172597 h 2237474"/>
              <a:gd name="connsiteX118" fmla="*/ 1434549 w 12192000"/>
              <a:gd name="connsiteY118" fmla="*/ 2234522 h 2237474"/>
              <a:gd name="connsiteX119" fmla="*/ 1398481 w 12192000"/>
              <a:gd name="connsiteY119" fmla="*/ 2237074 h 2237474"/>
              <a:gd name="connsiteX120" fmla="*/ 1398407 w 12192000"/>
              <a:gd name="connsiteY120" fmla="*/ 2237095 h 2237474"/>
              <a:gd name="connsiteX121" fmla="*/ 1370962 w 12192000"/>
              <a:gd name="connsiteY121" fmla="*/ 2237474 h 2237474"/>
              <a:gd name="connsiteX122" fmla="*/ 1356367 w 12192000"/>
              <a:gd name="connsiteY122" fmla="*/ 2235089 h 2237474"/>
              <a:gd name="connsiteX123" fmla="*/ 1279765 w 12192000"/>
              <a:gd name="connsiteY123" fmla="*/ 2229639 h 2237474"/>
              <a:gd name="connsiteX124" fmla="*/ 1195347 w 12192000"/>
              <a:gd name="connsiteY124" fmla="*/ 2212354 h 2237474"/>
              <a:gd name="connsiteX125" fmla="*/ 970251 w 12192000"/>
              <a:gd name="connsiteY125" fmla="*/ 2221029 h 2237474"/>
              <a:gd name="connsiteX126" fmla="*/ 812914 w 12192000"/>
              <a:gd name="connsiteY126" fmla="*/ 2210095 h 2237474"/>
              <a:gd name="connsiteX127" fmla="*/ 776382 w 12192000"/>
              <a:gd name="connsiteY127" fmla="*/ 2204512 h 2237474"/>
              <a:gd name="connsiteX128" fmla="*/ 597225 w 12192000"/>
              <a:gd name="connsiteY128" fmla="*/ 2180999 h 2237474"/>
              <a:gd name="connsiteX129" fmla="*/ 520671 w 12192000"/>
              <a:gd name="connsiteY129" fmla="*/ 2180980 h 2237474"/>
              <a:gd name="connsiteX130" fmla="*/ 515024 w 12192000"/>
              <a:gd name="connsiteY130" fmla="*/ 2179258 h 2237474"/>
              <a:gd name="connsiteX131" fmla="*/ 413835 w 12192000"/>
              <a:gd name="connsiteY131" fmla="*/ 2156783 h 2237474"/>
              <a:gd name="connsiteX132" fmla="*/ 376513 w 12192000"/>
              <a:gd name="connsiteY132" fmla="*/ 2154014 h 2237474"/>
              <a:gd name="connsiteX133" fmla="*/ 273386 w 12192000"/>
              <a:gd name="connsiteY133" fmla="*/ 2142551 h 2237474"/>
              <a:gd name="connsiteX134" fmla="*/ 169207 w 12192000"/>
              <a:gd name="connsiteY134" fmla="*/ 2128100 h 2237474"/>
              <a:gd name="connsiteX135" fmla="*/ 77641 w 12192000"/>
              <a:gd name="connsiteY135" fmla="*/ 2126835 h 2237474"/>
              <a:gd name="connsiteX136" fmla="*/ 37645 w 12192000"/>
              <a:gd name="connsiteY136" fmla="*/ 2115401 h 2237474"/>
              <a:gd name="connsiteX137" fmla="*/ 4572 w 12192000"/>
              <a:gd name="connsiteY137" fmla="*/ 2111091 h 2237474"/>
              <a:gd name="connsiteX138" fmla="*/ 0 w 12192000"/>
              <a:gd name="connsiteY138" fmla="*/ 2110468 h 2237474"/>
              <a:gd name="connsiteX139" fmla="*/ 0 w 12192000"/>
              <a:gd name="connsiteY13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567259 w 12192000"/>
              <a:gd name="connsiteY96" fmla="*/ 1893482 h 2237474"/>
              <a:gd name="connsiteX97" fmla="*/ 3405770 w 12192000"/>
              <a:gd name="connsiteY97" fmla="*/ 1904591 h 2237474"/>
              <a:gd name="connsiteX98" fmla="*/ 3280097 w 12192000"/>
              <a:gd name="connsiteY98" fmla="*/ 1919610 h 2237474"/>
              <a:gd name="connsiteX99" fmla="*/ 3009910 w 12192000"/>
              <a:gd name="connsiteY99" fmla="*/ 1957866 h 2237474"/>
              <a:gd name="connsiteX100" fmla="*/ 2995934 w 12192000"/>
              <a:gd name="connsiteY100" fmla="*/ 1967085 h 2237474"/>
              <a:gd name="connsiteX101" fmla="*/ 2942858 w 12192000"/>
              <a:gd name="connsiteY101" fmla="*/ 1981367 h 2237474"/>
              <a:gd name="connsiteX102" fmla="*/ 2875436 w 12192000"/>
              <a:gd name="connsiteY102" fmla="*/ 1996977 h 2237474"/>
              <a:gd name="connsiteX103" fmla="*/ 2874892 w 12192000"/>
              <a:gd name="connsiteY103" fmla="*/ 1996085 h 2237474"/>
              <a:gd name="connsiteX104" fmla="*/ 2843662 w 12192000"/>
              <a:gd name="connsiteY104" fmla="*/ 1992498 h 2237474"/>
              <a:gd name="connsiteX105" fmla="*/ 2718916 w 12192000"/>
              <a:gd name="connsiteY105" fmla="*/ 1990867 h 2237474"/>
              <a:gd name="connsiteX106" fmla="*/ 2713522 w 12192000"/>
              <a:gd name="connsiteY106" fmla="*/ 1990173 h 2237474"/>
              <a:gd name="connsiteX107" fmla="*/ 2476147 w 12192000"/>
              <a:gd name="connsiteY107" fmla="*/ 1998305 h 2237474"/>
              <a:gd name="connsiteX108" fmla="*/ 2373568 w 12192000"/>
              <a:gd name="connsiteY108" fmla="*/ 2003219 h 2237474"/>
              <a:gd name="connsiteX109" fmla="*/ 2287219 w 12192000"/>
              <a:gd name="connsiteY109" fmla="*/ 1998750 h 2237474"/>
              <a:gd name="connsiteX110" fmla="*/ 2243069 w 12192000"/>
              <a:gd name="connsiteY110" fmla="*/ 2005321 h 2237474"/>
              <a:gd name="connsiteX111" fmla="*/ 2164831 w 12192000"/>
              <a:gd name="connsiteY111" fmla="*/ 2010143 h 2237474"/>
              <a:gd name="connsiteX112" fmla="*/ 2085228 w 12192000"/>
              <a:gd name="connsiteY112" fmla="*/ 2046431 h 2237474"/>
              <a:gd name="connsiteX113" fmla="*/ 2058061 w 12192000"/>
              <a:gd name="connsiteY113" fmla="*/ 2047942 h 2237474"/>
              <a:gd name="connsiteX114" fmla="*/ 2042244 w 12192000"/>
              <a:gd name="connsiteY114" fmla="*/ 2055560 h 2237474"/>
              <a:gd name="connsiteX115" fmla="*/ 1877728 w 12192000"/>
              <a:gd name="connsiteY115" fmla="*/ 2101004 h 2237474"/>
              <a:gd name="connsiteX116" fmla="*/ 1759056 w 12192000"/>
              <a:gd name="connsiteY116" fmla="*/ 2125608 h 2237474"/>
              <a:gd name="connsiteX117" fmla="*/ 1637948 w 12192000"/>
              <a:gd name="connsiteY117" fmla="*/ 2172597 h 2237474"/>
              <a:gd name="connsiteX118" fmla="*/ 1434549 w 12192000"/>
              <a:gd name="connsiteY118" fmla="*/ 2234522 h 2237474"/>
              <a:gd name="connsiteX119" fmla="*/ 1398481 w 12192000"/>
              <a:gd name="connsiteY119" fmla="*/ 2237074 h 2237474"/>
              <a:gd name="connsiteX120" fmla="*/ 1398407 w 12192000"/>
              <a:gd name="connsiteY120" fmla="*/ 2237095 h 2237474"/>
              <a:gd name="connsiteX121" fmla="*/ 1370962 w 12192000"/>
              <a:gd name="connsiteY121" fmla="*/ 2237474 h 2237474"/>
              <a:gd name="connsiteX122" fmla="*/ 1356367 w 12192000"/>
              <a:gd name="connsiteY122" fmla="*/ 2235089 h 2237474"/>
              <a:gd name="connsiteX123" fmla="*/ 1279765 w 12192000"/>
              <a:gd name="connsiteY123" fmla="*/ 2229639 h 2237474"/>
              <a:gd name="connsiteX124" fmla="*/ 1195347 w 12192000"/>
              <a:gd name="connsiteY124" fmla="*/ 2212354 h 2237474"/>
              <a:gd name="connsiteX125" fmla="*/ 970251 w 12192000"/>
              <a:gd name="connsiteY125" fmla="*/ 2221029 h 2237474"/>
              <a:gd name="connsiteX126" fmla="*/ 812914 w 12192000"/>
              <a:gd name="connsiteY126" fmla="*/ 2210095 h 2237474"/>
              <a:gd name="connsiteX127" fmla="*/ 776382 w 12192000"/>
              <a:gd name="connsiteY127" fmla="*/ 2204512 h 2237474"/>
              <a:gd name="connsiteX128" fmla="*/ 597225 w 12192000"/>
              <a:gd name="connsiteY128" fmla="*/ 2180999 h 2237474"/>
              <a:gd name="connsiteX129" fmla="*/ 520671 w 12192000"/>
              <a:gd name="connsiteY129" fmla="*/ 2180980 h 2237474"/>
              <a:gd name="connsiteX130" fmla="*/ 515024 w 12192000"/>
              <a:gd name="connsiteY130" fmla="*/ 2179258 h 2237474"/>
              <a:gd name="connsiteX131" fmla="*/ 413835 w 12192000"/>
              <a:gd name="connsiteY131" fmla="*/ 2156783 h 2237474"/>
              <a:gd name="connsiteX132" fmla="*/ 376513 w 12192000"/>
              <a:gd name="connsiteY132" fmla="*/ 2154014 h 2237474"/>
              <a:gd name="connsiteX133" fmla="*/ 273386 w 12192000"/>
              <a:gd name="connsiteY133" fmla="*/ 2142551 h 2237474"/>
              <a:gd name="connsiteX134" fmla="*/ 77641 w 12192000"/>
              <a:gd name="connsiteY134" fmla="*/ 2126835 h 2237474"/>
              <a:gd name="connsiteX135" fmla="*/ 37645 w 12192000"/>
              <a:gd name="connsiteY135" fmla="*/ 2115401 h 2237474"/>
              <a:gd name="connsiteX136" fmla="*/ 4572 w 12192000"/>
              <a:gd name="connsiteY136" fmla="*/ 2111091 h 2237474"/>
              <a:gd name="connsiteX137" fmla="*/ 0 w 12192000"/>
              <a:gd name="connsiteY137" fmla="*/ 2110468 h 2237474"/>
              <a:gd name="connsiteX138" fmla="*/ 0 w 12192000"/>
              <a:gd name="connsiteY138" fmla="*/ 0 h 2237474"/>
              <a:gd name="connsiteX0" fmla="*/ 0 w 12192000"/>
              <a:gd name="connsiteY0" fmla="*/ 0 h 2237627"/>
              <a:gd name="connsiteX1" fmla="*/ 12192000 w 12192000"/>
              <a:gd name="connsiteY1" fmla="*/ 0 h 2237627"/>
              <a:gd name="connsiteX2" fmla="*/ 12192000 w 12192000"/>
              <a:gd name="connsiteY2" fmla="*/ 751299 h 2237627"/>
              <a:gd name="connsiteX3" fmla="*/ 11890686 w 12192000"/>
              <a:gd name="connsiteY3" fmla="*/ 732766 h 2237627"/>
              <a:gd name="connsiteX4" fmla="*/ 11820512 w 12192000"/>
              <a:gd name="connsiteY4" fmla="*/ 745392 h 2237627"/>
              <a:gd name="connsiteX5" fmla="*/ 11649954 w 12192000"/>
              <a:gd name="connsiteY5" fmla="*/ 749628 h 2237627"/>
              <a:gd name="connsiteX6" fmla="*/ 11560424 w 12192000"/>
              <a:gd name="connsiteY6" fmla="*/ 748017 h 2237627"/>
              <a:gd name="connsiteX7" fmla="*/ 11358455 w 12192000"/>
              <a:gd name="connsiteY7" fmla="*/ 747593 h 2237627"/>
              <a:gd name="connsiteX8" fmla="*/ 11165209 w 12192000"/>
              <a:gd name="connsiteY8" fmla="*/ 748852 h 2237627"/>
              <a:gd name="connsiteX9" fmla="*/ 11058755 w 12192000"/>
              <a:gd name="connsiteY9" fmla="*/ 749617 h 2237627"/>
              <a:gd name="connsiteX10" fmla="*/ 10846594 w 12192000"/>
              <a:gd name="connsiteY10" fmla="*/ 765069 h 2237627"/>
              <a:gd name="connsiteX11" fmla="*/ 10739478 w 12192000"/>
              <a:gd name="connsiteY11" fmla="*/ 776841 h 2237627"/>
              <a:gd name="connsiteX12" fmla="*/ 10458762 w 12192000"/>
              <a:gd name="connsiteY12" fmla="*/ 755400 h 2237627"/>
              <a:gd name="connsiteX13" fmla="*/ 10211200 w 12192000"/>
              <a:gd name="connsiteY13" fmla="*/ 767513 h 2237627"/>
              <a:gd name="connsiteX14" fmla="*/ 10167995 w 12192000"/>
              <a:gd name="connsiteY14" fmla="*/ 760843 h 2237627"/>
              <a:gd name="connsiteX15" fmla="*/ 9997044 w 12192000"/>
              <a:gd name="connsiteY15" fmla="*/ 780129 h 2237627"/>
              <a:gd name="connsiteX16" fmla="*/ 9943887 w 12192000"/>
              <a:gd name="connsiteY16" fmla="*/ 804141 h 2237627"/>
              <a:gd name="connsiteX17" fmla="*/ 9918248 w 12192000"/>
              <a:gd name="connsiteY17" fmla="*/ 816628 h 2237627"/>
              <a:gd name="connsiteX18" fmla="*/ 9767091 w 12192000"/>
              <a:gd name="connsiteY18" fmla="*/ 870550 h 2237627"/>
              <a:gd name="connsiteX19" fmla="*/ 9683005 w 12192000"/>
              <a:gd name="connsiteY19" fmla="*/ 894128 h 2237627"/>
              <a:gd name="connsiteX20" fmla="*/ 9594438 w 12192000"/>
              <a:gd name="connsiteY20" fmla="*/ 919051 h 2237627"/>
              <a:gd name="connsiteX21" fmla="*/ 9544189 w 12192000"/>
              <a:gd name="connsiteY21" fmla="*/ 938966 h 2237627"/>
              <a:gd name="connsiteX22" fmla="*/ 9500499 w 12192000"/>
              <a:gd name="connsiteY22" fmla="*/ 954680 h 2237627"/>
              <a:gd name="connsiteX23" fmla="*/ 9410017 w 12192000"/>
              <a:gd name="connsiteY23" fmla="*/ 993931 h 2237627"/>
              <a:gd name="connsiteX24" fmla="*/ 9392919 w 12192000"/>
              <a:gd name="connsiteY24" fmla="*/ 994656 h 2237627"/>
              <a:gd name="connsiteX25" fmla="*/ 9268019 w 12192000"/>
              <a:gd name="connsiteY25" fmla="*/ 1007442 h 2237627"/>
              <a:gd name="connsiteX26" fmla="*/ 9188177 w 12192000"/>
              <a:gd name="connsiteY26" fmla="*/ 1035474 h 2237627"/>
              <a:gd name="connsiteX27" fmla="*/ 9155969 w 12192000"/>
              <a:gd name="connsiteY27" fmla="*/ 1046804 h 2237627"/>
              <a:gd name="connsiteX28" fmla="*/ 9133985 w 12192000"/>
              <a:gd name="connsiteY28" fmla="*/ 1046450 h 2237627"/>
              <a:gd name="connsiteX29" fmla="*/ 9003462 w 12192000"/>
              <a:gd name="connsiteY29" fmla="*/ 1042406 h 2237627"/>
              <a:gd name="connsiteX30" fmla="*/ 8968445 w 12192000"/>
              <a:gd name="connsiteY30" fmla="*/ 1052169 h 2237627"/>
              <a:gd name="connsiteX31" fmla="*/ 8886001 w 12192000"/>
              <a:gd name="connsiteY31" fmla="*/ 1067468 h 2237627"/>
              <a:gd name="connsiteX32" fmla="*/ 8838610 w 12192000"/>
              <a:gd name="connsiteY32" fmla="*/ 1075091 h 2237627"/>
              <a:gd name="connsiteX33" fmla="*/ 8750383 w 12192000"/>
              <a:gd name="connsiteY33" fmla="*/ 1097387 h 2237627"/>
              <a:gd name="connsiteX34" fmla="*/ 8665605 w 12192000"/>
              <a:gd name="connsiteY34" fmla="*/ 1110791 h 2237627"/>
              <a:gd name="connsiteX35" fmla="*/ 8584946 w 12192000"/>
              <a:gd name="connsiteY35" fmla="*/ 1135226 h 2237627"/>
              <a:gd name="connsiteX36" fmla="*/ 8419755 w 12192000"/>
              <a:gd name="connsiteY36" fmla="*/ 1216260 h 2237627"/>
              <a:gd name="connsiteX37" fmla="*/ 8411626 w 12192000"/>
              <a:gd name="connsiteY37" fmla="*/ 1214397 h 2237627"/>
              <a:gd name="connsiteX38" fmla="*/ 8363469 w 12192000"/>
              <a:gd name="connsiteY38" fmla="*/ 1246658 h 2237627"/>
              <a:gd name="connsiteX39" fmla="*/ 8275497 w 12192000"/>
              <a:gd name="connsiteY39" fmla="*/ 1264396 h 2237627"/>
              <a:gd name="connsiteX40" fmla="*/ 8074238 w 12192000"/>
              <a:gd name="connsiteY40" fmla="*/ 1301895 h 2237627"/>
              <a:gd name="connsiteX41" fmla="*/ 7942099 w 12192000"/>
              <a:gd name="connsiteY41" fmla="*/ 1336332 h 2237627"/>
              <a:gd name="connsiteX42" fmla="*/ 7902328 w 12192000"/>
              <a:gd name="connsiteY42" fmla="*/ 1345865 h 2237627"/>
              <a:gd name="connsiteX43" fmla="*/ 7840612 w 12192000"/>
              <a:gd name="connsiteY43" fmla="*/ 1369373 h 2237627"/>
              <a:gd name="connsiteX44" fmla="*/ 7786819 w 12192000"/>
              <a:gd name="connsiteY44" fmla="*/ 1378970 h 2237627"/>
              <a:gd name="connsiteX45" fmla="*/ 7548172 w 12192000"/>
              <a:gd name="connsiteY45" fmla="*/ 1417460 h 2237627"/>
              <a:gd name="connsiteX46" fmla="*/ 7483437 w 12192000"/>
              <a:gd name="connsiteY46" fmla="*/ 1478152 h 2237627"/>
              <a:gd name="connsiteX47" fmla="*/ 7377870 w 12192000"/>
              <a:gd name="connsiteY47" fmla="*/ 1523319 h 2237627"/>
              <a:gd name="connsiteX48" fmla="*/ 7230737 w 12192000"/>
              <a:gd name="connsiteY48" fmla="*/ 1562633 h 2237627"/>
              <a:gd name="connsiteX49" fmla="*/ 7224458 w 12192000"/>
              <a:gd name="connsiteY49" fmla="*/ 1573008 h 2237627"/>
              <a:gd name="connsiteX50" fmla="*/ 7183121 w 12192000"/>
              <a:gd name="connsiteY50" fmla="*/ 1595162 h 2237627"/>
              <a:gd name="connsiteX51" fmla="*/ 7164601 w 12192000"/>
              <a:gd name="connsiteY51" fmla="*/ 1606490 h 2237627"/>
              <a:gd name="connsiteX52" fmla="*/ 6900177 w 12192000"/>
              <a:gd name="connsiteY52" fmla="*/ 1636016 h 2237627"/>
              <a:gd name="connsiteX53" fmla="*/ 6795372 w 12192000"/>
              <a:gd name="connsiteY53" fmla="*/ 1644845 h 2237627"/>
              <a:gd name="connsiteX54" fmla="*/ 6692251 w 12192000"/>
              <a:gd name="connsiteY54" fmla="*/ 1656357 h 2237627"/>
              <a:gd name="connsiteX55" fmla="*/ 6655235 w 12192000"/>
              <a:gd name="connsiteY55" fmla="*/ 1661869 h 2237627"/>
              <a:gd name="connsiteX56" fmla="*/ 6554894 w 12192000"/>
              <a:gd name="connsiteY56" fmla="*/ 1664428 h 2237627"/>
              <a:gd name="connsiteX57" fmla="*/ 6516595 w 12192000"/>
              <a:gd name="connsiteY57" fmla="*/ 1667475 h 2237627"/>
              <a:gd name="connsiteX58" fmla="*/ 6508541 w 12192000"/>
              <a:gd name="connsiteY58" fmla="*/ 1668757 h 2237627"/>
              <a:gd name="connsiteX59" fmla="*/ 6471012 w 12192000"/>
              <a:gd name="connsiteY59" fmla="*/ 1678604 h 2237627"/>
              <a:gd name="connsiteX60" fmla="*/ 6364035 w 12192000"/>
              <a:gd name="connsiteY60" fmla="*/ 1667683 h 2237627"/>
              <a:gd name="connsiteX61" fmla="*/ 6280959 w 12192000"/>
              <a:gd name="connsiteY61" fmla="*/ 1689329 h 2237627"/>
              <a:gd name="connsiteX62" fmla="*/ 6243319 w 12192000"/>
              <a:gd name="connsiteY62" fmla="*/ 1695560 h 2237627"/>
              <a:gd name="connsiteX63" fmla="*/ 6098321 w 12192000"/>
              <a:gd name="connsiteY63" fmla="*/ 1721646 h 2237627"/>
              <a:gd name="connsiteX64" fmla="*/ 5880652 w 12192000"/>
              <a:gd name="connsiteY64" fmla="*/ 1779643 h 2237627"/>
              <a:gd name="connsiteX65" fmla="*/ 5785959 w 12192000"/>
              <a:gd name="connsiteY65" fmla="*/ 1775307 h 2237627"/>
              <a:gd name="connsiteX66" fmla="*/ 5643534 w 12192000"/>
              <a:gd name="connsiteY66" fmla="*/ 1802919 h 2237627"/>
              <a:gd name="connsiteX67" fmla="*/ 5518799 w 12192000"/>
              <a:gd name="connsiteY67" fmla="*/ 1818312 h 2237627"/>
              <a:gd name="connsiteX68" fmla="*/ 5505014 w 12192000"/>
              <a:gd name="connsiteY68" fmla="*/ 1819259 h 2237627"/>
              <a:gd name="connsiteX69" fmla="*/ 5453307 w 12192000"/>
              <a:gd name="connsiteY69" fmla="*/ 1815450 h 2237627"/>
              <a:gd name="connsiteX70" fmla="*/ 5221533 w 12192000"/>
              <a:gd name="connsiteY70" fmla="*/ 1846950 h 2237627"/>
              <a:gd name="connsiteX71" fmla="*/ 5149802 w 12192000"/>
              <a:gd name="connsiteY71" fmla="*/ 1844846 h 2237627"/>
              <a:gd name="connsiteX72" fmla="*/ 5114927 w 12192000"/>
              <a:gd name="connsiteY72" fmla="*/ 1847827 h 2237627"/>
              <a:gd name="connsiteX73" fmla="*/ 5108970 w 12192000"/>
              <a:gd name="connsiteY73" fmla="*/ 1847935 h 2237627"/>
              <a:gd name="connsiteX74" fmla="*/ 5067961 w 12192000"/>
              <a:gd name="connsiteY74" fmla="*/ 1845917 h 2237627"/>
              <a:gd name="connsiteX75" fmla="*/ 5007075 w 12192000"/>
              <a:gd name="connsiteY75" fmla="*/ 1838626 h 2237627"/>
              <a:gd name="connsiteX76" fmla="*/ 4944087 w 12192000"/>
              <a:gd name="connsiteY76" fmla="*/ 1823332 h 2237627"/>
              <a:gd name="connsiteX77" fmla="*/ 4907662 w 12192000"/>
              <a:gd name="connsiteY77" fmla="*/ 1816900 h 2237627"/>
              <a:gd name="connsiteX78" fmla="*/ 4882386 w 12192000"/>
              <a:gd name="connsiteY78" fmla="*/ 1809844 h 2237627"/>
              <a:gd name="connsiteX79" fmla="*/ 4811440 w 12192000"/>
              <a:gd name="connsiteY79" fmla="*/ 1804655 h 2237627"/>
              <a:gd name="connsiteX80" fmla="*/ 4691075 w 12192000"/>
              <a:gd name="connsiteY80" fmla="*/ 1801389 h 2237627"/>
              <a:gd name="connsiteX81" fmla="*/ 4640313 w 12192000"/>
              <a:gd name="connsiteY81" fmla="*/ 1784307 h 2237627"/>
              <a:gd name="connsiteX82" fmla="*/ 4536503 w 12192000"/>
              <a:gd name="connsiteY82" fmla="*/ 1785334 h 2237627"/>
              <a:gd name="connsiteX83" fmla="*/ 4513724 w 12192000"/>
              <a:gd name="connsiteY83" fmla="*/ 1791996 h 2237627"/>
              <a:gd name="connsiteX84" fmla="*/ 4459810 w 12192000"/>
              <a:gd name="connsiteY84" fmla="*/ 1797886 h 2237627"/>
              <a:gd name="connsiteX85" fmla="*/ 4379064 w 12192000"/>
              <a:gd name="connsiteY85" fmla="*/ 1817177 h 2237627"/>
              <a:gd name="connsiteX86" fmla="*/ 4290981 w 12192000"/>
              <a:gd name="connsiteY86" fmla="*/ 1839677 h 2237627"/>
              <a:gd name="connsiteX87" fmla="*/ 4238372 w 12192000"/>
              <a:gd name="connsiteY87" fmla="*/ 1851480 h 2237627"/>
              <a:gd name="connsiteX88" fmla="*/ 4232517 w 12192000"/>
              <a:gd name="connsiteY88" fmla="*/ 1852567 h 2237627"/>
              <a:gd name="connsiteX89" fmla="*/ 4191732 w 12192000"/>
              <a:gd name="connsiteY89" fmla="*/ 1857328 h 2237627"/>
              <a:gd name="connsiteX90" fmla="*/ 4065532 w 12192000"/>
              <a:gd name="connsiteY90" fmla="*/ 1855477 h 2237627"/>
              <a:gd name="connsiteX91" fmla="*/ 4028460 w 12192000"/>
              <a:gd name="connsiteY91" fmla="*/ 1855137 h 2237627"/>
              <a:gd name="connsiteX92" fmla="*/ 4002267 w 12192000"/>
              <a:gd name="connsiteY92" fmla="*/ 1852352 h 2237627"/>
              <a:gd name="connsiteX93" fmla="*/ 3931396 w 12192000"/>
              <a:gd name="connsiteY93" fmla="*/ 1858915 h 2237627"/>
              <a:gd name="connsiteX94" fmla="*/ 3812162 w 12192000"/>
              <a:gd name="connsiteY94" fmla="*/ 1875501 h 2237627"/>
              <a:gd name="connsiteX95" fmla="*/ 3758105 w 12192000"/>
              <a:gd name="connsiteY95" fmla="*/ 1871856 h 2237627"/>
              <a:gd name="connsiteX96" fmla="*/ 3567259 w 12192000"/>
              <a:gd name="connsiteY96" fmla="*/ 1893482 h 2237627"/>
              <a:gd name="connsiteX97" fmla="*/ 3405770 w 12192000"/>
              <a:gd name="connsiteY97" fmla="*/ 1904591 h 2237627"/>
              <a:gd name="connsiteX98" fmla="*/ 3280097 w 12192000"/>
              <a:gd name="connsiteY98" fmla="*/ 1919610 h 2237627"/>
              <a:gd name="connsiteX99" fmla="*/ 3009910 w 12192000"/>
              <a:gd name="connsiteY99" fmla="*/ 1957866 h 2237627"/>
              <a:gd name="connsiteX100" fmla="*/ 2995934 w 12192000"/>
              <a:gd name="connsiteY100" fmla="*/ 1967085 h 2237627"/>
              <a:gd name="connsiteX101" fmla="*/ 2942858 w 12192000"/>
              <a:gd name="connsiteY101" fmla="*/ 1981367 h 2237627"/>
              <a:gd name="connsiteX102" fmla="*/ 2875436 w 12192000"/>
              <a:gd name="connsiteY102" fmla="*/ 1996977 h 2237627"/>
              <a:gd name="connsiteX103" fmla="*/ 2874892 w 12192000"/>
              <a:gd name="connsiteY103" fmla="*/ 1996085 h 2237627"/>
              <a:gd name="connsiteX104" fmla="*/ 2843662 w 12192000"/>
              <a:gd name="connsiteY104" fmla="*/ 1992498 h 2237627"/>
              <a:gd name="connsiteX105" fmla="*/ 2718916 w 12192000"/>
              <a:gd name="connsiteY105" fmla="*/ 1990867 h 2237627"/>
              <a:gd name="connsiteX106" fmla="*/ 2713522 w 12192000"/>
              <a:gd name="connsiteY106" fmla="*/ 1990173 h 2237627"/>
              <a:gd name="connsiteX107" fmla="*/ 2476147 w 12192000"/>
              <a:gd name="connsiteY107" fmla="*/ 1998305 h 2237627"/>
              <a:gd name="connsiteX108" fmla="*/ 2373568 w 12192000"/>
              <a:gd name="connsiteY108" fmla="*/ 2003219 h 2237627"/>
              <a:gd name="connsiteX109" fmla="*/ 2287219 w 12192000"/>
              <a:gd name="connsiteY109" fmla="*/ 1998750 h 2237627"/>
              <a:gd name="connsiteX110" fmla="*/ 2243069 w 12192000"/>
              <a:gd name="connsiteY110" fmla="*/ 2005321 h 2237627"/>
              <a:gd name="connsiteX111" fmla="*/ 2164831 w 12192000"/>
              <a:gd name="connsiteY111" fmla="*/ 2010143 h 2237627"/>
              <a:gd name="connsiteX112" fmla="*/ 2085228 w 12192000"/>
              <a:gd name="connsiteY112" fmla="*/ 2046431 h 2237627"/>
              <a:gd name="connsiteX113" fmla="*/ 2058061 w 12192000"/>
              <a:gd name="connsiteY113" fmla="*/ 2047942 h 2237627"/>
              <a:gd name="connsiteX114" fmla="*/ 2042244 w 12192000"/>
              <a:gd name="connsiteY114" fmla="*/ 2055560 h 2237627"/>
              <a:gd name="connsiteX115" fmla="*/ 1877728 w 12192000"/>
              <a:gd name="connsiteY115" fmla="*/ 2101004 h 2237627"/>
              <a:gd name="connsiteX116" fmla="*/ 1759056 w 12192000"/>
              <a:gd name="connsiteY116" fmla="*/ 2125608 h 2237627"/>
              <a:gd name="connsiteX117" fmla="*/ 1637948 w 12192000"/>
              <a:gd name="connsiteY117" fmla="*/ 2172597 h 2237627"/>
              <a:gd name="connsiteX118" fmla="*/ 1434549 w 12192000"/>
              <a:gd name="connsiteY118" fmla="*/ 2234522 h 2237627"/>
              <a:gd name="connsiteX119" fmla="*/ 1398481 w 12192000"/>
              <a:gd name="connsiteY119" fmla="*/ 2237074 h 2237627"/>
              <a:gd name="connsiteX120" fmla="*/ 1370962 w 12192000"/>
              <a:gd name="connsiteY120" fmla="*/ 2237474 h 2237627"/>
              <a:gd name="connsiteX121" fmla="*/ 1356367 w 12192000"/>
              <a:gd name="connsiteY121" fmla="*/ 2235089 h 2237627"/>
              <a:gd name="connsiteX122" fmla="*/ 1279765 w 12192000"/>
              <a:gd name="connsiteY122" fmla="*/ 2229639 h 2237627"/>
              <a:gd name="connsiteX123" fmla="*/ 1195347 w 12192000"/>
              <a:gd name="connsiteY123" fmla="*/ 2212354 h 2237627"/>
              <a:gd name="connsiteX124" fmla="*/ 970251 w 12192000"/>
              <a:gd name="connsiteY124" fmla="*/ 2221029 h 2237627"/>
              <a:gd name="connsiteX125" fmla="*/ 812914 w 12192000"/>
              <a:gd name="connsiteY125" fmla="*/ 2210095 h 2237627"/>
              <a:gd name="connsiteX126" fmla="*/ 776382 w 12192000"/>
              <a:gd name="connsiteY126" fmla="*/ 2204512 h 2237627"/>
              <a:gd name="connsiteX127" fmla="*/ 597225 w 12192000"/>
              <a:gd name="connsiteY127" fmla="*/ 2180999 h 2237627"/>
              <a:gd name="connsiteX128" fmla="*/ 520671 w 12192000"/>
              <a:gd name="connsiteY128" fmla="*/ 2180980 h 2237627"/>
              <a:gd name="connsiteX129" fmla="*/ 515024 w 12192000"/>
              <a:gd name="connsiteY129" fmla="*/ 2179258 h 2237627"/>
              <a:gd name="connsiteX130" fmla="*/ 413835 w 12192000"/>
              <a:gd name="connsiteY130" fmla="*/ 2156783 h 2237627"/>
              <a:gd name="connsiteX131" fmla="*/ 376513 w 12192000"/>
              <a:gd name="connsiteY131" fmla="*/ 2154014 h 2237627"/>
              <a:gd name="connsiteX132" fmla="*/ 273386 w 12192000"/>
              <a:gd name="connsiteY132" fmla="*/ 2142551 h 2237627"/>
              <a:gd name="connsiteX133" fmla="*/ 77641 w 12192000"/>
              <a:gd name="connsiteY133" fmla="*/ 2126835 h 2237627"/>
              <a:gd name="connsiteX134" fmla="*/ 37645 w 12192000"/>
              <a:gd name="connsiteY134" fmla="*/ 2115401 h 2237627"/>
              <a:gd name="connsiteX135" fmla="*/ 4572 w 12192000"/>
              <a:gd name="connsiteY135" fmla="*/ 2111091 h 2237627"/>
              <a:gd name="connsiteX136" fmla="*/ 0 w 12192000"/>
              <a:gd name="connsiteY136" fmla="*/ 2110468 h 2237627"/>
              <a:gd name="connsiteX137" fmla="*/ 0 w 12192000"/>
              <a:gd name="connsiteY137" fmla="*/ 0 h 2237627"/>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750383 w 12192000"/>
              <a:gd name="connsiteY33" fmla="*/ 1097387 h 2240205"/>
              <a:gd name="connsiteX34" fmla="*/ 8665605 w 12192000"/>
              <a:gd name="connsiteY34" fmla="*/ 1110791 h 2240205"/>
              <a:gd name="connsiteX35" fmla="*/ 8584946 w 12192000"/>
              <a:gd name="connsiteY35" fmla="*/ 1135226 h 2240205"/>
              <a:gd name="connsiteX36" fmla="*/ 8419755 w 12192000"/>
              <a:gd name="connsiteY36" fmla="*/ 1216260 h 2240205"/>
              <a:gd name="connsiteX37" fmla="*/ 8411626 w 12192000"/>
              <a:gd name="connsiteY37" fmla="*/ 1214397 h 2240205"/>
              <a:gd name="connsiteX38" fmla="*/ 8363469 w 12192000"/>
              <a:gd name="connsiteY38" fmla="*/ 1246658 h 2240205"/>
              <a:gd name="connsiteX39" fmla="*/ 8275497 w 12192000"/>
              <a:gd name="connsiteY39" fmla="*/ 1264396 h 2240205"/>
              <a:gd name="connsiteX40" fmla="*/ 8074238 w 12192000"/>
              <a:gd name="connsiteY40" fmla="*/ 1301895 h 2240205"/>
              <a:gd name="connsiteX41" fmla="*/ 7942099 w 12192000"/>
              <a:gd name="connsiteY41" fmla="*/ 1336332 h 2240205"/>
              <a:gd name="connsiteX42" fmla="*/ 7902328 w 12192000"/>
              <a:gd name="connsiteY42" fmla="*/ 1345865 h 2240205"/>
              <a:gd name="connsiteX43" fmla="*/ 7840612 w 12192000"/>
              <a:gd name="connsiteY43" fmla="*/ 1369373 h 2240205"/>
              <a:gd name="connsiteX44" fmla="*/ 7786819 w 12192000"/>
              <a:gd name="connsiteY44" fmla="*/ 1378970 h 2240205"/>
              <a:gd name="connsiteX45" fmla="*/ 7548172 w 12192000"/>
              <a:gd name="connsiteY45" fmla="*/ 1417460 h 2240205"/>
              <a:gd name="connsiteX46" fmla="*/ 7483437 w 12192000"/>
              <a:gd name="connsiteY46" fmla="*/ 1478152 h 2240205"/>
              <a:gd name="connsiteX47" fmla="*/ 7377870 w 12192000"/>
              <a:gd name="connsiteY47" fmla="*/ 1523319 h 2240205"/>
              <a:gd name="connsiteX48" fmla="*/ 7230737 w 12192000"/>
              <a:gd name="connsiteY48" fmla="*/ 1562633 h 2240205"/>
              <a:gd name="connsiteX49" fmla="*/ 7224458 w 12192000"/>
              <a:gd name="connsiteY49" fmla="*/ 1573008 h 2240205"/>
              <a:gd name="connsiteX50" fmla="*/ 7183121 w 12192000"/>
              <a:gd name="connsiteY50" fmla="*/ 1595162 h 2240205"/>
              <a:gd name="connsiteX51" fmla="*/ 7164601 w 12192000"/>
              <a:gd name="connsiteY51" fmla="*/ 1606490 h 2240205"/>
              <a:gd name="connsiteX52" fmla="*/ 6900177 w 12192000"/>
              <a:gd name="connsiteY52" fmla="*/ 1636016 h 2240205"/>
              <a:gd name="connsiteX53" fmla="*/ 6795372 w 12192000"/>
              <a:gd name="connsiteY53" fmla="*/ 1644845 h 2240205"/>
              <a:gd name="connsiteX54" fmla="*/ 6692251 w 12192000"/>
              <a:gd name="connsiteY54" fmla="*/ 1656357 h 2240205"/>
              <a:gd name="connsiteX55" fmla="*/ 6655235 w 12192000"/>
              <a:gd name="connsiteY55" fmla="*/ 1661869 h 2240205"/>
              <a:gd name="connsiteX56" fmla="*/ 6554894 w 12192000"/>
              <a:gd name="connsiteY56" fmla="*/ 1664428 h 2240205"/>
              <a:gd name="connsiteX57" fmla="*/ 6516595 w 12192000"/>
              <a:gd name="connsiteY57" fmla="*/ 1667475 h 2240205"/>
              <a:gd name="connsiteX58" fmla="*/ 6508541 w 12192000"/>
              <a:gd name="connsiteY58" fmla="*/ 1668757 h 2240205"/>
              <a:gd name="connsiteX59" fmla="*/ 6471012 w 12192000"/>
              <a:gd name="connsiteY59" fmla="*/ 1678604 h 2240205"/>
              <a:gd name="connsiteX60" fmla="*/ 6364035 w 12192000"/>
              <a:gd name="connsiteY60" fmla="*/ 1667683 h 2240205"/>
              <a:gd name="connsiteX61" fmla="*/ 6280959 w 12192000"/>
              <a:gd name="connsiteY61" fmla="*/ 1689329 h 2240205"/>
              <a:gd name="connsiteX62" fmla="*/ 6243319 w 12192000"/>
              <a:gd name="connsiteY62" fmla="*/ 1695560 h 2240205"/>
              <a:gd name="connsiteX63" fmla="*/ 6098321 w 12192000"/>
              <a:gd name="connsiteY63" fmla="*/ 1721646 h 2240205"/>
              <a:gd name="connsiteX64" fmla="*/ 5880652 w 12192000"/>
              <a:gd name="connsiteY64" fmla="*/ 1779643 h 2240205"/>
              <a:gd name="connsiteX65" fmla="*/ 5785959 w 12192000"/>
              <a:gd name="connsiteY65" fmla="*/ 1775307 h 2240205"/>
              <a:gd name="connsiteX66" fmla="*/ 5643534 w 12192000"/>
              <a:gd name="connsiteY66" fmla="*/ 1802919 h 2240205"/>
              <a:gd name="connsiteX67" fmla="*/ 5518799 w 12192000"/>
              <a:gd name="connsiteY67" fmla="*/ 1818312 h 2240205"/>
              <a:gd name="connsiteX68" fmla="*/ 5505014 w 12192000"/>
              <a:gd name="connsiteY68" fmla="*/ 1819259 h 2240205"/>
              <a:gd name="connsiteX69" fmla="*/ 5453307 w 12192000"/>
              <a:gd name="connsiteY69" fmla="*/ 1815450 h 2240205"/>
              <a:gd name="connsiteX70" fmla="*/ 5221533 w 12192000"/>
              <a:gd name="connsiteY70" fmla="*/ 1846950 h 2240205"/>
              <a:gd name="connsiteX71" fmla="*/ 5149802 w 12192000"/>
              <a:gd name="connsiteY71" fmla="*/ 1844846 h 2240205"/>
              <a:gd name="connsiteX72" fmla="*/ 5114927 w 12192000"/>
              <a:gd name="connsiteY72" fmla="*/ 1847827 h 2240205"/>
              <a:gd name="connsiteX73" fmla="*/ 5108970 w 12192000"/>
              <a:gd name="connsiteY73" fmla="*/ 1847935 h 2240205"/>
              <a:gd name="connsiteX74" fmla="*/ 5067961 w 12192000"/>
              <a:gd name="connsiteY74" fmla="*/ 1845917 h 2240205"/>
              <a:gd name="connsiteX75" fmla="*/ 5007075 w 12192000"/>
              <a:gd name="connsiteY75" fmla="*/ 1838626 h 2240205"/>
              <a:gd name="connsiteX76" fmla="*/ 4944087 w 12192000"/>
              <a:gd name="connsiteY76" fmla="*/ 1823332 h 2240205"/>
              <a:gd name="connsiteX77" fmla="*/ 4907662 w 12192000"/>
              <a:gd name="connsiteY77" fmla="*/ 1816900 h 2240205"/>
              <a:gd name="connsiteX78" fmla="*/ 4882386 w 12192000"/>
              <a:gd name="connsiteY78" fmla="*/ 1809844 h 2240205"/>
              <a:gd name="connsiteX79" fmla="*/ 4811440 w 12192000"/>
              <a:gd name="connsiteY79" fmla="*/ 1804655 h 2240205"/>
              <a:gd name="connsiteX80" fmla="*/ 4691075 w 12192000"/>
              <a:gd name="connsiteY80" fmla="*/ 1801389 h 2240205"/>
              <a:gd name="connsiteX81" fmla="*/ 4640313 w 12192000"/>
              <a:gd name="connsiteY81" fmla="*/ 1784307 h 2240205"/>
              <a:gd name="connsiteX82" fmla="*/ 4536503 w 12192000"/>
              <a:gd name="connsiteY82" fmla="*/ 1785334 h 2240205"/>
              <a:gd name="connsiteX83" fmla="*/ 4513724 w 12192000"/>
              <a:gd name="connsiteY83" fmla="*/ 1791996 h 2240205"/>
              <a:gd name="connsiteX84" fmla="*/ 4459810 w 12192000"/>
              <a:gd name="connsiteY84" fmla="*/ 1797886 h 2240205"/>
              <a:gd name="connsiteX85" fmla="*/ 4379064 w 12192000"/>
              <a:gd name="connsiteY85" fmla="*/ 1817177 h 2240205"/>
              <a:gd name="connsiteX86" fmla="*/ 4290981 w 12192000"/>
              <a:gd name="connsiteY86" fmla="*/ 1839677 h 2240205"/>
              <a:gd name="connsiteX87" fmla="*/ 4238372 w 12192000"/>
              <a:gd name="connsiteY87" fmla="*/ 1851480 h 2240205"/>
              <a:gd name="connsiteX88" fmla="*/ 4232517 w 12192000"/>
              <a:gd name="connsiteY88" fmla="*/ 1852567 h 2240205"/>
              <a:gd name="connsiteX89" fmla="*/ 4191732 w 12192000"/>
              <a:gd name="connsiteY89" fmla="*/ 1857328 h 2240205"/>
              <a:gd name="connsiteX90" fmla="*/ 4065532 w 12192000"/>
              <a:gd name="connsiteY90" fmla="*/ 1855477 h 2240205"/>
              <a:gd name="connsiteX91" fmla="*/ 4028460 w 12192000"/>
              <a:gd name="connsiteY91" fmla="*/ 1855137 h 2240205"/>
              <a:gd name="connsiteX92" fmla="*/ 4002267 w 12192000"/>
              <a:gd name="connsiteY92" fmla="*/ 1852352 h 2240205"/>
              <a:gd name="connsiteX93" fmla="*/ 3931396 w 12192000"/>
              <a:gd name="connsiteY93" fmla="*/ 1858915 h 2240205"/>
              <a:gd name="connsiteX94" fmla="*/ 3812162 w 12192000"/>
              <a:gd name="connsiteY94" fmla="*/ 1875501 h 2240205"/>
              <a:gd name="connsiteX95" fmla="*/ 3758105 w 12192000"/>
              <a:gd name="connsiteY95" fmla="*/ 1871856 h 2240205"/>
              <a:gd name="connsiteX96" fmla="*/ 3567259 w 12192000"/>
              <a:gd name="connsiteY96" fmla="*/ 1893482 h 2240205"/>
              <a:gd name="connsiteX97" fmla="*/ 3405770 w 12192000"/>
              <a:gd name="connsiteY97" fmla="*/ 1904591 h 2240205"/>
              <a:gd name="connsiteX98" fmla="*/ 3280097 w 12192000"/>
              <a:gd name="connsiteY98" fmla="*/ 1919610 h 2240205"/>
              <a:gd name="connsiteX99" fmla="*/ 3009910 w 12192000"/>
              <a:gd name="connsiteY99" fmla="*/ 1957866 h 2240205"/>
              <a:gd name="connsiteX100" fmla="*/ 2995934 w 12192000"/>
              <a:gd name="connsiteY100" fmla="*/ 1967085 h 2240205"/>
              <a:gd name="connsiteX101" fmla="*/ 2942858 w 12192000"/>
              <a:gd name="connsiteY101" fmla="*/ 1981367 h 2240205"/>
              <a:gd name="connsiteX102" fmla="*/ 2875436 w 12192000"/>
              <a:gd name="connsiteY102" fmla="*/ 1996977 h 2240205"/>
              <a:gd name="connsiteX103" fmla="*/ 2874892 w 12192000"/>
              <a:gd name="connsiteY103" fmla="*/ 1996085 h 2240205"/>
              <a:gd name="connsiteX104" fmla="*/ 2843662 w 12192000"/>
              <a:gd name="connsiteY104" fmla="*/ 1992498 h 2240205"/>
              <a:gd name="connsiteX105" fmla="*/ 2718916 w 12192000"/>
              <a:gd name="connsiteY105" fmla="*/ 1990867 h 2240205"/>
              <a:gd name="connsiteX106" fmla="*/ 2713522 w 12192000"/>
              <a:gd name="connsiteY106" fmla="*/ 1990173 h 2240205"/>
              <a:gd name="connsiteX107" fmla="*/ 2476147 w 12192000"/>
              <a:gd name="connsiteY107" fmla="*/ 1998305 h 2240205"/>
              <a:gd name="connsiteX108" fmla="*/ 2373568 w 12192000"/>
              <a:gd name="connsiteY108" fmla="*/ 2003219 h 2240205"/>
              <a:gd name="connsiteX109" fmla="*/ 2287219 w 12192000"/>
              <a:gd name="connsiteY109" fmla="*/ 1998750 h 2240205"/>
              <a:gd name="connsiteX110" fmla="*/ 2243069 w 12192000"/>
              <a:gd name="connsiteY110" fmla="*/ 2005321 h 2240205"/>
              <a:gd name="connsiteX111" fmla="*/ 2164831 w 12192000"/>
              <a:gd name="connsiteY111" fmla="*/ 2010143 h 2240205"/>
              <a:gd name="connsiteX112" fmla="*/ 2085228 w 12192000"/>
              <a:gd name="connsiteY112" fmla="*/ 2046431 h 2240205"/>
              <a:gd name="connsiteX113" fmla="*/ 2058061 w 12192000"/>
              <a:gd name="connsiteY113" fmla="*/ 2047942 h 2240205"/>
              <a:gd name="connsiteX114" fmla="*/ 2042244 w 12192000"/>
              <a:gd name="connsiteY114" fmla="*/ 2055560 h 2240205"/>
              <a:gd name="connsiteX115" fmla="*/ 1877728 w 12192000"/>
              <a:gd name="connsiteY115" fmla="*/ 2101004 h 2240205"/>
              <a:gd name="connsiteX116" fmla="*/ 1759056 w 12192000"/>
              <a:gd name="connsiteY116" fmla="*/ 2125608 h 2240205"/>
              <a:gd name="connsiteX117" fmla="*/ 1637948 w 12192000"/>
              <a:gd name="connsiteY117" fmla="*/ 2172597 h 2240205"/>
              <a:gd name="connsiteX118" fmla="*/ 1434549 w 12192000"/>
              <a:gd name="connsiteY118" fmla="*/ 2234522 h 2240205"/>
              <a:gd name="connsiteX119" fmla="*/ 1370962 w 12192000"/>
              <a:gd name="connsiteY119" fmla="*/ 2237474 h 2240205"/>
              <a:gd name="connsiteX120" fmla="*/ 1356367 w 12192000"/>
              <a:gd name="connsiteY120" fmla="*/ 2235089 h 2240205"/>
              <a:gd name="connsiteX121" fmla="*/ 1279765 w 12192000"/>
              <a:gd name="connsiteY121" fmla="*/ 2229639 h 2240205"/>
              <a:gd name="connsiteX122" fmla="*/ 1195347 w 12192000"/>
              <a:gd name="connsiteY122" fmla="*/ 2212354 h 2240205"/>
              <a:gd name="connsiteX123" fmla="*/ 970251 w 12192000"/>
              <a:gd name="connsiteY123" fmla="*/ 2221029 h 2240205"/>
              <a:gd name="connsiteX124" fmla="*/ 812914 w 12192000"/>
              <a:gd name="connsiteY124" fmla="*/ 2210095 h 2240205"/>
              <a:gd name="connsiteX125" fmla="*/ 776382 w 12192000"/>
              <a:gd name="connsiteY125" fmla="*/ 2204512 h 2240205"/>
              <a:gd name="connsiteX126" fmla="*/ 597225 w 12192000"/>
              <a:gd name="connsiteY126" fmla="*/ 2180999 h 2240205"/>
              <a:gd name="connsiteX127" fmla="*/ 520671 w 12192000"/>
              <a:gd name="connsiteY127" fmla="*/ 2180980 h 2240205"/>
              <a:gd name="connsiteX128" fmla="*/ 515024 w 12192000"/>
              <a:gd name="connsiteY128" fmla="*/ 2179258 h 2240205"/>
              <a:gd name="connsiteX129" fmla="*/ 413835 w 12192000"/>
              <a:gd name="connsiteY129" fmla="*/ 2156783 h 2240205"/>
              <a:gd name="connsiteX130" fmla="*/ 376513 w 12192000"/>
              <a:gd name="connsiteY130" fmla="*/ 2154014 h 2240205"/>
              <a:gd name="connsiteX131" fmla="*/ 273386 w 12192000"/>
              <a:gd name="connsiteY131" fmla="*/ 2142551 h 2240205"/>
              <a:gd name="connsiteX132" fmla="*/ 77641 w 12192000"/>
              <a:gd name="connsiteY132" fmla="*/ 2126835 h 2240205"/>
              <a:gd name="connsiteX133" fmla="*/ 37645 w 12192000"/>
              <a:gd name="connsiteY133" fmla="*/ 2115401 h 2240205"/>
              <a:gd name="connsiteX134" fmla="*/ 4572 w 12192000"/>
              <a:gd name="connsiteY134" fmla="*/ 2111091 h 2240205"/>
              <a:gd name="connsiteX135" fmla="*/ 0 w 12192000"/>
              <a:gd name="connsiteY135" fmla="*/ 2110468 h 2240205"/>
              <a:gd name="connsiteX136" fmla="*/ 0 w 12192000"/>
              <a:gd name="connsiteY13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750383 w 12192000"/>
              <a:gd name="connsiteY33" fmla="*/ 1097387 h 2240205"/>
              <a:gd name="connsiteX34" fmla="*/ 8665605 w 12192000"/>
              <a:gd name="connsiteY34" fmla="*/ 1110791 h 2240205"/>
              <a:gd name="connsiteX35" fmla="*/ 8584946 w 12192000"/>
              <a:gd name="connsiteY35" fmla="*/ 1135226 h 2240205"/>
              <a:gd name="connsiteX36" fmla="*/ 8419755 w 12192000"/>
              <a:gd name="connsiteY36" fmla="*/ 1216260 h 2240205"/>
              <a:gd name="connsiteX37" fmla="*/ 8411626 w 12192000"/>
              <a:gd name="connsiteY37" fmla="*/ 1214397 h 2240205"/>
              <a:gd name="connsiteX38" fmla="*/ 8363469 w 12192000"/>
              <a:gd name="connsiteY38" fmla="*/ 1246658 h 2240205"/>
              <a:gd name="connsiteX39" fmla="*/ 8275497 w 12192000"/>
              <a:gd name="connsiteY39" fmla="*/ 1264396 h 2240205"/>
              <a:gd name="connsiteX40" fmla="*/ 8074238 w 12192000"/>
              <a:gd name="connsiteY40" fmla="*/ 1301895 h 2240205"/>
              <a:gd name="connsiteX41" fmla="*/ 7942099 w 12192000"/>
              <a:gd name="connsiteY41" fmla="*/ 1336332 h 2240205"/>
              <a:gd name="connsiteX42" fmla="*/ 7902328 w 12192000"/>
              <a:gd name="connsiteY42" fmla="*/ 1345865 h 2240205"/>
              <a:gd name="connsiteX43" fmla="*/ 7840612 w 12192000"/>
              <a:gd name="connsiteY43" fmla="*/ 1369373 h 2240205"/>
              <a:gd name="connsiteX44" fmla="*/ 7786819 w 12192000"/>
              <a:gd name="connsiteY44" fmla="*/ 1378970 h 2240205"/>
              <a:gd name="connsiteX45" fmla="*/ 7548172 w 12192000"/>
              <a:gd name="connsiteY45" fmla="*/ 1417460 h 2240205"/>
              <a:gd name="connsiteX46" fmla="*/ 7483437 w 12192000"/>
              <a:gd name="connsiteY46" fmla="*/ 1478152 h 2240205"/>
              <a:gd name="connsiteX47" fmla="*/ 7377870 w 12192000"/>
              <a:gd name="connsiteY47" fmla="*/ 1523319 h 2240205"/>
              <a:gd name="connsiteX48" fmla="*/ 7230737 w 12192000"/>
              <a:gd name="connsiteY48" fmla="*/ 1562633 h 2240205"/>
              <a:gd name="connsiteX49" fmla="*/ 7224458 w 12192000"/>
              <a:gd name="connsiteY49" fmla="*/ 1573008 h 2240205"/>
              <a:gd name="connsiteX50" fmla="*/ 7183121 w 12192000"/>
              <a:gd name="connsiteY50" fmla="*/ 1595162 h 2240205"/>
              <a:gd name="connsiteX51" fmla="*/ 7164601 w 12192000"/>
              <a:gd name="connsiteY51" fmla="*/ 1606490 h 2240205"/>
              <a:gd name="connsiteX52" fmla="*/ 6900177 w 12192000"/>
              <a:gd name="connsiteY52" fmla="*/ 1636016 h 2240205"/>
              <a:gd name="connsiteX53" fmla="*/ 6795372 w 12192000"/>
              <a:gd name="connsiteY53" fmla="*/ 1644845 h 2240205"/>
              <a:gd name="connsiteX54" fmla="*/ 6692251 w 12192000"/>
              <a:gd name="connsiteY54" fmla="*/ 1656357 h 2240205"/>
              <a:gd name="connsiteX55" fmla="*/ 6655235 w 12192000"/>
              <a:gd name="connsiteY55" fmla="*/ 1661869 h 2240205"/>
              <a:gd name="connsiteX56" fmla="*/ 6554894 w 12192000"/>
              <a:gd name="connsiteY56" fmla="*/ 1664428 h 2240205"/>
              <a:gd name="connsiteX57" fmla="*/ 6516595 w 12192000"/>
              <a:gd name="connsiteY57" fmla="*/ 1667475 h 2240205"/>
              <a:gd name="connsiteX58" fmla="*/ 6508541 w 12192000"/>
              <a:gd name="connsiteY58" fmla="*/ 1668757 h 2240205"/>
              <a:gd name="connsiteX59" fmla="*/ 6471012 w 12192000"/>
              <a:gd name="connsiteY59" fmla="*/ 1678604 h 2240205"/>
              <a:gd name="connsiteX60" fmla="*/ 6364035 w 12192000"/>
              <a:gd name="connsiteY60" fmla="*/ 1667683 h 2240205"/>
              <a:gd name="connsiteX61" fmla="*/ 6243319 w 12192000"/>
              <a:gd name="connsiteY61" fmla="*/ 1695560 h 2240205"/>
              <a:gd name="connsiteX62" fmla="*/ 6098321 w 12192000"/>
              <a:gd name="connsiteY62" fmla="*/ 1721646 h 2240205"/>
              <a:gd name="connsiteX63" fmla="*/ 5880652 w 12192000"/>
              <a:gd name="connsiteY63" fmla="*/ 1779643 h 2240205"/>
              <a:gd name="connsiteX64" fmla="*/ 5785959 w 12192000"/>
              <a:gd name="connsiteY64" fmla="*/ 1775307 h 2240205"/>
              <a:gd name="connsiteX65" fmla="*/ 5643534 w 12192000"/>
              <a:gd name="connsiteY65" fmla="*/ 1802919 h 2240205"/>
              <a:gd name="connsiteX66" fmla="*/ 5518799 w 12192000"/>
              <a:gd name="connsiteY66" fmla="*/ 1818312 h 2240205"/>
              <a:gd name="connsiteX67" fmla="*/ 5505014 w 12192000"/>
              <a:gd name="connsiteY67" fmla="*/ 1819259 h 2240205"/>
              <a:gd name="connsiteX68" fmla="*/ 5453307 w 12192000"/>
              <a:gd name="connsiteY68" fmla="*/ 1815450 h 2240205"/>
              <a:gd name="connsiteX69" fmla="*/ 5221533 w 12192000"/>
              <a:gd name="connsiteY69" fmla="*/ 1846950 h 2240205"/>
              <a:gd name="connsiteX70" fmla="*/ 5149802 w 12192000"/>
              <a:gd name="connsiteY70" fmla="*/ 1844846 h 2240205"/>
              <a:gd name="connsiteX71" fmla="*/ 5114927 w 12192000"/>
              <a:gd name="connsiteY71" fmla="*/ 1847827 h 2240205"/>
              <a:gd name="connsiteX72" fmla="*/ 5108970 w 12192000"/>
              <a:gd name="connsiteY72" fmla="*/ 1847935 h 2240205"/>
              <a:gd name="connsiteX73" fmla="*/ 5067961 w 12192000"/>
              <a:gd name="connsiteY73" fmla="*/ 1845917 h 2240205"/>
              <a:gd name="connsiteX74" fmla="*/ 5007075 w 12192000"/>
              <a:gd name="connsiteY74" fmla="*/ 1838626 h 2240205"/>
              <a:gd name="connsiteX75" fmla="*/ 4944087 w 12192000"/>
              <a:gd name="connsiteY75" fmla="*/ 1823332 h 2240205"/>
              <a:gd name="connsiteX76" fmla="*/ 4907662 w 12192000"/>
              <a:gd name="connsiteY76" fmla="*/ 1816900 h 2240205"/>
              <a:gd name="connsiteX77" fmla="*/ 4882386 w 12192000"/>
              <a:gd name="connsiteY77" fmla="*/ 1809844 h 2240205"/>
              <a:gd name="connsiteX78" fmla="*/ 4811440 w 12192000"/>
              <a:gd name="connsiteY78" fmla="*/ 1804655 h 2240205"/>
              <a:gd name="connsiteX79" fmla="*/ 4691075 w 12192000"/>
              <a:gd name="connsiteY79" fmla="*/ 1801389 h 2240205"/>
              <a:gd name="connsiteX80" fmla="*/ 4640313 w 12192000"/>
              <a:gd name="connsiteY80" fmla="*/ 1784307 h 2240205"/>
              <a:gd name="connsiteX81" fmla="*/ 4536503 w 12192000"/>
              <a:gd name="connsiteY81" fmla="*/ 1785334 h 2240205"/>
              <a:gd name="connsiteX82" fmla="*/ 4513724 w 12192000"/>
              <a:gd name="connsiteY82" fmla="*/ 1791996 h 2240205"/>
              <a:gd name="connsiteX83" fmla="*/ 4459810 w 12192000"/>
              <a:gd name="connsiteY83" fmla="*/ 1797886 h 2240205"/>
              <a:gd name="connsiteX84" fmla="*/ 4379064 w 12192000"/>
              <a:gd name="connsiteY84" fmla="*/ 1817177 h 2240205"/>
              <a:gd name="connsiteX85" fmla="*/ 4290981 w 12192000"/>
              <a:gd name="connsiteY85" fmla="*/ 1839677 h 2240205"/>
              <a:gd name="connsiteX86" fmla="*/ 4238372 w 12192000"/>
              <a:gd name="connsiteY86" fmla="*/ 1851480 h 2240205"/>
              <a:gd name="connsiteX87" fmla="*/ 4232517 w 12192000"/>
              <a:gd name="connsiteY87" fmla="*/ 1852567 h 2240205"/>
              <a:gd name="connsiteX88" fmla="*/ 4191732 w 12192000"/>
              <a:gd name="connsiteY88" fmla="*/ 1857328 h 2240205"/>
              <a:gd name="connsiteX89" fmla="*/ 4065532 w 12192000"/>
              <a:gd name="connsiteY89" fmla="*/ 1855477 h 2240205"/>
              <a:gd name="connsiteX90" fmla="*/ 4028460 w 12192000"/>
              <a:gd name="connsiteY90" fmla="*/ 1855137 h 2240205"/>
              <a:gd name="connsiteX91" fmla="*/ 4002267 w 12192000"/>
              <a:gd name="connsiteY91" fmla="*/ 1852352 h 2240205"/>
              <a:gd name="connsiteX92" fmla="*/ 3931396 w 12192000"/>
              <a:gd name="connsiteY92" fmla="*/ 1858915 h 2240205"/>
              <a:gd name="connsiteX93" fmla="*/ 3812162 w 12192000"/>
              <a:gd name="connsiteY93" fmla="*/ 1875501 h 2240205"/>
              <a:gd name="connsiteX94" fmla="*/ 3758105 w 12192000"/>
              <a:gd name="connsiteY94" fmla="*/ 1871856 h 2240205"/>
              <a:gd name="connsiteX95" fmla="*/ 3567259 w 12192000"/>
              <a:gd name="connsiteY95" fmla="*/ 1893482 h 2240205"/>
              <a:gd name="connsiteX96" fmla="*/ 3405770 w 12192000"/>
              <a:gd name="connsiteY96" fmla="*/ 1904591 h 2240205"/>
              <a:gd name="connsiteX97" fmla="*/ 3280097 w 12192000"/>
              <a:gd name="connsiteY97" fmla="*/ 1919610 h 2240205"/>
              <a:gd name="connsiteX98" fmla="*/ 3009910 w 12192000"/>
              <a:gd name="connsiteY98" fmla="*/ 1957866 h 2240205"/>
              <a:gd name="connsiteX99" fmla="*/ 2995934 w 12192000"/>
              <a:gd name="connsiteY99" fmla="*/ 1967085 h 2240205"/>
              <a:gd name="connsiteX100" fmla="*/ 2942858 w 12192000"/>
              <a:gd name="connsiteY100" fmla="*/ 1981367 h 2240205"/>
              <a:gd name="connsiteX101" fmla="*/ 2875436 w 12192000"/>
              <a:gd name="connsiteY101" fmla="*/ 1996977 h 2240205"/>
              <a:gd name="connsiteX102" fmla="*/ 2874892 w 12192000"/>
              <a:gd name="connsiteY102" fmla="*/ 1996085 h 2240205"/>
              <a:gd name="connsiteX103" fmla="*/ 2843662 w 12192000"/>
              <a:gd name="connsiteY103" fmla="*/ 1992498 h 2240205"/>
              <a:gd name="connsiteX104" fmla="*/ 2718916 w 12192000"/>
              <a:gd name="connsiteY104" fmla="*/ 1990867 h 2240205"/>
              <a:gd name="connsiteX105" fmla="*/ 2713522 w 12192000"/>
              <a:gd name="connsiteY105" fmla="*/ 1990173 h 2240205"/>
              <a:gd name="connsiteX106" fmla="*/ 2476147 w 12192000"/>
              <a:gd name="connsiteY106" fmla="*/ 1998305 h 2240205"/>
              <a:gd name="connsiteX107" fmla="*/ 2373568 w 12192000"/>
              <a:gd name="connsiteY107" fmla="*/ 2003219 h 2240205"/>
              <a:gd name="connsiteX108" fmla="*/ 2287219 w 12192000"/>
              <a:gd name="connsiteY108" fmla="*/ 1998750 h 2240205"/>
              <a:gd name="connsiteX109" fmla="*/ 2243069 w 12192000"/>
              <a:gd name="connsiteY109" fmla="*/ 2005321 h 2240205"/>
              <a:gd name="connsiteX110" fmla="*/ 2164831 w 12192000"/>
              <a:gd name="connsiteY110" fmla="*/ 2010143 h 2240205"/>
              <a:gd name="connsiteX111" fmla="*/ 2085228 w 12192000"/>
              <a:gd name="connsiteY111" fmla="*/ 2046431 h 2240205"/>
              <a:gd name="connsiteX112" fmla="*/ 2058061 w 12192000"/>
              <a:gd name="connsiteY112" fmla="*/ 2047942 h 2240205"/>
              <a:gd name="connsiteX113" fmla="*/ 2042244 w 12192000"/>
              <a:gd name="connsiteY113" fmla="*/ 2055560 h 2240205"/>
              <a:gd name="connsiteX114" fmla="*/ 1877728 w 12192000"/>
              <a:gd name="connsiteY114" fmla="*/ 2101004 h 2240205"/>
              <a:gd name="connsiteX115" fmla="*/ 1759056 w 12192000"/>
              <a:gd name="connsiteY115" fmla="*/ 2125608 h 2240205"/>
              <a:gd name="connsiteX116" fmla="*/ 1637948 w 12192000"/>
              <a:gd name="connsiteY116" fmla="*/ 2172597 h 2240205"/>
              <a:gd name="connsiteX117" fmla="*/ 1434549 w 12192000"/>
              <a:gd name="connsiteY117" fmla="*/ 2234522 h 2240205"/>
              <a:gd name="connsiteX118" fmla="*/ 1370962 w 12192000"/>
              <a:gd name="connsiteY118" fmla="*/ 2237474 h 2240205"/>
              <a:gd name="connsiteX119" fmla="*/ 1356367 w 12192000"/>
              <a:gd name="connsiteY119" fmla="*/ 2235089 h 2240205"/>
              <a:gd name="connsiteX120" fmla="*/ 1279765 w 12192000"/>
              <a:gd name="connsiteY120" fmla="*/ 2229639 h 2240205"/>
              <a:gd name="connsiteX121" fmla="*/ 1195347 w 12192000"/>
              <a:gd name="connsiteY121" fmla="*/ 2212354 h 2240205"/>
              <a:gd name="connsiteX122" fmla="*/ 970251 w 12192000"/>
              <a:gd name="connsiteY122" fmla="*/ 2221029 h 2240205"/>
              <a:gd name="connsiteX123" fmla="*/ 812914 w 12192000"/>
              <a:gd name="connsiteY123" fmla="*/ 2210095 h 2240205"/>
              <a:gd name="connsiteX124" fmla="*/ 776382 w 12192000"/>
              <a:gd name="connsiteY124" fmla="*/ 2204512 h 2240205"/>
              <a:gd name="connsiteX125" fmla="*/ 597225 w 12192000"/>
              <a:gd name="connsiteY125" fmla="*/ 2180999 h 2240205"/>
              <a:gd name="connsiteX126" fmla="*/ 520671 w 12192000"/>
              <a:gd name="connsiteY126" fmla="*/ 2180980 h 2240205"/>
              <a:gd name="connsiteX127" fmla="*/ 515024 w 12192000"/>
              <a:gd name="connsiteY127" fmla="*/ 2179258 h 2240205"/>
              <a:gd name="connsiteX128" fmla="*/ 413835 w 12192000"/>
              <a:gd name="connsiteY128" fmla="*/ 2156783 h 2240205"/>
              <a:gd name="connsiteX129" fmla="*/ 376513 w 12192000"/>
              <a:gd name="connsiteY129" fmla="*/ 2154014 h 2240205"/>
              <a:gd name="connsiteX130" fmla="*/ 273386 w 12192000"/>
              <a:gd name="connsiteY130" fmla="*/ 2142551 h 2240205"/>
              <a:gd name="connsiteX131" fmla="*/ 77641 w 12192000"/>
              <a:gd name="connsiteY131" fmla="*/ 2126835 h 2240205"/>
              <a:gd name="connsiteX132" fmla="*/ 37645 w 12192000"/>
              <a:gd name="connsiteY132" fmla="*/ 2115401 h 2240205"/>
              <a:gd name="connsiteX133" fmla="*/ 4572 w 12192000"/>
              <a:gd name="connsiteY133" fmla="*/ 2111091 h 2240205"/>
              <a:gd name="connsiteX134" fmla="*/ 0 w 12192000"/>
              <a:gd name="connsiteY134" fmla="*/ 2110468 h 2240205"/>
              <a:gd name="connsiteX135" fmla="*/ 0 w 12192000"/>
              <a:gd name="connsiteY13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42099 w 12192000"/>
              <a:gd name="connsiteY40" fmla="*/ 1336332 h 2240205"/>
              <a:gd name="connsiteX41" fmla="*/ 7902328 w 12192000"/>
              <a:gd name="connsiteY41" fmla="*/ 1345865 h 2240205"/>
              <a:gd name="connsiteX42" fmla="*/ 7840612 w 12192000"/>
              <a:gd name="connsiteY42" fmla="*/ 1369373 h 2240205"/>
              <a:gd name="connsiteX43" fmla="*/ 7786819 w 12192000"/>
              <a:gd name="connsiteY43" fmla="*/ 1378970 h 2240205"/>
              <a:gd name="connsiteX44" fmla="*/ 7548172 w 12192000"/>
              <a:gd name="connsiteY44" fmla="*/ 1417460 h 2240205"/>
              <a:gd name="connsiteX45" fmla="*/ 7483437 w 12192000"/>
              <a:gd name="connsiteY45" fmla="*/ 1478152 h 2240205"/>
              <a:gd name="connsiteX46" fmla="*/ 7377870 w 12192000"/>
              <a:gd name="connsiteY46" fmla="*/ 1523319 h 2240205"/>
              <a:gd name="connsiteX47" fmla="*/ 7230737 w 12192000"/>
              <a:gd name="connsiteY47" fmla="*/ 1562633 h 2240205"/>
              <a:gd name="connsiteX48" fmla="*/ 7224458 w 12192000"/>
              <a:gd name="connsiteY48" fmla="*/ 1573008 h 2240205"/>
              <a:gd name="connsiteX49" fmla="*/ 7183121 w 12192000"/>
              <a:gd name="connsiteY49" fmla="*/ 1595162 h 2240205"/>
              <a:gd name="connsiteX50" fmla="*/ 7164601 w 12192000"/>
              <a:gd name="connsiteY50" fmla="*/ 1606490 h 2240205"/>
              <a:gd name="connsiteX51" fmla="*/ 6900177 w 12192000"/>
              <a:gd name="connsiteY51" fmla="*/ 1636016 h 2240205"/>
              <a:gd name="connsiteX52" fmla="*/ 6795372 w 12192000"/>
              <a:gd name="connsiteY52" fmla="*/ 1644845 h 2240205"/>
              <a:gd name="connsiteX53" fmla="*/ 6692251 w 12192000"/>
              <a:gd name="connsiteY53" fmla="*/ 1656357 h 2240205"/>
              <a:gd name="connsiteX54" fmla="*/ 6655235 w 12192000"/>
              <a:gd name="connsiteY54" fmla="*/ 1661869 h 2240205"/>
              <a:gd name="connsiteX55" fmla="*/ 6554894 w 12192000"/>
              <a:gd name="connsiteY55" fmla="*/ 1664428 h 2240205"/>
              <a:gd name="connsiteX56" fmla="*/ 6516595 w 12192000"/>
              <a:gd name="connsiteY56" fmla="*/ 1667475 h 2240205"/>
              <a:gd name="connsiteX57" fmla="*/ 6508541 w 12192000"/>
              <a:gd name="connsiteY57" fmla="*/ 1668757 h 2240205"/>
              <a:gd name="connsiteX58" fmla="*/ 6471012 w 12192000"/>
              <a:gd name="connsiteY58" fmla="*/ 1678604 h 2240205"/>
              <a:gd name="connsiteX59" fmla="*/ 6364035 w 12192000"/>
              <a:gd name="connsiteY59" fmla="*/ 1667683 h 2240205"/>
              <a:gd name="connsiteX60" fmla="*/ 6243319 w 12192000"/>
              <a:gd name="connsiteY60" fmla="*/ 1695560 h 2240205"/>
              <a:gd name="connsiteX61" fmla="*/ 6098321 w 12192000"/>
              <a:gd name="connsiteY61" fmla="*/ 1721646 h 2240205"/>
              <a:gd name="connsiteX62" fmla="*/ 5880652 w 12192000"/>
              <a:gd name="connsiteY62" fmla="*/ 1779643 h 2240205"/>
              <a:gd name="connsiteX63" fmla="*/ 5785959 w 12192000"/>
              <a:gd name="connsiteY63" fmla="*/ 1775307 h 2240205"/>
              <a:gd name="connsiteX64" fmla="*/ 5643534 w 12192000"/>
              <a:gd name="connsiteY64" fmla="*/ 1802919 h 2240205"/>
              <a:gd name="connsiteX65" fmla="*/ 5518799 w 12192000"/>
              <a:gd name="connsiteY65" fmla="*/ 1818312 h 2240205"/>
              <a:gd name="connsiteX66" fmla="*/ 5505014 w 12192000"/>
              <a:gd name="connsiteY66" fmla="*/ 1819259 h 2240205"/>
              <a:gd name="connsiteX67" fmla="*/ 5453307 w 12192000"/>
              <a:gd name="connsiteY67" fmla="*/ 1815450 h 2240205"/>
              <a:gd name="connsiteX68" fmla="*/ 5221533 w 12192000"/>
              <a:gd name="connsiteY68" fmla="*/ 1846950 h 2240205"/>
              <a:gd name="connsiteX69" fmla="*/ 5149802 w 12192000"/>
              <a:gd name="connsiteY69" fmla="*/ 1844846 h 2240205"/>
              <a:gd name="connsiteX70" fmla="*/ 5114927 w 12192000"/>
              <a:gd name="connsiteY70" fmla="*/ 1847827 h 2240205"/>
              <a:gd name="connsiteX71" fmla="*/ 5108970 w 12192000"/>
              <a:gd name="connsiteY71" fmla="*/ 1847935 h 2240205"/>
              <a:gd name="connsiteX72" fmla="*/ 5067961 w 12192000"/>
              <a:gd name="connsiteY72" fmla="*/ 1845917 h 2240205"/>
              <a:gd name="connsiteX73" fmla="*/ 5007075 w 12192000"/>
              <a:gd name="connsiteY73" fmla="*/ 1838626 h 2240205"/>
              <a:gd name="connsiteX74" fmla="*/ 4944087 w 12192000"/>
              <a:gd name="connsiteY74" fmla="*/ 1823332 h 2240205"/>
              <a:gd name="connsiteX75" fmla="*/ 4907662 w 12192000"/>
              <a:gd name="connsiteY75" fmla="*/ 1816900 h 2240205"/>
              <a:gd name="connsiteX76" fmla="*/ 4882386 w 12192000"/>
              <a:gd name="connsiteY76" fmla="*/ 1809844 h 2240205"/>
              <a:gd name="connsiteX77" fmla="*/ 4811440 w 12192000"/>
              <a:gd name="connsiteY77" fmla="*/ 1804655 h 2240205"/>
              <a:gd name="connsiteX78" fmla="*/ 4691075 w 12192000"/>
              <a:gd name="connsiteY78" fmla="*/ 1801389 h 2240205"/>
              <a:gd name="connsiteX79" fmla="*/ 4640313 w 12192000"/>
              <a:gd name="connsiteY79" fmla="*/ 1784307 h 2240205"/>
              <a:gd name="connsiteX80" fmla="*/ 4536503 w 12192000"/>
              <a:gd name="connsiteY80" fmla="*/ 1785334 h 2240205"/>
              <a:gd name="connsiteX81" fmla="*/ 4513724 w 12192000"/>
              <a:gd name="connsiteY81" fmla="*/ 1791996 h 2240205"/>
              <a:gd name="connsiteX82" fmla="*/ 4459810 w 12192000"/>
              <a:gd name="connsiteY82" fmla="*/ 1797886 h 2240205"/>
              <a:gd name="connsiteX83" fmla="*/ 4379064 w 12192000"/>
              <a:gd name="connsiteY83" fmla="*/ 1817177 h 2240205"/>
              <a:gd name="connsiteX84" fmla="*/ 4290981 w 12192000"/>
              <a:gd name="connsiteY84" fmla="*/ 1839677 h 2240205"/>
              <a:gd name="connsiteX85" fmla="*/ 4238372 w 12192000"/>
              <a:gd name="connsiteY85" fmla="*/ 1851480 h 2240205"/>
              <a:gd name="connsiteX86" fmla="*/ 4232517 w 12192000"/>
              <a:gd name="connsiteY86" fmla="*/ 1852567 h 2240205"/>
              <a:gd name="connsiteX87" fmla="*/ 4191732 w 12192000"/>
              <a:gd name="connsiteY87" fmla="*/ 1857328 h 2240205"/>
              <a:gd name="connsiteX88" fmla="*/ 4065532 w 12192000"/>
              <a:gd name="connsiteY88" fmla="*/ 1855477 h 2240205"/>
              <a:gd name="connsiteX89" fmla="*/ 4028460 w 12192000"/>
              <a:gd name="connsiteY89" fmla="*/ 1855137 h 2240205"/>
              <a:gd name="connsiteX90" fmla="*/ 4002267 w 12192000"/>
              <a:gd name="connsiteY90" fmla="*/ 1852352 h 2240205"/>
              <a:gd name="connsiteX91" fmla="*/ 3931396 w 12192000"/>
              <a:gd name="connsiteY91" fmla="*/ 1858915 h 2240205"/>
              <a:gd name="connsiteX92" fmla="*/ 3812162 w 12192000"/>
              <a:gd name="connsiteY92" fmla="*/ 1875501 h 2240205"/>
              <a:gd name="connsiteX93" fmla="*/ 3758105 w 12192000"/>
              <a:gd name="connsiteY93" fmla="*/ 1871856 h 2240205"/>
              <a:gd name="connsiteX94" fmla="*/ 3567259 w 12192000"/>
              <a:gd name="connsiteY94" fmla="*/ 1893482 h 2240205"/>
              <a:gd name="connsiteX95" fmla="*/ 3405770 w 12192000"/>
              <a:gd name="connsiteY95" fmla="*/ 1904591 h 2240205"/>
              <a:gd name="connsiteX96" fmla="*/ 3280097 w 12192000"/>
              <a:gd name="connsiteY96" fmla="*/ 1919610 h 2240205"/>
              <a:gd name="connsiteX97" fmla="*/ 3009910 w 12192000"/>
              <a:gd name="connsiteY97" fmla="*/ 1957866 h 2240205"/>
              <a:gd name="connsiteX98" fmla="*/ 2995934 w 12192000"/>
              <a:gd name="connsiteY98" fmla="*/ 1967085 h 2240205"/>
              <a:gd name="connsiteX99" fmla="*/ 2942858 w 12192000"/>
              <a:gd name="connsiteY99" fmla="*/ 1981367 h 2240205"/>
              <a:gd name="connsiteX100" fmla="*/ 2875436 w 12192000"/>
              <a:gd name="connsiteY100" fmla="*/ 1996977 h 2240205"/>
              <a:gd name="connsiteX101" fmla="*/ 2874892 w 12192000"/>
              <a:gd name="connsiteY101" fmla="*/ 1996085 h 2240205"/>
              <a:gd name="connsiteX102" fmla="*/ 2843662 w 12192000"/>
              <a:gd name="connsiteY102" fmla="*/ 1992498 h 2240205"/>
              <a:gd name="connsiteX103" fmla="*/ 2718916 w 12192000"/>
              <a:gd name="connsiteY103" fmla="*/ 1990867 h 2240205"/>
              <a:gd name="connsiteX104" fmla="*/ 2713522 w 12192000"/>
              <a:gd name="connsiteY104" fmla="*/ 1990173 h 2240205"/>
              <a:gd name="connsiteX105" fmla="*/ 2476147 w 12192000"/>
              <a:gd name="connsiteY105" fmla="*/ 1998305 h 2240205"/>
              <a:gd name="connsiteX106" fmla="*/ 2373568 w 12192000"/>
              <a:gd name="connsiteY106" fmla="*/ 2003219 h 2240205"/>
              <a:gd name="connsiteX107" fmla="*/ 2287219 w 12192000"/>
              <a:gd name="connsiteY107" fmla="*/ 1998750 h 2240205"/>
              <a:gd name="connsiteX108" fmla="*/ 2243069 w 12192000"/>
              <a:gd name="connsiteY108" fmla="*/ 2005321 h 2240205"/>
              <a:gd name="connsiteX109" fmla="*/ 2164831 w 12192000"/>
              <a:gd name="connsiteY109" fmla="*/ 2010143 h 2240205"/>
              <a:gd name="connsiteX110" fmla="*/ 2085228 w 12192000"/>
              <a:gd name="connsiteY110" fmla="*/ 2046431 h 2240205"/>
              <a:gd name="connsiteX111" fmla="*/ 2058061 w 12192000"/>
              <a:gd name="connsiteY111" fmla="*/ 2047942 h 2240205"/>
              <a:gd name="connsiteX112" fmla="*/ 2042244 w 12192000"/>
              <a:gd name="connsiteY112" fmla="*/ 2055560 h 2240205"/>
              <a:gd name="connsiteX113" fmla="*/ 1877728 w 12192000"/>
              <a:gd name="connsiteY113" fmla="*/ 2101004 h 2240205"/>
              <a:gd name="connsiteX114" fmla="*/ 1759056 w 12192000"/>
              <a:gd name="connsiteY114" fmla="*/ 2125608 h 2240205"/>
              <a:gd name="connsiteX115" fmla="*/ 1637948 w 12192000"/>
              <a:gd name="connsiteY115" fmla="*/ 2172597 h 2240205"/>
              <a:gd name="connsiteX116" fmla="*/ 1434549 w 12192000"/>
              <a:gd name="connsiteY116" fmla="*/ 2234522 h 2240205"/>
              <a:gd name="connsiteX117" fmla="*/ 1370962 w 12192000"/>
              <a:gd name="connsiteY117" fmla="*/ 2237474 h 2240205"/>
              <a:gd name="connsiteX118" fmla="*/ 1356367 w 12192000"/>
              <a:gd name="connsiteY118" fmla="*/ 2235089 h 2240205"/>
              <a:gd name="connsiteX119" fmla="*/ 1279765 w 12192000"/>
              <a:gd name="connsiteY119" fmla="*/ 2229639 h 2240205"/>
              <a:gd name="connsiteX120" fmla="*/ 1195347 w 12192000"/>
              <a:gd name="connsiteY120" fmla="*/ 2212354 h 2240205"/>
              <a:gd name="connsiteX121" fmla="*/ 970251 w 12192000"/>
              <a:gd name="connsiteY121" fmla="*/ 2221029 h 2240205"/>
              <a:gd name="connsiteX122" fmla="*/ 812914 w 12192000"/>
              <a:gd name="connsiteY122" fmla="*/ 2210095 h 2240205"/>
              <a:gd name="connsiteX123" fmla="*/ 776382 w 12192000"/>
              <a:gd name="connsiteY123" fmla="*/ 2204512 h 2240205"/>
              <a:gd name="connsiteX124" fmla="*/ 597225 w 12192000"/>
              <a:gd name="connsiteY124" fmla="*/ 2180999 h 2240205"/>
              <a:gd name="connsiteX125" fmla="*/ 520671 w 12192000"/>
              <a:gd name="connsiteY125" fmla="*/ 2180980 h 2240205"/>
              <a:gd name="connsiteX126" fmla="*/ 515024 w 12192000"/>
              <a:gd name="connsiteY126" fmla="*/ 2179258 h 2240205"/>
              <a:gd name="connsiteX127" fmla="*/ 413835 w 12192000"/>
              <a:gd name="connsiteY127" fmla="*/ 2156783 h 2240205"/>
              <a:gd name="connsiteX128" fmla="*/ 376513 w 12192000"/>
              <a:gd name="connsiteY128" fmla="*/ 2154014 h 2240205"/>
              <a:gd name="connsiteX129" fmla="*/ 273386 w 12192000"/>
              <a:gd name="connsiteY129" fmla="*/ 2142551 h 2240205"/>
              <a:gd name="connsiteX130" fmla="*/ 77641 w 12192000"/>
              <a:gd name="connsiteY130" fmla="*/ 2126835 h 2240205"/>
              <a:gd name="connsiteX131" fmla="*/ 37645 w 12192000"/>
              <a:gd name="connsiteY131" fmla="*/ 2115401 h 2240205"/>
              <a:gd name="connsiteX132" fmla="*/ 4572 w 12192000"/>
              <a:gd name="connsiteY132" fmla="*/ 2111091 h 2240205"/>
              <a:gd name="connsiteX133" fmla="*/ 0 w 12192000"/>
              <a:gd name="connsiteY133" fmla="*/ 2110468 h 2240205"/>
              <a:gd name="connsiteX134" fmla="*/ 0 w 12192000"/>
              <a:gd name="connsiteY13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42099 w 12192000"/>
              <a:gd name="connsiteY40" fmla="*/ 1336332 h 2240205"/>
              <a:gd name="connsiteX41" fmla="*/ 7902328 w 12192000"/>
              <a:gd name="connsiteY41" fmla="*/ 1345865 h 2240205"/>
              <a:gd name="connsiteX42" fmla="*/ 7840612 w 12192000"/>
              <a:gd name="connsiteY42" fmla="*/ 1369373 h 2240205"/>
              <a:gd name="connsiteX43" fmla="*/ 7786819 w 12192000"/>
              <a:gd name="connsiteY43" fmla="*/ 1378970 h 2240205"/>
              <a:gd name="connsiteX44" fmla="*/ 7548172 w 12192000"/>
              <a:gd name="connsiteY44" fmla="*/ 1417460 h 2240205"/>
              <a:gd name="connsiteX45" fmla="*/ 7483437 w 12192000"/>
              <a:gd name="connsiteY45" fmla="*/ 1478152 h 2240205"/>
              <a:gd name="connsiteX46" fmla="*/ 7377870 w 12192000"/>
              <a:gd name="connsiteY46" fmla="*/ 1523319 h 2240205"/>
              <a:gd name="connsiteX47" fmla="*/ 7230737 w 12192000"/>
              <a:gd name="connsiteY47" fmla="*/ 1562633 h 2240205"/>
              <a:gd name="connsiteX48" fmla="*/ 7224458 w 12192000"/>
              <a:gd name="connsiteY48" fmla="*/ 1573008 h 2240205"/>
              <a:gd name="connsiteX49" fmla="*/ 7183121 w 12192000"/>
              <a:gd name="connsiteY49" fmla="*/ 1595162 h 2240205"/>
              <a:gd name="connsiteX50" fmla="*/ 7164601 w 12192000"/>
              <a:gd name="connsiteY50" fmla="*/ 1606490 h 2240205"/>
              <a:gd name="connsiteX51" fmla="*/ 6900177 w 12192000"/>
              <a:gd name="connsiteY51" fmla="*/ 1636016 h 2240205"/>
              <a:gd name="connsiteX52" fmla="*/ 6795372 w 12192000"/>
              <a:gd name="connsiteY52" fmla="*/ 1644845 h 2240205"/>
              <a:gd name="connsiteX53" fmla="*/ 6692251 w 12192000"/>
              <a:gd name="connsiteY53" fmla="*/ 1656357 h 2240205"/>
              <a:gd name="connsiteX54" fmla="*/ 6655235 w 12192000"/>
              <a:gd name="connsiteY54" fmla="*/ 1661869 h 2240205"/>
              <a:gd name="connsiteX55" fmla="*/ 6554894 w 12192000"/>
              <a:gd name="connsiteY55" fmla="*/ 1664428 h 2240205"/>
              <a:gd name="connsiteX56" fmla="*/ 6516595 w 12192000"/>
              <a:gd name="connsiteY56" fmla="*/ 1667475 h 2240205"/>
              <a:gd name="connsiteX57" fmla="*/ 6508541 w 12192000"/>
              <a:gd name="connsiteY57" fmla="*/ 1668757 h 2240205"/>
              <a:gd name="connsiteX58" fmla="*/ 6471012 w 12192000"/>
              <a:gd name="connsiteY58" fmla="*/ 1678604 h 2240205"/>
              <a:gd name="connsiteX59" fmla="*/ 6364035 w 12192000"/>
              <a:gd name="connsiteY59" fmla="*/ 1667683 h 2240205"/>
              <a:gd name="connsiteX60" fmla="*/ 6243319 w 12192000"/>
              <a:gd name="connsiteY60" fmla="*/ 1695560 h 2240205"/>
              <a:gd name="connsiteX61" fmla="*/ 6098321 w 12192000"/>
              <a:gd name="connsiteY61" fmla="*/ 1721646 h 2240205"/>
              <a:gd name="connsiteX62" fmla="*/ 5880652 w 12192000"/>
              <a:gd name="connsiteY62" fmla="*/ 1779643 h 2240205"/>
              <a:gd name="connsiteX63" fmla="*/ 5785959 w 12192000"/>
              <a:gd name="connsiteY63" fmla="*/ 1775307 h 2240205"/>
              <a:gd name="connsiteX64" fmla="*/ 5643534 w 12192000"/>
              <a:gd name="connsiteY64" fmla="*/ 1802919 h 2240205"/>
              <a:gd name="connsiteX65" fmla="*/ 5518799 w 12192000"/>
              <a:gd name="connsiteY65" fmla="*/ 1818312 h 2240205"/>
              <a:gd name="connsiteX66" fmla="*/ 5505014 w 12192000"/>
              <a:gd name="connsiteY66" fmla="*/ 1819259 h 2240205"/>
              <a:gd name="connsiteX67" fmla="*/ 5453307 w 12192000"/>
              <a:gd name="connsiteY67" fmla="*/ 1815450 h 2240205"/>
              <a:gd name="connsiteX68" fmla="*/ 5221533 w 12192000"/>
              <a:gd name="connsiteY68" fmla="*/ 1846950 h 2240205"/>
              <a:gd name="connsiteX69" fmla="*/ 5149802 w 12192000"/>
              <a:gd name="connsiteY69" fmla="*/ 1844846 h 2240205"/>
              <a:gd name="connsiteX70" fmla="*/ 5114927 w 12192000"/>
              <a:gd name="connsiteY70" fmla="*/ 1847827 h 2240205"/>
              <a:gd name="connsiteX71" fmla="*/ 5108970 w 12192000"/>
              <a:gd name="connsiteY71" fmla="*/ 1847935 h 2240205"/>
              <a:gd name="connsiteX72" fmla="*/ 5067961 w 12192000"/>
              <a:gd name="connsiteY72" fmla="*/ 1845917 h 2240205"/>
              <a:gd name="connsiteX73" fmla="*/ 5007075 w 12192000"/>
              <a:gd name="connsiteY73" fmla="*/ 1838626 h 2240205"/>
              <a:gd name="connsiteX74" fmla="*/ 4944087 w 12192000"/>
              <a:gd name="connsiteY74" fmla="*/ 1823332 h 2240205"/>
              <a:gd name="connsiteX75" fmla="*/ 4907662 w 12192000"/>
              <a:gd name="connsiteY75" fmla="*/ 1816900 h 2240205"/>
              <a:gd name="connsiteX76" fmla="*/ 4882386 w 12192000"/>
              <a:gd name="connsiteY76" fmla="*/ 1809844 h 2240205"/>
              <a:gd name="connsiteX77" fmla="*/ 4811440 w 12192000"/>
              <a:gd name="connsiteY77" fmla="*/ 1804655 h 2240205"/>
              <a:gd name="connsiteX78" fmla="*/ 4691075 w 12192000"/>
              <a:gd name="connsiteY78" fmla="*/ 1801389 h 2240205"/>
              <a:gd name="connsiteX79" fmla="*/ 4640313 w 12192000"/>
              <a:gd name="connsiteY79" fmla="*/ 1784307 h 2240205"/>
              <a:gd name="connsiteX80" fmla="*/ 4536503 w 12192000"/>
              <a:gd name="connsiteY80" fmla="*/ 1785334 h 2240205"/>
              <a:gd name="connsiteX81" fmla="*/ 4513724 w 12192000"/>
              <a:gd name="connsiteY81" fmla="*/ 1791996 h 2240205"/>
              <a:gd name="connsiteX82" fmla="*/ 4459810 w 12192000"/>
              <a:gd name="connsiteY82" fmla="*/ 1797886 h 2240205"/>
              <a:gd name="connsiteX83" fmla="*/ 4379064 w 12192000"/>
              <a:gd name="connsiteY83" fmla="*/ 1817177 h 2240205"/>
              <a:gd name="connsiteX84" fmla="*/ 4290981 w 12192000"/>
              <a:gd name="connsiteY84" fmla="*/ 1839677 h 2240205"/>
              <a:gd name="connsiteX85" fmla="*/ 4238372 w 12192000"/>
              <a:gd name="connsiteY85" fmla="*/ 1851480 h 2240205"/>
              <a:gd name="connsiteX86" fmla="*/ 4232517 w 12192000"/>
              <a:gd name="connsiteY86" fmla="*/ 1852567 h 2240205"/>
              <a:gd name="connsiteX87" fmla="*/ 4191732 w 12192000"/>
              <a:gd name="connsiteY87" fmla="*/ 1857328 h 2240205"/>
              <a:gd name="connsiteX88" fmla="*/ 4065532 w 12192000"/>
              <a:gd name="connsiteY88" fmla="*/ 1855477 h 2240205"/>
              <a:gd name="connsiteX89" fmla="*/ 4028460 w 12192000"/>
              <a:gd name="connsiteY89" fmla="*/ 1855137 h 2240205"/>
              <a:gd name="connsiteX90" fmla="*/ 4002267 w 12192000"/>
              <a:gd name="connsiteY90" fmla="*/ 1852352 h 2240205"/>
              <a:gd name="connsiteX91" fmla="*/ 3931396 w 12192000"/>
              <a:gd name="connsiteY91" fmla="*/ 1858915 h 2240205"/>
              <a:gd name="connsiteX92" fmla="*/ 3812162 w 12192000"/>
              <a:gd name="connsiteY92" fmla="*/ 1875501 h 2240205"/>
              <a:gd name="connsiteX93" fmla="*/ 3758105 w 12192000"/>
              <a:gd name="connsiteY93" fmla="*/ 1871856 h 2240205"/>
              <a:gd name="connsiteX94" fmla="*/ 3567259 w 12192000"/>
              <a:gd name="connsiteY94" fmla="*/ 1893482 h 2240205"/>
              <a:gd name="connsiteX95" fmla="*/ 3405770 w 12192000"/>
              <a:gd name="connsiteY95" fmla="*/ 1904591 h 2240205"/>
              <a:gd name="connsiteX96" fmla="*/ 3280097 w 12192000"/>
              <a:gd name="connsiteY96" fmla="*/ 1919610 h 2240205"/>
              <a:gd name="connsiteX97" fmla="*/ 3009910 w 12192000"/>
              <a:gd name="connsiteY97" fmla="*/ 1957866 h 2240205"/>
              <a:gd name="connsiteX98" fmla="*/ 2995934 w 12192000"/>
              <a:gd name="connsiteY98" fmla="*/ 1967085 h 2240205"/>
              <a:gd name="connsiteX99" fmla="*/ 2942858 w 12192000"/>
              <a:gd name="connsiteY99" fmla="*/ 1981367 h 2240205"/>
              <a:gd name="connsiteX100" fmla="*/ 2875436 w 12192000"/>
              <a:gd name="connsiteY100" fmla="*/ 1996977 h 2240205"/>
              <a:gd name="connsiteX101" fmla="*/ 2874892 w 12192000"/>
              <a:gd name="connsiteY101" fmla="*/ 1996085 h 2240205"/>
              <a:gd name="connsiteX102" fmla="*/ 2843662 w 12192000"/>
              <a:gd name="connsiteY102" fmla="*/ 1992498 h 2240205"/>
              <a:gd name="connsiteX103" fmla="*/ 2718916 w 12192000"/>
              <a:gd name="connsiteY103" fmla="*/ 1990867 h 2240205"/>
              <a:gd name="connsiteX104" fmla="*/ 2713522 w 12192000"/>
              <a:gd name="connsiteY104" fmla="*/ 1990173 h 2240205"/>
              <a:gd name="connsiteX105" fmla="*/ 2476147 w 12192000"/>
              <a:gd name="connsiteY105" fmla="*/ 1998305 h 2240205"/>
              <a:gd name="connsiteX106" fmla="*/ 2373568 w 12192000"/>
              <a:gd name="connsiteY106" fmla="*/ 2003219 h 2240205"/>
              <a:gd name="connsiteX107" fmla="*/ 2287219 w 12192000"/>
              <a:gd name="connsiteY107" fmla="*/ 1998750 h 2240205"/>
              <a:gd name="connsiteX108" fmla="*/ 2243069 w 12192000"/>
              <a:gd name="connsiteY108" fmla="*/ 2005321 h 2240205"/>
              <a:gd name="connsiteX109" fmla="*/ 2164831 w 12192000"/>
              <a:gd name="connsiteY109" fmla="*/ 2010143 h 2240205"/>
              <a:gd name="connsiteX110" fmla="*/ 2085228 w 12192000"/>
              <a:gd name="connsiteY110" fmla="*/ 2046431 h 2240205"/>
              <a:gd name="connsiteX111" fmla="*/ 2058061 w 12192000"/>
              <a:gd name="connsiteY111" fmla="*/ 2047942 h 2240205"/>
              <a:gd name="connsiteX112" fmla="*/ 2042244 w 12192000"/>
              <a:gd name="connsiteY112" fmla="*/ 2055560 h 2240205"/>
              <a:gd name="connsiteX113" fmla="*/ 1877728 w 12192000"/>
              <a:gd name="connsiteY113" fmla="*/ 2101004 h 2240205"/>
              <a:gd name="connsiteX114" fmla="*/ 1759056 w 12192000"/>
              <a:gd name="connsiteY114" fmla="*/ 2125608 h 2240205"/>
              <a:gd name="connsiteX115" fmla="*/ 1637948 w 12192000"/>
              <a:gd name="connsiteY115" fmla="*/ 2172597 h 2240205"/>
              <a:gd name="connsiteX116" fmla="*/ 1434549 w 12192000"/>
              <a:gd name="connsiteY116" fmla="*/ 2234522 h 2240205"/>
              <a:gd name="connsiteX117" fmla="*/ 1370962 w 12192000"/>
              <a:gd name="connsiteY117" fmla="*/ 2237474 h 2240205"/>
              <a:gd name="connsiteX118" fmla="*/ 1356367 w 12192000"/>
              <a:gd name="connsiteY118" fmla="*/ 2235089 h 2240205"/>
              <a:gd name="connsiteX119" fmla="*/ 1279765 w 12192000"/>
              <a:gd name="connsiteY119" fmla="*/ 2229639 h 2240205"/>
              <a:gd name="connsiteX120" fmla="*/ 1195347 w 12192000"/>
              <a:gd name="connsiteY120" fmla="*/ 2212354 h 2240205"/>
              <a:gd name="connsiteX121" fmla="*/ 970251 w 12192000"/>
              <a:gd name="connsiteY121" fmla="*/ 2221029 h 2240205"/>
              <a:gd name="connsiteX122" fmla="*/ 812914 w 12192000"/>
              <a:gd name="connsiteY122" fmla="*/ 2210095 h 2240205"/>
              <a:gd name="connsiteX123" fmla="*/ 776382 w 12192000"/>
              <a:gd name="connsiteY123" fmla="*/ 2204512 h 2240205"/>
              <a:gd name="connsiteX124" fmla="*/ 597225 w 12192000"/>
              <a:gd name="connsiteY124" fmla="*/ 2180999 h 2240205"/>
              <a:gd name="connsiteX125" fmla="*/ 520671 w 12192000"/>
              <a:gd name="connsiteY125" fmla="*/ 2180980 h 2240205"/>
              <a:gd name="connsiteX126" fmla="*/ 515024 w 12192000"/>
              <a:gd name="connsiteY126" fmla="*/ 2179258 h 2240205"/>
              <a:gd name="connsiteX127" fmla="*/ 413835 w 12192000"/>
              <a:gd name="connsiteY127" fmla="*/ 2156783 h 2240205"/>
              <a:gd name="connsiteX128" fmla="*/ 376513 w 12192000"/>
              <a:gd name="connsiteY128" fmla="*/ 2154014 h 2240205"/>
              <a:gd name="connsiteX129" fmla="*/ 273386 w 12192000"/>
              <a:gd name="connsiteY129" fmla="*/ 2142551 h 2240205"/>
              <a:gd name="connsiteX130" fmla="*/ 77641 w 12192000"/>
              <a:gd name="connsiteY130" fmla="*/ 2126835 h 2240205"/>
              <a:gd name="connsiteX131" fmla="*/ 37645 w 12192000"/>
              <a:gd name="connsiteY131" fmla="*/ 2115401 h 2240205"/>
              <a:gd name="connsiteX132" fmla="*/ 4572 w 12192000"/>
              <a:gd name="connsiteY132" fmla="*/ 2111091 h 2240205"/>
              <a:gd name="connsiteX133" fmla="*/ 0 w 12192000"/>
              <a:gd name="connsiteY133" fmla="*/ 2110468 h 2240205"/>
              <a:gd name="connsiteX134" fmla="*/ 0 w 12192000"/>
              <a:gd name="connsiteY13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02328 w 12192000"/>
              <a:gd name="connsiteY40" fmla="*/ 1345865 h 2240205"/>
              <a:gd name="connsiteX41" fmla="*/ 7840612 w 12192000"/>
              <a:gd name="connsiteY41" fmla="*/ 1369373 h 2240205"/>
              <a:gd name="connsiteX42" fmla="*/ 7786819 w 12192000"/>
              <a:gd name="connsiteY42" fmla="*/ 1378970 h 2240205"/>
              <a:gd name="connsiteX43" fmla="*/ 7548172 w 12192000"/>
              <a:gd name="connsiteY43" fmla="*/ 1417460 h 2240205"/>
              <a:gd name="connsiteX44" fmla="*/ 7483437 w 12192000"/>
              <a:gd name="connsiteY44" fmla="*/ 1478152 h 2240205"/>
              <a:gd name="connsiteX45" fmla="*/ 7377870 w 12192000"/>
              <a:gd name="connsiteY45" fmla="*/ 1523319 h 2240205"/>
              <a:gd name="connsiteX46" fmla="*/ 7230737 w 12192000"/>
              <a:gd name="connsiteY46" fmla="*/ 1562633 h 2240205"/>
              <a:gd name="connsiteX47" fmla="*/ 7224458 w 12192000"/>
              <a:gd name="connsiteY47" fmla="*/ 1573008 h 2240205"/>
              <a:gd name="connsiteX48" fmla="*/ 7183121 w 12192000"/>
              <a:gd name="connsiteY48" fmla="*/ 1595162 h 2240205"/>
              <a:gd name="connsiteX49" fmla="*/ 7164601 w 12192000"/>
              <a:gd name="connsiteY49" fmla="*/ 1606490 h 2240205"/>
              <a:gd name="connsiteX50" fmla="*/ 6900177 w 12192000"/>
              <a:gd name="connsiteY50" fmla="*/ 1636016 h 2240205"/>
              <a:gd name="connsiteX51" fmla="*/ 6795372 w 12192000"/>
              <a:gd name="connsiteY51" fmla="*/ 1644845 h 2240205"/>
              <a:gd name="connsiteX52" fmla="*/ 6692251 w 12192000"/>
              <a:gd name="connsiteY52" fmla="*/ 1656357 h 2240205"/>
              <a:gd name="connsiteX53" fmla="*/ 6655235 w 12192000"/>
              <a:gd name="connsiteY53" fmla="*/ 1661869 h 2240205"/>
              <a:gd name="connsiteX54" fmla="*/ 6554894 w 12192000"/>
              <a:gd name="connsiteY54" fmla="*/ 1664428 h 2240205"/>
              <a:gd name="connsiteX55" fmla="*/ 6516595 w 12192000"/>
              <a:gd name="connsiteY55" fmla="*/ 1667475 h 2240205"/>
              <a:gd name="connsiteX56" fmla="*/ 6508541 w 12192000"/>
              <a:gd name="connsiteY56" fmla="*/ 1668757 h 2240205"/>
              <a:gd name="connsiteX57" fmla="*/ 6471012 w 12192000"/>
              <a:gd name="connsiteY57" fmla="*/ 1678604 h 2240205"/>
              <a:gd name="connsiteX58" fmla="*/ 6364035 w 12192000"/>
              <a:gd name="connsiteY58" fmla="*/ 1667683 h 2240205"/>
              <a:gd name="connsiteX59" fmla="*/ 6243319 w 12192000"/>
              <a:gd name="connsiteY59" fmla="*/ 1695560 h 2240205"/>
              <a:gd name="connsiteX60" fmla="*/ 6098321 w 12192000"/>
              <a:gd name="connsiteY60" fmla="*/ 1721646 h 2240205"/>
              <a:gd name="connsiteX61" fmla="*/ 5880652 w 12192000"/>
              <a:gd name="connsiteY61" fmla="*/ 1779643 h 2240205"/>
              <a:gd name="connsiteX62" fmla="*/ 5785959 w 12192000"/>
              <a:gd name="connsiteY62" fmla="*/ 1775307 h 2240205"/>
              <a:gd name="connsiteX63" fmla="*/ 5643534 w 12192000"/>
              <a:gd name="connsiteY63" fmla="*/ 1802919 h 2240205"/>
              <a:gd name="connsiteX64" fmla="*/ 5518799 w 12192000"/>
              <a:gd name="connsiteY64" fmla="*/ 1818312 h 2240205"/>
              <a:gd name="connsiteX65" fmla="*/ 5505014 w 12192000"/>
              <a:gd name="connsiteY65" fmla="*/ 1819259 h 2240205"/>
              <a:gd name="connsiteX66" fmla="*/ 5453307 w 12192000"/>
              <a:gd name="connsiteY66" fmla="*/ 1815450 h 2240205"/>
              <a:gd name="connsiteX67" fmla="*/ 5221533 w 12192000"/>
              <a:gd name="connsiteY67" fmla="*/ 1846950 h 2240205"/>
              <a:gd name="connsiteX68" fmla="*/ 5149802 w 12192000"/>
              <a:gd name="connsiteY68" fmla="*/ 1844846 h 2240205"/>
              <a:gd name="connsiteX69" fmla="*/ 5114927 w 12192000"/>
              <a:gd name="connsiteY69" fmla="*/ 1847827 h 2240205"/>
              <a:gd name="connsiteX70" fmla="*/ 5108970 w 12192000"/>
              <a:gd name="connsiteY70" fmla="*/ 1847935 h 2240205"/>
              <a:gd name="connsiteX71" fmla="*/ 5067961 w 12192000"/>
              <a:gd name="connsiteY71" fmla="*/ 1845917 h 2240205"/>
              <a:gd name="connsiteX72" fmla="*/ 5007075 w 12192000"/>
              <a:gd name="connsiteY72" fmla="*/ 1838626 h 2240205"/>
              <a:gd name="connsiteX73" fmla="*/ 4944087 w 12192000"/>
              <a:gd name="connsiteY73" fmla="*/ 1823332 h 2240205"/>
              <a:gd name="connsiteX74" fmla="*/ 4907662 w 12192000"/>
              <a:gd name="connsiteY74" fmla="*/ 1816900 h 2240205"/>
              <a:gd name="connsiteX75" fmla="*/ 4882386 w 12192000"/>
              <a:gd name="connsiteY75" fmla="*/ 1809844 h 2240205"/>
              <a:gd name="connsiteX76" fmla="*/ 4811440 w 12192000"/>
              <a:gd name="connsiteY76" fmla="*/ 1804655 h 2240205"/>
              <a:gd name="connsiteX77" fmla="*/ 4691075 w 12192000"/>
              <a:gd name="connsiteY77" fmla="*/ 1801389 h 2240205"/>
              <a:gd name="connsiteX78" fmla="*/ 4640313 w 12192000"/>
              <a:gd name="connsiteY78" fmla="*/ 1784307 h 2240205"/>
              <a:gd name="connsiteX79" fmla="*/ 4536503 w 12192000"/>
              <a:gd name="connsiteY79" fmla="*/ 1785334 h 2240205"/>
              <a:gd name="connsiteX80" fmla="*/ 4513724 w 12192000"/>
              <a:gd name="connsiteY80" fmla="*/ 1791996 h 2240205"/>
              <a:gd name="connsiteX81" fmla="*/ 4459810 w 12192000"/>
              <a:gd name="connsiteY81" fmla="*/ 1797886 h 2240205"/>
              <a:gd name="connsiteX82" fmla="*/ 4379064 w 12192000"/>
              <a:gd name="connsiteY82" fmla="*/ 1817177 h 2240205"/>
              <a:gd name="connsiteX83" fmla="*/ 4290981 w 12192000"/>
              <a:gd name="connsiteY83" fmla="*/ 1839677 h 2240205"/>
              <a:gd name="connsiteX84" fmla="*/ 4238372 w 12192000"/>
              <a:gd name="connsiteY84" fmla="*/ 1851480 h 2240205"/>
              <a:gd name="connsiteX85" fmla="*/ 4232517 w 12192000"/>
              <a:gd name="connsiteY85" fmla="*/ 1852567 h 2240205"/>
              <a:gd name="connsiteX86" fmla="*/ 4191732 w 12192000"/>
              <a:gd name="connsiteY86" fmla="*/ 1857328 h 2240205"/>
              <a:gd name="connsiteX87" fmla="*/ 4065532 w 12192000"/>
              <a:gd name="connsiteY87" fmla="*/ 1855477 h 2240205"/>
              <a:gd name="connsiteX88" fmla="*/ 4028460 w 12192000"/>
              <a:gd name="connsiteY88" fmla="*/ 1855137 h 2240205"/>
              <a:gd name="connsiteX89" fmla="*/ 4002267 w 12192000"/>
              <a:gd name="connsiteY89" fmla="*/ 1852352 h 2240205"/>
              <a:gd name="connsiteX90" fmla="*/ 3931396 w 12192000"/>
              <a:gd name="connsiteY90" fmla="*/ 1858915 h 2240205"/>
              <a:gd name="connsiteX91" fmla="*/ 3812162 w 12192000"/>
              <a:gd name="connsiteY91" fmla="*/ 1875501 h 2240205"/>
              <a:gd name="connsiteX92" fmla="*/ 3758105 w 12192000"/>
              <a:gd name="connsiteY92" fmla="*/ 1871856 h 2240205"/>
              <a:gd name="connsiteX93" fmla="*/ 3567259 w 12192000"/>
              <a:gd name="connsiteY93" fmla="*/ 1893482 h 2240205"/>
              <a:gd name="connsiteX94" fmla="*/ 3405770 w 12192000"/>
              <a:gd name="connsiteY94" fmla="*/ 1904591 h 2240205"/>
              <a:gd name="connsiteX95" fmla="*/ 3280097 w 12192000"/>
              <a:gd name="connsiteY95" fmla="*/ 1919610 h 2240205"/>
              <a:gd name="connsiteX96" fmla="*/ 3009910 w 12192000"/>
              <a:gd name="connsiteY96" fmla="*/ 1957866 h 2240205"/>
              <a:gd name="connsiteX97" fmla="*/ 2995934 w 12192000"/>
              <a:gd name="connsiteY97" fmla="*/ 1967085 h 2240205"/>
              <a:gd name="connsiteX98" fmla="*/ 2942858 w 12192000"/>
              <a:gd name="connsiteY98" fmla="*/ 1981367 h 2240205"/>
              <a:gd name="connsiteX99" fmla="*/ 2875436 w 12192000"/>
              <a:gd name="connsiteY99" fmla="*/ 1996977 h 2240205"/>
              <a:gd name="connsiteX100" fmla="*/ 2874892 w 12192000"/>
              <a:gd name="connsiteY100" fmla="*/ 1996085 h 2240205"/>
              <a:gd name="connsiteX101" fmla="*/ 2843662 w 12192000"/>
              <a:gd name="connsiteY101" fmla="*/ 1992498 h 2240205"/>
              <a:gd name="connsiteX102" fmla="*/ 2718916 w 12192000"/>
              <a:gd name="connsiteY102" fmla="*/ 1990867 h 2240205"/>
              <a:gd name="connsiteX103" fmla="*/ 2713522 w 12192000"/>
              <a:gd name="connsiteY103" fmla="*/ 1990173 h 2240205"/>
              <a:gd name="connsiteX104" fmla="*/ 2476147 w 12192000"/>
              <a:gd name="connsiteY104" fmla="*/ 1998305 h 2240205"/>
              <a:gd name="connsiteX105" fmla="*/ 2373568 w 12192000"/>
              <a:gd name="connsiteY105" fmla="*/ 2003219 h 2240205"/>
              <a:gd name="connsiteX106" fmla="*/ 2287219 w 12192000"/>
              <a:gd name="connsiteY106" fmla="*/ 1998750 h 2240205"/>
              <a:gd name="connsiteX107" fmla="*/ 2243069 w 12192000"/>
              <a:gd name="connsiteY107" fmla="*/ 2005321 h 2240205"/>
              <a:gd name="connsiteX108" fmla="*/ 2164831 w 12192000"/>
              <a:gd name="connsiteY108" fmla="*/ 2010143 h 2240205"/>
              <a:gd name="connsiteX109" fmla="*/ 2085228 w 12192000"/>
              <a:gd name="connsiteY109" fmla="*/ 2046431 h 2240205"/>
              <a:gd name="connsiteX110" fmla="*/ 2058061 w 12192000"/>
              <a:gd name="connsiteY110" fmla="*/ 2047942 h 2240205"/>
              <a:gd name="connsiteX111" fmla="*/ 2042244 w 12192000"/>
              <a:gd name="connsiteY111" fmla="*/ 2055560 h 2240205"/>
              <a:gd name="connsiteX112" fmla="*/ 1877728 w 12192000"/>
              <a:gd name="connsiteY112" fmla="*/ 2101004 h 2240205"/>
              <a:gd name="connsiteX113" fmla="*/ 1759056 w 12192000"/>
              <a:gd name="connsiteY113" fmla="*/ 2125608 h 2240205"/>
              <a:gd name="connsiteX114" fmla="*/ 1637948 w 12192000"/>
              <a:gd name="connsiteY114" fmla="*/ 2172597 h 2240205"/>
              <a:gd name="connsiteX115" fmla="*/ 1434549 w 12192000"/>
              <a:gd name="connsiteY115" fmla="*/ 2234522 h 2240205"/>
              <a:gd name="connsiteX116" fmla="*/ 1370962 w 12192000"/>
              <a:gd name="connsiteY116" fmla="*/ 2237474 h 2240205"/>
              <a:gd name="connsiteX117" fmla="*/ 1356367 w 12192000"/>
              <a:gd name="connsiteY117" fmla="*/ 2235089 h 2240205"/>
              <a:gd name="connsiteX118" fmla="*/ 1279765 w 12192000"/>
              <a:gd name="connsiteY118" fmla="*/ 2229639 h 2240205"/>
              <a:gd name="connsiteX119" fmla="*/ 1195347 w 12192000"/>
              <a:gd name="connsiteY119" fmla="*/ 2212354 h 2240205"/>
              <a:gd name="connsiteX120" fmla="*/ 970251 w 12192000"/>
              <a:gd name="connsiteY120" fmla="*/ 2221029 h 2240205"/>
              <a:gd name="connsiteX121" fmla="*/ 812914 w 12192000"/>
              <a:gd name="connsiteY121" fmla="*/ 2210095 h 2240205"/>
              <a:gd name="connsiteX122" fmla="*/ 776382 w 12192000"/>
              <a:gd name="connsiteY122" fmla="*/ 2204512 h 2240205"/>
              <a:gd name="connsiteX123" fmla="*/ 597225 w 12192000"/>
              <a:gd name="connsiteY123" fmla="*/ 2180999 h 2240205"/>
              <a:gd name="connsiteX124" fmla="*/ 520671 w 12192000"/>
              <a:gd name="connsiteY124" fmla="*/ 2180980 h 2240205"/>
              <a:gd name="connsiteX125" fmla="*/ 515024 w 12192000"/>
              <a:gd name="connsiteY125" fmla="*/ 2179258 h 2240205"/>
              <a:gd name="connsiteX126" fmla="*/ 413835 w 12192000"/>
              <a:gd name="connsiteY126" fmla="*/ 2156783 h 2240205"/>
              <a:gd name="connsiteX127" fmla="*/ 376513 w 12192000"/>
              <a:gd name="connsiteY127" fmla="*/ 2154014 h 2240205"/>
              <a:gd name="connsiteX128" fmla="*/ 273386 w 12192000"/>
              <a:gd name="connsiteY128" fmla="*/ 2142551 h 2240205"/>
              <a:gd name="connsiteX129" fmla="*/ 77641 w 12192000"/>
              <a:gd name="connsiteY129" fmla="*/ 2126835 h 2240205"/>
              <a:gd name="connsiteX130" fmla="*/ 37645 w 12192000"/>
              <a:gd name="connsiteY130" fmla="*/ 2115401 h 2240205"/>
              <a:gd name="connsiteX131" fmla="*/ 4572 w 12192000"/>
              <a:gd name="connsiteY131" fmla="*/ 2111091 h 2240205"/>
              <a:gd name="connsiteX132" fmla="*/ 0 w 12192000"/>
              <a:gd name="connsiteY132" fmla="*/ 2110468 h 2240205"/>
              <a:gd name="connsiteX133" fmla="*/ 0 w 12192000"/>
              <a:gd name="connsiteY133"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02328 w 12192000"/>
              <a:gd name="connsiteY40" fmla="*/ 1345865 h 2240205"/>
              <a:gd name="connsiteX41" fmla="*/ 7840612 w 12192000"/>
              <a:gd name="connsiteY41" fmla="*/ 1369373 h 2240205"/>
              <a:gd name="connsiteX42" fmla="*/ 7786819 w 12192000"/>
              <a:gd name="connsiteY42" fmla="*/ 1378970 h 2240205"/>
              <a:gd name="connsiteX43" fmla="*/ 7548172 w 12192000"/>
              <a:gd name="connsiteY43" fmla="*/ 1417460 h 2240205"/>
              <a:gd name="connsiteX44" fmla="*/ 7483437 w 12192000"/>
              <a:gd name="connsiteY44" fmla="*/ 1478152 h 2240205"/>
              <a:gd name="connsiteX45" fmla="*/ 7377870 w 12192000"/>
              <a:gd name="connsiteY45" fmla="*/ 1523319 h 2240205"/>
              <a:gd name="connsiteX46" fmla="*/ 7230737 w 12192000"/>
              <a:gd name="connsiteY46" fmla="*/ 1562633 h 2240205"/>
              <a:gd name="connsiteX47" fmla="*/ 7224458 w 12192000"/>
              <a:gd name="connsiteY47" fmla="*/ 1573008 h 2240205"/>
              <a:gd name="connsiteX48" fmla="*/ 7183121 w 12192000"/>
              <a:gd name="connsiteY48" fmla="*/ 1595162 h 2240205"/>
              <a:gd name="connsiteX49" fmla="*/ 7164601 w 12192000"/>
              <a:gd name="connsiteY49" fmla="*/ 1606490 h 2240205"/>
              <a:gd name="connsiteX50" fmla="*/ 6900177 w 12192000"/>
              <a:gd name="connsiteY50" fmla="*/ 1636016 h 2240205"/>
              <a:gd name="connsiteX51" fmla="*/ 6795372 w 12192000"/>
              <a:gd name="connsiteY51" fmla="*/ 1644845 h 2240205"/>
              <a:gd name="connsiteX52" fmla="*/ 6692251 w 12192000"/>
              <a:gd name="connsiteY52" fmla="*/ 1656357 h 2240205"/>
              <a:gd name="connsiteX53" fmla="*/ 6655235 w 12192000"/>
              <a:gd name="connsiteY53" fmla="*/ 1661869 h 2240205"/>
              <a:gd name="connsiteX54" fmla="*/ 6554894 w 12192000"/>
              <a:gd name="connsiteY54" fmla="*/ 1664428 h 2240205"/>
              <a:gd name="connsiteX55" fmla="*/ 6516595 w 12192000"/>
              <a:gd name="connsiteY55" fmla="*/ 1667475 h 2240205"/>
              <a:gd name="connsiteX56" fmla="*/ 6508541 w 12192000"/>
              <a:gd name="connsiteY56" fmla="*/ 1668757 h 2240205"/>
              <a:gd name="connsiteX57" fmla="*/ 6471012 w 12192000"/>
              <a:gd name="connsiteY57" fmla="*/ 1678604 h 2240205"/>
              <a:gd name="connsiteX58" fmla="*/ 6364035 w 12192000"/>
              <a:gd name="connsiteY58" fmla="*/ 1667683 h 2240205"/>
              <a:gd name="connsiteX59" fmla="*/ 6243319 w 12192000"/>
              <a:gd name="connsiteY59" fmla="*/ 1695560 h 2240205"/>
              <a:gd name="connsiteX60" fmla="*/ 6098321 w 12192000"/>
              <a:gd name="connsiteY60" fmla="*/ 1721646 h 2240205"/>
              <a:gd name="connsiteX61" fmla="*/ 5880652 w 12192000"/>
              <a:gd name="connsiteY61" fmla="*/ 1779643 h 2240205"/>
              <a:gd name="connsiteX62" fmla="*/ 5785959 w 12192000"/>
              <a:gd name="connsiteY62" fmla="*/ 1775307 h 2240205"/>
              <a:gd name="connsiteX63" fmla="*/ 5643534 w 12192000"/>
              <a:gd name="connsiteY63" fmla="*/ 1802919 h 2240205"/>
              <a:gd name="connsiteX64" fmla="*/ 5518799 w 12192000"/>
              <a:gd name="connsiteY64" fmla="*/ 1818312 h 2240205"/>
              <a:gd name="connsiteX65" fmla="*/ 5505014 w 12192000"/>
              <a:gd name="connsiteY65" fmla="*/ 1819259 h 2240205"/>
              <a:gd name="connsiteX66" fmla="*/ 5453307 w 12192000"/>
              <a:gd name="connsiteY66" fmla="*/ 1815450 h 2240205"/>
              <a:gd name="connsiteX67" fmla="*/ 5221533 w 12192000"/>
              <a:gd name="connsiteY67" fmla="*/ 1846950 h 2240205"/>
              <a:gd name="connsiteX68" fmla="*/ 5149802 w 12192000"/>
              <a:gd name="connsiteY68" fmla="*/ 1844846 h 2240205"/>
              <a:gd name="connsiteX69" fmla="*/ 5114927 w 12192000"/>
              <a:gd name="connsiteY69" fmla="*/ 1847827 h 2240205"/>
              <a:gd name="connsiteX70" fmla="*/ 5108970 w 12192000"/>
              <a:gd name="connsiteY70" fmla="*/ 1847935 h 2240205"/>
              <a:gd name="connsiteX71" fmla="*/ 5067961 w 12192000"/>
              <a:gd name="connsiteY71" fmla="*/ 1845917 h 2240205"/>
              <a:gd name="connsiteX72" fmla="*/ 5007075 w 12192000"/>
              <a:gd name="connsiteY72" fmla="*/ 1838626 h 2240205"/>
              <a:gd name="connsiteX73" fmla="*/ 4944087 w 12192000"/>
              <a:gd name="connsiteY73" fmla="*/ 1823332 h 2240205"/>
              <a:gd name="connsiteX74" fmla="*/ 4907662 w 12192000"/>
              <a:gd name="connsiteY74" fmla="*/ 1816900 h 2240205"/>
              <a:gd name="connsiteX75" fmla="*/ 4882386 w 12192000"/>
              <a:gd name="connsiteY75" fmla="*/ 1809844 h 2240205"/>
              <a:gd name="connsiteX76" fmla="*/ 4811440 w 12192000"/>
              <a:gd name="connsiteY76" fmla="*/ 1804655 h 2240205"/>
              <a:gd name="connsiteX77" fmla="*/ 4691075 w 12192000"/>
              <a:gd name="connsiteY77" fmla="*/ 1801389 h 2240205"/>
              <a:gd name="connsiteX78" fmla="*/ 4640313 w 12192000"/>
              <a:gd name="connsiteY78" fmla="*/ 1784307 h 2240205"/>
              <a:gd name="connsiteX79" fmla="*/ 4536503 w 12192000"/>
              <a:gd name="connsiteY79" fmla="*/ 1785334 h 2240205"/>
              <a:gd name="connsiteX80" fmla="*/ 4513724 w 12192000"/>
              <a:gd name="connsiteY80" fmla="*/ 1791996 h 2240205"/>
              <a:gd name="connsiteX81" fmla="*/ 4459810 w 12192000"/>
              <a:gd name="connsiteY81" fmla="*/ 1797886 h 2240205"/>
              <a:gd name="connsiteX82" fmla="*/ 4379064 w 12192000"/>
              <a:gd name="connsiteY82" fmla="*/ 1817177 h 2240205"/>
              <a:gd name="connsiteX83" fmla="*/ 4290981 w 12192000"/>
              <a:gd name="connsiteY83" fmla="*/ 1839677 h 2240205"/>
              <a:gd name="connsiteX84" fmla="*/ 4238372 w 12192000"/>
              <a:gd name="connsiteY84" fmla="*/ 1851480 h 2240205"/>
              <a:gd name="connsiteX85" fmla="*/ 4232517 w 12192000"/>
              <a:gd name="connsiteY85" fmla="*/ 1852567 h 2240205"/>
              <a:gd name="connsiteX86" fmla="*/ 4191732 w 12192000"/>
              <a:gd name="connsiteY86" fmla="*/ 1857328 h 2240205"/>
              <a:gd name="connsiteX87" fmla="*/ 4065532 w 12192000"/>
              <a:gd name="connsiteY87" fmla="*/ 1855477 h 2240205"/>
              <a:gd name="connsiteX88" fmla="*/ 4028460 w 12192000"/>
              <a:gd name="connsiteY88" fmla="*/ 1855137 h 2240205"/>
              <a:gd name="connsiteX89" fmla="*/ 4002267 w 12192000"/>
              <a:gd name="connsiteY89" fmla="*/ 1852352 h 2240205"/>
              <a:gd name="connsiteX90" fmla="*/ 3931396 w 12192000"/>
              <a:gd name="connsiteY90" fmla="*/ 1858915 h 2240205"/>
              <a:gd name="connsiteX91" fmla="*/ 3812162 w 12192000"/>
              <a:gd name="connsiteY91" fmla="*/ 1875501 h 2240205"/>
              <a:gd name="connsiteX92" fmla="*/ 3758105 w 12192000"/>
              <a:gd name="connsiteY92" fmla="*/ 1871856 h 2240205"/>
              <a:gd name="connsiteX93" fmla="*/ 3567259 w 12192000"/>
              <a:gd name="connsiteY93" fmla="*/ 1893482 h 2240205"/>
              <a:gd name="connsiteX94" fmla="*/ 3405770 w 12192000"/>
              <a:gd name="connsiteY94" fmla="*/ 1904591 h 2240205"/>
              <a:gd name="connsiteX95" fmla="*/ 3280097 w 12192000"/>
              <a:gd name="connsiteY95" fmla="*/ 1919610 h 2240205"/>
              <a:gd name="connsiteX96" fmla="*/ 3009910 w 12192000"/>
              <a:gd name="connsiteY96" fmla="*/ 1957866 h 2240205"/>
              <a:gd name="connsiteX97" fmla="*/ 2995934 w 12192000"/>
              <a:gd name="connsiteY97" fmla="*/ 1967085 h 2240205"/>
              <a:gd name="connsiteX98" fmla="*/ 2942858 w 12192000"/>
              <a:gd name="connsiteY98" fmla="*/ 1981367 h 2240205"/>
              <a:gd name="connsiteX99" fmla="*/ 2875436 w 12192000"/>
              <a:gd name="connsiteY99" fmla="*/ 1996977 h 2240205"/>
              <a:gd name="connsiteX100" fmla="*/ 2874892 w 12192000"/>
              <a:gd name="connsiteY100" fmla="*/ 1996085 h 2240205"/>
              <a:gd name="connsiteX101" fmla="*/ 2843662 w 12192000"/>
              <a:gd name="connsiteY101" fmla="*/ 1992498 h 2240205"/>
              <a:gd name="connsiteX102" fmla="*/ 2718916 w 12192000"/>
              <a:gd name="connsiteY102" fmla="*/ 1990867 h 2240205"/>
              <a:gd name="connsiteX103" fmla="*/ 2713522 w 12192000"/>
              <a:gd name="connsiteY103" fmla="*/ 1990173 h 2240205"/>
              <a:gd name="connsiteX104" fmla="*/ 2476147 w 12192000"/>
              <a:gd name="connsiteY104" fmla="*/ 1998305 h 2240205"/>
              <a:gd name="connsiteX105" fmla="*/ 2373568 w 12192000"/>
              <a:gd name="connsiteY105" fmla="*/ 2003219 h 2240205"/>
              <a:gd name="connsiteX106" fmla="*/ 2287219 w 12192000"/>
              <a:gd name="connsiteY106" fmla="*/ 1998750 h 2240205"/>
              <a:gd name="connsiteX107" fmla="*/ 2243069 w 12192000"/>
              <a:gd name="connsiteY107" fmla="*/ 2005321 h 2240205"/>
              <a:gd name="connsiteX108" fmla="*/ 2164831 w 12192000"/>
              <a:gd name="connsiteY108" fmla="*/ 2010143 h 2240205"/>
              <a:gd name="connsiteX109" fmla="*/ 2085228 w 12192000"/>
              <a:gd name="connsiteY109" fmla="*/ 2046431 h 2240205"/>
              <a:gd name="connsiteX110" fmla="*/ 2058061 w 12192000"/>
              <a:gd name="connsiteY110" fmla="*/ 2047942 h 2240205"/>
              <a:gd name="connsiteX111" fmla="*/ 2042244 w 12192000"/>
              <a:gd name="connsiteY111" fmla="*/ 2055560 h 2240205"/>
              <a:gd name="connsiteX112" fmla="*/ 1877728 w 12192000"/>
              <a:gd name="connsiteY112" fmla="*/ 2101004 h 2240205"/>
              <a:gd name="connsiteX113" fmla="*/ 1759056 w 12192000"/>
              <a:gd name="connsiteY113" fmla="*/ 2125608 h 2240205"/>
              <a:gd name="connsiteX114" fmla="*/ 1637948 w 12192000"/>
              <a:gd name="connsiteY114" fmla="*/ 2172597 h 2240205"/>
              <a:gd name="connsiteX115" fmla="*/ 1434549 w 12192000"/>
              <a:gd name="connsiteY115" fmla="*/ 2234522 h 2240205"/>
              <a:gd name="connsiteX116" fmla="*/ 1370962 w 12192000"/>
              <a:gd name="connsiteY116" fmla="*/ 2237474 h 2240205"/>
              <a:gd name="connsiteX117" fmla="*/ 1356367 w 12192000"/>
              <a:gd name="connsiteY117" fmla="*/ 2235089 h 2240205"/>
              <a:gd name="connsiteX118" fmla="*/ 1279765 w 12192000"/>
              <a:gd name="connsiteY118" fmla="*/ 2229639 h 2240205"/>
              <a:gd name="connsiteX119" fmla="*/ 1195347 w 12192000"/>
              <a:gd name="connsiteY119" fmla="*/ 2212354 h 2240205"/>
              <a:gd name="connsiteX120" fmla="*/ 970251 w 12192000"/>
              <a:gd name="connsiteY120" fmla="*/ 2221029 h 2240205"/>
              <a:gd name="connsiteX121" fmla="*/ 812914 w 12192000"/>
              <a:gd name="connsiteY121" fmla="*/ 2210095 h 2240205"/>
              <a:gd name="connsiteX122" fmla="*/ 776382 w 12192000"/>
              <a:gd name="connsiteY122" fmla="*/ 2204512 h 2240205"/>
              <a:gd name="connsiteX123" fmla="*/ 597225 w 12192000"/>
              <a:gd name="connsiteY123" fmla="*/ 2180999 h 2240205"/>
              <a:gd name="connsiteX124" fmla="*/ 520671 w 12192000"/>
              <a:gd name="connsiteY124" fmla="*/ 2180980 h 2240205"/>
              <a:gd name="connsiteX125" fmla="*/ 515024 w 12192000"/>
              <a:gd name="connsiteY125" fmla="*/ 2179258 h 2240205"/>
              <a:gd name="connsiteX126" fmla="*/ 413835 w 12192000"/>
              <a:gd name="connsiteY126" fmla="*/ 2156783 h 2240205"/>
              <a:gd name="connsiteX127" fmla="*/ 376513 w 12192000"/>
              <a:gd name="connsiteY127" fmla="*/ 2154014 h 2240205"/>
              <a:gd name="connsiteX128" fmla="*/ 273386 w 12192000"/>
              <a:gd name="connsiteY128" fmla="*/ 2142551 h 2240205"/>
              <a:gd name="connsiteX129" fmla="*/ 77641 w 12192000"/>
              <a:gd name="connsiteY129" fmla="*/ 2126835 h 2240205"/>
              <a:gd name="connsiteX130" fmla="*/ 37645 w 12192000"/>
              <a:gd name="connsiteY130" fmla="*/ 2115401 h 2240205"/>
              <a:gd name="connsiteX131" fmla="*/ 4572 w 12192000"/>
              <a:gd name="connsiteY131" fmla="*/ 2111091 h 2240205"/>
              <a:gd name="connsiteX132" fmla="*/ 0 w 12192000"/>
              <a:gd name="connsiteY132" fmla="*/ 2110468 h 2240205"/>
              <a:gd name="connsiteX133" fmla="*/ 0 w 12192000"/>
              <a:gd name="connsiteY133"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44189 w 12192000"/>
              <a:gd name="connsiteY20" fmla="*/ 938966 h 2240205"/>
              <a:gd name="connsiteX21" fmla="*/ 9500499 w 12192000"/>
              <a:gd name="connsiteY21" fmla="*/ 954680 h 2240205"/>
              <a:gd name="connsiteX22" fmla="*/ 9410017 w 12192000"/>
              <a:gd name="connsiteY22" fmla="*/ 993931 h 2240205"/>
              <a:gd name="connsiteX23" fmla="*/ 9392919 w 12192000"/>
              <a:gd name="connsiteY23" fmla="*/ 994656 h 2240205"/>
              <a:gd name="connsiteX24" fmla="*/ 9268019 w 12192000"/>
              <a:gd name="connsiteY24" fmla="*/ 1007442 h 2240205"/>
              <a:gd name="connsiteX25" fmla="*/ 9188177 w 12192000"/>
              <a:gd name="connsiteY25" fmla="*/ 1035474 h 2240205"/>
              <a:gd name="connsiteX26" fmla="*/ 9155969 w 12192000"/>
              <a:gd name="connsiteY26" fmla="*/ 1046804 h 2240205"/>
              <a:gd name="connsiteX27" fmla="*/ 9133985 w 12192000"/>
              <a:gd name="connsiteY27" fmla="*/ 1046450 h 2240205"/>
              <a:gd name="connsiteX28" fmla="*/ 9003462 w 12192000"/>
              <a:gd name="connsiteY28" fmla="*/ 1042406 h 2240205"/>
              <a:gd name="connsiteX29" fmla="*/ 8968445 w 12192000"/>
              <a:gd name="connsiteY29" fmla="*/ 1052169 h 2240205"/>
              <a:gd name="connsiteX30" fmla="*/ 8886001 w 12192000"/>
              <a:gd name="connsiteY30" fmla="*/ 1067468 h 2240205"/>
              <a:gd name="connsiteX31" fmla="*/ 8838610 w 12192000"/>
              <a:gd name="connsiteY31" fmla="*/ 1075091 h 2240205"/>
              <a:gd name="connsiteX32" fmla="*/ 8665605 w 12192000"/>
              <a:gd name="connsiteY32" fmla="*/ 1110791 h 2240205"/>
              <a:gd name="connsiteX33" fmla="*/ 8584946 w 12192000"/>
              <a:gd name="connsiteY33" fmla="*/ 1135226 h 2240205"/>
              <a:gd name="connsiteX34" fmla="*/ 8419755 w 12192000"/>
              <a:gd name="connsiteY34" fmla="*/ 1216260 h 2240205"/>
              <a:gd name="connsiteX35" fmla="*/ 8411626 w 12192000"/>
              <a:gd name="connsiteY35" fmla="*/ 1214397 h 2240205"/>
              <a:gd name="connsiteX36" fmla="*/ 8363469 w 12192000"/>
              <a:gd name="connsiteY36" fmla="*/ 1246658 h 2240205"/>
              <a:gd name="connsiteX37" fmla="*/ 8275497 w 12192000"/>
              <a:gd name="connsiteY37" fmla="*/ 1264396 h 2240205"/>
              <a:gd name="connsiteX38" fmla="*/ 8074238 w 12192000"/>
              <a:gd name="connsiteY38" fmla="*/ 1301895 h 2240205"/>
              <a:gd name="connsiteX39" fmla="*/ 7902328 w 12192000"/>
              <a:gd name="connsiteY39" fmla="*/ 1345865 h 2240205"/>
              <a:gd name="connsiteX40" fmla="*/ 7840612 w 12192000"/>
              <a:gd name="connsiteY40" fmla="*/ 1369373 h 2240205"/>
              <a:gd name="connsiteX41" fmla="*/ 7786819 w 12192000"/>
              <a:gd name="connsiteY41" fmla="*/ 1378970 h 2240205"/>
              <a:gd name="connsiteX42" fmla="*/ 7548172 w 12192000"/>
              <a:gd name="connsiteY42" fmla="*/ 1417460 h 2240205"/>
              <a:gd name="connsiteX43" fmla="*/ 7483437 w 12192000"/>
              <a:gd name="connsiteY43" fmla="*/ 1478152 h 2240205"/>
              <a:gd name="connsiteX44" fmla="*/ 7377870 w 12192000"/>
              <a:gd name="connsiteY44" fmla="*/ 1523319 h 2240205"/>
              <a:gd name="connsiteX45" fmla="*/ 7230737 w 12192000"/>
              <a:gd name="connsiteY45" fmla="*/ 1562633 h 2240205"/>
              <a:gd name="connsiteX46" fmla="*/ 7224458 w 12192000"/>
              <a:gd name="connsiteY46" fmla="*/ 1573008 h 2240205"/>
              <a:gd name="connsiteX47" fmla="*/ 7183121 w 12192000"/>
              <a:gd name="connsiteY47" fmla="*/ 1595162 h 2240205"/>
              <a:gd name="connsiteX48" fmla="*/ 7164601 w 12192000"/>
              <a:gd name="connsiteY48" fmla="*/ 1606490 h 2240205"/>
              <a:gd name="connsiteX49" fmla="*/ 6900177 w 12192000"/>
              <a:gd name="connsiteY49" fmla="*/ 1636016 h 2240205"/>
              <a:gd name="connsiteX50" fmla="*/ 6795372 w 12192000"/>
              <a:gd name="connsiteY50" fmla="*/ 1644845 h 2240205"/>
              <a:gd name="connsiteX51" fmla="*/ 6692251 w 12192000"/>
              <a:gd name="connsiteY51" fmla="*/ 1656357 h 2240205"/>
              <a:gd name="connsiteX52" fmla="*/ 6655235 w 12192000"/>
              <a:gd name="connsiteY52" fmla="*/ 1661869 h 2240205"/>
              <a:gd name="connsiteX53" fmla="*/ 6554894 w 12192000"/>
              <a:gd name="connsiteY53" fmla="*/ 1664428 h 2240205"/>
              <a:gd name="connsiteX54" fmla="*/ 6516595 w 12192000"/>
              <a:gd name="connsiteY54" fmla="*/ 1667475 h 2240205"/>
              <a:gd name="connsiteX55" fmla="*/ 6508541 w 12192000"/>
              <a:gd name="connsiteY55" fmla="*/ 1668757 h 2240205"/>
              <a:gd name="connsiteX56" fmla="*/ 6471012 w 12192000"/>
              <a:gd name="connsiteY56" fmla="*/ 1678604 h 2240205"/>
              <a:gd name="connsiteX57" fmla="*/ 6364035 w 12192000"/>
              <a:gd name="connsiteY57" fmla="*/ 1667683 h 2240205"/>
              <a:gd name="connsiteX58" fmla="*/ 6243319 w 12192000"/>
              <a:gd name="connsiteY58" fmla="*/ 1695560 h 2240205"/>
              <a:gd name="connsiteX59" fmla="*/ 6098321 w 12192000"/>
              <a:gd name="connsiteY59" fmla="*/ 1721646 h 2240205"/>
              <a:gd name="connsiteX60" fmla="*/ 5880652 w 12192000"/>
              <a:gd name="connsiteY60" fmla="*/ 1779643 h 2240205"/>
              <a:gd name="connsiteX61" fmla="*/ 5785959 w 12192000"/>
              <a:gd name="connsiteY61" fmla="*/ 1775307 h 2240205"/>
              <a:gd name="connsiteX62" fmla="*/ 5643534 w 12192000"/>
              <a:gd name="connsiteY62" fmla="*/ 1802919 h 2240205"/>
              <a:gd name="connsiteX63" fmla="*/ 5518799 w 12192000"/>
              <a:gd name="connsiteY63" fmla="*/ 1818312 h 2240205"/>
              <a:gd name="connsiteX64" fmla="*/ 5505014 w 12192000"/>
              <a:gd name="connsiteY64" fmla="*/ 1819259 h 2240205"/>
              <a:gd name="connsiteX65" fmla="*/ 5453307 w 12192000"/>
              <a:gd name="connsiteY65" fmla="*/ 1815450 h 2240205"/>
              <a:gd name="connsiteX66" fmla="*/ 5221533 w 12192000"/>
              <a:gd name="connsiteY66" fmla="*/ 1846950 h 2240205"/>
              <a:gd name="connsiteX67" fmla="*/ 5149802 w 12192000"/>
              <a:gd name="connsiteY67" fmla="*/ 1844846 h 2240205"/>
              <a:gd name="connsiteX68" fmla="*/ 5114927 w 12192000"/>
              <a:gd name="connsiteY68" fmla="*/ 1847827 h 2240205"/>
              <a:gd name="connsiteX69" fmla="*/ 5108970 w 12192000"/>
              <a:gd name="connsiteY69" fmla="*/ 1847935 h 2240205"/>
              <a:gd name="connsiteX70" fmla="*/ 5067961 w 12192000"/>
              <a:gd name="connsiteY70" fmla="*/ 1845917 h 2240205"/>
              <a:gd name="connsiteX71" fmla="*/ 5007075 w 12192000"/>
              <a:gd name="connsiteY71" fmla="*/ 1838626 h 2240205"/>
              <a:gd name="connsiteX72" fmla="*/ 4944087 w 12192000"/>
              <a:gd name="connsiteY72" fmla="*/ 1823332 h 2240205"/>
              <a:gd name="connsiteX73" fmla="*/ 4907662 w 12192000"/>
              <a:gd name="connsiteY73" fmla="*/ 1816900 h 2240205"/>
              <a:gd name="connsiteX74" fmla="*/ 4882386 w 12192000"/>
              <a:gd name="connsiteY74" fmla="*/ 1809844 h 2240205"/>
              <a:gd name="connsiteX75" fmla="*/ 4811440 w 12192000"/>
              <a:gd name="connsiteY75" fmla="*/ 1804655 h 2240205"/>
              <a:gd name="connsiteX76" fmla="*/ 4691075 w 12192000"/>
              <a:gd name="connsiteY76" fmla="*/ 1801389 h 2240205"/>
              <a:gd name="connsiteX77" fmla="*/ 4640313 w 12192000"/>
              <a:gd name="connsiteY77" fmla="*/ 1784307 h 2240205"/>
              <a:gd name="connsiteX78" fmla="*/ 4536503 w 12192000"/>
              <a:gd name="connsiteY78" fmla="*/ 1785334 h 2240205"/>
              <a:gd name="connsiteX79" fmla="*/ 4513724 w 12192000"/>
              <a:gd name="connsiteY79" fmla="*/ 1791996 h 2240205"/>
              <a:gd name="connsiteX80" fmla="*/ 4459810 w 12192000"/>
              <a:gd name="connsiteY80" fmla="*/ 1797886 h 2240205"/>
              <a:gd name="connsiteX81" fmla="*/ 4379064 w 12192000"/>
              <a:gd name="connsiteY81" fmla="*/ 1817177 h 2240205"/>
              <a:gd name="connsiteX82" fmla="*/ 4290981 w 12192000"/>
              <a:gd name="connsiteY82" fmla="*/ 1839677 h 2240205"/>
              <a:gd name="connsiteX83" fmla="*/ 4238372 w 12192000"/>
              <a:gd name="connsiteY83" fmla="*/ 1851480 h 2240205"/>
              <a:gd name="connsiteX84" fmla="*/ 4232517 w 12192000"/>
              <a:gd name="connsiteY84" fmla="*/ 1852567 h 2240205"/>
              <a:gd name="connsiteX85" fmla="*/ 4191732 w 12192000"/>
              <a:gd name="connsiteY85" fmla="*/ 1857328 h 2240205"/>
              <a:gd name="connsiteX86" fmla="*/ 4065532 w 12192000"/>
              <a:gd name="connsiteY86" fmla="*/ 1855477 h 2240205"/>
              <a:gd name="connsiteX87" fmla="*/ 4028460 w 12192000"/>
              <a:gd name="connsiteY87" fmla="*/ 1855137 h 2240205"/>
              <a:gd name="connsiteX88" fmla="*/ 4002267 w 12192000"/>
              <a:gd name="connsiteY88" fmla="*/ 1852352 h 2240205"/>
              <a:gd name="connsiteX89" fmla="*/ 3931396 w 12192000"/>
              <a:gd name="connsiteY89" fmla="*/ 1858915 h 2240205"/>
              <a:gd name="connsiteX90" fmla="*/ 3812162 w 12192000"/>
              <a:gd name="connsiteY90" fmla="*/ 1875501 h 2240205"/>
              <a:gd name="connsiteX91" fmla="*/ 3758105 w 12192000"/>
              <a:gd name="connsiteY91" fmla="*/ 1871856 h 2240205"/>
              <a:gd name="connsiteX92" fmla="*/ 3567259 w 12192000"/>
              <a:gd name="connsiteY92" fmla="*/ 1893482 h 2240205"/>
              <a:gd name="connsiteX93" fmla="*/ 3405770 w 12192000"/>
              <a:gd name="connsiteY93" fmla="*/ 1904591 h 2240205"/>
              <a:gd name="connsiteX94" fmla="*/ 3280097 w 12192000"/>
              <a:gd name="connsiteY94" fmla="*/ 1919610 h 2240205"/>
              <a:gd name="connsiteX95" fmla="*/ 3009910 w 12192000"/>
              <a:gd name="connsiteY95" fmla="*/ 1957866 h 2240205"/>
              <a:gd name="connsiteX96" fmla="*/ 2995934 w 12192000"/>
              <a:gd name="connsiteY96" fmla="*/ 1967085 h 2240205"/>
              <a:gd name="connsiteX97" fmla="*/ 2942858 w 12192000"/>
              <a:gd name="connsiteY97" fmla="*/ 1981367 h 2240205"/>
              <a:gd name="connsiteX98" fmla="*/ 2875436 w 12192000"/>
              <a:gd name="connsiteY98" fmla="*/ 1996977 h 2240205"/>
              <a:gd name="connsiteX99" fmla="*/ 2874892 w 12192000"/>
              <a:gd name="connsiteY99" fmla="*/ 1996085 h 2240205"/>
              <a:gd name="connsiteX100" fmla="*/ 2843662 w 12192000"/>
              <a:gd name="connsiteY100" fmla="*/ 1992498 h 2240205"/>
              <a:gd name="connsiteX101" fmla="*/ 2718916 w 12192000"/>
              <a:gd name="connsiteY101" fmla="*/ 1990867 h 2240205"/>
              <a:gd name="connsiteX102" fmla="*/ 2713522 w 12192000"/>
              <a:gd name="connsiteY102" fmla="*/ 1990173 h 2240205"/>
              <a:gd name="connsiteX103" fmla="*/ 2476147 w 12192000"/>
              <a:gd name="connsiteY103" fmla="*/ 1998305 h 2240205"/>
              <a:gd name="connsiteX104" fmla="*/ 2373568 w 12192000"/>
              <a:gd name="connsiteY104" fmla="*/ 2003219 h 2240205"/>
              <a:gd name="connsiteX105" fmla="*/ 2287219 w 12192000"/>
              <a:gd name="connsiteY105" fmla="*/ 1998750 h 2240205"/>
              <a:gd name="connsiteX106" fmla="*/ 2243069 w 12192000"/>
              <a:gd name="connsiteY106" fmla="*/ 2005321 h 2240205"/>
              <a:gd name="connsiteX107" fmla="*/ 2164831 w 12192000"/>
              <a:gd name="connsiteY107" fmla="*/ 2010143 h 2240205"/>
              <a:gd name="connsiteX108" fmla="*/ 2085228 w 12192000"/>
              <a:gd name="connsiteY108" fmla="*/ 2046431 h 2240205"/>
              <a:gd name="connsiteX109" fmla="*/ 2058061 w 12192000"/>
              <a:gd name="connsiteY109" fmla="*/ 2047942 h 2240205"/>
              <a:gd name="connsiteX110" fmla="*/ 2042244 w 12192000"/>
              <a:gd name="connsiteY110" fmla="*/ 2055560 h 2240205"/>
              <a:gd name="connsiteX111" fmla="*/ 1877728 w 12192000"/>
              <a:gd name="connsiteY111" fmla="*/ 2101004 h 2240205"/>
              <a:gd name="connsiteX112" fmla="*/ 1759056 w 12192000"/>
              <a:gd name="connsiteY112" fmla="*/ 2125608 h 2240205"/>
              <a:gd name="connsiteX113" fmla="*/ 1637948 w 12192000"/>
              <a:gd name="connsiteY113" fmla="*/ 2172597 h 2240205"/>
              <a:gd name="connsiteX114" fmla="*/ 1434549 w 12192000"/>
              <a:gd name="connsiteY114" fmla="*/ 2234522 h 2240205"/>
              <a:gd name="connsiteX115" fmla="*/ 1370962 w 12192000"/>
              <a:gd name="connsiteY115" fmla="*/ 2237474 h 2240205"/>
              <a:gd name="connsiteX116" fmla="*/ 1356367 w 12192000"/>
              <a:gd name="connsiteY116" fmla="*/ 2235089 h 2240205"/>
              <a:gd name="connsiteX117" fmla="*/ 1279765 w 12192000"/>
              <a:gd name="connsiteY117" fmla="*/ 2229639 h 2240205"/>
              <a:gd name="connsiteX118" fmla="*/ 1195347 w 12192000"/>
              <a:gd name="connsiteY118" fmla="*/ 2212354 h 2240205"/>
              <a:gd name="connsiteX119" fmla="*/ 970251 w 12192000"/>
              <a:gd name="connsiteY119" fmla="*/ 2221029 h 2240205"/>
              <a:gd name="connsiteX120" fmla="*/ 812914 w 12192000"/>
              <a:gd name="connsiteY120" fmla="*/ 2210095 h 2240205"/>
              <a:gd name="connsiteX121" fmla="*/ 776382 w 12192000"/>
              <a:gd name="connsiteY121" fmla="*/ 2204512 h 2240205"/>
              <a:gd name="connsiteX122" fmla="*/ 597225 w 12192000"/>
              <a:gd name="connsiteY122" fmla="*/ 2180999 h 2240205"/>
              <a:gd name="connsiteX123" fmla="*/ 520671 w 12192000"/>
              <a:gd name="connsiteY123" fmla="*/ 2180980 h 2240205"/>
              <a:gd name="connsiteX124" fmla="*/ 515024 w 12192000"/>
              <a:gd name="connsiteY124" fmla="*/ 2179258 h 2240205"/>
              <a:gd name="connsiteX125" fmla="*/ 413835 w 12192000"/>
              <a:gd name="connsiteY125" fmla="*/ 2156783 h 2240205"/>
              <a:gd name="connsiteX126" fmla="*/ 376513 w 12192000"/>
              <a:gd name="connsiteY126" fmla="*/ 2154014 h 2240205"/>
              <a:gd name="connsiteX127" fmla="*/ 273386 w 12192000"/>
              <a:gd name="connsiteY127" fmla="*/ 2142551 h 2240205"/>
              <a:gd name="connsiteX128" fmla="*/ 77641 w 12192000"/>
              <a:gd name="connsiteY128" fmla="*/ 2126835 h 2240205"/>
              <a:gd name="connsiteX129" fmla="*/ 37645 w 12192000"/>
              <a:gd name="connsiteY129" fmla="*/ 2115401 h 2240205"/>
              <a:gd name="connsiteX130" fmla="*/ 4572 w 12192000"/>
              <a:gd name="connsiteY130" fmla="*/ 2111091 h 2240205"/>
              <a:gd name="connsiteX131" fmla="*/ 0 w 12192000"/>
              <a:gd name="connsiteY131" fmla="*/ 2110468 h 2240205"/>
              <a:gd name="connsiteX132" fmla="*/ 0 w 12192000"/>
              <a:gd name="connsiteY132"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00499 w 12192000"/>
              <a:gd name="connsiteY20" fmla="*/ 954680 h 2240205"/>
              <a:gd name="connsiteX21" fmla="*/ 9410017 w 12192000"/>
              <a:gd name="connsiteY21" fmla="*/ 993931 h 2240205"/>
              <a:gd name="connsiteX22" fmla="*/ 9392919 w 12192000"/>
              <a:gd name="connsiteY22" fmla="*/ 994656 h 2240205"/>
              <a:gd name="connsiteX23" fmla="*/ 9268019 w 12192000"/>
              <a:gd name="connsiteY23" fmla="*/ 1007442 h 2240205"/>
              <a:gd name="connsiteX24" fmla="*/ 9188177 w 12192000"/>
              <a:gd name="connsiteY24" fmla="*/ 1035474 h 2240205"/>
              <a:gd name="connsiteX25" fmla="*/ 9155969 w 12192000"/>
              <a:gd name="connsiteY25" fmla="*/ 1046804 h 2240205"/>
              <a:gd name="connsiteX26" fmla="*/ 9133985 w 12192000"/>
              <a:gd name="connsiteY26" fmla="*/ 1046450 h 2240205"/>
              <a:gd name="connsiteX27" fmla="*/ 9003462 w 12192000"/>
              <a:gd name="connsiteY27" fmla="*/ 1042406 h 2240205"/>
              <a:gd name="connsiteX28" fmla="*/ 8968445 w 12192000"/>
              <a:gd name="connsiteY28" fmla="*/ 1052169 h 2240205"/>
              <a:gd name="connsiteX29" fmla="*/ 8886001 w 12192000"/>
              <a:gd name="connsiteY29" fmla="*/ 1067468 h 2240205"/>
              <a:gd name="connsiteX30" fmla="*/ 8838610 w 12192000"/>
              <a:gd name="connsiteY30" fmla="*/ 1075091 h 2240205"/>
              <a:gd name="connsiteX31" fmla="*/ 8665605 w 12192000"/>
              <a:gd name="connsiteY31" fmla="*/ 1110791 h 2240205"/>
              <a:gd name="connsiteX32" fmla="*/ 8584946 w 12192000"/>
              <a:gd name="connsiteY32" fmla="*/ 1135226 h 2240205"/>
              <a:gd name="connsiteX33" fmla="*/ 8419755 w 12192000"/>
              <a:gd name="connsiteY33" fmla="*/ 1216260 h 2240205"/>
              <a:gd name="connsiteX34" fmla="*/ 8411626 w 12192000"/>
              <a:gd name="connsiteY34" fmla="*/ 1214397 h 2240205"/>
              <a:gd name="connsiteX35" fmla="*/ 8363469 w 12192000"/>
              <a:gd name="connsiteY35" fmla="*/ 1246658 h 2240205"/>
              <a:gd name="connsiteX36" fmla="*/ 8275497 w 12192000"/>
              <a:gd name="connsiteY36" fmla="*/ 1264396 h 2240205"/>
              <a:gd name="connsiteX37" fmla="*/ 8074238 w 12192000"/>
              <a:gd name="connsiteY37" fmla="*/ 1301895 h 2240205"/>
              <a:gd name="connsiteX38" fmla="*/ 7902328 w 12192000"/>
              <a:gd name="connsiteY38" fmla="*/ 1345865 h 2240205"/>
              <a:gd name="connsiteX39" fmla="*/ 7840612 w 12192000"/>
              <a:gd name="connsiteY39" fmla="*/ 1369373 h 2240205"/>
              <a:gd name="connsiteX40" fmla="*/ 7786819 w 12192000"/>
              <a:gd name="connsiteY40" fmla="*/ 1378970 h 2240205"/>
              <a:gd name="connsiteX41" fmla="*/ 7548172 w 12192000"/>
              <a:gd name="connsiteY41" fmla="*/ 1417460 h 2240205"/>
              <a:gd name="connsiteX42" fmla="*/ 7483437 w 12192000"/>
              <a:gd name="connsiteY42" fmla="*/ 1478152 h 2240205"/>
              <a:gd name="connsiteX43" fmla="*/ 7377870 w 12192000"/>
              <a:gd name="connsiteY43" fmla="*/ 1523319 h 2240205"/>
              <a:gd name="connsiteX44" fmla="*/ 7230737 w 12192000"/>
              <a:gd name="connsiteY44" fmla="*/ 1562633 h 2240205"/>
              <a:gd name="connsiteX45" fmla="*/ 7224458 w 12192000"/>
              <a:gd name="connsiteY45" fmla="*/ 1573008 h 2240205"/>
              <a:gd name="connsiteX46" fmla="*/ 7183121 w 12192000"/>
              <a:gd name="connsiteY46" fmla="*/ 1595162 h 2240205"/>
              <a:gd name="connsiteX47" fmla="*/ 7164601 w 12192000"/>
              <a:gd name="connsiteY47" fmla="*/ 1606490 h 2240205"/>
              <a:gd name="connsiteX48" fmla="*/ 6900177 w 12192000"/>
              <a:gd name="connsiteY48" fmla="*/ 1636016 h 2240205"/>
              <a:gd name="connsiteX49" fmla="*/ 6795372 w 12192000"/>
              <a:gd name="connsiteY49" fmla="*/ 1644845 h 2240205"/>
              <a:gd name="connsiteX50" fmla="*/ 6692251 w 12192000"/>
              <a:gd name="connsiteY50" fmla="*/ 1656357 h 2240205"/>
              <a:gd name="connsiteX51" fmla="*/ 6655235 w 12192000"/>
              <a:gd name="connsiteY51" fmla="*/ 1661869 h 2240205"/>
              <a:gd name="connsiteX52" fmla="*/ 6554894 w 12192000"/>
              <a:gd name="connsiteY52" fmla="*/ 1664428 h 2240205"/>
              <a:gd name="connsiteX53" fmla="*/ 6516595 w 12192000"/>
              <a:gd name="connsiteY53" fmla="*/ 1667475 h 2240205"/>
              <a:gd name="connsiteX54" fmla="*/ 6508541 w 12192000"/>
              <a:gd name="connsiteY54" fmla="*/ 1668757 h 2240205"/>
              <a:gd name="connsiteX55" fmla="*/ 6471012 w 12192000"/>
              <a:gd name="connsiteY55" fmla="*/ 1678604 h 2240205"/>
              <a:gd name="connsiteX56" fmla="*/ 6364035 w 12192000"/>
              <a:gd name="connsiteY56" fmla="*/ 1667683 h 2240205"/>
              <a:gd name="connsiteX57" fmla="*/ 6243319 w 12192000"/>
              <a:gd name="connsiteY57" fmla="*/ 1695560 h 2240205"/>
              <a:gd name="connsiteX58" fmla="*/ 6098321 w 12192000"/>
              <a:gd name="connsiteY58" fmla="*/ 1721646 h 2240205"/>
              <a:gd name="connsiteX59" fmla="*/ 5880652 w 12192000"/>
              <a:gd name="connsiteY59" fmla="*/ 1779643 h 2240205"/>
              <a:gd name="connsiteX60" fmla="*/ 5785959 w 12192000"/>
              <a:gd name="connsiteY60" fmla="*/ 1775307 h 2240205"/>
              <a:gd name="connsiteX61" fmla="*/ 5643534 w 12192000"/>
              <a:gd name="connsiteY61" fmla="*/ 1802919 h 2240205"/>
              <a:gd name="connsiteX62" fmla="*/ 5518799 w 12192000"/>
              <a:gd name="connsiteY62" fmla="*/ 1818312 h 2240205"/>
              <a:gd name="connsiteX63" fmla="*/ 5505014 w 12192000"/>
              <a:gd name="connsiteY63" fmla="*/ 1819259 h 2240205"/>
              <a:gd name="connsiteX64" fmla="*/ 5453307 w 12192000"/>
              <a:gd name="connsiteY64" fmla="*/ 1815450 h 2240205"/>
              <a:gd name="connsiteX65" fmla="*/ 5221533 w 12192000"/>
              <a:gd name="connsiteY65" fmla="*/ 1846950 h 2240205"/>
              <a:gd name="connsiteX66" fmla="*/ 5149802 w 12192000"/>
              <a:gd name="connsiteY66" fmla="*/ 1844846 h 2240205"/>
              <a:gd name="connsiteX67" fmla="*/ 5114927 w 12192000"/>
              <a:gd name="connsiteY67" fmla="*/ 1847827 h 2240205"/>
              <a:gd name="connsiteX68" fmla="*/ 5108970 w 12192000"/>
              <a:gd name="connsiteY68" fmla="*/ 1847935 h 2240205"/>
              <a:gd name="connsiteX69" fmla="*/ 5067961 w 12192000"/>
              <a:gd name="connsiteY69" fmla="*/ 1845917 h 2240205"/>
              <a:gd name="connsiteX70" fmla="*/ 5007075 w 12192000"/>
              <a:gd name="connsiteY70" fmla="*/ 1838626 h 2240205"/>
              <a:gd name="connsiteX71" fmla="*/ 4944087 w 12192000"/>
              <a:gd name="connsiteY71" fmla="*/ 1823332 h 2240205"/>
              <a:gd name="connsiteX72" fmla="*/ 4907662 w 12192000"/>
              <a:gd name="connsiteY72" fmla="*/ 1816900 h 2240205"/>
              <a:gd name="connsiteX73" fmla="*/ 4882386 w 12192000"/>
              <a:gd name="connsiteY73" fmla="*/ 1809844 h 2240205"/>
              <a:gd name="connsiteX74" fmla="*/ 4811440 w 12192000"/>
              <a:gd name="connsiteY74" fmla="*/ 1804655 h 2240205"/>
              <a:gd name="connsiteX75" fmla="*/ 4691075 w 12192000"/>
              <a:gd name="connsiteY75" fmla="*/ 1801389 h 2240205"/>
              <a:gd name="connsiteX76" fmla="*/ 4640313 w 12192000"/>
              <a:gd name="connsiteY76" fmla="*/ 1784307 h 2240205"/>
              <a:gd name="connsiteX77" fmla="*/ 4536503 w 12192000"/>
              <a:gd name="connsiteY77" fmla="*/ 1785334 h 2240205"/>
              <a:gd name="connsiteX78" fmla="*/ 4513724 w 12192000"/>
              <a:gd name="connsiteY78" fmla="*/ 1791996 h 2240205"/>
              <a:gd name="connsiteX79" fmla="*/ 4459810 w 12192000"/>
              <a:gd name="connsiteY79" fmla="*/ 1797886 h 2240205"/>
              <a:gd name="connsiteX80" fmla="*/ 4379064 w 12192000"/>
              <a:gd name="connsiteY80" fmla="*/ 1817177 h 2240205"/>
              <a:gd name="connsiteX81" fmla="*/ 4290981 w 12192000"/>
              <a:gd name="connsiteY81" fmla="*/ 1839677 h 2240205"/>
              <a:gd name="connsiteX82" fmla="*/ 4238372 w 12192000"/>
              <a:gd name="connsiteY82" fmla="*/ 1851480 h 2240205"/>
              <a:gd name="connsiteX83" fmla="*/ 4232517 w 12192000"/>
              <a:gd name="connsiteY83" fmla="*/ 1852567 h 2240205"/>
              <a:gd name="connsiteX84" fmla="*/ 4191732 w 12192000"/>
              <a:gd name="connsiteY84" fmla="*/ 1857328 h 2240205"/>
              <a:gd name="connsiteX85" fmla="*/ 4065532 w 12192000"/>
              <a:gd name="connsiteY85" fmla="*/ 1855477 h 2240205"/>
              <a:gd name="connsiteX86" fmla="*/ 4028460 w 12192000"/>
              <a:gd name="connsiteY86" fmla="*/ 1855137 h 2240205"/>
              <a:gd name="connsiteX87" fmla="*/ 4002267 w 12192000"/>
              <a:gd name="connsiteY87" fmla="*/ 1852352 h 2240205"/>
              <a:gd name="connsiteX88" fmla="*/ 3931396 w 12192000"/>
              <a:gd name="connsiteY88" fmla="*/ 1858915 h 2240205"/>
              <a:gd name="connsiteX89" fmla="*/ 3812162 w 12192000"/>
              <a:gd name="connsiteY89" fmla="*/ 1875501 h 2240205"/>
              <a:gd name="connsiteX90" fmla="*/ 3758105 w 12192000"/>
              <a:gd name="connsiteY90" fmla="*/ 1871856 h 2240205"/>
              <a:gd name="connsiteX91" fmla="*/ 3567259 w 12192000"/>
              <a:gd name="connsiteY91" fmla="*/ 1893482 h 2240205"/>
              <a:gd name="connsiteX92" fmla="*/ 3405770 w 12192000"/>
              <a:gd name="connsiteY92" fmla="*/ 1904591 h 2240205"/>
              <a:gd name="connsiteX93" fmla="*/ 3280097 w 12192000"/>
              <a:gd name="connsiteY93" fmla="*/ 1919610 h 2240205"/>
              <a:gd name="connsiteX94" fmla="*/ 3009910 w 12192000"/>
              <a:gd name="connsiteY94" fmla="*/ 1957866 h 2240205"/>
              <a:gd name="connsiteX95" fmla="*/ 2995934 w 12192000"/>
              <a:gd name="connsiteY95" fmla="*/ 1967085 h 2240205"/>
              <a:gd name="connsiteX96" fmla="*/ 2942858 w 12192000"/>
              <a:gd name="connsiteY96" fmla="*/ 1981367 h 2240205"/>
              <a:gd name="connsiteX97" fmla="*/ 2875436 w 12192000"/>
              <a:gd name="connsiteY97" fmla="*/ 1996977 h 2240205"/>
              <a:gd name="connsiteX98" fmla="*/ 2874892 w 12192000"/>
              <a:gd name="connsiteY98" fmla="*/ 1996085 h 2240205"/>
              <a:gd name="connsiteX99" fmla="*/ 2843662 w 12192000"/>
              <a:gd name="connsiteY99" fmla="*/ 1992498 h 2240205"/>
              <a:gd name="connsiteX100" fmla="*/ 2718916 w 12192000"/>
              <a:gd name="connsiteY100" fmla="*/ 1990867 h 2240205"/>
              <a:gd name="connsiteX101" fmla="*/ 2713522 w 12192000"/>
              <a:gd name="connsiteY101" fmla="*/ 1990173 h 2240205"/>
              <a:gd name="connsiteX102" fmla="*/ 2476147 w 12192000"/>
              <a:gd name="connsiteY102" fmla="*/ 1998305 h 2240205"/>
              <a:gd name="connsiteX103" fmla="*/ 2373568 w 12192000"/>
              <a:gd name="connsiteY103" fmla="*/ 2003219 h 2240205"/>
              <a:gd name="connsiteX104" fmla="*/ 2287219 w 12192000"/>
              <a:gd name="connsiteY104" fmla="*/ 1998750 h 2240205"/>
              <a:gd name="connsiteX105" fmla="*/ 2243069 w 12192000"/>
              <a:gd name="connsiteY105" fmla="*/ 2005321 h 2240205"/>
              <a:gd name="connsiteX106" fmla="*/ 2164831 w 12192000"/>
              <a:gd name="connsiteY106" fmla="*/ 2010143 h 2240205"/>
              <a:gd name="connsiteX107" fmla="*/ 2085228 w 12192000"/>
              <a:gd name="connsiteY107" fmla="*/ 2046431 h 2240205"/>
              <a:gd name="connsiteX108" fmla="*/ 2058061 w 12192000"/>
              <a:gd name="connsiteY108" fmla="*/ 2047942 h 2240205"/>
              <a:gd name="connsiteX109" fmla="*/ 2042244 w 12192000"/>
              <a:gd name="connsiteY109" fmla="*/ 2055560 h 2240205"/>
              <a:gd name="connsiteX110" fmla="*/ 1877728 w 12192000"/>
              <a:gd name="connsiteY110" fmla="*/ 2101004 h 2240205"/>
              <a:gd name="connsiteX111" fmla="*/ 1759056 w 12192000"/>
              <a:gd name="connsiteY111" fmla="*/ 2125608 h 2240205"/>
              <a:gd name="connsiteX112" fmla="*/ 1637948 w 12192000"/>
              <a:gd name="connsiteY112" fmla="*/ 2172597 h 2240205"/>
              <a:gd name="connsiteX113" fmla="*/ 1434549 w 12192000"/>
              <a:gd name="connsiteY113" fmla="*/ 2234522 h 2240205"/>
              <a:gd name="connsiteX114" fmla="*/ 1370962 w 12192000"/>
              <a:gd name="connsiteY114" fmla="*/ 2237474 h 2240205"/>
              <a:gd name="connsiteX115" fmla="*/ 1356367 w 12192000"/>
              <a:gd name="connsiteY115" fmla="*/ 2235089 h 2240205"/>
              <a:gd name="connsiteX116" fmla="*/ 1279765 w 12192000"/>
              <a:gd name="connsiteY116" fmla="*/ 2229639 h 2240205"/>
              <a:gd name="connsiteX117" fmla="*/ 1195347 w 12192000"/>
              <a:gd name="connsiteY117" fmla="*/ 2212354 h 2240205"/>
              <a:gd name="connsiteX118" fmla="*/ 970251 w 12192000"/>
              <a:gd name="connsiteY118" fmla="*/ 2221029 h 2240205"/>
              <a:gd name="connsiteX119" fmla="*/ 812914 w 12192000"/>
              <a:gd name="connsiteY119" fmla="*/ 2210095 h 2240205"/>
              <a:gd name="connsiteX120" fmla="*/ 776382 w 12192000"/>
              <a:gd name="connsiteY120" fmla="*/ 2204512 h 2240205"/>
              <a:gd name="connsiteX121" fmla="*/ 597225 w 12192000"/>
              <a:gd name="connsiteY121" fmla="*/ 2180999 h 2240205"/>
              <a:gd name="connsiteX122" fmla="*/ 520671 w 12192000"/>
              <a:gd name="connsiteY122" fmla="*/ 2180980 h 2240205"/>
              <a:gd name="connsiteX123" fmla="*/ 515024 w 12192000"/>
              <a:gd name="connsiteY123" fmla="*/ 2179258 h 2240205"/>
              <a:gd name="connsiteX124" fmla="*/ 413835 w 12192000"/>
              <a:gd name="connsiteY124" fmla="*/ 2156783 h 2240205"/>
              <a:gd name="connsiteX125" fmla="*/ 376513 w 12192000"/>
              <a:gd name="connsiteY125" fmla="*/ 2154014 h 2240205"/>
              <a:gd name="connsiteX126" fmla="*/ 273386 w 12192000"/>
              <a:gd name="connsiteY126" fmla="*/ 2142551 h 2240205"/>
              <a:gd name="connsiteX127" fmla="*/ 77641 w 12192000"/>
              <a:gd name="connsiteY127" fmla="*/ 2126835 h 2240205"/>
              <a:gd name="connsiteX128" fmla="*/ 37645 w 12192000"/>
              <a:gd name="connsiteY128" fmla="*/ 2115401 h 2240205"/>
              <a:gd name="connsiteX129" fmla="*/ 4572 w 12192000"/>
              <a:gd name="connsiteY129" fmla="*/ 2111091 h 2240205"/>
              <a:gd name="connsiteX130" fmla="*/ 0 w 12192000"/>
              <a:gd name="connsiteY130" fmla="*/ 2110468 h 2240205"/>
              <a:gd name="connsiteX131" fmla="*/ 0 w 12192000"/>
              <a:gd name="connsiteY131"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00499 w 12192000"/>
              <a:gd name="connsiteY20" fmla="*/ 954680 h 2240205"/>
              <a:gd name="connsiteX21" fmla="*/ 9410017 w 12192000"/>
              <a:gd name="connsiteY21" fmla="*/ 993931 h 2240205"/>
              <a:gd name="connsiteX22" fmla="*/ 9392919 w 12192000"/>
              <a:gd name="connsiteY22" fmla="*/ 994656 h 2240205"/>
              <a:gd name="connsiteX23" fmla="*/ 9268019 w 12192000"/>
              <a:gd name="connsiteY23" fmla="*/ 1007442 h 2240205"/>
              <a:gd name="connsiteX24" fmla="*/ 9188177 w 12192000"/>
              <a:gd name="connsiteY24" fmla="*/ 1035474 h 2240205"/>
              <a:gd name="connsiteX25" fmla="*/ 9155969 w 12192000"/>
              <a:gd name="connsiteY25" fmla="*/ 1046804 h 2240205"/>
              <a:gd name="connsiteX26" fmla="*/ 9133985 w 12192000"/>
              <a:gd name="connsiteY26" fmla="*/ 1046450 h 2240205"/>
              <a:gd name="connsiteX27" fmla="*/ 9003462 w 12192000"/>
              <a:gd name="connsiteY27" fmla="*/ 1042406 h 2240205"/>
              <a:gd name="connsiteX28" fmla="*/ 8968445 w 12192000"/>
              <a:gd name="connsiteY28" fmla="*/ 1052169 h 2240205"/>
              <a:gd name="connsiteX29" fmla="*/ 8886001 w 12192000"/>
              <a:gd name="connsiteY29" fmla="*/ 1067468 h 2240205"/>
              <a:gd name="connsiteX30" fmla="*/ 8838610 w 12192000"/>
              <a:gd name="connsiteY30" fmla="*/ 1075091 h 2240205"/>
              <a:gd name="connsiteX31" fmla="*/ 8665605 w 12192000"/>
              <a:gd name="connsiteY31" fmla="*/ 1110791 h 2240205"/>
              <a:gd name="connsiteX32" fmla="*/ 8584946 w 12192000"/>
              <a:gd name="connsiteY32" fmla="*/ 1135226 h 2240205"/>
              <a:gd name="connsiteX33" fmla="*/ 8419755 w 12192000"/>
              <a:gd name="connsiteY33" fmla="*/ 1216260 h 2240205"/>
              <a:gd name="connsiteX34" fmla="*/ 8411626 w 12192000"/>
              <a:gd name="connsiteY34" fmla="*/ 1214397 h 2240205"/>
              <a:gd name="connsiteX35" fmla="*/ 8363469 w 12192000"/>
              <a:gd name="connsiteY35" fmla="*/ 1246658 h 2240205"/>
              <a:gd name="connsiteX36" fmla="*/ 8275497 w 12192000"/>
              <a:gd name="connsiteY36" fmla="*/ 1264396 h 2240205"/>
              <a:gd name="connsiteX37" fmla="*/ 8074238 w 12192000"/>
              <a:gd name="connsiteY37" fmla="*/ 1301895 h 2240205"/>
              <a:gd name="connsiteX38" fmla="*/ 7902328 w 12192000"/>
              <a:gd name="connsiteY38" fmla="*/ 1345865 h 2240205"/>
              <a:gd name="connsiteX39" fmla="*/ 7840612 w 12192000"/>
              <a:gd name="connsiteY39" fmla="*/ 1369373 h 2240205"/>
              <a:gd name="connsiteX40" fmla="*/ 7786819 w 12192000"/>
              <a:gd name="connsiteY40" fmla="*/ 1378970 h 2240205"/>
              <a:gd name="connsiteX41" fmla="*/ 7548172 w 12192000"/>
              <a:gd name="connsiteY41" fmla="*/ 1417460 h 2240205"/>
              <a:gd name="connsiteX42" fmla="*/ 7483437 w 12192000"/>
              <a:gd name="connsiteY42" fmla="*/ 1478152 h 2240205"/>
              <a:gd name="connsiteX43" fmla="*/ 7377870 w 12192000"/>
              <a:gd name="connsiteY43" fmla="*/ 1523319 h 2240205"/>
              <a:gd name="connsiteX44" fmla="*/ 7230737 w 12192000"/>
              <a:gd name="connsiteY44" fmla="*/ 1562633 h 2240205"/>
              <a:gd name="connsiteX45" fmla="*/ 7224458 w 12192000"/>
              <a:gd name="connsiteY45" fmla="*/ 1573008 h 2240205"/>
              <a:gd name="connsiteX46" fmla="*/ 7183121 w 12192000"/>
              <a:gd name="connsiteY46" fmla="*/ 1595162 h 2240205"/>
              <a:gd name="connsiteX47" fmla="*/ 7164601 w 12192000"/>
              <a:gd name="connsiteY47" fmla="*/ 1606490 h 2240205"/>
              <a:gd name="connsiteX48" fmla="*/ 6900177 w 12192000"/>
              <a:gd name="connsiteY48" fmla="*/ 1636016 h 2240205"/>
              <a:gd name="connsiteX49" fmla="*/ 6795372 w 12192000"/>
              <a:gd name="connsiteY49" fmla="*/ 1644845 h 2240205"/>
              <a:gd name="connsiteX50" fmla="*/ 6692251 w 12192000"/>
              <a:gd name="connsiteY50" fmla="*/ 1656357 h 2240205"/>
              <a:gd name="connsiteX51" fmla="*/ 6655235 w 12192000"/>
              <a:gd name="connsiteY51" fmla="*/ 1661869 h 2240205"/>
              <a:gd name="connsiteX52" fmla="*/ 6554894 w 12192000"/>
              <a:gd name="connsiteY52" fmla="*/ 1664428 h 2240205"/>
              <a:gd name="connsiteX53" fmla="*/ 6516595 w 12192000"/>
              <a:gd name="connsiteY53" fmla="*/ 1667475 h 2240205"/>
              <a:gd name="connsiteX54" fmla="*/ 6508541 w 12192000"/>
              <a:gd name="connsiteY54" fmla="*/ 1668757 h 2240205"/>
              <a:gd name="connsiteX55" fmla="*/ 6471012 w 12192000"/>
              <a:gd name="connsiteY55" fmla="*/ 1678604 h 2240205"/>
              <a:gd name="connsiteX56" fmla="*/ 6364035 w 12192000"/>
              <a:gd name="connsiteY56" fmla="*/ 1667683 h 2240205"/>
              <a:gd name="connsiteX57" fmla="*/ 6243319 w 12192000"/>
              <a:gd name="connsiteY57" fmla="*/ 1695560 h 2240205"/>
              <a:gd name="connsiteX58" fmla="*/ 6098321 w 12192000"/>
              <a:gd name="connsiteY58" fmla="*/ 1721646 h 2240205"/>
              <a:gd name="connsiteX59" fmla="*/ 5880652 w 12192000"/>
              <a:gd name="connsiteY59" fmla="*/ 1779643 h 2240205"/>
              <a:gd name="connsiteX60" fmla="*/ 5785959 w 12192000"/>
              <a:gd name="connsiteY60" fmla="*/ 1775307 h 2240205"/>
              <a:gd name="connsiteX61" fmla="*/ 5643534 w 12192000"/>
              <a:gd name="connsiteY61" fmla="*/ 1802919 h 2240205"/>
              <a:gd name="connsiteX62" fmla="*/ 5518799 w 12192000"/>
              <a:gd name="connsiteY62" fmla="*/ 1818312 h 2240205"/>
              <a:gd name="connsiteX63" fmla="*/ 5505014 w 12192000"/>
              <a:gd name="connsiteY63" fmla="*/ 1819259 h 2240205"/>
              <a:gd name="connsiteX64" fmla="*/ 5453307 w 12192000"/>
              <a:gd name="connsiteY64" fmla="*/ 1815450 h 2240205"/>
              <a:gd name="connsiteX65" fmla="*/ 5221533 w 12192000"/>
              <a:gd name="connsiteY65" fmla="*/ 1846950 h 2240205"/>
              <a:gd name="connsiteX66" fmla="*/ 5149802 w 12192000"/>
              <a:gd name="connsiteY66" fmla="*/ 1844846 h 2240205"/>
              <a:gd name="connsiteX67" fmla="*/ 5114927 w 12192000"/>
              <a:gd name="connsiteY67" fmla="*/ 1847827 h 2240205"/>
              <a:gd name="connsiteX68" fmla="*/ 5108970 w 12192000"/>
              <a:gd name="connsiteY68" fmla="*/ 1847935 h 2240205"/>
              <a:gd name="connsiteX69" fmla="*/ 5067961 w 12192000"/>
              <a:gd name="connsiteY69" fmla="*/ 1845917 h 2240205"/>
              <a:gd name="connsiteX70" fmla="*/ 5007075 w 12192000"/>
              <a:gd name="connsiteY70" fmla="*/ 1838626 h 2240205"/>
              <a:gd name="connsiteX71" fmla="*/ 4944087 w 12192000"/>
              <a:gd name="connsiteY71" fmla="*/ 1823332 h 2240205"/>
              <a:gd name="connsiteX72" fmla="*/ 4907662 w 12192000"/>
              <a:gd name="connsiteY72" fmla="*/ 1816900 h 2240205"/>
              <a:gd name="connsiteX73" fmla="*/ 4882386 w 12192000"/>
              <a:gd name="connsiteY73" fmla="*/ 1809844 h 2240205"/>
              <a:gd name="connsiteX74" fmla="*/ 4811440 w 12192000"/>
              <a:gd name="connsiteY74" fmla="*/ 1804655 h 2240205"/>
              <a:gd name="connsiteX75" fmla="*/ 4691075 w 12192000"/>
              <a:gd name="connsiteY75" fmla="*/ 1801389 h 2240205"/>
              <a:gd name="connsiteX76" fmla="*/ 4640313 w 12192000"/>
              <a:gd name="connsiteY76" fmla="*/ 1784307 h 2240205"/>
              <a:gd name="connsiteX77" fmla="*/ 4536503 w 12192000"/>
              <a:gd name="connsiteY77" fmla="*/ 1785334 h 2240205"/>
              <a:gd name="connsiteX78" fmla="*/ 4513724 w 12192000"/>
              <a:gd name="connsiteY78" fmla="*/ 1791996 h 2240205"/>
              <a:gd name="connsiteX79" fmla="*/ 4459810 w 12192000"/>
              <a:gd name="connsiteY79" fmla="*/ 1797886 h 2240205"/>
              <a:gd name="connsiteX80" fmla="*/ 4379064 w 12192000"/>
              <a:gd name="connsiteY80" fmla="*/ 1817177 h 2240205"/>
              <a:gd name="connsiteX81" fmla="*/ 4290981 w 12192000"/>
              <a:gd name="connsiteY81" fmla="*/ 1839677 h 2240205"/>
              <a:gd name="connsiteX82" fmla="*/ 4238372 w 12192000"/>
              <a:gd name="connsiteY82" fmla="*/ 1851480 h 2240205"/>
              <a:gd name="connsiteX83" fmla="*/ 4232517 w 12192000"/>
              <a:gd name="connsiteY83" fmla="*/ 1852567 h 2240205"/>
              <a:gd name="connsiteX84" fmla="*/ 4191732 w 12192000"/>
              <a:gd name="connsiteY84" fmla="*/ 1857328 h 2240205"/>
              <a:gd name="connsiteX85" fmla="*/ 4065532 w 12192000"/>
              <a:gd name="connsiteY85" fmla="*/ 1855477 h 2240205"/>
              <a:gd name="connsiteX86" fmla="*/ 4028460 w 12192000"/>
              <a:gd name="connsiteY86" fmla="*/ 1855137 h 2240205"/>
              <a:gd name="connsiteX87" fmla="*/ 4002267 w 12192000"/>
              <a:gd name="connsiteY87" fmla="*/ 1852352 h 2240205"/>
              <a:gd name="connsiteX88" fmla="*/ 3931396 w 12192000"/>
              <a:gd name="connsiteY88" fmla="*/ 1858915 h 2240205"/>
              <a:gd name="connsiteX89" fmla="*/ 3812162 w 12192000"/>
              <a:gd name="connsiteY89" fmla="*/ 1875501 h 2240205"/>
              <a:gd name="connsiteX90" fmla="*/ 3758105 w 12192000"/>
              <a:gd name="connsiteY90" fmla="*/ 1871856 h 2240205"/>
              <a:gd name="connsiteX91" fmla="*/ 3567259 w 12192000"/>
              <a:gd name="connsiteY91" fmla="*/ 1893482 h 2240205"/>
              <a:gd name="connsiteX92" fmla="*/ 3405770 w 12192000"/>
              <a:gd name="connsiteY92" fmla="*/ 1904591 h 2240205"/>
              <a:gd name="connsiteX93" fmla="*/ 3280097 w 12192000"/>
              <a:gd name="connsiteY93" fmla="*/ 1919610 h 2240205"/>
              <a:gd name="connsiteX94" fmla="*/ 3009910 w 12192000"/>
              <a:gd name="connsiteY94" fmla="*/ 1957866 h 2240205"/>
              <a:gd name="connsiteX95" fmla="*/ 2995934 w 12192000"/>
              <a:gd name="connsiteY95" fmla="*/ 1967085 h 2240205"/>
              <a:gd name="connsiteX96" fmla="*/ 2942858 w 12192000"/>
              <a:gd name="connsiteY96" fmla="*/ 1981367 h 2240205"/>
              <a:gd name="connsiteX97" fmla="*/ 2875436 w 12192000"/>
              <a:gd name="connsiteY97" fmla="*/ 1996977 h 2240205"/>
              <a:gd name="connsiteX98" fmla="*/ 2874892 w 12192000"/>
              <a:gd name="connsiteY98" fmla="*/ 1996085 h 2240205"/>
              <a:gd name="connsiteX99" fmla="*/ 2843662 w 12192000"/>
              <a:gd name="connsiteY99" fmla="*/ 1992498 h 2240205"/>
              <a:gd name="connsiteX100" fmla="*/ 2718916 w 12192000"/>
              <a:gd name="connsiteY100" fmla="*/ 1990867 h 2240205"/>
              <a:gd name="connsiteX101" fmla="*/ 2713522 w 12192000"/>
              <a:gd name="connsiteY101" fmla="*/ 1990173 h 2240205"/>
              <a:gd name="connsiteX102" fmla="*/ 2476147 w 12192000"/>
              <a:gd name="connsiteY102" fmla="*/ 1998305 h 2240205"/>
              <a:gd name="connsiteX103" fmla="*/ 2373568 w 12192000"/>
              <a:gd name="connsiteY103" fmla="*/ 2003219 h 2240205"/>
              <a:gd name="connsiteX104" fmla="*/ 2287219 w 12192000"/>
              <a:gd name="connsiteY104" fmla="*/ 1998750 h 2240205"/>
              <a:gd name="connsiteX105" fmla="*/ 2243069 w 12192000"/>
              <a:gd name="connsiteY105" fmla="*/ 2005321 h 2240205"/>
              <a:gd name="connsiteX106" fmla="*/ 2164831 w 12192000"/>
              <a:gd name="connsiteY106" fmla="*/ 2010143 h 2240205"/>
              <a:gd name="connsiteX107" fmla="*/ 2085228 w 12192000"/>
              <a:gd name="connsiteY107" fmla="*/ 2046431 h 2240205"/>
              <a:gd name="connsiteX108" fmla="*/ 2058061 w 12192000"/>
              <a:gd name="connsiteY108" fmla="*/ 2047942 h 2240205"/>
              <a:gd name="connsiteX109" fmla="*/ 2042244 w 12192000"/>
              <a:gd name="connsiteY109" fmla="*/ 2055560 h 2240205"/>
              <a:gd name="connsiteX110" fmla="*/ 1877728 w 12192000"/>
              <a:gd name="connsiteY110" fmla="*/ 2101004 h 2240205"/>
              <a:gd name="connsiteX111" fmla="*/ 1759056 w 12192000"/>
              <a:gd name="connsiteY111" fmla="*/ 2125608 h 2240205"/>
              <a:gd name="connsiteX112" fmla="*/ 1637948 w 12192000"/>
              <a:gd name="connsiteY112" fmla="*/ 2172597 h 2240205"/>
              <a:gd name="connsiteX113" fmla="*/ 1434549 w 12192000"/>
              <a:gd name="connsiteY113" fmla="*/ 2234522 h 2240205"/>
              <a:gd name="connsiteX114" fmla="*/ 1370962 w 12192000"/>
              <a:gd name="connsiteY114" fmla="*/ 2237474 h 2240205"/>
              <a:gd name="connsiteX115" fmla="*/ 1356367 w 12192000"/>
              <a:gd name="connsiteY115" fmla="*/ 2235089 h 2240205"/>
              <a:gd name="connsiteX116" fmla="*/ 1279765 w 12192000"/>
              <a:gd name="connsiteY116" fmla="*/ 2229639 h 2240205"/>
              <a:gd name="connsiteX117" fmla="*/ 1195347 w 12192000"/>
              <a:gd name="connsiteY117" fmla="*/ 2212354 h 2240205"/>
              <a:gd name="connsiteX118" fmla="*/ 970251 w 12192000"/>
              <a:gd name="connsiteY118" fmla="*/ 2221029 h 2240205"/>
              <a:gd name="connsiteX119" fmla="*/ 812914 w 12192000"/>
              <a:gd name="connsiteY119" fmla="*/ 2210095 h 2240205"/>
              <a:gd name="connsiteX120" fmla="*/ 776382 w 12192000"/>
              <a:gd name="connsiteY120" fmla="*/ 2204512 h 2240205"/>
              <a:gd name="connsiteX121" fmla="*/ 597225 w 12192000"/>
              <a:gd name="connsiteY121" fmla="*/ 2180999 h 2240205"/>
              <a:gd name="connsiteX122" fmla="*/ 520671 w 12192000"/>
              <a:gd name="connsiteY122" fmla="*/ 2180980 h 2240205"/>
              <a:gd name="connsiteX123" fmla="*/ 515024 w 12192000"/>
              <a:gd name="connsiteY123" fmla="*/ 2179258 h 2240205"/>
              <a:gd name="connsiteX124" fmla="*/ 413835 w 12192000"/>
              <a:gd name="connsiteY124" fmla="*/ 2156783 h 2240205"/>
              <a:gd name="connsiteX125" fmla="*/ 376513 w 12192000"/>
              <a:gd name="connsiteY125" fmla="*/ 2154014 h 2240205"/>
              <a:gd name="connsiteX126" fmla="*/ 273386 w 12192000"/>
              <a:gd name="connsiteY126" fmla="*/ 2142551 h 2240205"/>
              <a:gd name="connsiteX127" fmla="*/ 77641 w 12192000"/>
              <a:gd name="connsiteY127" fmla="*/ 2126835 h 2240205"/>
              <a:gd name="connsiteX128" fmla="*/ 37645 w 12192000"/>
              <a:gd name="connsiteY128" fmla="*/ 2115401 h 2240205"/>
              <a:gd name="connsiteX129" fmla="*/ 4572 w 12192000"/>
              <a:gd name="connsiteY129" fmla="*/ 2111091 h 2240205"/>
              <a:gd name="connsiteX130" fmla="*/ 0 w 12192000"/>
              <a:gd name="connsiteY130" fmla="*/ 2110468 h 2240205"/>
              <a:gd name="connsiteX131" fmla="*/ 0 w 12192000"/>
              <a:gd name="connsiteY131"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46594 w 12192000"/>
              <a:gd name="connsiteY9" fmla="*/ 765069 h 2240205"/>
              <a:gd name="connsiteX10" fmla="*/ 10739478 w 12192000"/>
              <a:gd name="connsiteY10" fmla="*/ 776841 h 2240205"/>
              <a:gd name="connsiteX11" fmla="*/ 10458762 w 12192000"/>
              <a:gd name="connsiteY11" fmla="*/ 755400 h 2240205"/>
              <a:gd name="connsiteX12" fmla="*/ 10211200 w 12192000"/>
              <a:gd name="connsiteY12" fmla="*/ 767513 h 2240205"/>
              <a:gd name="connsiteX13" fmla="*/ 10167995 w 12192000"/>
              <a:gd name="connsiteY13" fmla="*/ 760843 h 2240205"/>
              <a:gd name="connsiteX14" fmla="*/ 9997044 w 12192000"/>
              <a:gd name="connsiteY14" fmla="*/ 780129 h 2240205"/>
              <a:gd name="connsiteX15" fmla="*/ 9943887 w 12192000"/>
              <a:gd name="connsiteY15" fmla="*/ 804141 h 2240205"/>
              <a:gd name="connsiteX16" fmla="*/ 9918248 w 12192000"/>
              <a:gd name="connsiteY16" fmla="*/ 816628 h 2240205"/>
              <a:gd name="connsiteX17" fmla="*/ 9767091 w 12192000"/>
              <a:gd name="connsiteY17" fmla="*/ 870550 h 2240205"/>
              <a:gd name="connsiteX18" fmla="*/ 9683005 w 12192000"/>
              <a:gd name="connsiteY18" fmla="*/ 894128 h 2240205"/>
              <a:gd name="connsiteX19" fmla="*/ 9500499 w 12192000"/>
              <a:gd name="connsiteY19" fmla="*/ 954680 h 2240205"/>
              <a:gd name="connsiteX20" fmla="*/ 9410017 w 12192000"/>
              <a:gd name="connsiteY20" fmla="*/ 993931 h 2240205"/>
              <a:gd name="connsiteX21" fmla="*/ 9392919 w 12192000"/>
              <a:gd name="connsiteY21" fmla="*/ 994656 h 2240205"/>
              <a:gd name="connsiteX22" fmla="*/ 9268019 w 12192000"/>
              <a:gd name="connsiteY22" fmla="*/ 1007442 h 2240205"/>
              <a:gd name="connsiteX23" fmla="*/ 9188177 w 12192000"/>
              <a:gd name="connsiteY23" fmla="*/ 1035474 h 2240205"/>
              <a:gd name="connsiteX24" fmla="*/ 9155969 w 12192000"/>
              <a:gd name="connsiteY24" fmla="*/ 1046804 h 2240205"/>
              <a:gd name="connsiteX25" fmla="*/ 9133985 w 12192000"/>
              <a:gd name="connsiteY25" fmla="*/ 1046450 h 2240205"/>
              <a:gd name="connsiteX26" fmla="*/ 9003462 w 12192000"/>
              <a:gd name="connsiteY26" fmla="*/ 1042406 h 2240205"/>
              <a:gd name="connsiteX27" fmla="*/ 8968445 w 12192000"/>
              <a:gd name="connsiteY27" fmla="*/ 1052169 h 2240205"/>
              <a:gd name="connsiteX28" fmla="*/ 8886001 w 12192000"/>
              <a:gd name="connsiteY28" fmla="*/ 1067468 h 2240205"/>
              <a:gd name="connsiteX29" fmla="*/ 8838610 w 12192000"/>
              <a:gd name="connsiteY29" fmla="*/ 1075091 h 2240205"/>
              <a:gd name="connsiteX30" fmla="*/ 8665605 w 12192000"/>
              <a:gd name="connsiteY30" fmla="*/ 1110791 h 2240205"/>
              <a:gd name="connsiteX31" fmla="*/ 8584946 w 12192000"/>
              <a:gd name="connsiteY31" fmla="*/ 1135226 h 2240205"/>
              <a:gd name="connsiteX32" fmla="*/ 8419755 w 12192000"/>
              <a:gd name="connsiteY32" fmla="*/ 1216260 h 2240205"/>
              <a:gd name="connsiteX33" fmla="*/ 8411626 w 12192000"/>
              <a:gd name="connsiteY33" fmla="*/ 1214397 h 2240205"/>
              <a:gd name="connsiteX34" fmla="*/ 8363469 w 12192000"/>
              <a:gd name="connsiteY34" fmla="*/ 1246658 h 2240205"/>
              <a:gd name="connsiteX35" fmla="*/ 8275497 w 12192000"/>
              <a:gd name="connsiteY35" fmla="*/ 1264396 h 2240205"/>
              <a:gd name="connsiteX36" fmla="*/ 8074238 w 12192000"/>
              <a:gd name="connsiteY36" fmla="*/ 1301895 h 2240205"/>
              <a:gd name="connsiteX37" fmla="*/ 7902328 w 12192000"/>
              <a:gd name="connsiteY37" fmla="*/ 1345865 h 2240205"/>
              <a:gd name="connsiteX38" fmla="*/ 7840612 w 12192000"/>
              <a:gd name="connsiteY38" fmla="*/ 1369373 h 2240205"/>
              <a:gd name="connsiteX39" fmla="*/ 7786819 w 12192000"/>
              <a:gd name="connsiteY39" fmla="*/ 1378970 h 2240205"/>
              <a:gd name="connsiteX40" fmla="*/ 7548172 w 12192000"/>
              <a:gd name="connsiteY40" fmla="*/ 1417460 h 2240205"/>
              <a:gd name="connsiteX41" fmla="*/ 7483437 w 12192000"/>
              <a:gd name="connsiteY41" fmla="*/ 1478152 h 2240205"/>
              <a:gd name="connsiteX42" fmla="*/ 7377870 w 12192000"/>
              <a:gd name="connsiteY42" fmla="*/ 1523319 h 2240205"/>
              <a:gd name="connsiteX43" fmla="*/ 7230737 w 12192000"/>
              <a:gd name="connsiteY43" fmla="*/ 1562633 h 2240205"/>
              <a:gd name="connsiteX44" fmla="*/ 7224458 w 12192000"/>
              <a:gd name="connsiteY44" fmla="*/ 1573008 h 2240205"/>
              <a:gd name="connsiteX45" fmla="*/ 7183121 w 12192000"/>
              <a:gd name="connsiteY45" fmla="*/ 1595162 h 2240205"/>
              <a:gd name="connsiteX46" fmla="*/ 7164601 w 12192000"/>
              <a:gd name="connsiteY46" fmla="*/ 1606490 h 2240205"/>
              <a:gd name="connsiteX47" fmla="*/ 6900177 w 12192000"/>
              <a:gd name="connsiteY47" fmla="*/ 1636016 h 2240205"/>
              <a:gd name="connsiteX48" fmla="*/ 6795372 w 12192000"/>
              <a:gd name="connsiteY48" fmla="*/ 1644845 h 2240205"/>
              <a:gd name="connsiteX49" fmla="*/ 6692251 w 12192000"/>
              <a:gd name="connsiteY49" fmla="*/ 1656357 h 2240205"/>
              <a:gd name="connsiteX50" fmla="*/ 6655235 w 12192000"/>
              <a:gd name="connsiteY50" fmla="*/ 1661869 h 2240205"/>
              <a:gd name="connsiteX51" fmla="*/ 6554894 w 12192000"/>
              <a:gd name="connsiteY51" fmla="*/ 1664428 h 2240205"/>
              <a:gd name="connsiteX52" fmla="*/ 6516595 w 12192000"/>
              <a:gd name="connsiteY52" fmla="*/ 1667475 h 2240205"/>
              <a:gd name="connsiteX53" fmla="*/ 6508541 w 12192000"/>
              <a:gd name="connsiteY53" fmla="*/ 1668757 h 2240205"/>
              <a:gd name="connsiteX54" fmla="*/ 6471012 w 12192000"/>
              <a:gd name="connsiteY54" fmla="*/ 1678604 h 2240205"/>
              <a:gd name="connsiteX55" fmla="*/ 6364035 w 12192000"/>
              <a:gd name="connsiteY55" fmla="*/ 1667683 h 2240205"/>
              <a:gd name="connsiteX56" fmla="*/ 6243319 w 12192000"/>
              <a:gd name="connsiteY56" fmla="*/ 1695560 h 2240205"/>
              <a:gd name="connsiteX57" fmla="*/ 6098321 w 12192000"/>
              <a:gd name="connsiteY57" fmla="*/ 1721646 h 2240205"/>
              <a:gd name="connsiteX58" fmla="*/ 5880652 w 12192000"/>
              <a:gd name="connsiteY58" fmla="*/ 1779643 h 2240205"/>
              <a:gd name="connsiteX59" fmla="*/ 5785959 w 12192000"/>
              <a:gd name="connsiteY59" fmla="*/ 1775307 h 2240205"/>
              <a:gd name="connsiteX60" fmla="*/ 5643534 w 12192000"/>
              <a:gd name="connsiteY60" fmla="*/ 1802919 h 2240205"/>
              <a:gd name="connsiteX61" fmla="*/ 5518799 w 12192000"/>
              <a:gd name="connsiteY61" fmla="*/ 1818312 h 2240205"/>
              <a:gd name="connsiteX62" fmla="*/ 5505014 w 12192000"/>
              <a:gd name="connsiteY62" fmla="*/ 1819259 h 2240205"/>
              <a:gd name="connsiteX63" fmla="*/ 5453307 w 12192000"/>
              <a:gd name="connsiteY63" fmla="*/ 1815450 h 2240205"/>
              <a:gd name="connsiteX64" fmla="*/ 5221533 w 12192000"/>
              <a:gd name="connsiteY64" fmla="*/ 1846950 h 2240205"/>
              <a:gd name="connsiteX65" fmla="*/ 5149802 w 12192000"/>
              <a:gd name="connsiteY65" fmla="*/ 1844846 h 2240205"/>
              <a:gd name="connsiteX66" fmla="*/ 5114927 w 12192000"/>
              <a:gd name="connsiteY66" fmla="*/ 1847827 h 2240205"/>
              <a:gd name="connsiteX67" fmla="*/ 5108970 w 12192000"/>
              <a:gd name="connsiteY67" fmla="*/ 1847935 h 2240205"/>
              <a:gd name="connsiteX68" fmla="*/ 5067961 w 12192000"/>
              <a:gd name="connsiteY68" fmla="*/ 1845917 h 2240205"/>
              <a:gd name="connsiteX69" fmla="*/ 5007075 w 12192000"/>
              <a:gd name="connsiteY69" fmla="*/ 1838626 h 2240205"/>
              <a:gd name="connsiteX70" fmla="*/ 4944087 w 12192000"/>
              <a:gd name="connsiteY70" fmla="*/ 1823332 h 2240205"/>
              <a:gd name="connsiteX71" fmla="*/ 4907662 w 12192000"/>
              <a:gd name="connsiteY71" fmla="*/ 1816900 h 2240205"/>
              <a:gd name="connsiteX72" fmla="*/ 4882386 w 12192000"/>
              <a:gd name="connsiteY72" fmla="*/ 1809844 h 2240205"/>
              <a:gd name="connsiteX73" fmla="*/ 4811440 w 12192000"/>
              <a:gd name="connsiteY73" fmla="*/ 1804655 h 2240205"/>
              <a:gd name="connsiteX74" fmla="*/ 4691075 w 12192000"/>
              <a:gd name="connsiteY74" fmla="*/ 1801389 h 2240205"/>
              <a:gd name="connsiteX75" fmla="*/ 4640313 w 12192000"/>
              <a:gd name="connsiteY75" fmla="*/ 1784307 h 2240205"/>
              <a:gd name="connsiteX76" fmla="*/ 4536503 w 12192000"/>
              <a:gd name="connsiteY76" fmla="*/ 1785334 h 2240205"/>
              <a:gd name="connsiteX77" fmla="*/ 4513724 w 12192000"/>
              <a:gd name="connsiteY77" fmla="*/ 1791996 h 2240205"/>
              <a:gd name="connsiteX78" fmla="*/ 4459810 w 12192000"/>
              <a:gd name="connsiteY78" fmla="*/ 1797886 h 2240205"/>
              <a:gd name="connsiteX79" fmla="*/ 4379064 w 12192000"/>
              <a:gd name="connsiteY79" fmla="*/ 1817177 h 2240205"/>
              <a:gd name="connsiteX80" fmla="*/ 4290981 w 12192000"/>
              <a:gd name="connsiteY80" fmla="*/ 1839677 h 2240205"/>
              <a:gd name="connsiteX81" fmla="*/ 4238372 w 12192000"/>
              <a:gd name="connsiteY81" fmla="*/ 1851480 h 2240205"/>
              <a:gd name="connsiteX82" fmla="*/ 4232517 w 12192000"/>
              <a:gd name="connsiteY82" fmla="*/ 1852567 h 2240205"/>
              <a:gd name="connsiteX83" fmla="*/ 4191732 w 12192000"/>
              <a:gd name="connsiteY83" fmla="*/ 1857328 h 2240205"/>
              <a:gd name="connsiteX84" fmla="*/ 4065532 w 12192000"/>
              <a:gd name="connsiteY84" fmla="*/ 1855477 h 2240205"/>
              <a:gd name="connsiteX85" fmla="*/ 4028460 w 12192000"/>
              <a:gd name="connsiteY85" fmla="*/ 1855137 h 2240205"/>
              <a:gd name="connsiteX86" fmla="*/ 4002267 w 12192000"/>
              <a:gd name="connsiteY86" fmla="*/ 1852352 h 2240205"/>
              <a:gd name="connsiteX87" fmla="*/ 3931396 w 12192000"/>
              <a:gd name="connsiteY87" fmla="*/ 1858915 h 2240205"/>
              <a:gd name="connsiteX88" fmla="*/ 3812162 w 12192000"/>
              <a:gd name="connsiteY88" fmla="*/ 1875501 h 2240205"/>
              <a:gd name="connsiteX89" fmla="*/ 3758105 w 12192000"/>
              <a:gd name="connsiteY89" fmla="*/ 1871856 h 2240205"/>
              <a:gd name="connsiteX90" fmla="*/ 3567259 w 12192000"/>
              <a:gd name="connsiteY90" fmla="*/ 1893482 h 2240205"/>
              <a:gd name="connsiteX91" fmla="*/ 3405770 w 12192000"/>
              <a:gd name="connsiteY91" fmla="*/ 1904591 h 2240205"/>
              <a:gd name="connsiteX92" fmla="*/ 3280097 w 12192000"/>
              <a:gd name="connsiteY92" fmla="*/ 1919610 h 2240205"/>
              <a:gd name="connsiteX93" fmla="*/ 3009910 w 12192000"/>
              <a:gd name="connsiteY93" fmla="*/ 1957866 h 2240205"/>
              <a:gd name="connsiteX94" fmla="*/ 2995934 w 12192000"/>
              <a:gd name="connsiteY94" fmla="*/ 1967085 h 2240205"/>
              <a:gd name="connsiteX95" fmla="*/ 2942858 w 12192000"/>
              <a:gd name="connsiteY95" fmla="*/ 1981367 h 2240205"/>
              <a:gd name="connsiteX96" fmla="*/ 2875436 w 12192000"/>
              <a:gd name="connsiteY96" fmla="*/ 1996977 h 2240205"/>
              <a:gd name="connsiteX97" fmla="*/ 2874892 w 12192000"/>
              <a:gd name="connsiteY97" fmla="*/ 1996085 h 2240205"/>
              <a:gd name="connsiteX98" fmla="*/ 2843662 w 12192000"/>
              <a:gd name="connsiteY98" fmla="*/ 1992498 h 2240205"/>
              <a:gd name="connsiteX99" fmla="*/ 2718916 w 12192000"/>
              <a:gd name="connsiteY99" fmla="*/ 1990867 h 2240205"/>
              <a:gd name="connsiteX100" fmla="*/ 2713522 w 12192000"/>
              <a:gd name="connsiteY100" fmla="*/ 1990173 h 2240205"/>
              <a:gd name="connsiteX101" fmla="*/ 2476147 w 12192000"/>
              <a:gd name="connsiteY101" fmla="*/ 1998305 h 2240205"/>
              <a:gd name="connsiteX102" fmla="*/ 2373568 w 12192000"/>
              <a:gd name="connsiteY102" fmla="*/ 2003219 h 2240205"/>
              <a:gd name="connsiteX103" fmla="*/ 2287219 w 12192000"/>
              <a:gd name="connsiteY103" fmla="*/ 1998750 h 2240205"/>
              <a:gd name="connsiteX104" fmla="*/ 2243069 w 12192000"/>
              <a:gd name="connsiteY104" fmla="*/ 2005321 h 2240205"/>
              <a:gd name="connsiteX105" fmla="*/ 2164831 w 12192000"/>
              <a:gd name="connsiteY105" fmla="*/ 2010143 h 2240205"/>
              <a:gd name="connsiteX106" fmla="*/ 2085228 w 12192000"/>
              <a:gd name="connsiteY106" fmla="*/ 2046431 h 2240205"/>
              <a:gd name="connsiteX107" fmla="*/ 2058061 w 12192000"/>
              <a:gd name="connsiteY107" fmla="*/ 2047942 h 2240205"/>
              <a:gd name="connsiteX108" fmla="*/ 2042244 w 12192000"/>
              <a:gd name="connsiteY108" fmla="*/ 2055560 h 2240205"/>
              <a:gd name="connsiteX109" fmla="*/ 1877728 w 12192000"/>
              <a:gd name="connsiteY109" fmla="*/ 2101004 h 2240205"/>
              <a:gd name="connsiteX110" fmla="*/ 1759056 w 12192000"/>
              <a:gd name="connsiteY110" fmla="*/ 2125608 h 2240205"/>
              <a:gd name="connsiteX111" fmla="*/ 1637948 w 12192000"/>
              <a:gd name="connsiteY111" fmla="*/ 2172597 h 2240205"/>
              <a:gd name="connsiteX112" fmla="*/ 1434549 w 12192000"/>
              <a:gd name="connsiteY112" fmla="*/ 2234522 h 2240205"/>
              <a:gd name="connsiteX113" fmla="*/ 1370962 w 12192000"/>
              <a:gd name="connsiteY113" fmla="*/ 2237474 h 2240205"/>
              <a:gd name="connsiteX114" fmla="*/ 1356367 w 12192000"/>
              <a:gd name="connsiteY114" fmla="*/ 2235089 h 2240205"/>
              <a:gd name="connsiteX115" fmla="*/ 1279765 w 12192000"/>
              <a:gd name="connsiteY115" fmla="*/ 2229639 h 2240205"/>
              <a:gd name="connsiteX116" fmla="*/ 1195347 w 12192000"/>
              <a:gd name="connsiteY116" fmla="*/ 2212354 h 2240205"/>
              <a:gd name="connsiteX117" fmla="*/ 970251 w 12192000"/>
              <a:gd name="connsiteY117" fmla="*/ 2221029 h 2240205"/>
              <a:gd name="connsiteX118" fmla="*/ 812914 w 12192000"/>
              <a:gd name="connsiteY118" fmla="*/ 2210095 h 2240205"/>
              <a:gd name="connsiteX119" fmla="*/ 776382 w 12192000"/>
              <a:gd name="connsiteY119" fmla="*/ 2204512 h 2240205"/>
              <a:gd name="connsiteX120" fmla="*/ 597225 w 12192000"/>
              <a:gd name="connsiteY120" fmla="*/ 2180999 h 2240205"/>
              <a:gd name="connsiteX121" fmla="*/ 520671 w 12192000"/>
              <a:gd name="connsiteY121" fmla="*/ 2180980 h 2240205"/>
              <a:gd name="connsiteX122" fmla="*/ 515024 w 12192000"/>
              <a:gd name="connsiteY122" fmla="*/ 2179258 h 2240205"/>
              <a:gd name="connsiteX123" fmla="*/ 413835 w 12192000"/>
              <a:gd name="connsiteY123" fmla="*/ 2156783 h 2240205"/>
              <a:gd name="connsiteX124" fmla="*/ 376513 w 12192000"/>
              <a:gd name="connsiteY124" fmla="*/ 2154014 h 2240205"/>
              <a:gd name="connsiteX125" fmla="*/ 273386 w 12192000"/>
              <a:gd name="connsiteY125" fmla="*/ 2142551 h 2240205"/>
              <a:gd name="connsiteX126" fmla="*/ 77641 w 12192000"/>
              <a:gd name="connsiteY126" fmla="*/ 2126835 h 2240205"/>
              <a:gd name="connsiteX127" fmla="*/ 37645 w 12192000"/>
              <a:gd name="connsiteY127" fmla="*/ 2115401 h 2240205"/>
              <a:gd name="connsiteX128" fmla="*/ 4572 w 12192000"/>
              <a:gd name="connsiteY128" fmla="*/ 2111091 h 2240205"/>
              <a:gd name="connsiteX129" fmla="*/ 0 w 12192000"/>
              <a:gd name="connsiteY129" fmla="*/ 2110468 h 2240205"/>
              <a:gd name="connsiteX130" fmla="*/ 0 w 12192000"/>
              <a:gd name="connsiteY130"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739478 w 12192000"/>
              <a:gd name="connsiteY9" fmla="*/ 776841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58061 w 12192000"/>
              <a:gd name="connsiteY104" fmla="*/ 2047942 h 2240205"/>
              <a:gd name="connsiteX105" fmla="*/ 2042244 w 12192000"/>
              <a:gd name="connsiteY105" fmla="*/ 2055560 h 2240205"/>
              <a:gd name="connsiteX106" fmla="*/ 1877728 w 12192000"/>
              <a:gd name="connsiteY106" fmla="*/ 2101004 h 2240205"/>
              <a:gd name="connsiteX107" fmla="*/ 1759056 w 12192000"/>
              <a:gd name="connsiteY107" fmla="*/ 2125608 h 2240205"/>
              <a:gd name="connsiteX108" fmla="*/ 1637948 w 12192000"/>
              <a:gd name="connsiteY108" fmla="*/ 2172597 h 2240205"/>
              <a:gd name="connsiteX109" fmla="*/ 1434549 w 12192000"/>
              <a:gd name="connsiteY109" fmla="*/ 2234522 h 2240205"/>
              <a:gd name="connsiteX110" fmla="*/ 1370962 w 12192000"/>
              <a:gd name="connsiteY110" fmla="*/ 2237474 h 2240205"/>
              <a:gd name="connsiteX111" fmla="*/ 1356367 w 12192000"/>
              <a:gd name="connsiteY111" fmla="*/ 2235089 h 2240205"/>
              <a:gd name="connsiteX112" fmla="*/ 1279765 w 12192000"/>
              <a:gd name="connsiteY112" fmla="*/ 2229639 h 2240205"/>
              <a:gd name="connsiteX113" fmla="*/ 1195347 w 12192000"/>
              <a:gd name="connsiteY113" fmla="*/ 2212354 h 2240205"/>
              <a:gd name="connsiteX114" fmla="*/ 970251 w 12192000"/>
              <a:gd name="connsiteY114" fmla="*/ 2221029 h 2240205"/>
              <a:gd name="connsiteX115" fmla="*/ 812914 w 12192000"/>
              <a:gd name="connsiteY115" fmla="*/ 2210095 h 2240205"/>
              <a:gd name="connsiteX116" fmla="*/ 776382 w 12192000"/>
              <a:gd name="connsiteY116" fmla="*/ 2204512 h 2240205"/>
              <a:gd name="connsiteX117" fmla="*/ 597225 w 12192000"/>
              <a:gd name="connsiteY117" fmla="*/ 2180999 h 2240205"/>
              <a:gd name="connsiteX118" fmla="*/ 520671 w 12192000"/>
              <a:gd name="connsiteY118" fmla="*/ 2180980 h 2240205"/>
              <a:gd name="connsiteX119" fmla="*/ 515024 w 12192000"/>
              <a:gd name="connsiteY119" fmla="*/ 2179258 h 2240205"/>
              <a:gd name="connsiteX120" fmla="*/ 413835 w 12192000"/>
              <a:gd name="connsiteY120" fmla="*/ 2156783 h 2240205"/>
              <a:gd name="connsiteX121" fmla="*/ 376513 w 12192000"/>
              <a:gd name="connsiteY121" fmla="*/ 2154014 h 2240205"/>
              <a:gd name="connsiteX122" fmla="*/ 273386 w 12192000"/>
              <a:gd name="connsiteY122" fmla="*/ 2142551 h 2240205"/>
              <a:gd name="connsiteX123" fmla="*/ 77641 w 12192000"/>
              <a:gd name="connsiteY123" fmla="*/ 2126835 h 2240205"/>
              <a:gd name="connsiteX124" fmla="*/ 37645 w 12192000"/>
              <a:gd name="connsiteY124" fmla="*/ 2115401 h 2240205"/>
              <a:gd name="connsiteX125" fmla="*/ 4572 w 12192000"/>
              <a:gd name="connsiteY125" fmla="*/ 2111091 h 2240205"/>
              <a:gd name="connsiteX126" fmla="*/ 0 w 12192000"/>
              <a:gd name="connsiteY126" fmla="*/ 2110468 h 2240205"/>
              <a:gd name="connsiteX127" fmla="*/ 0 w 12192000"/>
              <a:gd name="connsiteY127"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776382 w 12192000"/>
              <a:gd name="connsiteY115" fmla="*/ 2204512 h 2240205"/>
              <a:gd name="connsiteX116" fmla="*/ 597225 w 12192000"/>
              <a:gd name="connsiteY116" fmla="*/ 2180999 h 2240205"/>
              <a:gd name="connsiteX117" fmla="*/ 520671 w 12192000"/>
              <a:gd name="connsiteY117" fmla="*/ 2180980 h 2240205"/>
              <a:gd name="connsiteX118" fmla="*/ 515024 w 12192000"/>
              <a:gd name="connsiteY118" fmla="*/ 2179258 h 2240205"/>
              <a:gd name="connsiteX119" fmla="*/ 413835 w 12192000"/>
              <a:gd name="connsiteY119" fmla="*/ 2156783 h 2240205"/>
              <a:gd name="connsiteX120" fmla="*/ 376513 w 12192000"/>
              <a:gd name="connsiteY120" fmla="*/ 2154014 h 2240205"/>
              <a:gd name="connsiteX121" fmla="*/ 273386 w 12192000"/>
              <a:gd name="connsiteY121" fmla="*/ 2142551 h 2240205"/>
              <a:gd name="connsiteX122" fmla="*/ 77641 w 12192000"/>
              <a:gd name="connsiteY122" fmla="*/ 2126835 h 2240205"/>
              <a:gd name="connsiteX123" fmla="*/ 37645 w 12192000"/>
              <a:gd name="connsiteY123" fmla="*/ 2115401 h 2240205"/>
              <a:gd name="connsiteX124" fmla="*/ 4572 w 12192000"/>
              <a:gd name="connsiteY124" fmla="*/ 2111091 h 2240205"/>
              <a:gd name="connsiteX125" fmla="*/ 0 w 12192000"/>
              <a:gd name="connsiteY125" fmla="*/ 2110468 h 2240205"/>
              <a:gd name="connsiteX126" fmla="*/ 0 w 12192000"/>
              <a:gd name="connsiteY12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776382 w 12192000"/>
              <a:gd name="connsiteY115" fmla="*/ 2204512 h 2240205"/>
              <a:gd name="connsiteX116" fmla="*/ 597225 w 12192000"/>
              <a:gd name="connsiteY116" fmla="*/ 2180999 h 2240205"/>
              <a:gd name="connsiteX117" fmla="*/ 520671 w 12192000"/>
              <a:gd name="connsiteY117" fmla="*/ 2180980 h 2240205"/>
              <a:gd name="connsiteX118" fmla="*/ 515024 w 12192000"/>
              <a:gd name="connsiteY118" fmla="*/ 2179258 h 2240205"/>
              <a:gd name="connsiteX119" fmla="*/ 413835 w 12192000"/>
              <a:gd name="connsiteY119" fmla="*/ 2156783 h 2240205"/>
              <a:gd name="connsiteX120" fmla="*/ 376513 w 12192000"/>
              <a:gd name="connsiteY120" fmla="*/ 2154014 h 2240205"/>
              <a:gd name="connsiteX121" fmla="*/ 273386 w 12192000"/>
              <a:gd name="connsiteY121" fmla="*/ 2142551 h 2240205"/>
              <a:gd name="connsiteX122" fmla="*/ 77641 w 12192000"/>
              <a:gd name="connsiteY122" fmla="*/ 2126835 h 2240205"/>
              <a:gd name="connsiteX123" fmla="*/ 37645 w 12192000"/>
              <a:gd name="connsiteY123" fmla="*/ 2115401 h 2240205"/>
              <a:gd name="connsiteX124" fmla="*/ 4572 w 12192000"/>
              <a:gd name="connsiteY124" fmla="*/ 2111091 h 2240205"/>
              <a:gd name="connsiteX125" fmla="*/ 0 w 12192000"/>
              <a:gd name="connsiteY125" fmla="*/ 2110468 h 2240205"/>
              <a:gd name="connsiteX126" fmla="*/ 0 w 12192000"/>
              <a:gd name="connsiteY12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515024 w 12192000"/>
              <a:gd name="connsiteY117" fmla="*/ 2179258 h 2240205"/>
              <a:gd name="connsiteX118" fmla="*/ 413835 w 12192000"/>
              <a:gd name="connsiteY118" fmla="*/ 2156783 h 2240205"/>
              <a:gd name="connsiteX119" fmla="*/ 376513 w 12192000"/>
              <a:gd name="connsiteY119" fmla="*/ 2154014 h 2240205"/>
              <a:gd name="connsiteX120" fmla="*/ 273386 w 12192000"/>
              <a:gd name="connsiteY120" fmla="*/ 2142551 h 2240205"/>
              <a:gd name="connsiteX121" fmla="*/ 77641 w 12192000"/>
              <a:gd name="connsiteY121" fmla="*/ 2126835 h 2240205"/>
              <a:gd name="connsiteX122" fmla="*/ 37645 w 12192000"/>
              <a:gd name="connsiteY122" fmla="*/ 2115401 h 2240205"/>
              <a:gd name="connsiteX123" fmla="*/ 4572 w 12192000"/>
              <a:gd name="connsiteY123" fmla="*/ 2111091 h 2240205"/>
              <a:gd name="connsiteX124" fmla="*/ 0 w 12192000"/>
              <a:gd name="connsiteY124" fmla="*/ 2110468 h 2240205"/>
              <a:gd name="connsiteX125" fmla="*/ 0 w 12192000"/>
              <a:gd name="connsiteY12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515024 w 12192000"/>
              <a:gd name="connsiteY117" fmla="*/ 2179258 h 2240205"/>
              <a:gd name="connsiteX118" fmla="*/ 413835 w 12192000"/>
              <a:gd name="connsiteY118" fmla="*/ 2156783 h 2240205"/>
              <a:gd name="connsiteX119" fmla="*/ 376513 w 12192000"/>
              <a:gd name="connsiteY119" fmla="*/ 2154014 h 2240205"/>
              <a:gd name="connsiteX120" fmla="*/ 273386 w 12192000"/>
              <a:gd name="connsiteY120" fmla="*/ 2142551 h 2240205"/>
              <a:gd name="connsiteX121" fmla="*/ 77641 w 12192000"/>
              <a:gd name="connsiteY121" fmla="*/ 2126835 h 2240205"/>
              <a:gd name="connsiteX122" fmla="*/ 37645 w 12192000"/>
              <a:gd name="connsiteY122" fmla="*/ 2115401 h 2240205"/>
              <a:gd name="connsiteX123" fmla="*/ 4572 w 12192000"/>
              <a:gd name="connsiteY123" fmla="*/ 2111091 h 2240205"/>
              <a:gd name="connsiteX124" fmla="*/ 0 w 12192000"/>
              <a:gd name="connsiteY124" fmla="*/ 2110468 h 2240205"/>
              <a:gd name="connsiteX125" fmla="*/ 0 w 12192000"/>
              <a:gd name="connsiteY12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413835 w 12192000"/>
              <a:gd name="connsiteY117" fmla="*/ 2156783 h 2240205"/>
              <a:gd name="connsiteX118" fmla="*/ 376513 w 12192000"/>
              <a:gd name="connsiteY118" fmla="*/ 2154014 h 2240205"/>
              <a:gd name="connsiteX119" fmla="*/ 273386 w 12192000"/>
              <a:gd name="connsiteY119" fmla="*/ 2142551 h 2240205"/>
              <a:gd name="connsiteX120" fmla="*/ 77641 w 12192000"/>
              <a:gd name="connsiteY120" fmla="*/ 2126835 h 2240205"/>
              <a:gd name="connsiteX121" fmla="*/ 37645 w 12192000"/>
              <a:gd name="connsiteY121" fmla="*/ 2115401 h 2240205"/>
              <a:gd name="connsiteX122" fmla="*/ 4572 w 12192000"/>
              <a:gd name="connsiteY122" fmla="*/ 2111091 h 2240205"/>
              <a:gd name="connsiteX123" fmla="*/ 0 w 12192000"/>
              <a:gd name="connsiteY123" fmla="*/ 2110468 h 2240205"/>
              <a:gd name="connsiteX124" fmla="*/ 0 w 12192000"/>
              <a:gd name="connsiteY12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413835 w 12192000"/>
              <a:gd name="connsiteY117" fmla="*/ 2156783 h 2240205"/>
              <a:gd name="connsiteX118" fmla="*/ 376513 w 12192000"/>
              <a:gd name="connsiteY118" fmla="*/ 2154014 h 2240205"/>
              <a:gd name="connsiteX119" fmla="*/ 273386 w 12192000"/>
              <a:gd name="connsiteY119" fmla="*/ 2142551 h 2240205"/>
              <a:gd name="connsiteX120" fmla="*/ 77641 w 12192000"/>
              <a:gd name="connsiteY120" fmla="*/ 2126835 h 2240205"/>
              <a:gd name="connsiteX121" fmla="*/ 37645 w 12192000"/>
              <a:gd name="connsiteY121" fmla="*/ 2115401 h 2240205"/>
              <a:gd name="connsiteX122" fmla="*/ 4572 w 12192000"/>
              <a:gd name="connsiteY122" fmla="*/ 2111091 h 2240205"/>
              <a:gd name="connsiteX123" fmla="*/ 0 w 12192000"/>
              <a:gd name="connsiteY123" fmla="*/ 2110468 h 2240205"/>
              <a:gd name="connsiteX124" fmla="*/ 0 w 12192000"/>
              <a:gd name="connsiteY124" fmla="*/ 0 h 2240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12192000" h="2240205">
                <a:moveTo>
                  <a:pt x="0" y="0"/>
                </a:moveTo>
                <a:lnTo>
                  <a:pt x="12192000" y="0"/>
                </a:lnTo>
                <a:lnTo>
                  <a:pt x="12192000" y="751299"/>
                </a:lnTo>
                <a:cubicBezTo>
                  <a:pt x="12034412" y="757358"/>
                  <a:pt x="11991124" y="738944"/>
                  <a:pt x="11890686" y="732766"/>
                </a:cubicBezTo>
                <a:cubicBezTo>
                  <a:pt x="11800345" y="732488"/>
                  <a:pt x="11704998" y="747086"/>
                  <a:pt x="11649954" y="749628"/>
                </a:cubicBezTo>
                <a:cubicBezTo>
                  <a:pt x="11613048" y="740951"/>
                  <a:pt x="11593031" y="740811"/>
                  <a:pt x="11560424" y="748017"/>
                </a:cubicBezTo>
                <a:cubicBezTo>
                  <a:pt x="11488916" y="747650"/>
                  <a:pt x="11449669" y="773362"/>
                  <a:pt x="11358455" y="747593"/>
                </a:cubicBezTo>
                <a:cubicBezTo>
                  <a:pt x="11316233" y="754756"/>
                  <a:pt x="11184875" y="735040"/>
                  <a:pt x="11165209" y="748852"/>
                </a:cubicBezTo>
                <a:cubicBezTo>
                  <a:pt x="11113345" y="753539"/>
                  <a:pt x="11140250" y="736122"/>
                  <a:pt x="11058755" y="749617"/>
                </a:cubicBezTo>
                <a:cubicBezTo>
                  <a:pt x="10973519" y="757854"/>
                  <a:pt x="10849163" y="781170"/>
                  <a:pt x="10803046" y="774328"/>
                </a:cubicBezTo>
                <a:cubicBezTo>
                  <a:pt x="10741852" y="776895"/>
                  <a:pt x="10540854" y="756546"/>
                  <a:pt x="10458762" y="755400"/>
                </a:cubicBezTo>
                <a:cubicBezTo>
                  <a:pt x="10426976" y="747433"/>
                  <a:pt x="10327242" y="773719"/>
                  <a:pt x="10211200" y="767513"/>
                </a:cubicBezTo>
                <a:cubicBezTo>
                  <a:pt x="10195912" y="761163"/>
                  <a:pt x="10172943" y="749095"/>
                  <a:pt x="10167995" y="760843"/>
                </a:cubicBezTo>
                <a:cubicBezTo>
                  <a:pt x="10131971" y="759999"/>
                  <a:pt x="10031208" y="777398"/>
                  <a:pt x="9997044" y="780129"/>
                </a:cubicBezTo>
                <a:cubicBezTo>
                  <a:pt x="9972443" y="801329"/>
                  <a:pt x="9951331" y="779975"/>
                  <a:pt x="9943887" y="804141"/>
                </a:cubicBezTo>
                <a:lnTo>
                  <a:pt x="9918248" y="816628"/>
                </a:lnTo>
                <a:cubicBezTo>
                  <a:pt x="9873419" y="812573"/>
                  <a:pt x="9807158" y="855024"/>
                  <a:pt x="9767091" y="870550"/>
                </a:cubicBezTo>
                <a:cubicBezTo>
                  <a:pt x="9728743" y="880857"/>
                  <a:pt x="9714210" y="859344"/>
                  <a:pt x="9683005" y="894128"/>
                </a:cubicBezTo>
                <a:cubicBezTo>
                  <a:pt x="9638573" y="908150"/>
                  <a:pt x="9553332" y="950611"/>
                  <a:pt x="9500499" y="954680"/>
                </a:cubicBezTo>
                <a:cubicBezTo>
                  <a:pt x="9451943" y="966288"/>
                  <a:pt x="9427947" y="987268"/>
                  <a:pt x="9410017" y="993931"/>
                </a:cubicBezTo>
                <a:cubicBezTo>
                  <a:pt x="9408360" y="990327"/>
                  <a:pt x="9395782" y="990863"/>
                  <a:pt x="9392919" y="994656"/>
                </a:cubicBezTo>
                <a:cubicBezTo>
                  <a:pt x="9369253" y="996908"/>
                  <a:pt x="9294395" y="1002709"/>
                  <a:pt x="9268019" y="1007442"/>
                </a:cubicBezTo>
                <a:lnTo>
                  <a:pt x="9188177" y="1035474"/>
                </a:lnTo>
                <a:cubicBezTo>
                  <a:pt x="9182118" y="1028476"/>
                  <a:pt x="9162516" y="1043719"/>
                  <a:pt x="9155969" y="1046804"/>
                </a:cubicBezTo>
                <a:cubicBezTo>
                  <a:pt x="9154734" y="1041866"/>
                  <a:pt x="9138567" y="1041606"/>
                  <a:pt x="9133985" y="1046450"/>
                </a:cubicBezTo>
                <a:cubicBezTo>
                  <a:pt x="9112169" y="1062778"/>
                  <a:pt x="9019227" y="1027247"/>
                  <a:pt x="9003462" y="1042406"/>
                </a:cubicBezTo>
                <a:lnTo>
                  <a:pt x="8968445" y="1052169"/>
                </a:lnTo>
                <a:lnTo>
                  <a:pt x="8886001" y="1067468"/>
                </a:lnTo>
                <a:cubicBezTo>
                  <a:pt x="8847384" y="1050046"/>
                  <a:pt x="8863283" y="1068286"/>
                  <a:pt x="8838610" y="1075091"/>
                </a:cubicBezTo>
                <a:cubicBezTo>
                  <a:pt x="8780942" y="1086991"/>
                  <a:pt x="8730608" y="1108943"/>
                  <a:pt x="8665605" y="1110791"/>
                </a:cubicBezTo>
                <a:cubicBezTo>
                  <a:pt x="8590906" y="1106676"/>
                  <a:pt x="8491424" y="1191452"/>
                  <a:pt x="8419755" y="1216260"/>
                </a:cubicBezTo>
                <a:cubicBezTo>
                  <a:pt x="8376553" y="1231214"/>
                  <a:pt x="8414124" y="1215234"/>
                  <a:pt x="8411626" y="1214397"/>
                </a:cubicBezTo>
                <a:cubicBezTo>
                  <a:pt x="8391326" y="1238641"/>
                  <a:pt x="8371389" y="1231045"/>
                  <a:pt x="8363469" y="1246658"/>
                </a:cubicBezTo>
                <a:cubicBezTo>
                  <a:pt x="8322316" y="1258746"/>
                  <a:pt x="8283162" y="1250600"/>
                  <a:pt x="8275497" y="1264396"/>
                </a:cubicBezTo>
                <a:cubicBezTo>
                  <a:pt x="8194123" y="1257316"/>
                  <a:pt x="8141324" y="1289395"/>
                  <a:pt x="8074238" y="1301895"/>
                </a:cubicBezTo>
                <a:cubicBezTo>
                  <a:pt x="8012043" y="1315473"/>
                  <a:pt x="7936376" y="1347185"/>
                  <a:pt x="7902328" y="1345865"/>
                </a:cubicBezTo>
                <a:cubicBezTo>
                  <a:pt x="7876994" y="1370833"/>
                  <a:pt x="7861184" y="1361537"/>
                  <a:pt x="7840612" y="1369373"/>
                </a:cubicBezTo>
                <a:cubicBezTo>
                  <a:pt x="7803208" y="1375918"/>
                  <a:pt x="7836041" y="1389289"/>
                  <a:pt x="7786819" y="1378970"/>
                </a:cubicBezTo>
                <a:cubicBezTo>
                  <a:pt x="7732613" y="1405648"/>
                  <a:pt x="7556449" y="1409729"/>
                  <a:pt x="7548172" y="1417460"/>
                </a:cubicBezTo>
                <a:cubicBezTo>
                  <a:pt x="7520370" y="1413173"/>
                  <a:pt x="7499280" y="1470447"/>
                  <a:pt x="7483437" y="1478152"/>
                </a:cubicBezTo>
                <a:cubicBezTo>
                  <a:pt x="7446517" y="1491067"/>
                  <a:pt x="7432754" y="1502351"/>
                  <a:pt x="7377870" y="1523319"/>
                </a:cubicBezTo>
                <a:cubicBezTo>
                  <a:pt x="7324166" y="1536168"/>
                  <a:pt x="7290459" y="1563749"/>
                  <a:pt x="7230737" y="1562633"/>
                </a:cubicBezTo>
                <a:cubicBezTo>
                  <a:pt x="7229794" y="1566487"/>
                  <a:pt x="7227568" y="1569908"/>
                  <a:pt x="7224458" y="1573008"/>
                </a:cubicBezTo>
                <a:lnTo>
                  <a:pt x="7183121" y="1595162"/>
                </a:lnTo>
                <a:lnTo>
                  <a:pt x="7164601" y="1606490"/>
                </a:lnTo>
                <a:cubicBezTo>
                  <a:pt x="7117444" y="1613299"/>
                  <a:pt x="6961715" y="1629624"/>
                  <a:pt x="6900177" y="1636016"/>
                </a:cubicBezTo>
                <a:cubicBezTo>
                  <a:pt x="6859708" y="1641136"/>
                  <a:pt x="6829973" y="1628753"/>
                  <a:pt x="6795372" y="1644845"/>
                </a:cubicBezTo>
                <a:cubicBezTo>
                  <a:pt x="6757466" y="1649571"/>
                  <a:pt x="6723150" y="1647290"/>
                  <a:pt x="6692251" y="1656357"/>
                </a:cubicBezTo>
                <a:cubicBezTo>
                  <a:pt x="6678032" y="1652894"/>
                  <a:pt x="6665282" y="1652445"/>
                  <a:pt x="6655235" y="1661869"/>
                </a:cubicBezTo>
                <a:cubicBezTo>
                  <a:pt x="6632342" y="1663214"/>
                  <a:pt x="6578001" y="1663494"/>
                  <a:pt x="6554894" y="1664428"/>
                </a:cubicBezTo>
                <a:lnTo>
                  <a:pt x="6516595" y="1667475"/>
                </a:lnTo>
                <a:lnTo>
                  <a:pt x="6508541" y="1668757"/>
                </a:lnTo>
                <a:cubicBezTo>
                  <a:pt x="6495493" y="1671715"/>
                  <a:pt x="6482908" y="1675051"/>
                  <a:pt x="6471012" y="1678604"/>
                </a:cubicBezTo>
                <a:cubicBezTo>
                  <a:pt x="6446928" y="1678425"/>
                  <a:pt x="6395710" y="1665896"/>
                  <a:pt x="6364035" y="1667683"/>
                </a:cubicBezTo>
                <a:lnTo>
                  <a:pt x="6243319" y="1695560"/>
                </a:lnTo>
                <a:cubicBezTo>
                  <a:pt x="6212879" y="1700946"/>
                  <a:pt x="6162673" y="1707632"/>
                  <a:pt x="6098321" y="1721646"/>
                </a:cubicBezTo>
                <a:cubicBezTo>
                  <a:pt x="6036511" y="1734126"/>
                  <a:pt x="5902526" y="1770074"/>
                  <a:pt x="5880652" y="1779643"/>
                </a:cubicBezTo>
                <a:cubicBezTo>
                  <a:pt x="5862008" y="1784877"/>
                  <a:pt x="5777344" y="1786304"/>
                  <a:pt x="5785959" y="1775307"/>
                </a:cubicBezTo>
                <a:cubicBezTo>
                  <a:pt x="5732223" y="1803618"/>
                  <a:pt x="5707481" y="1784706"/>
                  <a:pt x="5643534" y="1802919"/>
                </a:cubicBezTo>
                <a:lnTo>
                  <a:pt x="5518799" y="1818312"/>
                </a:lnTo>
                <a:lnTo>
                  <a:pt x="5505014" y="1819259"/>
                </a:lnTo>
                <a:lnTo>
                  <a:pt x="5453307" y="1815450"/>
                </a:lnTo>
                <a:cubicBezTo>
                  <a:pt x="5364785" y="1835567"/>
                  <a:pt x="5272117" y="1842051"/>
                  <a:pt x="5221533" y="1846950"/>
                </a:cubicBezTo>
                <a:lnTo>
                  <a:pt x="5149802" y="1844846"/>
                </a:lnTo>
                <a:cubicBezTo>
                  <a:pt x="5138262" y="1844584"/>
                  <a:pt x="5124907" y="1847312"/>
                  <a:pt x="5114927" y="1847827"/>
                </a:cubicBezTo>
                <a:lnTo>
                  <a:pt x="5108970" y="1847935"/>
                </a:lnTo>
                <a:lnTo>
                  <a:pt x="5067961" y="1845917"/>
                </a:lnTo>
                <a:lnTo>
                  <a:pt x="5007075" y="1838626"/>
                </a:lnTo>
                <a:cubicBezTo>
                  <a:pt x="4987003" y="1833546"/>
                  <a:pt x="4969259" y="1814096"/>
                  <a:pt x="4944087" y="1823332"/>
                </a:cubicBezTo>
                <a:cubicBezTo>
                  <a:pt x="4949882" y="1812650"/>
                  <a:pt x="4914396" y="1826154"/>
                  <a:pt x="4907662" y="1816900"/>
                </a:cubicBezTo>
                <a:cubicBezTo>
                  <a:pt x="4903760" y="1809237"/>
                  <a:pt x="4892087" y="1811549"/>
                  <a:pt x="4882386" y="1809844"/>
                </a:cubicBezTo>
                <a:cubicBezTo>
                  <a:pt x="4874062" y="1802609"/>
                  <a:pt x="4826962" y="1801349"/>
                  <a:pt x="4811440" y="1804655"/>
                </a:cubicBezTo>
                <a:cubicBezTo>
                  <a:pt x="4768806" y="1818748"/>
                  <a:pt x="4725356" y="1790961"/>
                  <a:pt x="4691075" y="1801389"/>
                </a:cubicBezTo>
                <a:cubicBezTo>
                  <a:pt x="4657791" y="1796774"/>
                  <a:pt x="4662147" y="1786932"/>
                  <a:pt x="4640313" y="1784307"/>
                </a:cubicBezTo>
                <a:cubicBezTo>
                  <a:pt x="4614551" y="1781631"/>
                  <a:pt x="4552839" y="1782829"/>
                  <a:pt x="4536503" y="1785334"/>
                </a:cubicBezTo>
                <a:lnTo>
                  <a:pt x="4513724" y="1791996"/>
                </a:lnTo>
                <a:lnTo>
                  <a:pt x="4459810" y="1797886"/>
                </a:lnTo>
                <a:lnTo>
                  <a:pt x="4379064" y="1817177"/>
                </a:lnTo>
                <a:cubicBezTo>
                  <a:pt x="4349703" y="1824677"/>
                  <a:pt x="4313198" y="1824834"/>
                  <a:pt x="4290981" y="1839677"/>
                </a:cubicBezTo>
                <a:cubicBezTo>
                  <a:pt x="4277508" y="1842452"/>
                  <a:pt x="4248116" y="1849332"/>
                  <a:pt x="4238372" y="1851480"/>
                </a:cubicBezTo>
                <a:lnTo>
                  <a:pt x="4232517" y="1852567"/>
                </a:lnTo>
                <a:lnTo>
                  <a:pt x="4191732" y="1857328"/>
                </a:lnTo>
                <a:lnTo>
                  <a:pt x="4065532" y="1855477"/>
                </a:lnTo>
                <a:cubicBezTo>
                  <a:pt x="4069305" y="1844009"/>
                  <a:pt x="4036780" y="1863138"/>
                  <a:pt x="4028460" y="1855137"/>
                </a:cubicBezTo>
                <a:cubicBezTo>
                  <a:pt x="4023224" y="1848238"/>
                  <a:pt x="4012138" y="1852433"/>
                  <a:pt x="4002267" y="1852352"/>
                </a:cubicBezTo>
                <a:cubicBezTo>
                  <a:pt x="3992749" y="1846600"/>
                  <a:pt x="3946095" y="1853107"/>
                  <a:pt x="3931396" y="1858915"/>
                </a:cubicBezTo>
                <a:cubicBezTo>
                  <a:pt x="3891932" y="1879798"/>
                  <a:pt x="3844059" y="1859600"/>
                  <a:pt x="3812162" y="1875501"/>
                </a:cubicBezTo>
                <a:cubicBezTo>
                  <a:pt x="3778518" y="1876434"/>
                  <a:pt x="3780102" y="1870848"/>
                  <a:pt x="3758105" y="1871856"/>
                </a:cubicBezTo>
                <a:cubicBezTo>
                  <a:pt x="3717288" y="1874853"/>
                  <a:pt x="3625982" y="1888026"/>
                  <a:pt x="3567259" y="1893482"/>
                </a:cubicBezTo>
                <a:cubicBezTo>
                  <a:pt x="3512865" y="1897927"/>
                  <a:pt x="3463644" y="1898121"/>
                  <a:pt x="3405770" y="1904591"/>
                </a:cubicBezTo>
                <a:cubicBezTo>
                  <a:pt x="3361027" y="1917619"/>
                  <a:pt x="3312439" y="1902759"/>
                  <a:pt x="3280097" y="1919610"/>
                </a:cubicBezTo>
                <a:cubicBezTo>
                  <a:pt x="3120979" y="1944600"/>
                  <a:pt x="3052347" y="1932877"/>
                  <a:pt x="3009910" y="1957866"/>
                </a:cubicBezTo>
                <a:cubicBezTo>
                  <a:pt x="3005875" y="1961558"/>
                  <a:pt x="3001138" y="1964570"/>
                  <a:pt x="2995934" y="1967085"/>
                </a:cubicBezTo>
                <a:lnTo>
                  <a:pt x="2942858" y="1981367"/>
                </a:lnTo>
                <a:lnTo>
                  <a:pt x="2875436" y="1996977"/>
                </a:lnTo>
                <a:lnTo>
                  <a:pt x="2874892" y="1996085"/>
                </a:lnTo>
                <a:cubicBezTo>
                  <a:pt x="2869596" y="1995339"/>
                  <a:pt x="2856789" y="1995778"/>
                  <a:pt x="2843662" y="1992498"/>
                </a:cubicBezTo>
                <a:lnTo>
                  <a:pt x="2718916" y="1990867"/>
                </a:lnTo>
                <a:lnTo>
                  <a:pt x="2713522" y="1990173"/>
                </a:lnTo>
                <a:lnTo>
                  <a:pt x="2476147" y="1998305"/>
                </a:lnTo>
                <a:cubicBezTo>
                  <a:pt x="2437134" y="2013637"/>
                  <a:pt x="2413847" y="1999542"/>
                  <a:pt x="2373568" y="2003219"/>
                </a:cubicBezTo>
                <a:cubicBezTo>
                  <a:pt x="2342080" y="2003293"/>
                  <a:pt x="2308969" y="1996768"/>
                  <a:pt x="2287219" y="1998750"/>
                </a:cubicBezTo>
                <a:cubicBezTo>
                  <a:pt x="2221974" y="2012601"/>
                  <a:pt x="2205627" y="2006345"/>
                  <a:pt x="2164831" y="2010143"/>
                </a:cubicBezTo>
                <a:cubicBezTo>
                  <a:pt x="2133996" y="2017246"/>
                  <a:pt x="2078492" y="2040373"/>
                  <a:pt x="2058061" y="2047942"/>
                </a:cubicBezTo>
                <a:lnTo>
                  <a:pt x="2042244" y="2055560"/>
                </a:lnTo>
                <a:cubicBezTo>
                  <a:pt x="2012576" y="2064443"/>
                  <a:pt x="1896351" y="2111357"/>
                  <a:pt x="1877728" y="2101004"/>
                </a:cubicBezTo>
                <a:cubicBezTo>
                  <a:pt x="1839146" y="2101989"/>
                  <a:pt x="1818769" y="2108983"/>
                  <a:pt x="1759056" y="2125608"/>
                </a:cubicBezTo>
                <a:cubicBezTo>
                  <a:pt x="1719091" y="2137539"/>
                  <a:pt x="1691494" y="2161097"/>
                  <a:pt x="1637948" y="2172597"/>
                </a:cubicBezTo>
                <a:cubicBezTo>
                  <a:pt x="1587306" y="2207053"/>
                  <a:pt x="1496241" y="2208973"/>
                  <a:pt x="1434549" y="2234522"/>
                </a:cubicBezTo>
                <a:cubicBezTo>
                  <a:pt x="1390051" y="2245335"/>
                  <a:pt x="1383992" y="2237380"/>
                  <a:pt x="1370962" y="2237474"/>
                </a:cubicBezTo>
                <a:lnTo>
                  <a:pt x="1356367" y="2235089"/>
                </a:lnTo>
                <a:cubicBezTo>
                  <a:pt x="1341168" y="2233783"/>
                  <a:pt x="1306602" y="2233428"/>
                  <a:pt x="1279765" y="2229639"/>
                </a:cubicBezTo>
                <a:cubicBezTo>
                  <a:pt x="1260110" y="2221111"/>
                  <a:pt x="1209850" y="2211602"/>
                  <a:pt x="1195347" y="2212354"/>
                </a:cubicBezTo>
                <a:cubicBezTo>
                  <a:pt x="1171903" y="2216875"/>
                  <a:pt x="1033292" y="2222456"/>
                  <a:pt x="970251" y="2221029"/>
                </a:cubicBezTo>
                <a:cubicBezTo>
                  <a:pt x="913858" y="2213074"/>
                  <a:pt x="857841" y="2217424"/>
                  <a:pt x="812914" y="2210095"/>
                </a:cubicBezTo>
                <a:cubicBezTo>
                  <a:pt x="762967" y="2180805"/>
                  <a:pt x="645932" y="2185851"/>
                  <a:pt x="597225" y="2180999"/>
                </a:cubicBezTo>
                <a:cubicBezTo>
                  <a:pt x="575890" y="2176791"/>
                  <a:pt x="534371" y="2181270"/>
                  <a:pt x="520671" y="2180980"/>
                </a:cubicBezTo>
                <a:cubicBezTo>
                  <a:pt x="455720" y="2175427"/>
                  <a:pt x="449447" y="2164849"/>
                  <a:pt x="413835" y="2156783"/>
                </a:cubicBezTo>
                <a:cubicBezTo>
                  <a:pt x="401959" y="2163765"/>
                  <a:pt x="389622" y="2160522"/>
                  <a:pt x="376513" y="2154014"/>
                </a:cubicBezTo>
                <a:cubicBezTo>
                  <a:pt x="344376" y="2156059"/>
                  <a:pt x="311403" y="2146283"/>
                  <a:pt x="273386" y="2142551"/>
                </a:cubicBezTo>
                <a:cubicBezTo>
                  <a:pt x="223574" y="2138021"/>
                  <a:pt x="116931" y="2131360"/>
                  <a:pt x="77641" y="2126835"/>
                </a:cubicBezTo>
                <a:lnTo>
                  <a:pt x="37645" y="2115401"/>
                </a:lnTo>
                <a:cubicBezTo>
                  <a:pt x="29688" y="2109582"/>
                  <a:pt x="16534" y="2111084"/>
                  <a:pt x="4572" y="2111091"/>
                </a:cubicBezTo>
                <a:lnTo>
                  <a:pt x="0" y="2110468"/>
                </a:lnTo>
                <a:lnTo>
                  <a:pt x="0" y="0"/>
                </a:ln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42" name="Freeform: Shape 1034">
            <a:extLst>
              <a:ext uri="{FF2B5EF4-FFF2-40B4-BE49-F238E27FC236}">
                <a16:creationId xmlns:a16="http://schemas.microsoft.com/office/drawing/2014/main" id="{9880DD61-3F3C-48B2-AF99-70E4D70D6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03660">
            <a:off x="817368" y="748540"/>
            <a:ext cx="4716055" cy="5414847"/>
          </a:xfrm>
          <a:custGeom>
            <a:avLst/>
            <a:gdLst>
              <a:gd name="connsiteX0" fmla="*/ 515049 w 5561668"/>
              <a:gd name="connsiteY0" fmla="*/ 0 h 6385757"/>
              <a:gd name="connsiteX1" fmla="*/ 3597254 w 5561668"/>
              <a:gd name="connsiteY1" fmla="*/ 214890 h 6385757"/>
              <a:gd name="connsiteX2" fmla="*/ 5058870 w 5561668"/>
              <a:gd name="connsiteY2" fmla="*/ 214890 h 6385757"/>
              <a:gd name="connsiteX3" fmla="*/ 5058870 w 5561668"/>
              <a:gd name="connsiteY3" fmla="*/ 316793 h 6385757"/>
              <a:gd name="connsiteX4" fmla="*/ 5561668 w 5561668"/>
              <a:gd name="connsiteY4" fmla="*/ 351848 h 6385757"/>
              <a:gd name="connsiteX5" fmla="*/ 5140987 w 5561668"/>
              <a:gd name="connsiteY5" fmla="*/ 6385757 h 6385757"/>
              <a:gd name="connsiteX6" fmla="*/ 3386661 w 5561668"/>
              <a:gd name="connsiteY6" fmla="*/ 6263446 h 6385757"/>
              <a:gd name="connsiteX7" fmla="*/ 0 w 5561668"/>
              <a:gd name="connsiteY7" fmla="*/ 6263446 h 6385757"/>
              <a:gd name="connsiteX8" fmla="*/ 0 w 5561668"/>
              <a:gd name="connsiteY8" fmla="*/ 214890 h 6385757"/>
              <a:gd name="connsiteX9" fmla="*/ 500067 w 5561668"/>
              <a:gd name="connsiteY9" fmla="*/ 214890 h 6385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561668" h="6385757">
                <a:moveTo>
                  <a:pt x="515049" y="0"/>
                </a:moveTo>
                <a:lnTo>
                  <a:pt x="3597254" y="214890"/>
                </a:lnTo>
                <a:lnTo>
                  <a:pt x="5058870" y="214890"/>
                </a:lnTo>
                <a:lnTo>
                  <a:pt x="5058870" y="316793"/>
                </a:lnTo>
                <a:lnTo>
                  <a:pt x="5561668" y="351848"/>
                </a:lnTo>
                <a:lnTo>
                  <a:pt x="5140987" y="6385757"/>
                </a:lnTo>
                <a:lnTo>
                  <a:pt x="3386661" y="6263446"/>
                </a:lnTo>
                <a:lnTo>
                  <a:pt x="0" y="6263446"/>
                </a:lnTo>
                <a:lnTo>
                  <a:pt x="0" y="214890"/>
                </a:lnTo>
                <a:lnTo>
                  <a:pt x="500067" y="214890"/>
                </a:lnTo>
                <a:close/>
              </a:path>
            </a:pathLst>
          </a:custGeom>
          <a:solidFill>
            <a:srgbClr val="EFEEE9"/>
          </a:solidFill>
          <a:ln>
            <a:noFill/>
          </a:ln>
          <a:effectLst>
            <a:outerShdw blurRad="508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Busy City Stock Photos, Pictures &amp; Royalty-Free Images - iStock">
            <a:extLst>
              <a:ext uri="{FF2B5EF4-FFF2-40B4-BE49-F238E27FC236}">
                <a16:creationId xmlns:a16="http://schemas.microsoft.com/office/drawing/2014/main" id="{869A5EA1-F4DD-C850-B4A3-A7931F8CCB7B}"/>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31083" r="20138" b="-1"/>
          <a:stretch/>
        </p:blipFill>
        <p:spPr bwMode="auto">
          <a:xfrm>
            <a:off x="735442" y="892113"/>
            <a:ext cx="4560458" cy="5258975"/>
          </a:xfrm>
          <a:custGeom>
            <a:avLst/>
            <a:gdLst/>
            <a:ahLst/>
            <a:cxnLst/>
            <a:rect l="l" t="t" r="r" b="b"/>
            <a:pathLst>
              <a:path w="5146499" h="5934779">
                <a:moveTo>
                  <a:pt x="4537457" y="0"/>
                </a:moveTo>
                <a:lnTo>
                  <a:pt x="4570539" y="18320"/>
                </a:lnTo>
                <a:cubicBezTo>
                  <a:pt x="4571477" y="29379"/>
                  <a:pt x="4572414" y="40437"/>
                  <a:pt x="4573352" y="51496"/>
                </a:cubicBezTo>
                <a:lnTo>
                  <a:pt x="4576735" y="52828"/>
                </a:lnTo>
                <a:cubicBezTo>
                  <a:pt x="4587264" y="53125"/>
                  <a:pt x="4595178" y="38215"/>
                  <a:pt x="4599008" y="83030"/>
                </a:cubicBezTo>
                <a:lnTo>
                  <a:pt x="4598614" y="84654"/>
                </a:lnTo>
                <a:lnTo>
                  <a:pt x="5019529" y="79637"/>
                </a:lnTo>
                <a:lnTo>
                  <a:pt x="5051256" y="100215"/>
                </a:lnTo>
                <a:cubicBezTo>
                  <a:pt x="5051424" y="111312"/>
                  <a:pt x="5051590" y="122409"/>
                  <a:pt x="5051756" y="133506"/>
                </a:cubicBezTo>
                <a:lnTo>
                  <a:pt x="5055039" y="135070"/>
                </a:lnTo>
                <a:cubicBezTo>
                  <a:pt x="5055579" y="171050"/>
                  <a:pt x="5054532" y="305585"/>
                  <a:pt x="5054998" y="349391"/>
                </a:cubicBezTo>
                <a:cubicBezTo>
                  <a:pt x="5055939" y="365562"/>
                  <a:pt x="5056883" y="381735"/>
                  <a:pt x="5057824" y="397907"/>
                </a:cubicBezTo>
                <a:cubicBezTo>
                  <a:pt x="5057907" y="403070"/>
                  <a:pt x="5057526" y="414150"/>
                  <a:pt x="5056645" y="427870"/>
                </a:cubicBezTo>
                <a:lnTo>
                  <a:pt x="5056241" y="432287"/>
                </a:lnTo>
                <a:lnTo>
                  <a:pt x="5059885" y="675031"/>
                </a:lnTo>
                <a:lnTo>
                  <a:pt x="5062100" y="679944"/>
                </a:lnTo>
                <a:cubicBezTo>
                  <a:pt x="5062488" y="705821"/>
                  <a:pt x="5061809" y="805107"/>
                  <a:pt x="5062214" y="830295"/>
                </a:cubicBezTo>
                <a:lnTo>
                  <a:pt x="5064524" y="831071"/>
                </a:lnTo>
                <a:cubicBezTo>
                  <a:pt x="5066560" y="837597"/>
                  <a:pt x="5070131" y="845076"/>
                  <a:pt x="5071716" y="868526"/>
                </a:cubicBezTo>
                <a:cubicBezTo>
                  <a:pt x="5062100" y="897883"/>
                  <a:pt x="5087004" y="935273"/>
                  <a:pt x="5074030" y="971777"/>
                </a:cubicBezTo>
                <a:cubicBezTo>
                  <a:pt x="5070957" y="985077"/>
                  <a:pt x="5071846" y="1025481"/>
                  <a:pt x="5078347" y="1032651"/>
                </a:cubicBezTo>
                <a:cubicBezTo>
                  <a:pt x="5079837" y="1040980"/>
                  <a:pt x="5077684" y="1050983"/>
                  <a:pt x="5084595" y="1054362"/>
                </a:cubicBezTo>
                <a:cubicBezTo>
                  <a:pt x="5088823" y="1072207"/>
                  <a:pt x="5099486" y="1116789"/>
                  <a:pt x="5103720" y="1139724"/>
                </a:cubicBezTo>
                <a:lnTo>
                  <a:pt x="5109993" y="1191978"/>
                </a:lnTo>
                <a:cubicBezTo>
                  <a:pt x="5110528" y="1203706"/>
                  <a:pt x="5111063" y="1215434"/>
                  <a:pt x="5111600" y="1227161"/>
                </a:cubicBezTo>
                <a:cubicBezTo>
                  <a:pt x="5110712" y="1240940"/>
                  <a:pt x="5105184" y="1266088"/>
                  <a:pt x="5104666" y="1274646"/>
                </a:cubicBezTo>
                <a:cubicBezTo>
                  <a:pt x="5106044" y="1275604"/>
                  <a:pt x="5107333" y="1276904"/>
                  <a:pt x="5108487" y="1278509"/>
                </a:cubicBezTo>
                <a:lnTo>
                  <a:pt x="5112526" y="1291668"/>
                </a:lnTo>
                <a:lnTo>
                  <a:pt x="5101050" y="1356336"/>
                </a:lnTo>
                <a:lnTo>
                  <a:pt x="5094898" y="1434144"/>
                </a:lnTo>
                <a:lnTo>
                  <a:pt x="5090467" y="1445970"/>
                </a:lnTo>
                <a:cubicBezTo>
                  <a:pt x="5085820" y="1472855"/>
                  <a:pt x="5091578" y="1505059"/>
                  <a:pt x="5080384" y="1522356"/>
                </a:cubicBezTo>
                <a:cubicBezTo>
                  <a:pt x="5082343" y="1548173"/>
                  <a:pt x="5084300" y="1573993"/>
                  <a:pt x="5086259" y="1599810"/>
                </a:cubicBezTo>
                <a:cubicBezTo>
                  <a:pt x="5070293" y="1597542"/>
                  <a:pt x="5078665" y="1627504"/>
                  <a:pt x="5076540" y="1637145"/>
                </a:cubicBezTo>
                <a:lnTo>
                  <a:pt x="5074327" y="1637438"/>
                </a:lnTo>
                <a:lnTo>
                  <a:pt x="5076721" y="1796900"/>
                </a:lnTo>
                <a:lnTo>
                  <a:pt x="5087932" y="1821445"/>
                </a:lnTo>
                <a:cubicBezTo>
                  <a:pt x="5090022" y="1838864"/>
                  <a:pt x="5092115" y="1856282"/>
                  <a:pt x="5094206" y="1873701"/>
                </a:cubicBezTo>
                <a:cubicBezTo>
                  <a:pt x="5094365" y="1896188"/>
                  <a:pt x="5089131" y="1941946"/>
                  <a:pt x="5088879" y="1956368"/>
                </a:cubicBezTo>
                <a:cubicBezTo>
                  <a:pt x="5090257" y="1957326"/>
                  <a:pt x="5091545" y="1958626"/>
                  <a:pt x="5092700" y="1960231"/>
                </a:cubicBezTo>
                <a:lnTo>
                  <a:pt x="5096739" y="1973390"/>
                </a:lnTo>
                <a:lnTo>
                  <a:pt x="5085263" y="2038059"/>
                </a:lnTo>
                <a:lnTo>
                  <a:pt x="5081124" y="2090404"/>
                </a:lnTo>
                <a:cubicBezTo>
                  <a:pt x="5087725" y="2459516"/>
                  <a:pt x="5078448" y="2835122"/>
                  <a:pt x="5100926" y="3197743"/>
                </a:cubicBezTo>
                <a:cubicBezTo>
                  <a:pt x="5103724" y="3280149"/>
                  <a:pt x="5103615" y="3381178"/>
                  <a:pt x="5106415" y="3463584"/>
                </a:cubicBezTo>
                <a:cubicBezTo>
                  <a:pt x="5113091" y="3456889"/>
                  <a:pt x="5113299" y="3614509"/>
                  <a:pt x="5106825" y="3634336"/>
                </a:cubicBezTo>
                <a:lnTo>
                  <a:pt x="5133508" y="5352704"/>
                </a:lnTo>
                <a:lnTo>
                  <a:pt x="5142012" y="5390612"/>
                </a:lnTo>
                <a:cubicBezTo>
                  <a:pt x="5148857" y="5398418"/>
                  <a:pt x="5145848" y="5431457"/>
                  <a:pt x="5145799" y="5461056"/>
                </a:cubicBezTo>
                <a:cubicBezTo>
                  <a:pt x="5145750" y="5490656"/>
                  <a:pt x="5143644" y="5544032"/>
                  <a:pt x="5141722" y="5568211"/>
                </a:cubicBezTo>
                <a:lnTo>
                  <a:pt x="5146377" y="5588243"/>
                </a:lnTo>
                <a:cubicBezTo>
                  <a:pt x="5146717" y="5610066"/>
                  <a:pt x="5140734" y="5611890"/>
                  <a:pt x="5137927" y="5636869"/>
                </a:cubicBezTo>
                <a:cubicBezTo>
                  <a:pt x="5087705" y="5641578"/>
                  <a:pt x="4557531" y="5647023"/>
                  <a:pt x="3849300" y="5653305"/>
                </a:cubicBezTo>
                <a:lnTo>
                  <a:pt x="3669805" y="5654876"/>
                </a:lnTo>
                <a:lnTo>
                  <a:pt x="451127" y="5934779"/>
                </a:lnTo>
                <a:lnTo>
                  <a:pt x="329391" y="4401497"/>
                </a:lnTo>
                <a:lnTo>
                  <a:pt x="0" y="388357"/>
                </a:lnTo>
                <a:cubicBezTo>
                  <a:pt x="66054" y="385086"/>
                  <a:pt x="196997" y="375180"/>
                  <a:pt x="370716" y="360857"/>
                </a:cubicBezTo>
                <a:lnTo>
                  <a:pt x="468522" y="352646"/>
                </a:lnTo>
                <a:lnTo>
                  <a:pt x="466050" y="151472"/>
                </a:lnTo>
                <a:cubicBezTo>
                  <a:pt x="752576" y="157236"/>
                  <a:pt x="2263286" y="123482"/>
                  <a:pt x="3190668" y="104913"/>
                </a:cubicBezTo>
                <a:lnTo>
                  <a:pt x="3275344" y="103248"/>
                </a:lnTo>
                <a:lnTo>
                  <a:pt x="4134907" y="36064"/>
                </a:lnTo>
                <a:close/>
              </a:path>
            </a:pathLst>
          </a:custGeom>
          <a:noFill/>
          <a:extLst>
            <a:ext uri="{909E8E84-426E-40DD-AFC4-6F175D3DCCD1}">
              <a14:hiddenFill xmlns:a14="http://schemas.microsoft.com/office/drawing/2010/main">
                <a:solidFill>
                  <a:srgbClr val="FFFFFF"/>
                </a:solidFill>
              </a14:hiddenFill>
            </a:ext>
          </a:extLst>
        </p:spPr>
      </p:pic>
      <p:sp>
        <p:nvSpPr>
          <p:cNvPr id="1043" name="Freeform: Shape 1036">
            <a:extLst>
              <a:ext uri="{FF2B5EF4-FFF2-40B4-BE49-F238E27FC236}">
                <a16:creationId xmlns:a16="http://schemas.microsoft.com/office/drawing/2014/main" id="{987B43F7-4135-4CAA-9BF4-DB8C014A87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542951">
            <a:off x="1061133" y="890627"/>
            <a:ext cx="4289704" cy="5128916"/>
          </a:xfrm>
          <a:custGeom>
            <a:avLst/>
            <a:gdLst>
              <a:gd name="connsiteX0" fmla="*/ 150603 w 5058870"/>
              <a:gd name="connsiteY0" fmla="*/ 117182 h 6048556"/>
              <a:gd name="connsiteX1" fmla="*/ 132479 w 5058870"/>
              <a:gd name="connsiteY1" fmla="*/ 4325039 h 6048556"/>
              <a:gd name="connsiteX2" fmla="*/ 131983 w 5058870"/>
              <a:gd name="connsiteY2" fmla="*/ 5903854 h 6048556"/>
              <a:gd name="connsiteX3" fmla="*/ 483214 w 5058870"/>
              <a:gd name="connsiteY3" fmla="*/ 5902868 h 6048556"/>
              <a:gd name="connsiteX4" fmla="*/ 4936993 w 5058870"/>
              <a:gd name="connsiteY4" fmla="*/ 5929734 h 6048556"/>
              <a:gd name="connsiteX5" fmla="*/ 4946665 w 5058870"/>
              <a:gd name="connsiteY5" fmla="*/ 5879073 h 6048556"/>
              <a:gd name="connsiteX6" fmla="*/ 4942148 w 5058870"/>
              <a:gd name="connsiteY6" fmla="*/ 5858061 h 6048556"/>
              <a:gd name="connsiteX7" fmla="*/ 4948266 w 5058870"/>
              <a:gd name="connsiteY7" fmla="*/ 5746170 h 6048556"/>
              <a:gd name="connsiteX8" fmla="*/ 4945532 w 5058870"/>
              <a:gd name="connsiteY8" fmla="*/ 5672498 h 6048556"/>
              <a:gd name="connsiteX9" fmla="*/ 4937303 w 5058870"/>
              <a:gd name="connsiteY9" fmla="*/ 5632742 h 6048556"/>
              <a:gd name="connsiteX10" fmla="*/ 4939222 w 5058870"/>
              <a:gd name="connsiteY10" fmla="*/ 3836805 h 6048556"/>
              <a:gd name="connsiteX11" fmla="*/ 4941754 w 5058870"/>
              <a:gd name="connsiteY11" fmla="*/ 3658384 h 6048556"/>
              <a:gd name="connsiteX12" fmla="*/ 4940629 w 5058870"/>
              <a:gd name="connsiteY12" fmla="*/ 3380518 h 6048556"/>
              <a:gd name="connsiteX13" fmla="*/ 4939141 w 5058870"/>
              <a:gd name="connsiteY13" fmla="*/ 2223148 h 6048556"/>
              <a:gd name="connsiteX14" fmla="*/ 4944373 w 5058870"/>
              <a:gd name="connsiteY14" fmla="*/ 2168527 h 6048556"/>
              <a:gd name="connsiteX15" fmla="*/ 4957485 w 5058870"/>
              <a:gd name="connsiteY15" fmla="*/ 2101155 h 6048556"/>
              <a:gd name="connsiteX16" fmla="*/ 4953493 w 5058870"/>
              <a:gd name="connsiteY16" fmla="*/ 2087335 h 6048556"/>
              <a:gd name="connsiteX17" fmla="*/ 4949567 w 5058870"/>
              <a:gd name="connsiteY17" fmla="*/ 2083233 h 6048556"/>
              <a:gd name="connsiteX18" fmla="*/ 4956568 w 5058870"/>
              <a:gd name="connsiteY18" fmla="*/ 1996948 h 6048556"/>
              <a:gd name="connsiteX19" fmla="*/ 4950918 w 5058870"/>
              <a:gd name="connsiteY19" fmla="*/ 1942239 h 6048556"/>
              <a:gd name="connsiteX20" fmla="*/ 4939630 w 5058870"/>
              <a:gd name="connsiteY20" fmla="*/ 1916398 h 6048556"/>
              <a:gd name="connsiteX21" fmla="*/ 4939894 w 5058870"/>
              <a:gd name="connsiteY21" fmla="*/ 1749740 h 6048556"/>
              <a:gd name="connsiteX22" fmla="*/ 4942210 w 5058870"/>
              <a:gd name="connsiteY22" fmla="*/ 1749472 h 6048556"/>
              <a:gd name="connsiteX23" fmla="*/ 4953013 w 5058870"/>
              <a:gd name="connsiteY23" fmla="*/ 1710630 h 6048556"/>
              <a:gd name="connsiteX24" fmla="*/ 4948218 w 5058870"/>
              <a:gd name="connsiteY24" fmla="*/ 1629599 h 6048556"/>
              <a:gd name="connsiteX25" fmla="*/ 4960078 w 5058870"/>
              <a:gd name="connsiteY25" fmla="*/ 1549960 h 6048556"/>
              <a:gd name="connsiteX26" fmla="*/ 4964913 w 5058870"/>
              <a:gd name="connsiteY26" fmla="*/ 1537680 h 6048556"/>
              <a:gd name="connsiteX27" fmla="*/ 4972690 w 5058870"/>
              <a:gd name="connsiteY27" fmla="*/ 1456487 h 6048556"/>
              <a:gd name="connsiteX28" fmla="*/ 4985803 w 5058870"/>
              <a:gd name="connsiteY28" fmla="*/ 1389117 h 6048556"/>
              <a:gd name="connsiteX29" fmla="*/ 4981810 w 5058870"/>
              <a:gd name="connsiteY29" fmla="*/ 1375297 h 6048556"/>
              <a:gd name="connsiteX30" fmla="*/ 4977885 w 5058870"/>
              <a:gd name="connsiteY30" fmla="*/ 1371195 h 6048556"/>
              <a:gd name="connsiteX31" fmla="*/ 4985953 w 5058870"/>
              <a:gd name="connsiteY31" fmla="*/ 1321699 h 6048556"/>
              <a:gd name="connsiteX32" fmla="*/ 4984884 w 5058870"/>
              <a:gd name="connsiteY32" fmla="*/ 1284910 h 6048556"/>
              <a:gd name="connsiteX33" fmla="*/ 4979236 w 5058870"/>
              <a:gd name="connsiteY33" fmla="*/ 1230203 h 6048556"/>
              <a:gd name="connsiteX34" fmla="*/ 4960733 w 5058870"/>
              <a:gd name="connsiteY34" fmla="*/ 1140677 h 6048556"/>
              <a:gd name="connsiteX35" fmla="*/ 4954582 w 5058870"/>
              <a:gd name="connsiteY35" fmla="*/ 1117885 h 6048556"/>
              <a:gd name="connsiteX36" fmla="*/ 4951126 w 5058870"/>
              <a:gd name="connsiteY36" fmla="*/ 1054204 h 6048556"/>
              <a:gd name="connsiteX37" fmla="*/ 4950498 w 5058870"/>
              <a:gd name="connsiteY37" fmla="*/ 946280 h 6048556"/>
              <a:gd name="connsiteX38" fmla="*/ 4943633 w 5058870"/>
              <a:gd name="connsiteY38" fmla="*/ 907020 h 6048556"/>
              <a:gd name="connsiteX39" fmla="*/ 4941234 w 5058870"/>
              <a:gd name="connsiteY39" fmla="*/ 906169 h 6048556"/>
              <a:gd name="connsiteX40" fmla="*/ 4943722 w 5058870"/>
              <a:gd name="connsiteY40" fmla="*/ 749069 h 6048556"/>
              <a:gd name="connsiteX41" fmla="*/ 4941492 w 5058870"/>
              <a:gd name="connsiteY41" fmla="*/ 743898 h 6048556"/>
              <a:gd name="connsiteX42" fmla="*/ 4941895 w 5058870"/>
              <a:gd name="connsiteY42" fmla="*/ 490199 h 6048556"/>
              <a:gd name="connsiteX43" fmla="*/ 4942394 w 5058870"/>
              <a:gd name="connsiteY43" fmla="*/ 485589 h 6048556"/>
              <a:gd name="connsiteX44" fmla="*/ 4944145 w 5058870"/>
              <a:gd name="connsiteY44" fmla="*/ 454302 h 6048556"/>
              <a:gd name="connsiteX45" fmla="*/ 4942033 w 5058870"/>
              <a:gd name="connsiteY45" fmla="*/ 403560 h 6048556"/>
              <a:gd name="connsiteX46" fmla="*/ 4945792 w 5058870"/>
              <a:gd name="connsiteY46" fmla="*/ 179623 h 6048556"/>
              <a:gd name="connsiteX47" fmla="*/ 4942390 w 5058870"/>
              <a:gd name="connsiteY47" fmla="*/ 177932 h 6048556"/>
              <a:gd name="connsiteX48" fmla="*/ 4942445 w 5058870"/>
              <a:gd name="connsiteY48" fmla="*/ 143139 h 6048556"/>
              <a:gd name="connsiteX49" fmla="*/ 4909651 w 5058870"/>
              <a:gd name="connsiteY49" fmla="*/ 121087 h 6048556"/>
              <a:gd name="connsiteX50" fmla="*/ 3548714 w 5058870"/>
              <a:gd name="connsiteY50" fmla="*/ 114721 h 6048556"/>
              <a:gd name="connsiteX51" fmla="*/ 150603 w 5058870"/>
              <a:gd name="connsiteY51" fmla="*/ 117182 h 6048556"/>
              <a:gd name="connsiteX52" fmla="*/ 0 w 5058870"/>
              <a:gd name="connsiteY52" fmla="*/ 0 h 6048556"/>
              <a:gd name="connsiteX53" fmla="*/ 5058870 w 5058870"/>
              <a:gd name="connsiteY53" fmla="*/ 0 h 6048556"/>
              <a:gd name="connsiteX54" fmla="*/ 5058870 w 5058870"/>
              <a:gd name="connsiteY54" fmla="*/ 6048556 h 6048556"/>
              <a:gd name="connsiteX55" fmla="*/ 0 w 5058870"/>
              <a:gd name="connsiteY55" fmla="*/ 6048556 h 6048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5058870" h="6048556">
                <a:moveTo>
                  <a:pt x="150603" y="117182"/>
                </a:moveTo>
                <a:lnTo>
                  <a:pt x="132479" y="4325039"/>
                </a:lnTo>
                <a:lnTo>
                  <a:pt x="131983" y="5903854"/>
                </a:lnTo>
                <a:lnTo>
                  <a:pt x="483214" y="5902868"/>
                </a:lnTo>
                <a:cubicBezTo>
                  <a:pt x="2076643" y="5908787"/>
                  <a:pt x="4816863" y="5938988"/>
                  <a:pt x="4936993" y="5929734"/>
                </a:cubicBezTo>
                <a:cubicBezTo>
                  <a:pt x="4940359" y="5903683"/>
                  <a:pt x="4946642" y="5901881"/>
                  <a:pt x="4946665" y="5879073"/>
                </a:cubicBezTo>
                <a:lnTo>
                  <a:pt x="4942148" y="5858061"/>
                </a:lnTo>
                <a:cubicBezTo>
                  <a:pt x="4944576" y="5832831"/>
                  <a:pt x="4947702" y="5777096"/>
                  <a:pt x="4948266" y="5746170"/>
                </a:cubicBezTo>
                <a:cubicBezTo>
                  <a:pt x="4948831" y="5715243"/>
                  <a:pt x="4952548" y="5680774"/>
                  <a:pt x="4945532" y="5672498"/>
                </a:cubicBezTo>
                <a:lnTo>
                  <a:pt x="4937303" y="5632742"/>
                </a:lnTo>
                <a:lnTo>
                  <a:pt x="4939222" y="3836805"/>
                </a:lnTo>
                <a:cubicBezTo>
                  <a:pt x="4946330" y="3816201"/>
                  <a:pt x="4948846" y="3651504"/>
                  <a:pt x="4941754" y="3658384"/>
                </a:cubicBezTo>
                <a:cubicBezTo>
                  <a:pt x="4940258" y="3572231"/>
                  <a:pt x="4942123" y="3466671"/>
                  <a:pt x="4940629" y="3380518"/>
                </a:cubicBezTo>
                <a:cubicBezTo>
                  <a:pt x="4923430" y="3001238"/>
                  <a:pt x="4939637" y="2608938"/>
                  <a:pt x="4939141" y="2223148"/>
                </a:cubicBezTo>
                <a:lnTo>
                  <a:pt x="4944373" y="2168527"/>
                </a:lnTo>
                <a:lnTo>
                  <a:pt x="4957485" y="2101155"/>
                </a:lnTo>
                <a:lnTo>
                  <a:pt x="4953493" y="2087335"/>
                </a:lnTo>
                <a:cubicBezTo>
                  <a:pt x="4952315" y="2085639"/>
                  <a:pt x="4950991" y="2084257"/>
                  <a:pt x="4949567" y="2083233"/>
                </a:cubicBezTo>
                <a:cubicBezTo>
                  <a:pt x="4950081" y="2068168"/>
                  <a:pt x="4956343" y="2020447"/>
                  <a:pt x="4956568" y="1996948"/>
                </a:cubicBezTo>
                <a:cubicBezTo>
                  <a:pt x="4954685" y="1978712"/>
                  <a:pt x="4952800" y="1960476"/>
                  <a:pt x="4950918" y="1942239"/>
                </a:cubicBezTo>
                <a:lnTo>
                  <a:pt x="4939630" y="1916398"/>
                </a:lnTo>
                <a:lnTo>
                  <a:pt x="4939894" y="1749740"/>
                </a:lnTo>
                <a:lnTo>
                  <a:pt x="4942210" y="1749472"/>
                </a:lnTo>
                <a:cubicBezTo>
                  <a:pt x="4944598" y="1739435"/>
                  <a:pt x="4936370" y="1707983"/>
                  <a:pt x="4953013" y="1710630"/>
                </a:cubicBezTo>
                <a:cubicBezTo>
                  <a:pt x="4951413" y="1683620"/>
                  <a:pt x="4949817" y="1656609"/>
                  <a:pt x="4948218" y="1629599"/>
                </a:cubicBezTo>
                <a:cubicBezTo>
                  <a:pt x="4960214" y="1611720"/>
                  <a:pt x="4954756" y="1577971"/>
                  <a:pt x="4960078" y="1549960"/>
                </a:cubicBezTo>
                <a:lnTo>
                  <a:pt x="4964913" y="1537680"/>
                </a:lnTo>
                <a:lnTo>
                  <a:pt x="4972690" y="1456487"/>
                </a:lnTo>
                <a:lnTo>
                  <a:pt x="4985803" y="1389117"/>
                </a:lnTo>
                <a:lnTo>
                  <a:pt x="4981810" y="1375297"/>
                </a:lnTo>
                <a:cubicBezTo>
                  <a:pt x="4980632" y="1373600"/>
                  <a:pt x="4979308" y="1372219"/>
                  <a:pt x="4977885" y="1371195"/>
                </a:cubicBezTo>
                <a:cubicBezTo>
                  <a:pt x="4978575" y="1362262"/>
                  <a:pt x="4984787" y="1336081"/>
                  <a:pt x="4985953" y="1321699"/>
                </a:cubicBezTo>
                <a:cubicBezTo>
                  <a:pt x="4985597" y="1309436"/>
                  <a:pt x="4985240" y="1297173"/>
                  <a:pt x="4984884" y="1284910"/>
                </a:cubicBezTo>
                <a:lnTo>
                  <a:pt x="4979236" y="1230203"/>
                </a:lnTo>
                <a:cubicBezTo>
                  <a:pt x="4975210" y="1206164"/>
                  <a:pt x="4964841" y="1159397"/>
                  <a:pt x="4960733" y="1140677"/>
                </a:cubicBezTo>
                <a:cubicBezTo>
                  <a:pt x="4953571" y="1137027"/>
                  <a:pt x="4955994" y="1126612"/>
                  <a:pt x="4954582" y="1117885"/>
                </a:cubicBezTo>
                <a:cubicBezTo>
                  <a:pt x="4947913" y="1110279"/>
                  <a:pt x="4947685" y="1068048"/>
                  <a:pt x="4951126" y="1054204"/>
                </a:cubicBezTo>
                <a:cubicBezTo>
                  <a:pt x="4965316" y="1016287"/>
                  <a:pt x="4939943" y="976787"/>
                  <a:pt x="4950498" y="946280"/>
                </a:cubicBezTo>
                <a:cubicBezTo>
                  <a:pt x="4949250" y="921750"/>
                  <a:pt x="4945649" y="913874"/>
                  <a:pt x="4943633" y="907020"/>
                </a:cubicBezTo>
                <a:lnTo>
                  <a:pt x="4941234" y="906169"/>
                </a:lnTo>
                <a:cubicBezTo>
                  <a:pt x="4941248" y="879844"/>
                  <a:pt x="4943679" y="776114"/>
                  <a:pt x="4943722" y="749069"/>
                </a:cubicBezTo>
                <a:lnTo>
                  <a:pt x="4941492" y="743898"/>
                </a:lnTo>
                <a:lnTo>
                  <a:pt x="4941895" y="490199"/>
                </a:lnTo>
                <a:lnTo>
                  <a:pt x="4942394" y="485589"/>
                </a:lnTo>
                <a:cubicBezTo>
                  <a:pt x="4943552" y="471269"/>
                  <a:pt x="4944141" y="459699"/>
                  <a:pt x="4944145" y="454302"/>
                </a:cubicBezTo>
                <a:cubicBezTo>
                  <a:pt x="4943441" y="437389"/>
                  <a:pt x="4942736" y="420474"/>
                  <a:pt x="4942033" y="403560"/>
                </a:cubicBezTo>
                <a:cubicBezTo>
                  <a:pt x="4942307" y="357781"/>
                  <a:pt x="4945733" y="217227"/>
                  <a:pt x="4945792" y="179623"/>
                </a:cubicBezTo>
                <a:lnTo>
                  <a:pt x="4942390" y="177932"/>
                </a:lnTo>
                <a:cubicBezTo>
                  <a:pt x="4942408" y="166334"/>
                  <a:pt x="4942427" y="154737"/>
                  <a:pt x="4942445" y="143139"/>
                </a:cubicBezTo>
                <a:lnTo>
                  <a:pt x="4909651" y="121087"/>
                </a:lnTo>
                <a:lnTo>
                  <a:pt x="3548714" y="114721"/>
                </a:lnTo>
                <a:cubicBezTo>
                  <a:pt x="2825932" y="113848"/>
                  <a:pt x="518952" y="130711"/>
                  <a:pt x="150603" y="117182"/>
                </a:cubicBezTo>
                <a:close/>
                <a:moveTo>
                  <a:pt x="0" y="0"/>
                </a:moveTo>
                <a:lnTo>
                  <a:pt x="5058870" y="0"/>
                </a:lnTo>
                <a:lnTo>
                  <a:pt x="5058870" y="6048556"/>
                </a:lnTo>
                <a:lnTo>
                  <a:pt x="0" y="6048556"/>
                </a:lnTo>
                <a:close/>
              </a:path>
            </a:pathLst>
          </a:custGeom>
          <a:solidFill>
            <a:srgbClr val="EFEEE9"/>
          </a:solidFill>
          <a:ln>
            <a:noFill/>
          </a:ln>
          <a:effectLst>
            <a:outerShdw blurRad="63500" dist="25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9" name="Freeform: Shape 1038">
            <a:extLst>
              <a:ext uri="{FF2B5EF4-FFF2-40B4-BE49-F238E27FC236}">
                <a16:creationId xmlns:a16="http://schemas.microsoft.com/office/drawing/2014/main" id="{6DE927AF-68A7-49B2-B90E-076D46A2F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8952" y="1207767"/>
            <a:ext cx="378503" cy="4653241"/>
          </a:xfrm>
          <a:custGeom>
            <a:avLst/>
            <a:gdLst>
              <a:gd name="connsiteX0" fmla="*/ 469021 w 556548"/>
              <a:gd name="connsiteY0" fmla="*/ 0 h 5790410"/>
              <a:gd name="connsiteX1" fmla="*/ 537013 w 556548"/>
              <a:gd name="connsiteY1" fmla="*/ 679 h 5790410"/>
              <a:gd name="connsiteX2" fmla="*/ 556548 w 556548"/>
              <a:gd name="connsiteY2" fmla="*/ 648 h 5790410"/>
              <a:gd name="connsiteX3" fmla="*/ 556548 w 556548"/>
              <a:gd name="connsiteY3" fmla="*/ 5780656 h 5790410"/>
              <a:gd name="connsiteX4" fmla="*/ 442989 w 556548"/>
              <a:gd name="connsiteY4" fmla="*/ 5790410 h 5790410"/>
              <a:gd name="connsiteX5" fmla="*/ 323519 w 556548"/>
              <a:gd name="connsiteY5" fmla="*/ 4255159 h 5790410"/>
              <a:gd name="connsiteX6" fmla="*/ 0 w 556548"/>
              <a:gd name="connsiteY6" fmla="*/ 236855 h 5790410"/>
              <a:gd name="connsiteX7" fmla="*/ 372772 w 556548"/>
              <a:gd name="connsiteY7" fmla="*/ 209577 h 5790410"/>
              <a:gd name="connsiteX8" fmla="*/ 471123 w 556548"/>
              <a:gd name="connsiteY8" fmla="*/ 201423 h 5790410"/>
              <a:gd name="connsiteX0" fmla="*/ 469021 w 556548"/>
              <a:gd name="connsiteY0" fmla="*/ 0 h 5790410"/>
              <a:gd name="connsiteX1" fmla="*/ 537013 w 556548"/>
              <a:gd name="connsiteY1" fmla="*/ 679 h 5790410"/>
              <a:gd name="connsiteX2" fmla="*/ 556548 w 556548"/>
              <a:gd name="connsiteY2" fmla="*/ 5780656 h 5790410"/>
              <a:gd name="connsiteX3" fmla="*/ 442989 w 556548"/>
              <a:gd name="connsiteY3" fmla="*/ 5790410 h 5790410"/>
              <a:gd name="connsiteX4" fmla="*/ 323519 w 556548"/>
              <a:gd name="connsiteY4" fmla="*/ 4255159 h 5790410"/>
              <a:gd name="connsiteX5" fmla="*/ 0 w 556548"/>
              <a:gd name="connsiteY5" fmla="*/ 236855 h 5790410"/>
              <a:gd name="connsiteX6" fmla="*/ 372772 w 556548"/>
              <a:gd name="connsiteY6" fmla="*/ 209577 h 5790410"/>
              <a:gd name="connsiteX7" fmla="*/ 471123 w 556548"/>
              <a:gd name="connsiteY7" fmla="*/ 201423 h 5790410"/>
              <a:gd name="connsiteX8" fmla="*/ 469021 w 556548"/>
              <a:gd name="connsiteY8" fmla="*/ 0 h 5790410"/>
              <a:gd name="connsiteX0" fmla="*/ 469021 w 556723"/>
              <a:gd name="connsiteY0" fmla="*/ 0 h 5790410"/>
              <a:gd name="connsiteX1" fmla="*/ 556548 w 556723"/>
              <a:gd name="connsiteY1" fmla="*/ 5780656 h 5790410"/>
              <a:gd name="connsiteX2" fmla="*/ 442989 w 556723"/>
              <a:gd name="connsiteY2" fmla="*/ 5790410 h 5790410"/>
              <a:gd name="connsiteX3" fmla="*/ 323519 w 556723"/>
              <a:gd name="connsiteY3" fmla="*/ 4255159 h 5790410"/>
              <a:gd name="connsiteX4" fmla="*/ 0 w 556723"/>
              <a:gd name="connsiteY4" fmla="*/ 236855 h 5790410"/>
              <a:gd name="connsiteX5" fmla="*/ 372772 w 556723"/>
              <a:gd name="connsiteY5" fmla="*/ 209577 h 5790410"/>
              <a:gd name="connsiteX6" fmla="*/ 471123 w 556723"/>
              <a:gd name="connsiteY6" fmla="*/ 201423 h 5790410"/>
              <a:gd name="connsiteX7" fmla="*/ 469021 w 556723"/>
              <a:gd name="connsiteY7" fmla="*/ 0 h 5790410"/>
              <a:gd name="connsiteX0" fmla="*/ 471123 w 556809"/>
              <a:gd name="connsiteY0" fmla="*/ 0 h 5588987"/>
              <a:gd name="connsiteX1" fmla="*/ 556548 w 556809"/>
              <a:gd name="connsiteY1" fmla="*/ 5579233 h 5588987"/>
              <a:gd name="connsiteX2" fmla="*/ 442989 w 556809"/>
              <a:gd name="connsiteY2" fmla="*/ 5588987 h 5588987"/>
              <a:gd name="connsiteX3" fmla="*/ 323519 w 556809"/>
              <a:gd name="connsiteY3" fmla="*/ 4053736 h 5588987"/>
              <a:gd name="connsiteX4" fmla="*/ 0 w 556809"/>
              <a:gd name="connsiteY4" fmla="*/ 35432 h 5588987"/>
              <a:gd name="connsiteX5" fmla="*/ 372772 w 556809"/>
              <a:gd name="connsiteY5" fmla="*/ 8154 h 5588987"/>
              <a:gd name="connsiteX6" fmla="*/ 471123 w 556809"/>
              <a:gd name="connsiteY6" fmla="*/ 0 h 5588987"/>
              <a:gd name="connsiteX0" fmla="*/ 357022 w 556641"/>
              <a:gd name="connsiteY0" fmla="*/ 964882 h 5580833"/>
              <a:gd name="connsiteX1" fmla="*/ 556548 w 556641"/>
              <a:gd name="connsiteY1" fmla="*/ 5571079 h 5580833"/>
              <a:gd name="connsiteX2" fmla="*/ 442989 w 556641"/>
              <a:gd name="connsiteY2" fmla="*/ 5580833 h 5580833"/>
              <a:gd name="connsiteX3" fmla="*/ 323519 w 556641"/>
              <a:gd name="connsiteY3" fmla="*/ 4045582 h 5580833"/>
              <a:gd name="connsiteX4" fmla="*/ 0 w 556641"/>
              <a:gd name="connsiteY4" fmla="*/ 27278 h 5580833"/>
              <a:gd name="connsiteX5" fmla="*/ 372772 w 556641"/>
              <a:gd name="connsiteY5" fmla="*/ 0 h 5580833"/>
              <a:gd name="connsiteX6" fmla="*/ 357022 w 556641"/>
              <a:gd name="connsiteY6" fmla="*/ 964882 h 5580833"/>
              <a:gd name="connsiteX0" fmla="*/ 357022 w 556641"/>
              <a:gd name="connsiteY0" fmla="*/ 964882 h 5580833"/>
              <a:gd name="connsiteX1" fmla="*/ 556548 w 556641"/>
              <a:gd name="connsiteY1" fmla="*/ 5571079 h 5580833"/>
              <a:gd name="connsiteX2" fmla="*/ 442989 w 556641"/>
              <a:gd name="connsiteY2" fmla="*/ 5580833 h 5580833"/>
              <a:gd name="connsiteX3" fmla="*/ 323519 w 556641"/>
              <a:gd name="connsiteY3" fmla="*/ 4045582 h 5580833"/>
              <a:gd name="connsiteX4" fmla="*/ 0 w 556641"/>
              <a:gd name="connsiteY4" fmla="*/ 27278 h 5580833"/>
              <a:gd name="connsiteX5" fmla="*/ 337908 w 556641"/>
              <a:gd name="connsiteY5" fmla="*/ 0 h 5580833"/>
              <a:gd name="connsiteX6" fmla="*/ 357022 w 556641"/>
              <a:gd name="connsiteY6" fmla="*/ 964882 h 5580833"/>
              <a:gd name="connsiteX0" fmla="*/ 357022 w 581985"/>
              <a:gd name="connsiteY0" fmla="*/ 964882 h 5580833"/>
              <a:gd name="connsiteX1" fmla="*/ 581904 w 581985"/>
              <a:gd name="connsiteY1" fmla="*/ 5149536 h 5580833"/>
              <a:gd name="connsiteX2" fmla="*/ 442989 w 581985"/>
              <a:gd name="connsiteY2" fmla="*/ 5580833 h 5580833"/>
              <a:gd name="connsiteX3" fmla="*/ 323519 w 581985"/>
              <a:gd name="connsiteY3" fmla="*/ 4045582 h 5580833"/>
              <a:gd name="connsiteX4" fmla="*/ 0 w 581985"/>
              <a:gd name="connsiteY4" fmla="*/ 27278 h 5580833"/>
              <a:gd name="connsiteX5" fmla="*/ 337908 w 581985"/>
              <a:gd name="connsiteY5" fmla="*/ 0 h 5580833"/>
              <a:gd name="connsiteX6" fmla="*/ 357022 w 581985"/>
              <a:gd name="connsiteY6" fmla="*/ 964882 h 5580833"/>
              <a:gd name="connsiteX0" fmla="*/ 357022 w 442989"/>
              <a:gd name="connsiteY0" fmla="*/ 964882 h 5580833"/>
              <a:gd name="connsiteX1" fmla="*/ 426598 w 442989"/>
              <a:gd name="connsiteY1" fmla="*/ 4873790 h 5580833"/>
              <a:gd name="connsiteX2" fmla="*/ 442989 w 442989"/>
              <a:gd name="connsiteY2" fmla="*/ 5580833 h 5580833"/>
              <a:gd name="connsiteX3" fmla="*/ 323519 w 442989"/>
              <a:gd name="connsiteY3" fmla="*/ 4045582 h 5580833"/>
              <a:gd name="connsiteX4" fmla="*/ 0 w 442989"/>
              <a:gd name="connsiteY4" fmla="*/ 27278 h 5580833"/>
              <a:gd name="connsiteX5" fmla="*/ 337908 w 442989"/>
              <a:gd name="connsiteY5" fmla="*/ 0 h 5580833"/>
              <a:gd name="connsiteX6" fmla="*/ 357022 w 442989"/>
              <a:gd name="connsiteY6" fmla="*/ 964882 h 5580833"/>
              <a:gd name="connsiteX0" fmla="*/ 357022 w 430311"/>
              <a:gd name="connsiteY0" fmla="*/ 964882 h 5181476"/>
              <a:gd name="connsiteX1" fmla="*/ 426598 w 430311"/>
              <a:gd name="connsiteY1" fmla="*/ 4873790 h 5181476"/>
              <a:gd name="connsiteX2" fmla="*/ 430311 w 430311"/>
              <a:gd name="connsiteY2" fmla="*/ 5181476 h 5181476"/>
              <a:gd name="connsiteX3" fmla="*/ 323519 w 430311"/>
              <a:gd name="connsiteY3" fmla="*/ 4045582 h 5181476"/>
              <a:gd name="connsiteX4" fmla="*/ 0 w 430311"/>
              <a:gd name="connsiteY4" fmla="*/ 27278 h 5181476"/>
              <a:gd name="connsiteX5" fmla="*/ 337908 w 430311"/>
              <a:gd name="connsiteY5" fmla="*/ 0 h 5181476"/>
              <a:gd name="connsiteX6" fmla="*/ 357022 w 430311"/>
              <a:gd name="connsiteY6" fmla="*/ 964882 h 5181476"/>
              <a:gd name="connsiteX0" fmla="*/ 357022 w 427142"/>
              <a:gd name="connsiteY0" fmla="*/ 964882 h 5251205"/>
              <a:gd name="connsiteX1" fmla="*/ 426598 w 427142"/>
              <a:gd name="connsiteY1" fmla="*/ 4873790 h 5251205"/>
              <a:gd name="connsiteX2" fmla="*/ 427142 w 427142"/>
              <a:gd name="connsiteY2" fmla="*/ 5251205 h 5251205"/>
              <a:gd name="connsiteX3" fmla="*/ 323519 w 427142"/>
              <a:gd name="connsiteY3" fmla="*/ 4045582 h 5251205"/>
              <a:gd name="connsiteX4" fmla="*/ 0 w 427142"/>
              <a:gd name="connsiteY4" fmla="*/ 27278 h 5251205"/>
              <a:gd name="connsiteX5" fmla="*/ 337908 w 427142"/>
              <a:gd name="connsiteY5" fmla="*/ 0 h 5251205"/>
              <a:gd name="connsiteX6" fmla="*/ 357022 w 427142"/>
              <a:gd name="connsiteY6" fmla="*/ 964882 h 5251205"/>
              <a:gd name="connsiteX0" fmla="*/ 357022 w 427502"/>
              <a:gd name="connsiteY0" fmla="*/ 964882 h 5251205"/>
              <a:gd name="connsiteX1" fmla="*/ 427142 w 427502"/>
              <a:gd name="connsiteY1" fmla="*/ 5251205 h 5251205"/>
              <a:gd name="connsiteX2" fmla="*/ 323519 w 427502"/>
              <a:gd name="connsiteY2" fmla="*/ 4045582 h 5251205"/>
              <a:gd name="connsiteX3" fmla="*/ 0 w 427502"/>
              <a:gd name="connsiteY3" fmla="*/ 27278 h 5251205"/>
              <a:gd name="connsiteX4" fmla="*/ 337908 w 427502"/>
              <a:gd name="connsiteY4" fmla="*/ 0 h 5251205"/>
              <a:gd name="connsiteX5" fmla="*/ 357022 w 427502"/>
              <a:gd name="connsiteY5" fmla="*/ 964882 h 5251205"/>
              <a:gd name="connsiteX0" fmla="*/ 357022 w 427502"/>
              <a:gd name="connsiteY0" fmla="*/ 964882 h 5251205"/>
              <a:gd name="connsiteX1" fmla="*/ 427142 w 427502"/>
              <a:gd name="connsiteY1" fmla="*/ 5251205 h 5251205"/>
              <a:gd name="connsiteX2" fmla="*/ 0 w 427502"/>
              <a:gd name="connsiteY2" fmla="*/ 27278 h 5251205"/>
              <a:gd name="connsiteX3" fmla="*/ 337908 w 427502"/>
              <a:gd name="connsiteY3" fmla="*/ 0 h 5251205"/>
              <a:gd name="connsiteX4" fmla="*/ 357022 w 427502"/>
              <a:gd name="connsiteY4" fmla="*/ 964882 h 5251205"/>
              <a:gd name="connsiteX0" fmla="*/ 337908 w 427142"/>
              <a:gd name="connsiteY0" fmla="*/ 0 h 5251205"/>
              <a:gd name="connsiteX1" fmla="*/ 427142 w 427142"/>
              <a:gd name="connsiteY1" fmla="*/ 5251205 h 5251205"/>
              <a:gd name="connsiteX2" fmla="*/ 0 w 427142"/>
              <a:gd name="connsiteY2" fmla="*/ 27278 h 5251205"/>
              <a:gd name="connsiteX3" fmla="*/ 337908 w 427142"/>
              <a:gd name="connsiteY3" fmla="*/ 0 h 5251205"/>
            </a:gdLst>
            <a:ahLst/>
            <a:cxnLst>
              <a:cxn ang="0">
                <a:pos x="connsiteX0" y="connsiteY0"/>
              </a:cxn>
              <a:cxn ang="0">
                <a:pos x="connsiteX1" y="connsiteY1"/>
              </a:cxn>
              <a:cxn ang="0">
                <a:pos x="connsiteX2" y="connsiteY2"/>
              </a:cxn>
              <a:cxn ang="0">
                <a:pos x="connsiteX3" y="connsiteY3"/>
              </a:cxn>
            </a:cxnLst>
            <a:rect l="l" t="t" r="r" b="b"/>
            <a:pathLst>
              <a:path w="427142" h="5251205">
                <a:moveTo>
                  <a:pt x="337908" y="0"/>
                </a:moveTo>
                <a:lnTo>
                  <a:pt x="427142" y="5251205"/>
                </a:lnTo>
                <a:lnTo>
                  <a:pt x="0" y="27278"/>
                </a:lnTo>
                <a:cubicBezTo>
                  <a:pt x="66418" y="24049"/>
                  <a:pt x="163223" y="14221"/>
                  <a:pt x="337908" y="0"/>
                </a:cubicBezTo>
                <a:close/>
              </a:path>
            </a:pathLst>
          </a:custGeom>
          <a:solidFill>
            <a:srgbClr val="00000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04047C70-0C06-0CB4-393E-0F7B8555B0AD}"/>
              </a:ext>
            </a:extLst>
          </p:cNvPr>
          <p:cNvSpPr>
            <a:spLocks noGrp="1"/>
          </p:cNvSpPr>
          <p:nvPr>
            <p:ph idx="1"/>
          </p:nvPr>
        </p:nvSpPr>
        <p:spPr>
          <a:xfrm>
            <a:off x="6434238" y="1620442"/>
            <a:ext cx="5295900" cy="3484954"/>
          </a:xfrm>
        </p:spPr>
        <p:txBody>
          <a:bodyPr>
            <a:normAutofit/>
          </a:bodyPr>
          <a:lstStyle/>
          <a:p>
            <a:pPr marL="0" indent="0" algn="ctr">
              <a:buNone/>
            </a:pPr>
            <a:endParaRPr lang="en-GB" sz="1800" b="1" dirty="0"/>
          </a:p>
          <a:p>
            <a:pPr marL="0" indent="0" algn="ctr">
              <a:buNone/>
            </a:pPr>
            <a:endParaRPr lang="en-GB" dirty="0">
              <a:latin typeface="Arial" panose="020B0604020202020204" pitchFamily="34" charset="0"/>
              <a:cs typeface="Arial" panose="020B0604020202020204" pitchFamily="34" charset="0"/>
            </a:endParaRPr>
          </a:p>
          <a:p>
            <a:pPr marL="0" indent="0" algn="ctr">
              <a:buNone/>
            </a:pPr>
            <a:r>
              <a:rPr lang="en-GB" dirty="0">
                <a:latin typeface="Arial" panose="020B0604020202020204" pitchFamily="34" charset="0"/>
                <a:cs typeface="Arial" panose="020B0604020202020204" pitchFamily="34" charset="0"/>
              </a:rPr>
              <a:t> • country capitals </a:t>
            </a:r>
          </a:p>
          <a:p>
            <a:pPr marL="0" indent="0" algn="ctr">
              <a:buNone/>
            </a:pPr>
            <a:r>
              <a:rPr lang="en-GB" dirty="0">
                <a:latin typeface="Arial" panose="020B0604020202020204" pitchFamily="34" charset="0"/>
                <a:cs typeface="Arial" panose="020B0604020202020204" pitchFamily="34" charset="0"/>
              </a:rPr>
              <a:t>     • commercial center</a:t>
            </a:r>
          </a:p>
          <a:p>
            <a:pPr marL="0" indent="0">
              <a:buNone/>
            </a:pPr>
            <a:r>
              <a:rPr lang="en-GB" dirty="0">
                <a:latin typeface="Arial" panose="020B0604020202020204" pitchFamily="34" charset="0"/>
                <a:cs typeface="Arial" panose="020B0604020202020204" pitchFamily="34" charset="0"/>
              </a:rPr>
              <a:t>                                • metropolis</a:t>
            </a:r>
          </a:p>
          <a:p>
            <a:pPr marL="0" indent="0">
              <a:buNone/>
            </a:pPr>
            <a:r>
              <a:rPr lang="en-GB" dirty="0">
                <a:latin typeface="Arial" panose="020B0604020202020204" pitchFamily="34" charset="0"/>
                <a:cs typeface="Arial" panose="020B0604020202020204" pitchFamily="34" charset="0"/>
              </a:rPr>
              <a:t>                               (Marriott 2023)</a:t>
            </a:r>
          </a:p>
          <a:p>
            <a:pPr algn="ctr"/>
            <a:endParaRPr lang="en-GB" dirty="0"/>
          </a:p>
          <a:p>
            <a:endParaRPr lang="en-GB" dirty="0"/>
          </a:p>
        </p:txBody>
      </p:sp>
      <p:sp>
        <p:nvSpPr>
          <p:cNvPr id="7" name="Rectangle 6">
            <a:extLst>
              <a:ext uri="{FF2B5EF4-FFF2-40B4-BE49-F238E27FC236}">
                <a16:creationId xmlns:a16="http://schemas.microsoft.com/office/drawing/2014/main" id="{9D1868AF-E1C8-8920-FC9A-DDE36A07FE8C}"/>
              </a:ext>
            </a:extLst>
          </p:cNvPr>
          <p:cNvSpPr/>
          <p:nvPr/>
        </p:nvSpPr>
        <p:spPr>
          <a:xfrm>
            <a:off x="7527277" y="1679907"/>
            <a:ext cx="3335307" cy="361680"/>
          </a:xfrm>
          <a:prstGeom prst="rect">
            <a:avLst/>
          </a:prstGeom>
          <a:solidFill>
            <a:schemeClr val="tx1"/>
          </a:solidFill>
          <a:ln>
            <a:solidFill>
              <a:srgbClr val="D800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C2C21C4-B9C9-8197-3541-B2EF64C7B7F4}"/>
              </a:ext>
            </a:extLst>
          </p:cNvPr>
          <p:cNvSpPr txBox="1"/>
          <p:nvPr/>
        </p:nvSpPr>
        <p:spPr>
          <a:xfrm>
            <a:off x="7468874" y="1701156"/>
            <a:ext cx="3704253" cy="369332"/>
          </a:xfrm>
          <a:prstGeom prst="rect">
            <a:avLst/>
          </a:prstGeom>
          <a:noFill/>
        </p:spPr>
        <p:txBody>
          <a:bodyPr wrap="square" rtlCol="0">
            <a:spAutoFit/>
          </a:bodyPr>
          <a:lstStyle/>
          <a:p>
            <a:r>
              <a:rPr lang="en-GB" b="1" i="1" dirty="0">
                <a:solidFill>
                  <a:srgbClr val="D80093"/>
                </a:solidFill>
                <a:latin typeface="Arial" panose="020B0604020202020204" pitchFamily="34" charset="0"/>
                <a:cs typeface="Arial" panose="020B0604020202020204" pitchFamily="34" charset="0"/>
              </a:rPr>
              <a:t>   Moxy’s main locations are:</a:t>
            </a:r>
          </a:p>
        </p:txBody>
      </p:sp>
    </p:spTree>
    <p:extLst>
      <p:ext uri="{BB962C8B-B14F-4D97-AF65-F5344CB8AC3E}">
        <p14:creationId xmlns:p14="http://schemas.microsoft.com/office/powerpoint/2010/main" val="6138925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1E886B36-5238-5B0C-3225-9E2D4223B4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8175" y="643616"/>
            <a:ext cx="6972730" cy="242411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88CFD35-32B5-1DE2-25A4-5440FAA69341}"/>
              </a:ext>
            </a:extLst>
          </p:cNvPr>
          <p:cNvSpPr txBox="1"/>
          <p:nvPr/>
        </p:nvSpPr>
        <p:spPr>
          <a:xfrm>
            <a:off x="1168938" y="3368409"/>
            <a:ext cx="6097554" cy="707886"/>
          </a:xfrm>
          <a:prstGeom prst="rect">
            <a:avLst/>
          </a:prstGeom>
          <a:noFill/>
        </p:spPr>
        <p:txBody>
          <a:bodyPr wrap="square">
            <a:spAutoFit/>
          </a:bodyPr>
          <a:lstStyle/>
          <a:p>
            <a:r>
              <a:rPr lang="en-GB" sz="2000" i="1" dirty="0">
                <a:solidFill>
                  <a:srgbClr val="A21984"/>
                </a:solidFill>
                <a:effectLst/>
                <a:latin typeface="Calibri" panose="020F0502020204030204" pitchFamily="34" charset="0"/>
                <a:ea typeface="Calibri" panose="020F0502020204030204" pitchFamily="34" charset="0"/>
                <a:cs typeface="Times New Roman" panose="02020603050405020304" pitchFamily="18" charset="0"/>
              </a:rPr>
              <a:t>“The ability to face difficulty with high </a:t>
            </a:r>
            <a:br>
              <a:rPr lang="en-GB" sz="2000" i="1" dirty="0">
                <a:solidFill>
                  <a:srgbClr val="A21984"/>
                </a:solidFill>
                <a:effectLst/>
                <a:latin typeface="Calibri" panose="020F0502020204030204" pitchFamily="34" charset="0"/>
                <a:ea typeface="Calibri" panose="020F0502020204030204" pitchFamily="34" charset="0"/>
                <a:cs typeface="Times New Roman" panose="02020603050405020304" pitchFamily="18" charset="0"/>
              </a:rPr>
            </a:br>
            <a:r>
              <a:rPr lang="en-GB" sz="2000" i="1" dirty="0">
                <a:solidFill>
                  <a:srgbClr val="A21984"/>
                </a:solidFill>
                <a:effectLst/>
                <a:latin typeface="Calibri" panose="020F0502020204030204" pitchFamily="34" charset="0"/>
                <a:ea typeface="Calibri" panose="020F0502020204030204" pitchFamily="34" charset="0"/>
                <a:cs typeface="Times New Roman" panose="02020603050405020304" pitchFamily="18" charset="0"/>
              </a:rPr>
              <a:t>energy, spirit, and courage” (Chance,1880)</a:t>
            </a:r>
            <a:endParaRPr lang="en-GB" sz="2000" i="1" dirty="0">
              <a:solidFill>
                <a:srgbClr val="A21984"/>
              </a:solidFill>
            </a:endParaRPr>
          </a:p>
        </p:txBody>
      </p:sp>
      <p:sp>
        <p:nvSpPr>
          <p:cNvPr id="7" name="TextBox 6">
            <a:extLst>
              <a:ext uri="{FF2B5EF4-FFF2-40B4-BE49-F238E27FC236}">
                <a16:creationId xmlns:a16="http://schemas.microsoft.com/office/drawing/2014/main" id="{393C7965-8410-5429-00F4-AC46766DE7E3}"/>
              </a:ext>
            </a:extLst>
          </p:cNvPr>
          <p:cNvSpPr txBox="1"/>
          <p:nvPr/>
        </p:nvSpPr>
        <p:spPr>
          <a:xfrm>
            <a:off x="458931" y="2207511"/>
            <a:ext cx="6093068" cy="736355"/>
          </a:xfrm>
          <a:prstGeom prst="rect">
            <a:avLst/>
          </a:prstGeom>
          <a:noFill/>
        </p:spPr>
        <p:txBody>
          <a:bodyPr wrap="square">
            <a:spAutoFit/>
          </a:bodyPr>
          <a:lstStyle/>
          <a:p>
            <a:pPr>
              <a:lnSpc>
                <a:spcPct val="107000"/>
              </a:lnSpc>
              <a:spcAft>
                <a:spcPts val="800"/>
              </a:spcAft>
            </a:pPr>
            <a:r>
              <a:rPr lang="en-GB" sz="2000" i="1" dirty="0">
                <a:solidFill>
                  <a:srgbClr val="A21984"/>
                </a:solidFill>
                <a:effectLst/>
                <a:latin typeface="Calibri" panose="020F0502020204030204" pitchFamily="34" charset="0"/>
                <a:ea typeface="Calibri" panose="020F0502020204030204" pitchFamily="34" charset="0"/>
                <a:cs typeface="Times New Roman" panose="02020603050405020304" pitchFamily="18" charset="0"/>
              </a:rPr>
              <a:t>“When someone has guts ,</a:t>
            </a:r>
            <a:br>
              <a:rPr lang="en-GB" sz="2000" i="1" dirty="0">
                <a:solidFill>
                  <a:srgbClr val="A21984"/>
                </a:solidFill>
                <a:effectLst/>
                <a:latin typeface="Calibri" panose="020F0502020204030204" pitchFamily="34" charset="0"/>
                <a:ea typeface="Calibri" panose="020F0502020204030204" pitchFamily="34" charset="0"/>
                <a:cs typeface="Times New Roman" panose="02020603050405020304" pitchFamily="18" charset="0"/>
              </a:rPr>
            </a:br>
            <a:r>
              <a:rPr lang="en-GB" sz="2000" i="1" dirty="0">
                <a:solidFill>
                  <a:srgbClr val="A21984"/>
                </a:solidFill>
                <a:effectLst/>
                <a:latin typeface="Calibri" panose="020F0502020204030204" pitchFamily="34" charset="0"/>
                <a:ea typeface="Calibri" panose="020F0502020204030204" pitchFamily="34" charset="0"/>
                <a:cs typeface="Times New Roman" panose="02020603050405020304" pitchFamily="18" charset="0"/>
              </a:rPr>
              <a:t> they have Moxy” (Sisk,2002)</a:t>
            </a:r>
          </a:p>
        </p:txBody>
      </p:sp>
      <p:sp>
        <p:nvSpPr>
          <p:cNvPr id="9" name="TextBox 8">
            <a:extLst>
              <a:ext uri="{FF2B5EF4-FFF2-40B4-BE49-F238E27FC236}">
                <a16:creationId xmlns:a16="http://schemas.microsoft.com/office/drawing/2014/main" id="{721F9EF1-9407-9E5C-7FDB-50E71B16CC2B}"/>
              </a:ext>
            </a:extLst>
          </p:cNvPr>
          <p:cNvSpPr txBox="1"/>
          <p:nvPr/>
        </p:nvSpPr>
        <p:spPr>
          <a:xfrm>
            <a:off x="2184027" y="4500838"/>
            <a:ext cx="6093068" cy="736355"/>
          </a:xfrm>
          <a:prstGeom prst="rect">
            <a:avLst/>
          </a:prstGeom>
          <a:noFill/>
        </p:spPr>
        <p:txBody>
          <a:bodyPr wrap="square">
            <a:spAutoFit/>
          </a:bodyPr>
          <a:lstStyle/>
          <a:p>
            <a:pPr>
              <a:lnSpc>
                <a:spcPct val="107000"/>
              </a:lnSpc>
              <a:spcAft>
                <a:spcPts val="800"/>
              </a:spcAft>
            </a:pPr>
            <a:r>
              <a:rPr lang="en-GB" sz="2000" i="1" dirty="0">
                <a:solidFill>
                  <a:srgbClr val="A21984"/>
                </a:solidFill>
                <a:effectLst/>
                <a:latin typeface="Calibri" panose="020F0502020204030204" pitchFamily="34" charset="0"/>
                <a:ea typeface="Calibri" panose="020F0502020204030204" pitchFamily="34" charset="0"/>
                <a:cs typeface="Times New Roman" panose="02020603050405020304" pitchFamily="18" charset="0"/>
              </a:rPr>
              <a:t>“We see the Moxy brand as a boutique hotel with the </a:t>
            </a:r>
            <a:br>
              <a:rPr lang="en-GB" sz="2000" i="1" dirty="0">
                <a:solidFill>
                  <a:srgbClr val="A21984"/>
                </a:solidFill>
                <a:effectLst/>
                <a:latin typeface="Calibri" panose="020F0502020204030204" pitchFamily="34" charset="0"/>
                <a:ea typeface="Calibri" panose="020F0502020204030204" pitchFamily="34" charset="0"/>
                <a:cs typeface="Times New Roman" panose="02020603050405020304" pitchFamily="18" charset="0"/>
              </a:rPr>
            </a:br>
            <a:r>
              <a:rPr lang="en-GB" sz="2000" i="1" dirty="0">
                <a:solidFill>
                  <a:srgbClr val="A21984"/>
                </a:solidFill>
                <a:effectLst/>
                <a:latin typeface="Calibri" panose="020F0502020204030204" pitchFamily="34" charset="0"/>
                <a:ea typeface="Calibri" panose="020F0502020204030204" pitchFamily="34" charset="0"/>
                <a:cs typeface="Times New Roman" panose="02020603050405020304" pitchFamily="18" charset="0"/>
              </a:rPr>
              <a:t>heart of a hostel, that pushes boundaries” (Poulos,2019).</a:t>
            </a:r>
            <a:endParaRPr lang="en-GB" sz="1600" i="1" dirty="0">
              <a:solidFill>
                <a:srgbClr val="A21984"/>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TextBox 10">
            <a:extLst>
              <a:ext uri="{FF2B5EF4-FFF2-40B4-BE49-F238E27FC236}">
                <a16:creationId xmlns:a16="http://schemas.microsoft.com/office/drawing/2014/main" id="{45871594-640C-E1A7-E161-419A59102FE0}"/>
              </a:ext>
            </a:extLst>
          </p:cNvPr>
          <p:cNvSpPr txBox="1"/>
          <p:nvPr/>
        </p:nvSpPr>
        <p:spPr>
          <a:xfrm>
            <a:off x="3999987" y="5428506"/>
            <a:ext cx="7124700" cy="1015663"/>
          </a:xfrm>
          <a:prstGeom prst="rect">
            <a:avLst/>
          </a:prstGeom>
          <a:noFill/>
        </p:spPr>
        <p:txBody>
          <a:bodyPr wrap="square">
            <a:spAutoFit/>
          </a:bodyPr>
          <a:lstStyle/>
          <a:p>
            <a:r>
              <a:rPr lang="en-GB" sz="2000" i="1" dirty="0">
                <a:solidFill>
                  <a:srgbClr val="A21984"/>
                </a:solidFill>
                <a:latin typeface="Arial" panose="020B0604020202020204" pitchFamily="34" charset="0"/>
                <a:cs typeface="Arial" panose="020B0604020202020204" pitchFamily="34" charset="0"/>
              </a:rPr>
              <a:t>“We’re not creating things just to be different, but we’re trying to respond to the way guests’ needs are evolving,”       			      (Hochberg,2019)</a:t>
            </a:r>
          </a:p>
        </p:txBody>
      </p:sp>
    </p:spTree>
    <p:extLst>
      <p:ext uri="{BB962C8B-B14F-4D97-AF65-F5344CB8AC3E}">
        <p14:creationId xmlns:p14="http://schemas.microsoft.com/office/powerpoint/2010/main" val="40240810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8" name="Rectangle 33">
            <a:extLst>
              <a:ext uri="{FF2B5EF4-FFF2-40B4-BE49-F238E27FC236}">
                <a16:creationId xmlns:a16="http://schemas.microsoft.com/office/drawing/2014/main" id="{C5D27EB0-8BE0-48A7-8570-9A138605F2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Shape 35">
            <a:extLst>
              <a:ext uri="{FF2B5EF4-FFF2-40B4-BE49-F238E27FC236}">
                <a16:creationId xmlns:a16="http://schemas.microsoft.com/office/drawing/2014/main" id="{E7A55D5B-D482-4672-82D9-7C01DF001A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0" y="0"/>
            <a:ext cx="12192000" cy="2179475"/>
          </a:xfrm>
          <a:custGeom>
            <a:avLst/>
            <a:gdLst>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076 w 12192000"/>
              <a:gd name="connsiteY144" fmla="*/ 1813003 h 2237474"/>
              <a:gd name="connsiteX145" fmla="*/ 4459810 w 12192000"/>
              <a:gd name="connsiteY145" fmla="*/ 1797886 h 2237474"/>
              <a:gd name="connsiteX146" fmla="*/ 4379064 w 12192000"/>
              <a:gd name="connsiteY146" fmla="*/ 1817177 h 2237474"/>
              <a:gd name="connsiteX147" fmla="*/ 4319209 w 12192000"/>
              <a:gd name="connsiteY147" fmla="*/ 1834833 h 2237474"/>
              <a:gd name="connsiteX148" fmla="*/ 4306907 w 12192000"/>
              <a:gd name="connsiteY148" fmla="*/ 1841641 h 2237474"/>
              <a:gd name="connsiteX149" fmla="*/ 4290981 w 12192000"/>
              <a:gd name="connsiteY149" fmla="*/ 1839677 h 2237474"/>
              <a:gd name="connsiteX150" fmla="*/ 4285792 w 12192000"/>
              <a:gd name="connsiteY150" fmla="*/ 1836231 h 2237474"/>
              <a:gd name="connsiteX151" fmla="*/ 4238372 w 12192000"/>
              <a:gd name="connsiteY151" fmla="*/ 1851480 h 2237474"/>
              <a:gd name="connsiteX152" fmla="*/ 4232517 w 12192000"/>
              <a:gd name="connsiteY152" fmla="*/ 1852567 h 2237474"/>
              <a:gd name="connsiteX153" fmla="*/ 4191732 w 12192000"/>
              <a:gd name="connsiteY153" fmla="*/ 1857328 h 2237474"/>
              <a:gd name="connsiteX154" fmla="*/ 4065532 w 12192000"/>
              <a:gd name="connsiteY154" fmla="*/ 1855477 h 2237474"/>
              <a:gd name="connsiteX155" fmla="*/ 4028460 w 12192000"/>
              <a:gd name="connsiteY155" fmla="*/ 1855137 h 2237474"/>
              <a:gd name="connsiteX156" fmla="*/ 4002267 w 12192000"/>
              <a:gd name="connsiteY156" fmla="*/ 1852352 h 2237474"/>
              <a:gd name="connsiteX157" fmla="*/ 3931396 w 12192000"/>
              <a:gd name="connsiteY157" fmla="*/ 1858915 h 2237474"/>
              <a:gd name="connsiteX158" fmla="*/ 3812162 w 12192000"/>
              <a:gd name="connsiteY158" fmla="*/ 1875501 h 2237474"/>
              <a:gd name="connsiteX159" fmla="*/ 3767672 w 12192000"/>
              <a:gd name="connsiteY159" fmla="*/ 1874600 h 2237474"/>
              <a:gd name="connsiteX160" fmla="*/ 3764741 w 12192000"/>
              <a:gd name="connsiteY160" fmla="*/ 1869433 h 2237474"/>
              <a:gd name="connsiteX161" fmla="*/ 3751332 w 12192000"/>
              <a:gd name="connsiteY161" fmla="*/ 1869854 h 2237474"/>
              <a:gd name="connsiteX162" fmla="*/ 3748155 w 12192000"/>
              <a:gd name="connsiteY162" fmla="*/ 1868903 h 2237474"/>
              <a:gd name="connsiteX163" fmla="*/ 3729530 w 12192000"/>
              <a:gd name="connsiteY163" fmla="*/ 1864513 h 2237474"/>
              <a:gd name="connsiteX164" fmla="*/ 3680177 w 12192000"/>
              <a:gd name="connsiteY164" fmla="*/ 1881552 h 2237474"/>
              <a:gd name="connsiteX165" fmla="*/ 3567259 w 12192000"/>
              <a:gd name="connsiteY165" fmla="*/ 1893482 h 2237474"/>
              <a:gd name="connsiteX166" fmla="*/ 3405770 w 12192000"/>
              <a:gd name="connsiteY166" fmla="*/ 1904591 h 2237474"/>
              <a:gd name="connsiteX167" fmla="*/ 3280097 w 12192000"/>
              <a:gd name="connsiteY167" fmla="*/ 1919610 h 2237474"/>
              <a:gd name="connsiteX168" fmla="*/ 3123424 w 12192000"/>
              <a:gd name="connsiteY168" fmla="*/ 1952930 h 2237474"/>
              <a:gd name="connsiteX169" fmla="*/ 3009910 w 12192000"/>
              <a:gd name="connsiteY169" fmla="*/ 1957866 h 2237474"/>
              <a:gd name="connsiteX170" fmla="*/ 2995934 w 12192000"/>
              <a:gd name="connsiteY170" fmla="*/ 1967085 h 2237474"/>
              <a:gd name="connsiteX171" fmla="*/ 2980071 w 12192000"/>
              <a:gd name="connsiteY171" fmla="*/ 1972988 h 2237474"/>
              <a:gd name="connsiteX172" fmla="*/ 2978094 w 12192000"/>
              <a:gd name="connsiteY172" fmla="*/ 1972369 h 2237474"/>
              <a:gd name="connsiteX173" fmla="*/ 2942858 w 12192000"/>
              <a:gd name="connsiteY173" fmla="*/ 1981367 h 2237474"/>
              <a:gd name="connsiteX174" fmla="*/ 2875436 w 12192000"/>
              <a:gd name="connsiteY174" fmla="*/ 1996977 h 2237474"/>
              <a:gd name="connsiteX175" fmla="*/ 2874892 w 12192000"/>
              <a:gd name="connsiteY175" fmla="*/ 1996085 h 2237474"/>
              <a:gd name="connsiteX176" fmla="*/ 2864145 w 12192000"/>
              <a:gd name="connsiteY176" fmla="*/ 1994061 h 2237474"/>
              <a:gd name="connsiteX177" fmla="*/ 2843662 w 12192000"/>
              <a:gd name="connsiteY177" fmla="*/ 1992498 h 2237474"/>
              <a:gd name="connsiteX178" fmla="*/ 2796128 w 12192000"/>
              <a:gd name="connsiteY178" fmla="*/ 1976403 h 2237474"/>
              <a:gd name="connsiteX179" fmla="*/ 2756784 w 12192000"/>
              <a:gd name="connsiteY179" fmla="*/ 1985116 h 2237474"/>
              <a:gd name="connsiteX180" fmla="*/ 2748833 w 12192000"/>
              <a:gd name="connsiteY180" fmla="*/ 1986323 h 2237474"/>
              <a:gd name="connsiteX181" fmla="*/ 2748661 w 12192000"/>
              <a:gd name="connsiteY181" fmla="*/ 1986122 h 2237474"/>
              <a:gd name="connsiteX182" fmla="*/ 2740251 w 12192000"/>
              <a:gd name="connsiteY182" fmla="*/ 1986946 h 2237474"/>
              <a:gd name="connsiteX183" fmla="*/ 2718916 w 12192000"/>
              <a:gd name="connsiteY183" fmla="*/ 1990867 h 2237474"/>
              <a:gd name="connsiteX184" fmla="*/ 2713522 w 12192000"/>
              <a:gd name="connsiteY184" fmla="*/ 1990173 h 2237474"/>
              <a:gd name="connsiteX185" fmla="*/ 2680597 w 12192000"/>
              <a:gd name="connsiteY185" fmla="*/ 1984996 h 2237474"/>
              <a:gd name="connsiteX186" fmla="*/ 2578178 w 12192000"/>
              <a:gd name="connsiteY186" fmla="*/ 1990531 h 2237474"/>
              <a:gd name="connsiteX187" fmla="*/ 2476147 w 12192000"/>
              <a:gd name="connsiteY187" fmla="*/ 1998305 h 2237474"/>
              <a:gd name="connsiteX188" fmla="*/ 2373568 w 12192000"/>
              <a:gd name="connsiteY188" fmla="*/ 2003219 h 2237474"/>
              <a:gd name="connsiteX189" fmla="*/ 2321399 w 12192000"/>
              <a:gd name="connsiteY189" fmla="*/ 1989467 h 2237474"/>
              <a:gd name="connsiteX190" fmla="*/ 2315525 w 12192000"/>
              <a:gd name="connsiteY190" fmla="*/ 1989708 h 2237474"/>
              <a:gd name="connsiteX191" fmla="*/ 2300792 w 12192000"/>
              <a:gd name="connsiteY191" fmla="*/ 1994290 h 2237474"/>
              <a:gd name="connsiteX192" fmla="*/ 2295469 w 12192000"/>
              <a:gd name="connsiteY192" fmla="*/ 1996659 h 2237474"/>
              <a:gd name="connsiteX193" fmla="*/ 2287219 w 12192000"/>
              <a:gd name="connsiteY193" fmla="*/ 1998750 h 2237474"/>
              <a:gd name="connsiteX194" fmla="*/ 2286948 w 12192000"/>
              <a:gd name="connsiteY194" fmla="*/ 1998596 h 2237474"/>
              <a:gd name="connsiteX195" fmla="*/ 2243069 w 12192000"/>
              <a:gd name="connsiteY195" fmla="*/ 2015111 h 2237474"/>
              <a:gd name="connsiteX196" fmla="*/ 2186609 w 12192000"/>
              <a:gd name="connsiteY196" fmla="*/ 2008263 h 2237474"/>
              <a:gd name="connsiteX197" fmla="*/ 2164831 w 12192000"/>
              <a:gd name="connsiteY197" fmla="*/ 2010143 h 2237474"/>
              <a:gd name="connsiteX198" fmla="*/ 2152836 w 12192000"/>
              <a:gd name="connsiteY198" fmla="*/ 2010048 h 2237474"/>
              <a:gd name="connsiteX199" fmla="*/ 2117102 w 12192000"/>
              <a:gd name="connsiteY199" fmla="*/ 2023004 h 2237474"/>
              <a:gd name="connsiteX200" fmla="*/ 2111935 w 12192000"/>
              <a:gd name="connsiteY200" fmla="*/ 2023163 h 2237474"/>
              <a:gd name="connsiteX201" fmla="*/ 2089991 w 12192000"/>
              <a:gd name="connsiteY201" fmla="*/ 2034193 h 2237474"/>
              <a:gd name="connsiteX202" fmla="*/ 2058061 w 12192000"/>
              <a:gd name="connsiteY202" fmla="*/ 2047942 h 2237474"/>
              <a:gd name="connsiteX203" fmla="*/ 2055737 w 12192000"/>
              <a:gd name="connsiteY203" fmla="*/ 2047704 h 2237474"/>
              <a:gd name="connsiteX204" fmla="*/ 2042244 w 12192000"/>
              <a:gd name="connsiteY204" fmla="*/ 2055560 h 2237474"/>
              <a:gd name="connsiteX205" fmla="*/ 1976224 w 12192000"/>
              <a:gd name="connsiteY205" fmla="*/ 2074257 h 2237474"/>
              <a:gd name="connsiteX206" fmla="*/ 1877728 w 12192000"/>
              <a:gd name="connsiteY206" fmla="*/ 2101004 h 2237474"/>
              <a:gd name="connsiteX207" fmla="*/ 1759056 w 12192000"/>
              <a:gd name="connsiteY207" fmla="*/ 2125608 h 2237474"/>
              <a:gd name="connsiteX208" fmla="*/ 1637948 w 12192000"/>
              <a:gd name="connsiteY208" fmla="*/ 2172597 h 2237474"/>
              <a:gd name="connsiteX209" fmla="*/ 1434549 w 12192000"/>
              <a:gd name="connsiteY209" fmla="*/ 2234522 h 2237474"/>
              <a:gd name="connsiteX210" fmla="*/ 1398481 w 12192000"/>
              <a:gd name="connsiteY210" fmla="*/ 2237074 h 2237474"/>
              <a:gd name="connsiteX211" fmla="*/ 1398407 w 12192000"/>
              <a:gd name="connsiteY211" fmla="*/ 2237095 h 2237474"/>
              <a:gd name="connsiteX212" fmla="*/ 1370962 w 12192000"/>
              <a:gd name="connsiteY212" fmla="*/ 2237474 h 2237474"/>
              <a:gd name="connsiteX213" fmla="*/ 1356367 w 12192000"/>
              <a:gd name="connsiteY213" fmla="*/ 2235089 h 2237474"/>
              <a:gd name="connsiteX214" fmla="*/ 1324828 w 12192000"/>
              <a:gd name="connsiteY214" fmla="*/ 2231968 h 2237474"/>
              <a:gd name="connsiteX215" fmla="*/ 1297744 w 12192000"/>
              <a:gd name="connsiteY215" fmla="*/ 2235849 h 2237474"/>
              <a:gd name="connsiteX216" fmla="*/ 1286236 w 12192000"/>
              <a:gd name="connsiteY216" fmla="*/ 2233135 h 2237474"/>
              <a:gd name="connsiteX217" fmla="*/ 1283504 w 12192000"/>
              <a:gd name="connsiteY217" fmla="*/ 2233797 h 2237474"/>
              <a:gd name="connsiteX218" fmla="*/ 1279765 w 12192000"/>
              <a:gd name="connsiteY218" fmla="*/ 2229639 h 2237474"/>
              <a:gd name="connsiteX219" fmla="*/ 1195347 w 12192000"/>
              <a:gd name="connsiteY219" fmla="*/ 2212354 h 2237474"/>
              <a:gd name="connsiteX220" fmla="*/ 970251 w 12192000"/>
              <a:gd name="connsiteY220" fmla="*/ 2221029 h 2237474"/>
              <a:gd name="connsiteX221" fmla="*/ 812914 w 12192000"/>
              <a:gd name="connsiteY221" fmla="*/ 2202752 h 2237474"/>
              <a:gd name="connsiteX222" fmla="*/ 800195 w 12192000"/>
              <a:gd name="connsiteY222" fmla="*/ 2209407 h 2237474"/>
              <a:gd name="connsiteX223" fmla="*/ 784978 w 12192000"/>
              <a:gd name="connsiteY223" fmla="*/ 2212360 h 2237474"/>
              <a:gd name="connsiteX224" fmla="*/ 681987 w 12192000"/>
              <a:gd name="connsiteY224" fmla="*/ 2216757 h 2237474"/>
              <a:gd name="connsiteX225" fmla="*/ 669923 w 12192000"/>
              <a:gd name="connsiteY225" fmla="*/ 2211682 h 2237474"/>
              <a:gd name="connsiteX226" fmla="*/ 648680 w 12192000"/>
              <a:gd name="connsiteY226" fmla="*/ 2206229 h 2237474"/>
              <a:gd name="connsiteX227" fmla="*/ 597225 w 12192000"/>
              <a:gd name="connsiteY227" fmla="*/ 2180999 h 2237474"/>
              <a:gd name="connsiteX228" fmla="*/ 558449 w 12192000"/>
              <a:gd name="connsiteY228" fmla="*/ 2182346 h 2237474"/>
              <a:gd name="connsiteX229" fmla="*/ 550517 w 12192000"/>
              <a:gd name="connsiteY229" fmla="*/ 2182060 h 2237474"/>
              <a:gd name="connsiteX230" fmla="*/ 550309 w 12192000"/>
              <a:gd name="connsiteY230" fmla="*/ 2181825 h 2237474"/>
              <a:gd name="connsiteX231" fmla="*/ 541836 w 12192000"/>
              <a:gd name="connsiteY231" fmla="*/ 2181063 h 2237474"/>
              <a:gd name="connsiteX232" fmla="*/ 536057 w 12192000"/>
              <a:gd name="connsiteY232" fmla="*/ 2181537 h 2237474"/>
              <a:gd name="connsiteX233" fmla="*/ 520671 w 12192000"/>
              <a:gd name="connsiteY233" fmla="*/ 2180980 h 2237474"/>
              <a:gd name="connsiteX234" fmla="*/ 515024 w 12192000"/>
              <a:gd name="connsiteY234" fmla="*/ 2179258 h 2237474"/>
              <a:gd name="connsiteX235" fmla="*/ 512278 w 12192000"/>
              <a:gd name="connsiteY235" fmla="*/ 2176369 h 2237474"/>
              <a:gd name="connsiteX236" fmla="*/ 480419 w 12192000"/>
              <a:gd name="connsiteY236" fmla="*/ 2167807 h 2237474"/>
              <a:gd name="connsiteX237" fmla="*/ 413835 w 12192000"/>
              <a:gd name="connsiteY237" fmla="*/ 2156783 h 2237474"/>
              <a:gd name="connsiteX238" fmla="*/ 376513 w 12192000"/>
              <a:gd name="connsiteY238" fmla="*/ 2154014 h 2237474"/>
              <a:gd name="connsiteX239" fmla="*/ 273386 w 12192000"/>
              <a:gd name="connsiteY239" fmla="*/ 2142551 h 2237474"/>
              <a:gd name="connsiteX240" fmla="*/ 169207 w 12192000"/>
              <a:gd name="connsiteY240" fmla="*/ 2128100 h 2237474"/>
              <a:gd name="connsiteX241" fmla="*/ 93149 w 12192000"/>
              <a:gd name="connsiteY241" fmla="*/ 2105324 h 2237474"/>
              <a:gd name="connsiteX242" fmla="*/ 88109 w 12192000"/>
              <a:gd name="connsiteY242" fmla="*/ 2106704 h 2237474"/>
              <a:gd name="connsiteX243" fmla="*/ 80022 w 12192000"/>
              <a:gd name="connsiteY243" fmla="*/ 2107254 h 2237474"/>
              <a:gd name="connsiteX244" fmla="*/ 79717 w 12192000"/>
              <a:gd name="connsiteY244" fmla="*/ 2107046 h 2237474"/>
              <a:gd name="connsiteX245" fmla="*/ 72352 w 12192000"/>
              <a:gd name="connsiteY245" fmla="*/ 2107991 h 2237474"/>
              <a:gd name="connsiteX246" fmla="*/ 37645 w 12192000"/>
              <a:gd name="connsiteY246" fmla="*/ 2115401 h 2237474"/>
              <a:gd name="connsiteX247" fmla="*/ 4572 w 12192000"/>
              <a:gd name="connsiteY247" fmla="*/ 2111091 h 2237474"/>
              <a:gd name="connsiteX248" fmla="*/ 0 w 12192000"/>
              <a:gd name="connsiteY248" fmla="*/ 2110468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501513 w 12192000"/>
              <a:gd name="connsiteY143" fmla="*/ 1799835 h 2237474"/>
              <a:gd name="connsiteX144" fmla="*/ 4459810 w 12192000"/>
              <a:gd name="connsiteY144" fmla="*/ 1797886 h 2237474"/>
              <a:gd name="connsiteX145" fmla="*/ 4379064 w 12192000"/>
              <a:gd name="connsiteY145" fmla="*/ 1817177 h 2237474"/>
              <a:gd name="connsiteX146" fmla="*/ 4319209 w 12192000"/>
              <a:gd name="connsiteY146" fmla="*/ 1834833 h 2237474"/>
              <a:gd name="connsiteX147" fmla="*/ 4306907 w 12192000"/>
              <a:gd name="connsiteY147" fmla="*/ 1841641 h 2237474"/>
              <a:gd name="connsiteX148" fmla="*/ 4290981 w 12192000"/>
              <a:gd name="connsiteY148" fmla="*/ 1839677 h 2237474"/>
              <a:gd name="connsiteX149" fmla="*/ 4285792 w 12192000"/>
              <a:gd name="connsiteY149" fmla="*/ 1836231 h 2237474"/>
              <a:gd name="connsiteX150" fmla="*/ 4238372 w 12192000"/>
              <a:gd name="connsiteY150" fmla="*/ 1851480 h 2237474"/>
              <a:gd name="connsiteX151" fmla="*/ 4232517 w 12192000"/>
              <a:gd name="connsiteY151" fmla="*/ 1852567 h 2237474"/>
              <a:gd name="connsiteX152" fmla="*/ 4191732 w 12192000"/>
              <a:gd name="connsiteY152" fmla="*/ 1857328 h 2237474"/>
              <a:gd name="connsiteX153" fmla="*/ 4065532 w 12192000"/>
              <a:gd name="connsiteY153" fmla="*/ 1855477 h 2237474"/>
              <a:gd name="connsiteX154" fmla="*/ 4028460 w 12192000"/>
              <a:gd name="connsiteY154" fmla="*/ 1855137 h 2237474"/>
              <a:gd name="connsiteX155" fmla="*/ 4002267 w 12192000"/>
              <a:gd name="connsiteY155" fmla="*/ 1852352 h 2237474"/>
              <a:gd name="connsiteX156" fmla="*/ 3931396 w 12192000"/>
              <a:gd name="connsiteY156" fmla="*/ 1858915 h 2237474"/>
              <a:gd name="connsiteX157" fmla="*/ 3812162 w 12192000"/>
              <a:gd name="connsiteY157" fmla="*/ 1875501 h 2237474"/>
              <a:gd name="connsiteX158" fmla="*/ 3767672 w 12192000"/>
              <a:gd name="connsiteY158" fmla="*/ 1874600 h 2237474"/>
              <a:gd name="connsiteX159" fmla="*/ 3764741 w 12192000"/>
              <a:gd name="connsiteY159" fmla="*/ 1869433 h 2237474"/>
              <a:gd name="connsiteX160" fmla="*/ 3751332 w 12192000"/>
              <a:gd name="connsiteY160" fmla="*/ 1869854 h 2237474"/>
              <a:gd name="connsiteX161" fmla="*/ 3748155 w 12192000"/>
              <a:gd name="connsiteY161" fmla="*/ 1868903 h 2237474"/>
              <a:gd name="connsiteX162" fmla="*/ 3729530 w 12192000"/>
              <a:gd name="connsiteY162" fmla="*/ 1864513 h 2237474"/>
              <a:gd name="connsiteX163" fmla="*/ 3680177 w 12192000"/>
              <a:gd name="connsiteY163" fmla="*/ 1881552 h 2237474"/>
              <a:gd name="connsiteX164" fmla="*/ 3567259 w 12192000"/>
              <a:gd name="connsiteY164" fmla="*/ 1893482 h 2237474"/>
              <a:gd name="connsiteX165" fmla="*/ 3405770 w 12192000"/>
              <a:gd name="connsiteY165" fmla="*/ 1904591 h 2237474"/>
              <a:gd name="connsiteX166" fmla="*/ 3280097 w 12192000"/>
              <a:gd name="connsiteY166" fmla="*/ 1919610 h 2237474"/>
              <a:gd name="connsiteX167" fmla="*/ 3123424 w 12192000"/>
              <a:gd name="connsiteY167" fmla="*/ 1952930 h 2237474"/>
              <a:gd name="connsiteX168" fmla="*/ 3009910 w 12192000"/>
              <a:gd name="connsiteY168" fmla="*/ 1957866 h 2237474"/>
              <a:gd name="connsiteX169" fmla="*/ 2995934 w 12192000"/>
              <a:gd name="connsiteY169" fmla="*/ 1967085 h 2237474"/>
              <a:gd name="connsiteX170" fmla="*/ 2980071 w 12192000"/>
              <a:gd name="connsiteY170" fmla="*/ 1972988 h 2237474"/>
              <a:gd name="connsiteX171" fmla="*/ 2978094 w 12192000"/>
              <a:gd name="connsiteY171" fmla="*/ 1972369 h 2237474"/>
              <a:gd name="connsiteX172" fmla="*/ 2942858 w 12192000"/>
              <a:gd name="connsiteY172" fmla="*/ 1981367 h 2237474"/>
              <a:gd name="connsiteX173" fmla="*/ 2875436 w 12192000"/>
              <a:gd name="connsiteY173" fmla="*/ 1996977 h 2237474"/>
              <a:gd name="connsiteX174" fmla="*/ 2874892 w 12192000"/>
              <a:gd name="connsiteY174" fmla="*/ 1996085 h 2237474"/>
              <a:gd name="connsiteX175" fmla="*/ 2864145 w 12192000"/>
              <a:gd name="connsiteY175" fmla="*/ 1994061 h 2237474"/>
              <a:gd name="connsiteX176" fmla="*/ 2843662 w 12192000"/>
              <a:gd name="connsiteY176" fmla="*/ 1992498 h 2237474"/>
              <a:gd name="connsiteX177" fmla="*/ 2796128 w 12192000"/>
              <a:gd name="connsiteY177" fmla="*/ 1976403 h 2237474"/>
              <a:gd name="connsiteX178" fmla="*/ 2756784 w 12192000"/>
              <a:gd name="connsiteY178" fmla="*/ 1985116 h 2237474"/>
              <a:gd name="connsiteX179" fmla="*/ 2748833 w 12192000"/>
              <a:gd name="connsiteY179" fmla="*/ 1986323 h 2237474"/>
              <a:gd name="connsiteX180" fmla="*/ 2748661 w 12192000"/>
              <a:gd name="connsiteY180" fmla="*/ 1986122 h 2237474"/>
              <a:gd name="connsiteX181" fmla="*/ 2740251 w 12192000"/>
              <a:gd name="connsiteY181" fmla="*/ 1986946 h 2237474"/>
              <a:gd name="connsiteX182" fmla="*/ 2718916 w 12192000"/>
              <a:gd name="connsiteY182" fmla="*/ 1990867 h 2237474"/>
              <a:gd name="connsiteX183" fmla="*/ 2713522 w 12192000"/>
              <a:gd name="connsiteY183" fmla="*/ 1990173 h 2237474"/>
              <a:gd name="connsiteX184" fmla="*/ 2680597 w 12192000"/>
              <a:gd name="connsiteY184" fmla="*/ 1984996 h 2237474"/>
              <a:gd name="connsiteX185" fmla="*/ 2578178 w 12192000"/>
              <a:gd name="connsiteY185" fmla="*/ 1990531 h 2237474"/>
              <a:gd name="connsiteX186" fmla="*/ 2476147 w 12192000"/>
              <a:gd name="connsiteY186" fmla="*/ 1998305 h 2237474"/>
              <a:gd name="connsiteX187" fmla="*/ 2373568 w 12192000"/>
              <a:gd name="connsiteY187" fmla="*/ 2003219 h 2237474"/>
              <a:gd name="connsiteX188" fmla="*/ 2321399 w 12192000"/>
              <a:gd name="connsiteY188" fmla="*/ 1989467 h 2237474"/>
              <a:gd name="connsiteX189" fmla="*/ 2315525 w 12192000"/>
              <a:gd name="connsiteY189" fmla="*/ 1989708 h 2237474"/>
              <a:gd name="connsiteX190" fmla="*/ 2300792 w 12192000"/>
              <a:gd name="connsiteY190" fmla="*/ 1994290 h 2237474"/>
              <a:gd name="connsiteX191" fmla="*/ 2295469 w 12192000"/>
              <a:gd name="connsiteY191" fmla="*/ 1996659 h 2237474"/>
              <a:gd name="connsiteX192" fmla="*/ 2287219 w 12192000"/>
              <a:gd name="connsiteY192" fmla="*/ 1998750 h 2237474"/>
              <a:gd name="connsiteX193" fmla="*/ 2286948 w 12192000"/>
              <a:gd name="connsiteY193" fmla="*/ 1998596 h 2237474"/>
              <a:gd name="connsiteX194" fmla="*/ 2243069 w 12192000"/>
              <a:gd name="connsiteY194" fmla="*/ 2015111 h 2237474"/>
              <a:gd name="connsiteX195" fmla="*/ 2186609 w 12192000"/>
              <a:gd name="connsiteY195" fmla="*/ 2008263 h 2237474"/>
              <a:gd name="connsiteX196" fmla="*/ 2164831 w 12192000"/>
              <a:gd name="connsiteY196" fmla="*/ 2010143 h 2237474"/>
              <a:gd name="connsiteX197" fmla="*/ 2152836 w 12192000"/>
              <a:gd name="connsiteY197" fmla="*/ 2010048 h 2237474"/>
              <a:gd name="connsiteX198" fmla="*/ 2117102 w 12192000"/>
              <a:gd name="connsiteY198" fmla="*/ 2023004 h 2237474"/>
              <a:gd name="connsiteX199" fmla="*/ 2111935 w 12192000"/>
              <a:gd name="connsiteY199" fmla="*/ 2023163 h 2237474"/>
              <a:gd name="connsiteX200" fmla="*/ 2089991 w 12192000"/>
              <a:gd name="connsiteY200" fmla="*/ 2034193 h 2237474"/>
              <a:gd name="connsiteX201" fmla="*/ 2058061 w 12192000"/>
              <a:gd name="connsiteY201" fmla="*/ 2047942 h 2237474"/>
              <a:gd name="connsiteX202" fmla="*/ 2055737 w 12192000"/>
              <a:gd name="connsiteY202" fmla="*/ 2047704 h 2237474"/>
              <a:gd name="connsiteX203" fmla="*/ 2042244 w 12192000"/>
              <a:gd name="connsiteY203" fmla="*/ 2055560 h 2237474"/>
              <a:gd name="connsiteX204" fmla="*/ 1976224 w 12192000"/>
              <a:gd name="connsiteY204" fmla="*/ 2074257 h 2237474"/>
              <a:gd name="connsiteX205" fmla="*/ 1877728 w 12192000"/>
              <a:gd name="connsiteY205" fmla="*/ 2101004 h 2237474"/>
              <a:gd name="connsiteX206" fmla="*/ 1759056 w 12192000"/>
              <a:gd name="connsiteY206" fmla="*/ 2125608 h 2237474"/>
              <a:gd name="connsiteX207" fmla="*/ 1637948 w 12192000"/>
              <a:gd name="connsiteY207" fmla="*/ 2172597 h 2237474"/>
              <a:gd name="connsiteX208" fmla="*/ 1434549 w 12192000"/>
              <a:gd name="connsiteY208" fmla="*/ 2234522 h 2237474"/>
              <a:gd name="connsiteX209" fmla="*/ 1398481 w 12192000"/>
              <a:gd name="connsiteY209" fmla="*/ 2237074 h 2237474"/>
              <a:gd name="connsiteX210" fmla="*/ 1398407 w 12192000"/>
              <a:gd name="connsiteY210" fmla="*/ 2237095 h 2237474"/>
              <a:gd name="connsiteX211" fmla="*/ 1370962 w 12192000"/>
              <a:gd name="connsiteY211" fmla="*/ 2237474 h 2237474"/>
              <a:gd name="connsiteX212" fmla="*/ 1356367 w 12192000"/>
              <a:gd name="connsiteY212" fmla="*/ 2235089 h 2237474"/>
              <a:gd name="connsiteX213" fmla="*/ 1324828 w 12192000"/>
              <a:gd name="connsiteY213" fmla="*/ 2231968 h 2237474"/>
              <a:gd name="connsiteX214" fmla="*/ 1297744 w 12192000"/>
              <a:gd name="connsiteY214" fmla="*/ 2235849 h 2237474"/>
              <a:gd name="connsiteX215" fmla="*/ 1286236 w 12192000"/>
              <a:gd name="connsiteY215" fmla="*/ 2233135 h 2237474"/>
              <a:gd name="connsiteX216" fmla="*/ 1283504 w 12192000"/>
              <a:gd name="connsiteY216" fmla="*/ 2233797 h 2237474"/>
              <a:gd name="connsiteX217" fmla="*/ 1279765 w 12192000"/>
              <a:gd name="connsiteY217" fmla="*/ 2229639 h 2237474"/>
              <a:gd name="connsiteX218" fmla="*/ 1195347 w 12192000"/>
              <a:gd name="connsiteY218" fmla="*/ 2212354 h 2237474"/>
              <a:gd name="connsiteX219" fmla="*/ 970251 w 12192000"/>
              <a:gd name="connsiteY219" fmla="*/ 2221029 h 2237474"/>
              <a:gd name="connsiteX220" fmla="*/ 812914 w 12192000"/>
              <a:gd name="connsiteY220" fmla="*/ 2202752 h 2237474"/>
              <a:gd name="connsiteX221" fmla="*/ 800195 w 12192000"/>
              <a:gd name="connsiteY221" fmla="*/ 2209407 h 2237474"/>
              <a:gd name="connsiteX222" fmla="*/ 784978 w 12192000"/>
              <a:gd name="connsiteY222" fmla="*/ 2212360 h 2237474"/>
              <a:gd name="connsiteX223" fmla="*/ 681987 w 12192000"/>
              <a:gd name="connsiteY223" fmla="*/ 2216757 h 2237474"/>
              <a:gd name="connsiteX224" fmla="*/ 669923 w 12192000"/>
              <a:gd name="connsiteY224" fmla="*/ 2211682 h 2237474"/>
              <a:gd name="connsiteX225" fmla="*/ 648680 w 12192000"/>
              <a:gd name="connsiteY225" fmla="*/ 2206229 h 2237474"/>
              <a:gd name="connsiteX226" fmla="*/ 597225 w 12192000"/>
              <a:gd name="connsiteY226" fmla="*/ 2180999 h 2237474"/>
              <a:gd name="connsiteX227" fmla="*/ 558449 w 12192000"/>
              <a:gd name="connsiteY227" fmla="*/ 2182346 h 2237474"/>
              <a:gd name="connsiteX228" fmla="*/ 550517 w 12192000"/>
              <a:gd name="connsiteY228" fmla="*/ 2182060 h 2237474"/>
              <a:gd name="connsiteX229" fmla="*/ 550309 w 12192000"/>
              <a:gd name="connsiteY229" fmla="*/ 2181825 h 2237474"/>
              <a:gd name="connsiteX230" fmla="*/ 541836 w 12192000"/>
              <a:gd name="connsiteY230" fmla="*/ 2181063 h 2237474"/>
              <a:gd name="connsiteX231" fmla="*/ 536057 w 12192000"/>
              <a:gd name="connsiteY231" fmla="*/ 2181537 h 2237474"/>
              <a:gd name="connsiteX232" fmla="*/ 520671 w 12192000"/>
              <a:gd name="connsiteY232" fmla="*/ 2180980 h 2237474"/>
              <a:gd name="connsiteX233" fmla="*/ 515024 w 12192000"/>
              <a:gd name="connsiteY233" fmla="*/ 2179258 h 2237474"/>
              <a:gd name="connsiteX234" fmla="*/ 512278 w 12192000"/>
              <a:gd name="connsiteY234" fmla="*/ 2176369 h 2237474"/>
              <a:gd name="connsiteX235" fmla="*/ 480419 w 12192000"/>
              <a:gd name="connsiteY235" fmla="*/ 2167807 h 2237474"/>
              <a:gd name="connsiteX236" fmla="*/ 413835 w 12192000"/>
              <a:gd name="connsiteY236" fmla="*/ 2156783 h 2237474"/>
              <a:gd name="connsiteX237" fmla="*/ 376513 w 12192000"/>
              <a:gd name="connsiteY237" fmla="*/ 2154014 h 2237474"/>
              <a:gd name="connsiteX238" fmla="*/ 273386 w 12192000"/>
              <a:gd name="connsiteY238" fmla="*/ 2142551 h 2237474"/>
              <a:gd name="connsiteX239" fmla="*/ 169207 w 12192000"/>
              <a:gd name="connsiteY239" fmla="*/ 2128100 h 2237474"/>
              <a:gd name="connsiteX240" fmla="*/ 93149 w 12192000"/>
              <a:gd name="connsiteY240" fmla="*/ 2105324 h 2237474"/>
              <a:gd name="connsiteX241" fmla="*/ 88109 w 12192000"/>
              <a:gd name="connsiteY241" fmla="*/ 2106704 h 2237474"/>
              <a:gd name="connsiteX242" fmla="*/ 80022 w 12192000"/>
              <a:gd name="connsiteY242" fmla="*/ 2107254 h 2237474"/>
              <a:gd name="connsiteX243" fmla="*/ 79717 w 12192000"/>
              <a:gd name="connsiteY243" fmla="*/ 2107046 h 2237474"/>
              <a:gd name="connsiteX244" fmla="*/ 72352 w 12192000"/>
              <a:gd name="connsiteY244" fmla="*/ 2107991 h 2237474"/>
              <a:gd name="connsiteX245" fmla="*/ 37645 w 12192000"/>
              <a:gd name="connsiteY245" fmla="*/ 2115401 h 2237474"/>
              <a:gd name="connsiteX246" fmla="*/ 4572 w 12192000"/>
              <a:gd name="connsiteY246" fmla="*/ 2111091 h 2237474"/>
              <a:gd name="connsiteX247" fmla="*/ 0 w 12192000"/>
              <a:gd name="connsiteY247" fmla="*/ 2110468 h 2237474"/>
              <a:gd name="connsiteX248" fmla="*/ 0 w 12192000"/>
              <a:gd name="connsiteY2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99949 w 12192000"/>
              <a:gd name="connsiteY117" fmla="*/ 1814490 h 2237474"/>
              <a:gd name="connsiteX118" fmla="*/ 5453307 w 12192000"/>
              <a:gd name="connsiteY118" fmla="*/ 1815450 h 2237474"/>
              <a:gd name="connsiteX119" fmla="*/ 5364192 w 12192000"/>
              <a:gd name="connsiteY119" fmla="*/ 1826074 h 2237474"/>
              <a:gd name="connsiteX120" fmla="*/ 5350380 w 12192000"/>
              <a:gd name="connsiteY120" fmla="*/ 1830891 h 2237474"/>
              <a:gd name="connsiteX121" fmla="*/ 5259633 w 12192000"/>
              <a:gd name="connsiteY121" fmla="*/ 1837160 h 2237474"/>
              <a:gd name="connsiteX122" fmla="*/ 5197513 w 12192000"/>
              <a:gd name="connsiteY122" fmla="*/ 1844718 h 2237474"/>
              <a:gd name="connsiteX123" fmla="*/ 5184170 w 12192000"/>
              <a:gd name="connsiteY123" fmla="*/ 1849402 h 2237474"/>
              <a:gd name="connsiteX124" fmla="*/ 5168852 w 12192000"/>
              <a:gd name="connsiteY124" fmla="*/ 1844846 h 2237474"/>
              <a:gd name="connsiteX125" fmla="*/ 5164370 w 12192000"/>
              <a:gd name="connsiteY125" fmla="*/ 1840597 h 2237474"/>
              <a:gd name="connsiteX126" fmla="*/ 5114927 w 12192000"/>
              <a:gd name="connsiteY126" fmla="*/ 1847827 h 2237474"/>
              <a:gd name="connsiteX127" fmla="*/ 5108970 w 12192000"/>
              <a:gd name="connsiteY127" fmla="*/ 1847935 h 2237474"/>
              <a:gd name="connsiteX128" fmla="*/ 5067961 w 12192000"/>
              <a:gd name="connsiteY128" fmla="*/ 1845917 h 2237474"/>
              <a:gd name="connsiteX129" fmla="*/ 5007075 w 12192000"/>
              <a:gd name="connsiteY129" fmla="*/ 1838626 h 2237474"/>
              <a:gd name="connsiteX130" fmla="*/ 4944087 w 12192000"/>
              <a:gd name="connsiteY130" fmla="*/ 1823332 h 2237474"/>
              <a:gd name="connsiteX131" fmla="*/ 4907662 w 12192000"/>
              <a:gd name="connsiteY131" fmla="*/ 1816900 h 2237474"/>
              <a:gd name="connsiteX132" fmla="*/ 4882386 w 12192000"/>
              <a:gd name="connsiteY132" fmla="*/ 1809844 h 2237474"/>
              <a:gd name="connsiteX133" fmla="*/ 4811440 w 12192000"/>
              <a:gd name="connsiteY133" fmla="*/ 1804655 h 2237474"/>
              <a:gd name="connsiteX134" fmla="*/ 4691075 w 12192000"/>
              <a:gd name="connsiteY134" fmla="*/ 1801389 h 2237474"/>
              <a:gd name="connsiteX135" fmla="*/ 4647449 w 12192000"/>
              <a:gd name="connsiteY135" fmla="*/ 1793181 h 2237474"/>
              <a:gd name="connsiteX136" fmla="*/ 4645504 w 12192000"/>
              <a:gd name="connsiteY136" fmla="*/ 1787606 h 2237474"/>
              <a:gd name="connsiteX137" fmla="*/ 4632229 w 12192000"/>
              <a:gd name="connsiteY137" fmla="*/ 1785815 h 2237474"/>
              <a:gd name="connsiteX138" fmla="*/ 4629273 w 12192000"/>
              <a:gd name="connsiteY138" fmla="*/ 1784355 h 2237474"/>
              <a:gd name="connsiteX139" fmla="*/ 4611738 w 12192000"/>
              <a:gd name="connsiteY139" fmla="*/ 1776964 h 2237474"/>
              <a:gd name="connsiteX140" fmla="*/ 4560070 w 12192000"/>
              <a:gd name="connsiteY140" fmla="*/ 1785640 h 2237474"/>
              <a:gd name="connsiteX141" fmla="*/ 4536503 w 12192000"/>
              <a:gd name="connsiteY141" fmla="*/ 1785334 h 2237474"/>
              <a:gd name="connsiteX142" fmla="*/ 4513724 w 12192000"/>
              <a:gd name="connsiteY142" fmla="*/ 1791996 h 2237474"/>
              <a:gd name="connsiteX143" fmla="*/ 4459810 w 12192000"/>
              <a:gd name="connsiteY143" fmla="*/ 1797886 h 2237474"/>
              <a:gd name="connsiteX144" fmla="*/ 4379064 w 12192000"/>
              <a:gd name="connsiteY144" fmla="*/ 1817177 h 2237474"/>
              <a:gd name="connsiteX145" fmla="*/ 4319209 w 12192000"/>
              <a:gd name="connsiteY145" fmla="*/ 1834833 h 2237474"/>
              <a:gd name="connsiteX146" fmla="*/ 4306907 w 12192000"/>
              <a:gd name="connsiteY146" fmla="*/ 1841641 h 2237474"/>
              <a:gd name="connsiteX147" fmla="*/ 4290981 w 12192000"/>
              <a:gd name="connsiteY147" fmla="*/ 1839677 h 2237474"/>
              <a:gd name="connsiteX148" fmla="*/ 4285792 w 12192000"/>
              <a:gd name="connsiteY148" fmla="*/ 1836231 h 2237474"/>
              <a:gd name="connsiteX149" fmla="*/ 4238372 w 12192000"/>
              <a:gd name="connsiteY149" fmla="*/ 1851480 h 2237474"/>
              <a:gd name="connsiteX150" fmla="*/ 4232517 w 12192000"/>
              <a:gd name="connsiteY150" fmla="*/ 1852567 h 2237474"/>
              <a:gd name="connsiteX151" fmla="*/ 4191732 w 12192000"/>
              <a:gd name="connsiteY151" fmla="*/ 1857328 h 2237474"/>
              <a:gd name="connsiteX152" fmla="*/ 4065532 w 12192000"/>
              <a:gd name="connsiteY152" fmla="*/ 1855477 h 2237474"/>
              <a:gd name="connsiteX153" fmla="*/ 4028460 w 12192000"/>
              <a:gd name="connsiteY153" fmla="*/ 1855137 h 2237474"/>
              <a:gd name="connsiteX154" fmla="*/ 4002267 w 12192000"/>
              <a:gd name="connsiteY154" fmla="*/ 1852352 h 2237474"/>
              <a:gd name="connsiteX155" fmla="*/ 3931396 w 12192000"/>
              <a:gd name="connsiteY155" fmla="*/ 1858915 h 2237474"/>
              <a:gd name="connsiteX156" fmla="*/ 3812162 w 12192000"/>
              <a:gd name="connsiteY156" fmla="*/ 1875501 h 2237474"/>
              <a:gd name="connsiteX157" fmla="*/ 3767672 w 12192000"/>
              <a:gd name="connsiteY157" fmla="*/ 1874600 h 2237474"/>
              <a:gd name="connsiteX158" fmla="*/ 3764741 w 12192000"/>
              <a:gd name="connsiteY158" fmla="*/ 1869433 h 2237474"/>
              <a:gd name="connsiteX159" fmla="*/ 3751332 w 12192000"/>
              <a:gd name="connsiteY159" fmla="*/ 1869854 h 2237474"/>
              <a:gd name="connsiteX160" fmla="*/ 3748155 w 12192000"/>
              <a:gd name="connsiteY160" fmla="*/ 1868903 h 2237474"/>
              <a:gd name="connsiteX161" fmla="*/ 3729530 w 12192000"/>
              <a:gd name="connsiteY161" fmla="*/ 1864513 h 2237474"/>
              <a:gd name="connsiteX162" fmla="*/ 3680177 w 12192000"/>
              <a:gd name="connsiteY162" fmla="*/ 1881552 h 2237474"/>
              <a:gd name="connsiteX163" fmla="*/ 3567259 w 12192000"/>
              <a:gd name="connsiteY163" fmla="*/ 1893482 h 2237474"/>
              <a:gd name="connsiteX164" fmla="*/ 3405770 w 12192000"/>
              <a:gd name="connsiteY164" fmla="*/ 1904591 h 2237474"/>
              <a:gd name="connsiteX165" fmla="*/ 3280097 w 12192000"/>
              <a:gd name="connsiteY165" fmla="*/ 1919610 h 2237474"/>
              <a:gd name="connsiteX166" fmla="*/ 3123424 w 12192000"/>
              <a:gd name="connsiteY166" fmla="*/ 1952930 h 2237474"/>
              <a:gd name="connsiteX167" fmla="*/ 3009910 w 12192000"/>
              <a:gd name="connsiteY167" fmla="*/ 1957866 h 2237474"/>
              <a:gd name="connsiteX168" fmla="*/ 2995934 w 12192000"/>
              <a:gd name="connsiteY168" fmla="*/ 1967085 h 2237474"/>
              <a:gd name="connsiteX169" fmla="*/ 2980071 w 12192000"/>
              <a:gd name="connsiteY169" fmla="*/ 1972988 h 2237474"/>
              <a:gd name="connsiteX170" fmla="*/ 2978094 w 12192000"/>
              <a:gd name="connsiteY170" fmla="*/ 1972369 h 2237474"/>
              <a:gd name="connsiteX171" fmla="*/ 2942858 w 12192000"/>
              <a:gd name="connsiteY171" fmla="*/ 1981367 h 2237474"/>
              <a:gd name="connsiteX172" fmla="*/ 2875436 w 12192000"/>
              <a:gd name="connsiteY172" fmla="*/ 1996977 h 2237474"/>
              <a:gd name="connsiteX173" fmla="*/ 2874892 w 12192000"/>
              <a:gd name="connsiteY173" fmla="*/ 1996085 h 2237474"/>
              <a:gd name="connsiteX174" fmla="*/ 2864145 w 12192000"/>
              <a:gd name="connsiteY174" fmla="*/ 1994061 h 2237474"/>
              <a:gd name="connsiteX175" fmla="*/ 2843662 w 12192000"/>
              <a:gd name="connsiteY175" fmla="*/ 1992498 h 2237474"/>
              <a:gd name="connsiteX176" fmla="*/ 2796128 w 12192000"/>
              <a:gd name="connsiteY176" fmla="*/ 1976403 h 2237474"/>
              <a:gd name="connsiteX177" fmla="*/ 2756784 w 12192000"/>
              <a:gd name="connsiteY177" fmla="*/ 1985116 h 2237474"/>
              <a:gd name="connsiteX178" fmla="*/ 2748833 w 12192000"/>
              <a:gd name="connsiteY178" fmla="*/ 1986323 h 2237474"/>
              <a:gd name="connsiteX179" fmla="*/ 2748661 w 12192000"/>
              <a:gd name="connsiteY179" fmla="*/ 1986122 h 2237474"/>
              <a:gd name="connsiteX180" fmla="*/ 2740251 w 12192000"/>
              <a:gd name="connsiteY180" fmla="*/ 1986946 h 2237474"/>
              <a:gd name="connsiteX181" fmla="*/ 2718916 w 12192000"/>
              <a:gd name="connsiteY181" fmla="*/ 1990867 h 2237474"/>
              <a:gd name="connsiteX182" fmla="*/ 2713522 w 12192000"/>
              <a:gd name="connsiteY182" fmla="*/ 1990173 h 2237474"/>
              <a:gd name="connsiteX183" fmla="*/ 2680597 w 12192000"/>
              <a:gd name="connsiteY183" fmla="*/ 1984996 h 2237474"/>
              <a:gd name="connsiteX184" fmla="*/ 2578178 w 12192000"/>
              <a:gd name="connsiteY184" fmla="*/ 1990531 h 2237474"/>
              <a:gd name="connsiteX185" fmla="*/ 2476147 w 12192000"/>
              <a:gd name="connsiteY185" fmla="*/ 1998305 h 2237474"/>
              <a:gd name="connsiteX186" fmla="*/ 2373568 w 12192000"/>
              <a:gd name="connsiteY186" fmla="*/ 2003219 h 2237474"/>
              <a:gd name="connsiteX187" fmla="*/ 2321399 w 12192000"/>
              <a:gd name="connsiteY187" fmla="*/ 1989467 h 2237474"/>
              <a:gd name="connsiteX188" fmla="*/ 2315525 w 12192000"/>
              <a:gd name="connsiteY188" fmla="*/ 1989708 h 2237474"/>
              <a:gd name="connsiteX189" fmla="*/ 2300792 w 12192000"/>
              <a:gd name="connsiteY189" fmla="*/ 1994290 h 2237474"/>
              <a:gd name="connsiteX190" fmla="*/ 2295469 w 12192000"/>
              <a:gd name="connsiteY190" fmla="*/ 1996659 h 2237474"/>
              <a:gd name="connsiteX191" fmla="*/ 2287219 w 12192000"/>
              <a:gd name="connsiteY191" fmla="*/ 1998750 h 2237474"/>
              <a:gd name="connsiteX192" fmla="*/ 2286948 w 12192000"/>
              <a:gd name="connsiteY192" fmla="*/ 1998596 h 2237474"/>
              <a:gd name="connsiteX193" fmla="*/ 2243069 w 12192000"/>
              <a:gd name="connsiteY193" fmla="*/ 2015111 h 2237474"/>
              <a:gd name="connsiteX194" fmla="*/ 2186609 w 12192000"/>
              <a:gd name="connsiteY194" fmla="*/ 2008263 h 2237474"/>
              <a:gd name="connsiteX195" fmla="*/ 2164831 w 12192000"/>
              <a:gd name="connsiteY195" fmla="*/ 2010143 h 2237474"/>
              <a:gd name="connsiteX196" fmla="*/ 2152836 w 12192000"/>
              <a:gd name="connsiteY196" fmla="*/ 2010048 h 2237474"/>
              <a:gd name="connsiteX197" fmla="*/ 2117102 w 12192000"/>
              <a:gd name="connsiteY197" fmla="*/ 2023004 h 2237474"/>
              <a:gd name="connsiteX198" fmla="*/ 2111935 w 12192000"/>
              <a:gd name="connsiteY198" fmla="*/ 2023163 h 2237474"/>
              <a:gd name="connsiteX199" fmla="*/ 2089991 w 12192000"/>
              <a:gd name="connsiteY199" fmla="*/ 2034193 h 2237474"/>
              <a:gd name="connsiteX200" fmla="*/ 2058061 w 12192000"/>
              <a:gd name="connsiteY200" fmla="*/ 2047942 h 2237474"/>
              <a:gd name="connsiteX201" fmla="*/ 2055737 w 12192000"/>
              <a:gd name="connsiteY201" fmla="*/ 2047704 h 2237474"/>
              <a:gd name="connsiteX202" fmla="*/ 2042244 w 12192000"/>
              <a:gd name="connsiteY202" fmla="*/ 2055560 h 2237474"/>
              <a:gd name="connsiteX203" fmla="*/ 1976224 w 12192000"/>
              <a:gd name="connsiteY203" fmla="*/ 2074257 h 2237474"/>
              <a:gd name="connsiteX204" fmla="*/ 1877728 w 12192000"/>
              <a:gd name="connsiteY204" fmla="*/ 2101004 h 2237474"/>
              <a:gd name="connsiteX205" fmla="*/ 1759056 w 12192000"/>
              <a:gd name="connsiteY205" fmla="*/ 2125608 h 2237474"/>
              <a:gd name="connsiteX206" fmla="*/ 1637948 w 12192000"/>
              <a:gd name="connsiteY206" fmla="*/ 2172597 h 2237474"/>
              <a:gd name="connsiteX207" fmla="*/ 1434549 w 12192000"/>
              <a:gd name="connsiteY207" fmla="*/ 2234522 h 2237474"/>
              <a:gd name="connsiteX208" fmla="*/ 1398481 w 12192000"/>
              <a:gd name="connsiteY208" fmla="*/ 2237074 h 2237474"/>
              <a:gd name="connsiteX209" fmla="*/ 1398407 w 12192000"/>
              <a:gd name="connsiteY209" fmla="*/ 2237095 h 2237474"/>
              <a:gd name="connsiteX210" fmla="*/ 1370962 w 12192000"/>
              <a:gd name="connsiteY210" fmla="*/ 2237474 h 2237474"/>
              <a:gd name="connsiteX211" fmla="*/ 1356367 w 12192000"/>
              <a:gd name="connsiteY211" fmla="*/ 2235089 h 2237474"/>
              <a:gd name="connsiteX212" fmla="*/ 1324828 w 12192000"/>
              <a:gd name="connsiteY212" fmla="*/ 2231968 h 2237474"/>
              <a:gd name="connsiteX213" fmla="*/ 1297744 w 12192000"/>
              <a:gd name="connsiteY213" fmla="*/ 2235849 h 2237474"/>
              <a:gd name="connsiteX214" fmla="*/ 1286236 w 12192000"/>
              <a:gd name="connsiteY214" fmla="*/ 2233135 h 2237474"/>
              <a:gd name="connsiteX215" fmla="*/ 1283504 w 12192000"/>
              <a:gd name="connsiteY215" fmla="*/ 2233797 h 2237474"/>
              <a:gd name="connsiteX216" fmla="*/ 1279765 w 12192000"/>
              <a:gd name="connsiteY216" fmla="*/ 2229639 h 2237474"/>
              <a:gd name="connsiteX217" fmla="*/ 1195347 w 12192000"/>
              <a:gd name="connsiteY217" fmla="*/ 2212354 h 2237474"/>
              <a:gd name="connsiteX218" fmla="*/ 970251 w 12192000"/>
              <a:gd name="connsiteY218" fmla="*/ 2221029 h 2237474"/>
              <a:gd name="connsiteX219" fmla="*/ 812914 w 12192000"/>
              <a:gd name="connsiteY219" fmla="*/ 2202752 h 2237474"/>
              <a:gd name="connsiteX220" fmla="*/ 800195 w 12192000"/>
              <a:gd name="connsiteY220" fmla="*/ 2209407 h 2237474"/>
              <a:gd name="connsiteX221" fmla="*/ 784978 w 12192000"/>
              <a:gd name="connsiteY221" fmla="*/ 2212360 h 2237474"/>
              <a:gd name="connsiteX222" fmla="*/ 681987 w 12192000"/>
              <a:gd name="connsiteY222" fmla="*/ 2216757 h 2237474"/>
              <a:gd name="connsiteX223" fmla="*/ 669923 w 12192000"/>
              <a:gd name="connsiteY223" fmla="*/ 2211682 h 2237474"/>
              <a:gd name="connsiteX224" fmla="*/ 648680 w 12192000"/>
              <a:gd name="connsiteY224" fmla="*/ 2206229 h 2237474"/>
              <a:gd name="connsiteX225" fmla="*/ 597225 w 12192000"/>
              <a:gd name="connsiteY225" fmla="*/ 2180999 h 2237474"/>
              <a:gd name="connsiteX226" fmla="*/ 558449 w 12192000"/>
              <a:gd name="connsiteY226" fmla="*/ 2182346 h 2237474"/>
              <a:gd name="connsiteX227" fmla="*/ 550517 w 12192000"/>
              <a:gd name="connsiteY227" fmla="*/ 2182060 h 2237474"/>
              <a:gd name="connsiteX228" fmla="*/ 550309 w 12192000"/>
              <a:gd name="connsiteY228" fmla="*/ 2181825 h 2237474"/>
              <a:gd name="connsiteX229" fmla="*/ 541836 w 12192000"/>
              <a:gd name="connsiteY229" fmla="*/ 2181063 h 2237474"/>
              <a:gd name="connsiteX230" fmla="*/ 536057 w 12192000"/>
              <a:gd name="connsiteY230" fmla="*/ 2181537 h 2237474"/>
              <a:gd name="connsiteX231" fmla="*/ 520671 w 12192000"/>
              <a:gd name="connsiteY231" fmla="*/ 2180980 h 2237474"/>
              <a:gd name="connsiteX232" fmla="*/ 515024 w 12192000"/>
              <a:gd name="connsiteY232" fmla="*/ 2179258 h 2237474"/>
              <a:gd name="connsiteX233" fmla="*/ 512278 w 12192000"/>
              <a:gd name="connsiteY233" fmla="*/ 2176369 h 2237474"/>
              <a:gd name="connsiteX234" fmla="*/ 480419 w 12192000"/>
              <a:gd name="connsiteY234" fmla="*/ 2167807 h 2237474"/>
              <a:gd name="connsiteX235" fmla="*/ 413835 w 12192000"/>
              <a:gd name="connsiteY235" fmla="*/ 2156783 h 2237474"/>
              <a:gd name="connsiteX236" fmla="*/ 376513 w 12192000"/>
              <a:gd name="connsiteY236" fmla="*/ 2154014 h 2237474"/>
              <a:gd name="connsiteX237" fmla="*/ 273386 w 12192000"/>
              <a:gd name="connsiteY237" fmla="*/ 2142551 h 2237474"/>
              <a:gd name="connsiteX238" fmla="*/ 169207 w 12192000"/>
              <a:gd name="connsiteY238" fmla="*/ 2128100 h 2237474"/>
              <a:gd name="connsiteX239" fmla="*/ 93149 w 12192000"/>
              <a:gd name="connsiteY239" fmla="*/ 2105324 h 2237474"/>
              <a:gd name="connsiteX240" fmla="*/ 88109 w 12192000"/>
              <a:gd name="connsiteY240" fmla="*/ 2106704 h 2237474"/>
              <a:gd name="connsiteX241" fmla="*/ 80022 w 12192000"/>
              <a:gd name="connsiteY241" fmla="*/ 2107254 h 2237474"/>
              <a:gd name="connsiteX242" fmla="*/ 79717 w 12192000"/>
              <a:gd name="connsiteY242" fmla="*/ 2107046 h 2237474"/>
              <a:gd name="connsiteX243" fmla="*/ 72352 w 12192000"/>
              <a:gd name="connsiteY243" fmla="*/ 2107991 h 2237474"/>
              <a:gd name="connsiteX244" fmla="*/ 37645 w 12192000"/>
              <a:gd name="connsiteY244" fmla="*/ 2115401 h 2237474"/>
              <a:gd name="connsiteX245" fmla="*/ 4572 w 12192000"/>
              <a:gd name="connsiteY245" fmla="*/ 2111091 h 2237474"/>
              <a:gd name="connsiteX246" fmla="*/ 0 w 12192000"/>
              <a:gd name="connsiteY246" fmla="*/ 2110468 h 2237474"/>
              <a:gd name="connsiteX247" fmla="*/ 0 w 12192000"/>
              <a:gd name="connsiteY24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255823 w 12192000"/>
              <a:gd name="connsiteY110" fmla="*/ 1704850 h 2237474"/>
              <a:gd name="connsiteX111" fmla="*/ 6098321 w 12192000"/>
              <a:gd name="connsiteY111" fmla="*/ 1721646 h 2237474"/>
              <a:gd name="connsiteX112" fmla="*/ 5880652 w 12192000"/>
              <a:gd name="connsiteY112" fmla="*/ 1779643 h 2237474"/>
              <a:gd name="connsiteX113" fmla="*/ 5785959 w 12192000"/>
              <a:gd name="connsiteY113" fmla="*/ 1775307 h 2237474"/>
              <a:gd name="connsiteX114" fmla="*/ 5643534 w 12192000"/>
              <a:gd name="connsiteY114" fmla="*/ 1802919 h 2237474"/>
              <a:gd name="connsiteX115" fmla="*/ 5518799 w 12192000"/>
              <a:gd name="connsiteY115" fmla="*/ 1818312 h 2237474"/>
              <a:gd name="connsiteX116" fmla="*/ 5505014 w 12192000"/>
              <a:gd name="connsiteY116" fmla="*/ 1819259 h 2237474"/>
              <a:gd name="connsiteX117" fmla="*/ 5453307 w 12192000"/>
              <a:gd name="connsiteY117" fmla="*/ 1815450 h 2237474"/>
              <a:gd name="connsiteX118" fmla="*/ 5364192 w 12192000"/>
              <a:gd name="connsiteY118" fmla="*/ 1826074 h 2237474"/>
              <a:gd name="connsiteX119" fmla="*/ 5350380 w 12192000"/>
              <a:gd name="connsiteY119" fmla="*/ 1830891 h 2237474"/>
              <a:gd name="connsiteX120" fmla="*/ 5259633 w 12192000"/>
              <a:gd name="connsiteY120" fmla="*/ 1837160 h 2237474"/>
              <a:gd name="connsiteX121" fmla="*/ 5197513 w 12192000"/>
              <a:gd name="connsiteY121" fmla="*/ 1844718 h 2237474"/>
              <a:gd name="connsiteX122" fmla="*/ 5184170 w 12192000"/>
              <a:gd name="connsiteY122" fmla="*/ 1849402 h 2237474"/>
              <a:gd name="connsiteX123" fmla="*/ 5168852 w 12192000"/>
              <a:gd name="connsiteY123" fmla="*/ 1844846 h 2237474"/>
              <a:gd name="connsiteX124" fmla="*/ 5164370 w 12192000"/>
              <a:gd name="connsiteY124" fmla="*/ 1840597 h 2237474"/>
              <a:gd name="connsiteX125" fmla="*/ 5114927 w 12192000"/>
              <a:gd name="connsiteY125" fmla="*/ 1847827 h 2237474"/>
              <a:gd name="connsiteX126" fmla="*/ 5108970 w 12192000"/>
              <a:gd name="connsiteY126" fmla="*/ 1847935 h 2237474"/>
              <a:gd name="connsiteX127" fmla="*/ 5067961 w 12192000"/>
              <a:gd name="connsiteY127" fmla="*/ 1845917 h 2237474"/>
              <a:gd name="connsiteX128" fmla="*/ 5007075 w 12192000"/>
              <a:gd name="connsiteY128" fmla="*/ 1838626 h 2237474"/>
              <a:gd name="connsiteX129" fmla="*/ 4944087 w 12192000"/>
              <a:gd name="connsiteY129" fmla="*/ 1823332 h 2237474"/>
              <a:gd name="connsiteX130" fmla="*/ 4907662 w 12192000"/>
              <a:gd name="connsiteY130" fmla="*/ 1816900 h 2237474"/>
              <a:gd name="connsiteX131" fmla="*/ 4882386 w 12192000"/>
              <a:gd name="connsiteY131" fmla="*/ 1809844 h 2237474"/>
              <a:gd name="connsiteX132" fmla="*/ 4811440 w 12192000"/>
              <a:gd name="connsiteY132" fmla="*/ 1804655 h 2237474"/>
              <a:gd name="connsiteX133" fmla="*/ 4691075 w 12192000"/>
              <a:gd name="connsiteY133" fmla="*/ 1801389 h 2237474"/>
              <a:gd name="connsiteX134" fmla="*/ 4647449 w 12192000"/>
              <a:gd name="connsiteY134" fmla="*/ 1793181 h 2237474"/>
              <a:gd name="connsiteX135" fmla="*/ 4645504 w 12192000"/>
              <a:gd name="connsiteY135" fmla="*/ 1787606 h 2237474"/>
              <a:gd name="connsiteX136" fmla="*/ 4632229 w 12192000"/>
              <a:gd name="connsiteY136" fmla="*/ 1785815 h 2237474"/>
              <a:gd name="connsiteX137" fmla="*/ 4629273 w 12192000"/>
              <a:gd name="connsiteY137" fmla="*/ 1784355 h 2237474"/>
              <a:gd name="connsiteX138" fmla="*/ 4611738 w 12192000"/>
              <a:gd name="connsiteY138" fmla="*/ 1776964 h 2237474"/>
              <a:gd name="connsiteX139" fmla="*/ 4560070 w 12192000"/>
              <a:gd name="connsiteY139" fmla="*/ 1785640 h 2237474"/>
              <a:gd name="connsiteX140" fmla="*/ 4536503 w 12192000"/>
              <a:gd name="connsiteY140" fmla="*/ 1785334 h 2237474"/>
              <a:gd name="connsiteX141" fmla="*/ 4513724 w 12192000"/>
              <a:gd name="connsiteY141" fmla="*/ 1791996 h 2237474"/>
              <a:gd name="connsiteX142" fmla="*/ 4459810 w 12192000"/>
              <a:gd name="connsiteY142" fmla="*/ 1797886 h 2237474"/>
              <a:gd name="connsiteX143" fmla="*/ 4379064 w 12192000"/>
              <a:gd name="connsiteY143" fmla="*/ 1817177 h 2237474"/>
              <a:gd name="connsiteX144" fmla="*/ 4319209 w 12192000"/>
              <a:gd name="connsiteY144" fmla="*/ 1834833 h 2237474"/>
              <a:gd name="connsiteX145" fmla="*/ 4306907 w 12192000"/>
              <a:gd name="connsiteY145" fmla="*/ 1841641 h 2237474"/>
              <a:gd name="connsiteX146" fmla="*/ 4290981 w 12192000"/>
              <a:gd name="connsiteY146" fmla="*/ 1839677 h 2237474"/>
              <a:gd name="connsiteX147" fmla="*/ 4285792 w 12192000"/>
              <a:gd name="connsiteY147" fmla="*/ 1836231 h 2237474"/>
              <a:gd name="connsiteX148" fmla="*/ 4238372 w 12192000"/>
              <a:gd name="connsiteY148" fmla="*/ 1851480 h 2237474"/>
              <a:gd name="connsiteX149" fmla="*/ 4232517 w 12192000"/>
              <a:gd name="connsiteY149" fmla="*/ 1852567 h 2237474"/>
              <a:gd name="connsiteX150" fmla="*/ 4191732 w 12192000"/>
              <a:gd name="connsiteY150" fmla="*/ 1857328 h 2237474"/>
              <a:gd name="connsiteX151" fmla="*/ 4065532 w 12192000"/>
              <a:gd name="connsiteY151" fmla="*/ 1855477 h 2237474"/>
              <a:gd name="connsiteX152" fmla="*/ 4028460 w 12192000"/>
              <a:gd name="connsiteY152" fmla="*/ 1855137 h 2237474"/>
              <a:gd name="connsiteX153" fmla="*/ 4002267 w 12192000"/>
              <a:gd name="connsiteY153" fmla="*/ 1852352 h 2237474"/>
              <a:gd name="connsiteX154" fmla="*/ 3931396 w 12192000"/>
              <a:gd name="connsiteY154" fmla="*/ 1858915 h 2237474"/>
              <a:gd name="connsiteX155" fmla="*/ 3812162 w 12192000"/>
              <a:gd name="connsiteY155" fmla="*/ 1875501 h 2237474"/>
              <a:gd name="connsiteX156" fmla="*/ 3767672 w 12192000"/>
              <a:gd name="connsiteY156" fmla="*/ 1874600 h 2237474"/>
              <a:gd name="connsiteX157" fmla="*/ 3764741 w 12192000"/>
              <a:gd name="connsiteY157" fmla="*/ 1869433 h 2237474"/>
              <a:gd name="connsiteX158" fmla="*/ 3751332 w 12192000"/>
              <a:gd name="connsiteY158" fmla="*/ 1869854 h 2237474"/>
              <a:gd name="connsiteX159" fmla="*/ 3748155 w 12192000"/>
              <a:gd name="connsiteY159" fmla="*/ 1868903 h 2237474"/>
              <a:gd name="connsiteX160" fmla="*/ 3729530 w 12192000"/>
              <a:gd name="connsiteY160" fmla="*/ 1864513 h 2237474"/>
              <a:gd name="connsiteX161" fmla="*/ 3680177 w 12192000"/>
              <a:gd name="connsiteY161" fmla="*/ 1881552 h 2237474"/>
              <a:gd name="connsiteX162" fmla="*/ 3567259 w 12192000"/>
              <a:gd name="connsiteY162" fmla="*/ 1893482 h 2237474"/>
              <a:gd name="connsiteX163" fmla="*/ 3405770 w 12192000"/>
              <a:gd name="connsiteY163" fmla="*/ 1904591 h 2237474"/>
              <a:gd name="connsiteX164" fmla="*/ 3280097 w 12192000"/>
              <a:gd name="connsiteY164" fmla="*/ 1919610 h 2237474"/>
              <a:gd name="connsiteX165" fmla="*/ 3123424 w 12192000"/>
              <a:gd name="connsiteY165" fmla="*/ 1952930 h 2237474"/>
              <a:gd name="connsiteX166" fmla="*/ 3009910 w 12192000"/>
              <a:gd name="connsiteY166" fmla="*/ 1957866 h 2237474"/>
              <a:gd name="connsiteX167" fmla="*/ 2995934 w 12192000"/>
              <a:gd name="connsiteY167" fmla="*/ 1967085 h 2237474"/>
              <a:gd name="connsiteX168" fmla="*/ 2980071 w 12192000"/>
              <a:gd name="connsiteY168" fmla="*/ 1972988 h 2237474"/>
              <a:gd name="connsiteX169" fmla="*/ 2978094 w 12192000"/>
              <a:gd name="connsiteY169" fmla="*/ 1972369 h 2237474"/>
              <a:gd name="connsiteX170" fmla="*/ 2942858 w 12192000"/>
              <a:gd name="connsiteY170" fmla="*/ 1981367 h 2237474"/>
              <a:gd name="connsiteX171" fmla="*/ 2875436 w 12192000"/>
              <a:gd name="connsiteY171" fmla="*/ 1996977 h 2237474"/>
              <a:gd name="connsiteX172" fmla="*/ 2874892 w 12192000"/>
              <a:gd name="connsiteY172" fmla="*/ 1996085 h 2237474"/>
              <a:gd name="connsiteX173" fmla="*/ 2864145 w 12192000"/>
              <a:gd name="connsiteY173" fmla="*/ 1994061 h 2237474"/>
              <a:gd name="connsiteX174" fmla="*/ 2843662 w 12192000"/>
              <a:gd name="connsiteY174" fmla="*/ 1992498 h 2237474"/>
              <a:gd name="connsiteX175" fmla="*/ 2796128 w 12192000"/>
              <a:gd name="connsiteY175" fmla="*/ 1976403 h 2237474"/>
              <a:gd name="connsiteX176" fmla="*/ 2756784 w 12192000"/>
              <a:gd name="connsiteY176" fmla="*/ 1985116 h 2237474"/>
              <a:gd name="connsiteX177" fmla="*/ 2748833 w 12192000"/>
              <a:gd name="connsiteY177" fmla="*/ 1986323 h 2237474"/>
              <a:gd name="connsiteX178" fmla="*/ 2748661 w 12192000"/>
              <a:gd name="connsiteY178" fmla="*/ 1986122 h 2237474"/>
              <a:gd name="connsiteX179" fmla="*/ 2740251 w 12192000"/>
              <a:gd name="connsiteY179" fmla="*/ 1986946 h 2237474"/>
              <a:gd name="connsiteX180" fmla="*/ 2718916 w 12192000"/>
              <a:gd name="connsiteY180" fmla="*/ 1990867 h 2237474"/>
              <a:gd name="connsiteX181" fmla="*/ 2713522 w 12192000"/>
              <a:gd name="connsiteY181" fmla="*/ 1990173 h 2237474"/>
              <a:gd name="connsiteX182" fmla="*/ 2680597 w 12192000"/>
              <a:gd name="connsiteY182" fmla="*/ 1984996 h 2237474"/>
              <a:gd name="connsiteX183" fmla="*/ 2578178 w 12192000"/>
              <a:gd name="connsiteY183" fmla="*/ 1990531 h 2237474"/>
              <a:gd name="connsiteX184" fmla="*/ 2476147 w 12192000"/>
              <a:gd name="connsiteY184" fmla="*/ 1998305 h 2237474"/>
              <a:gd name="connsiteX185" fmla="*/ 2373568 w 12192000"/>
              <a:gd name="connsiteY185" fmla="*/ 2003219 h 2237474"/>
              <a:gd name="connsiteX186" fmla="*/ 2321399 w 12192000"/>
              <a:gd name="connsiteY186" fmla="*/ 1989467 h 2237474"/>
              <a:gd name="connsiteX187" fmla="*/ 2315525 w 12192000"/>
              <a:gd name="connsiteY187" fmla="*/ 1989708 h 2237474"/>
              <a:gd name="connsiteX188" fmla="*/ 2300792 w 12192000"/>
              <a:gd name="connsiteY188" fmla="*/ 1994290 h 2237474"/>
              <a:gd name="connsiteX189" fmla="*/ 2295469 w 12192000"/>
              <a:gd name="connsiteY189" fmla="*/ 1996659 h 2237474"/>
              <a:gd name="connsiteX190" fmla="*/ 2287219 w 12192000"/>
              <a:gd name="connsiteY190" fmla="*/ 1998750 h 2237474"/>
              <a:gd name="connsiteX191" fmla="*/ 2286948 w 12192000"/>
              <a:gd name="connsiteY191" fmla="*/ 1998596 h 2237474"/>
              <a:gd name="connsiteX192" fmla="*/ 2243069 w 12192000"/>
              <a:gd name="connsiteY192" fmla="*/ 2015111 h 2237474"/>
              <a:gd name="connsiteX193" fmla="*/ 2186609 w 12192000"/>
              <a:gd name="connsiteY193" fmla="*/ 2008263 h 2237474"/>
              <a:gd name="connsiteX194" fmla="*/ 2164831 w 12192000"/>
              <a:gd name="connsiteY194" fmla="*/ 2010143 h 2237474"/>
              <a:gd name="connsiteX195" fmla="*/ 2152836 w 12192000"/>
              <a:gd name="connsiteY195" fmla="*/ 2010048 h 2237474"/>
              <a:gd name="connsiteX196" fmla="*/ 2117102 w 12192000"/>
              <a:gd name="connsiteY196" fmla="*/ 2023004 h 2237474"/>
              <a:gd name="connsiteX197" fmla="*/ 2111935 w 12192000"/>
              <a:gd name="connsiteY197" fmla="*/ 2023163 h 2237474"/>
              <a:gd name="connsiteX198" fmla="*/ 2089991 w 12192000"/>
              <a:gd name="connsiteY198" fmla="*/ 2034193 h 2237474"/>
              <a:gd name="connsiteX199" fmla="*/ 2058061 w 12192000"/>
              <a:gd name="connsiteY199" fmla="*/ 2047942 h 2237474"/>
              <a:gd name="connsiteX200" fmla="*/ 2055737 w 12192000"/>
              <a:gd name="connsiteY200" fmla="*/ 2047704 h 2237474"/>
              <a:gd name="connsiteX201" fmla="*/ 2042244 w 12192000"/>
              <a:gd name="connsiteY201" fmla="*/ 2055560 h 2237474"/>
              <a:gd name="connsiteX202" fmla="*/ 1976224 w 12192000"/>
              <a:gd name="connsiteY202" fmla="*/ 2074257 h 2237474"/>
              <a:gd name="connsiteX203" fmla="*/ 1877728 w 12192000"/>
              <a:gd name="connsiteY203" fmla="*/ 2101004 h 2237474"/>
              <a:gd name="connsiteX204" fmla="*/ 1759056 w 12192000"/>
              <a:gd name="connsiteY204" fmla="*/ 2125608 h 2237474"/>
              <a:gd name="connsiteX205" fmla="*/ 1637948 w 12192000"/>
              <a:gd name="connsiteY205" fmla="*/ 2172597 h 2237474"/>
              <a:gd name="connsiteX206" fmla="*/ 1434549 w 12192000"/>
              <a:gd name="connsiteY206" fmla="*/ 2234522 h 2237474"/>
              <a:gd name="connsiteX207" fmla="*/ 1398481 w 12192000"/>
              <a:gd name="connsiteY207" fmla="*/ 2237074 h 2237474"/>
              <a:gd name="connsiteX208" fmla="*/ 1398407 w 12192000"/>
              <a:gd name="connsiteY208" fmla="*/ 2237095 h 2237474"/>
              <a:gd name="connsiteX209" fmla="*/ 1370962 w 12192000"/>
              <a:gd name="connsiteY209" fmla="*/ 2237474 h 2237474"/>
              <a:gd name="connsiteX210" fmla="*/ 1356367 w 12192000"/>
              <a:gd name="connsiteY210" fmla="*/ 2235089 h 2237474"/>
              <a:gd name="connsiteX211" fmla="*/ 1324828 w 12192000"/>
              <a:gd name="connsiteY211" fmla="*/ 2231968 h 2237474"/>
              <a:gd name="connsiteX212" fmla="*/ 1297744 w 12192000"/>
              <a:gd name="connsiteY212" fmla="*/ 2235849 h 2237474"/>
              <a:gd name="connsiteX213" fmla="*/ 1286236 w 12192000"/>
              <a:gd name="connsiteY213" fmla="*/ 2233135 h 2237474"/>
              <a:gd name="connsiteX214" fmla="*/ 1283504 w 12192000"/>
              <a:gd name="connsiteY214" fmla="*/ 2233797 h 2237474"/>
              <a:gd name="connsiteX215" fmla="*/ 1279765 w 12192000"/>
              <a:gd name="connsiteY215" fmla="*/ 2229639 h 2237474"/>
              <a:gd name="connsiteX216" fmla="*/ 1195347 w 12192000"/>
              <a:gd name="connsiteY216" fmla="*/ 2212354 h 2237474"/>
              <a:gd name="connsiteX217" fmla="*/ 970251 w 12192000"/>
              <a:gd name="connsiteY217" fmla="*/ 2221029 h 2237474"/>
              <a:gd name="connsiteX218" fmla="*/ 812914 w 12192000"/>
              <a:gd name="connsiteY218" fmla="*/ 2202752 h 2237474"/>
              <a:gd name="connsiteX219" fmla="*/ 800195 w 12192000"/>
              <a:gd name="connsiteY219" fmla="*/ 2209407 h 2237474"/>
              <a:gd name="connsiteX220" fmla="*/ 784978 w 12192000"/>
              <a:gd name="connsiteY220" fmla="*/ 2212360 h 2237474"/>
              <a:gd name="connsiteX221" fmla="*/ 681987 w 12192000"/>
              <a:gd name="connsiteY221" fmla="*/ 2216757 h 2237474"/>
              <a:gd name="connsiteX222" fmla="*/ 669923 w 12192000"/>
              <a:gd name="connsiteY222" fmla="*/ 2211682 h 2237474"/>
              <a:gd name="connsiteX223" fmla="*/ 648680 w 12192000"/>
              <a:gd name="connsiteY223" fmla="*/ 2206229 h 2237474"/>
              <a:gd name="connsiteX224" fmla="*/ 597225 w 12192000"/>
              <a:gd name="connsiteY224" fmla="*/ 2180999 h 2237474"/>
              <a:gd name="connsiteX225" fmla="*/ 558449 w 12192000"/>
              <a:gd name="connsiteY225" fmla="*/ 2182346 h 2237474"/>
              <a:gd name="connsiteX226" fmla="*/ 550517 w 12192000"/>
              <a:gd name="connsiteY226" fmla="*/ 2182060 h 2237474"/>
              <a:gd name="connsiteX227" fmla="*/ 550309 w 12192000"/>
              <a:gd name="connsiteY227" fmla="*/ 2181825 h 2237474"/>
              <a:gd name="connsiteX228" fmla="*/ 541836 w 12192000"/>
              <a:gd name="connsiteY228" fmla="*/ 2181063 h 2237474"/>
              <a:gd name="connsiteX229" fmla="*/ 536057 w 12192000"/>
              <a:gd name="connsiteY229" fmla="*/ 2181537 h 2237474"/>
              <a:gd name="connsiteX230" fmla="*/ 520671 w 12192000"/>
              <a:gd name="connsiteY230" fmla="*/ 2180980 h 2237474"/>
              <a:gd name="connsiteX231" fmla="*/ 515024 w 12192000"/>
              <a:gd name="connsiteY231" fmla="*/ 2179258 h 2237474"/>
              <a:gd name="connsiteX232" fmla="*/ 512278 w 12192000"/>
              <a:gd name="connsiteY232" fmla="*/ 2176369 h 2237474"/>
              <a:gd name="connsiteX233" fmla="*/ 480419 w 12192000"/>
              <a:gd name="connsiteY233" fmla="*/ 2167807 h 2237474"/>
              <a:gd name="connsiteX234" fmla="*/ 413835 w 12192000"/>
              <a:gd name="connsiteY234" fmla="*/ 2156783 h 2237474"/>
              <a:gd name="connsiteX235" fmla="*/ 376513 w 12192000"/>
              <a:gd name="connsiteY235" fmla="*/ 2154014 h 2237474"/>
              <a:gd name="connsiteX236" fmla="*/ 273386 w 12192000"/>
              <a:gd name="connsiteY236" fmla="*/ 2142551 h 2237474"/>
              <a:gd name="connsiteX237" fmla="*/ 169207 w 12192000"/>
              <a:gd name="connsiteY237" fmla="*/ 2128100 h 2237474"/>
              <a:gd name="connsiteX238" fmla="*/ 93149 w 12192000"/>
              <a:gd name="connsiteY238" fmla="*/ 2105324 h 2237474"/>
              <a:gd name="connsiteX239" fmla="*/ 88109 w 12192000"/>
              <a:gd name="connsiteY239" fmla="*/ 2106704 h 2237474"/>
              <a:gd name="connsiteX240" fmla="*/ 80022 w 12192000"/>
              <a:gd name="connsiteY240" fmla="*/ 2107254 h 2237474"/>
              <a:gd name="connsiteX241" fmla="*/ 79717 w 12192000"/>
              <a:gd name="connsiteY241" fmla="*/ 2107046 h 2237474"/>
              <a:gd name="connsiteX242" fmla="*/ 72352 w 12192000"/>
              <a:gd name="connsiteY242" fmla="*/ 2107991 h 2237474"/>
              <a:gd name="connsiteX243" fmla="*/ 37645 w 12192000"/>
              <a:gd name="connsiteY243" fmla="*/ 2115401 h 2237474"/>
              <a:gd name="connsiteX244" fmla="*/ 4572 w 12192000"/>
              <a:gd name="connsiteY244" fmla="*/ 2111091 h 2237474"/>
              <a:gd name="connsiteX245" fmla="*/ 0 w 12192000"/>
              <a:gd name="connsiteY245" fmla="*/ 2110468 h 2237474"/>
              <a:gd name="connsiteX246" fmla="*/ 0 w 12192000"/>
              <a:gd name="connsiteY24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32229 w 12192000"/>
              <a:gd name="connsiteY135" fmla="*/ 1785815 h 2237474"/>
              <a:gd name="connsiteX136" fmla="*/ 4629273 w 12192000"/>
              <a:gd name="connsiteY136" fmla="*/ 1784355 h 2237474"/>
              <a:gd name="connsiteX137" fmla="*/ 4611738 w 12192000"/>
              <a:gd name="connsiteY137" fmla="*/ 1776964 h 2237474"/>
              <a:gd name="connsiteX138" fmla="*/ 4560070 w 12192000"/>
              <a:gd name="connsiteY138" fmla="*/ 1785640 h 2237474"/>
              <a:gd name="connsiteX139" fmla="*/ 4536503 w 12192000"/>
              <a:gd name="connsiteY139" fmla="*/ 1785334 h 2237474"/>
              <a:gd name="connsiteX140" fmla="*/ 4513724 w 12192000"/>
              <a:gd name="connsiteY140" fmla="*/ 1791996 h 2237474"/>
              <a:gd name="connsiteX141" fmla="*/ 4459810 w 12192000"/>
              <a:gd name="connsiteY141" fmla="*/ 1797886 h 2237474"/>
              <a:gd name="connsiteX142" fmla="*/ 4379064 w 12192000"/>
              <a:gd name="connsiteY142" fmla="*/ 1817177 h 2237474"/>
              <a:gd name="connsiteX143" fmla="*/ 4319209 w 12192000"/>
              <a:gd name="connsiteY143" fmla="*/ 1834833 h 2237474"/>
              <a:gd name="connsiteX144" fmla="*/ 4306907 w 12192000"/>
              <a:gd name="connsiteY144" fmla="*/ 1841641 h 2237474"/>
              <a:gd name="connsiteX145" fmla="*/ 4290981 w 12192000"/>
              <a:gd name="connsiteY145" fmla="*/ 1839677 h 2237474"/>
              <a:gd name="connsiteX146" fmla="*/ 4285792 w 12192000"/>
              <a:gd name="connsiteY146" fmla="*/ 1836231 h 2237474"/>
              <a:gd name="connsiteX147" fmla="*/ 4238372 w 12192000"/>
              <a:gd name="connsiteY147" fmla="*/ 1851480 h 2237474"/>
              <a:gd name="connsiteX148" fmla="*/ 4232517 w 12192000"/>
              <a:gd name="connsiteY148" fmla="*/ 1852567 h 2237474"/>
              <a:gd name="connsiteX149" fmla="*/ 4191732 w 12192000"/>
              <a:gd name="connsiteY149" fmla="*/ 1857328 h 2237474"/>
              <a:gd name="connsiteX150" fmla="*/ 4065532 w 12192000"/>
              <a:gd name="connsiteY150" fmla="*/ 1855477 h 2237474"/>
              <a:gd name="connsiteX151" fmla="*/ 4028460 w 12192000"/>
              <a:gd name="connsiteY151" fmla="*/ 1855137 h 2237474"/>
              <a:gd name="connsiteX152" fmla="*/ 4002267 w 12192000"/>
              <a:gd name="connsiteY152" fmla="*/ 1852352 h 2237474"/>
              <a:gd name="connsiteX153" fmla="*/ 3931396 w 12192000"/>
              <a:gd name="connsiteY153" fmla="*/ 1858915 h 2237474"/>
              <a:gd name="connsiteX154" fmla="*/ 3812162 w 12192000"/>
              <a:gd name="connsiteY154" fmla="*/ 1875501 h 2237474"/>
              <a:gd name="connsiteX155" fmla="*/ 3767672 w 12192000"/>
              <a:gd name="connsiteY155" fmla="*/ 1874600 h 2237474"/>
              <a:gd name="connsiteX156" fmla="*/ 3764741 w 12192000"/>
              <a:gd name="connsiteY156" fmla="*/ 1869433 h 2237474"/>
              <a:gd name="connsiteX157" fmla="*/ 3751332 w 12192000"/>
              <a:gd name="connsiteY157" fmla="*/ 1869854 h 2237474"/>
              <a:gd name="connsiteX158" fmla="*/ 3748155 w 12192000"/>
              <a:gd name="connsiteY158" fmla="*/ 1868903 h 2237474"/>
              <a:gd name="connsiteX159" fmla="*/ 3729530 w 12192000"/>
              <a:gd name="connsiteY159" fmla="*/ 1864513 h 2237474"/>
              <a:gd name="connsiteX160" fmla="*/ 3680177 w 12192000"/>
              <a:gd name="connsiteY160" fmla="*/ 1881552 h 2237474"/>
              <a:gd name="connsiteX161" fmla="*/ 3567259 w 12192000"/>
              <a:gd name="connsiteY161" fmla="*/ 1893482 h 2237474"/>
              <a:gd name="connsiteX162" fmla="*/ 3405770 w 12192000"/>
              <a:gd name="connsiteY162" fmla="*/ 1904591 h 2237474"/>
              <a:gd name="connsiteX163" fmla="*/ 3280097 w 12192000"/>
              <a:gd name="connsiteY163" fmla="*/ 1919610 h 2237474"/>
              <a:gd name="connsiteX164" fmla="*/ 3123424 w 12192000"/>
              <a:gd name="connsiteY164" fmla="*/ 1952930 h 2237474"/>
              <a:gd name="connsiteX165" fmla="*/ 3009910 w 12192000"/>
              <a:gd name="connsiteY165" fmla="*/ 1957866 h 2237474"/>
              <a:gd name="connsiteX166" fmla="*/ 2995934 w 12192000"/>
              <a:gd name="connsiteY166" fmla="*/ 1967085 h 2237474"/>
              <a:gd name="connsiteX167" fmla="*/ 2980071 w 12192000"/>
              <a:gd name="connsiteY167" fmla="*/ 1972988 h 2237474"/>
              <a:gd name="connsiteX168" fmla="*/ 2978094 w 12192000"/>
              <a:gd name="connsiteY168" fmla="*/ 1972369 h 2237474"/>
              <a:gd name="connsiteX169" fmla="*/ 2942858 w 12192000"/>
              <a:gd name="connsiteY169" fmla="*/ 1981367 h 2237474"/>
              <a:gd name="connsiteX170" fmla="*/ 2875436 w 12192000"/>
              <a:gd name="connsiteY170" fmla="*/ 1996977 h 2237474"/>
              <a:gd name="connsiteX171" fmla="*/ 2874892 w 12192000"/>
              <a:gd name="connsiteY171" fmla="*/ 1996085 h 2237474"/>
              <a:gd name="connsiteX172" fmla="*/ 2864145 w 12192000"/>
              <a:gd name="connsiteY172" fmla="*/ 1994061 h 2237474"/>
              <a:gd name="connsiteX173" fmla="*/ 2843662 w 12192000"/>
              <a:gd name="connsiteY173" fmla="*/ 1992498 h 2237474"/>
              <a:gd name="connsiteX174" fmla="*/ 2796128 w 12192000"/>
              <a:gd name="connsiteY174" fmla="*/ 1976403 h 2237474"/>
              <a:gd name="connsiteX175" fmla="*/ 2756784 w 12192000"/>
              <a:gd name="connsiteY175" fmla="*/ 1985116 h 2237474"/>
              <a:gd name="connsiteX176" fmla="*/ 2748833 w 12192000"/>
              <a:gd name="connsiteY176" fmla="*/ 1986323 h 2237474"/>
              <a:gd name="connsiteX177" fmla="*/ 2748661 w 12192000"/>
              <a:gd name="connsiteY177" fmla="*/ 1986122 h 2237474"/>
              <a:gd name="connsiteX178" fmla="*/ 2740251 w 12192000"/>
              <a:gd name="connsiteY178" fmla="*/ 1986946 h 2237474"/>
              <a:gd name="connsiteX179" fmla="*/ 2718916 w 12192000"/>
              <a:gd name="connsiteY179" fmla="*/ 1990867 h 2237474"/>
              <a:gd name="connsiteX180" fmla="*/ 2713522 w 12192000"/>
              <a:gd name="connsiteY180" fmla="*/ 1990173 h 2237474"/>
              <a:gd name="connsiteX181" fmla="*/ 2680597 w 12192000"/>
              <a:gd name="connsiteY181" fmla="*/ 1984996 h 2237474"/>
              <a:gd name="connsiteX182" fmla="*/ 2578178 w 12192000"/>
              <a:gd name="connsiteY182" fmla="*/ 1990531 h 2237474"/>
              <a:gd name="connsiteX183" fmla="*/ 2476147 w 12192000"/>
              <a:gd name="connsiteY183" fmla="*/ 1998305 h 2237474"/>
              <a:gd name="connsiteX184" fmla="*/ 2373568 w 12192000"/>
              <a:gd name="connsiteY184" fmla="*/ 2003219 h 2237474"/>
              <a:gd name="connsiteX185" fmla="*/ 2321399 w 12192000"/>
              <a:gd name="connsiteY185" fmla="*/ 1989467 h 2237474"/>
              <a:gd name="connsiteX186" fmla="*/ 2315525 w 12192000"/>
              <a:gd name="connsiteY186" fmla="*/ 1989708 h 2237474"/>
              <a:gd name="connsiteX187" fmla="*/ 2300792 w 12192000"/>
              <a:gd name="connsiteY187" fmla="*/ 1994290 h 2237474"/>
              <a:gd name="connsiteX188" fmla="*/ 2295469 w 12192000"/>
              <a:gd name="connsiteY188" fmla="*/ 1996659 h 2237474"/>
              <a:gd name="connsiteX189" fmla="*/ 2287219 w 12192000"/>
              <a:gd name="connsiteY189" fmla="*/ 1998750 h 2237474"/>
              <a:gd name="connsiteX190" fmla="*/ 2286948 w 12192000"/>
              <a:gd name="connsiteY190" fmla="*/ 1998596 h 2237474"/>
              <a:gd name="connsiteX191" fmla="*/ 2243069 w 12192000"/>
              <a:gd name="connsiteY191" fmla="*/ 2015111 h 2237474"/>
              <a:gd name="connsiteX192" fmla="*/ 2186609 w 12192000"/>
              <a:gd name="connsiteY192" fmla="*/ 2008263 h 2237474"/>
              <a:gd name="connsiteX193" fmla="*/ 2164831 w 12192000"/>
              <a:gd name="connsiteY193" fmla="*/ 2010143 h 2237474"/>
              <a:gd name="connsiteX194" fmla="*/ 2152836 w 12192000"/>
              <a:gd name="connsiteY194" fmla="*/ 2010048 h 2237474"/>
              <a:gd name="connsiteX195" fmla="*/ 2117102 w 12192000"/>
              <a:gd name="connsiteY195" fmla="*/ 2023004 h 2237474"/>
              <a:gd name="connsiteX196" fmla="*/ 2111935 w 12192000"/>
              <a:gd name="connsiteY196" fmla="*/ 2023163 h 2237474"/>
              <a:gd name="connsiteX197" fmla="*/ 2089991 w 12192000"/>
              <a:gd name="connsiteY197" fmla="*/ 2034193 h 2237474"/>
              <a:gd name="connsiteX198" fmla="*/ 2058061 w 12192000"/>
              <a:gd name="connsiteY198" fmla="*/ 2047942 h 2237474"/>
              <a:gd name="connsiteX199" fmla="*/ 2055737 w 12192000"/>
              <a:gd name="connsiteY199" fmla="*/ 2047704 h 2237474"/>
              <a:gd name="connsiteX200" fmla="*/ 2042244 w 12192000"/>
              <a:gd name="connsiteY200" fmla="*/ 2055560 h 2237474"/>
              <a:gd name="connsiteX201" fmla="*/ 1976224 w 12192000"/>
              <a:gd name="connsiteY201" fmla="*/ 2074257 h 2237474"/>
              <a:gd name="connsiteX202" fmla="*/ 1877728 w 12192000"/>
              <a:gd name="connsiteY202" fmla="*/ 2101004 h 2237474"/>
              <a:gd name="connsiteX203" fmla="*/ 1759056 w 12192000"/>
              <a:gd name="connsiteY203" fmla="*/ 2125608 h 2237474"/>
              <a:gd name="connsiteX204" fmla="*/ 1637948 w 12192000"/>
              <a:gd name="connsiteY204" fmla="*/ 2172597 h 2237474"/>
              <a:gd name="connsiteX205" fmla="*/ 1434549 w 12192000"/>
              <a:gd name="connsiteY205" fmla="*/ 2234522 h 2237474"/>
              <a:gd name="connsiteX206" fmla="*/ 1398481 w 12192000"/>
              <a:gd name="connsiteY206" fmla="*/ 2237074 h 2237474"/>
              <a:gd name="connsiteX207" fmla="*/ 1398407 w 12192000"/>
              <a:gd name="connsiteY207" fmla="*/ 2237095 h 2237474"/>
              <a:gd name="connsiteX208" fmla="*/ 1370962 w 12192000"/>
              <a:gd name="connsiteY208" fmla="*/ 2237474 h 2237474"/>
              <a:gd name="connsiteX209" fmla="*/ 1356367 w 12192000"/>
              <a:gd name="connsiteY209" fmla="*/ 2235089 h 2237474"/>
              <a:gd name="connsiteX210" fmla="*/ 1324828 w 12192000"/>
              <a:gd name="connsiteY210" fmla="*/ 2231968 h 2237474"/>
              <a:gd name="connsiteX211" fmla="*/ 1297744 w 12192000"/>
              <a:gd name="connsiteY211" fmla="*/ 2235849 h 2237474"/>
              <a:gd name="connsiteX212" fmla="*/ 1286236 w 12192000"/>
              <a:gd name="connsiteY212" fmla="*/ 2233135 h 2237474"/>
              <a:gd name="connsiteX213" fmla="*/ 1283504 w 12192000"/>
              <a:gd name="connsiteY213" fmla="*/ 2233797 h 2237474"/>
              <a:gd name="connsiteX214" fmla="*/ 1279765 w 12192000"/>
              <a:gd name="connsiteY214" fmla="*/ 2229639 h 2237474"/>
              <a:gd name="connsiteX215" fmla="*/ 1195347 w 12192000"/>
              <a:gd name="connsiteY215" fmla="*/ 2212354 h 2237474"/>
              <a:gd name="connsiteX216" fmla="*/ 970251 w 12192000"/>
              <a:gd name="connsiteY216" fmla="*/ 2221029 h 2237474"/>
              <a:gd name="connsiteX217" fmla="*/ 812914 w 12192000"/>
              <a:gd name="connsiteY217" fmla="*/ 2202752 h 2237474"/>
              <a:gd name="connsiteX218" fmla="*/ 800195 w 12192000"/>
              <a:gd name="connsiteY218" fmla="*/ 2209407 h 2237474"/>
              <a:gd name="connsiteX219" fmla="*/ 784978 w 12192000"/>
              <a:gd name="connsiteY219" fmla="*/ 2212360 h 2237474"/>
              <a:gd name="connsiteX220" fmla="*/ 681987 w 12192000"/>
              <a:gd name="connsiteY220" fmla="*/ 2216757 h 2237474"/>
              <a:gd name="connsiteX221" fmla="*/ 669923 w 12192000"/>
              <a:gd name="connsiteY221" fmla="*/ 2211682 h 2237474"/>
              <a:gd name="connsiteX222" fmla="*/ 648680 w 12192000"/>
              <a:gd name="connsiteY222" fmla="*/ 2206229 h 2237474"/>
              <a:gd name="connsiteX223" fmla="*/ 597225 w 12192000"/>
              <a:gd name="connsiteY223" fmla="*/ 2180999 h 2237474"/>
              <a:gd name="connsiteX224" fmla="*/ 558449 w 12192000"/>
              <a:gd name="connsiteY224" fmla="*/ 2182346 h 2237474"/>
              <a:gd name="connsiteX225" fmla="*/ 550517 w 12192000"/>
              <a:gd name="connsiteY225" fmla="*/ 2182060 h 2237474"/>
              <a:gd name="connsiteX226" fmla="*/ 550309 w 12192000"/>
              <a:gd name="connsiteY226" fmla="*/ 2181825 h 2237474"/>
              <a:gd name="connsiteX227" fmla="*/ 541836 w 12192000"/>
              <a:gd name="connsiteY227" fmla="*/ 2181063 h 2237474"/>
              <a:gd name="connsiteX228" fmla="*/ 536057 w 12192000"/>
              <a:gd name="connsiteY228" fmla="*/ 2181537 h 2237474"/>
              <a:gd name="connsiteX229" fmla="*/ 520671 w 12192000"/>
              <a:gd name="connsiteY229" fmla="*/ 2180980 h 2237474"/>
              <a:gd name="connsiteX230" fmla="*/ 515024 w 12192000"/>
              <a:gd name="connsiteY230" fmla="*/ 2179258 h 2237474"/>
              <a:gd name="connsiteX231" fmla="*/ 512278 w 12192000"/>
              <a:gd name="connsiteY231" fmla="*/ 2176369 h 2237474"/>
              <a:gd name="connsiteX232" fmla="*/ 480419 w 12192000"/>
              <a:gd name="connsiteY232" fmla="*/ 2167807 h 2237474"/>
              <a:gd name="connsiteX233" fmla="*/ 413835 w 12192000"/>
              <a:gd name="connsiteY233" fmla="*/ 2156783 h 2237474"/>
              <a:gd name="connsiteX234" fmla="*/ 376513 w 12192000"/>
              <a:gd name="connsiteY234" fmla="*/ 2154014 h 2237474"/>
              <a:gd name="connsiteX235" fmla="*/ 273386 w 12192000"/>
              <a:gd name="connsiteY235" fmla="*/ 2142551 h 2237474"/>
              <a:gd name="connsiteX236" fmla="*/ 169207 w 12192000"/>
              <a:gd name="connsiteY236" fmla="*/ 2128100 h 2237474"/>
              <a:gd name="connsiteX237" fmla="*/ 93149 w 12192000"/>
              <a:gd name="connsiteY237" fmla="*/ 2105324 h 2237474"/>
              <a:gd name="connsiteX238" fmla="*/ 88109 w 12192000"/>
              <a:gd name="connsiteY238" fmla="*/ 2106704 h 2237474"/>
              <a:gd name="connsiteX239" fmla="*/ 80022 w 12192000"/>
              <a:gd name="connsiteY239" fmla="*/ 2107254 h 2237474"/>
              <a:gd name="connsiteX240" fmla="*/ 79717 w 12192000"/>
              <a:gd name="connsiteY240" fmla="*/ 2107046 h 2237474"/>
              <a:gd name="connsiteX241" fmla="*/ 72352 w 12192000"/>
              <a:gd name="connsiteY241" fmla="*/ 2107991 h 2237474"/>
              <a:gd name="connsiteX242" fmla="*/ 37645 w 12192000"/>
              <a:gd name="connsiteY242" fmla="*/ 2115401 h 2237474"/>
              <a:gd name="connsiteX243" fmla="*/ 4572 w 12192000"/>
              <a:gd name="connsiteY243" fmla="*/ 2111091 h 2237474"/>
              <a:gd name="connsiteX244" fmla="*/ 0 w 12192000"/>
              <a:gd name="connsiteY244" fmla="*/ 2110468 h 2237474"/>
              <a:gd name="connsiteX245" fmla="*/ 0 w 12192000"/>
              <a:gd name="connsiteY24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32229 w 12192000"/>
              <a:gd name="connsiteY135" fmla="*/ 1785815 h 2237474"/>
              <a:gd name="connsiteX136" fmla="*/ 4611738 w 12192000"/>
              <a:gd name="connsiteY136" fmla="*/ 1776964 h 2237474"/>
              <a:gd name="connsiteX137" fmla="*/ 4560070 w 12192000"/>
              <a:gd name="connsiteY137" fmla="*/ 1785640 h 2237474"/>
              <a:gd name="connsiteX138" fmla="*/ 4536503 w 12192000"/>
              <a:gd name="connsiteY138" fmla="*/ 1785334 h 2237474"/>
              <a:gd name="connsiteX139" fmla="*/ 4513724 w 12192000"/>
              <a:gd name="connsiteY139" fmla="*/ 1791996 h 2237474"/>
              <a:gd name="connsiteX140" fmla="*/ 4459810 w 12192000"/>
              <a:gd name="connsiteY140" fmla="*/ 1797886 h 2237474"/>
              <a:gd name="connsiteX141" fmla="*/ 4379064 w 12192000"/>
              <a:gd name="connsiteY141" fmla="*/ 1817177 h 2237474"/>
              <a:gd name="connsiteX142" fmla="*/ 4319209 w 12192000"/>
              <a:gd name="connsiteY142" fmla="*/ 1834833 h 2237474"/>
              <a:gd name="connsiteX143" fmla="*/ 4306907 w 12192000"/>
              <a:gd name="connsiteY143" fmla="*/ 1841641 h 2237474"/>
              <a:gd name="connsiteX144" fmla="*/ 4290981 w 12192000"/>
              <a:gd name="connsiteY144" fmla="*/ 1839677 h 2237474"/>
              <a:gd name="connsiteX145" fmla="*/ 4285792 w 12192000"/>
              <a:gd name="connsiteY145" fmla="*/ 1836231 h 2237474"/>
              <a:gd name="connsiteX146" fmla="*/ 4238372 w 12192000"/>
              <a:gd name="connsiteY146" fmla="*/ 1851480 h 2237474"/>
              <a:gd name="connsiteX147" fmla="*/ 4232517 w 12192000"/>
              <a:gd name="connsiteY147" fmla="*/ 1852567 h 2237474"/>
              <a:gd name="connsiteX148" fmla="*/ 4191732 w 12192000"/>
              <a:gd name="connsiteY148" fmla="*/ 1857328 h 2237474"/>
              <a:gd name="connsiteX149" fmla="*/ 4065532 w 12192000"/>
              <a:gd name="connsiteY149" fmla="*/ 1855477 h 2237474"/>
              <a:gd name="connsiteX150" fmla="*/ 4028460 w 12192000"/>
              <a:gd name="connsiteY150" fmla="*/ 1855137 h 2237474"/>
              <a:gd name="connsiteX151" fmla="*/ 4002267 w 12192000"/>
              <a:gd name="connsiteY151" fmla="*/ 1852352 h 2237474"/>
              <a:gd name="connsiteX152" fmla="*/ 3931396 w 12192000"/>
              <a:gd name="connsiteY152" fmla="*/ 1858915 h 2237474"/>
              <a:gd name="connsiteX153" fmla="*/ 3812162 w 12192000"/>
              <a:gd name="connsiteY153" fmla="*/ 1875501 h 2237474"/>
              <a:gd name="connsiteX154" fmla="*/ 3767672 w 12192000"/>
              <a:gd name="connsiteY154" fmla="*/ 1874600 h 2237474"/>
              <a:gd name="connsiteX155" fmla="*/ 3764741 w 12192000"/>
              <a:gd name="connsiteY155" fmla="*/ 1869433 h 2237474"/>
              <a:gd name="connsiteX156" fmla="*/ 3751332 w 12192000"/>
              <a:gd name="connsiteY156" fmla="*/ 1869854 h 2237474"/>
              <a:gd name="connsiteX157" fmla="*/ 3748155 w 12192000"/>
              <a:gd name="connsiteY157" fmla="*/ 1868903 h 2237474"/>
              <a:gd name="connsiteX158" fmla="*/ 3729530 w 12192000"/>
              <a:gd name="connsiteY158" fmla="*/ 1864513 h 2237474"/>
              <a:gd name="connsiteX159" fmla="*/ 3680177 w 12192000"/>
              <a:gd name="connsiteY159" fmla="*/ 1881552 h 2237474"/>
              <a:gd name="connsiteX160" fmla="*/ 3567259 w 12192000"/>
              <a:gd name="connsiteY160" fmla="*/ 1893482 h 2237474"/>
              <a:gd name="connsiteX161" fmla="*/ 3405770 w 12192000"/>
              <a:gd name="connsiteY161" fmla="*/ 1904591 h 2237474"/>
              <a:gd name="connsiteX162" fmla="*/ 3280097 w 12192000"/>
              <a:gd name="connsiteY162" fmla="*/ 1919610 h 2237474"/>
              <a:gd name="connsiteX163" fmla="*/ 3123424 w 12192000"/>
              <a:gd name="connsiteY163" fmla="*/ 1952930 h 2237474"/>
              <a:gd name="connsiteX164" fmla="*/ 3009910 w 12192000"/>
              <a:gd name="connsiteY164" fmla="*/ 1957866 h 2237474"/>
              <a:gd name="connsiteX165" fmla="*/ 2995934 w 12192000"/>
              <a:gd name="connsiteY165" fmla="*/ 1967085 h 2237474"/>
              <a:gd name="connsiteX166" fmla="*/ 2980071 w 12192000"/>
              <a:gd name="connsiteY166" fmla="*/ 1972988 h 2237474"/>
              <a:gd name="connsiteX167" fmla="*/ 2978094 w 12192000"/>
              <a:gd name="connsiteY167" fmla="*/ 1972369 h 2237474"/>
              <a:gd name="connsiteX168" fmla="*/ 2942858 w 12192000"/>
              <a:gd name="connsiteY168" fmla="*/ 1981367 h 2237474"/>
              <a:gd name="connsiteX169" fmla="*/ 2875436 w 12192000"/>
              <a:gd name="connsiteY169" fmla="*/ 1996977 h 2237474"/>
              <a:gd name="connsiteX170" fmla="*/ 2874892 w 12192000"/>
              <a:gd name="connsiteY170" fmla="*/ 1996085 h 2237474"/>
              <a:gd name="connsiteX171" fmla="*/ 2864145 w 12192000"/>
              <a:gd name="connsiteY171" fmla="*/ 1994061 h 2237474"/>
              <a:gd name="connsiteX172" fmla="*/ 2843662 w 12192000"/>
              <a:gd name="connsiteY172" fmla="*/ 1992498 h 2237474"/>
              <a:gd name="connsiteX173" fmla="*/ 2796128 w 12192000"/>
              <a:gd name="connsiteY173" fmla="*/ 1976403 h 2237474"/>
              <a:gd name="connsiteX174" fmla="*/ 2756784 w 12192000"/>
              <a:gd name="connsiteY174" fmla="*/ 1985116 h 2237474"/>
              <a:gd name="connsiteX175" fmla="*/ 2748833 w 12192000"/>
              <a:gd name="connsiteY175" fmla="*/ 1986323 h 2237474"/>
              <a:gd name="connsiteX176" fmla="*/ 2748661 w 12192000"/>
              <a:gd name="connsiteY176" fmla="*/ 1986122 h 2237474"/>
              <a:gd name="connsiteX177" fmla="*/ 2740251 w 12192000"/>
              <a:gd name="connsiteY177" fmla="*/ 1986946 h 2237474"/>
              <a:gd name="connsiteX178" fmla="*/ 2718916 w 12192000"/>
              <a:gd name="connsiteY178" fmla="*/ 1990867 h 2237474"/>
              <a:gd name="connsiteX179" fmla="*/ 2713522 w 12192000"/>
              <a:gd name="connsiteY179" fmla="*/ 1990173 h 2237474"/>
              <a:gd name="connsiteX180" fmla="*/ 2680597 w 12192000"/>
              <a:gd name="connsiteY180" fmla="*/ 1984996 h 2237474"/>
              <a:gd name="connsiteX181" fmla="*/ 2578178 w 12192000"/>
              <a:gd name="connsiteY181" fmla="*/ 1990531 h 2237474"/>
              <a:gd name="connsiteX182" fmla="*/ 2476147 w 12192000"/>
              <a:gd name="connsiteY182" fmla="*/ 1998305 h 2237474"/>
              <a:gd name="connsiteX183" fmla="*/ 2373568 w 12192000"/>
              <a:gd name="connsiteY183" fmla="*/ 2003219 h 2237474"/>
              <a:gd name="connsiteX184" fmla="*/ 2321399 w 12192000"/>
              <a:gd name="connsiteY184" fmla="*/ 1989467 h 2237474"/>
              <a:gd name="connsiteX185" fmla="*/ 2315525 w 12192000"/>
              <a:gd name="connsiteY185" fmla="*/ 1989708 h 2237474"/>
              <a:gd name="connsiteX186" fmla="*/ 2300792 w 12192000"/>
              <a:gd name="connsiteY186" fmla="*/ 1994290 h 2237474"/>
              <a:gd name="connsiteX187" fmla="*/ 2295469 w 12192000"/>
              <a:gd name="connsiteY187" fmla="*/ 1996659 h 2237474"/>
              <a:gd name="connsiteX188" fmla="*/ 2287219 w 12192000"/>
              <a:gd name="connsiteY188" fmla="*/ 1998750 h 2237474"/>
              <a:gd name="connsiteX189" fmla="*/ 2286948 w 12192000"/>
              <a:gd name="connsiteY189" fmla="*/ 1998596 h 2237474"/>
              <a:gd name="connsiteX190" fmla="*/ 2243069 w 12192000"/>
              <a:gd name="connsiteY190" fmla="*/ 2015111 h 2237474"/>
              <a:gd name="connsiteX191" fmla="*/ 2186609 w 12192000"/>
              <a:gd name="connsiteY191" fmla="*/ 2008263 h 2237474"/>
              <a:gd name="connsiteX192" fmla="*/ 2164831 w 12192000"/>
              <a:gd name="connsiteY192" fmla="*/ 2010143 h 2237474"/>
              <a:gd name="connsiteX193" fmla="*/ 2152836 w 12192000"/>
              <a:gd name="connsiteY193" fmla="*/ 2010048 h 2237474"/>
              <a:gd name="connsiteX194" fmla="*/ 2117102 w 12192000"/>
              <a:gd name="connsiteY194" fmla="*/ 2023004 h 2237474"/>
              <a:gd name="connsiteX195" fmla="*/ 2111935 w 12192000"/>
              <a:gd name="connsiteY195" fmla="*/ 2023163 h 2237474"/>
              <a:gd name="connsiteX196" fmla="*/ 2089991 w 12192000"/>
              <a:gd name="connsiteY196" fmla="*/ 2034193 h 2237474"/>
              <a:gd name="connsiteX197" fmla="*/ 2058061 w 12192000"/>
              <a:gd name="connsiteY197" fmla="*/ 2047942 h 2237474"/>
              <a:gd name="connsiteX198" fmla="*/ 2055737 w 12192000"/>
              <a:gd name="connsiteY198" fmla="*/ 2047704 h 2237474"/>
              <a:gd name="connsiteX199" fmla="*/ 2042244 w 12192000"/>
              <a:gd name="connsiteY199" fmla="*/ 2055560 h 2237474"/>
              <a:gd name="connsiteX200" fmla="*/ 1976224 w 12192000"/>
              <a:gd name="connsiteY200" fmla="*/ 2074257 h 2237474"/>
              <a:gd name="connsiteX201" fmla="*/ 1877728 w 12192000"/>
              <a:gd name="connsiteY201" fmla="*/ 2101004 h 2237474"/>
              <a:gd name="connsiteX202" fmla="*/ 1759056 w 12192000"/>
              <a:gd name="connsiteY202" fmla="*/ 2125608 h 2237474"/>
              <a:gd name="connsiteX203" fmla="*/ 1637948 w 12192000"/>
              <a:gd name="connsiteY203" fmla="*/ 2172597 h 2237474"/>
              <a:gd name="connsiteX204" fmla="*/ 1434549 w 12192000"/>
              <a:gd name="connsiteY204" fmla="*/ 2234522 h 2237474"/>
              <a:gd name="connsiteX205" fmla="*/ 1398481 w 12192000"/>
              <a:gd name="connsiteY205" fmla="*/ 2237074 h 2237474"/>
              <a:gd name="connsiteX206" fmla="*/ 1398407 w 12192000"/>
              <a:gd name="connsiteY206" fmla="*/ 2237095 h 2237474"/>
              <a:gd name="connsiteX207" fmla="*/ 1370962 w 12192000"/>
              <a:gd name="connsiteY207" fmla="*/ 2237474 h 2237474"/>
              <a:gd name="connsiteX208" fmla="*/ 1356367 w 12192000"/>
              <a:gd name="connsiteY208" fmla="*/ 2235089 h 2237474"/>
              <a:gd name="connsiteX209" fmla="*/ 1324828 w 12192000"/>
              <a:gd name="connsiteY209" fmla="*/ 2231968 h 2237474"/>
              <a:gd name="connsiteX210" fmla="*/ 1297744 w 12192000"/>
              <a:gd name="connsiteY210" fmla="*/ 2235849 h 2237474"/>
              <a:gd name="connsiteX211" fmla="*/ 1286236 w 12192000"/>
              <a:gd name="connsiteY211" fmla="*/ 2233135 h 2237474"/>
              <a:gd name="connsiteX212" fmla="*/ 1283504 w 12192000"/>
              <a:gd name="connsiteY212" fmla="*/ 2233797 h 2237474"/>
              <a:gd name="connsiteX213" fmla="*/ 1279765 w 12192000"/>
              <a:gd name="connsiteY213" fmla="*/ 2229639 h 2237474"/>
              <a:gd name="connsiteX214" fmla="*/ 1195347 w 12192000"/>
              <a:gd name="connsiteY214" fmla="*/ 2212354 h 2237474"/>
              <a:gd name="connsiteX215" fmla="*/ 970251 w 12192000"/>
              <a:gd name="connsiteY215" fmla="*/ 2221029 h 2237474"/>
              <a:gd name="connsiteX216" fmla="*/ 812914 w 12192000"/>
              <a:gd name="connsiteY216" fmla="*/ 2202752 h 2237474"/>
              <a:gd name="connsiteX217" fmla="*/ 800195 w 12192000"/>
              <a:gd name="connsiteY217" fmla="*/ 2209407 h 2237474"/>
              <a:gd name="connsiteX218" fmla="*/ 784978 w 12192000"/>
              <a:gd name="connsiteY218" fmla="*/ 2212360 h 2237474"/>
              <a:gd name="connsiteX219" fmla="*/ 681987 w 12192000"/>
              <a:gd name="connsiteY219" fmla="*/ 2216757 h 2237474"/>
              <a:gd name="connsiteX220" fmla="*/ 669923 w 12192000"/>
              <a:gd name="connsiteY220" fmla="*/ 2211682 h 2237474"/>
              <a:gd name="connsiteX221" fmla="*/ 648680 w 12192000"/>
              <a:gd name="connsiteY221" fmla="*/ 2206229 h 2237474"/>
              <a:gd name="connsiteX222" fmla="*/ 597225 w 12192000"/>
              <a:gd name="connsiteY222" fmla="*/ 2180999 h 2237474"/>
              <a:gd name="connsiteX223" fmla="*/ 558449 w 12192000"/>
              <a:gd name="connsiteY223" fmla="*/ 2182346 h 2237474"/>
              <a:gd name="connsiteX224" fmla="*/ 550517 w 12192000"/>
              <a:gd name="connsiteY224" fmla="*/ 2182060 h 2237474"/>
              <a:gd name="connsiteX225" fmla="*/ 550309 w 12192000"/>
              <a:gd name="connsiteY225" fmla="*/ 2181825 h 2237474"/>
              <a:gd name="connsiteX226" fmla="*/ 541836 w 12192000"/>
              <a:gd name="connsiteY226" fmla="*/ 2181063 h 2237474"/>
              <a:gd name="connsiteX227" fmla="*/ 536057 w 12192000"/>
              <a:gd name="connsiteY227" fmla="*/ 2181537 h 2237474"/>
              <a:gd name="connsiteX228" fmla="*/ 520671 w 12192000"/>
              <a:gd name="connsiteY228" fmla="*/ 2180980 h 2237474"/>
              <a:gd name="connsiteX229" fmla="*/ 515024 w 12192000"/>
              <a:gd name="connsiteY229" fmla="*/ 2179258 h 2237474"/>
              <a:gd name="connsiteX230" fmla="*/ 512278 w 12192000"/>
              <a:gd name="connsiteY230" fmla="*/ 2176369 h 2237474"/>
              <a:gd name="connsiteX231" fmla="*/ 480419 w 12192000"/>
              <a:gd name="connsiteY231" fmla="*/ 2167807 h 2237474"/>
              <a:gd name="connsiteX232" fmla="*/ 413835 w 12192000"/>
              <a:gd name="connsiteY232" fmla="*/ 2156783 h 2237474"/>
              <a:gd name="connsiteX233" fmla="*/ 376513 w 12192000"/>
              <a:gd name="connsiteY233" fmla="*/ 2154014 h 2237474"/>
              <a:gd name="connsiteX234" fmla="*/ 273386 w 12192000"/>
              <a:gd name="connsiteY234" fmla="*/ 2142551 h 2237474"/>
              <a:gd name="connsiteX235" fmla="*/ 169207 w 12192000"/>
              <a:gd name="connsiteY235" fmla="*/ 2128100 h 2237474"/>
              <a:gd name="connsiteX236" fmla="*/ 93149 w 12192000"/>
              <a:gd name="connsiteY236" fmla="*/ 2105324 h 2237474"/>
              <a:gd name="connsiteX237" fmla="*/ 88109 w 12192000"/>
              <a:gd name="connsiteY237" fmla="*/ 2106704 h 2237474"/>
              <a:gd name="connsiteX238" fmla="*/ 80022 w 12192000"/>
              <a:gd name="connsiteY238" fmla="*/ 2107254 h 2237474"/>
              <a:gd name="connsiteX239" fmla="*/ 79717 w 12192000"/>
              <a:gd name="connsiteY239" fmla="*/ 2107046 h 2237474"/>
              <a:gd name="connsiteX240" fmla="*/ 72352 w 12192000"/>
              <a:gd name="connsiteY240" fmla="*/ 2107991 h 2237474"/>
              <a:gd name="connsiteX241" fmla="*/ 37645 w 12192000"/>
              <a:gd name="connsiteY241" fmla="*/ 2115401 h 2237474"/>
              <a:gd name="connsiteX242" fmla="*/ 4572 w 12192000"/>
              <a:gd name="connsiteY242" fmla="*/ 2111091 h 2237474"/>
              <a:gd name="connsiteX243" fmla="*/ 0 w 12192000"/>
              <a:gd name="connsiteY243" fmla="*/ 2110468 h 2237474"/>
              <a:gd name="connsiteX244" fmla="*/ 0 w 12192000"/>
              <a:gd name="connsiteY2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45504 w 12192000"/>
              <a:gd name="connsiteY134" fmla="*/ 1787606 h 2237474"/>
              <a:gd name="connsiteX135" fmla="*/ 4611738 w 12192000"/>
              <a:gd name="connsiteY135" fmla="*/ 1776964 h 2237474"/>
              <a:gd name="connsiteX136" fmla="*/ 4560070 w 12192000"/>
              <a:gd name="connsiteY136" fmla="*/ 1785640 h 2237474"/>
              <a:gd name="connsiteX137" fmla="*/ 4536503 w 12192000"/>
              <a:gd name="connsiteY137" fmla="*/ 1785334 h 2237474"/>
              <a:gd name="connsiteX138" fmla="*/ 4513724 w 12192000"/>
              <a:gd name="connsiteY138" fmla="*/ 1791996 h 2237474"/>
              <a:gd name="connsiteX139" fmla="*/ 4459810 w 12192000"/>
              <a:gd name="connsiteY139" fmla="*/ 1797886 h 2237474"/>
              <a:gd name="connsiteX140" fmla="*/ 4379064 w 12192000"/>
              <a:gd name="connsiteY140" fmla="*/ 1817177 h 2237474"/>
              <a:gd name="connsiteX141" fmla="*/ 4319209 w 12192000"/>
              <a:gd name="connsiteY141" fmla="*/ 1834833 h 2237474"/>
              <a:gd name="connsiteX142" fmla="*/ 4306907 w 12192000"/>
              <a:gd name="connsiteY142" fmla="*/ 1841641 h 2237474"/>
              <a:gd name="connsiteX143" fmla="*/ 4290981 w 12192000"/>
              <a:gd name="connsiteY143" fmla="*/ 1839677 h 2237474"/>
              <a:gd name="connsiteX144" fmla="*/ 4285792 w 12192000"/>
              <a:gd name="connsiteY144" fmla="*/ 1836231 h 2237474"/>
              <a:gd name="connsiteX145" fmla="*/ 4238372 w 12192000"/>
              <a:gd name="connsiteY145" fmla="*/ 1851480 h 2237474"/>
              <a:gd name="connsiteX146" fmla="*/ 4232517 w 12192000"/>
              <a:gd name="connsiteY146" fmla="*/ 1852567 h 2237474"/>
              <a:gd name="connsiteX147" fmla="*/ 4191732 w 12192000"/>
              <a:gd name="connsiteY147" fmla="*/ 1857328 h 2237474"/>
              <a:gd name="connsiteX148" fmla="*/ 4065532 w 12192000"/>
              <a:gd name="connsiteY148" fmla="*/ 1855477 h 2237474"/>
              <a:gd name="connsiteX149" fmla="*/ 4028460 w 12192000"/>
              <a:gd name="connsiteY149" fmla="*/ 1855137 h 2237474"/>
              <a:gd name="connsiteX150" fmla="*/ 4002267 w 12192000"/>
              <a:gd name="connsiteY150" fmla="*/ 1852352 h 2237474"/>
              <a:gd name="connsiteX151" fmla="*/ 3931396 w 12192000"/>
              <a:gd name="connsiteY151" fmla="*/ 1858915 h 2237474"/>
              <a:gd name="connsiteX152" fmla="*/ 3812162 w 12192000"/>
              <a:gd name="connsiteY152" fmla="*/ 1875501 h 2237474"/>
              <a:gd name="connsiteX153" fmla="*/ 3767672 w 12192000"/>
              <a:gd name="connsiteY153" fmla="*/ 1874600 h 2237474"/>
              <a:gd name="connsiteX154" fmla="*/ 3764741 w 12192000"/>
              <a:gd name="connsiteY154" fmla="*/ 1869433 h 2237474"/>
              <a:gd name="connsiteX155" fmla="*/ 3751332 w 12192000"/>
              <a:gd name="connsiteY155" fmla="*/ 1869854 h 2237474"/>
              <a:gd name="connsiteX156" fmla="*/ 3748155 w 12192000"/>
              <a:gd name="connsiteY156" fmla="*/ 1868903 h 2237474"/>
              <a:gd name="connsiteX157" fmla="*/ 3729530 w 12192000"/>
              <a:gd name="connsiteY157" fmla="*/ 1864513 h 2237474"/>
              <a:gd name="connsiteX158" fmla="*/ 3680177 w 12192000"/>
              <a:gd name="connsiteY158" fmla="*/ 1881552 h 2237474"/>
              <a:gd name="connsiteX159" fmla="*/ 3567259 w 12192000"/>
              <a:gd name="connsiteY159" fmla="*/ 1893482 h 2237474"/>
              <a:gd name="connsiteX160" fmla="*/ 3405770 w 12192000"/>
              <a:gd name="connsiteY160" fmla="*/ 1904591 h 2237474"/>
              <a:gd name="connsiteX161" fmla="*/ 3280097 w 12192000"/>
              <a:gd name="connsiteY161" fmla="*/ 1919610 h 2237474"/>
              <a:gd name="connsiteX162" fmla="*/ 3123424 w 12192000"/>
              <a:gd name="connsiteY162" fmla="*/ 1952930 h 2237474"/>
              <a:gd name="connsiteX163" fmla="*/ 3009910 w 12192000"/>
              <a:gd name="connsiteY163" fmla="*/ 1957866 h 2237474"/>
              <a:gd name="connsiteX164" fmla="*/ 2995934 w 12192000"/>
              <a:gd name="connsiteY164" fmla="*/ 1967085 h 2237474"/>
              <a:gd name="connsiteX165" fmla="*/ 2980071 w 12192000"/>
              <a:gd name="connsiteY165" fmla="*/ 1972988 h 2237474"/>
              <a:gd name="connsiteX166" fmla="*/ 2978094 w 12192000"/>
              <a:gd name="connsiteY166" fmla="*/ 1972369 h 2237474"/>
              <a:gd name="connsiteX167" fmla="*/ 2942858 w 12192000"/>
              <a:gd name="connsiteY167" fmla="*/ 1981367 h 2237474"/>
              <a:gd name="connsiteX168" fmla="*/ 2875436 w 12192000"/>
              <a:gd name="connsiteY168" fmla="*/ 1996977 h 2237474"/>
              <a:gd name="connsiteX169" fmla="*/ 2874892 w 12192000"/>
              <a:gd name="connsiteY169" fmla="*/ 1996085 h 2237474"/>
              <a:gd name="connsiteX170" fmla="*/ 2864145 w 12192000"/>
              <a:gd name="connsiteY170" fmla="*/ 1994061 h 2237474"/>
              <a:gd name="connsiteX171" fmla="*/ 2843662 w 12192000"/>
              <a:gd name="connsiteY171" fmla="*/ 1992498 h 2237474"/>
              <a:gd name="connsiteX172" fmla="*/ 2796128 w 12192000"/>
              <a:gd name="connsiteY172" fmla="*/ 1976403 h 2237474"/>
              <a:gd name="connsiteX173" fmla="*/ 2756784 w 12192000"/>
              <a:gd name="connsiteY173" fmla="*/ 1985116 h 2237474"/>
              <a:gd name="connsiteX174" fmla="*/ 2748833 w 12192000"/>
              <a:gd name="connsiteY174" fmla="*/ 1986323 h 2237474"/>
              <a:gd name="connsiteX175" fmla="*/ 2748661 w 12192000"/>
              <a:gd name="connsiteY175" fmla="*/ 1986122 h 2237474"/>
              <a:gd name="connsiteX176" fmla="*/ 2740251 w 12192000"/>
              <a:gd name="connsiteY176" fmla="*/ 1986946 h 2237474"/>
              <a:gd name="connsiteX177" fmla="*/ 2718916 w 12192000"/>
              <a:gd name="connsiteY177" fmla="*/ 1990867 h 2237474"/>
              <a:gd name="connsiteX178" fmla="*/ 2713522 w 12192000"/>
              <a:gd name="connsiteY178" fmla="*/ 1990173 h 2237474"/>
              <a:gd name="connsiteX179" fmla="*/ 2680597 w 12192000"/>
              <a:gd name="connsiteY179" fmla="*/ 1984996 h 2237474"/>
              <a:gd name="connsiteX180" fmla="*/ 2578178 w 12192000"/>
              <a:gd name="connsiteY180" fmla="*/ 1990531 h 2237474"/>
              <a:gd name="connsiteX181" fmla="*/ 2476147 w 12192000"/>
              <a:gd name="connsiteY181" fmla="*/ 1998305 h 2237474"/>
              <a:gd name="connsiteX182" fmla="*/ 2373568 w 12192000"/>
              <a:gd name="connsiteY182" fmla="*/ 2003219 h 2237474"/>
              <a:gd name="connsiteX183" fmla="*/ 2321399 w 12192000"/>
              <a:gd name="connsiteY183" fmla="*/ 1989467 h 2237474"/>
              <a:gd name="connsiteX184" fmla="*/ 2315525 w 12192000"/>
              <a:gd name="connsiteY184" fmla="*/ 1989708 h 2237474"/>
              <a:gd name="connsiteX185" fmla="*/ 2300792 w 12192000"/>
              <a:gd name="connsiteY185" fmla="*/ 1994290 h 2237474"/>
              <a:gd name="connsiteX186" fmla="*/ 2295469 w 12192000"/>
              <a:gd name="connsiteY186" fmla="*/ 1996659 h 2237474"/>
              <a:gd name="connsiteX187" fmla="*/ 2287219 w 12192000"/>
              <a:gd name="connsiteY187" fmla="*/ 1998750 h 2237474"/>
              <a:gd name="connsiteX188" fmla="*/ 2286948 w 12192000"/>
              <a:gd name="connsiteY188" fmla="*/ 1998596 h 2237474"/>
              <a:gd name="connsiteX189" fmla="*/ 2243069 w 12192000"/>
              <a:gd name="connsiteY189" fmla="*/ 2015111 h 2237474"/>
              <a:gd name="connsiteX190" fmla="*/ 2186609 w 12192000"/>
              <a:gd name="connsiteY190" fmla="*/ 2008263 h 2237474"/>
              <a:gd name="connsiteX191" fmla="*/ 2164831 w 12192000"/>
              <a:gd name="connsiteY191" fmla="*/ 2010143 h 2237474"/>
              <a:gd name="connsiteX192" fmla="*/ 2152836 w 12192000"/>
              <a:gd name="connsiteY192" fmla="*/ 2010048 h 2237474"/>
              <a:gd name="connsiteX193" fmla="*/ 2117102 w 12192000"/>
              <a:gd name="connsiteY193" fmla="*/ 2023004 h 2237474"/>
              <a:gd name="connsiteX194" fmla="*/ 2111935 w 12192000"/>
              <a:gd name="connsiteY194" fmla="*/ 2023163 h 2237474"/>
              <a:gd name="connsiteX195" fmla="*/ 2089991 w 12192000"/>
              <a:gd name="connsiteY195" fmla="*/ 2034193 h 2237474"/>
              <a:gd name="connsiteX196" fmla="*/ 2058061 w 12192000"/>
              <a:gd name="connsiteY196" fmla="*/ 2047942 h 2237474"/>
              <a:gd name="connsiteX197" fmla="*/ 2055737 w 12192000"/>
              <a:gd name="connsiteY197" fmla="*/ 2047704 h 2237474"/>
              <a:gd name="connsiteX198" fmla="*/ 2042244 w 12192000"/>
              <a:gd name="connsiteY198" fmla="*/ 2055560 h 2237474"/>
              <a:gd name="connsiteX199" fmla="*/ 1976224 w 12192000"/>
              <a:gd name="connsiteY199" fmla="*/ 2074257 h 2237474"/>
              <a:gd name="connsiteX200" fmla="*/ 1877728 w 12192000"/>
              <a:gd name="connsiteY200" fmla="*/ 2101004 h 2237474"/>
              <a:gd name="connsiteX201" fmla="*/ 1759056 w 12192000"/>
              <a:gd name="connsiteY201" fmla="*/ 2125608 h 2237474"/>
              <a:gd name="connsiteX202" fmla="*/ 1637948 w 12192000"/>
              <a:gd name="connsiteY202" fmla="*/ 2172597 h 2237474"/>
              <a:gd name="connsiteX203" fmla="*/ 1434549 w 12192000"/>
              <a:gd name="connsiteY203" fmla="*/ 2234522 h 2237474"/>
              <a:gd name="connsiteX204" fmla="*/ 1398481 w 12192000"/>
              <a:gd name="connsiteY204" fmla="*/ 2237074 h 2237474"/>
              <a:gd name="connsiteX205" fmla="*/ 1398407 w 12192000"/>
              <a:gd name="connsiteY205" fmla="*/ 2237095 h 2237474"/>
              <a:gd name="connsiteX206" fmla="*/ 1370962 w 12192000"/>
              <a:gd name="connsiteY206" fmla="*/ 2237474 h 2237474"/>
              <a:gd name="connsiteX207" fmla="*/ 1356367 w 12192000"/>
              <a:gd name="connsiteY207" fmla="*/ 2235089 h 2237474"/>
              <a:gd name="connsiteX208" fmla="*/ 1324828 w 12192000"/>
              <a:gd name="connsiteY208" fmla="*/ 2231968 h 2237474"/>
              <a:gd name="connsiteX209" fmla="*/ 1297744 w 12192000"/>
              <a:gd name="connsiteY209" fmla="*/ 2235849 h 2237474"/>
              <a:gd name="connsiteX210" fmla="*/ 1286236 w 12192000"/>
              <a:gd name="connsiteY210" fmla="*/ 2233135 h 2237474"/>
              <a:gd name="connsiteX211" fmla="*/ 1283504 w 12192000"/>
              <a:gd name="connsiteY211" fmla="*/ 2233797 h 2237474"/>
              <a:gd name="connsiteX212" fmla="*/ 1279765 w 12192000"/>
              <a:gd name="connsiteY212" fmla="*/ 2229639 h 2237474"/>
              <a:gd name="connsiteX213" fmla="*/ 1195347 w 12192000"/>
              <a:gd name="connsiteY213" fmla="*/ 2212354 h 2237474"/>
              <a:gd name="connsiteX214" fmla="*/ 970251 w 12192000"/>
              <a:gd name="connsiteY214" fmla="*/ 2221029 h 2237474"/>
              <a:gd name="connsiteX215" fmla="*/ 812914 w 12192000"/>
              <a:gd name="connsiteY215" fmla="*/ 2202752 h 2237474"/>
              <a:gd name="connsiteX216" fmla="*/ 800195 w 12192000"/>
              <a:gd name="connsiteY216" fmla="*/ 2209407 h 2237474"/>
              <a:gd name="connsiteX217" fmla="*/ 784978 w 12192000"/>
              <a:gd name="connsiteY217" fmla="*/ 2212360 h 2237474"/>
              <a:gd name="connsiteX218" fmla="*/ 681987 w 12192000"/>
              <a:gd name="connsiteY218" fmla="*/ 2216757 h 2237474"/>
              <a:gd name="connsiteX219" fmla="*/ 669923 w 12192000"/>
              <a:gd name="connsiteY219" fmla="*/ 2211682 h 2237474"/>
              <a:gd name="connsiteX220" fmla="*/ 648680 w 12192000"/>
              <a:gd name="connsiteY220" fmla="*/ 2206229 h 2237474"/>
              <a:gd name="connsiteX221" fmla="*/ 597225 w 12192000"/>
              <a:gd name="connsiteY221" fmla="*/ 2180999 h 2237474"/>
              <a:gd name="connsiteX222" fmla="*/ 558449 w 12192000"/>
              <a:gd name="connsiteY222" fmla="*/ 2182346 h 2237474"/>
              <a:gd name="connsiteX223" fmla="*/ 550517 w 12192000"/>
              <a:gd name="connsiteY223" fmla="*/ 2182060 h 2237474"/>
              <a:gd name="connsiteX224" fmla="*/ 550309 w 12192000"/>
              <a:gd name="connsiteY224" fmla="*/ 2181825 h 2237474"/>
              <a:gd name="connsiteX225" fmla="*/ 541836 w 12192000"/>
              <a:gd name="connsiteY225" fmla="*/ 2181063 h 2237474"/>
              <a:gd name="connsiteX226" fmla="*/ 536057 w 12192000"/>
              <a:gd name="connsiteY226" fmla="*/ 2181537 h 2237474"/>
              <a:gd name="connsiteX227" fmla="*/ 520671 w 12192000"/>
              <a:gd name="connsiteY227" fmla="*/ 2180980 h 2237474"/>
              <a:gd name="connsiteX228" fmla="*/ 515024 w 12192000"/>
              <a:gd name="connsiteY228" fmla="*/ 2179258 h 2237474"/>
              <a:gd name="connsiteX229" fmla="*/ 512278 w 12192000"/>
              <a:gd name="connsiteY229" fmla="*/ 2176369 h 2237474"/>
              <a:gd name="connsiteX230" fmla="*/ 480419 w 12192000"/>
              <a:gd name="connsiteY230" fmla="*/ 2167807 h 2237474"/>
              <a:gd name="connsiteX231" fmla="*/ 413835 w 12192000"/>
              <a:gd name="connsiteY231" fmla="*/ 2156783 h 2237474"/>
              <a:gd name="connsiteX232" fmla="*/ 376513 w 12192000"/>
              <a:gd name="connsiteY232" fmla="*/ 2154014 h 2237474"/>
              <a:gd name="connsiteX233" fmla="*/ 273386 w 12192000"/>
              <a:gd name="connsiteY233" fmla="*/ 2142551 h 2237474"/>
              <a:gd name="connsiteX234" fmla="*/ 169207 w 12192000"/>
              <a:gd name="connsiteY234" fmla="*/ 2128100 h 2237474"/>
              <a:gd name="connsiteX235" fmla="*/ 93149 w 12192000"/>
              <a:gd name="connsiteY235" fmla="*/ 2105324 h 2237474"/>
              <a:gd name="connsiteX236" fmla="*/ 88109 w 12192000"/>
              <a:gd name="connsiteY236" fmla="*/ 2106704 h 2237474"/>
              <a:gd name="connsiteX237" fmla="*/ 80022 w 12192000"/>
              <a:gd name="connsiteY237" fmla="*/ 2107254 h 2237474"/>
              <a:gd name="connsiteX238" fmla="*/ 79717 w 12192000"/>
              <a:gd name="connsiteY238" fmla="*/ 2107046 h 2237474"/>
              <a:gd name="connsiteX239" fmla="*/ 72352 w 12192000"/>
              <a:gd name="connsiteY239" fmla="*/ 2107991 h 2237474"/>
              <a:gd name="connsiteX240" fmla="*/ 37645 w 12192000"/>
              <a:gd name="connsiteY240" fmla="*/ 2115401 h 2237474"/>
              <a:gd name="connsiteX241" fmla="*/ 4572 w 12192000"/>
              <a:gd name="connsiteY241" fmla="*/ 2111091 h 2237474"/>
              <a:gd name="connsiteX242" fmla="*/ 0 w 12192000"/>
              <a:gd name="connsiteY242" fmla="*/ 2110468 h 2237474"/>
              <a:gd name="connsiteX243" fmla="*/ 0 w 12192000"/>
              <a:gd name="connsiteY2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47449 w 12192000"/>
              <a:gd name="connsiteY133" fmla="*/ 1793181 h 2237474"/>
              <a:gd name="connsiteX134" fmla="*/ 4611738 w 12192000"/>
              <a:gd name="connsiteY134" fmla="*/ 1776964 h 2237474"/>
              <a:gd name="connsiteX135" fmla="*/ 4560070 w 12192000"/>
              <a:gd name="connsiteY135" fmla="*/ 1785640 h 2237474"/>
              <a:gd name="connsiteX136" fmla="*/ 4536503 w 12192000"/>
              <a:gd name="connsiteY136" fmla="*/ 1785334 h 2237474"/>
              <a:gd name="connsiteX137" fmla="*/ 4513724 w 12192000"/>
              <a:gd name="connsiteY137" fmla="*/ 1791996 h 2237474"/>
              <a:gd name="connsiteX138" fmla="*/ 4459810 w 12192000"/>
              <a:gd name="connsiteY138" fmla="*/ 1797886 h 2237474"/>
              <a:gd name="connsiteX139" fmla="*/ 4379064 w 12192000"/>
              <a:gd name="connsiteY139" fmla="*/ 1817177 h 2237474"/>
              <a:gd name="connsiteX140" fmla="*/ 4319209 w 12192000"/>
              <a:gd name="connsiteY140" fmla="*/ 1834833 h 2237474"/>
              <a:gd name="connsiteX141" fmla="*/ 4306907 w 12192000"/>
              <a:gd name="connsiteY141" fmla="*/ 1841641 h 2237474"/>
              <a:gd name="connsiteX142" fmla="*/ 4290981 w 12192000"/>
              <a:gd name="connsiteY142" fmla="*/ 1839677 h 2237474"/>
              <a:gd name="connsiteX143" fmla="*/ 4285792 w 12192000"/>
              <a:gd name="connsiteY143" fmla="*/ 1836231 h 2237474"/>
              <a:gd name="connsiteX144" fmla="*/ 4238372 w 12192000"/>
              <a:gd name="connsiteY144" fmla="*/ 1851480 h 2237474"/>
              <a:gd name="connsiteX145" fmla="*/ 4232517 w 12192000"/>
              <a:gd name="connsiteY145" fmla="*/ 1852567 h 2237474"/>
              <a:gd name="connsiteX146" fmla="*/ 4191732 w 12192000"/>
              <a:gd name="connsiteY146" fmla="*/ 1857328 h 2237474"/>
              <a:gd name="connsiteX147" fmla="*/ 4065532 w 12192000"/>
              <a:gd name="connsiteY147" fmla="*/ 1855477 h 2237474"/>
              <a:gd name="connsiteX148" fmla="*/ 4028460 w 12192000"/>
              <a:gd name="connsiteY148" fmla="*/ 1855137 h 2237474"/>
              <a:gd name="connsiteX149" fmla="*/ 4002267 w 12192000"/>
              <a:gd name="connsiteY149" fmla="*/ 1852352 h 2237474"/>
              <a:gd name="connsiteX150" fmla="*/ 3931396 w 12192000"/>
              <a:gd name="connsiteY150" fmla="*/ 1858915 h 2237474"/>
              <a:gd name="connsiteX151" fmla="*/ 3812162 w 12192000"/>
              <a:gd name="connsiteY151" fmla="*/ 1875501 h 2237474"/>
              <a:gd name="connsiteX152" fmla="*/ 3767672 w 12192000"/>
              <a:gd name="connsiteY152" fmla="*/ 1874600 h 2237474"/>
              <a:gd name="connsiteX153" fmla="*/ 3764741 w 12192000"/>
              <a:gd name="connsiteY153" fmla="*/ 1869433 h 2237474"/>
              <a:gd name="connsiteX154" fmla="*/ 3751332 w 12192000"/>
              <a:gd name="connsiteY154" fmla="*/ 1869854 h 2237474"/>
              <a:gd name="connsiteX155" fmla="*/ 3748155 w 12192000"/>
              <a:gd name="connsiteY155" fmla="*/ 1868903 h 2237474"/>
              <a:gd name="connsiteX156" fmla="*/ 3729530 w 12192000"/>
              <a:gd name="connsiteY156" fmla="*/ 1864513 h 2237474"/>
              <a:gd name="connsiteX157" fmla="*/ 3680177 w 12192000"/>
              <a:gd name="connsiteY157" fmla="*/ 1881552 h 2237474"/>
              <a:gd name="connsiteX158" fmla="*/ 3567259 w 12192000"/>
              <a:gd name="connsiteY158" fmla="*/ 1893482 h 2237474"/>
              <a:gd name="connsiteX159" fmla="*/ 3405770 w 12192000"/>
              <a:gd name="connsiteY159" fmla="*/ 1904591 h 2237474"/>
              <a:gd name="connsiteX160" fmla="*/ 3280097 w 12192000"/>
              <a:gd name="connsiteY160" fmla="*/ 1919610 h 2237474"/>
              <a:gd name="connsiteX161" fmla="*/ 3123424 w 12192000"/>
              <a:gd name="connsiteY161" fmla="*/ 1952930 h 2237474"/>
              <a:gd name="connsiteX162" fmla="*/ 3009910 w 12192000"/>
              <a:gd name="connsiteY162" fmla="*/ 1957866 h 2237474"/>
              <a:gd name="connsiteX163" fmla="*/ 2995934 w 12192000"/>
              <a:gd name="connsiteY163" fmla="*/ 1967085 h 2237474"/>
              <a:gd name="connsiteX164" fmla="*/ 2980071 w 12192000"/>
              <a:gd name="connsiteY164" fmla="*/ 1972988 h 2237474"/>
              <a:gd name="connsiteX165" fmla="*/ 2978094 w 12192000"/>
              <a:gd name="connsiteY165" fmla="*/ 1972369 h 2237474"/>
              <a:gd name="connsiteX166" fmla="*/ 2942858 w 12192000"/>
              <a:gd name="connsiteY166" fmla="*/ 1981367 h 2237474"/>
              <a:gd name="connsiteX167" fmla="*/ 2875436 w 12192000"/>
              <a:gd name="connsiteY167" fmla="*/ 1996977 h 2237474"/>
              <a:gd name="connsiteX168" fmla="*/ 2874892 w 12192000"/>
              <a:gd name="connsiteY168" fmla="*/ 1996085 h 2237474"/>
              <a:gd name="connsiteX169" fmla="*/ 2864145 w 12192000"/>
              <a:gd name="connsiteY169" fmla="*/ 1994061 h 2237474"/>
              <a:gd name="connsiteX170" fmla="*/ 2843662 w 12192000"/>
              <a:gd name="connsiteY170" fmla="*/ 1992498 h 2237474"/>
              <a:gd name="connsiteX171" fmla="*/ 2796128 w 12192000"/>
              <a:gd name="connsiteY171" fmla="*/ 1976403 h 2237474"/>
              <a:gd name="connsiteX172" fmla="*/ 2756784 w 12192000"/>
              <a:gd name="connsiteY172" fmla="*/ 1985116 h 2237474"/>
              <a:gd name="connsiteX173" fmla="*/ 2748833 w 12192000"/>
              <a:gd name="connsiteY173" fmla="*/ 1986323 h 2237474"/>
              <a:gd name="connsiteX174" fmla="*/ 2748661 w 12192000"/>
              <a:gd name="connsiteY174" fmla="*/ 1986122 h 2237474"/>
              <a:gd name="connsiteX175" fmla="*/ 2740251 w 12192000"/>
              <a:gd name="connsiteY175" fmla="*/ 1986946 h 2237474"/>
              <a:gd name="connsiteX176" fmla="*/ 2718916 w 12192000"/>
              <a:gd name="connsiteY176" fmla="*/ 1990867 h 2237474"/>
              <a:gd name="connsiteX177" fmla="*/ 2713522 w 12192000"/>
              <a:gd name="connsiteY177" fmla="*/ 1990173 h 2237474"/>
              <a:gd name="connsiteX178" fmla="*/ 2680597 w 12192000"/>
              <a:gd name="connsiteY178" fmla="*/ 1984996 h 2237474"/>
              <a:gd name="connsiteX179" fmla="*/ 2578178 w 12192000"/>
              <a:gd name="connsiteY179" fmla="*/ 1990531 h 2237474"/>
              <a:gd name="connsiteX180" fmla="*/ 2476147 w 12192000"/>
              <a:gd name="connsiteY180" fmla="*/ 1998305 h 2237474"/>
              <a:gd name="connsiteX181" fmla="*/ 2373568 w 12192000"/>
              <a:gd name="connsiteY181" fmla="*/ 2003219 h 2237474"/>
              <a:gd name="connsiteX182" fmla="*/ 2321399 w 12192000"/>
              <a:gd name="connsiteY182" fmla="*/ 1989467 h 2237474"/>
              <a:gd name="connsiteX183" fmla="*/ 2315525 w 12192000"/>
              <a:gd name="connsiteY183" fmla="*/ 1989708 h 2237474"/>
              <a:gd name="connsiteX184" fmla="*/ 2300792 w 12192000"/>
              <a:gd name="connsiteY184" fmla="*/ 1994290 h 2237474"/>
              <a:gd name="connsiteX185" fmla="*/ 2295469 w 12192000"/>
              <a:gd name="connsiteY185" fmla="*/ 1996659 h 2237474"/>
              <a:gd name="connsiteX186" fmla="*/ 2287219 w 12192000"/>
              <a:gd name="connsiteY186" fmla="*/ 1998750 h 2237474"/>
              <a:gd name="connsiteX187" fmla="*/ 2286948 w 12192000"/>
              <a:gd name="connsiteY187" fmla="*/ 1998596 h 2237474"/>
              <a:gd name="connsiteX188" fmla="*/ 2243069 w 12192000"/>
              <a:gd name="connsiteY188" fmla="*/ 2015111 h 2237474"/>
              <a:gd name="connsiteX189" fmla="*/ 2186609 w 12192000"/>
              <a:gd name="connsiteY189" fmla="*/ 2008263 h 2237474"/>
              <a:gd name="connsiteX190" fmla="*/ 2164831 w 12192000"/>
              <a:gd name="connsiteY190" fmla="*/ 2010143 h 2237474"/>
              <a:gd name="connsiteX191" fmla="*/ 2152836 w 12192000"/>
              <a:gd name="connsiteY191" fmla="*/ 2010048 h 2237474"/>
              <a:gd name="connsiteX192" fmla="*/ 2117102 w 12192000"/>
              <a:gd name="connsiteY192" fmla="*/ 2023004 h 2237474"/>
              <a:gd name="connsiteX193" fmla="*/ 2111935 w 12192000"/>
              <a:gd name="connsiteY193" fmla="*/ 2023163 h 2237474"/>
              <a:gd name="connsiteX194" fmla="*/ 2089991 w 12192000"/>
              <a:gd name="connsiteY194" fmla="*/ 2034193 h 2237474"/>
              <a:gd name="connsiteX195" fmla="*/ 2058061 w 12192000"/>
              <a:gd name="connsiteY195" fmla="*/ 2047942 h 2237474"/>
              <a:gd name="connsiteX196" fmla="*/ 2055737 w 12192000"/>
              <a:gd name="connsiteY196" fmla="*/ 2047704 h 2237474"/>
              <a:gd name="connsiteX197" fmla="*/ 2042244 w 12192000"/>
              <a:gd name="connsiteY197" fmla="*/ 2055560 h 2237474"/>
              <a:gd name="connsiteX198" fmla="*/ 1976224 w 12192000"/>
              <a:gd name="connsiteY198" fmla="*/ 2074257 h 2237474"/>
              <a:gd name="connsiteX199" fmla="*/ 1877728 w 12192000"/>
              <a:gd name="connsiteY199" fmla="*/ 2101004 h 2237474"/>
              <a:gd name="connsiteX200" fmla="*/ 1759056 w 12192000"/>
              <a:gd name="connsiteY200" fmla="*/ 2125608 h 2237474"/>
              <a:gd name="connsiteX201" fmla="*/ 1637948 w 12192000"/>
              <a:gd name="connsiteY201" fmla="*/ 2172597 h 2237474"/>
              <a:gd name="connsiteX202" fmla="*/ 1434549 w 12192000"/>
              <a:gd name="connsiteY202" fmla="*/ 2234522 h 2237474"/>
              <a:gd name="connsiteX203" fmla="*/ 1398481 w 12192000"/>
              <a:gd name="connsiteY203" fmla="*/ 2237074 h 2237474"/>
              <a:gd name="connsiteX204" fmla="*/ 1398407 w 12192000"/>
              <a:gd name="connsiteY204" fmla="*/ 2237095 h 2237474"/>
              <a:gd name="connsiteX205" fmla="*/ 1370962 w 12192000"/>
              <a:gd name="connsiteY205" fmla="*/ 2237474 h 2237474"/>
              <a:gd name="connsiteX206" fmla="*/ 1356367 w 12192000"/>
              <a:gd name="connsiteY206" fmla="*/ 2235089 h 2237474"/>
              <a:gd name="connsiteX207" fmla="*/ 1324828 w 12192000"/>
              <a:gd name="connsiteY207" fmla="*/ 2231968 h 2237474"/>
              <a:gd name="connsiteX208" fmla="*/ 1297744 w 12192000"/>
              <a:gd name="connsiteY208" fmla="*/ 2235849 h 2237474"/>
              <a:gd name="connsiteX209" fmla="*/ 1286236 w 12192000"/>
              <a:gd name="connsiteY209" fmla="*/ 2233135 h 2237474"/>
              <a:gd name="connsiteX210" fmla="*/ 1283504 w 12192000"/>
              <a:gd name="connsiteY210" fmla="*/ 2233797 h 2237474"/>
              <a:gd name="connsiteX211" fmla="*/ 1279765 w 12192000"/>
              <a:gd name="connsiteY211" fmla="*/ 2229639 h 2237474"/>
              <a:gd name="connsiteX212" fmla="*/ 1195347 w 12192000"/>
              <a:gd name="connsiteY212" fmla="*/ 2212354 h 2237474"/>
              <a:gd name="connsiteX213" fmla="*/ 970251 w 12192000"/>
              <a:gd name="connsiteY213" fmla="*/ 2221029 h 2237474"/>
              <a:gd name="connsiteX214" fmla="*/ 812914 w 12192000"/>
              <a:gd name="connsiteY214" fmla="*/ 2202752 h 2237474"/>
              <a:gd name="connsiteX215" fmla="*/ 800195 w 12192000"/>
              <a:gd name="connsiteY215" fmla="*/ 2209407 h 2237474"/>
              <a:gd name="connsiteX216" fmla="*/ 784978 w 12192000"/>
              <a:gd name="connsiteY216" fmla="*/ 2212360 h 2237474"/>
              <a:gd name="connsiteX217" fmla="*/ 681987 w 12192000"/>
              <a:gd name="connsiteY217" fmla="*/ 2216757 h 2237474"/>
              <a:gd name="connsiteX218" fmla="*/ 669923 w 12192000"/>
              <a:gd name="connsiteY218" fmla="*/ 2211682 h 2237474"/>
              <a:gd name="connsiteX219" fmla="*/ 648680 w 12192000"/>
              <a:gd name="connsiteY219" fmla="*/ 2206229 h 2237474"/>
              <a:gd name="connsiteX220" fmla="*/ 597225 w 12192000"/>
              <a:gd name="connsiteY220" fmla="*/ 2180999 h 2237474"/>
              <a:gd name="connsiteX221" fmla="*/ 558449 w 12192000"/>
              <a:gd name="connsiteY221" fmla="*/ 2182346 h 2237474"/>
              <a:gd name="connsiteX222" fmla="*/ 550517 w 12192000"/>
              <a:gd name="connsiteY222" fmla="*/ 2182060 h 2237474"/>
              <a:gd name="connsiteX223" fmla="*/ 550309 w 12192000"/>
              <a:gd name="connsiteY223" fmla="*/ 2181825 h 2237474"/>
              <a:gd name="connsiteX224" fmla="*/ 541836 w 12192000"/>
              <a:gd name="connsiteY224" fmla="*/ 2181063 h 2237474"/>
              <a:gd name="connsiteX225" fmla="*/ 536057 w 12192000"/>
              <a:gd name="connsiteY225" fmla="*/ 2181537 h 2237474"/>
              <a:gd name="connsiteX226" fmla="*/ 520671 w 12192000"/>
              <a:gd name="connsiteY226" fmla="*/ 2180980 h 2237474"/>
              <a:gd name="connsiteX227" fmla="*/ 515024 w 12192000"/>
              <a:gd name="connsiteY227" fmla="*/ 2179258 h 2237474"/>
              <a:gd name="connsiteX228" fmla="*/ 512278 w 12192000"/>
              <a:gd name="connsiteY228" fmla="*/ 2176369 h 2237474"/>
              <a:gd name="connsiteX229" fmla="*/ 480419 w 12192000"/>
              <a:gd name="connsiteY229" fmla="*/ 2167807 h 2237474"/>
              <a:gd name="connsiteX230" fmla="*/ 413835 w 12192000"/>
              <a:gd name="connsiteY230" fmla="*/ 2156783 h 2237474"/>
              <a:gd name="connsiteX231" fmla="*/ 376513 w 12192000"/>
              <a:gd name="connsiteY231" fmla="*/ 2154014 h 2237474"/>
              <a:gd name="connsiteX232" fmla="*/ 273386 w 12192000"/>
              <a:gd name="connsiteY232" fmla="*/ 2142551 h 2237474"/>
              <a:gd name="connsiteX233" fmla="*/ 169207 w 12192000"/>
              <a:gd name="connsiteY233" fmla="*/ 2128100 h 2237474"/>
              <a:gd name="connsiteX234" fmla="*/ 93149 w 12192000"/>
              <a:gd name="connsiteY234" fmla="*/ 2105324 h 2237474"/>
              <a:gd name="connsiteX235" fmla="*/ 88109 w 12192000"/>
              <a:gd name="connsiteY235" fmla="*/ 2106704 h 2237474"/>
              <a:gd name="connsiteX236" fmla="*/ 80022 w 12192000"/>
              <a:gd name="connsiteY236" fmla="*/ 2107254 h 2237474"/>
              <a:gd name="connsiteX237" fmla="*/ 79717 w 12192000"/>
              <a:gd name="connsiteY237" fmla="*/ 2107046 h 2237474"/>
              <a:gd name="connsiteX238" fmla="*/ 72352 w 12192000"/>
              <a:gd name="connsiteY238" fmla="*/ 2107991 h 2237474"/>
              <a:gd name="connsiteX239" fmla="*/ 37645 w 12192000"/>
              <a:gd name="connsiteY239" fmla="*/ 2115401 h 2237474"/>
              <a:gd name="connsiteX240" fmla="*/ 4572 w 12192000"/>
              <a:gd name="connsiteY240" fmla="*/ 2111091 h 2237474"/>
              <a:gd name="connsiteX241" fmla="*/ 0 w 12192000"/>
              <a:gd name="connsiteY241" fmla="*/ 2110468 h 2237474"/>
              <a:gd name="connsiteX242" fmla="*/ 0 w 12192000"/>
              <a:gd name="connsiteY2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306907 w 12192000"/>
              <a:gd name="connsiteY140" fmla="*/ 1841641 h 2237474"/>
              <a:gd name="connsiteX141" fmla="*/ 4290981 w 12192000"/>
              <a:gd name="connsiteY141" fmla="*/ 1839677 h 2237474"/>
              <a:gd name="connsiteX142" fmla="*/ 4285792 w 12192000"/>
              <a:gd name="connsiteY142" fmla="*/ 1836231 h 2237474"/>
              <a:gd name="connsiteX143" fmla="*/ 4238372 w 12192000"/>
              <a:gd name="connsiteY143" fmla="*/ 1851480 h 2237474"/>
              <a:gd name="connsiteX144" fmla="*/ 4232517 w 12192000"/>
              <a:gd name="connsiteY144" fmla="*/ 1852567 h 2237474"/>
              <a:gd name="connsiteX145" fmla="*/ 4191732 w 12192000"/>
              <a:gd name="connsiteY145" fmla="*/ 1857328 h 2237474"/>
              <a:gd name="connsiteX146" fmla="*/ 4065532 w 12192000"/>
              <a:gd name="connsiteY146" fmla="*/ 1855477 h 2237474"/>
              <a:gd name="connsiteX147" fmla="*/ 4028460 w 12192000"/>
              <a:gd name="connsiteY147" fmla="*/ 1855137 h 2237474"/>
              <a:gd name="connsiteX148" fmla="*/ 4002267 w 12192000"/>
              <a:gd name="connsiteY148" fmla="*/ 1852352 h 2237474"/>
              <a:gd name="connsiteX149" fmla="*/ 3931396 w 12192000"/>
              <a:gd name="connsiteY149" fmla="*/ 1858915 h 2237474"/>
              <a:gd name="connsiteX150" fmla="*/ 3812162 w 12192000"/>
              <a:gd name="connsiteY150" fmla="*/ 1875501 h 2237474"/>
              <a:gd name="connsiteX151" fmla="*/ 3767672 w 12192000"/>
              <a:gd name="connsiteY151" fmla="*/ 1874600 h 2237474"/>
              <a:gd name="connsiteX152" fmla="*/ 3764741 w 12192000"/>
              <a:gd name="connsiteY152" fmla="*/ 1869433 h 2237474"/>
              <a:gd name="connsiteX153" fmla="*/ 3751332 w 12192000"/>
              <a:gd name="connsiteY153" fmla="*/ 1869854 h 2237474"/>
              <a:gd name="connsiteX154" fmla="*/ 3748155 w 12192000"/>
              <a:gd name="connsiteY154" fmla="*/ 1868903 h 2237474"/>
              <a:gd name="connsiteX155" fmla="*/ 3729530 w 12192000"/>
              <a:gd name="connsiteY155" fmla="*/ 1864513 h 2237474"/>
              <a:gd name="connsiteX156" fmla="*/ 3680177 w 12192000"/>
              <a:gd name="connsiteY156" fmla="*/ 1881552 h 2237474"/>
              <a:gd name="connsiteX157" fmla="*/ 3567259 w 12192000"/>
              <a:gd name="connsiteY157" fmla="*/ 1893482 h 2237474"/>
              <a:gd name="connsiteX158" fmla="*/ 3405770 w 12192000"/>
              <a:gd name="connsiteY158" fmla="*/ 1904591 h 2237474"/>
              <a:gd name="connsiteX159" fmla="*/ 3280097 w 12192000"/>
              <a:gd name="connsiteY159" fmla="*/ 1919610 h 2237474"/>
              <a:gd name="connsiteX160" fmla="*/ 3123424 w 12192000"/>
              <a:gd name="connsiteY160" fmla="*/ 1952930 h 2237474"/>
              <a:gd name="connsiteX161" fmla="*/ 3009910 w 12192000"/>
              <a:gd name="connsiteY161" fmla="*/ 1957866 h 2237474"/>
              <a:gd name="connsiteX162" fmla="*/ 2995934 w 12192000"/>
              <a:gd name="connsiteY162" fmla="*/ 1967085 h 2237474"/>
              <a:gd name="connsiteX163" fmla="*/ 2980071 w 12192000"/>
              <a:gd name="connsiteY163" fmla="*/ 1972988 h 2237474"/>
              <a:gd name="connsiteX164" fmla="*/ 2978094 w 12192000"/>
              <a:gd name="connsiteY164" fmla="*/ 1972369 h 2237474"/>
              <a:gd name="connsiteX165" fmla="*/ 2942858 w 12192000"/>
              <a:gd name="connsiteY165" fmla="*/ 1981367 h 2237474"/>
              <a:gd name="connsiteX166" fmla="*/ 2875436 w 12192000"/>
              <a:gd name="connsiteY166" fmla="*/ 1996977 h 2237474"/>
              <a:gd name="connsiteX167" fmla="*/ 2874892 w 12192000"/>
              <a:gd name="connsiteY167" fmla="*/ 1996085 h 2237474"/>
              <a:gd name="connsiteX168" fmla="*/ 2864145 w 12192000"/>
              <a:gd name="connsiteY168" fmla="*/ 1994061 h 2237474"/>
              <a:gd name="connsiteX169" fmla="*/ 2843662 w 12192000"/>
              <a:gd name="connsiteY169" fmla="*/ 1992498 h 2237474"/>
              <a:gd name="connsiteX170" fmla="*/ 2796128 w 12192000"/>
              <a:gd name="connsiteY170" fmla="*/ 1976403 h 2237474"/>
              <a:gd name="connsiteX171" fmla="*/ 2756784 w 12192000"/>
              <a:gd name="connsiteY171" fmla="*/ 1985116 h 2237474"/>
              <a:gd name="connsiteX172" fmla="*/ 2748833 w 12192000"/>
              <a:gd name="connsiteY172" fmla="*/ 1986323 h 2237474"/>
              <a:gd name="connsiteX173" fmla="*/ 2748661 w 12192000"/>
              <a:gd name="connsiteY173" fmla="*/ 1986122 h 2237474"/>
              <a:gd name="connsiteX174" fmla="*/ 2740251 w 12192000"/>
              <a:gd name="connsiteY174" fmla="*/ 1986946 h 2237474"/>
              <a:gd name="connsiteX175" fmla="*/ 2718916 w 12192000"/>
              <a:gd name="connsiteY175" fmla="*/ 1990867 h 2237474"/>
              <a:gd name="connsiteX176" fmla="*/ 2713522 w 12192000"/>
              <a:gd name="connsiteY176" fmla="*/ 1990173 h 2237474"/>
              <a:gd name="connsiteX177" fmla="*/ 2680597 w 12192000"/>
              <a:gd name="connsiteY177" fmla="*/ 1984996 h 2237474"/>
              <a:gd name="connsiteX178" fmla="*/ 2578178 w 12192000"/>
              <a:gd name="connsiteY178" fmla="*/ 1990531 h 2237474"/>
              <a:gd name="connsiteX179" fmla="*/ 2476147 w 12192000"/>
              <a:gd name="connsiteY179" fmla="*/ 1998305 h 2237474"/>
              <a:gd name="connsiteX180" fmla="*/ 2373568 w 12192000"/>
              <a:gd name="connsiteY180" fmla="*/ 2003219 h 2237474"/>
              <a:gd name="connsiteX181" fmla="*/ 2321399 w 12192000"/>
              <a:gd name="connsiteY181" fmla="*/ 1989467 h 2237474"/>
              <a:gd name="connsiteX182" fmla="*/ 2315525 w 12192000"/>
              <a:gd name="connsiteY182" fmla="*/ 1989708 h 2237474"/>
              <a:gd name="connsiteX183" fmla="*/ 2300792 w 12192000"/>
              <a:gd name="connsiteY183" fmla="*/ 1994290 h 2237474"/>
              <a:gd name="connsiteX184" fmla="*/ 2295469 w 12192000"/>
              <a:gd name="connsiteY184" fmla="*/ 1996659 h 2237474"/>
              <a:gd name="connsiteX185" fmla="*/ 2287219 w 12192000"/>
              <a:gd name="connsiteY185" fmla="*/ 1998750 h 2237474"/>
              <a:gd name="connsiteX186" fmla="*/ 2286948 w 12192000"/>
              <a:gd name="connsiteY186" fmla="*/ 1998596 h 2237474"/>
              <a:gd name="connsiteX187" fmla="*/ 2243069 w 12192000"/>
              <a:gd name="connsiteY187" fmla="*/ 2015111 h 2237474"/>
              <a:gd name="connsiteX188" fmla="*/ 2186609 w 12192000"/>
              <a:gd name="connsiteY188" fmla="*/ 2008263 h 2237474"/>
              <a:gd name="connsiteX189" fmla="*/ 2164831 w 12192000"/>
              <a:gd name="connsiteY189" fmla="*/ 2010143 h 2237474"/>
              <a:gd name="connsiteX190" fmla="*/ 2152836 w 12192000"/>
              <a:gd name="connsiteY190" fmla="*/ 2010048 h 2237474"/>
              <a:gd name="connsiteX191" fmla="*/ 2117102 w 12192000"/>
              <a:gd name="connsiteY191" fmla="*/ 2023004 h 2237474"/>
              <a:gd name="connsiteX192" fmla="*/ 2111935 w 12192000"/>
              <a:gd name="connsiteY192" fmla="*/ 2023163 h 2237474"/>
              <a:gd name="connsiteX193" fmla="*/ 2089991 w 12192000"/>
              <a:gd name="connsiteY193" fmla="*/ 2034193 h 2237474"/>
              <a:gd name="connsiteX194" fmla="*/ 2058061 w 12192000"/>
              <a:gd name="connsiteY194" fmla="*/ 2047942 h 2237474"/>
              <a:gd name="connsiteX195" fmla="*/ 2055737 w 12192000"/>
              <a:gd name="connsiteY195" fmla="*/ 2047704 h 2237474"/>
              <a:gd name="connsiteX196" fmla="*/ 2042244 w 12192000"/>
              <a:gd name="connsiteY196" fmla="*/ 2055560 h 2237474"/>
              <a:gd name="connsiteX197" fmla="*/ 1976224 w 12192000"/>
              <a:gd name="connsiteY197" fmla="*/ 2074257 h 2237474"/>
              <a:gd name="connsiteX198" fmla="*/ 1877728 w 12192000"/>
              <a:gd name="connsiteY198" fmla="*/ 2101004 h 2237474"/>
              <a:gd name="connsiteX199" fmla="*/ 1759056 w 12192000"/>
              <a:gd name="connsiteY199" fmla="*/ 2125608 h 2237474"/>
              <a:gd name="connsiteX200" fmla="*/ 1637948 w 12192000"/>
              <a:gd name="connsiteY200" fmla="*/ 2172597 h 2237474"/>
              <a:gd name="connsiteX201" fmla="*/ 1434549 w 12192000"/>
              <a:gd name="connsiteY201" fmla="*/ 2234522 h 2237474"/>
              <a:gd name="connsiteX202" fmla="*/ 1398481 w 12192000"/>
              <a:gd name="connsiteY202" fmla="*/ 2237074 h 2237474"/>
              <a:gd name="connsiteX203" fmla="*/ 1398407 w 12192000"/>
              <a:gd name="connsiteY203" fmla="*/ 2237095 h 2237474"/>
              <a:gd name="connsiteX204" fmla="*/ 1370962 w 12192000"/>
              <a:gd name="connsiteY204" fmla="*/ 2237474 h 2237474"/>
              <a:gd name="connsiteX205" fmla="*/ 1356367 w 12192000"/>
              <a:gd name="connsiteY205" fmla="*/ 2235089 h 2237474"/>
              <a:gd name="connsiteX206" fmla="*/ 1324828 w 12192000"/>
              <a:gd name="connsiteY206" fmla="*/ 2231968 h 2237474"/>
              <a:gd name="connsiteX207" fmla="*/ 1297744 w 12192000"/>
              <a:gd name="connsiteY207" fmla="*/ 2235849 h 2237474"/>
              <a:gd name="connsiteX208" fmla="*/ 1286236 w 12192000"/>
              <a:gd name="connsiteY208" fmla="*/ 2233135 h 2237474"/>
              <a:gd name="connsiteX209" fmla="*/ 1283504 w 12192000"/>
              <a:gd name="connsiteY209" fmla="*/ 2233797 h 2237474"/>
              <a:gd name="connsiteX210" fmla="*/ 1279765 w 12192000"/>
              <a:gd name="connsiteY210" fmla="*/ 2229639 h 2237474"/>
              <a:gd name="connsiteX211" fmla="*/ 1195347 w 12192000"/>
              <a:gd name="connsiteY211" fmla="*/ 2212354 h 2237474"/>
              <a:gd name="connsiteX212" fmla="*/ 970251 w 12192000"/>
              <a:gd name="connsiteY212" fmla="*/ 2221029 h 2237474"/>
              <a:gd name="connsiteX213" fmla="*/ 812914 w 12192000"/>
              <a:gd name="connsiteY213" fmla="*/ 2202752 h 2237474"/>
              <a:gd name="connsiteX214" fmla="*/ 800195 w 12192000"/>
              <a:gd name="connsiteY214" fmla="*/ 2209407 h 2237474"/>
              <a:gd name="connsiteX215" fmla="*/ 784978 w 12192000"/>
              <a:gd name="connsiteY215" fmla="*/ 2212360 h 2237474"/>
              <a:gd name="connsiteX216" fmla="*/ 681987 w 12192000"/>
              <a:gd name="connsiteY216" fmla="*/ 2216757 h 2237474"/>
              <a:gd name="connsiteX217" fmla="*/ 669923 w 12192000"/>
              <a:gd name="connsiteY217" fmla="*/ 2211682 h 2237474"/>
              <a:gd name="connsiteX218" fmla="*/ 648680 w 12192000"/>
              <a:gd name="connsiteY218" fmla="*/ 2206229 h 2237474"/>
              <a:gd name="connsiteX219" fmla="*/ 597225 w 12192000"/>
              <a:gd name="connsiteY219" fmla="*/ 2180999 h 2237474"/>
              <a:gd name="connsiteX220" fmla="*/ 558449 w 12192000"/>
              <a:gd name="connsiteY220" fmla="*/ 2182346 h 2237474"/>
              <a:gd name="connsiteX221" fmla="*/ 550517 w 12192000"/>
              <a:gd name="connsiteY221" fmla="*/ 2182060 h 2237474"/>
              <a:gd name="connsiteX222" fmla="*/ 550309 w 12192000"/>
              <a:gd name="connsiteY222" fmla="*/ 2181825 h 2237474"/>
              <a:gd name="connsiteX223" fmla="*/ 541836 w 12192000"/>
              <a:gd name="connsiteY223" fmla="*/ 2181063 h 2237474"/>
              <a:gd name="connsiteX224" fmla="*/ 536057 w 12192000"/>
              <a:gd name="connsiteY224" fmla="*/ 2181537 h 2237474"/>
              <a:gd name="connsiteX225" fmla="*/ 520671 w 12192000"/>
              <a:gd name="connsiteY225" fmla="*/ 2180980 h 2237474"/>
              <a:gd name="connsiteX226" fmla="*/ 515024 w 12192000"/>
              <a:gd name="connsiteY226" fmla="*/ 2179258 h 2237474"/>
              <a:gd name="connsiteX227" fmla="*/ 512278 w 12192000"/>
              <a:gd name="connsiteY227" fmla="*/ 2176369 h 2237474"/>
              <a:gd name="connsiteX228" fmla="*/ 480419 w 12192000"/>
              <a:gd name="connsiteY228" fmla="*/ 2167807 h 2237474"/>
              <a:gd name="connsiteX229" fmla="*/ 413835 w 12192000"/>
              <a:gd name="connsiteY229" fmla="*/ 2156783 h 2237474"/>
              <a:gd name="connsiteX230" fmla="*/ 376513 w 12192000"/>
              <a:gd name="connsiteY230" fmla="*/ 2154014 h 2237474"/>
              <a:gd name="connsiteX231" fmla="*/ 273386 w 12192000"/>
              <a:gd name="connsiteY231" fmla="*/ 2142551 h 2237474"/>
              <a:gd name="connsiteX232" fmla="*/ 169207 w 12192000"/>
              <a:gd name="connsiteY232" fmla="*/ 2128100 h 2237474"/>
              <a:gd name="connsiteX233" fmla="*/ 93149 w 12192000"/>
              <a:gd name="connsiteY233" fmla="*/ 2105324 h 2237474"/>
              <a:gd name="connsiteX234" fmla="*/ 88109 w 12192000"/>
              <a:gd name="connsiteY234" fmla="*/ 2106704 h 2237474"/>
              <a:gd name="connsiteX235" fmla="*/ 80022 w 12192000"/>
              <a:gd name="connsiteY235" fmla="*/ 2107254 h 2237474"/>
              <a:gd name="connsiteX236" fmla="*/ 79717 w 12192000"/>
              <a:gd name="connsiteY236" fmla="*/ 2107046 h 2237474"/>
              <a:gd name="connsiteX237" fmla="*/ 72352 w 12192000"/>
              <a:gd name="connsiteY237" fmla="*/ 2107991 h 2237474"/>
              <a:gd name="connsiteX238" fmla="*/ 37645 w 12192000"/>
              <a:gd name="connsiteY238" fmla="*/ 2115401 h 2237474"/>
              <a:gd name="connsiteX239" fmla="*/ 4572 w 12192000"/>
              <a:gd name="connsiteY239" fmla="*/ 2111091 h 2237474"/>
              <a:gd name="connsiteX240" fmla="*/ 0 w 12192000"/>
              <a:gd name="connsiteY240" fmla="*/ 2110468 h 2237474"/>
              <a:gd name="connsiteX241" fmla="*/ 0 w 12192000"/>
              <a:gd name="connsiteY2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64741 w 12192000"/>
              <a:gd name="connsiteY151" fmla="*/ 1869433 h 2237474"/>
              <a:gd name="connsiteX152" fmla="*/ 3751332 w 12192000"/>
              <a:gd name="connsiteY152" fmla="*/ 1869854 h 2237474"/>
              <a:gd name="connsiteX153" fmla="*/ 3748155 w 12192000"/>
              <a:gd name="connsiteY153" fmla="*/ 1868903 h 2237474"/>
              <a:gd name="connsiteX154" fmla="*/ 3729530 w 12192000"/>
              <a:gd name="connsiteY154" fmla="*/ 1864513 h 2237474"/>
              <a:gd name="connsiteX155" fmla="*/ 3680177 w 12192000"/>
              <a:gd name="connsiteY155" fmla="*/ 1881552 h 2237474"/>
              <a:gd name="connsiteX156" fmla="*/ 3567259 w 12192000"/>
              <a:gd name="connsiteY156" fmla="*/ 1893482 h 2237474"/>
              <a:gd name="connsiteX157" fmla="*/ 3405770 w 12192000"/>
              <a:gd name="connsiteY157" fmla="*/ 1904591 h 2237474"/>
              <a:gd name="connsiteX158" fmla="*/ 3280097 w 12192000"/>
              <a:gd name="connsiteY158" fmla="*/ 1919610 h 2237474"/>
              <a:gd name="connsiteX159" fmla="*/ 3123424 w 12192000"/>
              <a:gd name="connsiteY159" fmla="*/ 1952930 h 2237474"/>
              <a:gd name="connsiteX160" fmla="*/ 3009910 w 12192000"/>
              <a:gd name="connsiteY160" fmla="*/ 1957866 h 2237474"/>
              <a:gd name="connsiteX161" fmla="*/ 2995934 w 12192000"/>
              <a:gd name="connsiteY161" fmla="*/ 1967085 h 2237474"/>
              <a:gd name="connsiteX162" fmla="*/ 2980071 w 12192000"/>
              <a:gd name="connsiteY162" fmla="*/ 1972988 h 2237474"/>
              <a:gd name="connsiteX163" fmla="*/ 2978094 w 12192000"/>
              <a:gd name="connsiteY163" fmla="*/ 1972369 h 2237474"/>
              <a:gd name="connsiteX164" fmla="*/ 2942858 w 12192000"/>
              <a:gd name="connsiteY164" fmla="*/ 1981367 h 2237474"/>
              <a:gd name="connsiteX165" fmla="*/ 2875436 w 12192000"/>
              <a:gd name="connsiteY165" fmla="*/ 1996977 h 2237474"/>
              <a:gd name="connsiteX166" fmla="*/ 2874892 w 12192000"/>
              <a:gd name="connsiteY166" fmla="*/ 1996085 h 2237474"/>
              <a:gd name="connsiteX167" fmla="*/ 2864145 w 12192000"/>
              <a:gd name="connsiteY167" fmla="*/ 1994061 h 2237474"/>
              <a:gd name="connsiteX168" fmla="*/ 2843662 w 12192000"/>
              <a:gd name="connsiteY168" fmla="*/ 1992498 h 2237474"/>
              <a:gd name="connsiteX169" fmla="*/ 2796128 w 12192000"/>
              <a:gd name="connsiteY169" fmla="*/ 1976403 h 2237474"/>
              <a:gd name="connsiteX170" fmla="*/ 2756784 w 12192000"/>
              <a:gd name="connsiteY170" fmla="*/ 1985116 h 2237474"/>
              <a:gd name="connsiteX171" fmla="*/ 2748833 w 12192000"/>
              <a:gd name="connsiteY171" fmla="*/ 1986323 h 2237474"/>
              <a:gd name="connsiteX172" fmla="*/ 2748661 w 12192000"/>
              <a:gd name="connsiteY172" fmla="*/ 1986122 h 2237474"/>
              <a:gd name="connsiteX173" fmla="*/ 2740251 w 12192000"/>
              <a:gd name="connsiteY173" fmla="*/ 1986946 h 2237474"/>
              <a:gd name="connsiteX174" fmla="*/ 2718916 w 12192000"/>
              <a:gd name="connsiteY174" fmla="*/ 1990867 h 2237474"/>
              <a:gd name="connsiteX175" fmla="*/ 2713522 w 12192000"/>
              <a:gd name="connsiteY175" fmla="*/ 1990173 h 2237474"/>
              <a:gd name="connsiteX176" fmla="*/ 2680597 w 12192000"/>
              <a:gd name="connsiteY176" fmla="*/ 1984996 h 2237474"/>
              <a:gd name="connsiteX177" fmla="*/ 2578178 w 12192000"/>
              <a:gd name="connsiteY177" fmla="*/ 1990531 h 2237474"/>
              <a:gd name="connsiteX178" fmla="*/ 2476147 w 12192000"/>
              <a:gd name="connsiteY178" fmla="*/ 1998305 h 2237474"/>
              <a:gd name="connsiteX179" fmla="*/ 2373568 w 12192000"/>
              <a:gd name="connsiteY179" fmla="*/ 2003219 h 2237474"/>
              <a:gd name="connsiteX180" fmla="*/ 2321399 w 12192000"/>
              <a:gd name="connsiteY180" fmla="*/ 1989467 h 2237474"/>
              <a:gd name="connsiteX181" fmla="*/ 2315525 w 12192000"/>
              <a:gd name="connsiteY181" fmla="*/ 1989708 h 2237474"/>
              <a:gd name="connsiteX182" fmla="*/ 2300792 w 12192000"/>
              <a:gd name="connsiteY182" fmla="*/ 1994290 h 2237474"/>
              <a:gd name="connsiteX183" fmla="*/ 2295469 w 12192000"/>
              <a:gd name="connsiteY183" fmla="*/ 1996659 h 2237474"/>
              <a:gd name="connsiteX184" fmla="*/ 2287219 w 12192000"/>
              <a:gd name="connsiteY184" fmla="*/ 1998750 h 2237474"/>
              <a:gd name="connsiteX185" fmla="*/ 2286948 w 12192000"/>
              <a:gd name="connsiteY185" fmla="*/ 1998596 h 2237474"/>
              <a:gd name="connsiteX186" fmla="*/ 2243069 w 12192000"/>
              <a:gd name="connsiteY186" fmla="*/ 2015111 h 2237474"/>
              <a:gd name="connsiteX187" fmla="*/ 2186609 w 12192000"/>
              <a:gd name="connsiteY187" fmla="*/ 2008263 h 2237474"/>
              <a:gd name="connsiteX188" fmla="*/ 2164831 w 12192000"/>
              <a:gd name="connsiteY188" fmla="*/ 2010143 h 2237474"/>
              <a:gd name="connsiteX189" fmla="*/ 2152836 w 12192000"/>
              <a:gd name="connsiteY189" fmla="*/ 2010048 h 2237474"/>
              <a:gd name="connsiteX190" fmla="*/ 2117102 w 12192000"/>
              <a:gd name="connsiteY190" fmla="*/ 2023004 h 2237474"/>
              <a:gd name="connsiteX191" fmla="*/ 2111935 w 12192000"/>
              <a:gd name="connsiteY191" fmla="*/ 2023163 h 2237474"/>
              <a:gd name="connsiteX192" fmla="*/ 2089991 w 12192000"/>
              <a:gd name="connsiteY192" fmla="*/ 2034193 h 2237474"/>
              <a:gd name="connsiteX193" fmla="*/ 2058061 w 12192000"/>
              <a:gd name="connsiteY193" fmla="*/ 2047942 h 2237474"/>
              <a:gd name="connsiteX194" fmla="*/ 2055737 w 12192000"/>
              <a:gd name="connsiteY194" fmla="*/ 2047704 h 2237474"/>
              <a:gd name="connsiteX195" fmla="*/ 2042244 w 12192000"/>
              <a:gd name="connsiteY195" fmla="*/ 2055560 h 2237474"/>
              <a:gd name="connsiteX196" fmla="*/ 1976224 w 12192000"/>
              <a:gd name="connsiteY196" fmla="*/ 2074257 h 2237474"/>
              <a:gd name="connsiteX197" fmla="*/ 1877728 w 12192000"/>
              <a:gd name="connsiteY197" fmla="*/ 2101004 h 2237474"/>
              <a:gd name="connsiteX198" fmla="*/ 1759056 w 12192000"/>
              <a:gd name="connsiteY198" fmla="*/ 2125608 h 2237474"/>
              <a:gd name="connsiteX199" fmla="*/ 1637948 w 12192000"/>
              <a:gd name="connsiteY199" fmla="*/ 2172597 h 2237474"/>
              <a:gd name="connsiteX200" fmla="*/ 1434549 w 12192000"/>
              <a:gd name="connsiteY200" fmla="*/ 2234522 h 2237474"/>
              <a:gd name="connsiteX201" fmla="*/ 1398481 w 12192000"/>
              <a:gd name="connsiteY201" fmla="*/ 2237074 h 2237474"/>
              <a:gd name="connsiteX202" fmla="*/ 1398407 w 12192000"/>
              <a:gd name="connsiteY202" fmla="*/ 2237095 h 2237474"/>
              <a:gd name="connsiteX203" fmla="*/ 1370962 w 12192000"/>
              <a:gd name="connsiteY203" fmla="*/ 2237474 h 2237474"/>
              <a:gd name="connsiteX204" fmla="*/ 1356367 w 12192000"/>
              <a:gd name="connsiteY204" fmla="*/ 2235089 h 2237474"/>
              <a:gd name="connsiteX205" fmla="*/ 1324828 w 12192000"/>
              <a:gd name="connsiteY205" fmla="*/ 2231968 h 2237474"/>
              <a:gd name="connsiteX206" fmla="*/ 1297744 w 12192000"/>
              <a:gd name="connsiteY206" fmla="*/ 2235849 h 2237474"/>
              <a:gd name="connsiteX207" fmla="*/ 1286236 w 12192000"/>
              <a:gd name="connsiteY207" fmla="*/ 2233135 h 2237474"/>
              <a:gd name="connsiteX208" fmla="*/ 1283504 w 12192000"/>
              <a:gd name="connsiteY208" fmla="*/ 2233797 h 2237474"/>
              <a:gd name="connsiteX209" fmla="*/ 1279765 w 12192000"/>
              <a:gd name="connsiteY209" fmla="*/ 2229639 h 2237474"/>
              <a:gd name="connsiteX210" fmla="*/ 1195347 w 12192000"/>
              <a:gd name="connsiteY210" fmla="*/ 2212354 h 2237474"/>
              <a:gd name="connsiteX211" fmla="*/ 970251 w 12192000"/>
              <a:gd name="connsiteY211" fmla="*/ 2221029 h 2237474"/>
              <a:gd name="connsiteX212" fmla="*/ 812914 w 12192000"/>
              <a:gd name="connsiteY212" fmla="*/ 2202752 h 2237474"/>
              <a:gd name="connsiteX213" fmla="*/ 800195 w 12192000"/>
              <a:gd name="connsiteY213" fmla="*/ 2209407 h 2237474"/>
              <a:gd name="connsiteX214" fmla="*/ 784978 w 12192000"/>
              <a:gd name="connsiteY214" fmla="*/ 2212360 h 2237474"/>
              <a:gd name="connsiteX215" fmla="*/ 681987 w 12192000"/>
              <a:gd name="connsiteY215" fmla="*/ 2216757 h 2237474"/>
              <a:gd name="connsiteX216" fmla="*/ 669923 w 12192000"/>
              <a:gd name="connsiteY216" fmla="*/ 2211682 h 2237474"/>
              <a:gd name="connsiteX217" fmla="*/ 648680 w 12192000"/>
              <a:gd name="connsiteY217" fmla="*/ 2206229 h 2237474"/>
              <a:gd name="connsiteX218" fmla="*/ 597225 w 12192000"/>
              <a:gd name="connsiteY218" fmla="*/ 2180999 h 2237474"/>
              <a:gd name="connsiteX219" fmla="*/ 558449 w 12192000"/>
              <a:gd name="connsiteY219" fmla="*/ 2182346 h 2237474"/>
              <a:gd name="connsiteX220" fmla="*/ 550517 w 12192000"/>
              <a:gd name="connsiteY220" fmla="*/ 2182060 h 2237474"/>
              <a:gd name="connsiteX221" fmla="*/ 550309 w 12192000"/>
              <a:gd name="connsiteY221" fmla="*/ 2181825 h 2237474"/>
              <a:gd name="connsiteX222" fmla="*/ 541836 w 12192000"/>
              <a:gd name="connsiteY222" fmla="*/ 2181063 h 2237474"/>
              <a:gd name="connsiteX223" fmla="*/ 536057 w 12192000"/>
              <a:gd name="connsiteY223" fmla="*/ 2181537 h 2237474"/>
              <a:gd name="connsiteX224" fmla="*/ 520671 w 12192000"/>
              <a:gd name="connsiteY224" fmla="*/ 2180980 h 2237474"/>
              <a:gd name="connsiteX225" fmla="*/ 515024 w 12192000"/>
              <a:gd name="connsiteY225" fmla="*/ 2179258 h 2237474"/>
              <a:gd name="connsiteX226" fmla="*/ 512278 w 12192000"/>
              <a:gd name="connsiteY226" fmla="*/ 2176369 h 2237474"/>
              <a:gd name="connsiteX227" fmla="*/ 480419 w 12192000"/>
              <a:gd name="connsiteY227" fmla="*/ 2167807 h 2237474"/>
              <a:gd name="connsiteX228" fmla="*/ 413835 w 12192000"/>
              <a:gd name="connsiteY228" fmla="*/ 2156783 h 2237474"/>
              <a:gd name="connsiteX229" fmla="*/ 376513 w 12192000"/>
              <a:gd name="connsiteY229" fmla="*/ 2154014 h 2237474"/>
              <a:gd name="connsiteX230" fmla="*/ 273386 w 12192000"/>
              <a:gd name="connsiteY230" fmla="*/ 2142551 h 2237474"/>
              <a:gd name="connsiteX231" fmla="*/ 169207 w 12192000"/>
              <a:gd name="connsiteY231" fmla="*/ 2128100 h 2237474"/>
              <a:gd name="connsiteX232" fmla="*/ 93149 w 12192000"/>
              <a:gd name="connsiteY232" fmla="*/ 2105324 h 2237474"/>
              <a:gd name="connsiteX233" fmla="*/ 88109 w 12192000"/>
              <a:gd name="connsiteY233" fmla="*/ 2106704 h 2237474"/>
              <a:gd name="connsiteX234" fmla="*/ 80022 w 12192000"/>
              <a:gd name="connsiteY234" fmla="*/ 2107254 h 2237474"/>
              <a:gd name="connsiteX235" fmla="*/ 79717 w 12192000"/>
              <a:gd name="connsiteY235" fmla="*/ 2107046 h 2237474"/>
              <a:gd name="connsiteX236" fmla="*/ 72352 w 12192000"/>
              <a:gd name="connsiteY236" fmla="*/ 2107991 h 2237474"/>
              <a:gd name="connsiteX237" fmla="*/ 37645 w 12192000"/>
              <a:gd name="connsiteY237" fmla="*/ 2115401 h 2237474"/>
              <a:gd name="connsiteX238" fmla="*/ 4572 w 12192000"/>
              <a:gd name="connsiteY238" fmla="*/ 2111091 h 2237474"/>
              <a:gd name="connsiteX239" fmla="*/ 0 w 12192000"/>
              <a:gd name="connsiteY239" fmla="*/ 2110468 h 2237474"/>
              <a:gd name="connsiteX240" fmla="*/ 0 w 12192000"/>
              <a:gd name="connsiteY2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51332 w 12192000"/>
              <a:gd name="connsiteY151" fmla="*/ 1869854 h 2237474"/>
              <a:gd name="connsiteX152" fmla="*/ 3748155 w 12192000"/>
              <a:gd name="connsiteY152" fmla="*/ 1868903 h 2237474"/>
              <a:gd name="connsiteX153" fmla="*/ 3729530 w 12192000"/>
              <a:gd name="connsiteY153" fmla="*/ 1864513 h 2237474"/>
              <a:gd name="connsiteX154" fmla="*/ 3680177 w 12192000"/>
              <a:gd name="connsiteY154" fmla="*/ 1881552 h 2237474"/>
              <a:gd name="connsiteX155" fmla="*/ 3567259 w 12192000"/>
              <a:gd name="connsiteY155" fmla="*/ 1893482 h 2237474"/>
              <a:gd name="connsiteX156" fmla="*/ 3405770 w 12192000"/>
              <a:gd name="connsiteY156" fmla="*/ 1904591 h 2237474"/>
              <a:gd name="connsiteX157" fmla="*/ 3280097 w 12192000"/>
              <a:gd name="connsiteY157" fmla="*/ 1919610 h 2237474"/>
              <a:gd name="connsiteX158" fmla="*/ 3123424 w 12192000"/>
              <a:gd name="connsiteY158" fmla="*/ 1952930 h 2237474"/>
              <a:gd name="connsiteX159" fmla="*/ 3009910 w 12192000"/>
              <a:gd name="connsiteY159" fmla="*/ 1957866 h 2237474"/>
              <a:gd name="connsiteX160" fmla="*/ 2995934 w 12192000"/>
              <a:gd name="connsiteY160" fmla="*/ 1967085 h 2237474"/>
              <a:gd name="connsiteX161" fmla="*/ 2980071 w 12192000"/>
              <a:gd name="connsiteY161" fmla="*/ 1972988 h 2237474"/>
              <a:gd name="connsiteX162" fmla="*/ 2978094 w 12192000"/>
              <a:gd name="connsiteY162" fmla="*/ 1972369 h 2237474"/>
              <a:gd name="connsiteX163" fmla="*/ 2942858 w 12192000"/>
              <a:gd name="connsiteY163" fmla="*/ 1981367 h 2237474"/>
              <a:gd name="connsiteX164" fmla="*/ 2875436 w 12192000"/>
              <a:gd name="connsiteY164" fmla="*/ 1996977 h 2237474"/>
              <a:gd name="connsiteX165" fmla="*/ 2874892 w 12192000"/>
              <a:gd name="connsiteY165" fmla="*/ 1996085 h 2237474"/>
              <a:gd name="connsiteX166" fmla="*/ 2864145 w 12192000"/>
              <a:gd name="connsiteY166" fmla="*/ 1994061 h 2237474"/>
              <a:gd name="connsiteX167" fmla="*/ 2843662 w 12192000"/>
              <a:gd name="connsiteY167" fmla="*/ 1992498 h 2237474"/>
              <a:gd name="connsiteX168" fmla="*/ 2796128 w 12192000"/>
              <a:gd name="connsiteY168" fmla="*/ 1976403 h 2237474"/>
              <a:gd name="connsiteX169" fmla="*/ 2756784 w 12192000"/>
              <a:gd name="connsiteY169" fmla="*/ 1985116 h 2237474"/>
              <a:gd name="connsiteX170" fmla="*/ 2748833 w 12192000"/>
              <a:gd name="connsiteY170" fmla="*/ 1986323 h 2237474"/>
              <a:gd name="connsiteX171" fmla="*/ 2748661 w 12192000"/>
              <a:gd name="connsiteY171" fmla="*/ 1986122 h 2237474"/>
              <a:gd name="connsiteX172" fmla="*/ 2740251 w 12192000"/>
              <a:gd name="connsiteY172" fmla="*/ 1986946 h 2237474"/>
              <a:gd name="connsiteX173" fmla="*/ 2718916 w 12192000"/>
              <a:gd name="connsiteY173" fmla="*/ 1990867 h 2237474"/>
              <a:gd name="connsiteX174" fmla="*/ 2713522 w 12192000"/>
              <a:gd name="connsiteY174" fmla="*/ 1990173 h 2237474"/>
              <a:gd name="connsiteX175" fmla="*/ 2680597 w 12192000"/>
              <a:gd name="connsiteY175" fmla="*/ 1984996 h 2237474"/>
              <a:gd name="connsiteX176" fmla="*/ 2578178 w 12192000"/>
              <a:gd name="connsiteY176" fmla="*/ 1990531 h 2237474"/>
              <a:gd name="connsiteX177" fmla="*/ 2476147 w 12192000"/>
              <a:gd name="connsiteY177" fmla="*/ 1998305 h 2237474"/>
              <a:gd name="connsiteX178" fmla="*/ 2373568 w 12192000"/>
              <a:gd name="connsiteY178" fmla="*/ 2003219 h 2237474"/>
              <a:gd name="connsiteX179" fmla="*/ 2321399 w 12192000"/>
              <a:gd name="connsiteY179" fmla="*/ 1989467 h 2237474"/>
              <a:gd name="connsiteX180" fmla="*/ 2315525 w 12192000"/>
              <a:gd name="connsiteY180" fmla="*/ 1989708 h 2237474"/>
              <a:gd name="connsiteX181" fmla="*/ 2300792 w 12192000"/>
              <a:gd name="connsiteY181" fmla="*/ 1994290 h 2237474"/>
              <a:gd name="connsiteX182" fmla="*/ 2295469 w 12192000"/>
              <a:gd name="connsiteY182" fmla="*/ 1996659 h 2237474"/>
              <a:gd name="connsiteX183" fmla="*/ 2287219 w 12192000"/>
              <a:gd name="connsiteY183" fmla="*/ 1998750 h 2237474"/>
              <a:gd name="connsiteX184" fmla="*/ 2286948 w 12192000"/>
              <a:gd name="connsiteY184" fmla="*/ 1998596 h 2237474"/>
              <a:gd name="connsiteX185" fmla="*/ 2243069 w 12192000"/>
              <a:gd name="connsiteY185" fmla="*/ 2015111 h 2237474"/>
              <a:gd name="connsiteX186" fmla="*/ 2186609 w 12192000"/>
              <a:gd name="connsiteY186" fmla="*/ 2008263 h 2237474"/>
              <a:gd name="connsiteX187" fmla="*/ 2164831 w 12192000"/>
              <a:gd name="connsiteY187" fmla="*/ 2010143 h 2237474"/>
              <a:gd name="connsiteX188" fmla="*/ 2152836 w 12192000"/>
              <a:gd name="connsiteY188" fmla="*/ 2010048 h 2237474"/>
              <a:gd name="connsiteX189" fmla="*/ 2117102 w 12192000"/>
              <a:gd name="connsiteY189" fmla="*/ 2023004 h 2237474"/>
              <a:gd name="connsiteX190" fmla="*/ 2111935 w 12192000"/>
              <a:gd name="connsiteY190" fmla="*/ 2023163 h 2237474"/>
              <a:gd name="connsiteX191" fmla="*/ 2089991 w 12192000"/>
              <a:gd name="connsiteY191" fmla="*/ 2034193 h 2237474"/>
              <a:gd name="connsiteX192" fmla="*/ 2058061 w 12192000"/>
              <a:gd name="connsiteY192" fmla="*/ 2047942 h 2237474"/>
              <a:gd name="connsiteX193" fmla="*/ 2055737 w 12192000"/>
              <a:gd name="connsiteY193" fmla="*/ 2047704 h 2237474"/>
              <a:gd name="connsiteX194" fmla="*/ 2042244 w 12192000"/>
              <a:gd name="connsiteY194" fmla="*/ 2055560 h 2237474"/>
              <a:gd name="connsiteX195" fmla="*/ 1976224 w 12192000"/>
              <a:gd name="connsiteY195" fmla="*/ 2074257 h 2237474"/>
              <a:gd name="connsiteX196" fmla="*/ 1877728 w 12192000"/>
              <a:gd name="connsiteY196" fmla="*/ 2101004 h 2237474"/>
              <a:gd name="connsiteX197" fmla="*/ 1759056 w 12192000"/>
              <a:gd name="connsiteY197" fmla="*/ 2125608 h 2237474"/>
              <a:gd name="connsiteX198" fmla="*/ 1637948 w 12192000"/>
              <a:gd name="connsiteY198" fmla="*/ 2172597 h 2237474"/>
              <a:gd name="connsiteX199" fmla="*/ 1434549 w 12192000"/>
              <a:gd name="connsiteY199" fmla="*/ 2234522 h 2237474"/>
              <a:gd name="connsiteX200" fmla="*/ 1398481 w 12192000"/>
              <a:gd name="connsiteY200" fmla="*/ 2237074 h 2237474"/>
              <a:gd name="connsiteX201" fmla="*/ 1398407 w 12192000"/>
              <a:gd name="connsiteY201" fmla="*/ 2237095 h 2237474"/>
              <a:gd name="connsiteX202" fmla="*/ 1370962 w 12192000"/>
              <a:gd name="connsiteY202" fmla="*/ 2237474 h 2237474"/>
              <a:gd name="connsiteX203" fmla="*/ 1356367 w 12192000"/>
              <a:gd name="connsiteY203" fmla="*/ 2235089 h 2237474"/>
              <a:gd name="connsiteX204" fmla="*/ 1324828 w 12192000"/>
              <a:gd name="connsiteY204" fmla="*/ 2231968 h 2237474"/>
              <a:gd name="connsiteX205" fmla="*/ 1297744 w 12192000"/>
              <a:gd name="connsiteY205" fmla="*/ 2235849 h 2237474"/>
              <a:gd name="connsiteX206" fmla="*/ 1286236 w 12192000"/>
              <a:gd name="connsiteY206" fmla="*/ 2233135 h 2237474"/>
              <a:gd name="connsiteX207" fmla="*/ 1283504 w 12192000"/>
              <a:gd name="connsiteY207" fmla="*/ 2233797 h 2237474"/>
              <a:gd name="connsiteX208" fmla="*/ 1279765 w 12192000"/>
              <a:gd name="connsiteY208" fmla="*/ 2229639 h 2237474"/>
              <a:gd name="connsiteX209" fmla="*/ 1195347 w 12192000"/>
              <a:gd name="connsiteY209" fmla="*/ 2212354 h 2237474"/>
              <a:gd name="connsiteX210" fmla="*/ 970251 w 12192000"/>
              <a:gd name="connsiteY210" fmla="*/ 2221029 h 2237474"/>
              <a:gd name="connsiteX211" fmla="*/ 812914 w 12192000"/>
              <a:gd name="connsiteY211" fmla="*/ 2202752 h 2237474"/>
              <a:gd name="connsiteX212" fmla="*/ 800195 w 12192000"/>
              <a:gd name="connsiteY212" fmla="*/ 2209407 h 2237474"/>
              <a:gd name="connsiteX213" fmla="*/ 784978 w 12192000"/>
              <a:gd name="connsiteY213" fmla="*/ 2212360 h 2237474"/>
              <a:gd name="connsiteX214" fmla="*/ 681987 w 12192000"/>
              <a:gd name="connsiteY214" fmla="*/ 2216757 h 2237474"/>
              <a:gd name="connsiteX215" fmla="*/ 669923 w 12192000"/>
              <a:gd name="connsiteY215" fmla="*/ 2211682 h 2237474"/>
              <a:gd name="connsiteX216" fmla="*/ 648680 w 12192000"/>
              <a:gd name="connsiteY216" fmla="*/ 2206229 h 2237474"/>
              <a:gd name="connsiteX217" fmla="*/ 597225 w 12192000"/>
              <a:gd name="connsiteY217" fmla="*/ 2180999 h 2237474"/>
              <a:gd name="connsiteX218" fmla="*/ 558449 w 12192000"/>
              <a:gd name="connsiteY218" fmla="*/ 2182346 h 2237474"/>
              <a:gd name="connsiteX219" fmla="*/ 550517 w 12192000"/>
              <a:gd name="connsiteY219" fmla="*/ 2182060 h 2237474"/>
              <a:gd name="connsiteX220" fmla="*/ 550309 w 12192000"/>
              <a:gd name="connsiteY220" fmla="*/ 2181825 h 2237474"/>
              <a:gd name="connsiteX221" fmla="*/ 541836 w 12192000"/>
              <a:gd name="connsiteY221" fmla="*/ 2181063 h 2237474"/>
              <a:gd name="connsiteX222" fmla="*/ 536057 w 12192000"/>
              <a:gd name="connsiteY222" fmla="*/ 2181537 h 2237474"/>
              <a:gd name="connsiteX223" fmla="*/ 520671 w 12192000"/>
              <a:gd name="connsiteY223" fmla="*/ 2180980 h 2237474"/>
              <a:gd name="connsiteX224" fmla="*/ 515024 w 12192000"/>
              <a:gd name="connsiteY224" fmla="*/ 2179258 h 2237474"/>
              <a:gd name="connsiteX225" fmla="*/ 512278 w 12192000"/>
              <a:gd name="connsiteY225" fmla="*/ 2176369 h 2237474"/>
              <a:gd name="connsiteX226" fmla="*/ 480419 w 12192000"/>
              <a:gd name="connsiteY226" fmla="*/ 2167807 h 2237474"/>
              <a:gd name="connsiteX227" fmla="*/ 413835 w 12192000"/>
              <a:gd name="connsiteY227" fmla="*/ 2156783 h 2237474"/>
              <a:gd name="connsiteX228" fmla="*/ 376513 w 12192000"/>
              <a:gd name="connsiteY228" fmla="*/ 2154014 h 2237474"/>
              <a:gd name="connsiteX229" fmla="*/ 273386 w 12192000"/>
              <a:gd name="connsiteY229" fmla="*/ 2142551 h 2237474"/>
              <a:gd name="connsiteX230" fmla="*/ 169207 w 12192000"/>
              <a:gd name="connsiteY230" fmla="*/ 2128100 h 2237474"/>
              <a:gd name="connsiteX231" fmla="*/ 93149 w 12192000"/>
              <a:gd name="connsiteY231" fmla="*/ 2105324 h 2237474"/>
              <a:gd name="connsiteX232" fmla="*/ 88109 w 12192000"/>
              <a:gd name="connsiteY232" fmla="*/ 2106704 h 2237474"/>
              <a:gd name="connsiteX233" fmla="*/ 80022 w 12192000"/>
              <a:gd name="connsiteY233" fmla="*/ 2107254 h 2237474"/>
              <a:gd name="connsiteX234" fmla="*/ 79717 w 12192000"/>
              <a:gd name="connsiteY234" fmla="*/ 2107046 h 2237474"/>
              <a:gd name="connsiteX235" fmla="*/ 72352 w 12192000"/>
              <a:gd name="connsiteY235" fmla="*/ 2107991 h 2237474"/>
              <a:gd name="connsiteX236" fmla="*/ 37645 w 12192000"/>
              <a:gd name="connsiteY236" fmla="*/ 2115401 h 2237474"/>
              <a:gd name="connsiteX237" fmla="*/ 4572 w 12192000"/>
              <a:gd name="connsiteY237" fmla="*/ 2111091 h 2237474"/>
              <a:gd name="connsiteX238" fmla="*/ 0 w 12192000"/>
              <a:gd name="connsiteY238" fmla="*/ 2110468 h 2237474"/>
              <a:gd name="connsiteX239" fmla="*/ 0 w 12192000"/>
              <a:gd name="connsiteY23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51332 w 12192000"/>
              <a:gd name="connsiteY151" fmla="*/ 1869854 h 2237474"/>
              <a:gd name="connsiteX152" fmla="*/ 3729530 w 12192000"/>
              <a:gd name="connsiteY152" fmla="*/ 1864513 h 2237474"/>
              <a:gd name="connsiteX153" fmla="*/ 3680177 w 12192000"/>
              <a:gd name="connsiteY153" fmla="*/ 1881552 h 2237474"/>
              <a:gd name="connsiteX154" fmla="*/ 3567259 w 12192000"/>
              <a:gd name="connsiteY154" fmla="*/ 1893482 h 2237474"/>
              <a:gd name="connsiteX155" fmla="*/ 3405770 w 12192000"/>
              <a:gd name="connsiteY155" fmla="*/ 1904591 h 2237474"/>
              <a:gd name="connsiteX156" fmla="*/ 3280097 w 12192000"/>
              <a:gd name="connsiteY156" fmla="*/ 1919610 h 2237474"/>
              <a:gd name="connsiteX157" fmla="*/ 3123424 w 12192000"/>
              <a:gd name="connsiteY157" fmla="*/ 1952930 h 2237474"/>
              <a:gd name="connsiteX158" fmla="*/ 3009910 w 12192000"/>
              <a:gd name="connsiteY158" fmla="*/ 1957866 h 2237474"/>
              <a:gd name="connsiteX159" fmla="*/ 2995934 w 12192000"/>
              <a:gd name="connsiteY159" fmla="*/ 1967085 h 2237474"/>
              <a:gd name="connsiteX160" fmla="*/ 2980071 w 12192000"/>
              <a:gd name="connsiteY160" fmla="*/ 1972988 h 2237474"/>
              <a:gd name="connsiteX161" fmla="*/ 2978094 w 12192000"/>
              <a:gd name="connsiteY161" fmla="*/ 1972369 h 2237474"/>
              <a:gd name="connsiteX162" fmla="*/ 2942858 w 12192000"/>
              <a:gd name="connsiteY162" fmla="*/ 1981367 h 2237474"/>
              <a:gd name="connsiteX163" fmla="*/ 2875436 w 12192000"/>
              <a:gd name="connsiteY163" fmla="*/ 1996977 h 2237474"/>
              <a:gd name="connsiteX164" fmla="*/ 2874892 w 12192000"/>
              <a:gd name="connsiteY164" fmla="*/ 1996085 h 2237474"/>
              <a:gd name="connsiteX165" fmla="*/ 2864145 w 12192000"/>
              <a:gd name="connsiteY165" fmla="*/ 1994061 h 2237474"/>
              <a:gd name="connsiteX166" fmla="*/ 2843662 w 12192000"/>
              <a:gd name="connsiteY166" fmla="*/ 1992498 h 2237474"/>
              <a:gd name="connsiteX167" fmla="*/ 2796128 w 12192000"/>
              <a:gd name="connsiteY167" fmla="*/ 1976403 h 2237474"/>
              <a:gd name="connsiteX168" fmla="*/ 2756784 w 12192000"/>
              <a:gd name="connsiteY168" fmla="*/ 1985116 h 2237474"/>
              <a:gd name="connsiteX169" fmla="*/ 2748833 w 12192000"/>
              <a:gd name="connsiteY169" fmla="*/ 1986323 h 2237474"/>
              <a:gd name="connsiteX170" fmla="*/ 2748661 w 12192000"/>
              <a:gd name="connsiteY170" fmla="*/ 1986122 h 2237474"/>
              <a:gd name="connsiteX171" fmla="*/ 2740251 w 12192000"/>
              <a:gd name="connsiteY171" fmla="*/ 1986946 h 2237474"/>
              <a:gd name="connsiteX172" fmla="*/ 2718916 w 12192000"/>
              <a:gd name="connsiteY172" fmla="*/ 1990867 h 2237474"/>
              <a:gd name="connsiteX173" fmla="*/ 2713522 w 12192000"/>
              <a:gd name="connsiteY173" fmla="*/ 1990173 h 2237474"/>
              <a:gd name="connsiteX174" fmla="*/ 2680597 w 12192000"/>
              <a:gd name="connsiteY174" fmla="*/ 1984996 h 2237474"/>
              <a:gd name="connsiteX175" fmla="*/ 2578178 w 12192000"/>
              <a:gd name="connsiteY175" fmla="*/ 1990531 h 2237474"/>
              <a:gd name="connsiteX176" fmla="*/ 2476147 w 12192000"/>
              <a:gd name="connsiteY176" fmla="*/ 1998305 h 2237474"/>
              <a:gd name="connsiteX177" fmla="*/ 2373568 w 12192000"/>
              <a:gd name="connsiteY177" fmla="*/ 2003219 h 2237474"/>
              <a:gd name="connsiteX178" fmla="*/ 2321399 w 12192000"/>
              <a:gd name="connsiteY178" fmla="*/ 1989467 h 2237474"/>
              <a:gd name="connsiteX179" fmla="*/ 2315525 w 12192000"/>
              <a:gd name="connsiteY179" fmla="*/ 1989708 h 2237474"/>
              <a:gd name="connsiteX180" fmla="*/ 2300792 w 12192000"/>
              <a:gd name="connsiteY180" fmla="*/ 1994290 h 2237474"/>
              <a:gd name="connsiteX181" fmla="*/ 2295469 w 12192000"/>
              <a:gd name="connsiteY181" fmla="*/ 1996659 h 2237474"/>
              <a:gd name="connsiteX182" fmla="*/ 2287219 w 12192000"/>
              <a:gd name="connsiteY182" fmla="*/ 1998750 h 2237474"/>
              <a:gd name="connsiteX183" fmla="*/ 2286948 w 12192000"/>
              <a:gd name="connsiteY183" fmla="*/ 1998596 h 2237474"/>
              <a:gd name="connsiteX184" fmla="*/ 2243069 w 12192000"/>
              <a:gd name="connsiteY184" fmla="*/ 2015111 h 2237474"/>
              <a:gd name="connsiteX185" fmla="*/ 2186609 w 12192000"/>
              <a:gd name="connsiteY185" fmla="*/ 2008263 h 2237474"/>
              <a:gd name="connsiteX186" fmla="*/ 2164831 w 12192000"/>
              <a:gd name="connsiteY186" fmla="*/ 2010143 h 2237474"/>
              <a:gd name="connsiteX187" fmla="*/ 2152836 w 12192000"/>
              <a:gd name="connsiteY187" fmla="*/ 2010048 h 2237474"/>
              <a:gd name="connsiteX188" fmla="*/ 2117102 w 12192000"/>
              <a:gd name="connsiteY188" fmla="*/ 2023004 h 2237474"/>
              <a:gd name="connsiteX189" fmla="*/ 2111935 w 12192000"/>
              <a:gd name="connsiteY189" fmla="*/ 2023163 h 2237474"/>
              <a:gd name="connsiteX190" fmla="*/ 2089991 w 12192000"/>
              <a:gd name="connsiteY190" fmla="*/ 2034193 h 2237474"/>
              <a:gd name="connsiteX191" fmla="*/ 2058061 w 12192000"/>
              <a:gd name="connsiteY191" fmla="*/ 2047942 h 2237474"/>
              <a:gd name="connsiteX192" fmla="*/ 2055737 w 12192000"/>
              <a:gd name="connsiteY192" fmla="*/ 2047704 h 2237474"/>
              <a:gd name="connsiteX193" fmla="*/ 2042244 w 12192000"/>
              <a:gd name="connsiteY193" fmla="*/ 2055560 h 2237474"/>
              <a:gd name="connsiteX194" fmla="*/ 1976224 w 12192000"/>
              <a:gd name="connsiteY194" fmla="*/ 2074257 h 2237474"/>
              <a:gd name="connsiteX195" fmla="*/ 1877728 w 12192000"/>
              <a:gd name="connsiteY195" fmla="*/ 2101004 h 2237474"/>
              <a:gd name="connsiteX196" fmla="*/ 1759056 w 12192000"/>
              <a:gd name="connsiteY196" fmla="*/ 2125608 h 2237474"/>
              <a:gd name="connsiteX197" fmla="*/ 1637948 w 12192000"/>
              <a:gd name="connsiteY197" fmla="*/ 2172597 h 2237474"/>
              <a:gd name="connsiteX198" fmla="*/ 1434549 w 12192000"/>
              <a:gd name="connsiteY198" fmla="*/ 2234522 h 2237474"/>
              <a:gd name="connsiteX199" fmla="*/ 1398481 w 12192000"/>
              <a:gd name="connsiteY199" fmla="*/ 2237074 h 2237474"/>
              <a:gd name="connsiteX200" fmla="*/ 1398407 w 12192000"/>
              <a:gd name="connsiteY200" fmla="*/ 2237095 h 2237474"/>
              <a:gd name="connsiteX201" fmla="*/ 1370962 w 12192000"/>
              <a:gd name="connsiteY201" fmla="*/ 2237474 h 2237474"/>
              <a:gd name="connsiteX202" fmla="*/ 1356367 w 12192000"/>
              <a:gd name="connsiteY202" fmla="*/ 2235089 h 2237474"/>
              <a:gd name="connsiteX203" fmla="*/ 1324828 w 12192000"/>
              <a:gd name="connsiteY203" fmla="*/ 2231968 h 2237474"/>
              <a:gd name="connsiteX204" fmla="*/ 1297744 w 12192000"/>
              <a:gd name="connsiteY204" fmla="*/ 2235849 h 2237474"/>
              <a:gd name="connsiteX205" fmla="*/ 1286236 w 12192000"/>
              <a:gd name="connsiteY205" fmla="*/ 2233135 h 2237474"/>
              <a:gd name="connsiteX206" fmla="*/ 1283504 w 12192000"/>
              <a:gd name="connsiteY206" fmla="*/ 2233797 h 2237474"/>
              <a:gd name="connsiteX207" fmla="*/ 1279765 w 12192000"/>
              <a:gd name="connsiteY207" fmla="*/ 2229639 h 2237474"/>
              <a:gd name="connsiteX208" fmla="*/ 1195347 w 12192000"/>
              <a:gd name="connsiteY208" fmla="*/ 2212354 h 2237474"/>
              <a:gd name="connsiteX209" fmla="*/ 970251 w 12192000"/>
              <a:gd name="connsiteY209" fmla="*/ 2221029 h 2237474"/>
              <a:gd name="connsiteX210" fmla="*/ 812914 w 12192000"/>
              <a:gd name="connsiteY210" fmla="*/ 2202752 h 2237474"/>
              <a:gd name="connsiteX211" fmla="*/ 800195 w 12192000"/>
              <a:gd name="connsiteY211" fmla="*/ 2209407 h 2237474"/>
              <a:gd name="connsiteX212" fmla="*/ 784978 w 12192000"/>
              <a:gd name="connsiteY212" fmla="*/ 2212360 h 2237474"/>
              <a:gd name="connsiteX213" fmla="*/ 681987 w 12192000"/>
              <a:gd name="connsiteY213" fmla="*/ 2216757 h 2237474"/>
              <a:gd name="connsiteX214" fmla="*/ 669923 w 12192000"/>
              <a:gd name="connsiteY214" fmla="*/ 2211682 h 2237474"/>
              <a:gd name="connsiteX215" fmla="*/ 648680 w 12192000"/>
              <a:gd name="connsiteY215" fmla="*/ 2206229 h 2237474"/>
              <a:gd name="connsiteX216" fmla="*/ 597225 w 12192000"/>
              <a:gd name="connsiteY216" fmla="*/ 2180999 h 2237474"/>
              <a:gd name="connsiteX217" fmla="*/ 558449 w 12192000"/>
              <a:gd name="connsiteY217" fmla="*/ 2182346 h 2237474"/>
              <a:gd name="connsiteX218" fmla="*/ 550517 w 12192000"/>
              <a:gd name="connsiteY218" fmla="*/ 2182060 h 2237474"/>
              <a:gd name="connsiteX219" fmla="*/ 550309 w 12192000"/>
              <a:gd name="connsiteY219" fmla="*/ 2181825 h 2237474"/>
              <a:gd name="connsiteX220" fmla="*/ 541836 w 12192000"/>
              <a:gd name="connsiteY220" fmla="*/ 2181063 h 2237474"/>
              <a:gd name="connsiteX221" fmla="*/ 536057 w 12192000"/>
              <a:gd name="connsiteY221" fmla="*/ 2181537 h 2237474"/>
              <a:gd name="connsiteX222" fmla="*/ 520671 w 12192000"/>
              <a:gd name="connsiteY222" fmla="*/ 2180980 h 2237474"/>
              <a:gd name="connsiteX223" fmla="*/ 515024 w 12192000"/>
              <a:gd name="connsiteY223" fmla="*/ 2179258 h 2237474"/>
              <a:gd name="connsiteX224" fmla="*/ 512278 w 12192000"/>
              <a:gd name="connsiteY224" fmla="*/ 2176369 h 2237474"/>
              <a:gd name="connsiteX225" fmla="*/ 480419 w 12192000"/>
              <a:gd name="connsiteY225" fmla="*/ 2167807 h 2237474"/>
              <a:gd name="connsiteX226" fmla="*/ 413835 w 12192000"/>
              <a:gd name="connsiteY226" fmla="*/ 2156783 h 2237474"/>
              <a:gd name="connsiteX227" fmla="*/ 376513 w 12192000"/>
              <a:gd name="connsiteY227" fmla="*/ 2154014 h 2237474"/>
              <a:gd name="connsiteX228" fmla="*/ 273386 w 12192000"/>
              <a:gd name="connsiteY228" fmla="*/ 2142551 h 2237474"/>
              <a:gd name="connsiteX229" fmla="*/ 169207 w 12192000"/>
              <a:gd name="connsiteY229" fmla="*/ 2128100 h 2237474"/>
              <a:gd name="connsiteX230" fmla="*/ 93149 w 12192000"/>
              <a:gd name="connsiteY230" fmla="*/ 2105324 h 2237474"/>
              <a:gd name="connsiteX231" fmla="*/ 88109 w 12192000"/>
              <a:gd name="connsiteY231" fmla="*/ 2106704 h 2237474"/>
              <a:gd name="connsiteX232" fmla="*/ 80022 w 12192000"/>
              <a:gd name="connsiteY232" fmla="*/ 2107254 h 2237474"/>
              <a:gd name="connsiteX233" fmla="*/ 79717 w 12192000"/>
              <a:gd name="connsiteY233" fmla="*/ 2107046 h 2237474"/>
              <a:gd name="connsiteX234" fmla="*/ 72352 w 12192000"/>
              <a:gd name="connsiteY234" fmla="*/ 2107991 h 2237474"/>
              <a:gd name="connsiteX235" fmla="*/ 37645 w 12192000"/>
              <a:gd name="connsiteY235" fmla="*/ 2115401 h 2237474"/>
              <a:gd name="connsiteX236" fmla="*/ 4572 w 12192000"/>
              <a:gd name="connsiteY236" fmla="*/ 2111091 h 2237474"/>
              <a:gd name="connsiteX237" fmla="*/ 0 w 12192000"/>
              <a:gd name="connsiteY237" fmla="*/ 2110468 h 2237474"/>
              <a:gd name="connsiteX238" fmla="*/ 0 w 12192000"/>
              <a:gd name="connsiteY23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67672 w 12192000"/>
              <a:gd name="connsiteY150" fmla="*/ 1874600 h 2237474"/>
              <a:gd name="connsiteX151" fmla="*/ 3729530 w 12192000"/>
              <a:gd name="connsiteY151" fmla="*/ 1864513 h 2237474"/>
              <a:gd name="connsiteX152" fmla="*/ 3680177 w 12192000"/>
              <a:gd name="connsiteY152" fmla="*/ 1881552 h 2237474"/>
              <a:gd name="connsiteX153" fmla="*/ 3567259 w 12192000"/>
              <a:gd name="connsiteY153" fmla="*/ 1893482 h 2237474"/>
              <a:gd name="connsiteX154" fmla="*/ 3405770 w 12192000"/>
              <a:gd name="connsiteY154" fmla="*/ 1904591 h 2237474"/>
              <a:gd name="connsiteX155" fmla="*/ 3280097 w 12192000"/>
              <a:gd name="connsiteY155" fmla="*/ 1919610 h 2237474"/>
              <a:gd name="connsiteX156" fmla="*/ 3123424 w 12192000"/>
              <a:gd name="connsiteY156" fmla="*/ 1952930 h 2237474"/>
              <a:gd name="connsiteX157" fmla="*/ 3009910 w 12192000"/>
              <a:gd name="connsiteY157" fmla="*/ 1957866 h 2237474"/>
              <a:gd name="connsiteX158" fmla="*/ 2995934 w 12192000"/>
              <a:gd name="connsiteY158" fmla="*/ 1967085 h 2237474"/>
              <a:gd name="connsiteX159" fmla="*/ 2980071 w 12192000"/>
              <a:gd name="connsiteY159" fmla="*/ 1972988 h 2237474"/>
              <a:gd name="connsiteX160" fmla="*/ 2978094 w 12192000"/>
              <a:gd name="connsiteY160" fmla="*/ 1972369 h 2237474"/>
              <a:gd name="connsiteX161" fmla="*/ 2942858 w 12192000"/>
              <a:gd name="connsiteY161" fmla="*/ 1981367 h 2237474"/>
              <a:gd name="connsiteX162" fmla="*/ 2875436 w 12192000"/>
              <a:gd name="connsiteY162" fmla="*/ 1996977 h 2237474"/>
              <a:gd name="connsiteX163" fmla="*/ 2874892 w 12192000"/>
              <a:gd name="connsiteY163" fmla="*/ 1996085 h 2237474"/>
              <a:gd name="connsiteX164" fmla="*/ 2864145 w 12192000"/>
              <a:gd name="connsiteY164" fmla="*/ 1994061 h 2237474"/>
              <a:gd name="connsiteX165" fmla="*/ 2843662 w 12192000"/>
              <a:gd name="connsiteY165" fmla="*/ 1992498 h 2237474"/>
              <a:gd name="connsiteX166" fmla="*/ 2796128 w 12192000"/>
              <a:gd name="connsiteY166" fmla="*/ 1976403 h 2237474"/>
              <a:gd name="connsiteX167" fmla="*/ 2756784 w 12192000"/>
              <a:gd name="connsiteY167" fmla="*/ 1985116 h 2237474"/>
              <a:gd name="connsiteX168" fmla="*/ 2748833 w 12192000"/>
              <a:gd name="connsiteY168" fmla="*/ 1986323 h 2237474"/>
              <a:gd name="connsiteX169" fmla="*/ 2748661 w 12192000"/>
              <a:gd name="connsiteY169" fmla="*/ 1986122 h 2237474"/>
              <a:gd name="connsiteX170" fmla="*/ 2740251 w 12192000"/>
              <a:gd name="connsiteY170" fmla="*/ 1986946 h 2237474"/>
              <a:gd name="connsiteX171" fmla="*/ 2718916 w 12192000"/>
              <a:gd name="connsiteY171" fmla="*/ 1990867 h 2237474"/>
              <a:gd name="connsiteX172" fmla="*/ 2713522 w 12192000"/>
              <a:gd name="connsiteY172" fmla="*/ 1990173 h 2237474"/>
              <a:gd name="connsiteX173" fmla="*/ 2680597 w 12192000"/>
              <a:gd name="connsiteY173" fmla="*/ 1984996 h 2237474"/>
              <a:gd name="connsiteX174" fmla="*/ 2578178 w 12192000"/>
              <a:gd name="connsiteY174" fmla="*/ 1990531 h 2237474"/>
              <a:gd name="connsiteX175" fmla="*/ 2476147 w 12192000"/>
              <a:gd name="connsiteY175" fmla="*/ 1998305 h 2237474"/>
              <a:gd name="connsiteX176" fmla="*/ 2373568 w 12192000"/>
              <a:gd name="connsiteY176" fmla="*/ 2003219 h 2237474"/>
              <a:gd name="connsiteX177" fmla="*/ 2321399 w 12192000"/>
              <a:gd name="connsiteY177" fmla="*/ 1989467 h 2237474"/>
              <a:gd name="connsiteX178" fmla="*/ 2315525 w 12192000"/>
              <a:gd name="connsiteY178" fmla="*/ 1989708 h 2237474"/>
              <a:gd name="connsiteX179" fmla="*/ 2300792 w 12192000"/>
              <a:gd name="connsiteY179" fmla="*/ 1994290 h 2237474"/>
              <a:gd name="connsiteX180" fmla="*/ 2295469 w 12192000"/>
              <a:gd name="connsiteY180" fmla="*/ 1996659 h 2237474"/>
              <a:gd name="connsiteX181" fmla="*/ 2287219 w 12192000"/>
              <a:gd name="connsiteY181" fmla="*/ 1998750 h 2237474"/>
              <a:gd name="connsiteX182" fmla="*/ 2286948 w 12192000"/>
              <a:gd name="connsiteY182" fmla="*/ 1998596 h 2237474"/>
              <a:gd name="connsiteX183" fmla="*/ 2243069 w 12192000"/>
              <a:gd name="connsiteY183" fmla="*/ 2015111 h 2237474"/>
              <a:gd name="connsiteX184" fmla="*/ 2186609 w 12192000"/>
              <a:gd name="connsiteY184" fmla="*/ 2008263 h 2237474"/>
              <a:gd name="connsiteX185" fmla="*/ 2164831 w 12192000"/>
              <a:gd name="connsiteY185" fmla="*/ 2010143 h 2237474"/>
              <a:gd name="connsiteX186" fmla="*/ 2152836 w 12192000"/>
              <a:gd name="connsiteY186" fmla="*/ 2010048 h 2237474"/>
              <a:gd name="connsiteX187" fmla="*/ 2117102 w 12192000"/>
              <a:gd name="connsiteY187" fmla="*/ 2023004 h 2237474"/>
              <a:gd name="connsiteX188" fmla="*/ 2111935 w 12192000"/>
              <a:gd name="connsiteY188" fmla="*/ 2023163 h 2237474"/>
              <a:gd name="connsiteX189" fmla="*/ 2089991 w 12192000"/>
              <a:gd name="connsiteY189" fmla="*/ 2034193 h 2237474"/>
              <a:gd name="connsiteX190" fmla="*/ 2058061 w 12192000"/>
              <a:gd name="connsiteY190" fmla="*/ 2047942 h 2237474"/>
              <a:gd name="connsiteX191" fmla="*/ 2055737 w 12192000"/>
              <a:gd name="connsiteY191" fmla="*/ 2047704 h 2237474"/>
              <a:gd name="connsiteX192" fmla="*/ 2042244 w 12192000"/>
              <a:gd name="connsiteY192" fmla="*/ 2055560 h 2237474"/>
              <a:gd name="connsiteX193" fmla="*/ 1976224 w 12192000"/>
              <a:gd name="connsiteY193" fmla="*/ 2074257 h 2237474"/>
              <a:gd name="connsiteX194" fmla="*/ 1877728 w 12192000"/>
              <a:gd name="connsiteY194" fmla="*/ 2101004 h 2237474"/>
              <a:gd name="connsiteX195" fmla="*/ 1759056 w 12192000"/>
              <a:gd name="connsiteY195" fmla="*/ 2125608 h 2237474"/>
              <a:gd name="connsiteX196" fmla="*/ 1637948 w 12192000"/>
              <a:gd name="connsiteY196" fmla="*/ 2172597 h 2237474"/>
              <a:gd name="connsiteX197" fmla="*/ 1434549 w 12192000"/>
              <a:gd name="connsiteY197" fmla="*/ 2234522 h 2237474"/>
              <a:gd name="connsiteX198" fmla="*/ 1398481 w 12192000"/>
              <a:gd name="connsiteY198" fmla="*/ 2237074 h 2237474"/>
              <a:gd name="connsiteX199" fmla="*/ 1398407 w 12192000"/>
              <a:gd name="connsiteY199" fmla="*/ 2237095 h 2237474"/>
              <a:gd name="connsiteX200" fmla="*/ 1370962 w 12192000"/>
              <a:gd name="connsiteY200" fmla="*/ 2237474 h 2237474"/>
              <a:gd name="connsiteX201" fmla="*/ 1356367 w 12192000"/>
              <a:gd name="connsiteY201" fmla="*/ 2235089 h 2237474"/>
              <a:gd name="connsiteX202" fmla="*/ 1324828 w 12192000"/>
              <a:gd name="connsiteY202" fmla="*/ 2231968 h 2237474"/>
              <a:gd name="connsiteX203" fmla="*/ 1297744 w 12192000"/>
              <a:gd name="connsiteY203" fmla="*/ 2235849 h 2237474"/>
              <a:gd name="connsiteX204" fmla="*/ 1286236 w 12192000"/>
              <a:gd name="connsiteY204" fmla="*/ 2233135 h 2237474"/>
              <a:gd name="connsiteX205" fmla="*/ 1283504 w 12192000"/>
              <a:gd name="connsiteY205" fmla="*/ 2233797 h 2237474"/>
              <a:gd name="connsiteX206" fmla="*/ 1279765 w 12192000"/>
              <a:gd name="connsiteY206" fmla="*/ 2229639 h 2237474"/>
              <a:gd name="connsiteX207" fmla="*/ 1195347 w 12192000"/>
              <a:gd name="connsiteY207" fmla="*/ 2212354 h 2237474"/>
              <a:gd name="connsiteX208" fmla="*/ 970251 w 12192000"/>
              <a:gd name="connsiteY208" fmla="*/ 2221029 h 2237474"/>
              <a:gd name="connsiteX209" fmla="*/ 812914 w 12192000"/>
              <a:gd name="connsiteY209" fmla="*/ 2202752 h 2237474"/>
              <a:gd name="connsiteX210" fmla="*/ 800195 w 12192000"/>
              <a:gd name="connsiteY210" fmla="*/ 2209407 h 2237474"/>
              <a:gd name="connsiteX211" fmla="*/ 784978 w 12192000"/>
              <a:gd name="connsiteY211" fmla="*/ 2212360 h 2237474"/>
              <a:gd name="connsiteX212" fmla="*/ 681987 w 12192000"/>
              <a:gd name="connsiteY212" fmla="*/ 2216757 h 2237474"/>
              <a:gd name="connsiteX213" fmla="*/ 669923 w 12192000"/>
              <a:gd name="connsiteY213" fmla="*/ 2211682 h 2237474"/>
              <a:gd name="connsiteX214" fmla="*/ 648680 w 12192000"/>
              <a:gd name="connsiteY214" fmla="*/ 2206229 h 2237474"/>
              <a:gd name="connsiteX215" fmla="*/ 597225 w 12192000"/>
              <a:gd name="connsiteY215" fmla="*/ 2180999 h 2237474"/>
              <a:gd name="connsiteX216" fmla="*/ 558449 w 12192000"/>
              <a:gd name="connsiteY216" fmla="*/ 2182346 h 2237474"/>
              <a:gd name="connsiteX217" fmla="*/ 550517 w 12192000"/>
              <a:gd name="connsiteY217" fmla="*/ 2182060 h 2237474"/>
              <a:gd name="connsiteX218" fmla="*/ 550309 w 12192000"/>
              <a:gd name="connsiteY218" fmla="*/ 2181825 h 2237474"/>
              <a:gd name="connsiteX219" fmla="*/ 541836 w 12192000"/>
              <a:gd name="connsiteY219" fmla="*/ 2181063 h 2237474"/>
              <a:gd name="connsiteX220" fmla="*/ 536057 w 12192000"/>
              <a:gd name="connsiteY220" fmla="*/ 2181537 h 2237474"/>
              <a:gd name="connsiteX221" fmla="*/ 520671 w 12192000"/>
              <a:gd name="connsiteY221" fmla="*/ 2180980 h 2237474"/>
              <a:gd name="connsiteX222" fmla="*/ 515024 w 12192000"/>
              <a:gd name="connsiteY222" fmla="*/ 2179258 h 2237474"/>
              <a:gd name="connsiteX223" fmla="*/ 512278 w 12192000"/>
              <a:gd name="connsiteY223" fmla="*/ 2176369 h 2237474"/>
              <a:gd name="connsiteX224" fmla="*/ 480419 w 12192000"/>
              <a:gd name="connsiteY224" fmla="*/ 2167807 h 2237474"/>
              <a:gd name="connsiteX225" fmla="*/ 413835 w 12192000"/>
              <a:gd name="connsiteY225" fmla="*/ 2156783 h 2237474"/>
              <a:gd name="connsiteX226" fmla="*/ 376513 w 12192000"/>
              <a:gd name="connsiteY226" fmla="*/ 2154014 h 2237474"/>
              <a:gd name="connsiteX227" fmla="*/ 273386 w 12192000"/>
              <a:gd name="connsiteY227" fmla="*/ 2142551 h 2237474"/>
              <a:gd name="connsiteX228" fmla="*/ 169207 w 12192000"/>
              <a:gd name="connsiteY228" fmla="*/ 2128100 h 2237474"/>
              <a:gd name="connsiteX229" fmla="*/ 93149 w 12192000"/>
              <a:gd name="connsiteY229" fmla="*/ 2105324 h 2237474"/>
              <a:gd name="connsiteX230" fmla="*/ 88109 w 12192000"/>
              <a:gd name="connsiteY230" fmla="*/ 2106704 h 2237474"/>
              <a:gd name="connsiteX231" fmla="*/ 80022 w 12192000"/>
              <a:gd name="connsiteY231" fmla="*/ 2107254 h 2237474"/>
              <a:gd name="connsiteX232" fmla="*/ 79717 w 12192000"/>
              <a:gd name="connsiteY232" fmla="*/ 2107046 h 2237474"/>
              <a:gd name="connsiteX233" fmla="*/ 72352 w 12192000"/>
              <a:gd name="connsiteY233" fmla="*/ 2107991 h 2237474"/>
              <a:gd name="connsiteX234" fmla="*/ 37645 w 12192000"/>
              <a:gd name="connsiteY234" fmla="*/ 2115401 h 2237474"/>
              <a:gd name="connsiteX235" fmla="*/ 4572 w 12192000"/>
              <a:gd name="connsiteY235" fmla="*/ 2111091 h 2237474"/>
              <a:gd name="connsiteX236" fmla="*/ 0 w 12192000"/>
              <a:gd name="connsiteY236" fmla="*/ 2110468 h 2237474"/>
              <a:gd name="connsiteX237" fmla="*/ 0 w 12192000"/>
              <a:gd name="connsiteY23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380457 w 12192000"/>
              <a:gd name="connsiteY107" fmla="*/ 1662376 h 2237474"/>
              <a:gd name="connsiteX108" fmla="*/ 6280959 w 12192000"/>
              <a:gd name="connsiteY108" fmla="*/ 1689329 h 2237474"/>
              <a:gd name="connsiteX109" fmla="*/ 6266765 w 12192000"/>
              <a:gd name="connsiteY109" fmla="*/ 1695560 h 2237474"/>
              <a:gd name="connsiteX110" fmla="*/ 6098321 w 12192000"/>
              <a:gd name="connsiteY110" fmla="*/ 1721646 h 2237474"/>
              <a:gd name="connsiteX111" fmla="*/ 5880652 w 12192000"/>
              <a:gd name="connsiteY111" fmla="*/ 1779643 h 2237474"/>
              <a:gd name="connsiteX112" fmla="*/ 5785959 w 12192000"/>
              <a:gd name="connsiteY112" fmla="*/ 1775307 h 2237474"/>
              <a:gd name="connsiteX113" fmla="*/ 5643534 w 12192000"/>
              <a:gd name="connsiteY113" fmla="*/ 1802919 h 2237474"/>
              <a:gd name="connsiteX114" fmla="*/ 5518799 w 12192000"/>
              <a:gd name="connsiteY114" fmla="*/ 1818312 h 2237474"/>
              <a:gd name="connsiteX115" fmla="*/ 5505014 w 12192000"/>
              <a:gd name="connsiteY115" fmla="*/ 1819259 h 2237474"/>
              <a:gd name="connsiteX116" fmla="*/ 5453307 w 12192000"/>
              <a:gd name="connsiteY116" fmla="*/ 1815450 h 2237474"/>
              <a:gd name="connsiteX117" fmla="*/ 5364192 w 12192000"/>
              <a:gd name="connsiteY117" fmla="*/ 1826074 h 2237474"/>
              <a:gd name="connsiteX118" fmla="*/ 5350380 w 12192000"/>
              <a:gd name="connsiteY118" fmla="*/ 1830891 h 2237474"/>
              <a:gd name="connsiteX119" fmla="*/ 5259633 w 12192000"/>
              <a:gd name="connsiteY119" fmla="*/ 1837160 h 2237474"/>
              <a:gd name="connsiteX120" fmla="*/ 5197513 w 12192000"/>
              <a:gd name="connsiteY120" fmla="*/ 1844718 h 2237474"/>
              <a:gd name="connsiteX121" fmla="*/ 5184170 w 12192000"/>
              <a:gd name="connsiteY121" fmla="*/ 1849402 h 2237474"/>
              <a:gd name="connsiteX122" fmla="*/ 5168852 w 12192000"/>
              <a:gd name="connsiteY122" fmla="*/ 1844846 h 2237474"/>
              <a:gd name="connsiteX123" fmla="*/ 5164370 w 12192000"/>
              <a:gd name="connsiteY123" fmla="*/ 1840597 h 2237474"/>
              <a:gd name="connsiteX124" fmla="*/ 5114927 w 12192000"/>
              <a:gd name="connsiteY124" fmla="*/ 1847827 h 2237474"/>
              <a:gd name="connsiteX125" fmla="*/ 5108970 w 12192000"/>
              <a:gd name="connsiteY125" fmla="*/ 1847935 h 2237474"/>
              <a:gd name="connsiteX126" fmla="*/ 5067961 w 12192000"/>
              <a:gd name="connsiteY126" fmla="*/ 1845917 h 2237474"/>
              <a:gd name="connsiteX127" fmla="*/ 5007075 w 12192000"/>
              <a:gd name="connsiteY127" fmla="*/ 1838626 h 2237474"/>
              <a:gd name="connsiteX128" fmla="*/ 4944087 w 12192000"/>
              <a:gd name="connsiteY128" fmla="*/ 1823332 h 2237474"/>
              <a:gd name="connsiteX129" fmla="*/ 4907662 w 12192000"/>
              <a:gd name="connsiteY129" fmla="*/ 1816900 h 2237474"/>
              <a:gd name="connsiteX130" fmla="*/ 4882386 w 12192000"/>
              <a:gd name="connsiteY130" fmla="*/ 1809844 h 2237474"/>
              <a:gd name="connsiteX131" fmla="*/ 4811440 w 12192000"/>
              <a:gd name="connsiteY131" fmla="*/ 1804655 h 2237474"/>
              <a:gd name="connsiteX132" fmla="*/ 4691075 w 12192000"/>
              <a:gd name="connsiteY132" fmla="*/ 1801389 h 2237474"/>
              <a:gd name="connsiteX133" fmla="*/ 4611738 w 12192000"/>
              <a:gd name="connsiteY133" fmla="*/ 1776964 h 2237474"/>
              <a:gd name="connsiteX134" fmla="*/ 4560070 w 12192000"/>
              <a:gd name="connsiteY134" fmla="*/ 1785640 h 2237474"/>
              <a:gd name="connsiteX135" fmla="*/ 4536503 w 12192000"/>
              <a:gd name="connsiteY135" fmla="*/ 1785334 h 2237474"/>
              <a:gd name="connsiteX136" fmla="*/ 4513724 w 12192000"/>
              <a:gd name="connsiteY136" fmla="*/ 1791996 h 2237474"/>
              <a:gd name="connsiteX137" fmla="*/ 4459810 w 12192000"/>
              <a:gd name="connsiteY137" fmla="*/ 1797886 h 2237474"/>
              <a:gd name="connsiteX138" fmla="*/ 4379064 w 12192000"/>
              <a:gd name="connsiteY138" fmla="*/ 1817177 h 2237474"/>
              <a:gd name="connsiteX139" fmla="*/ 4319209 w 12192000"/>
              <a:gd name="connsiteY139" fmla="*/ 1834833 h 2237474"/>
              <a:gd name="connsiteX140" fmla="*/ 4290981 w 12192000"/>
              <a:gd name="connsiteY140" fmla="*/ 1839677 h 2237474"/>
              <a:gd name="connsiteX141" fmla="*/ 4285792 w 12192000"/>
              <a:gd name="connsiteY141" fmla="*/ 1836231 h 2237474"/>
              <a:gd name="connsiteX142" fmla="*/ 4238372 w 12192000"/>
              <a:gd name="connsiteY142" fmla="*/ 1851480 h 2237474"/>
              <a:gd name="connsiteX143" fmla="*/ 4232517 w 12192000"/>
              <a:gd name="connsiteY143" fmla="*/ 1852567 h 2237474"/>
              <a:gd name="connsiteX144" fmla="*/ 4191732 w 12192000"/>
              <a:gd name="connsiteY144" fmla="*/ 1857328 h 2237474"/>
              <a:gd name="connsiteX145" fmla="*/ 4065532 w 12192000"/>
              <a:gd name="connsiteY145" fmla="*/ 1855477 h 2237474"/>
              <a:gd name="connsiteX146" fmla="*/ 4028460 w 12192000"/>
              <a:gd name="connsiteY146" fmla="*/ 1855137 h 2237474"/>
              <a:gd name="connsiteX147" fmla="*/ 4002267 w 12192000"/>
              <a:gd name="connsiteY147" fmla="*/ 1852352 h 2237474"/>
              <a:gd name="connsiteX148" fmla="*/ 3931396 w 12192000"/>
              <a:gd name="connsiteY148" fmla="*/ 1858915 h 2237474"/>
              <a:gd name="connsiteX149" fmla="*/ 3812162 w 12192000"/>
              <a:gd name="connsiteY149" fmla="*/ 1875501 h 2237474"/>
              <a:gd name="connsiteX150" fmla="*/ 3729530 w 12192000"/>
              <a:gd name="connsiteY150" fmla="*/ 1864513 h 2237474"/>
              <a:gd name="connsiteX151" fmla="*/ 3680177 w 12192000"/>
              <a:gd name="connsiteY151" fmla="*/ 1881552 h 2237474"/>
              <a:gd name="connsiteX152" fmla="*/ 3567259 w 12192000"/>
              <a:gd name="connsiteY152" fmla="*/ 1893482 h 2237474"/>
              <a:gd name="connsiteX153" fmla="*/ 3405770 w 12192000"/>
              <a:gd name="connsiteY153" fmla="*/ 1904591 h 2237474"/>
              <a:gd name="connsiteX154" fmla="*/ 3280097 w 12192000"/>
              <a:gd name="connsiteY154" fmla="*/ 1919610 h 2237474"/>
              <a:gd name="connsiteX155" fmla="*/ 3123424 w 12192000"/>
              <a:gd name="connsiteY155" fmla="*/ 1952930 h 2237474"/>
              <a:gd name="connsiteX156" fmla="*/ 3009910 w 12192000"/>
              <a:gd name="connsiteY156" fmla="*/ 1957866 h 2237474"/>
              <a:gd name="connsiteX157" fmla="*/ 2995934 w 12192000"/>
              <a:gd name="connsiteY157" fmla="*/ 1967085 h 2237474"/>
              <a:gd name="connsiteX158" fmla="*/ 2980071 w 12192000"/>
              <a:gd name="connsiteY158" fmla="*/ 1972988 h 2237474"/>
              <a:gd name="connsiteX159" fmla="*/ 2978094 w 12192000"/>
              <a:gd name="connsiteY159" fmla="*/ 1972369 h 2237474"/>
              <a:gd name="connsiteX160" fmla="*/ 2942858 w 12192000"/>
              <a:gd name="connsiteY160" fmla="*/ 1981367 h 2237474"/>
              <a:gd name="connsiteX161" fmla="*/ 2875436 w 12192000"/>
              <a:gd name="connsiteY161" fmla="*/ 1996977 h 2237474"/>
              <a:gd name="connsiteX162" fmla="*/ 2874892 w 12192000"/>
              <a:gd name="connsiteY162" fmla="*/ 1996085 h 2237474"/>
              <a:gd name="connsiteX163" fmla="*/ 2864145 w 12192000"/>
              <a:gd name="connsiteY163" fmla="*/ 1994061 h 2237474"/>
              <a:gd name="connsiteX164" fmla="*/ 2843662 w 12192000"/>
              <a:gd name="connsiteY164" fmla="*/ 1992498 h 2237474"/>
              <a:gd name="connsiteX165" fmla="*/ 2796128 w 12192000"/>
              <a:gd name="connsiteY165" fmla="*/ 1976403 h 2237474"/>
              <a:gd name="connsiteX166" fmla="*/ 2756784 w 12192000"/>
              <a:gd name="connsiteY166" fmla="*/ 1985116 h 2237474"/>
              <a:gd name="connsiteX167" fmla="*/ 2748833 w 12192000"/>
              <a:gd name="connsiteY167" fmla="*/ 1986323 h 2237474"/>
              <a:gd name="connsiteX168" fmla="*/ 2748661 w 12192000"/>
              <a:gd name="connsiteY168" fmla="*/ 1986122 h 2237474"/>
              <a:gd name="connsiteX169" fmla="*/ 2740251 w 12192000"/>
              <a:gd name="connsiteY169" fmla="*/ 1986946 h 2237474"/>
              <a:gd name="connsiteX170" fmla="*/ 2718916 w 12192000"/>
              <a:gd name="connsiteY170" fmla="*/ 1990867 h 2237474"/>
              <a:gd name="connsiteX171" fmla="*/ 2713522 w 12192000"/>
              <a:gd name="connsiteY171" fmla="*/ 1990173 h 2237474"/>
              <a:gd name="connsiteX172" fmla="*/ 2680597 w 12192000"/>
              <a:gd name="connsiteY172" fmla="*/ 1984996 h 2237474"/>
              <a:gd name="connsiteX173" fmla="*/ 2578178 w 12192000"/>
              <a:gd name="connsiteY173" fmla="*/ 1990531 h 2237474"/>
              <a:gd name="connsiteX174" fmla="*/ 2476147 w 12192000"/>
              <a:gd name="connsiteY174" fmla="*/ 1998305 h 2237474"/>
              <a:gd name="connsiteX175" fmla="*/ 2373568 w 12192000"/>
              <a:gd name="connsiteY175" fmla="*/ 2003219 h 2237474"/>
              <a:gd name="connsiteX176" fmla="*/ 2321399 w 12192000"/>
              <a:gd name="connsiteY176" fmla="*/ 1989467 h 2237474"/>
              <a:gd name="connsiteX177" fmla="*/ 2315525 w 12192000"/>
              <a:gd name="connsiteY177" fmla="*/ 1989708 h 2237474"/>
              <a:gd name="connsiteX178" fmla="*/ 2300792 w 12192000"/>
              <a:gd name="connsiteY178" fmla="*/ 1994290 h 2237474"/>
              <a:gd name="connsiteX179" fmla="*/ 2295469 w 12192000"/>
              <a:gd name="connsiteY179" fmla="*/ 1996659 h 2237474"/>
              <a:gd name="connsiteX180" fmla="*/ 2287219 w 12192000"/>
              <a:gd name="connsiteY180" fmla="*/ 1998750 h 2237474"/>
              <a:gd name="connsiteX181" fmla="*/ 2286948 w 12192000"/>
              <a:gd name="connsiteY181" fmla="*/ 1998596 h 2237474"/>
              <a:gd name="connsiteX182" fmla="*/ 2243069 w 12192000"/>
              <a:gd name="connsiteY182" fmla="*/ 2015111 h 2237474"/>
              <a:gd name="connsiteX183" fmla="*/ 2186609 w 12192000"/>
              <a:gd name="connsiteY183" fmla="*/ 2008263 h 2237474"/>
              <a:gd name="connsiteX184" fmla="*/ 2164831 w 12192000"/>
              <a:gd name="connsiteY184" fmla="*/ 2010143 h 2237474"/>
              <a:gd name="connsiteX185" fmla="*/ 2152836 w 12192000"/>
              <a:gd name="connsiteY185" fmla="*/ 2010048 h 2237474"/>
              <a:gd name="connsiteX186" fmla="*/ 2117102 w 12192000"/>
              <a:gd name="connsiteY186" fmla="*/ 2023004 h 2237474"/>
              <a:gd name="connsiteX187" fmla="*/ 2111935 w 12192000"/>
              <a:gd name="connsiteY187" fmla="*/ 2023163 h 2237474"/>
              <a:gd name="connsiteX188" fmla="*/ 2089991 w 12192000"/>
              <a:gd name="connsiteY188" fmla="*/ 2034193 h 2237474"/>
              <a:gd name="connsiteX189" fmla="*/ 2058061 w 12192000"/>
              <a:gd name="connsiteY189" fmla="*/ 2047942 h 2237474"/>
              <a:gd name="connsiteX190" fmla="*/ 2055737 w 12192000"/>
              <a:gd name="connsiteY190" fmla="*/ 2047704 h 2237474"/>
              <a:gd name="connsiteX191" fmla="*/ 2042244 w 12192000"/>
              <a:gd name="connsiteY191" fmla="*/ 2055560 h 2237474"/>
              <a:gd name="connsiteX192" fmla="*/ 1976224 w 12192000"/>
              <a:gd name="connsiteY192" fmla="*/ 2074257 h 2237474"/>
              <a:gd name="connsiteX193" fmla="*/ 1877728 w 12192000"/>
              <a:gd name="connsiteY193" fmla="*/ 2101004 h 2237474"/>
              <a:gd name="connsiteX194" fmla="*/ 1759056 w 12192000"/>
              <a:gd name="connsiteY194" fmla="*/ 2125608 h 2237474"/>
              <a:gd name="connsiteX195" fmla="*/ 1637948 w 12192000"/>
              <a:gd name="connsiteY195" fmla="*/ 2172597 h 2237474"/>
              <a:gd name="connsiteX196" fmla="*/ 1434549 w 12192000"/>
              <a:gd name="connsiteY196" fmla="*/ 2234522 h 2237474"/>
              <a:gd name="connsiteX197" fmla="*/ 1398481 w 12192000"/>
              <a:gd name="connsiteY197" fmla="*/ 2237074 h 2237474"/>
              <a:gd name="connsiteX198" fmla="*/ 1398407 w 12192000"/>
              <a:gd name="connsiteY198" fmla="*/ 2237095 h 2237474"/>
              <a:gd name="connsiteX199" fmla="*/ 1370962 w 12192000"/>
              <a:gd name="connsiteY199" fmla="*/ 2237474 h 2237474"/>
              <a:gd name="connsiteX200" fmla="*/ 1356367 w 12192000"/>
              <a:gd name="connsiteY200" fmla="*/ 2235089 h 2237474"/>
              <a:gd name="connsiteX201" fmla="*/ 1324828 w 12192000"/>
              <a:gd name="connsiteY201" fmla="*/ 2231968 h 2237474"/>
              <a:gd name="connsiteX202" fmla="*/ 1297744 w 12192000"/>
              <a:gd name="connsiteY202" fmla="*/ 2235849 h 2237474"/>
              <a:gd name="connsiteX203" fmla="*/ 1286236 w 12192000"/>
              <a:gd name="connsiteY203" fmla="*/ 2233135 h 2237474"/>
              <a:gd name="connsiteX204" fmla="*/ 1283504 w 12192000"/>
              <a:gd name="connsiteY204" fmla="*/ 2233797 h 2237474"/>
              <a:gd name="connsiteX205" fmla="*/ 1279765 w 12192000"/>
              <a:gd name="connsiteY205" fmla="*/ 2229639 h 2237474"/>
              <a:gd name="connsiteX206" fmla="*/ 1195347 w 12192000"/>
              <a:gd name="connsiteY206" fmla="*/ 2212354 h 2237474"/>
              <a:gd name="connsiteX207" fmla="*/ 970251 w 12192000"/>
              <a:gd name="connsiteY207" fmla="*/ 2221029 h 2237474"/>
              <a:gd name="connsiteX208" fmla="*/ 812914 w 12192000"/>
              <a:gd name="connsiteY208" fmla="*/ 2202752 h 2237474"/>
              <a:gd name="connsiteX209" fmla="*/ 800195 w 12192000"/>
              <a:gd name="connsiteY209" fmla="*/ 2209407 h 2237474"/>
              <a:gd name="connsiteX210" fmla="*/ 784978 w 12192000"/>
              <a:gd name="connsiteY210" fmla="*/ 2212360 h 2237474"/>
              <a:gd name="connsiteX211" fmla="*/ 681987 w 12192000"/>
              <a:gd name="connsiteY211" fmla="*/ 2216757 h 2237474"/>
              <a:gd name="connsiteX212" fmla="*/ 669923 w 12192000"/>
              <a:gd name="connsiteY212" fmla="*/ 2211682 h 2237474"/>
              <a:gd name="connsiteX213" fmla="*/ 648680 w 12192000"/>
              <a:gd name="connsiteY213" fmla="*/ 2206229 h 2237474"/>
              <a:gd name="connsiteX214" fmla="*/ 597225 w 12192000"/>
              <a:gd name="connsiteY214" fmla="*/ 2180999 h 2237474"/>
              <a:gd name="connsiteX215" fmla="*/ 558449 w 12192000"/>
              <a:gd name="connsiteY215" fmla="*/ 2182346 h 2237474"/>
              <a:gd name="connsiteX216" fmla="*/ 550517 w 12192000"/>
              <a:gd name="connsiteY216" fmla="*/ 2182060 h 2237474"/>
              <a:gd name="connsiteX217" fmla="*/ 550309 w 12192000"/>
              <a:gd name="connsiteY217" fmla="*/ 2181825 h 2237474"/>
              <a:gd name="connsiteX218" fmla="*/ 541836 w 12192000"/>
              <a:gd name="connsiteY218" fmla="*/ 2181063 h 2237474"/>
              <a:gd name="connsiteX219" fmla="*/ 536057 w 12192000"/>
              <a:gd name="connsiteY219" fmla="*/ 2181537 h 2237474"/>
              <a:gd name="connsiteX220" fmla="*/ 520671 w 12192000"/>
              <a:gd name="connsiteY220" fmla="*/ 2180980 h 2237474"/>
              <a:gd name="connsiteX221" fmla="*/ 515024 w 12192000"/>
              <a:gd name="connsiteY221" fmla="*/ 2179258 h 2237474"/>
              <a:gd name="connsiteX222" fmla="*/ 512278 w 12192000"/>
              <a:gd name="connsiteY222" fmla="*/ 2176369 h 2237474"/>
              <a:gd name="connsiteX223" fmla="*/ 480419 w 12192000"/>
              <a:gd name="connsiteY223" fmla="*/ 2167807 h 2237474"/>
              <a:gd name="connsiteX224" fmla="*/ 413835 w 12192000"/>
              <a:gd name="connsiteY224" fmla="*/ 2156783 h 2237474"/>
              <a:gd name="connsiteX225" fmla="*/ 376513 w 12192000"/>
              <a:gd name="connsiteY225" fmla="*/ 2154014 h 2237474"/>
              <a:gd name="connsiteX226" fmla="*/ 273386 w 12192000"/>
              <a:gd name="connsiteY226" fmla="*/ 2142551 h 2237474"/>
              <a:gd name="connsiteX227" fmla="*/ 169207 w 12192000"/>
              <a:gd name="connsiteY227" fmla="*/ 2128100 h 2237474"/>
              <a:gd name="connsiteX228" fmla="*/ 93149 w 12192000"/>
              <a:gd name="connsiteY228" fmla="*/ 2105324 h 2237474"/>
              <a:gd name="connsiteX229" fmla="*/ 88109 w 12192000"/>
              <a:gd name="connsiteY229" fmla="*/ 2106704 h 2237474"/>
              <a:gd name="connsiteX230" fmla="*/ 80022 w 12192000"/>
              <a:gd name="connsiteY230" fmla="*/ 2107254 h 2237474"/>
              <a:gd name="connsiteX231" fmla="*/ 79717 w 12192000"/>
              <a:gd name="connsiteY231" fmla="*/ 2107046 h 2237474"/>
              <a:gd name="connsiteX232" fmla="*/ 72352 w 12192000"/>
              <a:gd name="connsiteY232" fmla="*/ 2107991 h 2237474"/>
              <a:gd name="connsiteX233" fmla="*/ 37645 w 12192000"/>
              <a:gd name="connsiteY233" fmla="*/ 2115401 h 2237474"/>
              <a:gd name="connsiteX234" fmla="*/ 4572 w 12192000"/>
              <a:gd name="connsiteY234" fmla="*/ 2111091 h 2237474"/>
              <a:gd name="connsiteX235" fmla="*/ 0 w 12192000"/>
              <a:gd name="connsiteY235" fmla="*/ 2110468 h 2237474"/>
              <a:gd name="connsiteX236" fmla="*/ 0 w 12192000"/>
              <a:gd name="connsiteY23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93343 w 12192000"/>
              <a:gd name="connsiteY106" fmla="*/ 1664672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66765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16340 w 12192000"/>
              <a:gd name="connsiteY102" fmla="*/ 1667291 h 2237474"/>
              <a:gd name="connsiteX103" fmla="*/ 6508541 w 12192000"/>
              <a:gd name="connsiteY103" fmla="*/ 1668757 h 2237474"/>
              <a:gd name="connsiteX104" fmla="*/ 6471012 w 12192000"/>
              <a:gd name="connsiteY104" fmla="*/ 1678604 h 2237474"/>
              <a:gd name="connsiteX105" fmla="*/ 6415265 w 12192000"/>
              <a:gd name="connsiteY105" fmla="*/ 1665317 h 2237474"/>
              <a:gd name="connsiteX106" fmla="*/ 6364035 w 12192000"/>
              <a:gd name="connsiteY106" fmla="*/ 1667683 h 2237474"/>
              <a:gd name="connsiteX107" fmla="*/ 6280959 w 12192000"/>
              <a:gd name="connsiteY107" fmla="*/ 1689329 h 2237474"/>
              <a:gd name="connsiteX108" fmla="*/ 6243319 w 12192000"/>
              <a:gd name="connsiteY108" fmla="*/ 1695560 h 2237474"/>
              <a:gd name="connsiteX109" fmla="*/ 6098321 w 12192000"/>
              <a:gd name="connsiteY109" fmla="*/ 1721646 h 2237474"/>
              <a:gd name="connsiteX110" fmla="*/ 5880652 w 12192000"/>
              <a:gd name="connsiteY110" fmla="*/ 1779643 h 2237474"/>
              <a:gd name="connsiteX111" fmla="*/ 5785959 w 12192000"/>
              <a:gd name="connsiteY111" fmla="*/ 1775307 h 2237474"/>
              <a:gd name="connsiteX112" fmla="*/ 5643534 w 12192000"/>
              <a:gd name="connsiteY112" fmla="*/ 1802919 h 2237474"/>
              <a:gd name="connsiteX113" fmla="*/ 5518799 w 12192000"/>
              <a:gd name="connsiteY113" fmla="*/ 1818312 h 2237474"/>
              <a:gd name="connsiteX114" fmla="*/ 5505014 w 12192000"/>
              <a:gd name="connsiteY114" fmla="*/ 1819259 h 2237474"/>
              <a:gd name="connsiteX115" fmla="*/ 5453307 w 12192000"/>
              <a:gd name="connsiteY115" fmla="*/ 1815450 h 2237474"/>
              <a:gd name="connsiteX116" fmla="*/ 5364192 w 12192000"/>
              <a:gd name="connsiteY116" fmla="*/ 1826074 h 2237474"/>
              <a:gd name="connsiteX117" fmla="*/ 5350380 w 12192000"/>
              <a:gd name="connsiteY117" fmla="*/ 1830891 h 2237474"/>
              <a:gd name="connsiteX118" fmla="*/ 5259633 w 12192000"/>
              <a:gd name="connsiteY118" fmla="*/ 1837160 h 2237474"/>
              <a:gd name="connsiteX119" fmla="*/ 5197513 w 12192000"/>
              <a:gd name="connsiteY119" fmla="*/ 1844718 h 2237474"/>
              <a:gd name="connsiteX120" fmla="*/ 5184170 w 12192000"/>
              <a:gd name="connsiteY120" fmla="*/ 1849402 h 2237474"/>
              <a:gd name="connsiteX121" fmla="*/ 5168852 w 12192000"/>
              <a:gd name="connsiteY121" fmla="*/ 1844846 h 2237474"/>
              <a:gd name="connsiteX122" fmla="*/ 5164370 w 12192000"/>
              <a:gd name="connsiteY122" fmla="*/ 1840597 h 2237474"/>
              <a:gd name="connsiteX123" fmla="*/ 5114927 w 12192000"/>
              <a:gd name="connsiteY123" fmla="*/ 1847827 h 2237474"/>
              <a:gd name="connsiteX124" fmla="*/ 5108970 w 12192000"/>
              <a:gd name="connsiteY124" fmla="*/ 1847935 h 2237474"/>
              <a:gd name="connsiteX125" fmla="*/ 5067961 w 12192000"/>
              <a:gd name="connsiteY125" fmla="*/ 1845917 h 2237474"/>
              <a:gd name="connsiteX126" fmla="*/ 5007075 w 12192000"/>
              <a:gd name="connsiteY126" fmla="*/ 1838626 h 2237474"/>
              <a:gd name="connsiteX127" fmla="*/ 4944087 w 12192000"/>
              <a:gd name="connsiteY127" fmla="*/ 1823332 h 2237474"/>
              <a:gd name="connsiteX128" fmla="*/ 4907662 w 12192000"/>
              <a:gd name="connsiteY128" fmla="*/ 1816900 h 2237474"/>
              <a:gd name="connsiteX129" fmla="*/ 4882386 w 12192000"/>
              <a:gd name="connsiteY129" fmla="*/ 1809844 h 2237474"/>
              <a:gd name="connsiteX130" fmla="*/ 4811440 w 12192000"/>
              <a:gd name="connsiteY130" fmla="*/ 1804655 h 2237474"/>
              <a:gd name="connsiteX131" fmla="*/ 4691075 w 12192000"/>
              <a:gd name="connsiteY131" fmla="*/ 1801389 h 2237474"/>
              <a:gd name="connsiteX132" fmla="*/ 4611738 w 12192000"/>
              <a:gd name="connsiteY132" fmla="*/ 1776964 h 2237474"/>
              <a:gd name="connsiteX133" fmla="*/ 4560070 w 12192000"/>
              <a:gd name="connsiteY133" fmla="*/ 1785640 h 2237474"/>
              <a:gd name="connsiteX134" fmla="*/ 4536503 w 12192000"/>
              <a:gd name="connsiteY134" fmla="*/ 1785334 h 2237474"/>
              <a:gd name="connsiteX135" fmla="*/ 4513724 w 12192000"/>
              <a:gd name="connsiteY135" fmla="*/ 1791996 h 2237474"/>
              <a:gd name="connsiteX136" fmla="*/ 4459810 w 12192000"/>
              <a:gd name="connsiteY136" fmla="*/ 1797886 h 2237474"/>
              <a:gd name="connsiteX137" fmla="*/ 4379064 w 12192000"/>
              <a:gd name="connsiteY137" fmla="*/ 1817177 h 2237474"/>
              <a:gd name="connsiteX138" fmla="*/ 4319209 w 12192000"/>
              <a:gd name="connsiteY138" fmla="*/ 1834833 h 2237474"/>
              <a:gd name="connsiteX139" fmla="*/ 4290981 w 12192000"/>
              <a:gd name="connsiteY139" fmla="*/ 1839677 h 2237474"/>
              <a:gd name="connsiteX140" fmla="*/ 4285792 w 12192000"/>
              <a:gd name="connsiteY140" fmla="*/ 1836231 h 2237474"/>
              <a:gd name="connsiteX141" fmla="*/ 4238372 w 12192000"/>
              <a:gd name="connsiteY141" fmla="*/ 1851480 h 2237474"/>
              <a:gd name="connsiteX142" fmla="*/ 4232517 w 12192000"/>
              <a:gd name="connsiteY142" fmla="*/ 1852567 h 2237474"/>
              <a:gd name="connsiteX143" fmla="*/ 4191732 w 12192000"/>
              <a:gd name="connsiteY143" fmla="*/ 1857328 h 2237474"/>
              <a:gd name="connsiteX144" fmla="*/ 4065532 w 12192000"/>
              <a:gd name="connsiteY144" fmla="*/ 1855477 h 2237474"/>
              <a:gd name="connsiteX145" fmla="*/ 4028460 w 12192000"/>
              <a:gd name="connsiteY145" fmla="*/ 1855137 h 2237474"/>
              <a:gd name="connsiteX146" fmla="*/ 4002267 w 12192000"/>
              <a:gd name="connsiteY146" fmla="*/ 1852352 h 2237474"/>
              <a:gd name="connsiteX147" fmla="*/ 3931396 w 12192000"/>
              <a:gd name="connsiteY147" fmla="*/ 1858915 h 2237474"/>
              <a:gd name="connsiteX148" fmla="*/ 3812162 w 12192000"/>
              <a:gd name="connsiteY148" fmla="*/ 1875501 h 2237474"/>
              <a:gd name="connsiteX149" fmla="*/ 3729530 w 12192000"/>
              <a:gd name="connsiteY149" fmla="*/ 1864513 h 2237474"/>
              <a:gd name="connsiteX150" fmla="*/ 3680177 w 12192000"/>
              <a:gd name="connsiteY150" fmla="*/ 1881552 h 2237474"/>
              <a:gd name="connsiteX151" fmla="*/ 3567259 w 12192000"/>
              <a:gd name="connsiteY151" fmla="*/ 1893482 h 2237474"/>
              <a:gd name="connsiteX152" fmla="*/ 3405770 w 12192000"/>
              <a:gd name="connsiteY152" fmla="*/ 1904591 h 2237474"/>
              <a:gd name="connsiteX153" fmla="*/ 3280097 w 12192000"/>
              <a:gd name="connsiteY153" fmla="*/ 1919610 h 2237474"/>
              <a:gd name="connsiteX154" fmla="*/ 3123424 w 12192000"/>
              <a:gd name="connsiteY154" fmla="*/ 1952930 h 2237474"/>
              <a:gd name="connsiteX155" fmla="*/ 3009910 w 12192000"/>
              <a:gd name="connsiteY155" fmla="*/ 1957866 h 2237474"/>
              <a:gd name="connsiteX156" fmla="*/ 2995934 w 12192000"/>
              <a:gd name="connsiteY156" fmla="*/ 1967085 h 2237474"/>
              <a:gd name="connsiteX157" fmla="*/ 2980071 w 12192000"/>
              <a:gd name="connsiteY157" fmla="*/ 1972988 h 2237474"/>
              <a:gd name="connsiteX158" fmla="*/ 2978094 w 12192000"/>
              <a:gd name="connsiteY158" fmla="*/ 1972369 h 2237474"/>
              <a:gd name="connsiteX159" fmla="*/ 2942858 w 12192000"/>
              <a:gd name="connsiteY159" fmla="*/ 1981367 h 2237474"/>
              <a:gd name="connsiteX160" fmla="*/ 2875436 w 12192000"/>
              <a:gd name="connsiteY160" fmla="*/ 1996977 h 2237474"/>
              <a:gd name="connsiteX161" fmla="*/ 2874892 w 12192000"/>
              <a:gd name="connsiteY161" fmla="*/ 1996085 h 2237474"/>
              <a:gd name="connsiteX162" fmla="*/ 2864145 w 12192000"/>
              <a:gd name="connsiteY162" fmla="*/ 1994061 h 2237474"/>
              <a:gd name="connsiteX163" fmla="*/ 2843662 w 12192000"/>
              <a:gd name="connsiteY163" fmla="*/ 1992498 h 2237474"/>
              <a:gd name="connsiteX164" fmla="*/ 2796128 w 12192000"/>
              <a:gd name="connsiteY164" fmla="*/ 1976403 h 2237474"/>
              <a:gd name="connsiteX165" fmla="*/ 2756784 w 12192000"/>
              <a:gd name="connsiteY165" fmla="*/ 1985116 h 2237474"/>
              <a:gd name="connsiteX166" fmla="*/ 2748833 w 12192000"/>
              <a:gd name="connsiteY166" fmla="*/ 1986323 h 2237474"/>
              <a:gd name="connsiteX167" fmla="*/ 2748661 w 12192000"/>
              <a:gd name="connsiteY167" fmla="*/ 1986122 h 2237474"/>
              <a:gd name="connsiteX168" fmla="*/ 2740251 w 12192000"/>
              <a:gd name="connsiteY168" fmla="*/ 1986946 h 2237474"/>
              <a:gd name="connsiteX169" fmla="*/ 2718916 w 12192000"/>
              <a:gd name="connsiteY169" fmla="*/ 1990867 h 2237474"/>
              <a:gd name="connsiteX170" fmla="*/ 2713522 w 12192000"/>
              <a:gd name="connsiteY170" fmla="*/ 1990173 h 2237474"/>
              <a:gd name="connsiteX171" fmla="*/ 2680597 w 12192000"/>
              <a:gd name="connsiteY171" fmla="*/ 1984996 h 2237474"/>
              <a:gd name="connsiteX172" fmla="*/ 2578178 w 12192000"/>
              <a:gd name="connsiteY172" fmla="*/ 1990531 h 2237474"/>
              <a:gd name="connsiteX173" fmla="*/ 2476147 w 12192000"/>
              <a:gd name="connsiteY173" fmla="*/ 1998305 h 2237474"/>
              <a:gd name="connsiteX174" fmla="*/ 2373568 w 12192000"/>
              <a:gd name="connsiteY174" fmla="*/ 2003219 h 2237474"/>
              <a:gd name="connsiteX175" fmla="*/ 2321399 w 12192000"/>
              <a:gd name="connsiteY175" fmla="*/ 1989467 h 2237474"/>
              <a:gd name="connsiteX176" fmla="*/ 2315525 w 12192000"/>
              <a:gd name="connsiteY176" fmla="*/ 1989708 h 2237474"/>
              <a:gd name="connsiteX177" fmla="*/ 2300792 w 12192000"/>
              <a:gd name="connsiteY177" fmla="*/ 1994290 h 2237474"/>
              <a:gd name="connsiteX178" fmla="*/ 2295469 w 12192000"/>
              <a:gd name="connsiteY178" fmla="*/ 1996659 h 2237474"/>
              <a:gd name="connsiteX179" fmla="*/ 2287219 w 12192000"/>
              <a:gd name="connsiteY179" fmla="*/ 1998750 h 2237474"/>
              <a:gd name="connsiteX180" fmla="*/ 2286948 w 12192000"/>
              <a:gd name="connsiteY180" fmla="*/ 1998596 h 2237474"/>
              <a:gd name="connsiteX181" fmla="*/ 2243069 w 12192000"/>
              <a:gd name="connsiteY181" fmla="*/ 2015111 h 2237474"/>
              <a:gd name="connsiteX182" fmla="*/ 2186609 w 12192000"/>
              <a:gd name="connsiteY182" fmla="*/ 2008263 h 2237474"/>
              <a:gd name="connsiteX183" fmla="*/ 2164831 w 12192000"/>
              <a:gd name="connsiteY183" fmla="*/ 2010143 h 2237474"/>
              <a:gd name="connsiteX184" fmla="*/ 2152836 w 12192000"/>
              <a:gd name="connsiteY184" fmla="*/ 2010048 h 2237474"/>
              <a:gd name="connsiteX185" fmla="*/ 2117102 w 12192000"/>
              <a:gd name="connsiteY185" fmla="*/ 2023004 h 2237474"/>
              <a:gd name="connsiteX186" fmla="*/ 2111935 w 12192000"/>
              <a:gd name="connsiteY186" fmla="*/ 2023163 h 2237474"/>
              <a:gd name="connsiteX187" fmla="*/ 2089991 w 12192000"/>
              <a:gd name="connsiteY187" fmla="*/ 2034193 h 2237474"/>
              <a:gd name="connsiteX188" fmla="*/ 2058061 w 12192000"/>
              <a:gd name="connsiteY188" fmla="*/ 2047942 h 2237474"/>
              <a:gd name="connsiteX189" fmla="*/ 2055737 w 12192000"/>
              <a:gd name="connsiteY189" fmla="*/ 2047704 h 2237474"/>
              <a:gd name="connsiteX190" fmla="*/ 2042244 w 12192000"/>
              <a:gd name="connsiteY190" fmla="*/ 2055560 h 2237474"/>
              <a:gd name="connsiteX191" fmla="*/ 1976224 w 12192000"/>
              <a:gd name="connsiteY191" fmla="*/ 2074257 h 2237474"/>
              <a:gd name="connsiteX192" fmla="*/ 1877728 w 12192000"/>
              <a:gd name="connsiteY192" fmla="*/ 2101004 h 2237474"/>
              <a:gd name="connsiteX193" fmla="*/ 1759056 w 12192000"/>
              <a:gd name="connsiteY193" fmla="*/ 2125608 h 2237474"/>
              <a:gd name="connsiteX194" fmla="*/ 1637948 w 12192000"/>
              <a:gd name="connsiteY194" fmla="*/ 2172597 h 2237474"/>
              <a:gd name="connsiteX195" fmla="*/ 1434549 w 12192000"/>
              <a:gd name="connsiteY195" fmla="*/ 2234522 h 2237474"/>
              <a:gd name="connsiteX196" fmla="*/ 1398481 w 12192000"/>
              <a:gd name="connsiteY196" fmla="*/ 2237074 h 2237474"/>
              <a:gd name="connsiteX197" fmla="*/ 1398407 w 12192000"/>
              <a:gd name="connsiteY197" fmla="*/ 2237095 h 2237474"/>
              <a:gd name="connsiteX198" fmla="*/ 1370962 w 12192000"/>
              <a:gd name="connsiteY198" fmla="*/ 2237474 h 2237474"/>
              <a:gd name="connsiteX199" fmla="*/ 1356367 w 12192000"/>
              <a:gd name="connsiteY199" fmla="*/ 2235089 h 2237474"/>
              <a:gd name="connsiteX200" fmla="*/ 1324828 w 12192000"/>
              <a:gd name="connsiteY200" fmla="*/ 2231968 h 2237474"/>
              <a:gd name="connsiteX201" fmla="*/ 1297744 w 12192000"/>
              <a:gd name="connsiteY201" fmla="*/ 2235849 h 2237474"/>
              <a:gd name="connsiteX202" fmla="*/ 1286236 w 12192000"/>
              <a:gd name="connsiteY202" fmla="*/ 2233135 h 2237474"/>
              <a:gd name="connsiteX203" fmla="*/ 1283504 w 12192000"/>
              <a:gd name="connsiteY203" fmla="*/ 2233797 h 2237474"/>
              <a:gd name="connsiteX204" fmla="*/ 1279765 w 12192000"/>
              <a:gd name="connsiteY204" fmla="*/ 2229639 h 2237474"/>
              <a:gd name="connsiteX205" fmla="*/ 1195347 w 12192000"/>
              <a:gd name="connsiteY205" fmla="*/ 2212354 h 2237474"/>
              <a:gd name="connsiteX206" fmla="*/ 970251 w 12192000"/>
              <a:gd name="connsiteY206" fmla="*/ 2221029 h 2237474"/>
              <a:gd name="connsiteX207" fmla="*/ 812914 w 12192000"/>
              <a:gd name="connsiteY207" fmla="*/ 2202752 h 2237474"/>
              <a:gd name="connsiteX208" fmla="*/ 800195 w 12192000"/>
              <a:gd name="connsiteY208" fmla="*/ 2209407 h 2237474"/>
              <a:gd name="connsiteX209" fmla="*/ 784978 w 12192000"/>
              <a:gd name="connsiteY209" fmla="*/ 2212360 h 2237474"/>
              <a:gd name="connsiteX210" fmla="*/ 681987 w 12192000"/>
              <a:gd name="connsiteY210" fmla="*/ 2216757 h 2237474"/>
              <a:gd name="connsiteX211" fmla="*/ 669923 w 12192000"/>
              <a:gd name="connsiteY211" fmla="*/ 2211682 h 2237474"/>
              <a:gd name="connsiteX212" fmla="*/ 648680 w 12192000"/>
              <a:gd name="connsiteY212" fmla="*/ 2206229 h 2237474"/>
              <a:gd name="connsiteX213" fmla="*/ 597225 w 12192000"/>
              <a:gd name="connsiteY213" fmla="*/ 2180999 h 2237474"/>
              <a:gd name="connsiteX214" fmla="*/ 558449 w 12192000"/>
              <a:gd name="connsiteY214" fmla="*/ 2182346 h 2237474"/>
              <a:gd name="connsiteX215" fmla="*/ 550517 w 12192000"/>
              <a:gd name="connsiteY215" fmla="*/ 2182060 h 2237474"/>
              <a:gd name="connsiteX216" fmla="*/ 550309 w 12192000"/>
              <a:gd name="connsiteY216" fmla="*/ 2181825 h 2237474"/>
              <a:gd name="connsiteX217" fmla="*/ 541836 w 12192000"/>
              <a:gd name="connsiteY217" fmla="*/ 2181063 h 2237474"/>
              <a:gd name="connsiteX218" fmla="*/ 536057 w 12192000"/>
              <a:gd name="connsiteY218" fmla="*/ 2181537 h 2237474"/>
              <a:gd name="connsiteX219" fmla="*/ 520671 w 12192000"/>
              <a:gd name="connsiteY219" fmla="*/ 2180980 h 2237474"/>
              <a:gd name="connsiteX220" fmla="*/ 515024 w 12192000"/>
              <a:gd name="connsiteY220" fmla="*/ 2179258 h 2237474"/>
              <a:gd name="connsiteX221" fmla="*/ 512278 w 12192000"/>
              <a:gd name="connsiteY221" fmla="*/ 2176369 h 2237474"/>
              <a:gd name="connsiteX222" fmla="*/ 480419 w 12192000"/>
              <a:gd name="connsiteY222" fmla="*/ 2167807 h 2237474"/>
              <a:gd name="connsiteX223" fmla="*/ 413835 w 12192000"/>
              <a:gd name="connsiteY223" fmla="*/ 2156783 h 2237474"/>
              <a:gd name="connsiteX224" fmla="*/ 376513 w 12192000"/>
              <a:gd name="connsiteY224" fmla="*/ 2154014 h 2237474"/>
              <a:gd name="connsiteX225" fmla="*/ 273386 w 12192000"/>
              <a:gd name="connsiteY225" fmla="*/ 2142551 h 2237474"/>
              <a:gd name="connsiteX226" fmla="*/ 169207 w 12192000"/>
              <a:gd name="connsiteY226" fmla="*/ 2128100 h 2237474"/>
              <a:gd name="connsiteX227" fmla="*/ 93149 w 12192000"/>
              <a:gd name="connsiteY227" fmla="*/ 2105324 h 2237474"/>
              <a:gd name="connsiteX228" fmla="*/ 88109 w 12192000"/>
              <a:gd name="connsiteY228" fmla="*/ 2106704 h 2237474"/>
              <a:gd name="connsiteX229" fmla="*/ 80022 w 12192000"/>
              <a:gd name="connsiteY229" fmla="*/ 2107254 h 2237474"/>
              <a:gd name="connsiteX230" fmla="*/ 79717 w 12192000"/>
              <a:gd name="connsiteY230" fmla="*/ 2107046 h 2237474"/>
              <a:gd name="connsiteX231" fmla="*/ 72352 w 12192000"/>
              <a:gd name="connsiteY231" fmla="*/ 2107991 h 2237474"/>
              <a:gd name="connsiteX232" fmla="*/ 37645 w 12192000"/>
              <a:gd name="connsiteY232" fmla="*/ 2115401 h 2237474"/>
              <a:gd name="connsiteX233" fmla="*/ 4572 w 12192000"/>
              <a:gd name="connsiteY233" fmla="*/ 2111091 h 2237474"/>
              <a:gd name="connsiteX234" fmla="*/ 0 w 12192000"/>
              <a:gd name="connsiteY234" fmla="*/ 2110468 h 2237474"/>
              <a:gd name="connsiteX235" fmla="*/ 0 w 12192000"/>
              <a:gd name="connsiteY23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25028 w 12192000"/>
              <a:gd name="connsiteY100" fmla="*/ 1666354 h 2237474"/>
              <a:gd name="connsiteX101" fmla="*/ 6516595 w 12192000"/>
              <a:gd name="connsiteY101" fmla="*/ 1667475 h 2237474"/>
              <a:gd name="connsiteX102" fmla="*/ 6508541 w 12192000"/>
              <a:gd name="connsiteY102" fmla="*/ 1668757 h 2237474"/>
              <a:gd name="connsiteX103" fmla="*/ 6471012 w 12192000"/>
              <a:gd name="connsiteY103" fmla="*/ 1678604 h 2237474"/>
              <a:gd name="connsiteX104" fmla="*/ 6415265 w 12192000"/>
              <a:gd name="connsiteY104" fmla="*/ 1665317 h 2237474"/>
              <a:gd name="connsiteX105" fmla="*/ 6364035 w 12192000"/>
              <a:gd name="connsiteY105" fmla="*/ 1667683 h 2237474"/>
              <a:gd name="connsiteX106" fmla="*/ 6280959 w 12192000"/>
              <a:gd name="connsiteY106" fmla="*/ 1689329 h 2237474"/>
              <a:gd name="connsiteX107" fmla="*/ 6243319 w 12192000"/>
              <a:gd name="connsiteY107" fmla="*/ 1695560 h 2237474"/>
              <a:gd name="connsiteX108" fmla="*/ 6098321 w 12192000"/>
              <a:gd name="connsiteY108" fmla="*/ 1721646 h 2237474"/>
              <a:gd name="connsiteX109" fmla="*/ 5880652 w 12192000"/>
              <a:gd name="connsiteY109" fmla="*/ 1779643 h 2237474"/>
              <a:gd name="connsiteX110" fmla="*/ 5785959 w 12192000"/>
              <a:gd name="connsiteY110" fmla="*/ 1775307 h 2237474"/>
              <a:gd name="connsiteX111" fmla="*/ 5643534 w 12192000"/>
              <a:gd name="connsiteY111" fmla="*/ 1802919 h 2237474"/>
              <a:gd name="connsiteX112" fmla="*/ 5518799 w 12192000"/>
              <a:gd name="connsiteY112" fmla="*/ 1818312 h 2237474"/>
              <a:gd name="connsiteX113" fmla="*/ 5505014 w 12192000"/>
              <a:gd name="connsiteY113" fmla="*/ 1819259 h 2237474"/>
              <a:gd name="connsiteX114" fmla="*/ 5453307 w 12192000"/>
              <a:gd name="connsiteY114" fmla="*/ 1815450 h 2237474"/>
              <a:gd name="connsiteX115" fmla="*/ 5364192 w 12192000"/>
              <a:gd name="connsiteY115" fmla="*/ 1826074 h 2237474"/>
              <a:gd name="connsiteX116" fmla="*/ 5350380 w 12192000"/>
              <a:gd name="connsiteY116" fmla="*/ 1830891 h 2237474"/>
              <a:gd name="connsiteX117" fmla="*/ 5259633 w 12192000"/>
              <a:gd name="connsiteY117" fmla="*/ 1837160 h 2237474"/>
              <a:gd name="connsiteX118" fmla="*/ 5197513 w 12192000"/>
              <a:gd name="connsiteY118" fmla="*/ 1844718 h 2237474"/>
              <a:gd name="connsiteX119" fmla="*/ 5184170 w 12192000"/>
              <a:gd name="connsiteY119" fmla="*/ 1849402 h 2237474"/>
              <a:gd name="connsiteX120" fmla="*/ 5168852 w 12192000"/>
              <a:gd name="connsiteY120" fmla="*/ 1844846 h 2237474"/>
              <a:gd name="connsiteX121" fmla="*/ 5164370 w 12192000"/>
              <a:gd name="connsiteY121" fmla="*/ 1840597 h 2237474"/>
              <a:gd name="connsiteX122" fmla="*/ 5114927 w 12192000"/>
              <a:gd name="connsiteY122" fmla="*/ 1847827 h 2237474"/>
              <a:gd name="connsiteX123" fmla="*/ 5108970 w 12192000"/>
              <a:gd name="connsiteY123" fmla="*/ 1847935 h 2237474"/>
              <a:gd name="connsiteX124" fmla="*/ 5067961 w 12192000"/>
              <a:gd name="connsiteY124" fmla="*/ 1845917 h 2237474"/>
              <a:gd name="connsiteX125" fmla="*/ 5007075 w 12192000"/>
              <a:gd name="connsiteY125" fmla="*/ 1838626 h 2237474"/>
              <a:gd name="connsiteX126" fmla="*/ 4944087 w 12192000"/>
              <a:gd name="connsiteY126" fmla="*/ 1823332 h 2237474"/>
              <a:gd name="connsiteX127" fmla="*/ 4907662 w 12192000"/>
              <a:gd name="connsiteY127" fmla="*/ 1816900 h 2237474"/>
              <a:gd name="connsiteX128" fmla="*/ 4882386 w 12192000"/>
              <a:gd name="connsiteY128" fmla="*/ 1809844 h 2237474"/>
              <a:gd name="connsiteX129" fmla="*/ 4811440 w 12192000"/>
              <a:gd name="connsiteY129" fmla="*/ 1804655 h 2237474"/>
              <a:gd name="connsiteX130" fmla="*/ 4691075 w 12192000"/>
              <a:gd name="connsiteY130" fmla="*/ 1801389 h 2237474"/>
              <a:gd name="connsiteX131" fmla="*/ 4611738 w 12192000"/>
              <a:gd name="connsiteY131" fmla="*/ 1776964 h 2237474"/>
              <a:gd name="connsiteX132" fmla="*/ 4560070 w 12192000"/>
              <a:gd name="connsiteY132" fmla="*/ 1785640 h 2237474"/>
              <a:gd name="connsiteX133" fmla="*/ 4536503 w 12192000"/>
              <a:gd name="connsiteY133" fmla="*/ 1785334 h 2237474"/>
              <a:gd name="connsiteX134" fmla="*/ 4513724 w 12192000"/>
              <a:gd name="connsiteY134" fmla="*/ 1791996 h 2237474"/>
              <a:gd name="connsiteX135" fmla="*/ 4459810 w 12192000"/>
              <a:gd name="connsiteY135" fmla="*/ 1797886 h 2237474"/>
              <a:gd name="connsiteX136" fmla="*/ 4379064 w 12192000"/>
              <a:gd name="connsiteY136" fmla="*/ 1817177 h 2237474"/>
              <a:gd name="connsiteX137" fmla="*/ 4319209 w 12192000"/>
              <a:gd name="connsiteY137" fmla="*/ 1834833 h 2237474"/>
              <a:gd name="connsiteX138" fmla="*/ 4290981 w 12192000"/>
              <a:gd name="connsiteY138" fmla="*/ 1839677 h 2237474"/>
              <a:gd name="connsiteX139" fmla="*/ 4285792 w 12192000"/>
              <a:gd name="connsiteY139" fmla="*/ 1836231 h 2237474"/>
              <a:gd name="connsiteX140" fmla="*/ 4238372 w 12192000"/>
              <a:gd name="connsiteY140" fmla="*/ 1851480 h 2237474"/>
              <a:gd name="connsiteX141" fmla="*/ 4232517 w 12192000"/>
              <a:gd name="connsiteY141" fmla="*/ 1852567 h 2237474"/>
              <a:gd name="connsiteX142" fmla="*/ 4191732 w 12192000"/>
              <a:gd name="connsiteY142" fmla="*/ 1857328 h 2237474"/>
              <a:gd name="connsiteX143" fmla="*/ 4065532 w 12192000"/>
              <a:gd name="connsiteY143" fmla="*/ 1855477 h 2237474"/>
              <a:gd name="connsiteX144" fmla="*/ 4028460 w 12192000"/>
              <a:gd name="connsiteY144" fmla="*/ 1855137 h 2237474"/>
              <a:gd name="connsiteX145" fmla="*/ 4002267 w 12192000"/>
              <a:gd name="connsiteY145" fmla="*/ 1852352 h 2237474"/>
              <a:gd name="connsiteX146" fmla="*/ 3931396 w 12192000"/>
              <a:gd name="connsiteY146" fmla="*/ 1858915 h 2237474"/>
              <a:gd name="connsiteX147" fmla="*/ 3812162 w 12192000"/>
              <a:gd name="connsiteY147" fmla="*/ 1875501 h 2237474"/>
              <a:gd name="connsiteX148" fmla="*/ 3729530 w 12192000"/>
              <a:gd name="connsiteY148" fmla="*/ 1864513 h 2237474"/>
              <a:gd name="connsiteX149" fmla="*/ 3680177 w 12192000"/>
              <a:gd name="connsiteY149" fmla="*/ 1881552 h 2237474"/>
              <a:gd name="connsiteX150" fmla="*/ 3567259 w 12192000"/>
              <a:gd name="connsiteY150" fmla="*/ 1893482 h 2237474"/>
              <a:gd name="connsiteX151" fmla="*/ 3405770 w 12192000"/>
              <a:gd name="connsiteY151" fmla="*/ 1904591 h 2237474"/>
              <a:gd name="connsiteX152" fmla="*/ 3280097 w 12192000"/>
              <a:gd name="connsiteY152" fmla="*/ 1919610 h 2237474"/>
              <a:gd name="connsiteX153" fmla="*/ 3123424 w 12192000"/>
              <a:gd name="connsiteY153" fmla="*/ 1952930 h 2237474"/>
              <a:gd name="connsiteX154" fmla="*/ 3009910 w 12192000"/>
              <a:gd name="connsiteY154" fmla="*/ 1957866 h 2237474"/>
              <a:gd name="connsiteX155" fmla="*/ 2995934 w 12192000"/>
              <a:gd name="connsiteY155" fmla="*/ 1967085 h 2237474"/>
              <a:gd name="connsiteX156" fmla="*/ 2980071 w 12192000"/>
              <a:gd name="connsiteY156" fmla="*/ 1972988 h 2237474"/>
              <a:gd name="connsiteX157" fmla="*/ 2978094 w 12192000"/>
              <a:gd name="connsiteY157" fmla="*/ 1972369 h 2237474"/>
              <a:gd name="connsiteX158" fmla="*/ 2942858 w 12192000"/>
              <a:gd name="connsiteY158" fmla="*/ 1981367 h 2237474"/>
              <a:gd name="connsiteX159" fmla="*/ 2875436 w 12192000"/>
              <a:gd name="connsiteY159" fmla="*/ 1996977 h 2237474"/>
              <a:gd name="connsiteX160" fmla="*/ 2874892 w 12192000"/>
              <a:gd name="connsiteY160" fmla="*/ 1996085 h 2237474"/>
              <a:gd name="connsiteX161" fmla="*/ 2864145 w 12192000"/>
              <a:gd name="connsiteY161" fmla="*/ 1994061 h 2237474"/>
              <a:gd name="connsiteX162" fmla="*/ 2843662 w 12192000"/>
              <a:gd name="connsiteY162" fmla="*/ 1992498 h 2237474"/>
              <a:gd name="connsiteX163" fmla="*/ 2796128 w 12192000"/>
              <a:gd name="connsiteY163" fmla="*/ 1976403 h 2237474"/>
              <a:gd name="connsiteX164" fmla="*/ 2756784 w 12192000"/>
              <a:gd name="connsiteY164" fmla="*/ 1985116 h 2237474"/>
              <a:gd name="connsiteX165" fmla="*/ 2748833 w 12192000"/>
              <a:gd name="connsiteY165" fmla="*/ 1986323 h 2237474"/>
              <a:gd name="connsiteX166" fmla="*/ 2748661 w 12192000"/>
              <a:gd name="connsiteY166" fmla="*/ 1986122 h 2237474"/>
              <a:gd name="connsiteX167" fmla="*/ 2740251 w 12192000"/>
              <a:gd name="connsiteY167" fmla="*/ 1986946 h 2237474"/>
              <a:gd name="connsiteX168" fmla="*/ 2718916 w 12192000"/>
              <a:gd name="connsiteY168" fmla="*/ 1990867 h 2237474"/>
              <a:gd name="connsiteX169" fmla="*/ 2713522 w 12192000"/>
              <a:gd name="connsiteY169" fmla="*/ 1990173 h 2237474"/>
              <a:gd name="connsiteX170" fmla="*/ 2680597 w 12192000"/>
              <a:gd name="connsiteY170" fmla="*/ 1984996 h 2237474"/>
              <a:gd name="connsiteX171" fmla="*/ 2578178 w 12192000"/>
              <a:gd name="connsiteY171" fmla="*/ 1990531 h 2237474"/>
              <a:gd name="connsiteX172" fmla="*/ 2476147 w 12192000"/>
              <a:gd name="connsiteY172" fmla="*/ 1998305 h 2237474"/>
              <a:gd name="connsiteX173" fmla="*/ 2373568 w 12192000"/>
              <a:gd name="connsiteY173" fmla="*/ 2003219 h 2237474"/>
              <a:gd name="connsiteX174" fmla="*/ 2321399 w 12192000"/>
              <a:gd name="connsiteY174" fmla="*/ 1989467 h 2237474"/>
              <a:gd name="connsiteX175" fmla="*/ 2315525 w 12192000"/>
              <a:gd name="connsiteY175" fmla="*/ 1989708 h 2237474"/>
              <a:gd name="connsiteX176" fmla="*/ 2300792 w 12192000"/>
              <a:gd name="connsiteY176" fmla="*/ 1994290 h 2237474"/>
              <a:gd name="connsiteX177" fmla="*/ 2295469 w 12192000"/>
              <a:gd name="connsiteY177" fmla="*/ 1996659 h 2237474"/>
              <a:gd name="connsiteX178" fmla="*/ 2287219 w 12192000"/>
              <a:gd name="connsiteY178" fmla="*/ 1998750 h 2237474"/>
              <a:gd name="connsiteX179" fmla="*/ 2286948 w 12192000"/>
              <a:gd name="connsiteY179" fmla="*/ 1998596 h 2237474"/>
              <a:gd name="connsiteX180" fmla="*/ 2243069 w 12192000"/>
              <a:gd name="connsiteY180" fmla="*/ 2015111 h 2237474"/>
              <a:gd name="connsiteX181" fmla="*/ 2186609 w 12192000"/>
              <a:gd name="connsiteY181" fmla="*/ 2008263 h 2237474"/>
              <a:gd name="connsiteX182" fmla="*/ 2164831 w 12192000"/>
              <a:gd name="connsiteY182" fmla="*/ 2010143 h 2237474"/>
              <a:gd name="connsiteX183" fmla="*/ 2152836 w 12192000"/>
              <a:gd name="connsiteY183" fmla="*/ 2010048 h 2237474"/>
              <a:gd name="connsiteX184" fmla="*/ 2117102 w 12192000"/>
              <a:gd name="connsiteY184" fmla="*/ 2023004 h 2237474"/>
              <a:gd name="connsiteX185" fmla="*/ 2111935 w 12192000"/>
              <a:gd name="connsiteY185" fmla="*/ 2023163 h 2237474"/>
              <a:gd name="connsiteX186" fmla="*/ 2089991 w 12192000"/>
              <a:gd name="connsiteY186" fmla="*/ 2034193 h 2237474"/>
              <a:gd name="connsiteX187" fmla="*/ 2058061 w 12192000"/>
              <a:gd name="connsiteY187" fmla="*/ 2047942 h 2237474"/>
              <a:gd name="connsiteX188" fmla="*/ 2055737 w 12192000"/>
              <a:gd name="connsiteY188" fmla="*/ 2047704 h 2237474"/>
              <a:gd name="connsiteX189" fmla="*/ 2042244 w 12192000"/>
              <a:gd name="connsiteY189" fmla="*/ 2055560 h 2237474"/>
              <a:gd name="connsiteX190" fmla="*/ 1976224 w 12192000"/>
              <a:gd name="connsiteY190" fmla="*/ 2074257 h 2237474"/>
              <a:gd name="connsiteX191" fmla="*/ 1877728 w 12192000"/>
              <a:gd name="connsiteY191" fmla="*/ 2101004 h 2237474"/>
              <a:gd name="connsiteX192" fmla="*/ 1759056 w 12192000"/>
              <a:gd name="connsiteY192" fmla="*/ 2125608 h 2237474"/>
              <a:gd name="connsiteX193" fmla="*/ 1637948 w 12192000"/>
              <a:gd name="connsiteY193" fmla="*/ 2172597 h 2237474"/>
              <a:gd name="connsiteX194" fmla="*/ 1434549 w 12192000"/>
              <a:gd name="connsiteY194" fmla="*/ 2234522 h 2237474"/>
              <a:gd name="connsiteX195" fmla="*/ 1398481 w 12192000"/>
              <a:gd name="connsiteY195" fmla="*/ 2237074 h 2237474"/>
              <a:gd name="connsiteX196" fmla="*/ 1398407 w 12192000"/>
              <a:gd name="connsiteY196" fmla="*/ 2237095 h 2237474"/>
              <a:gd name="connsiteX197" fmla="*/ 1370962 w 12192000"/>
              <a:gd name="connsiteY197" fmla="*/ 2237474 h 2237474"/>
              <a:gd name="connsiteX198" fmla="*/ 1356367 w 12192000"/>
              <a:gd name="connsiteY198" fmla="*/ 2235089 h 2237474"/>
              <a:gd name="connsiteX199" fmla="*/ 1324828 w 12192000"/>
              <a:gd name="connsiteY199" fmla="*/ 2231968 h 2237474"/>
              <a:gd name="connsiteX200" fmla="*/ 1297744 w 12192000"/>
              <a:gd name="connsiteY200" fmla="*/ 2235849 h 2237474"/>
              <a:gd name="connsiteX201" fmla="*/ 1286236 w 12192000"/>
              <a:gd name="connsiteY201" fmla="*/ 2233135 h 2237474"/>
              <a:gd name="connsiteX202" fmla="*/ 1283504 w 12192000"/>
              <a:gd name="connsiteY202" fmla="*/ 2233797 h 2237474"/>
              <a:gd name="connsiteX203" fmla="*/ 1279765 w 12192000"/>
              <a:gd name="connsiteY203" fmla="*/ 2229639 h 2237474"/>
              <a:gd name="connsiteX204" fmla="*/ 1195347 w 12192000"/>
              <a:gd name="connsiteY204" fmla="*/ 2212354 h 2237474"/>
              <a:gd name="connsiteX205" fmla="*/ 970251 w 12192000"/>
              <a:gd name="connsiteY205" fmla="*/ 2221029 h 2237474"/>
              <a:gd name="connsiteX206" fmla="*/ 812914 w 12192000"/>
              <a:gd name="connsiteY206" fmla="*/ 2202752 h 2237474"/>
              <a:gd name="connsiteX207" fmla="*/ 800195 w 12192000"/>
              <a:gd name="connsiteY207" fmla="*/ 2209407 h 2237474"/>
              <a:gd name="connsiteX208" fmla="*/ 784978 w 12192000"/>
              <a:gd name="connsiteY208" fmla="*/ 2212360 h 2237474"/>
              <a:gd name="connsiteX209" fmla="*/ 681987 w 12192000"/>
              <a:gd name="connsiteY209" fmla="*/ 2216757 h 2237474"/>
              <a:gd name="connsiteX210" fmla="*/ 669923 w 12192000"/>
              <a:gd name="connsiteY210" fmla="*/ 2211682 h 2237474"/>
              <a:gd name="connsiteX211" fmla="*/ 648680 w 12192000"/>
              <a:gd name="connsiteY211" fmla="*/ 2206229 h 2237474"/>
              <a:gd name="connsiteX212" fmla="*/ 597225 w 12192000"/>
              <a:gd name="connsiteY212" fmla="*/ 2180999 h 2237474"/>
              <a:gd name="connsiteX213" fmla="*/ 558449 w 12192000"/>
              <a:gd name="connsiteY213" fmla="*/ 2182346 h 2237474"/>
              <a:gd name="connsiteX214" fmla="*/ 550517 w 12192000"/>
              <a:gd name="connsiteY214" fmla="*/ 2182060 h 2237474"/>
              <a:gd name="connsiteX215" fmla="*/ 550309 w 12192000"/>
              <a:gd name="connsiteY215" fmla="*/ 2181825 h 2237474"/>
              <a:gd name="connsiteX216" fmla="*/ 541836 w 12192000"/>
              <a:gd name="connsiteY216" fmla="*/ 2181063 h 2237474"/>
              <a:gd name="connsiteX217" fmla="*/ 536057 w 12192000"/>
              <a:gd name="connsiteY217" fmla="*/ 2181537 h 2237474"/>
              <a:gd name="connsiteX218" fmla="*/ 520671 w 12192000"/>
              <a:gd name="connsiteY218" fmla="*/ 2180980 h 2237474"/>
              <a:gd name="connsiteX219" fmla="*/ 515024 w 12192000"/>
              <a:gd name="connsiteY219" fmla="*/ 2179258 h 2237474"/>
              <a:gd name="connsiteX220" fmla="*/ 512278 w 12192000"/>
              <a:gd name="connsiteY220" fmla="*/ 2176369 h 2237474"/>
              <a:gd name="connsiteX221" fmla="*/ 480419 w 12192000"/>
              <a:gd name="connsiteY221" fmla="*/ 2167807 h 2237474"/>
              <a:gd name="connsiteX222" fmla="*/ 413835 w 12192000"/>
              <a:gd name="connsiteY222" fmla="*/ 2156783 h 2237474"/>
              <a:gd name="connsiteX223" fmla="*/ 376513 w 12192000"/>
              <a:gd name="connsiteY223" fmla="*/ 2154014 h 2237474"/>
              <a:gd name="connsiteX224" fmla="*/ 273386 w 12192000"/>
              <a:gd name="connsiteY224" fmla="*/ 2142551 h 2237474"/>
              <a:gd name="connsiteX225" fmla="*/ 169207 w 12192000"/>
              <a:gd name="connsiteY225" fmla="*/ 2128100 h 2237474"/>
              <a:gd name="connsiteX226" fmla="*/ 93149 w 12192000"/>
              <a:gd name="connsiteY226" fmla="*/ 2105324 h 2237474"/>
              <a:gd name="connsiteX227" fmla="*/ 88109 w 12192000"/>
              <a:gd name="connsiteY227" fmla="*/ 2106704 h 2237474"/>
              <a:gd name="connsiteX228" fmla="*/ 80022 w 12192000"/>
              <a:gd name="connsiteY228" fmla="*/ 2107254 h 2237474"/>
              <a:gd name="connsiteX229" fmla="*/ 79717 w 12192000"/>
              <a:gd name="connsiteY229" fmla="*/ 2107046 h 2237474"/>
              <a:gd name="connsiteX230" fmla="*/ 72352 w 12192000"/>
              <a:gd name="connsiteY230" fmla="*/ 2107991 h 2237474"/>
              <a:gd name="connsiteX231" fmla="*/ 37645 w 12192000"/>
              <a:gd name="connsiteY231" fmla="*/ 2115401 h 2237474"/>
              <a:gd name="connsiteX232" fmla="*/ 4572 w 12192000"/>
              <a:gd name="connsiteY232" fmla="*/ 2111091 h 2237474"/>
              <a:gd name="connsiteX233" fmla="*/ 0 w 12192000"/>
              <a:gd name="connsiteY233" fmla="*/ 2110468 h 2237474"/>
              <a:gd name="connsiteX234" fmla="*/ 0 w 12192000"/>
              <a:gd name="connsiteY23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30561 w 12192000"/>
              <a:gd name="connsiteY99" fmla="*/ 1664619 h 2237474"/>
              <a:gd name="connsiteX100" fmla="*/ 6516595 w 12192000"/>
              <a:gd name="connsiteY100" fmla="*/ 1667475 h 2237474"/>
              <a:gd name="connsiteX101" fmla="*/ 6508541 w 12192000"/>
              <a:gd name="connsiteY101" fmla="*/ 1668757 h 2237474"/>
              <a:gd name="connsiteX102" fmla="*/ 6471012 w 12192000"/>
              <a:gd name="connsiteY102" fmla="*/ 1678604 h 2237474"/>
              <a:gd name="connsiteX103" fmla="*/ 6415265 w 12192000"/>
              <a:gd name="connsiteY103" fmla="*/ 1665317 h 2237474"/>
              <a:gd name="connsiteX104" fmla="*/ 6364035 w 12192000"/>
              <a:gd name="connsiteY104" fmla="*/ 1667683 h 2237474"/>
              <a:gd name="connsiteX105" fmla="*/ 6280959 w 12192000"/>
              <a:gd name="connsiteY105" fmla="*/ 1689329 h 2237474"/>
              <a:gd name="connsiteX106" fmla="*/ 6243319 w 12192000"/>
              <a:gd name="connsiteY106" fmla="*/ 1695560 h 2237474"/>
              <a:gd name="connsiteX107" fmla="*/ 6098321 w 12192000"/>
              <a:gd name="connsiteY107" fmla="*/ 1721646 h 2237474"/>
              <a:gd name="connsiteX108" fmla="*/ 5880652 w 12192000"/>
              <a:gd name="connsiteY108" fmla="*/ 1779643 h 2237474"/>
              <a:gd name="connsiteX109" fmla="*/ 5785959 w 12192000"/>
              <a:gd name="connsiteY109" fmla="*/ 1775307 h 2237474"/>
              <a:gd name="connsiteX110" fmla="*/ 5643534 w 12192000"/>
              <a:gd name="connsiteY110" fmla="*/ 1802919 h 2237474"/>
              <a:gd name="connsiteX111" fmla="*/ 5518799 w 12192000"/>
              <a:gd name="connsiteY111" fmla="*/ 1818312 h 2237474"/>
              <a:gd name="connsiteX112" fmla="*/ 5505014 w 12192000"/>
              <a:gd name="connsiteY112" fmla="*/ 1819259 h 2237474"/>
              <a:gd name="connsiteX113" fmla="*/ 5453307 w 12192000"/>
              <a:gd name="connsiteY113" fmla="*/ 1815450 h 2237474"/>
              <a:gd name="connsiteX114" fmla="*/ 5364192 w 12192000"/>
              <a:gd name="connsiteY114" fmla="*/ 1826074 h 2237474"/>
              <a:gd name="connsiteX115" fmla="*/ 5350380 w 12192000"/>
              <a:gd name="connsiteY115" fmla="*/ 1830891 h 2237474"/>
              <a:gd name="connsiteX116" fmla="*/ 5259633 w 12192000"/>
              <a:gd name="connsiteY116" fmla="*/ 1837160 h 2237474"/>
              <a:gd name="connsiteX117" fmla="*/ 5197513 w 12192000"/>
              <a:gd name="connsiteY117" fmla="*/ 1844718 h 2237474"/>
              <a:gd name="connsiteX118" fmla="*/ 5184170 w 12192000"/>
              <a:gd name="connsiteY118" fmla="*/ 1849402 h 2237474"/>
              <a:gd name="connsiteX119" fmla="*/ 5168852 w 12192000"/>
              <a:gd name="connsiteY119" fmla="*/ 1844846 h 2237474"/>
              <a:gd name="connsiteX120" fmla="*/ 5164370 w 12192000"/>
              <a:gd name="connsiteY120" fmla="*/ 1840597 h 2237474"/>
              <a:gd name="connsiteX121" fmla="*/ 5114927 w 12192000"/>
              <a:gd name="connsiteY121" fmla="*/ 1847827 h 2237474"/>
              <a:gd name="connsiteX122" fmla="*/ 5108970 w 12192000"/>
              <a:gd name="connsiteY122" fmla="*/ 1847935 h 2237474"/>
              <a:gd name="connsiteX123" fmla="*/ 5067961 w 12192000"/>
              <a:gd name="connsiteY123" fmla="*/ 1845917 h 2237474"/>
              <a:gd name="connsiteX124" fmla="*/ 5007075 w 12192000"/>
              <a:gd name="connsiteY124" fmla="*/ 1838626 h 2237474"/>
              <a:gd name="connsiteX125" fmla="*/ 4944087 w 12192000"/>
              <a:gd name="connsiteY125" fmla="*/ 1823332 h 2237474"/>
              <a:gd name="connsiteX126" fmla="*/ 4907662 w 12192000"/>
              <a:gd name="connsiteY126" fmla="*/ 1816900 h 2237474"/>
              <a:gd name="connsiteX127" fmla="*/ 4882386 w 12192000"/>
              <a:gd name="connsiteY127" fmla="*/ 1809844 h 2237474"/>
              <a:gd name="connsiteX128" fmla="*/ 4811440 w 12192000"/>
              <a:gd name="connsiteY128" fmla="*/ 1804655 h 2237474"/>
              <a:gd name="connsiteX129" fmla="*/ 4691075 w 12192000"/>
              <a:gd name="connsiteY129" fmla="*/ 1801389 h 2237474"/>
              <a:gd name="connsiteX130" fmla="*/ 4611738 w 12192000"/>
              <a:gd name="connsiteY130" fmla="*/ 1776964 h 2237474"/>
              <a:gd name="connsiteX131" fmla="*/ 4560070 w 12192000"/>
              <a:gd name="connsiteY131" fmla="*/ 1785640 h 2237474"/>
              <a:gd name="connsiteX132" fmla="*/ 4536503 w 12192000"/>
              <a:gd name="connsiteY132" fmla="*/ 1785334 h 2237474"/>
              <a:gd name="connsiteX133" fmla="*/ 4513724 w 12192000"/>
              <a:gd name="connsiteY133" fmla="*/ 1791996 h 2237474"/>
              <a:gd name="connsiteX134" fmla="*/ 4459810 w 12192000"/>
              <a:gd name="connsiteY134" fmla="*/ 1797886 h 2237474"/>
              <a:gd name="connsiteX135" fmla="*/ 4379064 w 12192000"/>
              <a:gd name="connsiteY135" fmla="*/ 1817177 h 2237474"/>
              <a:gd name="connsiteX136" fmla="*/ 4319209 w 12192000"/>
              <a:gd name="connsiteY136" fmla="*/ 1834833 h 2237474"/>
              <a:gd name="connsiteX137" fmla="*/ 4290981 w 12192000"/>
              <a:gd name="connsiteY137" fmla="*/ 1839677 h 2237474"/>
              <a:gd name="connsiteX138" fmla="*/ 4285792 w 12192000"/>
              <a:gd name="connsiteY138" fmla="*/ 1836231 h 2237474"/>
              <a:gd name="connsiteX139" fmla="*/ 4238372 w 12192000"/>
              <a:gd name="connsiteY139" fmla="*/ 1851480 h 2237474"/>
              <a:gd name="connsiteX140" fmla="*/ 4232517 w 12192000"/>
              <a:gd name="connsiteY140" fmla="*/ 1852567 h 2237474"/>
              <a:gd name="connsiteX141" fmla="*/ 4191732 w 12192000"/>
              <a:gd name="connsiteY141" fmla="*/ 1857328 h 2237474"/>
              <a:gd name="connsiteX142" fmla="*/ 4065532 w 12192000"/>
              <a:gd name="connsiteY142" fmla="*/ 1855477 h 2237474"/>
              <a:gd name="connsiteX143" fmla="*/ 4028460 w 12192000"/>
              <a:gd name="connsiteY143" fmla="*/ 1855137 h 2237474"/>
              <a:gd name="connsiteX144" fmla="*/ 4002267 w 12192000"/>
              <a:gd name="connsiteY144" fmla="*/ 1852352 h 2237474"/>
              <a:gd name="connsiteX145" fmla="*/ 3931396 w 12192000"/>
              <a:gd name="connsiteY145" fmla="*/ 1858915 h 2237474"/>
              <a:gd name="connsiteX146" fmla="*/ 3812162 w 12192000"/>
              <a:gd name="connsiteY146" fmla="*/ 1875501 h 2237474"/>
              <a:gd name="connsiteX147" fmla="*/ 3729530 w 12192000"/>
              <a:gd name="connsiteY147" fmla="*/ 1864513 h 2237474"/>
              <a:gd name="connsiteX148" fmla="*/ 3680177 w 12192000"/>
              <a:gd name="connsiteY148" fmla="*/ 1881552 h 2237474"/>
              <a:gd name="connsiteX149" fmla="*/ 3567259 w 12192000"/>
              <a:gd name="connsiteY149" fmla="*/ 1893482 h 2237474"/>
              <a:gd name="connsiteX150" fmla="*/ 3405770 w 12192000"/>
              <a:gd name="connsiteY150" fmla="*/ 1904591 h 2237474"/>
              <a:gd name="connsiteX151" fmla="*/ 3280097 w 12192000"/>
              <a:gd name="connsiteY151" fmla="*/ 1919610 h 2237474"/>
              <a:gd name="connsiteX152" fmla="*/ 3123424 w 12192000"/>
              <a:gd name="connsiteY152" fmla="*/ 1952930 h 2237474"/>
              <a:gd name="connsiteX153" fmla="*/ 3009910 w 12192000"/>
              <a:gd name="connsiteY153" fmla="*/ 1957866 h 2237474"/>
              <a:gd name="connsiteX154" fmla="*/ 2995934 w 12192000"/>
              <a:gd name="connsiteY154" fmla="*/ 1967085 h 2237474"/>
              <a:gd name="connsiteX155" fmla="*/ 2980071 w 12192000"/>
              <a:gd name="connsiteY155" fmla="*/ 1972988 h 2237474"/>
              <a:gd name="connsiteX156" fmla="*/ 2978094 w 12192000"/>
              <a:gd name="connsiteY156" fmla="*/ 1972369 h 2237474"/>
              <a:gd name="connsiteX157" fmla="*/ 2942858 w 12192000"/>
              <a:gd name="connsiteY157" fmla="*/ 1981367 h 2237474"/>
              <a:gd name="connsiteX158" fmla="*/ 2875436 w 12192000"/>
              <a:gd name="connsiteY158" fmla="*/ 1996977 h 2237474"/>
              <a:gd name="connsiteX159" fmla="*/ 2874892 w 12192000"/>
              <a:gd name="connsiteY159" fmla="*/ 1996085 h 2237474"/>
              <a:gd name="connsiteX160" fmla="*/ 2864145 w 12192000"/>
              <a:gd name="connsiteY160" fmla="*/ 1994061 h 2237474"/>
              <a:gd name="connsiteX161" fmla="*/ 2843662 w 12192000"/>
              <a:gd name="connsiteY161" fmla="*/ 1992498 h 2237474"/>
              <a:gd name="connsiteX162" fmla="*/ 2796128 w 12192000"/>
              <a:gd name="connsiteY162" fmla="*/ 1976403 h 2237474"/>
              <a:gd name="connsiteX163" fmla="*/ 2756784 w 12192000"/>
              <a:gd name="connsiteY163" fmla="*/ 1985116 h 2237474"/>
              <a:gd name="connsiteX164" fmla="*/ 2748833 w 12192000"/>
              <a:gd name="connsiteY164" fmla="*/ 1986323 h 2237474"/>
              <a:gd name="connsiteX165" fmla="*/ 2748661 w 12192000"/>
              <a:gd name="connsiteY165" fmla="*/ 1986122 h 2237474"/>
              <a:gd name="connsiteX166" fmla="*/ 2740251 w 12192000"/>
              <a:gd name="connsiteY166" fmla="*/ 1986946 h 2237474"/>
              <a:gd name="connsiteX167" fmla="*/ 2718916 w 12192000"/>
              <a:gd name="connsiteY167" fmla="*/ 1990867 h 2237474"/>
              <a:gd name="connsiteX168" fmla="*/ 2713522 w 12192000"/>
              <a:gd name="connsiteY168" fmla="*/ 1990173 h 2237474"/>
              <a:gd name="connsiteX169" fmla="*/ 2680597 w 12192000"/>
              <a:gd name="connsiteY169" fmla="*/ 1984996 h 2237474"/>
              <a:gd name="connsiteX170" fmla="*/ 2578178 w 12192000"/>
              <a:gd name="connsiteY170" fmla="*/ 1990531 h 2237474"/>
              <a:gd name="connsiteX171" fmla="*/ 2476147 w 12192000"/>
              <a:gd name="connsiteY171" fmla="*/ 1998305 h 2237474"/>
              <a:gd name="connsiteX172" fmla="*/ 2373568 w 12192000"/>
              <a:gd name="connsiteY172" fmla="*/ 2003219 h 2237474"/>
              <a:gd name="connsiteX173" fmla="*/ 2321399 w 12192000"/>
              <a:gd name="connsiteY173" fmla="*/ 1989467 h 2237474"/>
              <a:gd name="connsiteX174" fmla="*/ 2315525 w 12192000"/>
              <a:gd name="connsiteY174" fmla="*/ 1989708 h 2237474"/>
              <a:gd name="connsiteX175" fmla="*/ 2300792 w 12192000"/>
              <a:gd name="connsiteY175" fmla="*/ 1994290 h 2237474"/>
              <a:gd name="connsiteX176" fmla="*/ 2295469 w 12192000"/>
              <a:gd name="connsiteY176" fmla="*/ 1996659 h 2237474"/>
              <a:gd name="connsiteX177" fmla="*/ 2287219 w 12192000"/>
              <a:gd name="connsiteY177" fmla="*/ 1998750 h 2237474"/>
              <a:gd name="connsiteX178" fmla="*/ 2286948 w 12192000"/>
              <a:gd name="connsiteY178" fmla="*/ 1998596 h 2237474"/>
              <a:gd name="connsiteX179" fmla="*/ 2243069 w 12192000"/>
              <a:gd name="connsiteY179" fmla="*/ 2015111 h 2237474"/>
              <a:gd name="connsiteX180" fmla="*/ 2186609 w 12192000"/>
              <a:gd name="connsiteY180" fmla="*/ 2008263 h 2237474"/>
              <a:gd name="connsiteX181" fmla="*/ 2164831 w 12192000"/>
              <a:gd name="connsiteY181" fmla="*/ 2010143 h 2237474"/>
              <a:gd name="connsiteX182" fmla="*/ 2152836 w 12192000"/>
              <a:gd name="connsiteY182" fmla="*/ 2010048 h 2237474"/>
              <a:gd name="connsiteX183" fmla="*/ 2117102 w 12192000"/>
              <a:gd name="connsiteY183" fmla="*/ 2023004 h 2237474"/>
              <a:gd name="connsiteX184" fmla="*/ 2111935 w 12192000"/>
              <a:gd name="connsiteY184" fmla="*/ 2023163 h 2237474"/>
              <a:gd name="connsiteX185" fmla="*/ 2089991 w 12192000"/>
              <a:gd name="connsiteY185" fmla="*/ 2034193 h 2237474"/>
              <a:gd name="connsiteX186" fmla="*/ 2058061 w 12192000"/>
              <a:gd name="connsiteY186" fmla="*/ 2047942 h 2237474"/>
              <a:gd name="connsiteX187" fmla="*/ 2055737 w 12192000"/>
              <a:gd name="connsiteY187" fmla="*/ 2047704 h 2237474"/>
              <a:gd name="connsiteX188" fmla="*/ 2042244 w 12192000"/>
              <a:gd name="connsiteY188" fmla="*/ 2055560 h 2237474"/>
              <a:gd name="connsiteX189" fmla="*/ 1976224 w 12192000"/>
              <a:gd name="connsiteY189" fmla="*/ 2074257 h 2237474"/>
              <a:gd name="connsiteX190" fmla="*/ 1877728 w 12192000"/>
              <a:gd name="connsiteY190" fmla="*/ 2101004 h 2237474"/>
              <a:gd name="connsiteX191" fmla="*/ 1759056 w 12192000"/>
              <a:gd name="connsiteY191" fmla="*/ 2125608 h 2237474"/>
              <a:gd name="connsiteX192" fmla="*/ 1637948 w 12192000"/>
              <a:gd name="connsiteY192" fmla="*/ 2172597 h 2237474"/>
              <a:gd name="connsiteX193" fmla="*/ 1434549 w 12192000"/>
              <a:gd name="connsiteY193" fmla="*/ 2234522 h 2237474"/>
              <a:gd name="connsiteX194" fmla="*/ 1398481 w 12192000"/>
              <a:gd name="connsiteY194" fmla="*/ 2237074 h 2237474"/>
              <a:gd name="connsiteX195" fmla="*/ 1398407 w 12192000"/>
              <a:gd name="connsiteY195" fmla="*/ 2237095 h 2237474"/>
              <a:gd name="connsiteX196" fmla="*/ 1370962 w 12192000"/>
              <a:gd name="connsiteY196" fmla="*/ 2237474 h 2237474"/>
              <a:gd name="connsiteX197" fmla="*/ 1356367 w 12192000"/>
              <a:gd name="connsiteY197" fmla="*/ 2235089 h 2237474"/>
              <a:gd name="connsiteX198" fmla="*/ 1324828 w 12192000"/>
              <a:gd name="connsiteY198" fmla="*/ 2231968 h 2237474"/>
              <a:gd name="connsiteX199" fmla="*/ 1297744 w 12192000"/>
              <a:gd name="connsiteY199" fmla="*/ 2235849 h 2237474"/>
              <a:gd name="connsiteX200" fmla="*/ 1286236 w 12192000"/>
              <a:gd name="connsiteY200" fmla="*/ 2233135 h 2237474"/>
              <a:gd name="connsiteX201" fmla="*/ 1283504 w 12192000"/>
              <a:gd name="connsiteY201" fmla="*/ 2233797 h 2237474"/>
              <a:gd name="connsiteX202" fmla="*/ 1279765 w 12192000"/>
              <a:gd name="connsiteY202" fmla="*/ 2229639 h 2237474"/>
              <a:gd name="connsiteX203" fmla="*/ 1195347 w 12192000"/>
              <a:gd name="connsiteY203" fmla="*/ 2212354 h 2237474"/>
              <a:gd name="connsiteX204" fmla="*/ 970251 w 12192000"/>
              <a:gd name="connsiteY204" fmla="*/ 2221029 h 2237474"/>
              <a:gd name="connsiteX205" fmla="*/ 812914 w 12192000"/>
              <a:gd name="connsiteY205" fmla="*/ 2202752 h 2237474"/>
              <a:gd name="connsiteX206" fmla="*/ 800195 w 12192000"/>
              <a:gd name="connsiteY206" fmla="*/ 2209407 h 2237474"/>
              <a:gd name="connsiteX207" fmla="*/ 784978 w 12192000"/>
              <a:gd name="connsiteY207" fmla="*/ 2212360 h 2237474"/>
              <a:gd name="connsiteX208" fmla="*/ 681987 w 12192000"/>
              <a:gd name="connsiteY208" fmla="*/ 2216757 h 2237474"/>
              <a:gd name="connsiteX209" fmla="*/ 669923 w 12192000"/>
              <a:gd name="connsiteY209" fmla="*/ 2211682 h 2237474"/>
              <a:gd name="connsiteX210" fmla="*/ 648680 w 12192000"/>
              <a:gd name="connsiteY210" fmla="*/ 2206229 h 2237474"/>
              <a:gd name="connsiteX211" fmla="*/ 597225 w 12192000"/>
              <a:gd name="connsiteY211" fmla="*/ 2180999 h 2237474"/>
              <a:gd name="connsiteX212" fmla="*/ 558449 w 12192000"/>
              <a:gd name="connsiteY212" fmla="*/ 2182346 h 2237474"/>
              <a:gd name="connsiteX213" fmla="*/ 550517 w 12192000"/>
              <a:gd name="connsiteY213" fmla="*/ 2182060 h 2237474"/>
              <a:gd name="connsiteX214" fmla="*/ 550309 w 12192000"/>
              <a:gd name="connsiteY214" fmla="*/ 2181825 h 2237474"/>
              <a:gd name="connsiteX215" fmla="*/ 541836 w 12192000"/>
              <a:gd name="connsiteY215" fmla="*/ 2181063 h 2237474"/>
              <a:gd name="connsiteX216" fmla="*/ 536057 w 12192000"/>
              <a:gd name="connsiteY216" fmla="*/ 2181537 h 2237474"/>
              <a:gd name="connsiteX217" fmla="*/ 520671 w 12192000"/>
              <a:gd name="connsiteY217" fmla="*/ 2180980 h 2237474"/>
              <a:gd name="connsiteX218" fmla="*/ 515024 w 12192000"/>
              <a:gd name="connsiteY218" fmla="*/ 2179258 h 2237474"/>
              <a:gd name="connsiteX219" fmla="*/ 512278 w 12192000"/>
              <a:gd name="connsiteY219" fmla="*/ 2176369 h 2237474"/>
              <a:gd name="connsiteX220" fmla="*/ 480419 w 12192000"/>
              <a:gd name="connsiteY220" fmla="*/ 2167807 h 2237474"/>
              <a:gd name="connsiteX221" fmla="*/ 413835 w 12192000"/>
              <a:gd name="connsiteY221" fmla="*/ 2156783 h 2237474"/>
              <a:gd name="connsiteX222" fmla="*/ 376513 w 12192000"/>
              <a:gd name="connsiteY222" fmla="*/ 2154014 h 2237474"/>
              <a:gd name="connsiteX223" fmla="*/ 273386 w 12192000"/>
              <a:gd name="connsiteY223" fmla="*/ 2142551 h 2237474"/>
              <a:gd name="connsiteX224" fmla="*/ 169207 w 12192000"/>
              <a:gd name="connsiteY224" fmla="*/ 2128100 h 2237474"/>
              <a:gd name="connsiteX225" fmla="*/ 93149 w 12192000"/>
              <a:gd name="connsiteY225" fmla="*/ 2105324 h 2237474"/>
              <a:gd name="connsiteX226" fmla="*/ 88109 w 12192000"/>
              <a:gd name="connsiteY226" fmla="*/ 2106704 h 2237474"/>
              <a:gd name="connsiteX227" fmla="*/ 80022 w 12192000"/>
              <a:gd name="connsiteY227" fmla="*/ 2107254 h 2237474"/>
              <a:gd name="connsiteX228" fmla="*/ 79717 w 12192000"/>
              <a:gd name="connsiteY228" fmla="*/ 2107046 h 2237474"/>
              <a:gd name="connsiteX229" fmla="*/ 72352 w 12192000"/>
              <a:gd name="connsiteY229" fmla="*/ 2107991 h 2237474"/>
              <a:gd name="connsiteX230" fmla="*/ 37645 w 12192000"/>
              <a:gd name="connsiteY230" fmla="*/ 2115401 h 2237474"/>
              <a:gd name="connsiteX231" fmla="*/ 4572 w 12192000"/>
              <a:gd name="connsiteY231" fmla="*/ 2111091 h 2237474"/>
              <a:gd name="connsiteX232" fmla="*/ 0 w 12192000"/>
              <a:gd name="connsiteY232" fmla="*/ 2110468 h 2237474"/>
              <a:gd name="connsiteX233" fmla="*/ 0 w 12192000"/>
              <a:gd name="connsiteY23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45693 w 12192000"/>
              <a:gd name="connsiteY98" fmla="*/ 1661776 h 2237474"/>
              <a:gd name="connsiteX99" fmla="*/ 6516595 w 12192000"/>
              <a:gd name="connsiteY99" fmla="*/ 1667475 h 2237474"/>
              <a:gd name="connsiteX100" fmla="*/ 6508541 w 12192000"/>
              <a:gd name="connsiteY100" fmla="*/ 1668757 h 2237474"/>
              <a:gd name="connsiteX101" fmla="*/ 6471012 w 12192000"/>
              <a:gd name="connsiteY101" fmla="*/ 1678604 h 2237474"/>
              <a:gd name="connsiteX102" fmla="*/ 6415265 w 12192000"/>
              <a:gd name="connsiteY102" fmla="*/ 1665317 h 2237474"/>
              <a:gd name="connsiteX103" fmla="*/ 6364035 w 12192000"/>
              <a:gd name="connsiteY103" fmla="*/ 1667683 h 2237474"/>
              <a:gd name="connsiteX104" fmla="*/ 6280959 w 12192000"/>
              <a:gd name="connsiteY104" fmla="*/ 1689329 h 2237474"/>
              <a:gd name="connsiteX105" fmla="*/ 6243319 w 12192000"/>
              <a:gd name="connsiteY105" fmla="*/ 1695560 h 2237474"/>
              <a:gd name="connsiteX106" fmla="*/ 6098321 w 12192000"/>
              <a:gd name="connsiteY106" fmla="*/ 1721646 h 2237474"/>
              <a:gd name="connsiteX107" fmla="*/ 5880652 w 12192000"/>
              <a:gd name="connsiteY107" fmla="*/ 1779643 h 2237474"/>
              <a:gd name="connsiteX108" fmla="*/ 5785959 w 12192000"/>
              <a:gd name="connsiteY108" fmla="*/ 1775307 h 2237474"/>
              <a:gd name="connsiteX109" fmla="*/ 5643534 w 12192000"/>
              <a:gd name="connsiteY109" fmla="*/ 1802919 h 2237474"/>
              <a:gd name="connsiteX110" fmla="*/ 5518799 w 12192000"/>
              <a:gd name="connsiteY110" fmla="*/ 1818312 h 2237474"/>
              <a:gd name="connsiteX111" fmla="*/ 5505014 w 12192000"/>
              <a:gd name="connsiteY111" fmla="*/ 1819259 h 2237474"/>
              <a:gd name="connsiteX112" fmla="*/ 5453307 w 12192000"/>
              <a:gd name="connsiteY112" fmla="*/ 1815450 h 2237474"/>
              <a:gd name="connsiteX113" fmla="*/ 5364192 w 12192000"/>
              <a:gd name="connsiteY113" fmla="*/ 1826074 h 2237474"/>
              <a:gd name="connsiteX114" fmla="*/ 5350380 w 12192000"/>
              <a:gd name="connsiteY114" fmla="*/ 1830891 h 2237474"/>
              <a:gd name="connsiteX115" fmla="*/ 5259633 w 12192000"/>
              <a:gd name="connsiteY115" fmla="*/ 1837160 h 2237474"/>
              <a:gd name="connsiteX116" fmla="*/ 5197513 w 12192000"/>
              <a:gd name="connsiteY116" fmla="*/ 1844718 h 2237474"/>
              <a:gd name="connsiteX117" fmla="*/ 5184170 w 12192000"/>
              <a:gd name="connsiteY117" fmla="*/ 1849402 h 2237474"/>
              <a:gd name="connsiteX118" fmla="*/ 5168852 w 12192000"/>
              <a:gd name="connsiteY118" fmla="*/ 1844846 h 2237474"/>
              <a:gd name="connsiteX119" fmla="*/ 5164370 w 12192000"/>
              <a:gd name="connsiteY119" fmla="*/ 1840597 h 2237474"/>
              <a:gd name="connsiteX120" fmla="*/ 5114927 w 12192000"/>
              <a:gd name="connsiteY120" fmla="*/ 1847827 h 2237474"/>
              <a:gd name="connsiteX121" fmla="*/ 5108970 w 12192000"/>
              <a:gd name="connsiteY121" fmla="*/ 1847935 h 2237474"/>
              <a:gd name="connsiteX122" fmla="*/ 5067961 w 12192000"/>
              <a:gd name="connsiteY122" fmla="*/ 1845917 h 2237474"/>
              <a:gd name="connsiteX123" fmla="*/ 5007075 w 12192000"/>
              <a:gd name="connsiteY123" fmla="*/ 1838626 h 2237474"/>
              <a:gd name="connsiteX124" fmla="*/ 4944087 w 12192000"/>
              <a:gd name="connsiteY124" fmla="*/ 1823332 h 2237474"/>
              <a:gd name="connsiteX125" fmla="*/ 4907662 w 12192000"/>
              <a:gd name="connsiteY125" fmla="*/ 1816900 h 2237474"/>
              <a:gd name="connsiteX126" fmla="*/ 4882386 w 12192000"/>
              <a:gd name="connsiteY126" fmla="*/ 1809844 h 2237474"/>
              <a:gd name="connsiteX127" fmla="*/ 4811440 w 12192000"/>
              <a:gd name="connsiteY127" fmla="*/ 1804655 h 2237474"/>
              <a:gd name="connsiteX128" fmla="*/ 4691075 w 12192000"/>
              <a:gd name="connsiteY128" fmla="*/ 1801389 h 2237474"/>
              <a:gd name="connsiteX129" fmla="*/ 4611738 w 12192000"/>
              <a:gd name="connsiteY129" fmla="*/ 1776964 h 2237474"/>
              <a:gd name="connsiteX130" fmla="*/ 4560070 w 12192000"/>
              <a:gd name="connsiteY130" fmla="*/ 1785640 h 2237474"/>
              <a:gd name="connsiteX131" fmla="*/ 4536503 w 12192000"/>
              <a:gd name="connsiteY131" fmla="*/ 1785334 h 2237474"/>
              <a:gd name="connsiteX132" fmla="*/ 4513724 w 12192000"/>
              <a:gd name="connsiteY132" fmla="*/ 1791996 h 2237474"/>
              <a:gd name="connsiteX133" fmla="*/ 4459810 w 12192000"/>
              <a:gd name="connsiteY133" fmla="*/ 1797886 h 2237474"/>
              <a:gd name="connsiteX134" fmla="*/ 4379064 w 12192000"/>
              <a:gd name="connsiteY134" fmla="*/ 1817177 h 2237474"/>
              <a:gd name="connsiteX135" fmla="*/ 4319209 w 12192000"/>
              <a:gd name="connsiteY135" fmla="*/ 1834833 h 2237474"/>
              <a:gd name="connsiteX136" fmla="*/ 4290981 w 12192000"/>
              <a:gd name="connsiteY136" fmla="*/ 1839677 h 2237474"/>
              <a:gd name="connsiteX137" fmla="*/ 4285792 w 12192000"/>
              <a:gd name="connsiteY137" fmla="*/ 1836231 h 2237474"/>
              <a:gd name="connsiteX138" fmla="*/ 4238372 w 12192000"/>
              <a:gd name="connsiteY138" fmla="*/ 1851480 h 2237474"/>
              <a:gd name="connsiteX139" fmla="*/ 4232517 w 12192000"/>
              <a:gd name="connsiteY139" fmla="*/ 1852567 h 2237474"/>
              <a:gd name="connsiteX140" fmla="*/ 4191732 w 12192000"/>
              <a:gd name="connsiteY140" fmla="*/ 1857328 h 2237474"/>
              <a:gd name="connsiteX141" fmla="*/ 4065532 w 12192000"/>
              <a:gd name="connsiteY141" fmla="*/ 1855477 h 2237474"/>
              <a:gd name="connsiteX142" fmla="*/ 4028460 w 12192000"/>
              <a:gd name="connsiteY142" fmla="*/ 1855137 h 2237474"/>
              <a:gd name="connsiteX143" fmla="*/ 4002267 w 12192000"/>
              <a:gd name="connsiteY143" fmla="*/ 1852352 h 2237474"/>
              <a:gd name="connsiteX144" fmla="*/ 3931396 w 12192000"/>
              <a:gd name="connsiteY144" fmla="*/ 1858915 h 2237474"/>
              <a:gd name="connsiteX145" fmla="*/ 3812162 w 12192000"/>
              <a:gd name="connsiteY145" fmla="*/ 1875501 h 2237474"/>
              <a:gd name="connsiteX146" fmla="*/ 3729530 w 12192000"/>
              <a:gd name="connsiteY146" fmla="*/ 1864513 h 2237474"/>
              <a:gd name="connsiteX147" fmla="*/ 3680177 w 12192000"/>
              <a:gd name="connsiteY147" fmla="*/ 1881552 h 2237474"/>
              <a:gd name="connsiteX148" fmla="*/ 3567259 w 12192000"/>
              <a:gd name="connsiteY148" fmla="*/ 1893482 h 2237474"/>
              <a:gd name="connsiteX149" fmla="*/ 3405770 w 12192000"/>
              <a:gd name="connsiteY149" fmla="*/ 1904591 h 2237474"/>
              <a:gd name="connsiteX150" fmla="*/ 3280097 w 12192000"/>
              <a:gd name="connsiteY150" fmla="*/ 1919610 h 2237474"/>
              <a:gd name="connsiteX151" fmla="*/ 3123424 w 12192000"/>
              <a:gd name="connsiteY151" fmla="*/ 1952930 h 2237474"/>
              <a:gd name="connsiteX152" fmla="*/ 3009910 w 12192000"/>
              <a:gd name="connsiteY152" fmla="*/ 1957866 h 2237474"/>
              <a:gd name="connsiteX153" fmla="*/ 2995934 w 12192000"/>
              <a:gd name="connsiteY153" fmla="*/ 1967085 h 2237474"/>
              <a:gd name="connsiteX154" fmla="*/ 2980071 w 12192000"/>
              <a:gd name="connsiteY154" fmla="*/ 1972988 h 2237474"/>
              <a:gd name="connsiteX155" fmla="*/ 2978094 w 12192000"/>
              <a:gd name="connsiteY155" fmla="*/ 1972369 h 2237474"/>
              <a:gd name="connsiteX156" fmla="*/ 2942858 w 12192000"/>
              <a:gd name="connsiteY156" fmla="*/ 1981367 h 2237474"/>
              <a:gd name="connsiteX157" fmla="*/ 2875436 w 12192000"/>
              <a:gd name="connsiteY157" fmla="*/ 1996977 h 2237474"/>
              <a:gd name="connsiteX158" fmla="*/ 2874892 w 12192000"/>
              <a:gd name="connsiteY158" fmla="*/ 1996085 h 2237474"/>
              <a:gd name="connsiteX159" fmla="*/ 2864145 w 12192000"/>
              <a:gd name="connsiteY159" fmla="*/ 1994061 h 2237474"/>
              <a:gd name="connsiteX160" fmla="*/ 2843662 w 12192000"/>
              <a:gd name="connsiteY160" fmla="*/ 1992498 h 2237474"/>
              <a:gd name="connsiteX161" fmla="*/ 2796128 w 12192000"/>
              <a:gd name="connsiteY161" fmla="*/ 1976403 h 2237474"/>
              <a:gd name="connsiteX162" fmla="*/ 2756784 w 12192000"/>
              <a:gd name="connsiteY162" fmla="*/ 1985116 h 2237474"/>
              <a:gd name="connsiteX163" fmla="*/ 2748833 w 12192000"/>
              <a:gd name="connsiteY163" fmla="*/ 1986323 h 2237474"/>
              <a:gd name="connsiteX164" fmla="*/ 2748661 w 12192000"/>
              <a:gd name="connsiteY164" fmla="*/ 1986122 h 2237474"/>
              <a:gd name="connsiteX165" fmla="*/ 2740251 w 12192000"/>
              <a:gd name="connsiteY165" fmla="*/ 1986946 h 2237474"/>
              <a:gd name="connsiteX166" fmla="*/ 2718916 w 12192000"/>
              <a:gd name="connsiteY166" fmla="*/ 1990867 h 2237474"/>
              <a:gd name="connsiteX167" fmla="*/ 2713522 w 12192000"/>
              <a:gd name="connsiteY167" fmla="*/ 1990173 h 2237474"/>
              <a:gd name="connsiteX168" fmla="*/ 2680597 w 12192000"/>
              <a:gd name="connsiteY168" fmla="*/ 1984996 h 2237474"/>
              <a:gd name="connsiteX169" fmla="*/ 2578178 w 12192000"/>
              <a:gd name="connsiteY169" fmla="*/ 1990531 h 2237474"/>
              <a:gd name="connsiteX170" fmla="*/ 2476147 w 12192000"/>
              <a:gd name="connsiteY170" fmla="*/ 1998305 h 2237474"/>
              <a:gd name="connsiteX171" fmla="*/ 2373568 w 12192000"/>
              <a:gd name="connsiteY171" fmla="*/ 2003219 h 2237474"/>
              <a:gd name="connsiteX172" fmla="*/ 2321399 w 12192000"/>
              <a:gd name="connsiteY172" fmla="*/ 1989467 h 2237474"/>
              <a:gd name="connsiteX173" fmla="*/ 2315525 w 12192000"/>
              <a:gd name="connsiteY173" fmla="*/ 1989708 h 2237474"/>
              <a:gd name="connsiteX174" fmla="*/ 2300792 w 12192000"/>
              <a:gd name="connsiteY174" fmla="*/ 1994290 h 2237474"/>
              <a:gd name="connsiteX175" fmla="*/ 2295469 w 12192000"/>
              <a:gd name="connsiteY175" fmla="*/ 1996659 h 2237474"/>
              <a:gd name="connsiteX176" fmla="*/ 2287219 w 12192000"/>
              <a:gd name="connsiteY176" fmla="*/ 1998750 h 2237474"/>
              <a:gd name="connsiteX177" fmla="*/ 2286948 w 12192000"/>
              <a:gd name="connsiteY177" fmla="*/ 1998596 h 2237474"/>
              <a:gd name="connsiteX178" fmla="*/ 2243069 w 12192000"/>
              <a:gd name="connsiteY178" fmla="*/ 2015111 h 2237474"/>
              <a:gd name="connsiteX179" fmla="*/ 2186609 w 12192000"/>
              <a:gd name="connsiteY179" fmla="*/ 2008263 h 2237474"/>
              <a:gd name="connsiteX180" fmla="*/ 2164831 w 12192000"/>
              <a:gd name="connsiteY180" fmla="*/ 2010143 h 2237474"/>
              <a:gd name="connsiteX181" fmla="*/ 2152836 w 12192000"/>
              <a:gd name="connsiteY181" fmla="*/ 2010048 h 2237474"/>
              <a:gd name="connsiteX182" fmla="*/ 2117102 w 12192000"/>
              <a:gd name="connsiteY182" fmla="*/ 2023004 h 2237474"/>
              <a:gd name="connsiteX183" fmla="*/ 2111935 w 12192000"/>
              <a:gd name="connsiteY183" fmla="*/ 2023163 h 2237474"/>
              <a:gd name="connsiteX184" fmla="*/ 2089991 w 12192000"/>
              <a:gd name="connsiteY184" fmla="*/ 2034193 h 2237474"/>
              <a:gd name="connsiteX185" fmla="*/ 2058061 w 12192000"/>
              <a:gd name="connsiteY185" fmla="*/ 2047942 h 2237474"/>
              <a:gd name="connsiteX186" fmla="*/ 2055737 w 12192000"/>
              <a:gd name="connsiteY186" fmla="*/ 2047704 h 2237474"/>
              <a:gd name="connsiteX187" fmla="*/ 2042244 w 12192000"/>
              <a:gd name="connsiteY187" fmla="*/ 2055560 h 2237474"/>
              <a:gd name="connsiteX188" fmla="*/ 1976224 w 12192000"/>
              <a:gd name="connsiteY188" fmla="*/ 2074257 h 2237474"/>
              <a:gd name="connsiteX189" fmla="*/ 1877728 w 12192000"/>
              <a:gd name="connsiteY189" fmla="*/ 2101004 h 2237474"/>
              <a:gd name="connsiteX190" fmla="*/ 1759056 w 12192000"/>
              <a:gd name="connsiteY190" fmla="*/ 2125608 h 2237474"/>
              <a:gd name="connsiteX191" fmla="*/ 1637948 w 12192000"/>
              <a:gd name="connsiteY191" fmla="*/ 2172597 h 2237474"/>
              <a:gd name="connsiteX192" fmla="*/ 1434549 w 12192000"/>
              <a:gd name="connsiteY192" fmla="*/ 2234522 h 2237474"/>
              <a:gd name="connsiteX193" fmla="*/ 1398481 w 12192000"/>
              <a:gd name="connsiteY193" fmla="*/ 2237074 h 2237474"/>
              <a:gd name="connsiteX194" fmla="*/ 1398407 w 12192000"/>
              <a:gd name="connsiteY194" fmla="*/ 2237095 h 2237474"/>
              <a:gd name="connsiteX195" fmla="*/ 1370962 w 12192000"/>
              <a:gd name="connsiteY195" fmla="*/ 2237474 h 2237474"/>
              <a:gd name="connsiteX196" fmla="*/ 1356367 w 12192000"/>
              <a:gd name="connsiteY196" fmla="*/ 2235089 h 2237474"/>
              <a:gd name="connsiteX197" fmla="*/ 1324828 w 12192000"/>
              <a:gd name="connsiteY197" fmla="*/ 2231968 h 2237474"/>
              <a:gd name="connsiteX198" fmla="*/ 1297744 w 12192000"/>
              <a:gd name="connsiteY198" fmla="*/ 2235849 h 2237474"/>
              <a:gd name="connsiteX199" fmla="*/ 1286236 w 12192000"/>
              <a:gd name="connsiteY199" fmla="*/ 2233135 h 2237474"/>
              <a:gd name="connsiteX200" fmla="*/ 1283504 w 12192000"/>
              <a:gd name="connsiteY200" fmla="*/ 2233797 h 2237474"/>
              <a:gd name="connsiteX201" fmla="*/ 1279765 w 12192000"/>
              <a:gd name="connsiteY201" fmla="*/ 2229639 h 2237474"/>
              <a:gd name="connsiteX202" fmla="*/ 1195347 w 12192000"/>
              <a:gd name="connsiteY202" fmla="*/ 2212354 h 2237474"/>
              <a:gd name="connsiteX203" fmla="*/ 970251 w 12192000"/>
              <a:gd name="connsiteY203" fmla="*/ 2221029 h 2237474"/>
              <a:gd name="connsiteX204" fmla="*/ 812914 w 12192000"/>
              <a:gd name="connsiteY204" fmla="*/ 2202752 h 2237474"/>
              <a:gd name="connsiteX205" fmla="*/ 800195 w 12192000"/>
              <a:gd name="connsiteY205" fmla="*/ 2209407 h 2237474"/>
              <a:gd name="connsiteX206" fmla="*/ 784978 w 12192000"/>
              <a:gd name="connsiteY206" fmla="*/ 2212360 h 2237474"/>
              <a:gd name="connsiteX207" fmla="*/ 681987 w 12192000"/>
              <a:gd name="connsiteY207" fmla="*/ 2216757 h 2237474"/>
              <a:gd name="connsiteX208" fmla="*/ 669923 w 12192000"/>
              <a:gd name="connsiteY208" fmla="*/ 2211682 h 2237474"/>
              <a:gd name="connsiteX209" fmla="*/ 648680 w 12192000"/>
              <a:gd name="connsiteY209" fmla="*/ 2206229 h 2237474"/>
              <a:gd name="connsiteX210" fmla="*/ 597225 w 12192000"/>
              <a:gd name="connsiteY210" fmla="*/ 2180999 h 2237474"/>
              <a:gd name="connsiteX211" fmla="*/ 558449 w 12192000"/>
              <a:gd name="connsiteY211" fmla="*/ 2182346 h 2237474"/>
              <a:gd name="connsiteX212" fmla="*/ 550517 w 12192000"/>
              <a:gd name="connsiteY212" fmla="*/ 2182060 h 2237474"/>
              <a:gd name="connsiteX213" fmla="*/ 550309 w 12192000"/>
              <a:gd name="connsiteY213" fmla="*/ 2181825 h 2237474"/>
              <a:gd name="connsiteX214" fmla="*/ 541836 w 12192000"/>
              <a:gd name="connsiteY214" fmla="*/ 2181063 h 2237474"/>
              <a:gd name="connsiteX215" fmla="*/ 536057 w 12192000"/>
              <a:gd name="connsiteY215" fmla="*/ 2181537 h 2237474"/>
              <a:gd name="connsiteX216" fmla="*/ 520671 w 12192000"/>
              <a:gd name="connsiteY216" fmla="*/ 2180980 h 2237474"/>
              <a:gd name="connsiteX217" fmla="*/ 515024 w 12192000"/>
              <a:gd name="connsiteY217" fmla="*/ 2179258 h 2237474"/>
              <a:gd name="connsiteX218" fmla="*/ 512278 w 12192000"/>
              <a:gd name="connsiteY218" fmla="*/ 2176369 h 2237474"/>
              <a:gd name="connsiteX219" fmla="*/ 480419 w 12192000"/>
              <a:gd name="connsiteY219" fmla="*/ 2167807 h 2237474"/>
              <a:gd name="connsiteX220" fmla="*/ 413835 w 12192000"/>
              <a:gd name="connsiteY220" fmla="*/ 2156783 h 2237474"/>
              <a:gd name="connsiteX221" fmla="*/ 376513 w 12192000"/>
              <a:gd name="connsiteY221" fmla="*/ 2154014 h 2237474"/>
              <a:gd name="connsiteX222" fmla="*/ 273386 w 12192000"/>
              <a:gd name="connsiteY222" fmla="*/ 2142551 h 2237474"/>
              <a:gd name="connsiteX223" fmla="*/ 169207 w 12192000"/>
              <a:gd name="connsiteY223" fmla="*/ 2128100 h 2237474"/>
              <a:gd name="connsiteX224" fmla="*/ 93149 w 12192000"/>
              <a:gd name="connsiteY224" fmla="*/ 2105324 h 2237474"/>
              <a:gd name="connsiteX225" fmla="*/ 88109 w 12192000"/>
              <a:gd name="connsiteY225" fmla="*/ 2106704 h 2237474"/>
              <a:gd name="connsiteX226" fmla="*/ 80022 w 12192000"/>
              <a:gd name="connsiteY226" fmla="*/ 2107254 h 2237474"/>
              <a:gd name="connsiteX227" fmla="*/ 79717 w 12192000"/>
              <a:gd name="connsiteY227" fmla="*/ 2107046 h 2237474"/>
              <a:gd name="connsiteX228" fmla="*/ 72352 w 12192000"/>
              <a:gd name="connsiteY228" fmla="*/ 2107991 h 2237474"/>
              <a:gd name="connsiteX229" fmla="*/ 37645 w 12192000"/>
              <a:gd name="connsiteY229" fmla="*/ 2115401 h 2237474"/>
              <a:gd name="connsiteX230" fmla="*/ 4572 w 12192000"/>
              <a:gd name="connsiteY230" fmla="*/ 2111091 h 2237474"/>
              <a:gd name="connsiteX231" fmla="*/ 0 w 12192000"/>
              <a:gd name="connsiteY231" fmla="*/ 2110468 h 2237474"/>
              <a:gd name="connsiteX232" fmla="*/ 0 w 12192000"/>
              <a:gd name="connsiteY23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51579 w 12192000"/>
              <a:gd name="connsiteY97" fmla="*/ 1662213 h 2237474"/>
              <a:gd name="connsiteX98" fmla="*/ 6516595 w 12192000"/>
              <a:gd name="connsiteY98" fmla="*/ 1667475 h 2237474"/>
              <a:gd name="connsiteX99" fmla="*/ 6508541 w 12192000"/>
              <a:gd name="connsiteY99" fmla="*/ 1668757 h 2237474"/>
              <a:gd name="connsiteX100" fmla="*/ 6471012 w 12192000"/>
              <a:gd name="connsiteY100" fmla="*/ 1678604 h 2237474"/>
              <a:gd name="connsiteX101" fmla="*/ 6415265 w 12192000"/>
              <a:gd name="connsiteY101" fmla="*/ 1665317 h 2237474"/>
              <a:gd name="connsiteX102" fmla="*/ 6364035 w 12192000"/>
              <a:gd name="connsiteY102" fmla="*/ 1667683 h 2237474"/>
              <a:gd name="connsiteX103" fmla="*/ 6280959 w 12192000"/>
              <a:gd name="connsiteY103" fmla="*/ 1689329 h 2237474"/>
              <a:gd name="connsiteX104" fmla="*/ 6243319 w 12192000"/>
              <a:gd name="connsiteY104" fmla="*/ 1695560 h 2237474"/>
              <a:gd name="connsiteX105" fmla="*/ 6098321 w 12192000"/>
              <a:gd name="connsiteY105" fmla="*/ 1721646 h 2237474"/>
              <a:gd name="connsiteX106" fmla="*/ 5880652 w 12192000"/>
              <a:gd name="connsiteY106" fmla="*/ 1779643 h 2237474"/>
              <a:gd name="connsiteX107" fmla="*/ 5785959 w 12192000"/>
              <a:gd name="connsiteY107" fmla="*/ 1775307 h 2237474"/>
              <a:gd name="connsiteX108" fmla="*/ 5643534 w 12192000"/>
              <a:gd name="connsiteY108" fmla="*/ 1802919 h 2237474"/>
              <a:gd name="connsiteX109" fmla="*/ 5518799 w 12192000"/>
              <a:gd name="connsiteY109" fmla="*/ 1818312 h 2237474"/>
              <a:gd name="connsiteX110" fmla="*/ 5505014 w 12192000"/>
              <a:gd name="connsiteY110" fmla="*/ 1819259 h 2237474"/>
              <a:gd name="connsiteX111" fmla="*/ 5453307 w 12192000"/>
              <a:gd name="connsiteY111" fmla="*/ 1815450 h 2237474"/>
              <a:gd name="connsiteX112" fmla="*/ 5364192 w 12192000"/>
              <a:gd name="connsiteY112" fmla="*/ 1826074 h 2237474"/>
              <a:gd name="connsiteX113" fmla="*/ 5350380 w 12192000"/>
              <a:gd name="connsiteY113" fmla="*/ 1830891 h 2237474"/>
              <a:gd name="connsiteX114" fmla="*/ 5259633 w 12192000"/>
              <a:gd name="connsiteY114" fmla="*/ 1837160 h 2237474"/>
              <a:gd name="connsiteX115" fmla="*/ 5197513 w 12192000"/>
              <a:gd name="connsiteY115" fmla="*/ 1844718 h 2237474"/>
              <a:gd name="connsiteX116" fmla="*/ 5184170 w 12192000"/>
              <a:gd name="connsiteY116" fmla="*/ 1849402 h 2237474"/>
              <a:gd name="connsiteX117" fmla="*/ 5168852 w 12192000"/>
              <a:gd name="connsiteY117" fmla="*/ 1844846 h 2237474"/>
              <a:gd name="connsiteX118" fmla="*/ 5164370 w 12192000"/>
              <a:gd name="connsiteY118" fmla="*/ 1840597 h 2237474"/>
              <a:gd name="connsiteX119" fmla="*/ 5114927 w 12192000"/>
              <a:gd name="connsiteY119" fmla="*/ 1847827 h 2237474"/>
              <a:gd name="connsiteX120" fmla="*/ 5108970 w 12192000"/>
              <a:gd name="connsiteY120" fmla="*/ 1847935 h 2237474"/>
              <a:gd name="connsiteX121" fmla="*/ 5067961 w 12192000"/>
              <a:gd name="connsiteY121" fmla="*/ 1845917 h 2237474"/>
              <a:gd name="connsiteX122" fmla="*/ 5007075 w 12192000"/>
              <a:gd name="connsiteY122" fmla="*/ 1838626 h 2237474"/>
              <a:gd name="connsiteX123" fmla="*/ 4944087 w 12192000"/>
              <a:gd name="connsiteY123" fmla="*/ 1823332 h 2237474"/>
              <a:gd name="connsiteX124" fmla="*/ 4907662 w 12192000"/>
              <a:gd name="connsiteY124" fmla="*/ 1816900 h 2237474"/>
              <a:gd name="connsiteX125" fmla="*/ 4882386 w 12192000"/>
              <a:gd name="connsiteY125" fmla="*/ 1809844 h 2237474"/>
              <a:gd name="connsiteX126" fmla="*/ 4811440 w 12192000"/>
              <a:gd name="connsiteY126" fmla="*/ 1804655 h 2237474"/>
              <a:gd name="connsiteX127" fmla="*/ 4691075 w 12192000"/>
              <a:gd name="connsiteY127" fmla="*/ 1801389 h 2237474"/>
              <a:gd name="connsiteX128" fmla="*/ 4611738 w 12192000"/>
              <a:gd name="connsiteY128" fmla="*/ 1776964 h 2237474"/>
              <a:gd name="connsiteX129" fmla="*/ 4560070 w 12192000"/>
              <a:gd name="connsiteY129" fmla="*/ 1785640 h 2237474"/>
              <a:gd name="connsiteX130" fmla="*/ 4536503 w 12192000"/>
              <a:gd name="connsiteY130" fmla="*/ 1785334 h 2237474"/>
              <a:gd name="connsiteX131" fmla="*/ 4513724 w 12192000"/>
              <a:gd name="connsiteY131" fmla="*/ 1791996 h 2237474"/>
              <a:gd name="connsiteX132" fmla="*/ 4459810 w 12192000"/>
              <a:gd name="connsiteY132" fmla="*/ 1797886 h 2237474"/>
              <a:gd name="connsiteX133" fmla="*/ 4379064 w 12192000"/>
              <a:gd name="connsiteY133" fmla="*/ 1817177 h 2237474"/>
              <a:gd name="connsiteX134" fmla="*/ 4319209 w 12192000"/>
              <a:gd name="connsiteY134" fmla="*/ 1834833 h 2237474"/>
              <a:gd name="connsiteX135" fmla="*/ 4290981 w 12192000"/>
              <a:gd name="connsiteY135" fmla="*/ 1839677 h 2237474"/>
              <a:gd name="connsiteX136" fmla="*/ 4285792 w 12192000"/>
              <a:gd name="connsiteY136" fmla="*/ 1836231 h 2237474"/>
              <a:gd name="connsiteX137" fmla="*/ 4238372 w 12192000"/>
              <a:gd name="connsiteY137" fmla="*/ 1851480 h 2237474"/>
              <a:gd name="connsiteX138" fmla="*/ 4232517 w 12192000"/>
              <a:gd name="connsiteY138" fmla="*/ 1852567 h 2237474"/>
              <a:gd name="connsiteX139" fmla="*/ 4191732 w 12192000"/>
              <a:gd name="connsiteY139" fmla="*/ 1857328 h 2237474"/>
              <a:gd name="connsiteX140" fmla="*/ 4065532 w 12192000"/>
              <a:gd name="connsiteY140" fmla="*/ 1855477 h 2237474"/>
              <a:gd name="connsiteX141" fmla="*/ 4028460 w 12192000"/>
              <a:gd name="connsiteY141" fmla="*/ 1855137 h 2237474"/>
              <a:gd name="connsiteX142" fmla="*/ 4002267 w 12192000"/>
              <a:gd name="connsiteY142" fmla="*/ 1852352 h 2237474"/>
              <a:gd name="connsiteX143" fmla="*/ 3931396 w 12192000"/>
              <a:gd name="connsiteY143" fmla="*/ 1858915 h 2237474"/>
              <a:gd name="connsiteX144" fmla="*/ 3812162 w 12192000"/>
              <a:gd name="connsiteY144" fmla="*/ 1875501 h 2237474"/>
              <a:gd name="connsiteX145" fmla="*/ 3729530 w 12192000"/>
              <a:gd name="connsiteY145" fmla="*/ 1864513 h 2237474"/>
              <a:gd name="connsiteX146" fmla="*/ 3680177 w 12192000"/>
              <a:gd name="connsiteY146" fmla="*/ 1881552 h 2237474"/>
              <a:gd name="connsiteX147" fmla="*/ 3567259 w 12192000"/>
              <a:gd name="connsiteY147" fmla="*/ 1893482 h 2237474"/>
              <a:gd name="connsiteX148" fmla="*/ 3405770 w 12192000"/>
              <a:gd name="connsiteY148" fmla="*/ 1904591 h 2237474"/>
              <a:gd name="connsiteX149" fmla="*/ 3280097 w 12192000"/>
              <a:gd name="connsiteY149" fmla="*/ 1919610 h 2237474"/>
              <a:gd name="connsiteX150" fmla="*/ 3123424 w 12192000"/>
              <a:gd name="connsiteY150" fmla="*/ 1952930 h 2237474"/>
              <a:gd name="connsiteX151" fmla="*/ 3009910 w 12192000"/>
              <a:gd name="connsiteY151" fmla="*/ 1957866 h 2237474"/>
              <a:gd name="connsiteX152" fmla="*/ 2995934 w 12192000"/>
              <a:gd name="connsiteY152" fmla="*/ 1967085 h 2237474"/>
              <a:gd name="connsiteX153" fmla="*/ 2980071 w 12192000"/>
              <a:gd name="connsiteY153" fmla="*/ 1972988 h 2237474"/>
              <a:gd name="connsiteX154" fmla="*/ 2978094 w 12192000"/>
              <a:gd name="connsiteY154" fmla="*/ 1972369 h 2237474"/>
              <a:gd name="connsiteX155" fmla="*/ 2942858 w 12192000"/>
              <a:gd name="connsiteY155" fmla="*/ 1981367 h 2237474"/>
              <a:gd name="connsiteX156" fmla="*/ 2875436 w 12192000"/>
              <a:gd name="connsiteY156" fmla="*/ 1996977 h 2237474"/>
              <a:gd name="connsiteX157" fmla="*/ 2874892 w 12192000"/>
              <a:gd name="connsiteY157" fmla="*/ 1996085 h 2237474"/>
              <a:gd name="connsiteX158" fmla="*/ 2864145 w 12192000"/>
              <a:gd name="connsiteY158" fmla="*/ 1994061 h 2237474"/>
              <a:gd name="connsiteX159" fmla="*/ 2843662 w 12192000"/>
              <a:gd name="connsiteY159" fmla="*/ 1992498 h 2237474"/>
              <a:gd name="connsiteX160" fmla="*/ 2796128 w 12192000"/>
              <a:gd name="connsiteY160" fmla="*/ 1976403 h 2237474"/>
              <a:gd name="connsiteX161" fmla="*/ 2756784 w 12192000"/>
              <a:gd name="connsiteY161" fmla="*/ 1985116 h 2237474"/>
              <a:gd name="connsiteX162" fmla="*/ 2748833 w 12192000"/>
              <a:gd name="connsiteY162" fmla="*/ 1986323 h 2237474"/>
              <a:gd name="connsiteX163" fmla="*/ 2748661 w 12192000"/>
              <a:gd name="connsiteY163" fmla="*/ 1986122 h 2237474"/>
              <a:gd name="connsiteX164" fmla="*/ 2740251 w 12192000"/>
              <a:gd name="connsiteY164" fmla="*/ 1986946 h 2237474"/>
              <a:gd name="connsiteX165" fmla="*/ 2718916 w 12192000"/>
              <a:gd name="connsiteY165" fmla="*/ 1990867 h 2237474"/>
              <a:gd name="connsiteX166" fmla="*/ 2713522 w 12192000"/>
              <a:gd name="connsiteY166" fmla="*/ 1990173 h 2237474"/>
              <a:gd name="connsiteX167" fmla="*/ 2680597 w 12192000"/>
              <a:gd name="connsiteY167" fmla="*/ 1984996 h 2237474"/>
              <a:gd name="connsiteX168" fmla="*/ 2578178 w 12192000"/>
              <a:gd name="connsiteY168" fmla="*/ 1990531 h 2237474"/>
              <a:gd name="connsiteX169" fmla="*/ 2476147 w 12192000"/>
              <a:gd name="connsiteY169" fmla="*/ 1998305 h 2237474"/>
              <a:gd name="connsiteX170" fmla="*/ 2373568 w 12192000"/>
              <a:gd name="connsiteY170" fmla="*/ 2003219 h 2237474"/>
              <a:gd name="connsiteX171" fmla="*/ 2321399 w 12192000"/>
              <a:gd name="connsiteY171" fmla="*/ 1989467 h 2237474"/>
              <a:gd name="connsiteX172" fmla="*/ 2315525 w 12192000"/>
              <a:gd name="connsiteY172" fmla="*/ 1989708 h 2237474"/>
              <a:gd name="connsiteX173" fmla="*/ 2300792 w 12192000"/>
              <a:gd name="connsiteY173" fmla="*/ 1994290 h 2237474"/>
              <a:gd name="connsiteX174" fmla="*/ 2295469 w 12192000"/>
              <a:gd name="connsiteY174" fmla="*/ 1996659 h 2237474"/>
              <a:gd name="connsiteX175" fmla="*/ 2287219 w 12192000"/>
              <a:gd name="connsiteY175" fmla="*/ 1998750 h 2237474"/>
              <a:gd name="connsiteX176" fmla="*/ 2286948 w 12192000"/>
              <a:gd name="connsiteY176" fmla="*/ 1998596 h 2237474"/>
              <a:gd name="connsiteX177" fmla="*/ 2243069 w 12192000"/>
              <a:gd name="connsiteY177" fmla="*/ 2015111 h 2237474"/>
              <a:gd name="connsiteX178" fmla="*/ 2186609 w 12192000"/>
              <a:gd name="connsiteY178" fmla="*/ 2008263 h 2237474"/>
              <a:gd name="connsiteX179" fmla="*/ 2164831 w 12192000"/>
              <a:gd name="connsiteY179" fmla="*/ 2010143 h 2237474"/>
              <a:gd name="connsiteX180" fmla="*/ 2152836 w 12192000"/>
              <a:gd name="connsiteY180" fmla="*/ 2010048 h 2237474"/>
              <a:gd name="connsiteX181" fmla="*/ 2117102 w 12192000"/>
              <a:gd name="connsiteY181" fmla="*/ 2023004 h 2237474"/>
              <a:gd name="connsiteX182" fmla="*/ 2111935 w 12192000"/>
              <a:gd name="connsiteY182" fmla="*/ 2023163 h 2237474"/>
              <a:gd name="connsiteX183" fmla="*/ 2089991 w 12192000"/>
              <a:gd name="connsiteY183" fmla="*/ 2034193 h 2237474"/>
              <a:gd name="connsiteX184" fmla="*/ 2058061 w 12192000"/>
              <a:gd name="connsiteY184" fmla="*/ 2047942 h 2237474"/>
              <a:gd name="connsiteX185" fmla="*/ 2055737 w 12192000"/>
              <a:gd name="connsiteY185" fmla="*/ 2047704 h 2237474"/>
              <a:gd name="connsiteX186" fmla="*/ 2042244 w 12192000"/>
              <a:gd name="connsiteY186" fmla="*/ 2055560 h 2237474"/>
              <a:gd name="connsiteX187" fmla="*/ 1976224 w 12192000"/>
              <a:gd name="connsiteY187" fmla="*/ 2074257 h 2237474"/>
              <a:gd name="connsiteX188" fmla="*/ 1877728 w 12192000"/>
              <a:gd name="connsiteY188" fmla="*/ 2101004 h 2237474"/>
              <a:gd name="connsiteX189" fmla="*/ 1759056 w 12192000"/>
              <a:gd name="connsiteY189" fmla="*/ 2125608 h 2237474"/>
              <a:gd name="connsiteX190" fmla="*/ 1637948 w 12192000"/>
              <a:gd name="connsiteY190" fmla="*/ 2172597 h 2237474"/>
              <a:gd name="connsiteX191" fmla="*/ 1434549 w 12192000"/>
              <a:gd name="connsiteY191" fmla="*/ 2234522 h 2237474"/>
              <a:gd name="connsiteX192" fmla="*/ 1398481 w 12192000"/>
              <a:gd name="connsiteY192" fmla="*/ 2237074 h 2237474"/>
              <a:gd name="connsiteX193" fmla="*/ 1398407 w 12192000"/>
              <a:gd name="connsiteY193" fmla="*/ 2237095 h 2237474"/>
              <a:gd name="connsiteX194" fmla="*/ 1370962 w 12192000"/>
              <a:gd name="connsiteY194" fmla="*/ 2237474 h 2237474"/>
              <a:gd name="connsiteX195" fmla="*/ 1356367 w 12192000"/>
              <a:gd name="connsiteY195" fmla="*/ 2235089 h 2237474"/>
              <a:gd name="connsiteX196" fmla="*/ 1324828 w 12192000"/>
              <a:gd name="connsiteY196" fmla="*/ 2231968 h 2237474"/>
              <a:gd name="connsiteX197" fmla="*/ 1297744 w 12192000"/>
              <a:gd name="connsiteY197" fmla="*/ 2235849 h 2237474"/>
              <a:gd name="connsiteX198" fmla="*/ 1286236 w 12192000"/>
              <a:gd name="connsiteY198" fmla="*/ 2233135 h 2237474"/>
              <a:gd name="connsiteX199" fmla="*/ 1283504 w 12192000"/>
              <a:gd name="connsiteY199" fmla="*/ 2233797 h 2237474"/>
              <a:gd name="connsiteX200" fmla="*/ 1279765 w 12192000"/>
              <a:gd name="connsiteY200" fmla="*/ 2229639 h 2237474"/>
              <a:gd name="connsiteX201" fmla="*/ 1195347 w 12192000"/>
              <a:gd name="connsiteY201" fmla="*/ 2212354 h 2237474"/>
              <a:gd name="connsiteX202" fmla="*/ 970251 w 12192000"/>
              <a:gd name="connsiteY202" fmla="*/ 2221029 h 2237474"/>
              <a:gd name="connsiteX203" fmla="*/ 812914 w 12192000"/>
              <a:gd name="connsiteY203" fmla="*/ 2202752 h 2237474"/>
              <a:gd name="connsiteX204" fmla="*/ 800195 w 12192000"/>
              <a:gd name="connsiteY204" fmla="*/ 2209407 h 2237474"/>
              <a:gd name="connsiteX205" fmla="*/ 784978 w 12192000"/>
              <a:gd name="connsiteY205" fmla="*/ 2212360 h 2237474"/>
              <a:gd name="connsiteX206" fmla="*/ 681987 w 12192000"/>
              <a:gd name="connsiteY206" fmla="*/ 2216757 h 2237474"/>
              <a:gd name="connsiteX207" fmla="*/ 669923 w 12192000"/>
              <a:gd name="connsiteY207" fmla="*/ 2211682 h 2237474"/>
              <a:gd name="connsiteX208" fmla="*/ 648680 w 12192000"/>
              <a:gd name="connsiteY208" fmla="*/ 2206229 h 2237474"/>
              <a:gd name="connsiteX209" fmla="*/ 597225 w 12192000"/>
              <a:gd name="connsiteY209" fmla="*/ 2180999 h 2237474"/>
              <a:gd name="connsiteX210" fmla="*/ 558449 w 12192000"/>
              <a:gd name="connsiteY210" fmla="*/ 2182346 h 2237474"/>
              <a:gd name="connsiteX211" fmla="*/ 550517 w 12192000"/>
              <a:gd name="connsiteY211" fmla="*/ 2182060 h 2237474"/>
              <a:gd name="connsiteX212" fmla="*/ 550309 w 12192000"/>
              <a:gd name="connsiteY212" fmla="*/ 2181825 h 2237474"/>
              <a:gd name="connsiteX213" fmla="*/ 541836 w 12192000"/>
              <a:gd name="connsiteY213" fmla="*/ 2181063 h 2237474"/>
              <a:gd name="connsiteX214" fmla="*/ 536057 w 12192000"/>
              <a:gd name="connsiteY214" fmla="*/ 2181537 h 2237474"/>
              <a:gd name="connsiteX215" fmla="*/ 520671 w 12192000"/>
              <a:gd name="connsiteY215" fmla="*/ 2180980 h 2237474"/>
              <a:gd name="connsiteX216" fmla="*/ 515024 w 12192000"/>
              <a:gd name="connsiteY216" fmla="*/ 2179258 h 2237474"/>
              <a:gd name="connsiteX217" fmla="*/ 512278 w 12192000"/>
              <a:gd name="connsiteY217" fmla="*/ 2176369 h 2237474"/>
              <a:gd name="connsiteX218" fmla="*/ 480419 w 12192000"/>
              <a:gd name="connsiteY218" fmla="*/ 2167807 h 2237474"/>
              <a:gd name="connsiteX219" fmla="*/ 413835 w 12192000"/>
              <a:gd name="connsiteY219" fmla="*/ 2156783 h 2237474"/>
              <a:gd name="connsiteX220" fmla="*/ 376513 w 12192000"/>
              <a:gd name="connsiteY220" fmla="*/ 2154014 h 2237474"/>
              <a:gd name="connsiteX221" fmla="*/ 273386 w 12192000"/>
              <a:gd name="connsiteY221" fmla="*/ 2142551 h 2237474"/>
              <a:gd name="connsiteX222" fmla="*/ 169207 w 12192000"/>
              <a:gd name="connsiteY222" fmla="*/ 2128100 h 2237474"/>
              <a:gd name="connsiteX223" fmla="*/ 93149 w 12192000"/>
              <a:gd name="connsiteY223" fmla="*/ 2105324 h 2237474"/>
              <a:gd name="connsiteX224" fmla="*/ 88109 w 12192000"/>
              <a:gd name="connsiteY224" fmla="*/ 2106704 h 2237474"/>
              <a:gd name="connsiteX225" fmla="*/ 80022 w 12192000"/>
              <a:gd name="connsiteY225" fmla="*/ 2107254 h 2237474"/>
              <a:gd name="connsiteX226" fmla="*/ 79717 w 12192000"/>
              <a:gd name="connsiteY226" fmla="*/ 2107046 h 2237474"/>
              <a:gd name="connsiteX227" fmla="*/ 72352 w 12192000"/>
              <a:gd name="connsiteY227" fmla="*/ 2107991 h 2237474"/>
              <a:gd name="connsiteX228" fmla="*/ 37645 w 12192000"/>
              <a:gd name="connsiteY228" fmla="*/ 2115401 h 2237474"/>
              <a:gd name="connsiteX229" fmla="*/ 4572 w 12192000"/>
              <a:gd name="connsiteY229" fmla="*/ 2111091 h 2237474"/>
              <a:gd name="connsiteX230" fmla="*/ 0 w 12192000"/>
              <a:gd name="connsiteY230" fmla="*/ 2110468 h 2237474"/>
              <a:gd name="connsiteX231" fmla="*/ 0 w 12192000"/>
              <a:gd name="connsiteY23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15461 w 12192000"/>
              <a:gd name="connsiteY67" fmla="*/ 1342919 h 2237474"/>
              <a:gd name="connsiteX68" fmla="*/ 7902328 w 12192000"/>
              <a:gd name="connsiteY68" fmla="*/ 1345865 h 2237474"/>
              <a:gd name="connsiteX69" fmla="*/ 7898322 w 12192000"/>
              <a:gd name="connsiteY69" fmla="*/ 1345689 h 2237474"/>
              <a:gd name="connsiteX70" fmla="*/ 7875879 w 12192000"/>
              <a:gd name="connsiteY70" fmla="*/ 1345646 h 2237474"/>
              <a:gd name="connsiteX71" fmla="*/ 7840612 w 12192000"/>
              <a:gd name="connsiteY71" fmla="*/ 1369373 h 2237474"/>
              <a:gd name="connsiteX72" fmla="*/ 7786819 w 12192000"/>
              <a:gd name="connsiteY72" fmla="*/ 1378970 h 2237474"/>
              <a:gd name="connsiteX73" fmla="*/ 7548172 w 12192000"/>
              <a:gd name="connsiteY73" fmla="*/ 1417460 h 2237474"/>
              <a:gd name="connsiteX74" fmla="*/ 7483437 w 12192000"/>
              <a:gd name="connsiteY74" fmla="*/ 1478152 h 2237474"/>
              <a:gd name="connsiteX75" fmla="*/ 7377870 w 12192000"/>
              <a:gd name="connsiteY75" fmla="*/ 1523319 h 2237474"/>
              <a:gd name="connsiteX76" fmla="*/ 7230737 w 12192000"/>
              <a:gd name="connsiteY76" fmla="*/ 1562633 h 2237474"/>
              <a:gd name="connsiteX77" fmla="*/ 7224458 w 12192000"/>
              <a:gd name="connsiteY77" fmla="*/ 1573008 h 2237474"/>
              <a:gd name="connsiteX78" fmla="*/ 7213486 w 12192000"/>
              <a:gd name="connsiteY78" fmla="*/ 1580987 h 2237474"/>
              <a:gd name="connsiteX79" fmla="*/ 7210972 w 12192000"/>
              <a:gd name="connsiteY79" fmla="*/ 1580856 h 2237474"/>
              <a:gd name="connsiteX80" fmla="*/ 7183121 w 12192000"/>
              <a:gd name="connsiteY80" fmla="*/ 1595162 h 2237474"/>
              <a:gd name="connsiteX81" fmla="*/ 7164601 w 12192000"/>
              <a:gd name="connsiteY81" fmla="*/ 1606490 h 2237474"/>
              <a:gd name="connsiteX82" fmla="*/ 7159286 w 12192000"/>
              <a:gd name="connsiteY82" fmla="*/ 1606850 h 2237474"/>
              <a:gd name="connsiteX83" fmla="*/ 7114651 w 12192000"/>
              <a:gd name="connsiteY83" fmla="*/ 1620959 h 2237474"/>
              <a:gd name="connsiteX84" fmla="*/ 7092727 w 12192000"/>
              <a:gd name="connsiteY84" fmla="*/ 1623628 h 2237474"/>
              <a:gd name="connsiteX85" fmla="*/ 7031309 w 12192000"/>
              <a:gd name="connsiteY85" fmla="*/ 1619451 h 2237474"/>
              <a:gd name="connsiteX86" fmla="*/ 6999084 w 12192000"/>
              <a:gd name="connsiteY86" fmla="*/ 1634317 h 2237474"/>
              <a:gd name="connsiteX87" fmla="*/ 6992107 w 12192000"/>
              <a:gd name="connsiteY87" fmla="*/ 1636860 h 2237474"/>
              <a:gd name="connsiteX88" fmla="*/ 6991765 w 12192000"/>
              <a:gd name="connsiteY88" fmla="*/ 1636725 h 2237474"/>
              <a:gd name="connsiteX89" fmla="*/ 6983996 w 12192000"/>
              <a:gd name="connsiteY89" fmla="*/ 1639040 h 2237474"/>
              <a:gd name="connsiteX90" fmla="*/ 6979383 w 12192000"/>
              <a:gd name="connsiteY90" fmla="*/ 1641496 h 2237474"/>
              <a:gd name="connsiteX91" fmla="*/ 6900177 w 12192000"/>
              <a:gd name="connsiteY91" fmla="*/ 1636016 h 2237474"/>
              <a:gd name="connsiteX92" fmla="*/ 6795372 w 12192000"/>
              <a:gd name="connsiteY92" fmla="*/ 1644845 h 2237474"/>
              <a:gd name="connsiteX93" fmla="*/ 6692251 w 12192000"/>
              <a:gd name="connsiteY93" fmla="*/ 1656357 h 2237474"/>
              <a:gd name="connsiteX94" fmla="*/ 6655235 w 12192000"/>
              <a:gd name="connsiteY94" fmla="*/ 1661869 h 2237474"/>
              <a:gd name="connsiteX95" fmla="*/ 6587857 w 12192000"/>
              <a:gd name="connsiteY95" fmla="*/ 1665769 h 2237474"/>
              <a:gd name="connsiteX96" fmla="*/ 6554894 w 12192000"/>
              <a:gd name="connsiteY96" fmla="*/ 1664428 h 2237474"/>
              <a:gd name="connsiteX97" fmla="*/ 6516595 w 12192000"/>
              <a:gd name="connsiteY97" fmla="*/ 1667475 h 2237474"/>
              <a:gd name="connsiteX98" fmla="*/ 6508541 w 12192000"/>
              <a:gd name="connsiteY98" fmla="*/ 1668757 h 2237474"/>
              <a:gd name="connsiteX99" fmla="*/ 6471012 w 12192000"/>
              <a:gd name="connsiteY99" fmla="*/ 1678604 h 2237474"/>
              <a:gd name="connsiteX100" fmla="*/ 6415265 w 12192000"/>
              <a:gd name="connsiteY100" fmla="*/ 1665317 h 2237474"/>
              <a:gd name="connsiteX101" fmla="*/ 6364035 w 12192000"/>
              <a:gd name="connsiteY101" fmla="*/ 1667683 h 2237474"/>
              <a:gd name="connsiteX102" fmla="*/ 6280959 w 12192000"/>
              <a:gd name="connsiteY102" fmla="*/ 1689329 h 2237474"/>
              <a:gd name="connsiteX103" fmla="*/ 6243319 w 12192000"/>
              <a:gd name="connsiteY103" fmla="*/ 1695560 h 2237474"/>
              <a:gd name="connsiteX104" fmla="*/ 6098321 w 12192000"/>
              <a:gd name="connsiteY104" fmla="*/ 1721646 h 2237474"/>
              <a:gd name="connsiteX105" fmla="*/ 5880652 w 12192000"/>
              <a:gd name="connsiteY105" fmla="*/ 1779643 h 2237474"/>
              <a:gd name="connsiteX106" fmla="*/ 5785959 w 12192000"/>
              <a:gd name="connsiteY106" fmla="*/ 1775307 h 2237474"/>
              <a:gd name="connsiteX107" fmla="*/ 5643534 w 12192000"/>
              <a:gd name="connsiteY107" fmla="*/ 1802919 h 2237474"/>
              <a:gd name="connsiteX108" fmla="*/ 5518799 w 12192000"/>
              <a:gd name="connsiteY108" fmla="*/ 1818312 h 2237474"/>
              <a:gd name="connsiteX109" fmla="*/ 5505014 w 12192000"/>
              <a:gd name="connsiteY109" fmla="*/ 1819259 h 2237474"/>
              <a:gd name="connsiteX110" fmla="*/ 5453307 w 12192000"/>
              <a:gd name="connsiteY110" fmla="*/ 1815450 h 2237474"/>
              <a:gd name="connsiteX111" fmla="*/ 5364192 w 12192000"/>
              <a:gd name="connsiteY111" fmla="*/ 1826074 h 2237474"/>
              <a:gd name="connsiteX112" fmla="*/ 5350380 w 12192000"/>
              <a:gd name="connsiteY112" fmla="*/ 1830891 h 2237474"/>
              <a:gd name="connsiteX113" fmla="*/ 5259633 w 12192000"/>
              <a:gd name="connsiteY113" fmla="*/ 1837160 h 2237474"/>
              <a:gd name="connsiteX114" fmla="*/ 5197513 w 12192000"/>
              <a:gd name="connsiteY114" fmla="*/ 1844718 h 2237474"/>
              <a:gd name="connsiteX115" fmla="*/ 5184170 w 12192000"/>
              <a:gd name="connsiteY115" fmla="*/ 1849402 h 2237474"/>
              <a:gd name="connsiteX116" fmla="*/ 5168852 w 12192000"/>
              <a:gd name="connsiteY116" fmla="*/ 1844846 h 2237474"/>
              <a:gd name="connsiteX117" fmla="*/ 5164370 w 12192000"/>
              <a:gd name="connsiteY117" fmla="*/ 1840597 h 2237474"/>
              <a:gd name="connsiteX118" fmla="*/ 5114927 w 12192000"/>
              <a:gd name="connsiteY118" fmla="*/ 1847827 h 2237474"/>
              <a:gd name="connsiteX119" fmla="*/ 5108970 w 12192000"/>
              <a:gd name="connsiteY119" fmla="*/ 1847935 h 2237474"/>
              <a:gd name="connsiteX120" fmla="*/ 5067961 w 12192000"/>
              <a:gd name="connsiteY120" fmla="*/ 1845917 h 2237474"/>
              <a:gd name="connsiteX121" fmla="*/ 5007075 w 12192000"/>
              <a:gd name="connsiteY121" fmla="*/ 1838626 h 2237474"/>
              <a:gd name="connsiteX122" fmla="*/ 4944087 w 12192000"/>
              <a:gd name="connsiteY122" fmla="*/ 1823332 h 2237474"/>
              <a:gd name="connsiteX123" fmla="*/ 4907662 w 12192000"/>
              <a:gd name="connsiteY123" fmla="*/ 1816900 h 2237474"/>
              <a:gd name="connsiteX124" fmla="*/ 4882386 w 12192000"/>
              <a:gd name="connsiteY124" fmla="*/ 1809844 h 2237474"/>
              <a:gd name="connsiteX125" fmla="*/ 4811440 w 12192000"/>
              <a:gd name="connsiteY125" fmla="*/ 1804655 h 2237474"/>
              <a:gd name="connsiteX126" fmla="*/ 4691075 w 12192000"/>
              <a:gd name="connsiteY126" fmla="*/ 1801389 h 2237474"/>
              <a:gd name="connsiteX127" fmla="*/ 4611738 w 12192000"/>
              <a:gd name="connsiteY127" fmla="*/ 1776964 h 2237474"/>
              <a:gd name="connsiteX128" fmla="*/ 4560070 w 12192000"/>
              <a:gd name="connsiteY128" fmla="*/ 1785640 h 2237474"/>
              <a:gd name="connsiteX129" fmla="*/ 4536503 w 12192000"/>
              <a:gd name="connsiteY129" fmla="*/ 1785334 h 2237474"/>
              <a:gd name="connsiteX130" fmla="*/ 4513724 w 12192000"/>
              <a:gd name="connsiteY130" fmla="*/ 1791996 h 2237474"/>
              <a:gd name="connsiteX131" fmla="*/ 4459810 w 12192000"/>
              <a:gd name="connsiteY131" fmla="*/ 1797886 h 2237474"/>
              <a:gd name="connsiteX132" fmla="*/ 4379064 w 12192000"/>
              <a:gd name="connsiteY132" fmla="*/ 1817177 h 2237474"/>
              <a:gd name="connsiteX133" fmla="*/ 4319209 w 12192000"/>
              <a:gd name="connsiteY133" fmla="*/ 1834833 h 2237474"/>
              <a:gd name="connsiteX134" fmla="*/ 4290981 w 12192000"/>
              <a:gd name="connsiteY134" fmla="*/ 1839677 h 2237474"/>
              <a:gd name="connsiteX135" fmla="*/ 4285792 w 12192000"/>
              <a:gd name="connsiteY135" fmla="*/ 1836231 h 2237474"/>
              <a:gd name="connsiteX136" fmla="*/ 4238372 w 12192000"/>
              <a:gd name="connsiteY136" fmla="*/ 1851480 h 2237474"/>
              <a:gd name="connsiteX137" fmla="*/ 4232517 w 12192000"/>
              <a:gd name="connsiteY137" fmla="*/ 1852567 h 2237474"/>
              <a:gd name="connsiteX138" fmla="*/ 4191732 w 12192000"/>
              <a:gd name="connsiteY138" fmla="*/ 1857328 h 2237474"/>
              <a:gd name="connsiteX139" fmla="*/ 4065532 w 12192000"/>
              <a:gd name="connsiteY139" fmla="*/ 1855477 h 2237474"/>
              <a:gd name="connsiteX140" fmla="*/ 4028460 w 12192000"/>
              <a:gd name="connsiteY140" fmla="*/ 1855137 h 2237474"/>
              <a:gd name="connsiteX141" fmla="*/ 4002267 w 12192000"/>
              <a:gd name="connsiteY141" fmla="*/ 1852352 h 2237474"/>
              <a:gd name="connsiteX142" fmla="*/ 3931396 w 12192000"/>
              <a:gd name="connsiteY142" fmla="*/ 1858915 h 2237474"/>
              <a:gd name="connsiteX143" fmla="*/ 3812162 w 12192000"/>
              <a:gd name="connsiteY143" fmla="*/ 1875501 h 2237474"/>
              <a:gd name="connsiteX144" fmla="*/ 3729530 w 12192000"/>
              <a:gd name="connsiteY144" fmla="*/ 1864513 h 2237474"/>
              <a:gd name="connsiteX145" fmla="*/ 3680177 w 12192000"/>
              <a:gd name="connsiteY145" fmla="*/ 1881552 h 2237474"/>
              <a:gd name="connsiteX146" fmla="*/ 3567259 w 12192000"/>
              <a:gd name="connsiteY146" fmla="*/ 1893482 h 2237474"/>
              <a:gd name="connsiteX147" fmla="*/ 3405770 w 12192000"/>
              <a:gd name="connsiteY147" fmla="*/ 1904591 h 2237474"/>
              <a:gd name="connsiteX148" fmla="*/ 3280097 w 12192000"/>
              <a:gd name="connsiteY148" fmla="*/ 1919610 h 2237474"/>
              <a:gd name="connsiteX149" fmla="*/ 3123424 w 12192000"/>
              <a:gd name="connsiteY149" fmla="*/ 1952930 h 2237474"/>
              <a:gd name="connsiteX150" fmla="*/ 3009910 w 12192000"/>
              <a:gd name="connsiteY150" fmla="*/ 1957866 h 2237474"/>
              <a:gd name="connsiteX151" fmla="*/ 2995934 w 12192000"/>
              <a:gd name="connsiteY151" fmla="*/ 1967085 h 2237474"/>
              <a:gd name="connsiteX152" fmla="*/ 2980071 w 12192000"/>
              <a:gd name="connsiteY152" fmla="*/ 1972988 h 2237474"/>
              <a:gd name="connsiteX153" fmla="*/ 2978094 w 12192000"/>
              <a:gd name="connsiteY153" fmla="*/ 1972369 h 2237474"/>
              <a:gd name="connsiteX154" fmla="*/ 2942858 w 12192000"/>
              <a:gd name="connsiteY154" fmla="*/ 1981367 h 2237474"/>
              <a:gd name="connsiteX155" fmla="*/ 2875436 w 12192000"/>
              <a:gd name="connsiteY155" fmla="*/ 1996977 h 2237474"/>
              <a:gd name="connsiteX156" fmla="*/ 2874892 w 12192000"/>
              <a:gd name="connsiteY156" fmla="*/ 1996085 h 2237474"/>
              <a:gd name="connsiteX157" fmla="*/ 2864145 w 12192000"/>
              <a:gd name="connsiteY157" fmla="*/ 1994061 h 2237474"/>
              <a:gd name="connsiteX158" fmla="*/ 2843662 w 12192000"/>
              <a:gd name="connsiteY158" fmla="*/ 1992498 h 2237474"/>
              <a:gd name="connsiteX159" fmla="*/ 2796128 w 12192000"/>
              <a:gd name="connsiteY159" fmla="*/ 1976403 h 2237474"/>
              <a:gd name="connsiteX160" fmla="*/ 2756784 w 12192000"/>
              <a:gd name="connsiteY160" fmla="*/ 1985116 h 2237474"/>
              <a:gd name="connsiteX161" fmla="*/ 2748833 w 12192000"/>
              <a:gd name="connsiteY161" fmla="*/ 1986323 h 2237474"/>
              <a:gd name="connsiteX162" fmla="*/ 2748661 w 12192000"/>
              <a:gd name="connsiteY162" fmla="*/ 1986122 h 2237474"/>
              <a:gd name="connsiteX163" fmla="*/ 2740251 w 12192000"/>
              <a:gd name="connsiteY163" fmla="*/ 1986946 h 2237474"/>
              <a:gd name="connsiteX164" fmla="*/ 2718916 w 12192000"/>
              <a:gd name="connsiteY164" fmla="*/ 1990867 h 2237474"/>
              <a:gd name="connsiteX165" fmla="*/ 2713522 w 12192000"/>
              <a:gd name="connsiteY165" fmla="*/ 1990173 h 2237474"/>
              <a:gd name="connsiteX166" fmla="*/ 2680597 w 12192000"/>
              <a:gd name="connsiteY166" fmla="*/ 1984996 h 2237474"/>
              <a:gd name="connsiteX167" fmla="*/ 2578178 w 12192000"/>
              <a:gd name="connsiteY167" fmla="*/ 1990531 h 2237474"/>
              <a:gd name="connsiteX168" fmla="*/ 2476147 w 12192000"/>
              <a:gd name="connsiteY168" fmla="*/ 1998305 h 2237474"/>
              <a:gd name="connsiteX169" fmla="*/ 2373568 w 12192000"/>
              <a:gd name="connsiteY169" fmla="*/ 2003219 h 2237474"/>
              <a:gd name="connsiteX170" fmla="*/ 2321399 w 12192000"/>
              <a:gd name="connsiteY170" fmla="*/ 1989467 h 2237474"/>
              <a:gd name="connsiteX171" fmla="*/ 2315525 w 12192000"/>
              <a:gd name="connsiteY171" fmla="*/ 1989708 h 2237474"/>
              <a:gd name="connsiteX172" fmla="*/ 2300792 w 12192000"/>
              <a:gd name="connsiteY172" fmla="*/ 1994290 h 2237474"/>
              <a:gd name="connsiteX173" fmla="*/ 2295469 w 12192000"/>
              <a:gd name="connsiteY173" fmla="*/ 1996659 h 2237474"/>
              <a:gd name="connsiteX174" fmla="*/ 2287219 w 12192000"/>
              <a:gd name="connsiteY174" fmla="*/ 1998750 h 2237474"/>
              <a:gd name="connsiteX175" fmla="*/ 2286948 w 12192000"/>
              <a:gd name="connsiteY175" fmla="*/ 1998596 h 2237474"/>
              <a:gd name="connsiteX176" fmla="*/ 2243069 w 12192000"/>
              <a:gd name="connsiteY176" fmla="*/ 2015111 h 2237474"/>
              <a:gd name="connsiteX177" fmla="*/ 2186609 w 12192000"/>
              <a:gd name="connsiteY177" fmla="*/ 2008263 h 2237474"/>
              <a:gd name="connsiteX178" fmla="*/ 2164831 w 12192000"/>
              <a:gd name="connsiteY178" fmla="*/ 2010143 h 2237474"/>
              <a:gd name="connsiteX179" fmla="*/ 2152836 w 12192000"/>
              <a:gd name="connsiteY179" fmla="*/ 2010048 h 2237474"/>
              <a:gd name="connsiteX180" fmla="*/ 2117102 w 12192000"/>
              <a:gd name="connsiteY180" fmla="*/ 2023004 h 2237474"/>
              <a:gd name="connsiteX181" fmla="*/ 2111935 w 12192000"/>
              <a:gd name="connsiteY181" fmla="*/ 2023163 h 2237474"/>
              <a:gd name="connsiteX182" fmla="*/ 2089991 w 12192000"/>
              <a:gd name="connsiteY182" fmla="*/ 2034193 h 2237474"/>
              <a:gd name="connsiteX183" fmla="*/ 2058061 w 12192000"/>
              <a:gd name="connsiteY183" fmla="*/ 2047942 h 2237474"/>
              <a:gd name="connsiteX184" fmla="*/ 2055737 w 12192000"/>
              <a:gd name="connsiteY184" fmla="*/ 2047704 h 2237474"/>
              <a:gd name="connsiteX185" fmla="*/ 2042244 w 12192000"/>
              <a:gd name="connsiteY185" fmla="*/ 2055560 h 2237474"/>
              <a:gd name="connsiteX186" fmla="*/ 1976224 w 12192000"/>
              <a:gd name="connsiteY186" fmla="*/ 2074257 h 2237474"/>
              <a:gd name="connsiteX187" fmla="*/ 1877728 w 12192000"/>
              <a:gd name="connsiteY187" fmla="*/ 2101004 h 2237474"/>
              <a:gd name="connsiteX188" fmla="*/ 1759056 w 12192000"/>
              <a:gd name="connsiteY188" fmla="*/ 2125608 h 2237474"/>
              <a:gd name="connsiteX189" fmla="*/ 1637948 w 12192000"/>
              <a:gd name="connsiteY189" fmla="*/ 2172597 h 2237474"/>
              <a:gd name="connsiteX190" fmla="*/ 1434549 w 12192000"/>
              <a:gd name="connsiteY190" fmla="*/ 2234522 h 2237474"/>
              <a:gd name="connsiteX191" fmla="*/ 1398481 w 12192000"/>
              <a:gd name="connsiteY191" fmla="*/ 2237074 h 2237474"/>
              <a:gd name="connsiteX192" fmla="*/ 1398407 w 12192000"/>
              <a:gd name="connsiteY192" fmla="*/ 2237095 h 2237474"/>
              <a:gd name="connsiteX193" fmla="*/ 1370962 w 12192000"/>
              <a:gd name="connsiteY193" fmla="*/ 2237474 h 2237474"/>
              <a:gd name="connsiteX194" fmla="*/ 1356367 w 12192000"/>
              <a:gd name="connsiteY194" fmla="*/ 2235089 h 2237474"/>
              <a:gd name="connsiteX195" fmla="*/ 1324828 w 12192000"/>
              <a:gd name="connsiteY195" fmla="*/ 2231968 h 2237474"/>
              <a:gd name="connsiteX196" fmla="*/ 1297744 w 12192000"/>
              <a:gd name="connsiteY196" fmla="*/ 2235849 h 2237474"/>
              <a:gd name="connsiteX197" fmla="*/ 1286236 w 12192000"/>
              <a:gd name="connsiteY197" fmla="*/ 2233135 h 2237474"/>
              <a:gd name="connsiteX198" fmla="*/ 1283504 w 12192000"/>
              <a:gd name="connsiteY198" fmla="*/ 2233797 h 2237474"/>
              <a:gd name="connsiteX199" fmla="*/ 1279765 w 12192000"/>
              <a:gd name="connsiteY199" fmla="*/ 2229639 h 2237474"/>
              <a:gd name="connsiteX200" fmla="*/ 1195347 w 12192000"/>
              <a:gd name="connsiteY200" fmla="*/ 2212354 h 2237474"/>
              <a:gd name="connsiteX201" fmla="*/ 970251 w 12192000"/>
              <a:gd name="connsiteY201" fmla="*/ 2221029 h 2237474"/>
              <a:gd name="connsiteX202" fmla="*/ 812914 w 12192000"/>
              <a:gd name="connsiteY202" fmla="*/ 2202752 h 2237474"/>
              <a:gd name="connsiteX203" fmla="*/ 800195 w 12192000"/>
              <a:gd name="connsiteY203" fmla="*/ 2209407 h 2237474"/>
              <a:gd name="connsiteX204" fmla="*/ 784978 w 12192000"/>
              <a:gd name="connsiteY204" fmla="*/ 2212360 h 2237474"/>
              <a:gd name="connsiteX205" fmla="*/ 681987 w 12192000"/>
              <a:gd name="connsiteY205" fmla="*/ 2216757 h 2237474"/>
              <a:gd name="connsiteX206" fmla="*/ 669923 w 12192000"/>
              <a:gd name="connsiteY206" fmla="*/ 2211682 h 2237474"/>
              <a:gd name="connsiteX207" fmla="*/ 648680 w 12192000"/>
              <a:gd name="connsiteY207" fmla="*/ 2206229 h 2237474"/>
              <a:gd name="connsiteX208" fmla="*/ 597225 w 12192000"/>
              <a:gd name="connsiteY208" fmla="*/ 2180999 h 2237474"/>
              <a:gd name="connsiteX209" fmla="*/ 558449 w 12192000"/>
              <a:gd name="connsiteY209" fmla="*/ 2182346 h 2237474"/>
              <a:gd name="connsiteX210" fmla="*/ 550517 w 12192000"/>
              <a:gd name="connsiteY210" fmla="*/ 2182060 h 2237474"/>
              <a:gd name="connsiteX211" fmla="*/ 550309 w 12192000"/>
              <a:gd name="connsiteY211" fmla="*/ 2181825 h 2237474"/>
              <a:gd name="connsiteX212" fmla="*/ 541836 w 12192000"/>
              <a:gd name="connsiteY212" fmla="*/ 2181063 h 2237474"/>
              <a:gd name="connsiteX213" fmla="*/ 536057 w 12192000"/>
              <a:gd name="connsiteY213" fmla="*/ 2181537 h 2237474"/>
              <a:gd name="connsiteX214" fmla="*/ 520671 w 12192000"/>
              <a:gd name="connsiteY214" fmla="*/ 2180980 h 2237474"/>
              <a:gd name="connsiteX215" fmla="*/ 515024 w 12192000"/>
              <a:gd name="connsiteY215" fmla="*/ 2179258 h 2237474"/>
              <a:gd name="connsiteX216" fmla="*/ 512278 w 12192000"/>
              <a:gd name="connsiteY216" fmla="*/ 2176369 h 2237474"/>
              <a:gd name="connsiteX217" fmla="*/ 480419 w 12192000"/>
              <a:gd name="connsiteY217" fmla="*/ 2167807 h 2237474"/>
              <a:gd name="connsiteX218" fmla="*/ 413835 w 12192000"/>
              <a:gd name="connsiteY218" fmla="*/ 2156783 h 2237474"/>
              <a:gd name="connsiteX219" fmla="*/ 376513 w 12192000"/>
              <a:gd name="connsiteY219" fmla="*/ 2154014 h 2237474"/>
              <a:gd name="connsiteX220" fmla="*/ 273386 w 12192000"/>
              <a:gd name="connsiteY220" fmla="*/ 2142551 h 2237474"/>
              <a:gd name="connsiteX221" fmla="*/ 169207 w 12192000"/>
              <a:gd name="connsiteY221" fmla="*/ 2128100 h 2237474"/>
              <a:gd name="connsiteX222" fmla="*/ 93149 w 12192000"/>
              <a:gd name="connsiteY222" fmla="*/ 2105324 h 2237474"/>
              <a:gd name="connsiteX223" fmla="*/ 88109 w 12192000"/>
              <a:gd name="connsiteY223" fmla="*/ 2106704 h 2237474"/>
              <a:gd name="connsiteX224" fmla="*/ 80022 w 12192000"/>
              <a:gd name="connsiteY224" fmla="*/ 2107254 h 2237474"/>
              <a:gd name="connsiteX225" fmla="*/ 79717 w 12192000"/>
              <a:gd name="connsiteY225" fmla="*/ 2107046 h 2237474"/>
              <a:gd name="connsiteX226" fmla="*/ 72352 w 12192000"/>
              <a:gd name="connsiteY226" fmla="*/ 2107991 h 2237474"/>
              <a:gd name="connsiteX227" fmla="*/ 37645 w 12192000"/>
              <a:gd name="connsiteY227" fmla="*/ 2115401 h 2237474"/>
              <a:gd name="connsiteX228" fmla="*/ 4572 w 12192000"/>
              <a:gd name="connsiteY228" fmla="*/ 2111091 h 2237474"/>
              <a:gd name="connsiteX229" fmla="*/ 0 w 12192000"/>
              <a:gd name="connsiteY229" fmla="*/ 2110468 h 2237474"/>
              <a:gd name="connsiteX230" fmla="*/ 0 w 12192000"/>
              <a:gd name="connsiteY23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22771 w 12192000"/>
              <a:gd name="connsiteY66" fmla="*/ 1346645 h 2237474"/>
              <a:gd name="connsiteX67" fmla="*/ 7902328 w 12192000"/>
              <a:gd name="connsiteY67" fmla="*/ 1345865 h 2237474"/>
              <a:gd name="connsiteX68" fmla="*/ 7898322 w 12192000"/>
              <a:gd name="connsiteY68" fmla="*/ 1345689 h 2237474"/>
              <a:gd name="connsiteX69" fmla="*/ 7875879 w 12192000"/>
              <a:gd name="connsiteY69" fmla="*/ 1345646 h 2237474"/>
              <a:gd name="connsiteX70" fmla="*/ 7840612 w 12192000"/>
              <a:gd name="connsiteY70" fmla="*/ 1369373 h 2237474"/>
              <a:gd name="connsiteX71" fmla="*/ 7786819 w 12192000"/>
              <a:gd name="connsiteY71" fmla="*/ 1378970 h 2237474"/>
              <a:gd name="connsiteX72" fmla="*/ 7548172 w 12192000"/>
              <a:gd name="connsiteY72" fmla="*/ 1417460 h 2237474"/>
              <a:gd name="connsiteX73" fmla="*/ 7483437 w 12192000"/>
              <a:gd name="connsiteY73" fmla="*/ 1478152 h 2237474"/>
              <a:gd name="connsiteX74" fmla="*/ 7377870 w 12192000"/>
              <a:gd name="connsiteY74" fmla="*/ 1523319 h 2237474"/>
              <a:gd name="connsiteX75" fmla="*/ 7230737 w 12192000"/>
              <a:gd name="connsiteY75" fmla="*/ 1562633 h 2237474"/>
              <a:gd name="connsiteX76" fmla="*/ 7224458 w 12192000"/>
              <a:gd name="connsiteY76" fmla="*/ 1573008 h 2237474"/>
              <a:gd name="connsiteX77" fmla="*/ 7213486 w 12192000"/>
              <a:gd name="connsiteY77" fmla="*/ 1580987 h 2237474"/>
              <a:gd name="connsiteX78" fmla="*/ 7210972 w 12192000"/>
              <a:gd name="connsiteY78" fmla="*/ 1580856 h 2237474"/>
              <a:gd name="connsiteX79" fmla="*/ 7183121 w 12192000"/>
              <a:gd name="connsiteY79" fmla="*/ 1595162 h 2237474"/>
              <a:gd name="connsiteX80" fmla="*/ 7164601 w 12192000"/>
              <a:gd name="connsiteY80" fmla="*/ 1606490 h 2237474"/>
              <a:gd name="connsiteX81" fmla="*/ 7159286 w 12192000"/>
              <a:gd name="connsiteY81" fmla="*/ 1606850 h 2237474"/>
              <a:gd name="connsiteX82" fmla="*/ 7114651 w 12192000"/>
              <a:gd name="connsiteY82" fmla="*/ 1620959 h 2237474"/>
              <a:gd name="connsiteX83" fmla="*/ 7092727 w 12192000"/>
              <a:gd name="connsiteY83" fmla="*/ 1623628 h 2237474"/>
              <a:gd name="connsiteX84" fmla="*/ 7031309 w 12192000"/>
              <a:gd name="connsiteY84" fmla="*/ 1619451 h 2237474"/>
              <a:gd name="connsiteX85" fmla="*/ 6999084 w 12192000"/>
              <a:gd name="connsiteY85" fmla="*/ 1634317 h 2237474"/>
              <a:gd name="connsiteX86" fmla="*/ 6992107 w 12192000"/>
              <a:gd name="connsiteY86" fmla="*/ 1636860 h 2237474"/>
              <a:gd name="connsiteX87" fmla="*/ 6991765 w 12192000"/>
              <a:gd name="connsiteY87" fmla="*/ 1636725 h 2237474"/>
              <a:gd name="connsiteX88" fmla="*/ 6983996 w 12192000"/>
              <a:gd name="connsiteY88" fmla="*/ 1639040 h 2237474"/>
              <a:gd name="connsiteX89" fmla="*/ 6979383 w 12192000"/>
              <a:gd name="connsiteY89" fmla="*/ 1641496 h 2237474"/>
              <a:gd name="connsiteX90" fmla="*/ 6900177 w 12192000"/>
              <a:gd name="connsiteY90" fmla="*/ 1636016 h 2237474"/>
              <a:gd name="connsiteX91" fmla="*/ 6795372 w 12192000"/>
              <a:gd name="connsiteY91" fmla="*/ 1644845 h 2237474"/>
              <a:gd name="connsiteX92" fmla="*/ 6692251 w 12192000"/>
              <a:gd name="connsiteY92" fmla="*/ 1656357 h 2237474"/>
              <a:gd name="connsiteX93" fmla="*/ 6655235 w 12192000"/>
              <a:gd name="connsiteY93" fmla="*/ 1661869 h 2237474"/>
              <a:gd name="connsiteX94" fmla="*/ 6587857 w 12192000"/>
              <a:gd name="connsiteY94" fmla="*/ 1665769 h 2237474"/>
              <a:gd name="connsiteX95" fmla="*/ 6554894 w 12192000"/>
              <a:gd name="connsiteY95" fmla="*/ 1664428 h 2237474"/>
              <a:gd name="connsiteX96" fmla="*/ 6516595 w 12192000"/>
              <a:gd name="connsiteY96" fmla="*/ 1667475 h 2237474"/>
              <a:gd name="connsiteX97" fmla="*/ 6508541 w 12192000"/>
              <a:gd name="connsiteY97" fmla="*/ 1668757 h 2237474"/>
              <a:gd name="connsiteX98" fmla="*/ 6471012 w 12192000"/>
              <a:gd name="connsiteY98" fmla="*/ 1678604 h 2237474"/>
              <a:gd name="connsiteX99" fmla="*/ 6415265 w 12192000"/>
              <a:gd name="connsiteY99" fmla="*/ 1665317 h 2237474"/>
              <a:gd name="connsiteX100" fmla="*/ 6364035 w 12192000"/>
              <a:gd name="connsiteY100" fmla="*/ 1667683 h 2237474"/>
              <a:gd name="connsiteX101" fmla="*/ 6280959 w 12192000"/>
              <a:gd name="connsiteY101" fmla="*/ 1689329 h 2237474"/>
              <a:gd name="connsiteX102" fmla="*/ 6243319 w 12192000"/>
              <a:gd name="connsiteY102" fmla="*/ 1695560 h 2237474"/>
              <a:gd name="connsiteX103" fmla="*/ 6098321 w 12192000"/>
              <a:gd name="connsiteY103" fmla="*/ 1721646 h 2237474"/>
              <a:gd name="connsiteX104" fmla="*/ 5880652 w 12192000"/>
              <a:gd name="connsiteY104" fmla="*/ 1779643 h 2237474"/>
              <a:gd name="connsiteX105" fmla="*/ 5785959 w 12192000"/>
              <a:gd name="connsiteY105" fmla="*/ 1775307 h 2237474"/>
              <a:gd name="connsiteX106" fmla="*/ 5643534 w 12192000"/>
              <a:gd name="connsiteY106" fmla="*/ 1802919 h 2237474"/>
              <a:gd name="connsiteX107" fmla="*/ 5518799 w 12192000"/>
              <a:gd name="connsiteY107" fmla="*/ 1818312 h 2237474"/>
              <a:gd name="connsiteX108" fmla="*/ 5505014 w 12192000"/>
              <a:gd name="connsiteY108" fmla="*/ 1819259 h 2237474"/>
              <a:gd name="connsiteX109" fmla="*/ 5453307 w 12192000"/>
              <a:gd name="connsiteY109" fmla="*/ 1815450 h 2237474"/>
              <a:gd name="connsiteX110" fmla="*/ 5364192 w 12192000"/>
              <a:gd name="connsiteY110" fmla="*/ 1826074 h 2237474"/>
              <a:gd name="connsiteX111" fmla="*/ 5350380 w 12192000"/>
              <a:gd name="connsiteY111" fmla="*/ 1830891 h 2237474"/>
              <a:gd name="connsiteX112" fmla="*/ 5259633 w 12192000"/>
              <a:gd name="connsiteY112" fmla="*/ 1837160 h 2237474"/>
              <a:gd name="connsiteX113" fmla="*/ 5197513 w 12192000"/>
              <a:gd name="connsiteY113" fmla="*/ 1844718 h 2237474"/>
              <a:gd name="connsiteX114" fmla="*/ 5184170 w 12192000"/>
              <a:gd name="connsiteY114" fmla="*/ 1849402 h 2237474"/>
              <a:gd name="connsiteX115" fmla="*/ 5168852 w 12192000"/>
              <a:gd name="connsiteY115" fmla="*/ 1844846 h 2237474"/>
              <a:gd name="connsiteX116" fmla="*/ 5164370 w 12192000"/>
              <a:gd name="connsiteY116" fmla="*/ 1840597 h 2237474"/>
              <a:gd name="connsiteX117" fmla="*/ 5114927 w 12192000"/>
              <a:gd name="connsiteY117" fmla="*/ 1847827 h 2237474"/>
              <a:gd name="connsiteX118" fmla="*/ 5108970 w 12192000"/>
              <a:gd name="connsiteY118" fmla="*/ 1847935 h 2237474"/>
              <a:gd name="connsiteX119" fmla="*/ 5067961 w 12192000"/>
              <a:gd name="connsiteY119" fmla="*/ 1845917 h 2237474"/>
              <a:gd name="connsiteX120" fmla="*/ 5007075 w 12192000"/>
              <a:gd name="connsiteY120" fmla="*/ 1838626 h 2237474"/>
              <a:gd name="connsiteX121" fmla="*/ 4944087 w 12192000"/>
              <a:gd name="connsiteY121" fmla="*/ 1823332 h 2237474"/>
              <a:gd name="connsiteX122" fmla="*/ 4907662 w 12192000"/>
              <a:gd name="connsiteY122" fmla="*/ 1816900 h 2237474"/>
              <a:gd name="connsiteX123" fmla="*/ 4882386 w 12192000"/>
              <a:gd name="connsiteY123" fmla="*/ 1809844 h 2237474"/>
              <a:gd name="connsiteX124" fmla="*/ 4811440 w 12192000"/>
              <a:gd name="connsiteY124" fmla="*/ 1804655 h 2237474"/>
              <a:gd name="connsiteX125" fmla="*/ 4691075 w 12192000"/>
              <a:gd name="connsiteY125" fmla="*/ 1801389 h 2237474"/>
              <a:gd name="connsiteX126" fmla="*/ 4611738 w 12192000"/>
              <a:gd name="connsiteY126" fmla="*/ 1776964 h 2237474"/>
              <a:gd name="connsiteX127" fmla="*/ 4560070 w 12192000"/>
              <a:gd name="connsiteY127" fmla="*/ 1785640 h 2237474"/>
              <a:gd name="connsiteX128" fmla="*/ 4536503 w 12192000"/>
              <a:gd name="connsiteY128" fmla="*/ 1785334 h 2237474"/>
              <a:gd name="connsiteX129" fmla="*/ 4513724 w 12192000"/>
              <a:gd name="connsiteY129" fmla="*/ 1791996 h 2237474"/>
              <a:gd name="connsiteX130" fmla="*/ 4459810 w 12192000"/>
              <a:gd name="connsiteY130" fmla="*/ 1797886 h 2237474"/>
              <a:gd name="connsiteX131" fmla="*/ 4379064 w 12192000"/>
              <a:gd name="connsiteY131" fmla="*/ 1817177 h 2237474"/>
              <a:gd name="connsiteX132" fmla="*/ 4319209 w 12192000"/>
              <a:gd name="connsiteY132" fmla="*/ 1834833 h 2237474"/>
              <a:gd name="connsiteX133" fmla="*/ 4290981 w 12192000"/>
              <a:gd name="connsiteY133" fmla="*/ 1839677 h 2237474"/>
              <a:gd name="connsiteX134" fmla="*/ 4285792 w 12192000"/>
              <a:gd name="connsiteY134" fmla="*/ 1836231 h 2237474"/>
              <a:gd name="connsiteX135" fmla="*/ 4238372 w 12192000"/>
              <a:gd name="connsiteY135" fmla="*/ 1851480 h 2237474"/>
              <a:gd name="connsiteX136" fmla="*/ 4232517 w 12192000"/>
              <a:gd name="connsiteY136" fmla="*/ 1852567 h 2237474"/>
              <a:gd name="connsiteX137" fmla="*/ 4191732 w 12192000"/>
              <a:gd name="connsiteY137" fmla="*/ 1857328 h 2237474"/>
              <a:gd name="connsiteX138" fmla="*/ 4065532 w 12192000"/>
              <a:gd name="connsiteY138" fmla="*/ 1855477 h 2237474"/>
              <a:gd name="connsiteX139" fmla="*/ 4028460 w 12192000"/>
              <a:gd name="connsiteY139" fmla="*/ 1855137 h 2237474"/>
              <a:gd name="connsiteX140" fmla="*/ 4002267 w 12192000"/>
              <a:gd name="connsiteY140" fmla="*/ 1852352 h 2237474"/>
              <a:gd name="connsiteX141" fmla="*/ 3931396 w 12192000"/>
              <a:gd name="connsiteY141" fmla="*/ 1858915 h 2237474"/>
              <a:gd name="connsiteX142" fmla="*/ 3812162 w 12192000"/>
              <a:gd name="connsiteY142" fmla="*/ 1875501 h 2237474"/>
              <a:gd name="connsiteX143" fmla="*/ 3729530 w 12192000"/>
              <a:gd name="connsiteY143" fmla="*/ 1864513 h 2237474"/>
              <a:gd name="connsiteX144" fmla="*/ 3680177 w 12192000"/>
              <a:gd name="connsiteY144" fmla="*/ 1881552 h 2237474"/>
              <a:gd name="connsiteX145" fmla="*/ 3567259 w 12192000"/>
              <a:gd name="connsiteY145" fmla="*/ 1893482 h 2237474"/>
              <a:gd name="connsiteX146" fmla="*/ 3405770 w 12192000"/>
              <a:gd name="connsiteY146" fmla="*/ 1904591 h 2237474"/>
              <a:gd name="connsiteX147" fmla="*/ 3280097 w 12192000"/>
              <a:gd name="connsiteY147" fmla="*/ 1919610 h 2237474"/>
              <a:gd name="connsiteX148" fmla="*/ 3123424 w 12192000"/>
              <a:gd name="connsiteY148" fmla="*/ 1952930 h 2237474"/>
              <a:gd name="connsiteX149" fmla="*/ 3009910 w 12192000"/>
              <a:gd name="connsiteY149" fmla="*/ 1957866 h 2237474"/>
              <a:gd name="connsiteX150" fmla="*/ 2995934 w 12192000"/>
              <a:gd name="connsiteY150" fmla="*/ 1967085 h 2237474"/>
              <a:gd name="connsiteX151" fmla="*/ 2980071 w 12192000"/>
              <a:gd name="connsiteY151" fmla="*/ 1972988 h 2237474"/>
              <a:gd name="connsiteX152" fmla="*/ 2978094 w 12192000"/>
              <a:gd name="connsiteY152" fmla="*/ 1972369 h 2237474"/>
              <a:gd name="connsiteX153" fmla="*/ 2942858 w 12192000"/>
              <a:gd name="connsiteY153" fmla="*/ 1981367 h 2237474"/>
              <a:gd name="connsiteX154" fmla="*/ 2875436 w 12192000"/>
              <a:gd name="connsiteY154" fmla="*/ 1996977 h 2237474"/>
              <a:gd name="connsiteX155" fmla="*/ 2874892 w 12192000"/>
              <a:gd name="connsiteY155" fmla="*/ 1996085 h 2237474"/>
              <a:gd name="connsiteX156" fmla="*/ 2864145 w 12192000"/>
              <a:gd name="connsiteY156" fmla="*/ 1994061 h 2237474"/>
              <a:gd name="connsiteX157" fmla="*/ 2843662 w 12192000"/>
              <a:gd name="connsiteY157" fmla="*/ 1992498 h 2237474"/>
              <a:gd name="connsiteX158" fmla="*/ 2796128 w 12192000"/>
              <a:gd name="connsiteY158" fmla="*/ 1976403 h 2237474"/>
              <a:gd name="connsiteX159" fmla="*/ 2756784 w 12192000"/>
              <a:gd name="connsiteY159" fmla="*/ 1985116 h 2237474"/>
              <a:gd name="connsiteX160" fmla="*/ 2748833 w 12192000"/>
              <a:gd name="connsiteY160" fmla="*/ 1986323 h 2237474"/>
              <a:gd name="connsiteX161" fmla="*/ 2748661 w 12192000"/>
              <a:gd name="connsiteY161" fmla="*/ 1986122 h 2237474"/>
              <a:gd name="connsiteX162" fmla="*/ 2740251 w 12192000"/>
              <a:gd name="connsiteY162" fmla="*/ 1986946 h 2237474"/>
              <a:gd name="connsiteX163" fmla="*/ 2718916 w 12192000"/>
              <a:gd name="connsiteY163" fmla="*/ 1990867 h 2237474"/>
              <a:gd name="connsiteX164" fmla="*/ 2713522 w 12192000"/>
              <a:gd name="connsiteY164" fmla="*/ 1990173 h 2237474"/>
              <a:gd name="connsiteX165" fmla="*/ 2680597 w 12192000"/>
              <a:gd name="connsiteY165" fmla="*/ 1984996 h 2237474"/>
              <a:gd name="connsiteX166" fmla="*/ 2578178 w 12192000"/>
              <a:gd name="connsiteY166" fmla="*/ 1990531 h 2237474"/>
              <a:gd name="connsiteX167" fmla="*/ 2476147 w 12192000"/>
              <a:gd name="connsiteY167" fmla="*/ 1998305 h 2237474"/>
              <a:gd name="connsiteX168" fmla="*/ 2373568 w 12192000"/>
              <a:gd name="connsiteY168" fmla="*/ 2003219 h 2237474"/>
              <a:gd name="connsiteX169" fmla="*/ 2321399 w 12192000"/>
              <a:gd name="connsiteY169" fmla="*/ 1989467 h 2237474"/>
              <a:gd name="connsiteX170" fmla="*/ 2315525 w 12192000"/>
              <a:gd name="connsiteY170" fmla="*/ 1989708 h 2237474"/>
              <a:gd name="connsiteX171" fmla="*/ 2300792 w 12192000"/>
              <a:gd name="connsiteY171" fmla="*/ 1994290 h 2237474"/>
              <a:gd name="connsiteX172" fmla="*/ 2295469 w 12192000"/>
              <a:gd name="connsiteY172" fmla="*/ 1996659 h 2237474"/>
              <a:gd name="connsiteX173" fmla="*/ 2287219 w 12192000"/>
              <a:gd name="connsiteY173" fmla="*/ 1998750 h 2237474"/>
              <a:gd name="connsiteX174" fmla="*/ 2286948 w 12192000"/>
              <a:gd name="connsiteY174" fmla="*/ 1998596 h 2237474"/>
              <a:gd name="connsiteX175" fmla="*/ 2243069 w 12192000"/>
              <a:gd name="connsiteY175" fmla="*/ 2015111 h 2237474"/>
              <a:gd name="connsiteX176" fmla="*/ 2186609 w 12192000"/>
              <a:gd name="connsiteY176" fmla="*/ 2008263 h 2237474"/>
              <a:gd name="connsiteX177" fmla="*/ 2164831 w 12192000"/>
              <a:gd name="connsiteY177" fmla="*/ 2010143 h 2237474"/>
              <a:gd name="connsiteX178" fmla="*/ 2152836 w 12192000"/>
              <a:gd name="connsiteY178" fmla="*/ 2010048 h 2237474"/>
              <a:gd name="connsiteX179" fmla="*/ 2117102 w 12192000"/>
              <a:gd name="connsiteY179" fmla="*/ 2023004 h 2237474"/>
              <a:gd name="connsiteX180" fmla="*/ 2111935 w 12192000"/>
              <a:gd name="connsiteY180" fmla="*/ 2023163 h 2237474"/>
              <a:gd name="connsiteX181" fmla="*/ 2089991 w 12192000"/>
              <a:gd name="connsiteY181" fmla="*/ 2034193 h 2237474"/>
              <a:gd name="connsiteX182" fmla="*/ 2058061 w 12192000"/>
              <a:gd name="connsiteY182" fmla="*/ 2047942 h 2237474"/>
              <a:gd name="connsiteX183" fmla="*/ 2055737 w 12192000"/>
              <a:gd name="connsiteY183" fmla="*/ 2047704 h 2237474"/>
              <a:gd name="connsiteX184" fmla="*/ 2042244 w 12192000"/>
              <a:gd name="connsiteY184" fmla="*/ 2055560 h 2237474"/>
              <a:gd name="connsiteX185" fmla="*/ 1976224 w 12192000"/>
              <a:gd name="connsiteY185" fmla="*/ 2074257 h 2237474"/>
              <a:gd name="connsiteX186" fmla="*/ 1877728 w 12192000"/>
              <a:gd name="connsiteY186" fmla="*/ 2101004 h 2237474"/>
              <a:gd name="connsiteX187" fmla="*/ 1759056 w 12192000"/>
              <a:gd name="connsiteY187" fmla="*/ 2125608 h 2237474"/>
              <a:gd name="connsiteX188" fmla="*/ 1637948 w 12192000"/>
              <a:gd name="connsiteY188" fmla="*/ 2172597 h 2237474"/>
              <a:gd name="connsiteX189" fmla="*/ 1434549 w 12192000"/>
              <a:gd name="connsiteY189" fmla="*/ 2234522 h 2237474"/>
              <a:gd name="connsiteX190" fmla="*/ 1398481 w 12192000"/>
              <a:gd name="connsiteY190" fmla="*/ 2237074 h 2237474"/>
              <a:gd name="connsiteX191" fmla="*/ 1398407 w 12192000"/>
              <a:gd name="connsiteY191" fmla="*/ 2237095 h 2237474"/>
              <a:gd name="connsiteX192" fmla="*/ 1370962 w 12192000"/>
              <a:gd name="connsiteY192" fmla="*/ 2237474 h 2237474"/>
              <a:gd name="connsiteX193" fmla="*/ 1356367 w 12192000"/>
              <a:gd name="connsiteY193" fmla="*/ 2235089 h 2237474"/>
              <a:gd name="connsiteX194" fmla="*/ 1324828 w 12192000"/>
              <a:gd name="connsiteY194" fmla="*/ 2231968 h 2237474"/>
              <a:gd name="connsiteX195" fmla="*/ 1297744 w 12192000"/>
              <a:gd name="connsiteY195" fmla="*/ 2235849 h 2237474"/>
              <a:gd name="connsiteX196" fmla="*/ 1286236 w 12192000"/>
              <a:gd name="connsiteY196" fmla="*/ 2233135 h 2237474"/>
              <a:gd name="connsiteX197" fmla="*/ 1283504 w 12192000"/>
              <a:gd name="connsiteY197" fmla="*/ 2233797 h 2237474"/>
              <a:gd name="connsiteX198" fmla="*/ 1279765 w 12192000"/>
              <a:gd name="connsiteY198" fmla="*/ 2229639 h 2237474"/>
              <a:gd name="connsiteX199" fmla="*/ 1195347 w 12192000"/>
              <a:gd name="connsiteY199" fmla="*/ 2212354 h 2237474"/>
              <a:gd name="connsiteX200" fmla="*/ 970251 w 12192000"/>
              <a:gd name="connsiteY200" fmla="*/ 2221029 h 2237474"/>
              <a:gd name="connsiteX201" fmla="*/ 812914 w 12192000"/>
              <a:gd name="connsiteY201" fmla="*/ 2202752 h 2237474"/>
              <a:gd name="connsiteX202" fmla="*/ 800195 w 12192000"/>
              <a:gd name="connsiteY202" fmla="*/ 2209407 h 2237474"/>
              <a:gd name="connsiteX203" fmla="*/ 784978 w 12192000"/>
              <a:gd name="connsiteY203" fmla="*/ 2212360 h 2237474"/>
              <a:gd name="connsiteX204" fmla="*/ 681987 w 12192000"/>
              <a:gd name="connsiteY204" fmla="*/ 2216757 h 2237474"/>
              <a:gd name="connsiteX205" fmla="*/ 669923 w 12192000"/>
              <a:gd name="connsiteY205" fmla="*/ 2211682 h 2237474"/>
              <a:gd name="connsiteX206" fmla="*/ 648680 w 12192000"/>
              <a:gd name="connsiteY206" fmla="*/ 2206229 h 2237474"/>
              <a:gd name="connsiteX207" fmla="*/ 597225 w 12192000"/>
              <a:gd name="connsiteY207" fmla="*/ 2180999 h 2237474"/>
              <a:gd name="connsiteX208" fmla="*/ 558449 w 12192000"/>
              <a:gd name="connsiteY208" fmla="*/ 2182346 h 2237474"/>
              <a:gd name="connsiteX209" fmla="*/ 550517 w 12192000"/>
              <a:gd name="connsiteY209" fmla="*/ 2182060 h 2237474"/>
              <a:gd name="connsiteX210" fmla="*/ 550309 w 12192000"/>
              <a:gd name="connsiteY210" fmla="*/ 2181825 h 2237474"/>
              <a:gd name="connsiteX211" fmla="*/ 541836 w 12192000"/>
              <a:gd name="connsiteY211" fmla="*/ 2181063 h 2237474"/>
              <a:gd name="connsiteX212" fmla="*/ 536057 w 12192000"/>
              <a:gd name="connsiteY212" fmla="*/ 2181537 h 2237474"/>
              <a:gd name="connsiteX213" fmla="*/ 520671 w 12192000"/>
              <a:gd name="connsiteY213" fmla="*/ 2180980 h 2237474"/>
              <a:gd name="connsiteX214" fmla="*/ 515024 w 12192000"/>
              <a:gd name="connsiteY214" fmla="*/ 2179258 h 2237474"/>
              <a:gd name="connsiteX215" fmla="*/ 512278 w 12192000"/>
              <a:gd name="connsiteY215" fmla="*/ 2176369 h 2237474"/>
              <a:gd name="connsiteX216" fmla="*/ 480419 w 12192000"/>
              <a:gd name="connsiteY216" fmla="*/ 2167807 h 2237474"/>
              <a:gd name="connsiteX217" fmla="*/ 413835 w 12192000"/>
              <a:gd name="connsiteY217" fmla="*/ 2156783 h 2237474"/>
              <a:gd name="connsiteX218" fmla="*/ 376513 w 12192000"/>
              <a:gd name="connsiteY218" fmla="*/ 2154014 h 2237474"/>
              <a:gd name="connsiteX219" fmla="*/ 273386 w 12192000"/>
              <a:gd name="connsiteY219" fmla="*/ 2142551 h 2237474"/>
              <a:gd name="connsiteX220" fmla="*/ 169207 w 12192000"/>
              <a:gd name="connsiteY220" fmla="*/ 2128100 h 2237474"/>
              <a:gd name="connsiteX221" fmla="*/ 93149 w 12192000"/>
              <a:gd name="connsiteY221" fmla="*/ 2105324 h 2237474"/>
              <a:gd name="connsiteX222" fmla="*/ 88109 w 12192000"/>
              <a:gd name="connsiteY222" fmla="*/ 2106704 h 2237474"/>
              <a:gd name="connsiteX223" fmla="*/ 80022 w 12192000"/>
              <a:gd name="connsiteY223" fmla="*/ 2107254 h 2237474"/>
              <a:gd name="connsiteX224" fmla="*/ 79717 w 12192000"/>
              <a:gd name="connsiteY224" fmla="*/ 2107046 h 2237474"/>
              <a:gd name="connsiteX225" fmla="*/ 72352 w 12192000"/>
              <a:gd name="connsiteY225" fmla="*/ 2107991 h 2237474"/>
              <a:gd name="connsiteX226" fmla="*/ 37645 w 12192000"/>
              <a:gd name="connsiteY226" fmla="*/ 2115401 h 2237474"/>
              <a:gd name="connsiteX227" fmla="*/ 4572 w 12192000"/>
              <a:gd name="connsiteY227" fmla="*/ 2111091 h 2237474"/>
              <a:gd name="connsiteX228" fmla="*/ 0 w 12192000"/>
              <a:gd name="connsiteY228" fmla="*/ 2110468 h 2237474"/>
              <a:gd name="connsiteX229" fmla="*/ 0 w 12192000"/>
              <a:gd name="connsiteY22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83996 w 12192000"/>
              <a:gd name="connsiteY87" fmla="*/ 1639040 h 2237474"/>
              <a:gd name="connsiteX88" fmla="*/ 6979383 w 12192000"/>
              <a:gd name="connsiteY88" fmla="*/ 1641496 h 2237474"/>
              <a:gd name="connsiteX89" fmla="*/ 6900177 w 12192000"/>
              <a:gd name="connsiteY89" fmla="*/ 1636016 h 2237474"/>
              <a:gd name="connsiteX90" fmla="*/ 6795372 w 12192000"/>
              <a:gd name="connsiteY90" fmla="*/ 1644845 h 2237474"/>
              <a:gd name="connsiteX91" fmla="*/ 6692251 w 12192000"/>
              <a:gd name="connsiteY91" fmla="*/ 1656357 h 2237474"/>
              <a:gd name="connsiteX92" fmla="*/ 6655235 w 12192000"/>
              <a:gd name="connsiteY92" fmla="*/ 1661869 h 2237474"/>
              <a:gd name="connsiteX93" fmla="*/ 6587857 w 12192000"/>
              <a:gd name="connsiteY93" fmla="*/ 1665769 h 2237474"/>
              <a:gd name="connsiteX94" fmla="*/ 6554894 w 12192000"/>
              <a:gd name="connsiteY94" fmla="*/ 1664428 h 2237474"/>
              <a:gd name="connsiteX95" fmla="*/ 6516595 w 12192000"/>
              <a:gd name="connsiteY95" fmla="*/ 1667475 h 2237474"/>
              <a:gd name="connsiteX96" fmla="*/ 6508541 w 12192000"/>
              <a:gd name="connsiteY96" fmla="*/ 1668757 h 2237474"/>
              <a:gd name="connsiteX97" fmla="*/ 6471012 w 12192000"/>
              <a:gd name="connsiteY97" fmla="*/ 1678604 h 2237474"/>
              <a:gd name="connsiteX98" fmla="*/ 6415265 w 12192000"/>
              <a:gd name="connsiteY98" fmla="*/ 1665317 h 2237474"/>
              <a:gd name="connsiteX99" fmla="*/ 6364035 w 12192000"/>
              <a:gd name="connsiteY99" fmla="*/ 1667683 h 2237474"/>
              <a:gd name="connsiteX100" fmla="*/ 6280959 w 12192000"/>
              <a:gd name="connsiteY100" fmla="*/ 1689329 h 2237474"/>
              <a:gd name="connsiteX101" fmla="*/ 6243319 w 12192000"/>
              <a:gd name="connsiteY101" fmla="*/ 1695560 h 2237474"/>
              <a:gd name="connsiteX102" fmla="*/ 6098321 w 12192000"/>
              <a:gd name="connsiteY102" fmla="*/ 1721646 h 2237474"/>
              <a:gd name="connsiteX103" fmla="*/ 5880652 w 12192000"/>
              <a:gd name="connsiteY103" fmla="*/ 1779643 h 2237474"/>
              <a:gd name="connsiteX104" fmla="*/ 5785959 w 12192000"/>
              <a:gd name="connsiteY104" fmla="*/ 1775307 h 2237474"/>
              <a:gd name="connsiteX105" fmla="*/ 5643534 w 12192000"/>
              <a:gd name="connsiteY105" fmla="*/ 1802919 h 2237474"/>
              <a:gd name="connsiteX106" fmla="*/ 5518799 w 12192000"/>
              <a:gd name="connsiteY106" fmla="*/ 1818312 h 2237474"/>
              <a:gd name="connsiteX107" fmla="*/ 5505014 w 12192000"/>
              <a:gd name="connsiteY107" fmla="*/ 1819259 h 2237474"/>
              <a:gd name="connsiteX108" fmla="*/ 5453307 w 12192000"/>
              <a:gd name="connsiteY108" fmla="*/ 1815450 h 2237474"/>
              <a:gd name="connsiteX109" fmla="*/ 5364192 w 12192000"/>
              <a:gd name="connsiteY109" fmla="*/ 1826074 h 2237474"/>
              <a:gd name="connsiteX110" fmla="*/ 5350380 w 12192000"/>
              <a:gd name="connsiteY110" fmla="*/ 1830891 h 2237474"/>
              <a:gd name="connsiteX111" fmla="*/ 5259633 w 12192000"/>
              <a:gd name="connsiteY111" fmla="*/ 1837160 h 2237474"/>
              <a:gd name="connsiteX112" fmla="*/ 5197513 w 12192000"/>
              <a:gd name="connsiteY112" fmla="*/ 1844718 h 2237474"/>
              <a:gd name="connsiteX113" fmla="*/ 5184170 w 12192000"/>
              <a:gd name="connsiteY113" fmla="*/ 1849402 h 2237474"/>
              <a:gd name="connsiteX114" fmla="*/ 5168852 w 12192000"/>
              <a:gd name="connsiteY114" fmla="*/ 1844846 h 2237474"/>
              <a:gd name="connsiteX115" fmla="*/ 5164370 w 12192000"/>
              <a:gd name="connsiteY115" fmla="*/ 1840597 h 2237474"/>
              <a:gd name="connsiteX116" fmla="*/ 5114927 w 12192000"/>
              <a:gd name="connsiteY116" fmla="*/ 1847827 h 2237474"/>
              <a:gd name="connsiteX117" fmla="*/ 5108970 w 12192000"/>
              <a:gd name="connsiteY117" fmla="*/ 1847935 h 2237474"/>
              <a:gd name="connsiteX118" fmla="*/ 5067961 w 12192000"/>
              <a:gd name="connsiteY118" fmla="*/ 1845917 h 2237474"/>
              <a:gd name="connsiteX119" fmla="*/ 5007075 w 12192000"/>
              <a:gd name="connsiteY119" fmla="*/ 1838626 h 2237474"/>
              <a:gd name="connsiteX120" fmla="*/ 4944087 w 12192000"/>
              <a:gd name="connsiteY120" fmla="*/ 1823332 h 2237474"/>
              <a:gd name="connsiteX121" fmla="*/ 4907662 w 12192000"/>
              <a:gd name="connsiteY121" fmla="*/ 1816900 h 2237474"/>
              <a:gd name="connsiteX122" fmla="*/ 4882386 w 12192000"/>
              <a:gd name="connsiteY122" fmla="*/ 1809844 h 2237474"/>
              <a:gd name="connsiteX123" fmla="*/ 4811440 w 12192000"/>
              <a:gd name="connsiteY123" fmla="*/ 1804655 h 2237474"/>
              <a:gd name="connsiteX124" fmla="*/ 4691075 w 12192000"/>
              <a:gd name="connsiteY124" fmla="*/ 1801389 h 2237474"/>
              <a:gd name="connsiteX125" fmla="*/ 4611738 w 12192000"/>
              <a:gd name="connsiteY125" fmla="*/ 1776964 h 2237474"/>
              <a:gd name="connsiteX126" fmla="*/ 4560070 w 12192000"/>
              <a:gd name="connsiteY126" fmla="*/ 1785640 h 2237474"/>
              <a:gd name="connsiteX127" fmla="*/ 4536503 w 12192000"/>
              <a:gd name="connsiteY127" fmla="*/ 1785334 h 2237474"/>
              <a:gd name="connsiteX128" fmla="*/ 4513724 w 12192000"/>
              <a:gd name="connsiteY128" fmla="*/ 1791996 h 2237474"/>
              <a:gd name="connsiteX129" fmla="*/ 4459810 w 12192000"/>
              <a:gd name="connsiteY129" fmla="*/ 1797886 h 2237474"/>
              <a:gd name="connsiteX130" fmla="*/ 4379064 w 12192000"/>
              <a:gd name="connsiteY130" fmla="*/ 1817177 h 2237474"/>
              <a:gd name="connsiteX131" fmla="*/ 4319209 w 12192000"/>
              <a:gd name="connsiteY131" fmla="*/ 1834833 h 2237474"/>
              <a:gd name="connsiteX132" fmla="*/ 4290981 w 12192000"/>
              <a:gd name="connsiteY132" fmla="*/ 1839677 h 2237474"/>
              <a:gd name="connsiteX133" fmla="*/ 4285792 w 12192000"/>
              <a:gd name="connsiteY133" fmla="*/ 1836231 h 2237474"/>
              <a:gd name="connsiteX134" fmla="*/ 4238372 w 12192000"/>
              <a:gd name="connsiteY134" fmla="*/ 1851480 h 2237474"/>
              <a:gd name="connsiteX135" fmla="*/ 4232517 w 12192000"/>
              <a:gd name="connsiteY135" fmla="*/ 1852567 h 2237474"/>
              <a:gd name="connsiteX136" fmla="*/ 4191732 w 12192000"/>
              <a:gd name="connsiteY136" fmla="*/ 1857328 h 2237474"/>
              <a:gd name="connsiteX137" fmla="*/ 4065532 w 12192000"/>
              <a:gd name="connsiteY137" fmla="*/ 1855477 h 2237474"/>
              <a:gd name="connsiteX138" fmla="*/ 4028460 w 12192000"/>
              <a:gd name="connsiteY138" fmla="*/ 1855137 h 2237474"/>
              <a:gd name="connsiteX139" fmla="*/ 4002267 w 12192000"/>
              <a:gd name="connsiteY139" fmla="*/ 1852352 h 2237474"/>
              <a:gd name="connsiteX140" fmla="*/ 3931396 w 12192000"/>
              <a:gd name="connsiteY140" fmla="*/ 1858915 h 2237474"/>
              <a:gd name="connsiteX141" fmla="*/ 3812162 w 12192000"/>
              <a:gd name="connsiteY141" fmla="*/ 1875501 h 2237474"/>
              <a:gd name="connsiteX142" fmla="*/ 3729530 w 12192000"/>
              <a:gd name="connsiteY142" fmla="*/ 1864513 h 2237474"/>
              <a:gd name="connsiteX143" fmla="*/ 3680177 w 12192000"/>
              <a:gd name="connsiteY143" fmla="*/ 1881552 h 2237474"/>
              <a:gd name="connsiteX144" fmla="*/ 3567259 w 12192000"/>
              <a:gd name="connsiteY144" fmla="*/ 1893482 h 2237474"/>
              <a:gd name="connsiteX145" fmla="*/ 3405770 w 12192000"/>
              <a:gd name="connsiteY145" fmla="*/ 1904591 h 2237474"/>
              <a:gd name="connsiteX146" fmla="*/ 3280097 w 12192000"/>
              <a:gd name="connsiteY146" fmla="*/ 1919610 h 2237474"/>
              <a:gd name="connsiteX147" fmla="*/ 3123424 w 12192000"/>
              <a:gd name="connsiteY147" fmla="*/ 1952930 h 2237474"/>
              <a:gd name="connsiteX148" fmla="*/ 3009910 w 12192000"/>
              <a:gd name="connsiteY148" fmla="*/ 1957866 h 2237474"/>
              <a:gd name="connsiteX149" fmla="*/ 2995934 w 12192000"/>
              <a:gd name="connsiteY149" fmla="*/ 1967085 h 2237474"/>
              <a:gd name="connsiteX150" fmla="*/ 2980071 w 12192000"/>
              <a:gd name="connsiteY150" fmla="*/ 1972988 h 2237474"/>
              <a:gd name="connsiteX151" fmla="*/ 2978094 w 12192000"/>
              <a:gd name="connsiteY151" fmla="*/ 1972369 h 2237474"/>
              <a:gd name="connsiteX152" fmla="*/ 2942858 w 12192000"/>
              <a:gd name="connsiteY152" fmla="*/ 1981367 h 2237474"/>
              <a:gd name="connsiteX153" fmla="*/ 2875436 w 12192000"/>
              <a:gd name="connsiteY153" fmla="*/ 1996977 h 2237474"/>
              <a:gd name="connsiteX154" fmla="*/ 2874892 w 12192000"/>
              <a:gd name="connsiteY154" fmla="*/ 1996085 h 2237474"/>
              <a:gd name="connsiteX155" fmla="*/ 2864145 w 12192000"/>
              <a:gd name="connsiteY155" fmla="*/ 1994061 h 2237474"/>
              <a:gd name="connsiteX156" fmla="*/ 2843662 w 12192000"/>
              <a:gd name="connsiteY156" fmla="*/ 1992498 h 2237474"/>
              <a:gd name="connsiteX157" fmla="*/ 2796128 w 12192000"/>
              <a:gd name="connsiteY157" fmla="*/ 1976403 h 2237474"/>
              <a:gd name="connsiteX158" fmla="*/ 2756784 w 12192000"/>
              <a:gd name="connsiteY158" fmla="*/ 1985116 h 2237474"/>
              <a:gd name="connsiteX159" fmla="*/ 2748833 w 12192000"/>
              <a:gd name="connsiteY159" fmla="*/ 1986323 h 2237474"/>
              <a:gd name="connsiteX160" fmla="*/ 2748661 w 12192000"/>
              <a:gd name="connsiteY160" fmla="*/ 1986122 h 2237474"/>
              <a:gd name="connsiteX161" fmla="*/ 2740251 w 12192000"/>
              <a:gd name="connsiteY161" fmla="*/ 1986946 h 2237474"/>
              <a:gd name="connsiteX162" fmla="*/ 2718916 w 12192000"/>
              <a:gd name="connsiteY162" fmla="*/ 1990867 h 2237474"/>
              <a:gd name="connsiteX163" fmla="*/ 2713522 w 12192000"/>
              <a:gd name="connsiteY163" fmla="*/ 1990173 h 2237474"/>
              <a:gd name="connsiteX164" fmla="*/ 2680597 w 12192000"/>
              <a:gd name="connsiteY164" fmla="*/ 1984996 h 2237474"/>
              <a:gd name="connsiteX165" fmla="*/ 2578178 w 12192000"/>
              <a:gd name="connsiteY165" fmla="*/ 1990531 h 2237474"/>
              <a:gd name="connsiteX166" fmla="*/ 2476147 w 12192000"/>
              <a:gd name="connsiteY166" fmla="*/ 1998305 h 2237474"/>
              <a:gd name="connsiteX167" fmla="*/ 2373568 w 12192000"/>
              <a:gd name="connsiteY167" fmla="*/ 2003219 h 2237474"/>
              <a:gd name="connsiteX168" fmla="*/ 2321399 w 12192000"/>
              <a:gd name="connsiteY168" fmla="*/ 1989467 h 2237474"/>
              <a:gd name="connsiteX169" fmla="*/ 2315525 w 12192000"/>
              <a:gd name="connsiteY169" fmla="*/ 1989708 h 2237474"/>
              <a:gd name="connsiteX170" fmla="*/ 2300792 w 12192000"/>
              <a:gd name="connsiteY170" fmla="*/ 1994290 h 2237474"/>
              <a:gd name="connsiteX171" fmla="*/ 2295469 w 12192000"/>
              <a:gd name="connsiteY171" fmla="*/ 1996659 h 2237474"/>
              <a:gd name="connsiteX172" fmla="*/ 2287219 w 12192000"/>
              <a:gd name="connsiteY172" fmla="*/ 1998750 h 2237474"/>
              <a:gd name="connsiteX173" fmla="*/ 2286948 w 12192000"/>
              <a:gd name="connsiteY173" fmla="*/ 1998596 h 2237474"/>
              <a:gd name="connsiteX174" fmla="*/ 2243069 w 12192000"/>
              <a:gd name="connsiteY174" fmla="*/ 2015111 h 2237474"/>
              <a:gd name="connsiteX175" fmla="*/ 2186609 w 12192000"/>
              <a:gd name="connsiteY175" fmla="*/ 2008263 h 2237474"/>
              <a:gd name="connsiteX176" fmla="*/ 2164831 w 12192000"/>
              <a:gd name="connsiteY176" fmla="*/ 2010143 h 2237474"/>
              <a:gd name="connsiteX177" fmla="*/ 2152836 w 12192000"/>
              <a:gd name="connsiteY177" fmla="*/ 2010048 h 2237474"/>
              <a:gd name="connsiteX178" fmla="*/ 2117102 w 12192000"/>
              <a:gd name="connsiteY178" fmla="*/ 2023004 h 2237474"/>
              <a:gd name="connsiteX179" fmla="*/ 2111935 w 12192000"/>
              <a:gd name="connsiteY179" fmla="*/ 2023163 h 2237474"/>
              <a:gd name="connsiteX180" fmla="*/ 2089991 w 12192000"/>
              <a:gd name="connsiteY180" fmla="*/ 2034193 h 2237474"/>
              <a:gd name="connsiteX181" fmla="*/ 2058061 w 12192000"/>
              <a:gd name="connsiteY181" fmla="*/ 2047942 h 2237474"/>
              <a:gd name="connsiteX182" fmla="*/ 2055737 w 12192000"/>
              <a:gd name="connsiteY182" fmla="*/ 2047704 h 2237474"/>
              <a:gd name="connsiteX183" fmla="*/ 2042244 w 12192000"/>
              <a:gd name="connsiteY183" fmla="*/ 2055560 h 2237474"/>
              <a:gd name="connsiteX184" fmla="*/ 1976224 w 12192000"/>
              <a:gd name="connsiteY184" fmla="*/ 2074257 h 2237474"/>
              <a:gd name="connsiteX185" fmla="*/ 1877728 w 12192000"/>
              <a:gd name="connsiteY185" fmla="*/ 2101004 h 2237474"/>
              <a:gd name="connsiteX186" fmla="*/ 1759056 w 12192000"/>
              <a:gd name="connsiteY186" fmla="*/ 2125608 h 2237474"/>
              <a:gd name="connsiteX187" fmla="*/ 1637948 w 12192000"/>
              <a:gd name="connsiteY187" fmla="*/ 2172597 h 2237474"/>
              <a:gd name="connsiteX188" fmla="*/ 1434549 w 12192000"/>
              <a:gd name="connsiteY188" fmla="*/ 2234522 h 2237474"/>
              <a:gd name="connsiteX189" fmla="*/ 1398481 w 12192000"/>
              <a:gd name="connsiteY189" fmla="*/ 2237074 h 2237474"/>
              <a:gd name="connsiteX190" fmla="*/ 1398407 w 12192000"/>
              <a:gd name="connsiteY190" fmla="*/ 2237095 h 2237474"/>
              <a:gd name="connsiteX191" fmla="*/ 1370962 w 12192000"/>
              <a:gd name="connsiteY191" fmla="*/ 2237474 h 2237474"/>
              <a:gd name="connsiteX192" fmla="*/ 1356367 w 12192000"/>
              <a:gd name="connsiteY192" fmla="*/ 2235089 h 2237474"/>
              <a:gd name="connsiteX193" fmla="*/ 1324828 w 12192000"/>
              <a:gd name="connsiteY193" fmla="*/ 2231968 h 2237474"/>
              <a:gd name="connsiteX194" fmla="*/ 1297744 w 12192000"/>
              <a:gd name="connsiteY194" fmla="*/ 2235849 h 2237474"/>
              <a:gd name="connsiteX195" fmla="*/ 1286236 w 12192000"/>
              <a:gd name="connsiteY195" fmla="*/ 2233135 h 2237474"/>
              <a:gd name="connsiteX196" fmla="*/ 1283504 w 12192000"/>
              <a:gd name="connsiteY196" fmla="*/ 2233797 h 2237474"/>
              <a:gd name="connsiteX197" fmla="*/ 1279765 w 12192000"/>
              <a:gd name="connsiteY197" fmla="*/ 2229639 h 2237474"/>
              <a:gd name="connsiteX198" fmla="*/ 1195347 w 12192000"/>
              <a:gd name="connsiteY198" fmla="*/ 2212354 h 2237474"/>
              <a:gd name="connsiteX199" fmla="*/ 970251 w 12192000"/>
              <a:gd name="connsiteY199" fmla="*/ 2221029 h 2237474"/>
              <a:gd name="connsiteX200" fmla="*/ 812914 w 12192000"/>
              <a:gd name="connsiteY200" fmla="*/ 2202752 h 2237474"/>
              <a:gd name="connsiteX201" fmla="*/ 800195 w 12192000"/>
              <a:gd name="connsiteY201" fmla="*/ 2209407 h 2237474"/>
              <a:gd name="connsiteX202" fmla="*/ 784978 w 12192000"/>
              <a:gd name="connsiteY202" fmla="*/ 2212360 h 2237474"/>
              <a:gd name="connsiteX203" fmla="*/ 681987 w 12192000"/>
              <a:gd name="connsiteY203" fmla="*/ 2216757 h 2237474"/>
              <a:gd name="connsiteX204" fmla="*/ 669923 w 12192000"/>
              <a:gd name="connsiteY204" fmla="*/ 2211682 h 2237474"/>
              <a:gd name="connsiteX205" fmla="*/ 648680 w 12192000"/>
              <a:gd name="connsiteY205" fmla="*/ 2206229 h 2237474"/>
              <a:gd name="connsiteX206" fmla="*/ 597225 w 12192000"/>
              <a:gd name="connsiteY206" fmla="*/ 2180999 h 2237474"/>
              <a:gd name="connsiteX207" fmla="*/ 558449 w 12192000"/>
              <a:gd name="connsiteY207" fmla="*/ 2182346 h 2237474"/>
              <a:gd name="connsiteX208" fmla="*/ 550517 w 12192000"/>
              <a:gd name="connsiteY208" fmla="*/ 2182060 h 2237474"/>
              <a:gd name="connsiteX209" fmla="*/ 550309 w 12192000"/>
              <a:gd name="connsiteY209" fmla="*/ 2181825 h 2237474"/>
              <a:gd name="connsiteX210" fmla="*/ 541836 w 12192000"/>
              <a:gd name="connsiteY210" fmla="*/ 2181063 h 2237474"/>
              <a:gd name="connsiteX211" fmla="*/ 536057 w 12192000"/>
              <a:gd name="connsiteY211" fmla="*/ 2181537 h 2237474"/>
              <a:gd name="connsiteX212" fmla="*/ 520671 w 12192000"/>
              <a:gd name="connsiteY212" fmla="*/ 2180980 h 2237474"/>
              <a:gd name="connsiteX213" fmla="*/ 515024 w 12192000"/>
              <a:gd name="connsiteY213" fmla="*/ 2179258 h 2237474"/>
              <a:gd name="connsiteX214" fmla="*/ 512278 w 12192000"/>
              <a:gd name="connsiteY214" fmla="*/ 2176369 h 2237474"/>
              <a:gd name="connsiteX215" fmla="*/ 480419 w 12192000"/>
              <a:gd name="connsiteY215" fmla="*/ 2167807 h 2237474"/>
              <a:gd name="connsiteX216" fmla="*/ 413835 w 12192000"/>
              <a:gd name="connsiteY216" fmla="*/ 2156783 h 2237474"/>
              <a:gd name="connsiteX217" fmla="*/ 376513 w 12192000"/>
              <a:gd name="connsiteY217" fmla="*/ 2154014 h 2237474"/>
              <a:gd name="connsiteX218" fmla="*/ 273386 w 12192000"/>
              <a:gd name="connsiteY218" fmla="*/ 2142551 h 2237474"/>
              <a:gd name="connsiteX219" fmla="*/ 169207 w 12192000"/>
              <a:gd name="connsiteY219" fmla="*/ 2128100 h 2237474"/>
              <a:gd name="connsiteX220" fmla="*/ 93149 w 12192000"/>
              <a:gd name="connsiteY220" fmla="*/ 2105324 h 2237474"/>
              <a:gd name="connsiteX221" fmla="*/ 88109 w 12192000"/>
              <a:gd name="connsiteY221" fmla="*/ 2106704 h 2237474"/>
              <a:gd name="connsiteX222" fmla="*/ 80022 w 12192000"/>
              <a:gd name="connsiteY222" fmla="*/ 2107254 h 2237474"/>
              <a:gd name="connsiteX223" fmla="*/ 79717 w 12192000"/>
              <a:gd name="connsiteY223" fmla="*/ 2107046 h 2237474"/>
              <a:gd name="connsiteX224" fmla="*/ 72352 w 12192000"/>
              <a:gd name="connsiteY224" fmla="*/ 2107991 h 2237474"/>
              <a:gd name="connsiteX225" fmla="*/ 37645 w 12192000"/>
              <a:gd name="connsiteY225" fmla="*/ 2115401 h 2237474"/>
              <a:gd name="connsiteX226" fmla="*/ 4572 w 12192000"/>
              <a:gd name="connsiteY226" fmla="*/ 2111091 h 2237474"/>
              <a:gd name="connsiteX227" fmla="*/ 0 w 12192000"/>
              <a:gd name="connsiteY227" fmla="*/ 2110468 h 2237474"/>
              <a:gd name="connsiteX228" fmla="*/ 0 w 12192000"/>
              <a:gd name="connsiteY22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83996 w 12192000"/>
              <a:gd name="connsiteY87" fmla="*/ 1639040 h 2237474"/>
              <a:gd name="connsiteX88" fmla="*/ 6900177 w 12192000"/>
              <a:gd name="connsiteY88" fmla="*/ 1636016 h 2237474"/>
              <a:gd name="connsiteX89" fmla="*/ 6795372 w 12192000"/>
              <a:gd name="connsiteY89" fmla="*/ 1644845 h 2237474"/>
              <a:gd name="connsiteX90" fmla="*/ 6692251 w 12192000"/>
              <a:gd name="connsiteY90" fmla="*/ 1656357 h 2237474"/>
              <a:gd name="connsiteX91" fmla="*/ 6655235 w 12192000"/>
              <a:gd name="connsiteY91" fmla="*/ 1661869 h 2237474"/>
              <a:gd name="connsiteX92" fmla="*/ 6587857 w 12192000"/>
              <a:gd name="connsiteY92" fmla="*/ 1665769 h 2237474"/>
              <a:gd name="connsiteX93" fmla="*/ 6554894 w 12192000"/>
              <a:gd name="connsiteY93" fmla="*/ 1664428 h 2237474"/>
              <a:gd name="connsiteX94" fmla="*/ 6516595 w 12192000"/>
              <a:gd name="connsiteY94" fmla="*/ 1667475 h 2237474"/>
              <a:gd name="connsiteX95" fmla="*/ 6508541 w 12192000"/>
              <a:gd name="connsiteY95" fmla="*/ 1668757 h 2237474"/>
              <a:gd name="connsiteX96" fmla="*/ 6471012 w 12192000"/>
              <a:gd name="connsiteY96" fmla="*/ 1678604 h 2237474"/>
              <a:gd name="connsiteX97" fmla="*/ 6415265 w 12192000"/>
              <a:gd name="connsiteY97" fmla="*/ 1665317 h 2237474"/>
              <a:gd name="connsiteX98" fmla="*/ 6364035 w 12192000"/>
              <a:gd name="connsiteY98" fmla="*/ 1667683 h 2237474"/>
              <a:gd name="connsiteX99" fmla="*/ 6280959 w 12192000"/>
              <a:gd name="connsiteY99" fmla="*/ 1689329 h 2237474"/>
              <a:gd name="connsiteX100" fmla="*/ 6243319 w 12192000"/>
              <a:gd name="connsiteY100" fmla="*/ 1695560 h 2237474"/>
              <a:gd name="connsiteX101" fmla="*/ 6098321 w 12192000"/>
              <a:gd name="connsiteY101" fmla="*/ 1721646 h 2237474"/>
              <a:gd name="connsiteX102" fmla="*/ 5880652 w 12192000"/>
              <a:gd name="connsiteY102" fmla="*/ 1779643 h 2237474"/>
              <a:gd name="connsiteX103" fmla="*/ 5785959 w 12192000"/>
              <a:gd name="connsiteY103" fmla="*/ 1775307 h 2237474"/>
              <a:gd name="connsiteX104" fmla="*/ 5643534 w 12192000"/>
              <a:gd name="connsiteY104" fmla="*/ 1802919 h 2237474"/>
              <a:gd name="connsiteX105" fmla="*/ 5518799 w 12192000"/>
              <a:gd name="connsiteY105" fmla="*/ 1818312 h 2237474"/>
              <a:gd name="connsiteX106" fmla="*/ 5505014 w 12192000"/>
              <a:gd name="connsiteY106" fmla="*/ 1819259 h 2237474"/>
              <a:gd name="connsiteX107" fmla="*/ 5453307 w 12192000"/>
              <a:gd name="connsiteY107" fmla="*/ 1815450 h 2237474"/>
              <a:gd name="connsiteX108" fmla="*/ 5364192 w 12192000"/>
              <a:gd name="connsiteY108" fmla="*/ 1826074 h 2237474"/>
              <a:gd name="connsiteX109" fmla="*/ 5350380 w 12192000"/>
              <a:gd name="connsiteY109" fmla="*/ 1830891 h 2237474"/>
              <a:gd name="connsiteX110" fmla="*/ 5259633 w 12192000"/>
              <a:gd name="connsiteY110" fmla="*/ 1837160 h 2237474"/>
              <a:gd name="connsiteX111" fmla="*/ 5197513 w 12192000"/>
              <a:gd name="connsiteY111" fmla="*/ 1844718 h 2237474"/>
              <a:gd name="connsiteX112" fmla="*/ 5184170 w 12192000"/>
              <a:gd name="connsiteY112" fmla="*/ 1849402 h 2237474"/>
              <a:gd name="connsiteX113" fmla="*/ 5168852 w 12192000"/>
              <a:gd name="connsiteY113" fmla="*/ 1844846 h 2237474"/>
              <a:gd name="connsiteX114" fmla="*/ 5164370 w 12192000"/>
              <a:gd name="connsiteY114" fmla="*/ 1840597 h 2237474"/>
              <a:gd name="connsiteX115" fmla="*/ 5114927 w 12192000"/>
              <a:gd name="connsiteY115" fmla="*/ 1847827 h 2237474"/>
              <a:gd name="connsiteX116" fmla="*/ 5108970 w 12192000"/>
              <a:gd name="connsiteY116" fmla="*/ 1847935 h 2237474"/>
              <a:gd name="connsiteX117" fmla="*/ 5067961 w 12192000"/>
              <a:gd name="connsiteY117" fmla="*/ 1845917 h 2237474"/>
              <a:gd name="connsiteX118" fmla="*/ 5007075 w 12192000"/>
              <a:gd name="connsiteY118" fmla="*/ 1838626 h 2237474"/>
              <a:gd name="connsiteX119" fmla="*/ 4944087 w 12192000"/>
              <a:gd name="connsiteY119" fmla="*/ 1823332 h 2237474"/>
              <a:gd name="connsiteX120" fmla="*/ 4907662 w 12192000"/>
              <a:gd name="connsiteY120" fmla="*/ 1816900 h 2237474"/>
              <a:gd name="connsiteX121" fmla="*/ 4882386 w 12192000"/>
              <a:gd name="connsiteY121" fmla="*/ 1809844 h 2237474"/>
              <a:gd name="connsiteX122" fmla="*/ 4811440 w 12192000"/>
              <a:gd name="connsiteY122" fmla="*/ 1804655 h 2237474"/>
              <a:gd name="connsiteX123" fmla="*/ 4691075 w 12192000"/>
              <a:gd name="connsiteY123" fmla="*/ 1801389 h 2237474"/>
              <a:gd name="connsiteX124" fmla="*/ 4611738 w 12192000"/>
              <a:gd name="connsiteY124" fmla="*/ 1776964 h 2237474"/>
              <a:gd name="connsiteX125" fmla="*/ 4560070 w 12192000"/>
              <a:gd name="connsiteY125" fmla="*/ 1785640 h 2237474"/>
              <a:gd name="connsiteX126" fmla="*/ 4536503 w 12192000"/>
              <a:gd name="connsiteY126" fmla="*/ 1785334 h 2237474"/>
              <a:gd name="connsiteX127" fmla="*/ 4513724 w 12192000"/>
              <a:gd name="connsiteY127" fmla="*/ 1791996 h 2237474"/>
              <a:gd name="connsiteX128" fmla="*/ 4459810 w 12192000"/>
              <a:gd name="connsiteY128" fmla="*/ 1797886 h 2237474"/>
              <a:gd name="connsiteX129" fmla="*/ 4379064 w 12192000"/>
              <a:gd name="connsiteY129" fmla="*/ 1817177 h 2237474"/>
              <a:gd name="connsiteX130" fmla="*/ 4319209 w 12192000"/>
              <a:gd name="connsiteY130" fmla="*/ 1834833 h 2237474"/>
              <a:gd name="connsiteX131" fmla="*/ 4290981 w 12192000"/>
              <a:gd name="connsiteY131" fmla="*/ 1839677 h 2237474"/>
              <a:gd name="connsiteX132" fmla="*/ 4285792 w 12192000"/>
              <a:gd name="connsiteY132" fmla="*/ 1836231 h 2237474"/>
              <a:gd name="connsiteX133" fmla="*/ 4238372 w 12192000"/>
              <a:gd name="connsiteY133" fmla="*/ 1851480 h 2237474"/>
              <a:gd name="connsiteX134" fmla="*/ 4232517 w 12192000"/>
              <a:gd name="connsiteY134" fmla="*/ 1852567 h 2237474"/>
              <a:gd name="connsiteX135" fmla="*/ 4191732 w 12192000"/>
              <a:gd name="connsiteY135" fmla="*/ 1857328 h 2237474"/>
              <a:gd name="connsiteX136" fmla="*/ 4065532 w 12192000"/>
              <a:gd name="connsiteY136" fmla="*/ 1855477 h 2237474"/>
              <a:gd name="connsiteX137" fmla="*/ 4028460 w 12192000"/>
              <a:gd name="connsiteY137" fmla="*/ 1855137 h 2237474"/>
              <a:gd name="connsiteX138" fmla="*/ 4002267 w 12192000"/>
              <a:gd name="connsiteY138" fmla="*/ 1852352 h 2237474"/>
              <a:gd name="connsiteX139" fmla="*/ 3931396 w 12192000"/>
              <a:gd name="connsiteY139" fmla="*/ 1858915 h 2237474"/>
              <a:gd name="connsiteX140" fmla="*/ 3812162 w 12192000"/>
              <a:gd name="connsiteY140" fmla="*/ 1875501 h 2237474"/>
              <a:gd name="connsiteX141" fmla="*/ 3729530 w 12192000"/>
              <a:gd name="connsiteY141" fmla="*/ 1864513 h 2237474"/>
              <a:gd name="connsiteX142" fmla="*/ 3680177 w 12192000"/>
              <a:gd name="connsiteY142" fmla="*/ 1881552 h 2237474"/>
              <a:gd name="connsiteX143" fmla="*/ 3567259 w 12192000"/>
              <a:gd name="connsiteY143" fmla="*/ 1893482 h 2237474"/>
              <a:gd name="connsiteX144" fmla="*/ 3405770 w 12192000"/>
              <a:gd name="connsiteY144" fmla="*/ 1904591 h 2237474"/>
              <a:gd name="connsiteX145" fmla="*/ 3280097 w 12192000"/>
              <a:gd name="connsiteY145" fmla="*/ 1919610 h 2237474"/>
              <a:gd name="connsiteX146" fmla="*/ 3123424 w 12192000"/>
              <a:gd name="connsiteY146" fmla="*/ 1952930 h 2237474"/>
              <a:gd name="connsiteX147" fmla="*/ 3009910 w 12192000"/>
              <a:gd name="connsiteY147" fmla="*/ 1957866 h 2237474"/>
              <a:gd name="connsiteX148" fmla="*/ 2995934 w 12192000"/>
              <a:gd name="connsiteY148" fmla="*/ 1967085 h 2237474"/>
              <a:gd name="connsiteX149" fmla="*/ 2980071 w 12192000"/>
              <a:gd name="connsiteY149" fmla="*/ 1972988 h 2237474"/>
              <a:gd name="connsiteX150" fmla="*/ 2978094 w 12192000"/>
              <a:gd name="connsiteY150" fmla="*/ 1972369 h 2237474"/>
              <a:gd name="connsiteX151" fmla="*/ 2942858 w 12192000"/>
              <a:gd name="connsiteY151" fmla="*/ 1981367 h 2237474"/>
              <a:gd name="connsiteX152" fmla="*/ 2875436 w 12192000"/>
              <a:gd name="connsiteY152" fmla="*/ 1996977 h 2237474"/>
              <a:gd name="connsiteX153" fmla="*/ 2874892 w 12192000"/>
              <a:gd name="connsiteY153" fmla="*/ 1996085 h 2237474"/>
              <a:gd name="connsiteX154" fmla="*/ 2864145 w 12192000"/>
              <a:gd name="connsiteY154" fmla="*/ 1994061 h 2237474"/>
              <a:gd name="connsiteX155" fmla="*/ 2843662 w 12192000"/>
              <a:gd name="connsiteY155" fmla="*/ 1992498 h 2237474"/>
              <a:gd name="connsiteX156" fmla="*/ 2796128 w 12192000"/>
              <a:gd name="connsiteY156" fmla="*/ 1976403 h 2237474"/>
              <a:gd name="connsiteX157" fmla="*/ 2756784 w 12192000"/>
              <a:gd name="connsiteY157" fmla="*/ 1985116 h 2237474"/>
              <a:gd name="connsiteX158" fmla="*/ 2748833 w 12192000"/>
              <a:gd name="connsiteY158" fmla="*/ 1986323 h 2237474"/>
              <a:gd name="connsiteX159" fmla="*/ 2748661 w 12192000"/>
              <a:gd name="connsiteY159" fmla="*/ 1986122 h 2237474"/>
              <a:gd name="connsiteX160" fmla="*/ 2740251 w 12192000"/>
              <a:gd name="connsiteY160" fmla="*/ 1986946 h 2237474"/>
              <a:gd name="connsiteX161" fmla="*/ 2718916 w 12192000"/>
              <a:gd name="connsiteY161" fmla="*/ 1990867 h 2237474"/>
              <a:gd name="connsiteX162" fmla="*/ 2713522 w 12192000"/>
              <a:gd name="connsiteY162" fmla="*/ 1990173 h 2237474"/>
              <a:gd name="connsiteX163" fmla="*/ 2680597 w 12192000"/>
              <a:gd name="connsiteY163" fmla="*/ 1984996 h 2237474"/>
              <a:gd name="connsiteX164" fmla="*/ 2578178 w 12192000"/>
              <a:gd name="connsiteY164" fmla="*/ 1990531 h 2237474"/>
              <a:gd name="connsiteX165" fmla="*/ 2476147 w 12192000"/>
              <a:gd name="connsiteY165" fmla="*/ 1998305 h 2237474"/>
              <a:gd name="connsiteX166" fmla="*/ 2373568 w 12192000"/>
              <a:gd name="connsiteY166" fmla="*/ 2003219 h 2237474"/>
              <a:gd name="connsiteX167" fmla="*/ 2321399 w 12192000"/>
              <a:gd name="connsiteY167" fmla="*/ 1989467 h 2237474"/>
              <a:gd name="connsiteX168" fmla="*/ 2315525 w 12192000"/>
              <a:gd name="connsiteY168" fmla="*/ 1989708 h 2237474"/>
              <a:gd name="connsiteX169" fmla="*/ 2300792 w 12192000"/>
              <a:gd name="connsiteY169" fmla="*/ 1994290 h 2237474"/>
              <a:gd name="connsiteX170" fmla="*/ 2295469 w 12192000"/>
              <a:gd name="connsiteY170" fmla="*/ 1996659 h 2237474"/>
              <a:gd name="connsiteX171" fmla="*/ 2287219 w 12192000"/>
              <a:gd name="connsiteY171" fmla="*/ 1998750 h 2237474"/>
              <a:gd name="connsiteX172" fmla="*/ 2286948 w 12192000"/>
              <a:gd name="connsiteY172" fmla="*/ 1998596 h 2237474"/>
              <a:gd name="connsiteX173" fmla="*/ 2243069 w 12192000"/>
              <a:gd name="connsiteY173" fmla="*/ 2015111 h 2237474"/>
              <a:gd name="connsiteX174" fmla="*/ 2186609 w 12192000"/>
              <a:gd name="connsiteY174" fmla="*/ 2008263 h 2237474"/>
              <a:gd name="connsiteX175" fmla="*/ 2164831 w 12192000"/>
              <a:gd name="connsiteY175" fmla="*/ 2010143 h 2237474"/>
              <a:gd name="connsiteX176" fmla="*/ 2152836 w 12192000"/>
              <a:gd name="connsiteY176" fmla="*/ 2010048 h 2237474"/>
              <a:gd name="connsiteX177" fmla="*/ 2117102 w 12192000"/>
              <a:gd name="connsiteY177" fmla="*/ 2023004 h 2237474"/>
              <a:gd name="connsiteX178" fmla="*/ 2111935 w 12192000"/>
              <a:gd name="connsiteY178" fmla="*/ 2023163 h 2237474"/>
              <a:gd name="connsiteX179" fmla="*/ 2089991 w 12192000"/>
              <a:gd name="connsiteY179" fmla="*/ 2034193 h 2237474"/>
              <a:gd name="connsiteX180" fmla="*/ 2058061 w 12192000"/>
              <a:gd name="connsiteY180" fmla="*/ 2047942 h 2237474"/>
              <a:gd name="connsiteX181" fmla="*/ 2055737 w 12192000"/>
              <a:gd name="connsiteY181" fmla="*/ 2047704 h 2237474"/>
              <a:gd name="connsiteX182" fmla="*/ 2042244 w 12192000"/>
              <a:gd name="connsiteY182" fmla="*/ 2055560 h 2237474"/>
              <a:gd name="connsiteX183" fmla="*/ 1976224 w 12192000"/>
              <a:gd name="connsiteY183" fmla="*/ 2074257 h 2237474"/>
              <a:gd name="connsiteX184" fmla="*/ 1877728 w 12192000"/>
              <a:gd name="connsiteY184" fmla="*/ 2101004 h 2237474"/>
              <a:gd name="connsiteX185" fmla="*/ 1759056 w 12192000"/>
              <a:gd name="connsiteY185" fmla="*/ 2125608 h 2237474"/>
              <a:gd name="connsiteX186" fmla="*/ 1637948 w 12192000"/>
              <a:gd name="connsiteY186" fmla="*/ 2172597 h 2237474"/>
              <a:gd name="connsiteX187" fmla="*/ 1434549 w 12192000"/>
              <a:gd name="connsiteY187" fmla="*/ 2234522 h 2237474"/>
              <a:gd name="connsiteX188" fmla="*/ 1398481 w 12192000"/>
              <a:gd name="connsiteY188" fmla="*/ 2237074 h 2237474"/>
              <a:gd name="connsiteX189" fmla="*/ 1398407 w 12192000"/>
              <a:gd name="connsiteY189" fmla="*/ 2237095 h 2237474"/>
              <a:gd name="connsiteX190" fmla="*/ 1370962 w 12192000"/>
              <a:gd name="connsiteY190" fmla="*/ 2237474 h 2237474"/>
              <a:gd name="connsiteX191" fmla="*/ 1356367 w 12192000"/>
              <a:gd name="connsiteY191" fmla="*/ 2235089 h 2237474"/>
              <a:gd name="connsiteX192" fmla="*/ 1324828 w 12192000"/>
              <a:gd name="connsiteY192" fmla="*/ 2231968 h 2237474"/>
              <a:gd name="connsiteX193" fmla="*/ 1297744 w 12192000"/>
              <a:gd name="connsiteY193" fmla="*/ 2235849 h 2237474"/>
              <a:gd name="connsiteX194" fmla="*/ 1286236 w 12192000"/>
              <a:gd name="connsiteY194" fmla="*/ 2233135 h 2237474"/>
              <a:gd name="connsiteX195" fmla="*/ 1283504 w 12192000"/>
              <a:gd name="connsiteY195" fmla="*/ 2233797 h 2237474"/>
              <a:gd name="connsiteX196" fmla="*/ 1279765 w 12192000"/>
              <a:gd name="connsiteY196" fmla="*/ 2229639 h 2237474"/>
              <a:gd name="connsiteX197" fmla="*/ 1195347 w 12192000"/>
              <a:gd name="connsiteY197" fmla="*/ 2212354 h 2237474"/>
              <a:gd name="connsiteX198" fmla="*/ 970251 w 12192000"/>
              <a:gd name="connsiteY198" fmla="*/ 2221029 h 2237474"/>
              <a:gd name="connsiteX199" fmla="*/ 812914 w 12192000"/>
              <a:gd name="connsiteY199" fmla="*/ 2202752 h 2237474"/>
              <a:gd name="connsiteX200" fmla="*/ 800195 w 12192000"/>
              <a:gd name="connsiteY200" fmla="*/ 2209407 h 2237474"/>
              <a:gd name="connsiteX201" fmla="*/ 784978 w 12192000"/>
              <a:gd name="connsiteY201" fmla="*/ 2212360 h 2237474"/>
              <a:gd name="connsiteX202" fmla="*/ 681987 w 12192000"/>
              <a:gd name="connsiteY202" fmla="*/ 2216757 h 2237474"/>
              <a:gd name="connsiteX203" fmla="*/ 669923 w 12192000"/>
              <a:gd name="connsiteY203" fmla="*/ 2211682 h 2237474"/>
              <a:gd name="connsiteX204" fmla="*/ 648680 w 12192000"/>
              <a:gd name="connsiteY204" fmla="*/ 2206229 h 2237474"/>
              <a:gd name="connsiteX205" fmla="*/ 597225 w 12192000"/>
              <a:gd name="connsiteY205" fmla="*/ 2180999 h 2237474"/>
              <a:gd name="connsiteX206" fmla="*/ 558449 w 12192000"/>
              <a:gd name="connsiteY206" fmla="*/ 2182346 h 2237474"/>
              <a:gd name="connsiteX207" fmla="*/ 550517 w 12192000"/>
              <a:gd name="connsiteY207" fmla="*/ 2182060 h 2237474"/>
              <a:gd name="connsiteX208" fmla="*/ 550309 w 12192000"/>
              <a:gd name="connsiteY208" fmla="*/ 2181825 h 2237474"/>
              <a:gd name="connsiteX209" fmla="*/ 541836 w 12192000"/>
              <a:gd name="connsiteY209" fmla="*/ 2181063 h 2237474"/>
              <a:gd name="connsiteX210" fmla="*/ 536057 w 12192000"/>
              <a:gd name="connsiteY210" fmla="*/ 2181537 h 2237474"/>
              <a:gd name="connsiteX211" fmla="*/ 520671 w 12192000"/>
              <a:gd name="connsiteY211" fmla="*/ 2180980 h 2237474"/>
              <a:gd name="connsiteX212" fmla="*/ 515024 w 12192000"/>
              <a:gd name="connsiteY212" fmla="*/ 2179258 h 2237474"/>
              <a:gd name="connsiteX213" fmla="*/ 512278 w 12192000"/>
              <a:gd name="connsiteY213" fmla="*/ 2176369 h 2237474"/>
              <a:gd name="connsiteX214" fmla="*/ 480419 w 12192000"/>
              <a:gd name="connsiteY214" fmla="*/ 2167807 h 2237474"/>
              <a:gd name="connsiteX215" fmla="*/ 413835 w 12192000"/>
              <a:gd name="connsiteY215" fmla="*/ 2156783 h 2237474"/>
              <a:gd name="connsiteX216" fmla="*/ 376513 w 12192000"/>
              <a:gd name="connsiteY216" fmla="*/ 2154014 h 2237474"/>
              <a:gd name="connsiteX217" fmla="*/ 273386 w 12192000"/>
              <a:gd name="connsiteY217" fmla="*/ 2142551 h 2237474"/>
              <a:gd name="connsiteX218" fmla="*/ 169207 w 12192000"/>
              <a:gd name="connsiteY218" fmla="*/ 2128100 h 2237474"/>
              <a:gd name="connsiteX219" fmla="*/ 93149 w 12192000"/>
              <a:gd name="connsiteY219" fmla="*/ 2105324 h 2237474"/>
              <a:gd name="connsiteX220" fmla="*/ 88109 w 12192000"/>
              <a:gd name="connsiteY220" fmla="*/ 2106704 h 2237474"/>
              <a:gd name="connsiteX221" fmla="*/ 80022 w 12192000"/>
              <a:gd name="connsiteY221" fmla="*/ 2107254 h 2237474"/>
              <a:gd name="connsiteX222" fmla="*/ 79717 w 12192000"/>
              <a:gd name="connsiteY222" fmla="*/ 2107046 h 2237474"/>
              <a:gd name="connsiteX223" fmla="*/ 72352 w 12192000"/>
              <a:gd name="connsiteY223" fmla="*/ 2107991 h 2237474"/>
              <a:gd name="connsiteX224" fmla="*/ 37645 w 12192000"/>
              <a:gd name="connsiteY224" fmla="*/ 2115401 h 2237474"/>
              <a:gd name="connsiteX225" fmla="*/ 4572 w 12192000"/>
              <a:gd name="connsiteY225" fmla="*/ 2111091 h 2237474"/>
              <a:gd name="connsiteX226" fmla="*/ 0 w 12192000"/>
              <a:gd name="connsiteY226" fmla="*/ 2110468 h 2237474"/>
              <a:gd name="connsiteX227" fmla="*/ 0 w 12192000"/>
              <a:gd name="connsiteY22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59286 w 12192000"/>
              <a:gd name="connsiteY80" fmla="*/ 1606850 h 2237474"/>
              <a:gd name="connsiteX81" fmla="*/ 7114651 w 12192000"/>
              <a:gd name="connsiteY81" fmla="*/ 1620959 h 2237474"/>
              <a:gd name="connsiteX82" fmla="*/ 7092727 w 12192000"/>
              <a:gd name="connsiteY82" fmla="*/ 1623628 h 2237474"/>
              <a:gd name="connsiteX83" fmla="*/ 7031309 w 12192000"/>
              <a:gd name="connsiteY83" fmla="*/ 1619451 h 2237474"/>
              <a:gd name="connsiteX84" fmla="*/ 6999084 w 12192000"/>
              <a:gd name="connsiteY84" fmla="*/ 1634317 h 2237474"/>
              <a:gd name="connsiteX85" fmla="*/ 6992107 w 12192000"/>
              <a:gd name="connsiteY85" fmla="*/ 1636860 h 2237474"/>
              <a:gd name="connsiteX86" fmla="*/ 6991765 w 12192000"/>
              <a:gd name="connsiteY86" fmla="*/ 1636725 h 2237474"/>
              <a:gd name="connsiteX87" fmla="*/ 6900177 w 12192000"/>
              <a:gd name="connsiteY87" fmla="*/ 1636016 h 2237474"/>
              <a:gd name="connsiteX88" fmla="*/ 6795372 w 12192000"/>
              <a:gd name="connsiteY88" fmla="*/ 1644845 h 2237474"/>
              <a:gd name="connsiteX89" fmla="*/ 6692251 w 12192000"/>
              <a:gd name="connsiteY89" fmla="*/ 1656357 h 2237474"/>
              <a:gd name="connsiteX90" fmla="*/ 6655235 w 12192000"/>
              <a:gd name="connsiteY90" fmla="*/ 1661869 h 2237474"/>
              <a:gd name="connsiteX91" fmla="*/ 6587857 w 12192000"/>
              <a:gd name="connsiteY91" fmla="*/ 1665769 h 2237474"/>
              <a:gd name="connsiteX92" fmla="*/ 6554894 w 12192000"/>
              <a:gd name="connsiteY92" fmla="*/ 1664428 h 2237474"/>
              <a:gd name="connsiteX93" fmla="*/ 6516595 w 12192000"/>
              <a:gd name="connsiteY93" fmla="*/ 1667475 h 2237474"/>
              <a:gd name="connsiteX94" fmla="*/ 6508541 w 12192000"/>
              <a:gd name="connsiteY94" fmla="*/ 1668757 h 2237474"/>
              <a:gd name="connsiteX95" fmla="*/ 6471012 w 12192000"/>
              <a:gd name="connsiteY95" fmla="*/ 1678604 h 2237474"/>
              <a:gd name="connsiteX96" fmla="*/ 6415265 w 12192000"/>
              <a:gd name="connsiteY96" fmla="*/ 1665317 h 2237474"/>
              <a:gd name="connsiteX97" fmla="*/ 6364035 w 12192000"/>
              <a:gd name="connsiteY97" fmla="*/ 1667683 h 2237474"/>
              <a:gd name="connsiteX98" fmla="*/ 6280959 w 12192000"/>
              <a:gd name="connsiteY98" fmla="*/ 1689329 h 2237474"/>
              <a:gd name="connsiteX99" fmla="*/ 6243319 w 12192000"/>
              <a:gd name="connsiteY99" fmla="*/ 1695560 h 2237474"/>
              <a:gd name="connsiteX100" fmla="*/ 6098321 w 12192000"/>
              <a:gd name="connsiteY100" fmla="*/ 1721646 h 2237474"/>
              <a:gd name="connsiteX101" fmla="*/ 5880652 w 12192000"/>
              <a:gd name="connsiteY101" fmla="*/ 1779643 h 2237474"/>
              <a:gd name="connsiteX102" fmla="*/ 5785959 w 12192000"/>
              <a:gd name="connsiteY102" fmla="*/ 1775307 h 2237474"/>
              <a:gd name="connsiteX103" fmla="*/ 5643534 w 12192000"/>
              <a:gd name="connsiteY103" fmla="*/ 1802919 h 2237474"/>
              <a:gd name="connsiteX104" fmla="*/ 5518799 w 12192000"/>
              <a:gd name="connsiteY104" fmla="*/ 1818312 h 2237474"/>
              <a:gd name="connsiteX105" fmla="*/ 5505014 w 12192000"/>
              <a:gd name="connsiteY105" fmla="*/ 1819259 h 2237474"/>
              <a:gd name="connsiteX106" fmla="*/ 5453307 w 12192000"/>
              <a:gd name="connsiteY106" fmla="*/ 1815450 h 2237474"/>
              <a:gd name="connsiteX107" fmla="*/ 5364192 w 12192000"/>
              <a:gd name="connsiteY107" fmla="*/ 1826074 h 2237474"/>
              <a:gd name="connsiteX108" fmla="*/ 5350380 w 12192000"/>
              <a:gd name="connsiteY108" fmla="*/ 1830891 h 2237474"/>
              <a:gd name="connsiteX109" fmla="*/ 5259633 w 12192000"/>
              <a:gd name="connsiteY109" fmla="*/ 1837160 h 2237474"/>
              <a:gd name="connsiteX110" fmla="*/ 5197513 w 12192000"/>
              <a:gd name="connsiteY110" fmla="*/ 1844718 h 2237474"/>
              <a:gd name="connsiteX111" fmla="*/ 5184170 w 12192000"/>
              <a:gd name="connsiteY111" fmla="*/ 1849402 h 2237474"/>
              <a:gd name="connsiteX112" fmla="*/ 5168852 w 12192000"/>
              <a:gd name="connsiteY112" fmla="*/ 1844846 h 2237474"/>
              <a:gd name="connsiteX113" fmla="*/ 5164370 w 12192000"/>
              <a:gd name="connsiteY113" fmla="*/ 1840597 h 2237474"/>
              <a:gd name="connsiteX114" fmla="*/ 5114927 w 12192000"/>
              <a:gd name="connsiteY114" fmla="*/ 1847827 h 2237474"/>
              <a:gd name="connsiteX115" fmla="*/ 5108970 w 12192000"/>
              <a:gd name="connsiteY115" fmla="*/ 1847935 h 2237474"/>
              <a:gd name="connsiteX116" fmla="*/ 5067961 w 12192000"/>
              <a:gd name="connsiteY116" fmla="*/ 1845917 h 2237474"/>
              <a:gd name="connsiteX117" fmla="*/ 5007075 w 12192000"/>
              <a:gd name="connsiteY117" fmla="*/ 1838626 h 2237474"/>
              <a:gd name="connsiteX118" fmla="*/ 4944087 w 12192000"/>
              <a:gd name="connsiteY118" fmla="*/ 1823332 h 2237474"/>
              <a:gd name="connsiteX119" fmla="*/ 4907662 w 12192000"/>
              <a:gd name="connsiteY119" fmla="*/ 1816900 h 2237474"/>
              <a:gd name="connsiteX120" fmla="*/ 4882386 w 12192000"/>
              <a:gd name="connsiteY120" fmla="*/ 1809844 h 2237474"/>
              <a:gd name="connsiteX121" fmla="*/ 4811440 w 12192000"/>
              <a:gd name="connsiteY121" fmla="*/ 1804655 h 2237474"/>
              <a:gd name="connsiteX122" fmla="*/ 4691075 w 12192000"/>
              <a:gd name="connsiteY122" fmla="*/ 1801389 h 2237474"/>
              <a:gd name="connsiteX123" fmla="*/ 4611738 w 12192000"/>
              <a:gd name="connsiteY123" fmla="*/ 1776964 h 2237474"/>
              <a:gd name="connsiteX124" fmla="*/ 4560070 w 12192000"/>
              <a:gd name="connsiteY124" fmla="*/ 1785640 h 2237474"/>
              <a:gd name="connsiteX125" fmla="*/ 4536503 w 12192000"/>
              <a:gd name="connsiteY125" fmla="*/ 1785334 h 2237474"/>
              <a:gd name="connsiteX126" fmla="*/ 4513724 w 12192000"/>
              <a:gd name="connsiteY126" fmla="*/ 1791996 h 2237474"/>
              <a:gd name="connsiteX127" fmla="*/ 4459810 w 12192000"/>
              <a:gd name="connsiteY127" fmla="*/ 1797886 h 2237474"/>
              <a:gd name="connsiteX128" fmla="*/ 4379064 w 12192000"/>
              <a:gd name="connsiteY128" fmla="*/ 1817177 h 2237474"/>
              <a:gd name="connsiteX129" fmla="*/ 4319209 w 12192000"/>
              <a:gd name="connsiteY129" fmla="*/ 1834833 h 2237474"/>
              <a:gd name="connsiteX130" fmla="*/ 4290981 w 12192000"/>
              <a:gd name="connsiteY130" fmla="*/ 1839677 h 2237474"/>
              <a:gd name="connsiteX131" fmla="*/ 4285792 w 12192000"/>
              <a:gd name="connsiteY131" fmla="*/ 1836231 h 2237474"/>
              <a:gd name="connsiteX132" fmla="*/ 4238372 w 12192000"/>
              <a:gd name="connsiteY132" fmla="*/ 1851480 h 2237474"/>
              <a:gd name="connsiteX133" fmla="*/ 4232517 w 12192000"/>
              <a:gd name="connsiteY133" fmla="*/ 1852567 h 2237474"/>
              <a:gd name="connsiteX134" fmla="*/ 4191732 w 12192000"/>
              <a:gd name="connsiteY134" fmla="*/ 1857328 h 2237474"/>
              <a:gd name="connsiteX135" fmla="*/ 4065532 w 12192000"/>
              <a:gd name="connsiteY135" fmla="*/ 1855477 h 2237474"/>
              <a:gd name="connsiteX136" fmla="*/ 4028460 w 12192000"/>
              <a:gd name="connsiteY136" fmla="*/ 1855137 h 2237474"/>
              <a:gd name="connsiteX137" fmla="*/ 4002267 w 12192000"/>
              <a:gd name="connsiteY137" fmla="*/ 1852352 h 2237474"/>
              <a:gd name="connsiteX138" fmla="*/ 3931396 w 12192000"/>
              <a:gd name="connsiteY138" fmla="*/ 1858915 h 2237474"/>
              <a:gd name="connsiteX139" fmla="*/ 3812162 w 12192000"/>
              <a:gd name="connsiteY139" fmla="*/ 1875501 h 2237474"/>
              <a:gd name="connsiteX140" fmla="*/ 3729530 w 12192000"/>
              <a:gd name="connsiteY140" fmla="*/ 1864513 h 2237474"/>
              <a:gd name="connsiteX141" fmla="*/ 3680177 w 12192000"/>
              <a:gd name="connsiteY141" fmla="*/ 1881552 h 2237474"/>
              <a:gd name="connsiteX142" fmla="*/ 3567259 w 12192000"/>
              <a:gd name="connsiteY142" fmla="*/ 1893482 h 2237474"/>
              <a:gd name="connsiteX143" fmla="*/ 3405770 w 12192000"/>
              <a:gd name="connsiteY143" fmla="*/ 1904591 h 2237474"/>
              <a:gd name="connsiteX144" fmla="*/ 3280097 w 12192000"/>
              <a:gd name="connsiteY144" fmla="*/ 1919610 h 2237474"/>
              <a:gd name="connsiteX145" fmla="*/ 3123424 w 12192000"/>
              <a:gd name="connsiteY145" fmla="*/ 1952930 h 2237474"/>
              <a:gd name="connsiteX146" fmla="*/ 3009910 w 12192000"/>
              <a:gd name="connsiteY146" fmla="*/ 1957866 h 2237474"/>
              <a:gd name="connsiteX147" fmla="*/ 2995934 w 12192000"/>
              <a:gd name="connsiteY147" fmla="*/ 1967085 h 2237474"/>
              <a:gd name="connsiteX148" fmla="*/ 2980071 w 12192000"/>
              <a:gd name="connsiteY148" fmla="*/ 1972988 h 2237474"/>
              <a:gd name="connsiteX149" fmla="*/ 2978094 w 12192000"/>
              <a:gd name="connsiteY149" fmla="*/ 1972369 h 2237474"/>
              <a:gd name="connsiteX150" fmla="*/ 2942858 w 12192000"/>
              <a:gd name="connsiteY150" fmla="*/ 1981367 h 2237474"/>
              <a:gd name="connsiteX151" fmla="*/ 2875436 w 12192000"/>
              <a:gd name="connsiteY151" fmla="*/ 1996977 h 2237474"/>
              <a:gd name="connsiteX152" fmla="*/ 2874892 w 12192000"/>
              <a:gd name="connsiteY152" fmla="*/ 1996085 h 2237474"/>
              <a:gd name="connsiteX153" fmla="*/ 2864145 w 12192000"/>
              <a:gd name="connsiteY153" fmla="*/ 1994061 h 2237474"/>
              <a:gd name="connsiteX154" fmla="*/ 2843662 w 12192000"/>
              <a:gd name="connsiteY154" fmla="*/ 1992498 h 2237474"/>
              <a:gd name="connsiteX155" fmla="*/ 2796128 w 12192000"/>
              <a:gd name="connsiteY155" fmla="*/ 1976403 h 2237474"/>
              <a:gd name="connsiteX156" fmla="*/ 2756784 w 12192000"/>
              <a:gd name="connsiteY156" fmla="*/ 1985116 h 2237474"/>
              <a:gd name="connsiteX157" fmla="*/ 2748833 w 12192000"/>
              <a:gd name="connsiteY157" fmla="*/ 1986323 h 2237474"/>
              <a:gd name="connsiteX158" fmla="*/ 2748661 w 12192000"/>
              <a:gd name="connsiteY158" fmla="*/ 1986122 h 2237474"/>
              <a:gd name="connsiteX159" fmla="*/ 2740251 w 12192000"/>
              <a:gd name="connsiteY159" fmla="*/ 1986946 h 2237474"/>
              <a:gd name="connsiteX160" fmla="*/ 2718916 w 12192000"/>
              <a:gd name="connsiteY160" fmla="*/ 1990867 h 2237474"/>
              <a:gd name="connsiteX161" fmla="*/ 2713522 w 12192000"/>
              <a:gd name="connsiteY161" fmla="*/ 1990173 h 2237474"/>
              <a:gd name="connsiteX162" fmla="*/ 2680597 w 12192000"/>
              <a:gd name="connsiteY162" fmla="*/ 1984996 h 2237474"/>
              <a:gd name="connsiteX163" fmla="*/ 2578178 w 12192000"/>
              <a:gd name="connsiteY163" fmla="*/ 1990531 h 2237474"/>
              <a:gd name="connsiteX164" fmla="*/ 2476147 w 12192000"/>
              <a:gd name="connsiteY164" fmla="*/ 1998305 h 2237474"/>
              <a:gd name="connsiteX165" fmla="*/ 2373568 w 12192000"/>
              <a:gd name="connsiteY165" fmla="*/ 2003219 h 2237474"/>
              <a:gd name="connsiteX166" fmla="*/ 2321399 w 12192000"/>
              <a:gd name="connsiteY166" fmla="*/ 1989467 h 2237474"/>
              <a:gd name="connsiteX167" fmla="*/ 2315525 w 12192000"/>
              <a:gd name="connsiteY167" fmla="*/ 1989708 h 2237474"/>
              <a:gd name="connsiteX168" fmla="*/ 2300792 w 12192000"/>
              <a:gd name="connsiteY168" fmla="*/ 1994290 h 2237474"/>
              <a:gd name="connsiteX169" fmla="*/ 2295469 w 12192000"/>
              <a:gd name="connsiteY169" fmla="*/ 1996659 h 2237474"/>
              <a:gd name="connsiteX170" fmla="*/ 2287219 w 12192000"/>
              <a:gd name="connsiteY170" fmla="*/ 1998750 h 2237474"/>
              <a:gd name="connsiteX171" fmla="*/ 2286948 w 12192000"/>
              <a:gd name="connsiteY171" fmla="*/ 1998596 h 2237474"/>
              <a:gd name="connsiteX172" fmla="*/ 2243069 w 12192000"/>
              <a:gd name="connsiteY172" fmla="*/ 2015111 h 2237474"/>
              <a:gd name="connsiteX173" fmla="*/ 2186609 w 12192000"/>
              <a:gd name="connsiteY173" fmla="*/ 2008263 h 2237474"/>
              <a:gd name="connsiteX174" fmla="*/ 2164831 w 12192000"/>
              <a:gd name="connsiteY174" fmla="*/ 2010143 h 2237474"/>
              <a:gd name="connsiteX175" fmla="*/ 2152836 w 12192000"/>
              <a:gd name="connsiteY175" fmla="*/ 2010048 h 2237474"/>
              <a:gd name="connsiteX176" fmla="*/ 2117102 w 12192000"/>
              <a:gd name="connsiteY176" fmla="*/ 2023004 h 2237474"/>
              <a:gd name="connsiteX177" fmla="*/ 2111935 w 12192000"/>
              <a:gd name="connsiteY177" fmla="*/ 2023163 h 2237474"/>
              <a:gd name="connsiteX178" fmla="*/ 2089991 w 12192000"/>
              <a:gd name="connsiteY178" fmla="*/ 2034193 h 2237474"/>
              <a:gd name="connsiteX179" fmla="*/ 2058061 w 12192000"/>
              <a:gd name="connsiteY179" fmla="*/ 2047942 h 2237474"/>
              <a:gd name="connsiteX180" fmla="*/ 2055737 w 12192000"/>
              <a:gd name="connsiteY180" fmla="*/ 2047704 h 2237474"/>
              <a:gd name="connsiteX181" fmla="*/ 2042244 w 12192000"/>
              <a:gd name="connsiteY181" fmla="*/ 2055560 h 2237474"/>
              <a:gd name="connsiteX182" fmla="*/ 1976224 w 12192000"/>
              <a:gd name="connsiteY182" fmla="*/ 2074257 h 2237474"/>
              <a:gd name="connsiteX183" fmla="*/ 1877728 w 12192000"/>
              <a:gd name="connsiteY183" fmla="*/ 2101004 h 2237474"/>
              <a:gd name="connsiteX184" fmla="*/ 1759056 w 12192000"/>
              <a:gd name="connsiteY184" fmla="*/ 2125608 h 2237474"/>
              <a:gd name="connsiteX185" fmla="*/ 1637948 w 12192000"/>
              <a:gd name="connsiteY185" fmla="*/ 2172597 h 2237474"/>
              <a:gd name="connsiteX186" fmla="*/ 1434549 w 12192000"/>
              <a:gd name="connsiteY186" fmla="*/ 2234522 h 2237474"/>
              <a:gd name="connsiteX187" fmla="*/ 1398481 w 12192000"/>
              <a:gd name="connsiteY187" fmla="*/ 2237074 h 2237474"/>
              <a:gd name="connsiteX188" fmla="*/ 1398407 w 12192000"/>
              <a:gd name="connsiteY188" fmla="*/ 2237095 h 2237474"/>
              <a:gd name="connsiteX189" fmla="*/ 1370962 w 12192000"/>
              <a:gd name="connsiteY189" fmla="*/ 2237474 h 2237474"/>
              <a:gd name="connsiteX190" fmla="*/ 1356367 w 12192000"/>
              <a:gd name="connsiteY190" fmla="*/ 2235089 h 2237474"/>
              <a:gd name="connsiteX191" fmla="*/ 1324828 w 12192000"/>
              <a:gd name="connsiteY191" fmla="*/ 2231968 h 2237474"/>
              <a:gd name="connsiteX192" fmla="*/ 1297744 w 12192000"/>
              <a:gd name="connsiteY192" fmla="*/ 2235849 h 2237474"/>
              <a:gd name="connsiteX193" fmla="*/ 1286236 w 12192000"/>
              <a:gd name="connsiteY193" fmla="*/ 2233135 h 2237474"/>
              <a:gd name="connsiteX194" fmla="*/ 1283504 w 12192000"/>
              <a:gd name="connsiteY194" fmla="*/ 2233797 h 2237474"/>
              <a:gd name="connsiteX195" fmla="*/ 1279765 w 12192000"/>
              <a:gd name="connsiteY195" fmla="*/ 2229639 h 2237474"/>
              <a:gd name="connsiteX196" fmla="*/ 1195347 w 12192000"/>
              <a:gd name="connsiteY196" fmla="*/ 2212354 h 2237474"/>
              <a:gd name="connsiteX197" fmla="*/ 970251 w 12192000"/>
              <a:gd name="connsiteY197" fmla="*/ 2221029 h 2237474"/>
              <a:gd name="connsiteX198" fmla="*/ 812914 w 12192000"/>
              <a:gd name="connsiteY198" fmla="*/ 2202752 h 2237474"/>
              <a:gd name="connsiteX199" fmla="*/ 800195 w 12192000"/>
              <a:gd name="connsiteY199" fmla="*/ 2209407 h 2237474"/>
              <a:gd name="connsiteX200" fmla="*/ 784978 w 12192000"/>
              <a:gd name="connsiteY200" fmla="*/ 2212360 h 2237474"/>
              <a:gd name="connsiteX201" fmla="*/ 681987 w 12192000"/>
              <a:gd name="connsiteY201" fmla="*/ 2216757 h 2237474"/>
              <a:gd name="connsiteX202" fmla="*/ 669923 w 12192000"/>
              <a:gd name="connsiteY202" fmla="*/ 2211682 h 2237474"/>
              <a:gd name="connsiteX203" fmla="*/ 648680 w 12192000"/>
              <a:gd name="connsiteY203" fmla="*/ 2206229 h 2237474"/>
              <a:gd name="connsiteX204" fmla="*/ 597225 w 12192000"/>
              <a:gd name="connsiteY204" fmla="*/ 2180999 h 2237474"/>
              <a:gd name="connsiteX205" fmla="*/ 558449 w 12192000"/>
              <a:gd name="connsiteY205" fmla="*/ 2182346 h 2237474"/>
              <a:gd name="connsiteX206" fmla="*/ 550517 w 12192000"/>
              <a:gd name="connsiteY206" fmla="*/ 2182060 h 2237474"/>
              <a:gd name="connsiteX207" fmla="*/ 550309 w 12192000"/>
              <a:gd name="connsiteY207" fmla="*/ 2181825 h 2237474"/>
              <a:gd name="connsiteX208" fmla="*/ 541836 w 12192000"/>
              <a:gd name="connsiteY208" fmla="*/ 2181063 h 2237474"/>
              <a:gd name="connsiteX209" fmla="*/ 536057 w 12192000"/>
              <a:gd name="connsiteY209" fmla="*/ 2181537 h 2237474"/>
              <a:gd name="connsiteX210" fmla="*/ 520671 w 12192000"/>
              <a:gd name="connsiteY210" fmla="*/ 2180980 h 2237474"/>
              <a:gd name="connsiteX211" fmla="*/ 515024 w 12192000"/>
              <a:gd name="connsiteY211" fmla="*/ 2179258 h 2237474"/>
              <a:gd name="connsiteX212" fmla="*/ 512278 w 12192000"/>
              <a:gd name="connsiteY212" fmla="*/ 2176369 h 2237474"/>
              <a:gd name="connsiteX213" fmla="*/ 480419 w 12192000"/>
              <a:gd name="connsiteY213" fmla="*/ 2167807 h 2237474"/>
              <a:gd name="connsiteX214" fmla="*/ 413835 w 12192000"/>
              <a:gd name="connsiteY214" fmla="*/ 2156783 h 2237474"/>
              <a:gd name="connsiteX215" fmla="*/ 376513 w 12192000"/>
              <a:gd name="connsiteY215" fmla="*/ 2154014 h 2237474"/>
              <a:gd name="connsiteX216" fmla="*/ 273386 w 12192000"/>
              <a:gd name="connsiteY216" fmla="*/ 2142551 h 2237474"/>
              <a:gd name="connsiteX217" fmla="*/ 169207 w 12192000"/>
              <a:gd name="connsiteY217" fmla="*/ 2128100 h 2237474"/>
              <a:gd name="connsiteX218" fmla="*/ 93149 w 12192000"/>
              <a:gd name="connsiteY218" fmla="*/ 2105324 h 2237474"/>
              <a:gd name="connsiteX219" fmla="*/ 88109 w 12192000"/>
              <a:gd name="connsiteY219" fmla="*/ 2106704 h 2237474"/>
              <a:gd name="connsiteX220" fmla="*/ 80022 w 12192000"/>
              <a:gd name="connsiteY220" fmla="*/ 2107254 h 2237474"/>
              <a:gd name="connsiteX221" fmla="*/ 79717 w 12192000"/>
              <a:gd name="connsiteY221" fmla="*/ 2107046 h 2237474"/>
              <a:gd name="connsiteX222" fmla="*/ 72352 w 12192000"/>
              <a:gd name="connsiteY222" fmla="*/ 2107991 h 2237474"/>
              <a:gd name="connsiteX223" fmla="*/ 37645 w 12192000"/>
              <a:gd name="connsiteY223" fmla="*/ 2115401 h 2237474"/>
              <a:gd name="connsiteX224" fmla="*/ 4572 w 12192000"/>
              <a:gd name="connsiteY224" fmla="*/ 2111091 h 2237474"/>
              <a:gd name="connsiteX225" fmla="*/ 0 w 12192000"/>
              <a:gd name="connsiteY225" fmla="*/ 2110468 h 2237474"/>
              <a:gd name="connsiteX226" fmla="*/ 0 w 12192000"/>
              <a:gd name="connsiteY22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210972 w 12192000"/>
              <a:gd name="connsiteY77" fmla="*/ 1580856 h 2237474"/>
              <a:gd name="connsiteX78" fmla="*/ 7183121 w 12192000"/>
              <a:gd name="connsiteY78" fmla="*/ 1595162 h 2237474"/>
              <a:gd name="connsiteX79" fmla="*/ 7164601 w 12192000"/>
              <a:gd name="connsiteY79" fmla="*/ 1606490 h 2237474"/>
              <a:gd name="connsiteX80" fmla="*/ 7114651 w 12192000"/>
              <a:gd name="connsiteY80" fmla="*/ 1620959 h 2237474"/>
              <a:gd name="connsiteX81" fmla="*/ 7092727 w 12192000"/>
              <a:gd name="connsiteY81" fmla="*/ 1623628 h 2237474"/>
              <a:gd name="connsiteX82" fmla="*/ 7031309 w 12192000"/>
              <a:gd name="connsiteY82" fmla="*/ 1619451 h 2237474"/>
              <a:gd name="connsiteX83" fmla="*/ 6999084 w 12192000"/>
              <a:gd name="connsiteY83" fmla="*/ 1634317 h 2237474"/>
              <a:gd name="connsiteX84" fmla="*/ 6992107 w 12192000"/>
              <a:gd name="connsiteY84" fmla="*/ 1636860 h 2237474"/>
              <a:gd name="connsiteX85" fmla="*/ 6991765 w 12192000"/>
              <a:gd name="connsiteY85" fmla="*/ 1636725 h 2237474"/>
              <a:gd name="connsiteX86" fmla="*/ 6900177 w 12192000"/>
              <a:gd name="connsiteY86" fmla="*/ 1636016 h 2237474"/>
              <a:gd name="connsiteX87" fmla="*/ 6795372 w 12192000"/>
              <a:gd name="connsiteY87" fmla="*/ 1644845 h 2237474"/>
              <a:gd name="connsiteX88" fmla="*/ 6692251 w 12192000"/>
              <a:gd name="connsiteY88" fmla="*/ 1656357 h 2237474"/>
              <a:gd name="connsiteX89" fmla="*/ 6655235 w 12192000"/>
              <a:gd name="connsiteY89" fmla="*/ 1661869 h 2237474"/>
              <a:gd name="connsiteX90" fmla="*/ 6587857 w 12192000"/>
              <a:gd name="connsiteY90" fmla="*/ 1665769 h 2237474"/>
              <a:gd name="connsiteX91" fmla="*/ 6554894 w 12192000"/>
              <a:gd name="connsiteY91" fmla="*/ 1664428 h 2237474"/>
              <a:gd name="connsiteX92" fmla="*/ 6516595 w 12192000"/>
              <a:gd name="connsiteY92" fmla="*/ 1667475 h 2237474"/>
              <a:gd name="connsiteX93" fmla="*/ 6508541 w 12192000"/>
              <a:gd name="connsiteY93" fmla="*/ 1668757 h 2237474"/>
              <a:gd name="connsiteX94" fmla="*/ 6471012 w 12192000"/>
              <a:gd name="connsiteY94" fmla="*/ 1678604 h 2237474"/>
              <a:gd name="connsiteX95" fmla="*/ 6415265 w 12192000"/>
              <a:gd name="connsiteY95" fmla="*/ 1665317 h 2237474"/>
              <a:gd name="connsiteX96" fmla="*/ 6364035 w 12192000"/>
              <a:gd name="connsiteY96" fmla="*/ 1667683 h 2237474"/>
              <a:gd name="connsiteX97" fmla="*/ 6280959 w 12192000"/>
              <a:gd name="connsiteY97" fmla="*/ 1689329 h 2237474"/>
              <a:gd name="connsiteX98" fmla="*/ 6243319 w 12192000"/>
              <a:gd name="connsiteY98" fmla="*/ 1695560 h 2237474"/>
              <a:gd name="connsiteX99" fmla="*/ 6098321 w 12192000"/>
              <a:gd name="connsiteY99" fmla="*/ 1721646 h 2237474"/>
              <a:gd name="connsiteX100" fmla="*/ 5880652 w 12192000"/>
              <a:gd name="connsiteY100" fmla="*/ 1779643 h 2237474"/>
              <a:gd name="connsiteX101" fmla="*/ 5785959 w 12192000"/>
              <a:gd name="connsiteY101" fmla="*/ 1775307 h 2237474"/>
              <a:gd name="connsiteX102" fmla="*/ 5643534 w 12192000"/>
              <a:gd name="connsiteY102" fmla="*/ 1802919 h 2237474"/>
              <a:gd name="connsiteX103" fmla="*/ 5518799 w 12192000"/>
              <a:gd name="connsiteY103" fmla="*/ 1818312 h 2237474"/>
              <a:gd name="connsiteX104" fmla="*/ 5505014 w 12192000"/>
              <a:gd name="connsiteY104" fmla="*/ 1819259 h 2237474"/>
              <a:gd name="connsiteX105" fmla="*/ 5453307 w 12192000"/>
              <a:gd name="connsiteY105" fmla="*/ 1815450 h 2237474"/>
              <a:gd name="connsiteX106" fmla="*/ 5364192 w 12192000"/>
              <a:gd name="connsiteY106" fmla="*/ 1826074 h 2237474"/>
              <a:gd name="connsiteX107" fmla="*/ 5350380 w 12192000"/>
              <a:gd name="connsiteY107" fmla="*/ 1830891 h 2237474"/>
              <a:gd name="connsiteX108" fmla="*/ 5259633 w 12192000"/>
              <a:gd name="connsiteY108" fmla="*/ 1837160 h 2237474"/>
              <a:gd name="connsiteX109" fmla="*/ 5197513 w 12192000"/>
              <a:gd name="connsiteY109" fmla="*/ 1844718 h 2237474"/>
              <a:gd name="connsiteX110" fmla="*/ 5184170 w 12192000"/>
              <a:gd name="connsiteY110" fmla="*/ 1849402 h 2237474"/>
              <a:gd name="connsiteX111" fmla="*/ 5168852 w 12192000"/>
              <a:gd name="connsiteY111" fmla="*/ 1844846 h 2237474"/>
              <a:gd name="connsiteX112" fmla="*/ 5164370 w 12192000"/>
              <a:gd name="connsiteY112" fmla="*/ 1840597 h 2237474"/>
              <a:gd name="connsiteX113" fmla="*/ 5114927 w 12192000"/>
              <a:gd name="connsiteY113" fmla="*/ 1847827 h 2237474"/>
              <a:gd name="connsiteX114" fmla="*/ 5108970 w 12192000"/>
              <a:gd name="connsiteY114" fmla="*/ 1847935 h 2237474"/>
              <a:gd name="connsiteX115" fmla="*/ 5067961 w 12192000"/>
              <a:gd name="connsiteY115" fmla="*/ 1845917 h 2237474"/>
              <a:gd name="connsiteX116" fmla="*/ 5007075 w 12192000"/>
              <a:gd name="connsiteY116" fmla="*/ 1838626 h 2237474"/>
              <a:gd name="connsiteX117" fmla="*/ 4944087 w 12192000"/>
              <a:gd name="connsiteY117" fmla="*/ 1823332 h 2237474"/>
              <a:gd name="connsiteX118" fmla="*/ 4907662 w 12192000"/>
              <a:gd name="connsiteY118" fmla="*/ 1816900 h 2237474"/>
              <a:gd name="connsiteX119" fmla="*/ 4882386 w 12192000"/>
              <a:gd name="connsiteY119" fmla="*/ 1809844 h 2237474"/>
              <a:gd name="connsiteX120" fmla="*/ 4811440 w 12192000"/>
              <a:gd name="connsiteY120" fmla="*/ 1804655 h 2237474"/>
              <a:gd name="connsiteX121" fmla="*/ 4691075 w 12192000"/>
              <a:gd name="connsiteY121" fmla="*/ 1801389 h 2237474"/>
              <a:gd name="connsiteX122" fmla="*/ 4611738 w 12192000"/>
              <a:gd name="connsiteY122" fmla="*/ 1776964 h 2237474"/>
              <a:gd name="connsiteX123" fmla="*/ 4560070 w 12192000"/>
              <a:gd name="connsiteY123" fmla="*/ 1785640 h 2237474"/>
              <a:gd name="connsiteX124" fmla="*/ 4536503 w 12192000"/>
              <a:gd name="connsiteY124" fmla="*/ 1785334 h 2237474"/>
              <a:gd name="connsiteX125" fmla="*/ 4513724 w 12192000"/>
              <a:gd name="connsiteY125" fmla="*/ 1791996 h 2237474"/>
              <a:gd name="connsiteX126" fmla="*/ 4459810 w 12192000"/>
              <a:gd name="connsiteY126" fmla="*/ 1797886 h 2237474"/>
              <a:gd name="connsiteX127" fmla="*/ 4379064 w 12192000"/>
              <a:gd name="connsiteY127" fmla="*/ 1817177 h 2237474"/>
              <a:gd name="connsiteX128" fmla="*/ 4319209 w 12192000"/>
              <a:gd name="connsiteY128" fmla="*/ 1834833 h 2237474"/>
              <a:gd name="connsiteX129" fmla="*/ 4290981 w 12192000"/>
              <a:gd name="connsiteY129" fmla="*/ 1839677 h 2237474"/>
              <a:gd name="connsiteX130" fmla="*/ 4285792 w 12192000"/>
              <a:gd name="connsiteY130" fmla="*/ 1836231 h 2237474"/>
              <a:gd name="connsiteX131" fmla="*/ 4238372 w 12192000"/>
              <a:gd name="connsiteY131" fmla="*/ 1851480 h 2237474"/>
              <a:gd name="connsiteX132" fmla="*/ 4232517 w 12192000"/>
              <a:gd name="connsiteY132" fmla="*/ 1852567 h 2237474"/>
              <a:gd name="connsiteX133" fmla="*/ 4191732 w 12192000"/>
              <a:gd name="connsiteY133" fmla="*/ 1857328 h 2237474"/>
              <a:gd name="connsiteX134" fmla="*/ 4065532 w 12192000"/>
              <a:gd name="connsiteY134" fmla="*/ 1855477 h 2237474"/>
              <a:gd name="connsiteX135" fmla="*/ 4028460 w 12192000"/>
              <a:gd name="connsiteY135" fmla="*/ 1855137 h 2237474"/>
              <a:gd name="connsiteX136" fmla="*/ 4002267 w 12192000"/>
              <a:gd name="connsiteY136" fmla="*/ 1852352 h 2237474"/>
              <a:gd name="connsiteX137" fmla="*/ 3931396 w 12192000"/>
              <a:gd name="connsiteY137" fmla="*/ 1858915 h 2237474"/>
              <a:gd name="connsiteX138" fmla="*/ 3812162 w 12192000"/>
              <a:gd name="connsiteY138" fmla="*/ 1875501 h 2237474"/>
              <a:gd name="connsiteX139" fmla="*/ 3729530 w 12192000"/>
              <a:gd name="connsiteY139" fmla="*/ 1864513 h 2237474"/>
              <a:gd name="connsiteX140" fmla="*/ 3680177 w 12192000"/>
              <a:gd name="connsiteY140" fmla="*/ 1881552 h 2237474"/>
              <a:gd name="connsiteX141" fmla="*/ 3567259 w 12192000"/>
              <a:gd name="connsiteY141" fmla="*/ 1893482 h 2237474"/>
              <a:gd name="connsiteX142" fmla="*/ 3405770 w 12192000"/>
              <a:gd name="connsiteY142" fmla="*/ 1904591 h 2237474"/>
              <a:gd name="connsiteX143" fmla="*/ 3280097 w 12192000"/>
              <a:gd name="connsiteY143" fmla="*/ 1919610 h 2237474"/>
              <a:gd name="connsiteX144" fmla="*/ 3123424 w 12192000"/>
              <a:gd name="connsiteY144" fmla="*/ 1952930 h 2237474"/>
              <a:gd name="connsiteX145" fmla="*/ 3009910 w 12192000"/>
              <a:gd name="connsiteY145" fmla="*/ 1957866 h 2237474"/>
              <a:gd name="connsiteX146" fmla="*/ 2995934 w 12192000"/>
              <a:gd name="connsiteY146" fmla="*/ 1967085 h 2237474"/>
              <a:gd name="connsiteX147" fmla="*/ 2980071 w 12192000"/>
              <a:gd name="connsiteY147" fmla="*/ 1972988 h 2237474"/>
              <a:gd name="connsiteX148" fmla="*/ 2978094 w 12192000"/>
              <a:gd name="connsiteY148" fmla="*/ 1972369 h 2237474"/>
              <a:gd name="connsiteX149" fmla="*/ 2942858 w 12192000"/>
              <a:gd name="connsiteY149" fmla="*/ 1981367 h 2237474"/>
              <a:gd name="connsiteX150" fmla="*/ 2875436 w 12192000"/>
              <a:gd name="connsiteY150" fmla="*/ 1996977 h 2237474"/>
              <a:gd name="connsiteX151" fmla="*/ 2874892 w 12192000"/>
              <a:gd name="connsiteY151" fmla="*/ 1996085 h 2237474"/>
              <a:gd name="connsiteX152" fmla="*/ 2864145 w 12192000"/>
              <a:gd name="connsiteY152" fmla="*/ 1994061 h 2237474"/>
              <a:gd name="connsiteX153" fmla="*/ 2843662 w 12192000"/>
              <a:gd name="connsiteY153" fmla="*/ 1992498 h 2237474"/>
              <a:gd name="connsiteX154" fmla="*/ 2796128 w 12192000"/>
              <a:gd name="connsiteY154" fmla="*/ 1976403 h 2237474"/>
              <a:gd name="connsiteX155" fmla="*/ 2756784 w 12192000"/>
              <a:gd name="connsiteY155" fmla="*/ 1985116 h 2237474"/>
              <a:gd name="connsiteX156" fmla="*/ 2748833 w 12192000"/>
              <a:gd name="connsiteY156" fmla="*/ 1986323 h 2237474"/>
              <a:gd name="connsiteX157" fmla="*/ 2748661 w 12192000"/>
              <a:gd name="connsiteY157" fmla="*/ 1986122 h 2237474"/>
              <a:gd name="connsiteX158" fmla="*/ 2740251 w 12192000"/>
              <a:gd name="connsiteY158" fmla="*/ 1986946 h 2237474"/>
              <a:gd name="connsiteX159" fmla="*/ 2718916 w 12192000"/>
              <a:gd name="connsiteY159" fmla="*/ 1990867 h 2237474"/>
              <a:gd name="connsiteX160" fmla="*/ 2713522 w 12192000"/>
              <a:gd name="connsiteY160" fmla="*/ 1990173 h 2237474"/>
              <a:gd name="connsiteX161" fmla="*/ 2680597 w 12192000"/>
              <a:gd name="connsiteY161" fmla="*/ 1984996 h 2237474"/>
              <a:gd name="connsiteX162" fmla="*/ 2578178 w 12192000"/>
              <a:gd name="connsiteY162" fmla="*/ 1990531 h 2237474"/>
              <a:gd name="connsiteX163" fmla="*/ 2476147 w 12192000"/>
              <a:gd name="connsiteY163" fmla="*/ 1998305 h 2237474"/>
              <a:gd name="connsiteX164" fmla="*/ 2373568 w 12192000"/>
              <a:gd name="connsiteY164" fmla="*/ 2003219 h 2237474"/>
              <a:gd name="connsiteX165" fmla="*/ 2321399 w 12192000"/>
              <a:gd name="connsiteY165" fmla="*/ 1989467 h 2237474"/>
              <a:gd name="connsiteX166" fmla="*/ 2315525 w 12192000"/>
              <a:gd name="connsiteY166" fmla="*/ 1989708 h 2237474"/>
              <a:gd name="connsiteX167" fmla="*/ 2300792 w 12192000"/>
              <a:gd name="connsiteY167" fmla="*/ 1994290 h 2237474"/>
              <a:gd name="connsiteX168" fmla="*/ 2295469 w 12192000"/>
              <a:gd name="connsiteY168" fmla="*/ 1996659 h 2237474"/>
              <a:gd name="connsiteX169" fmla="*/ 2287219 w 12192000"/>
              <a:gd name="connsiteY169" fmla="*/ 1998750 h 2237474"/>
              <a:gd name="connsiteX170" fmla="*/ 2286948 w 12192000"/>
              <a:gd name="connsiteY170" fmla="*/ 1998596 h 2237474"/>
              <a:gd name="connsiteX171" fmla="*/ 2243069 w 12192000"/>
              <a:gd name="connsiteY171" fmla="*/ 2015111 h 2237474"/>
              <a:gd name="connsiteX172" fmla="*/ 2186609 w 12192000"/>
              <a:gd name="connsiteY172" fmla="*/ 2008263 h 2237474"/>
              <a:gd name="connsiteX173" fmla="*/ 2164831 w 12192000"/>
              <a:gd name="connsiteY173" fmla="*/ 2010143 h 2237474"/>
              <a:gd name="connsiteX174" fmla="*/ 2152836 w 12192000"/>
              <a:gd name="connsiteY174" fmla="*/ 2010048 h 2237474"/>
              <a:gd name="connsiteX175" fmla="*/ 2117102 w 12192000"/>
              <a:gd name="connsiteY175" fmla="*/ 2023004 h 2237474"/>
              <a:gd name="connsiteX176" fmla="*/ 2111935 w 12192000"/>
              <a:gd name="connsiteY176" fmla="*/ 2023163 h 2237474"/>
              <a:gd name="connsiteX177" fmla="*/ 2089991 w 12192000"/>
              <a:gd name="connsiteY177" fmla="*/ 2034193 h 2237474"/>
              <a:gd name="connsiteX178" fmla="*/ 2058061 w 12192000"/>
              <a:gd name="connsiteY178" fmla="*/ 2047942 h 2237474"/>
              <a:gd name="connsiteX179" fmla="*/ 2055737 w 12192000"/>
              <a:gd name="connsiteY179" fmla="*/ 2047704 h 2237474"/>
              <a:gd name="connsiteX180" fmla="*/ 2042244 w 12192000"/>
              <a:gd name="connsiteY180" fmla="*/ 2055560 h 2237474"/>
              <a:gd name="connsiteX181" fmla="*/ 1976224 w 12192000"/>
              <a:gd name="connsiteY181" fmla="*/ 2074257 h 2237474"/>
              <a:gd name="connsiteX182" fmla="*/ 1877728 w 12192000"/>
              <a:gd name="connsiteY182" fmla="*/ 2101004 h 2237474"/>
              <a:gd name="connsiteX183" fmla="*/ 1759056 w 12192000"/>
              <a:gd name="connsiteY183" fmla="*/ 2125608 h 2237474"/>
              <a:gd name="connsiteX184" fmla="*/ 1637948 w 12192000"/>
              <a:gd name="connsiteY184" fmla="*/ 2172597 h 2237474"/>
              <a:gd name="connsiteX185" fmla="*/ 1434549 w 12192000"/>
              <a:gd name="connsiteY185" fmla="*/ 2234522 h 2237474"/>
              <a:gd name="connsiteX186" fmla="*/ 1398481 w 12192000"/>
              <a:gd name="connsiteY186" fmla="*/ 2237074 h 2237474"/>
              <a:gd name="connsiteX187" fmla="*/ 1398407 w 12192000"/>
              <a:gd name="connsiteY187" fmla="*/ 2237095 h 2237474"/>
              <a:gd name="connsiteX188" fmla="*/ 1370962 w 12192000"/>
              <a:gd name="connsiteY188" fmla="*/ 2237474 h 2237474"/>
              <a:gd name="connsiteX189" fmla="*/ 1356367 w 12192000"/>
              <a:gd name="connsiteY189" fmla="*/ 2235089 h 2237474"/>
              <a:gd name="connsiteX190" fmla="*/ 1324828 w 12192000"/>
              <a:gd name="connsiteY190" fmla="*/ 2231968 h 2237474"/>
              <a:gd name="connsiteX191" fmla="*/ 1297744 w 12192000"/>
              <a:gd name="connsiteY191" fmla="*/ 2235849 h 2237474"/>
              <a:gd name="connsiteX192" fmla="*/ 1286236 w 12192000"/>
              <a:gd name="connsiteY192" fmla="*/ 2233135 h 2237474"/>
              <a:gd name="connsiteX193" fmla="*/ 1283504 w 12192000"/>
              <a:gd name="connsiteY193" fmla="*/ 2233797 h 2237474"/>
              <a:gd name="connsiteX194" fmla="*/ 1279765 w 12192000"/>
              <a:gd name="connsiteY194" fmla="*/ 2229639 h 2237474"/>
              <a:gd name="connsiteX195" fmla="*/ 1195347 w 12192000"/>
              <a:gd name="connsiteY195" fmla="*/ 2212354 h 2237474"/>
              <a:gd name="connsiteX196" fmla="*/ 970251 w 12192000"/>
              <a:gd name="connsiteY196" fmla="*/ 2221029 h 2237474"/>
              <a:gd name="connsiteX197" fmla="*/ 812914 w 12192000"/>
              <a:gd name="connsiteY197" fmla="*/ 2202752 h 2237474"/>
              <a:gd name="connsiteX198" fmla="*/ 800195 w 12192000"/>
              <a:gd name="connsiteY198" fmla="*/ 2209407 h 2237474"/>
              <a:gd name="connsiteX199" fmla="*/ 784978 w 12192000"/>
              <a:gd name="connsiteY199" fmla="*/ 2212360 h 2237474"/>
              <a:gd name="connsiteX200" fmla="*/ 681987 w 12192000"/>
              <a:gd name="connsiteY200" fmla="*/ 2216757 h 2237474"/>
              <a:gd name="connsiteX201" fmla="*/ 669923 w 12192000"/>
              <a:gd name="connsiteY201" fmla="*/ 2211682 h 2237474"/>
              <a:gd name="connsiteX202" fmla="*/ 648680 w 12192000"/>
              <a:gd name="connsiteY202" fmla="*/ 2206229 h 2237474"/>
              <a:gd name="connsiteX203" fmla="*/ 597225 w 12192000"/>
              <a:gd name="connsiteY203" fmla="*/ 2180999 h 2237474"/>
              <a:gd name="connsiteX204" fmla="*/ 558449 w 12192000"/>
              <a:gd name="connsiteY204" fmla="*/ 2182346 h 2237474"/>
              <a:gd name="connsiteX205" fmla="*/ 550517 w 12192000"/>
              <a:gd name="connsiteY205" fmla="*/ 2182060 h 2237474"/>
              <a:gd name="connsiteX206" fmla="*/ 550309 w 12192000"/>
              <a:gd name="connsiteY206" fmla="*/ 2181825 h 2237474"/>
              <a:gd name="connsiteX207" fmla="*/ 541836 w 12192000"/>
              <a:gd name="connsiteY207" fmla="*/ 2181063 h 2237474"/>
              <a:gd name="connsiteX208" fmla="*/ 536057 w 12192000"/>
              <a:gd name="connsiteY208" fmla="*/ 2181537 h 2237474"/>
              <a:gd name="connsiteX209" fmla="*/ 520671 w 12192000"/>
              <a:gd name="connsiteY209" fmla="*/ 2180980 h 2237474"/>
              <a:gd name="connsiteX210" fmla="*/ 515024 w 12192000"/>
              <a:gd name="connsiteY210" fmla="*/ 2179258 h 2237474"/>
              <a:gd name="connsiteX211" fmla="*/ 512278 w 12192000"/>
              <a:gd name="connsiteY211" fmla="*/ 2176369 h 2237474"/>
              <a:gd name="connsiteX212" fmla="*/ 480419 w 12192000"/>
              <a:gd name="connsiteY212" fmla="*/ 2167807 h 2237474"/>
              <a:gd name="connsiteX213" fmla="*/ 413835 w 12192000"/>
              <a:gd name="connsiteY213" fmla="*/ 2156783 h 2237474"/>
              <a:gd name="connsiteX214" fmla="*/ 376513 w 12192000"/>
              <a:gd name="connsiteY214" fmla="*/ 2154014 h 2237474"/>
              <a:gd name="connsiteX215" fmla="*/ 273386 w 12192000"/>
              <a:gd name="connsiteY215" fmla="*/ 2142551 h 2237474"/>
              <a:gd name="connsiteX216" fmla="*/ 169207 w 12192000"/>
              <a:gd name="connsiteY216" fmla="*/ 2128100 h 2237474"/>
              <a:gd name="connsiteX217" fmla="*/ 93149 w 12192000"/>
              <a:gd name="connsiteY217" fmla="*/ 2105324 h 2237474"/>
              <a:gd name="connsiteX218" fmla="*/ 88109 w 12192000"/>
              <a:gd name="connsiteY218" fmla="*/ 2106704 h 2237474"/>
              <a:gd name="connsiteX219" fmla="*/ 80022 w 12192000"/>
              <a:gd name="connsiteY219" fmla="*/ 2107254 h 2237474"/>
              <a:gd name="connsiteX220" fmla="*/ 79717 w 12192000"/>
              <a:gd name="connsiteY220" fmla="*/ 2107046 h 2237474"/>
              <a:gd name="connsiteX221" fmla="*/ 72352 w 12192000"/>
              <a:gd name="connsiteY221" fmla="*/ 2107991 h 2237474"/>
              <a:gd name="connsiteX222" fmla="*/ 37645 w 12192000"/>
              <a:gd name="connsiteY222" fmla="*/ 2115401 h 2237474"/>
              <a:gd name="connsiteX223" fmla="*/ 4572 w 12192000"/>
              <a:gd name="connsiteY223" fmla="*/ 2111091 h 2237474"/>
              <a:gd name="connsiteX224" fmla="*/ 0 w 12192000"/>
              <a:gd name="connsiteY224" fmla="*/ 2110468 h 2237474"/>
              <a:gd name="connsiteX225" fmla="*/ 0 w 12192000"/>
              <a:gd name="connsiteY22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84170 w 12192000"/>
              <a:gd name="connsiteY109" fmla="*/ 1849402 h 2237474"/>
              <a:gd name="connsiteX110" fmla="*/ 5168852 w 12192000"/>
              <a:gd name="connsiteY110" fmla="*/ 1844846 h 2237474"/>
              <a:gd name="connsiteX111" fmla="*/ 5164370 w 12192000"/>
              <a:gd name="connsiteY111" fmla="*/ 1840597 h 2237474"/>
              <a:gd name="connsiteX112" fmla="*/ 5114927 w 12192000"/>
              <a:gd name="connsiteY112" fmla="*/ 1847827 h 2237474"/>
              <a:gd name="connsiteX113" fmla="*/ 5108970 w 12192000"/>
              <a:gd name="connsiteY113" fmla="*/ 1847935 h 2237474"/>
              <a:gd name="connsiteX114" fmla="*/ 5067961 w 12192000"/>
              <a:gd name="connsiteY114" fmla="*/ 1845917 h 2237474"/>
              <a:gd name="connsiteX115" fmla="*/ 5007075 w 12192000"/>
              <a:gd name="connsiteY115" fmla="*/ 1838626 h 2237474"/>
              <a:gd name="connsiteX116" fmla="*/ 4944087 w 12192000"/>
              <a:gd name="connsiteY116" fmla="*/ 1823332 h 2237474"/>
              <a:gd name="connsiteX117" fmla="*/ 4907662 w 12192000"/>
              <a:gd name="connsiteY117" fmla="*/ 1816900 h 2237474"/>
              <a:gd name="connsiteX118" fmla="*/ 4882386 w 12192000"/>
              <a:gd name="connsiteY118" fmla="*/ 1809844 h 2237474"/>
              <a:gd name="connsiteX119" fmla="*/ 4811440 w 12192000"/>
              <a:gd name="connsiteY119" fmla="*/ 1804655 h 2237474"/>
              <a:gd name="connsiteX120" fmla="*/ 4691075 w 12192000"/>
              <a:gd name="connsiteY120" fmla="*/ 1801389 h 2237474"/>
              <a:gd name="connsiteX121" fmla="*/ 4611738 w 12192000"/>
              <a:gd name="connsiteY121" fmla="*/ 1776964 h 2237474"/>
              <a:gd name="connsiteX122" fmla="*/ 4560070 w 12192000"/>
              <a:gd name="connsiteY122" fmla="*/ 1785640 h 2237474"/>
              <a:gd name="connsiteX123" fmla="*/ 4536503 w 12192000"/>
              <a:gd name="connsiteY123" fmla="*/ 1785334 h 2237474"/>
              <a:gd name="connsiteX124" fmla="*/ 4513724 w 12192000"/>
              <a:gd name="connsiteY124" fmla="*/ 1791996 h 2237474"/>
              <a:gd name="connsiteX125" fmla="*/ 4459810 w 12192000"/>
              <a:gd name="connsiteY125" fmla="*/ 1797886 h 2237474"/>
              <a:gd name="connsiteX126" fmla="*/ 4379064 w 12192000"/>
              <a:gd name="connsiteY126" fmla="*/ 1817177 h 2237474"/>
              <a:gd name="connsiteX127" fmla="*/ 4319209 w 12192000"/>
              <a:gd name="connsiteY127" fmla="*/ 1834833 h 2237474"/>
              <a:gd name="connsiteX128" fmla="*/ 4290981 w 12192000"/>
              <a:gd name="connsiteY128" fmla="*/ 1839677 h 2237474"/>
              <a:gd name="connsiteX129" fmla="*/ 4285792 w 12192000"/>
              <a:gd name="connsiteY129" fmla="*/ 1836231 h 2237474"/>
              <a:gd name="connsiteX130" fmla="*/ 4238372 w 12192000"/>
              <a:gd name="connsiteY130" fmla="*/ 1851480 h 2237474"/>
              <a:gd name="connsiteX131" fmla="*/ 4232517 w 12192000"/>
              <a:gd name="connsiteY131" fmla="*/ 1852567 h 2237474"/>
              <a:gd name="connsiteX132" fmla="*/ 4191732 w 12192000"/>
              <a:gd name="connsiteY132" fmla="*/ 1857328 h 2237474"/>
              <a:gd name="connsiteX133" fmla="*/ 4065532 w 12192000"/>
              <a:gd name="connsiteY133" fmla="*/ 1855477 h 2237474"/>
              <a:gd name="connsiteX134" fmla="*/ 4028460 w 12192000"/>
              <a:gd name="connsiteY134" fmla="*/ 1855137 h 2237474"/>
              <a:gd name="connsiteX135" fmla="*/ 4002267 w 12192000"/>
              <a:gd name="connsiteY135" fmla="*/ 1852352 h 2237474"/>
              <a:gd name="connsiteX136" fmla="*/ 3931396 w 12192000"/>
              <a:gd name="connsiteY136" fmla="*/ 1858915 h 2237474"/>
              <a:gd name="connsiteX137" fmla="*/ 3812162 w 12192000"/>
              <a:gd name="connsiteY137" fmla="*/ 1875501 h 2237474"/>
              <a:gd name="connsiteX138" fmla="*/ 3729530 w 12192000"/>
              <a:gd name="connsiteY138" fmla="*/ 1864513 h 2237474"/>
              <a:gd name="connsiteX139" fmla="*/ 3680177 w 12192000"/>
              <a:gd name="connsiteY139" fmla="*/ 1881552 h 2237474"/>
              <a:gd name="connsiteX140" fmla="*/ 3567259 w 12192000"/>
              <a:gd name="connsiteY140" fmla="*/ 1893482 h 2237474"/>
              <a:gd name="connsiteX141" fmla="*/ 3405770 w 12192000"/>
              <a:gd name="connsiteY141" fmla="*/ 1904591 h 2237474"/>
              <a:gd name="connsiteX142" fmla="*/ 3280097 w 12192000"/>
              <a:gd name="connsiteY142" fmla="*/ 1919610 h 2237474"/>
              <a:gd name="connsiteX143" fmla="*/ 3123424 w 12192000"/>
              <a:gd name="connsiteY143" fmla="*/ 1952930 h 2237474"/>
              <a:gd name="connsiteX144" fmla="*/ 3009910 w 12192000"/>
              <a:gd name="connsiteY144" fmla="*/ 1957866 h 2237474"/>
              <a:gd name="connsiteX145" fmla="*/ 2995934 w 12192000"/>
              <a:gd name="connsiteY145" fmla="*/ 1967085 h 2237474"/>
              <a:gd name="connsiteX146" fmla="*/ 2980071 w 12192000"/>
              <a:gd name="connsiteY146" fmla="*/ 1972988 h 2237474"/>
              <a:gd name="connsiteX147" fmla="*/ 2978094 w 12192000"/>
              <a:gd name="connsiteY147" fmla="*/ 1972369 h 2237474"/>
              <a:gd name="connsiteX148" fmla="*/ 2942858 w 12192000"/>
              <a:gd name="connsiteY148" fmla="*/ 1981367 h 2237474"/>
              <a:gd name="connsiteX149" fmla="*/ 2875436 w 12192000"/>
              <a:gd name="connsiteY149" fmla="*/ 1996977 h 2237474"/>
              <a:gd name="connsiteX150" fmla="*/ 2874892 w 12192000"/>
              <a:gd name="connsiteY150" fmla="*/ 1996085 h 2237474"/>
              <a:gd name="connsiteX151" fmla="*/ 2864145 w 12192000"/>
              <a:gd name="connsiteY151" fmla="*/ 1994061 h 2237474"/>
              <a:gd name="connsiteX152" fmla="*/ 2843662 w 12192000"/>
              <a:gd name="connsiteY152" fmla="*/ 1992498 h 2237474"/>
              <a:gd name="connsiteX153" fmla="*/ 2796128 w 12192000"/>
              <a:gd name="connsiteY153" fmla="*/ 1976403 h 2237474"/>
              <a:gd name="connsiteX154" fmla="*/ 2756784 w 12192000"/>
              <a:gd name="connsiteY154" fmla="*/ 1985116 h 2237474"/>
              <a:gd name="connsiteX155" fmla="*/ 2748833 w 12192000"/>
              <a:gd name="connsiteY155" fmla="*/ 1986323 h 2237474"/>
              <a:gd name="connsiteX156" fmla="*/ 2748661 w 12192000"/>
              <a:gd name="connsiteY156" fmla="*/ 1986122 h 2237474"/>
              <a:gd name="connsiteX157" fmla="*/ 2740251 w 12192000"/>
              <a:gd name="connsiteY157" fmla="*/ 1986946 h 2237474"/>
              <a:gd name="connsiteX158" fmla="*/ 2718916 w 12192000"/>
              <a:gd name="connsiteY158" fmla="*/ 1990867 h 2237474"/>
              <a:gd name="connsiteX159" fmla="*/ 2713522 w 12192000"/>
              <a:gd name="connsiteY159" fmla="*/ 1990173 h 2237474"/>
              <a:gd name="connsiteX160" fmla="*/ 2680597 w 12192000"/>
              <a:gd name="connsiteY160" fmla="*/ 1984996 h 2237474"/>
              <a:gd name="connsiteX161" fmla="*/ 2578178 w 12192000"/>
              <a:gd name="connsiteY161" fmla="*/ 1990531 h 2237474"/>
              <a:gd name="connsiteX162" fmla="*/ 2476147 w 12192000"/>
              <a:gd name="connsiteY162" fmla="*/ 1998305 h 2237474"/>
              <a:gd name="connsiteX163" fmla="*/ 2373568 w 12192000"/>
              <a:gd name="connsiteY163" fmla="*/ 2003219 h 2237474"/>
              <a:gd name="connsiteX164" fmla="*/ 2321399 w 12192000"/>
              <a:gd name="connsiteY164" fmla="*/ 1989467 h 2237474"/>
              <a:gd name="connsiteX165" fmla="*/ 2315525 w 12192000"/>
              <a:gd name="connsiteY165" fmla="*/ 1989708 h 2237474"/>
              <a:gd name="connsiteX166" fmla="*/ 2300792 w 12192000"/>
              <a:gd name="connsiteY166" fmla="*/ 1994290 h 2237474"/>
              <a:gd name="connsiteX167" fmla="*/ 2295469 w 12192000"/>
              <a:gd name="connsiteY167" fmla="*/ 1996659 h 2237474"/>
              <a:gd name="connsiteX168" fmla="*/ 2287219 w 12192000"/>
              <a:gd name="connsiteY168" fmla="*/ 1998750 h 2237474"/>
              <a:gd name="connsiteX169" fmla="*/ 2286948 w 12192000"/>
              <a:gd name="connsiteY169" fmla="*/ 1998596 h 2237474"/>
              <a:gd name="connsiteX170" fmla="*/ 2243069 w 12192000"/>
              <a:gd name="connsiteY170" fmla="*/ 2015111 h 2237474"/>
              <a:gd name="connsiteX171" fmla="*/ 2186609 w 12192000"/>
              <a:gd name="connsiteY171" fmla="*/ 2008263 h 2237474"/>
              <a:gd name="connsiteX172" fmla="*/ 2164831 w 12192000"/>
              <a:gd name="connsiteY172" fmla="*/ 2010143 h 2237474"/>
              <a:gd name="connsiteX173" fmla="*/ 2152836 w 12192000"/>
              <a:gd name="connsiteY173" fmla="*/ 2010048 h 2237474"/>
              <a:gd name="connsiteX174" fmla="*/ 2117102 w 12192000"/>
              <a:gd name="connsiteY174" fmla="*/ 2023004 h 2237474"/>
              <a:gd name="connsiteX175" fmla="*/ 2111935 w 12192000"/>
              <a:gd name="connsiteY175" fmla="*/ 2023163 h 2237474"/>
              <a:gd name="connsiteX176" fmla="*/ 2089991 w 12192000"/>
              <a:gd name="connsiteY176" fmla="*/ 2034193 h 2237474"/>
              <a:gd name="connsiteX177" fmla="*/ 2058061 w 12192000"/>
              <a:gd name="connsiteY177" fmla="*/ 2047942 h 2237474"/>
              <a:gd name="connsiteX178" fmla="*/ 2055737 w 12192000"/>
              <a:gd name="connsiteY178" fmla="*/ 2047704 h 2237474"/>
              <a:gd name="connsiteX179" fmla="*/ 2042244 w 12192000"/>
              <a:gd name="connsiteY179" fmla="*/ 2055560 h 2237474"/>
              <a:gd name="connsiteX180" fmla="*/ 1976224 w 12192000"/>
              <a:gd name="connsiteY180" fmla="*/ 2074257 h 2237474"/>
              <a:gd name="connsiteX181" fmla="*/ 1877728 w 12192000"/>
              <a:gd name="connsiteY181" fmla="*/ 2101004 h 2237474"/>
              <a:gd name="connsiteX182" fmla="*/ 1759056 w 12192000"/>
              <a:gd name="connsiteY182" fmla="*/ 2125608 h 2237474"/>
              <a:gd name="connsiteX183" fmla="*/ 1637948 w 12192000"/>
              <a:gd name="connsiteY183" fmla="*/ 2172597 h 2237474"/>
              <a:gd name="connsiteX184" fmla="*/ 1434549 w 12192000"/>
              <a:gd name="connsiteY184" fmla="*/ 2234522 h 2237474"/>
              <a:gd name="connsiteX185" fmla="*/ 1398481 w 12192000"/>
              <a:gd name="connsiteY185" fmla="*/ 2237074 h 2237474"/>
              <a:gd name="connsiteX186" fmla="*/ 1398407 w 12192000"/>
              <a:gd name="connsiteY186" fmla="*/ 2237095 h 2237474"/>
              <a:gd name="connsiteX187" fmla="*/ 1370962 w 12192000"/>
              <a:gd name="connsiteY187" fmla="*/ 2237474 h 2237474"/>
              <a:gd name="connsiteX188" fmla="*/ 1356367 w 12192000"/>
              <a:gd name="connsiteY188" fmla="*/ 2235089 h 2237474"/>
              <a:gd name="connsiteX189" fmla="*/ 1324828 w 12192000"/>
              <a:gd name="connsiteY189" fmla="*/ 2231968 h 2237474"/>
              <a:gd name="connsiteX190" fmla="*/ 1297744 w 12192000"/>
              <a:gd name="connsiteY190" fmla="*/ 2235849 h 2237474"/>
              <a:gd name="connsiteX191" fmla="*/ 1286236 w 12192000"/>
              <a:gd name="connsiteY191" fmla="*/ 2233135 h 2237474"/>
              <a:gd name="connsiteX192" fmla="*/ 1283504 w 12192000"/>
              <a:gd name="connsiteY192" fmla="*/ 2233797 h 2237474"/>
              <a:gd name="connsiteX193" fmla="*/ 1279765 w 12192000"/>
              <a:gd name="connsiteY193" fmla="*/ 2229639 h 2237474"/>
              <a:gd name="connsiteX194" fmla="*/ 1195347 w 12192000"/>
              <a:gd name="connsiteY194" fmla="*/ 2212354 h 2237474"/>
              <a:gd name="connsiteX195" fmla="*/ 970251 w 12192000"/>
              <a:gd name="connsiteY195" fmla="*/ 2221029 h 2237474"/>
              <a:gd name="connsiteX196" fmla="*/ 812914 w 12192000"/>
              <a:gd name="connsiteY196" fmla="*/ 2202752 h 2237474"/>
              <a:gd name="connsiteX197" fmla="*/ 800195 w 12192000"/>
              <a:gd name="connsiteY197" fmla="*/ 2209407 h 2237474"/>
              <a:gd name="connsiteX198" fmla="*/ 784978 w 12192000"/>
              <a:gd name="connsiteY198" fmla="*/ 2212360 h 2237474"/>
              <a:gd name="connsiteX199" fmla="*/ 681987 w 12192000"/>
              <a:gd name="connsiteY199" fmla="*/ 2216757 h 2237474"/>
              <a:gd name="connsiteX200" fmla="*/ 669923 w 12192000"/>
              <a:gd name="connsiteY200" fmla="*/ 2211682 h 2237474"/>
              <a:gd name="connsiteX201" fmla="*/ 648680 w 12192000"/>
              <a:gd name="connsiteY201" fmla="*/ 2206229 h 2237474"/>
              <a:gd name="connsiteX202" fmla="*/ 597225 w 12192000"/>
              <a:gd name="connsiteY202" fmla="*/ 2180999 h 2237474"/>
              <a:gd name="connsiteX203" fmla="*/ 558449 w 12192000"/>
              <a:gd name="connsiteY203" fmla="*/ 2182346 h 2237474"/>
              <a:gd name="connsiteX204" fmla="*/ 550517 w 12192000"/>
              <a:gd name="connsiteY204" fmla="*/ 2182060 h 2237474"/>
              <a:gd name="connsiteX205" fmla="*/ 550309 w 12192000"/>
              <a:gd name="connsiteY205" fmla="*/ 2181825 h 2237474"/>
              <a:gd name="connsiteX206" fmla="*/ 541836 w 12192000"/>
              <a:gd name="connsiteY206" fmla="*/ 2181063 h 2237474"/>
              <a:gd name="connsiteX207" fmla="*/ 536057 w 12192000"/>
              <a:gd name="connsiteY207" fmla="*/ 2181537 h 2237474"/>
              <a:gd name="connsiteX208" fmla="*/ 520671 w 12192000"/>
              <a:gd name="connsiteY208" fmla="*/ 2180980 h 2237474"/>
              <a:gd name="connsiteX209" fmla="*/ 515024 w 12192000"/>
              <a:gd name="connsiteY209" fmla="*/ 2179258 h 2237474"/>
              <a:gd name="connsiteX210" fmla="*/ 512278 w 12192000"/>
              <a:gd name="connsiteY210" fmla="*/ 2176369 h 2237474"/>
              <a:gd name="connsiteX211" fmla="*/ 480419 w 12192000"/>
              <a:gd name="connsiteY211" fmla="*/ 2167807 h 2237474"/>
              <a:gd name="connsiteX212" fmla="*/ 413835 w 12192000"/>
              <a:gd name="connsiteY212" fmla="*/ 2156783 h 2237474"/>
              <a:gd name="connsiteX213" fmla="*/ 376513 w 12192000"/>
              <a:gd name="connsiteY213" fmla="*/ 2154014 h 2237474"/>
              <a:gd name="connsiteX214" fmla="*/ 273386 w 12192000"/>
              <a:gd name="connsiteY214" fmla="*/ 2142551 h 2237474"/>
              <a:gd name="connsiteX215" fmla="*/ 169207 w 12192000"/>
              <a:gd name="connsiteY215" fmla="*/ 2128100 h 2237474"/>
              <a:gd name="connsiteX216" fmla="*/ 93149 w 12192000"/>
              <a:gd name="connsiteY216" fmla="*/ 2105324 h 2237474"/>
              <a:gd name="connsiteX217" fmla="*/ 88109 w 12192000"/>
              <a:gd name="connsiteY217" fmla="*/ 2106704 h 2237474"/>
              <a:gd name="connsiteX218" fmla="*/ 80022 w 12192000"/>
              <a:gd name="connsiteY218" fmla="*/ 2107254 h 2237474"/>
              <a:gd name="connsiteX219" fmla="*/ 79717 w 12192000"/>
              <a:gd name="connsiteY219" fmla="*/ 2107046 h 2237474"/>
              <a:gd name="connsiteX220" fmla="*/ 72352 w 12192000"/>
              <a:gd name="connsiteY220" fmla="*/ 2107991 h 2237474"/>
              <a:gd name="connsiteX221" fmla="*/ 37645 w 12192000"/>
              <a:gd name="connsiteY221" fmla="*/ 2115401 h 2237474"/>
              <a:gd name="connsiteX222" fmla="*/ 4572 w 12192000"/>
              <a:gd name="connsiteY222" fmla="*/ 2111091 h 2237474"/>
              <a:gd name="connsiteX223" fmla="*/ 0 w 12192000"/>
              <a:gd name="connsiteY223" fmla="*/ 2110468 h 2237474"/>
              <a:gd name="connsiteX224" fmla="*/ 0 w 12192000"/>
              <a:gd name="connsiteY22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84170 w 12192000"/>
              <a:gd name="connsiteY109" fmla="*/ 1849402 h 2237474"/>
              <a:gd name="connsiteX110" fmla="*/ 5168852 w 12192000"/>
              <a:gd name="connsiteY110" fmla="*/ 1844846 h 2237474"/>
              <a:gd name="connsiteX111" fmla="*/ 5114927 w 12192000"/>
              <a:gd name="connsiteY111" fmla="*/ 1847827 h 2237474"/>
              <a:gd name="connsiteX112" fmla="*/ 5108970 w 12192000"/>
              <a:gd name="connsiteY112" fmla="*/ 1847935 h 2237474"/>
              <a:gd name="connsiteX113" fmla="*/ 5067961 w 12192000"/>
              <a:gd name="connsiteY113" fmla="*/ 1845917 h 2237474"/>
              <a:gd name="connsiteX114" fmla="*/ 5007075 w 12192000"/>
              <a:gd name="connsiteY114" fmla="*/ 1838626 h 2237474"/>
              <a:gd name="connsiteX115" fmla="*/ 4944087 w 12192000"/>
              <a:gd name="connsiteY115" fmla="*/ 1823332 h 2237474"/>
              <a:gd name="connsiteX116" fmla="*/ 4907662 w 12192000"/>
              <a:gd name="connsiteY116" fmla="*/ 1816900 h 2237474"/>
              <a:gd name="connsiteX117" fmla="*/ 4882386 w 12192000"/>
              <a:gd name="connsiteY117" fmla="*/ 1809844 h 2237474"/>
              <a:gd name="connsiteX118" fmla="*/ 4811440 w 12192000"/>
              <a:gd name="connsiteY118" fmla="*/ 1804655 h 2237474"/>
              <a:gd name="connsiteX119" fmla="*/ 4691075 w 12192000"/>
              <a:gd name="connsiteY119" fmla="*/ 1801389 h 2237474"/>
              <a:gd name="connsiteX120" fmla="*/ 4611738 w 12192000"/>
              <a:gd name="connsiteY120" fmla="*/ 1776964 h 2237474"/>
              <a:gd name="connsiteX121" fmla="*/ 4560070 w 12192000"/>
              <a:gd name="connsiteY121" fmla="*/ 1785640 h 2237474"/>
              <a:gd name="connsiteX122" fmla="*/ 4536503 w 12192000"/>
              <a:gd name="connsiteY122" fmla="*/ 1785334 h 2237474"/>
              <a:gd name="connsiteX123" fmla="*/ 4513724 w 12192000"/>
              <a:gd name="connsiteY123" fmla="*/ 1791996 h 2237474"/>
              <a:gd name="connsiteX124" fmla="*/ 4459810 w 12192000"/>
              <a:gd name="connsiteY124" fmla="*/ 1797886 h 2237474"/>
              <a:gd name="connsiteX125" fmla="*/ 4379064 w 12192000"/>
              <a:gd name="connsiteY125" fmla="*/ 1817177 h 2237474"/>
              <a:gd name="connsiteX126" fmla="*/ 4319209 w 12192000"/>
              <a:gd name="connsiteY126" fmla="*/ 1834833 h 2237474"/>
              <a:gd name="connsiteX127" fmla="*/ 4290981 w 12192000"/>
              <a:gd name="connsiteY127" fmla="*/ 1839677 h 2237474"/>
              <a:gd name="connsiteX128" fmla="*/ 4285792 w 12192000"/>
              <a:gd name="connsiteY128" fmla="*/ 1836231 h 2237474"/>
              <a:gd name="connsiteX129" fmla="*/ 4238372 w 12192000"/>
              <a:gd name="connsiteY129" fmla="*/ 1851480 h 2237474"/>
              <a:gd name="connsiteX130" fmla="*/ 4232517 w 12192000"/>
              <a:gd name="connsiteY130" fmla="*/ 1852567 h 2237474"/>
              <a:gd name="connsiteX131" fmla="*/ 4191732 w 12192000"/>
              <a:gd name="connsiteY131" fmla="*/ 1857328 h 2237474"/>
              <a:gd name="connsiteX132" fmla="*/ 4065532 w 12192000"/>
              <a:gd name="connsiteY132" fmla="*/ 1855477 h 2237474"/>
              <a:gd name="connsiteX133" fmla="*/ 4028460 w 12192000"/>
              <a:gd name="connsiteY133" fmla="*/ 1855137 h 2237474"/>
              <a:gd name="connsiteX134" fmla="*/ 4002267 w 12192000"/>
              <a:gd name="connsiteY134" fmla="*/ 1852352 h 2237474"/>
              <a:gd name="connsiteX135" fmla="*/ 3931396 w 12192000"/>
              <a:gd name="connsiteY135" fmla="*/ 1858915 h 2237474"/>
              <a:gd name="connsiteX136" fmla="*/ 3812162 w 12192000"/>
              <a:gd name="connsiteY136" fmla="*/ 1875501 h 2237474"/>
              <a:gd name="connsiteX137" fmla="*/ 3729530 w 12192000"/>
              <a:gd name="connsiteY137" fmla="*/ 1864513 h 2237474"/>
              <a:gd name="connsiteX138" fmla="*/ 3680177 w 12192000"/>
              <a:gd name="connsiteY138" fmla="*/ 1881552 h 2237474"/>
              <a:gd name="connsiteX139" fmla="*/ 3567259 w 12192000"/>
              <a:gd name="connsiteY139" fmla="*/ 1893482 h 2237474"/>
              <a:gd name="connsiteX140" fmla="*/ 3405770 w 12192000"/>
              <a:gd name="connsiteY140" fmla="*/ 1904591 h 2237474"/>
              <a:gd name="connsiteX141" fmla="*/ 3280097 w 12192000"/>
              <a:gd name="connsiteY141" fmla="*/ 1919610 h 2237474"/>
              <a:gd name="connsiteX142" fmla="*/ 3123424 w 12192000"/>
              <a:gd name="connsiteY142" fmla="*/ 1952930 h 2237474"/>
              <a:gd name="connsiteX143" fmla="*/ 3009910 w 12192000"/>
              <a:gd name="connsiteY143" fmla="*/ 1957866 h 2237474"/>
              <a:gd name="connsiteX144" fmla="*/ 2995934 w 12192000"/>
              <a:gd name="connsiteY144" fmla="*/ 1967085 h 2237474"/>
              <a:gd name="connsiteX145" fmla="*/ 2980071 w 12192000"/>
              <a:gd name="connsiteY145" fmla="*/ 1972988 h 2237474"/>
              <a:gd name="connsiteX146" fmla="*/ 2978094 w 12192000"/>
              <a:gd name="connsiteY146" fmla="*/ 1972369 h 2237474"/>
              <a:gd name="connsiteX147" fmla="*/ 2942858 w 12192000"/>
              <a:gd name="connsiteY147" fmla="*/ 1981367 h 2237474"/>
              <a:gd name="connsiteX148" fmla="*/ 2875436 w 12192000"/>
              <a:gd name="connsiteY148" fmla="*/ 1996977 h 2237474"/>
              <a:gd name="connsiteX149" fmla="*/ 2874892 w 12192000"/>
              <a:gd name="connsiteY149" fmla="*/ 1996085 h 2237474"/>
              <a:gd name="connsiteX150" fmla="*/ 2864145 w 12192000"/>
              <a:gd name="connsiteY150" fmla="*/ 1994061 h 2237474"/>
              <a:gd name="connsiteX151" fmla="*/ 2843662 w 12192000"/>
              <a:gd name="connsiteY151" fmla="*/ 1992498 h 2237474"/>
              <a:gd name="connsiteX152" fmla="*/ 2796128 w 12192000"/>
              <a:gd name="connsiteY152" fmla="*/ 1976403 h 2237474"/>
              <a:gd name="connsiteX153" fmla="*/ 2756784 w 12192000"/>
              <a:gd name="connsiteY153" fmla="*/ 1985116 h 2237474"/>
              <a:gd name="connsiteX154" fmla="*/ 2748833 w 12192000"/>
              <a:gd name="connsiteY154" fmla="*/ 1986323 h 2237474"/>
              <a:gd name="connsiteX155" fmla="*/ 2748661 w 12192000"/>
              <a:gd name="connsiteY155" fmla="*/ 1986122 h 2237474"/>
              <a:gd name="connsiteX156" fmla="*/ 2740251 w 12192000"/>
              <a:gd name="connsiteY156" fmla="*/ 1986946 h 2237474"/>
              <a:gd name="connsiteX157" fmla="*/ 2718916 w 12192000"/>
              <a:gd name="connsiteY157" fmla="*/ 1990867 h 2237474"/>
              <a:gd name="connsiteX158" fmla="*/ 2713522 w 12192000"/>
              <a:gd name="connsiteY158" fmla="*/ 1990173 h 2237474"/>
              <a:gd name="connsiteX159" fmla="*/ 2680597 w 12192000"/>
              <a:gd name="connsiteY159" fmla="*/ 1984996 h 2237474"/>
              <a:gd name="connsiteX160" fmla="*/ 2578178 w 12192000"/>
              <a:gd name="connsiteY160" fmla="*/ 1990531 h 2237474"/>
              <a:gd name="connsiteX161" fmla="*/ 2476147 w 12192000"/>
              <a:gd name="connsiteY161" fmla="*/ 1998305 h 2237474"/>
              <a:gd name="connsiteX162" fmla="*/ 2373568 w 12192000"/>
              <a:gd name="connsiteY162" fmla="*/ 2003219 h 2237474"/>
              <a:gd name="connsiteX163" fmla="*/ 2321399 w 12192000"/>
              <a:gd name="connsiteY163" fmla="*/ 1989467 h 2237474"/>
              <a:gd name="connsiteX164" fmla="*/ 2315525 w 12192000"/>
              <a:gd name="connsiteY164" fmla="*/ 1989708 h 2237474"/>
              <a:gd name="connsiteX165" fmla="*/ 2300792 w 12192000"/>
              <a:gd name="connsiteY165" fmla="*/ 1994290 h 2237474"/>
              <a:gd name="connsiteX166" fmla="*/ 2295469 w 12192000"/>
              <a:gd name="connsiteY166" fmla="*/ 1996659 h 2237474"/>
              <a:gd name="connsiteX167" fmla="*/ 2287219 w 12192000"/>
              <a:gd name="connsiteY167" fmla="*/ 1998750 h 2237474"/>
              <a:gd name="connsiteX168" fmla="*/ 2286948 w 12192000"/>
              <a:gd name="connsiteY168" fmla="*/ 1998596 h 2237474"/>
              <a:gd name="connsiteX169" fmla="*/ 2243069 w 12192000"/>
              <a:gd name="connsiteY169" fmla="*/ 2015111 h 2237474"/>
              <a:gd name="connsiteX170" fmla="*/ 2186609 w 12192000"/>
              <a:gd name="connsiteY170" fmla="*/ 2008263 h 2237474"/>
              <a:gd name="connsiteX171" fmla="*/ 2164831 w 12192000"/>
              <a:gd name="connsiteY171" fmla="*/ 2010143 h 2237474"/>
              <a:gd name="connsiteX172" fmla="*/ 2152836 w 12192000"/>
              <a:gd name="connsiteY172" fmla="*/ 2010048 h 2237474"/>
              <a:gd name="connsiteX173" fmla="*/ 2117102 w 12192000"/>
              <a:gd name="connsiteY173" fmla="*/ 2023004 h 2237474"/>
              <a:gd name="connsiteX174" fmla="*/ 2111935 w 12192000"/>
              <a:gd name="connsiteY174" fmla="*/ 2023163 h 2237474"/>
              <a:gd name="connsiteX175" fmla="*/ 2089991 w 12192000"/>
              <a:gd name="connsiteY175" fmla="*/ 2034193 h 2237474"/>
              <a:gd name="connsiteX176" fmla="*/ 2058061 w 12192000"/>
              <a:gd name="connsiteY176" fmla="*/ 2047942 h 2237474"/>
              <a:gd name="connsiteX177" fmla="*/ 2055737 w 12192000"/>
              <a:gd name="connsiteY177" fmla="*/ 2047704 h 2237474"/>
              <a:gd name="connsiteX178" fmla="*/ 2042244 w 12192000"/>
              <a:gd name="connsiteY178" fmla="*/ 2055560 h 2237474"/>
              <a:gd name="connsiteX179" fmla="*/ 1976224 w 12192000"/>
              <a:gd name="connsiteY179" fmla="*/ 2074257 h 2237474"/>
              <a:gd name="connsiteX180" fmla="*/ 1877728 w 12192000"/>
              <a:gd name="connsiteY180" fmla="*/ 2101004 h 2237474"/>
              <a:gd name="connsiteX181" fmla="*/ 1759056 w 12192000"/>
              <a:gd name="connsiteY181" fmla="*/ 2125608 h 2237474"/>
              <a:gd name="connsiteX182" fmla="*/ 1637948 w 12192000"/>
              <a:gd name="connsiteY182" fmla="*/ 2172597 h 2237474"/>
              <a:gd name="connsiteX183" fmla="*/ 1434549 w 12192000"/>
              <a:gd name="connsiteY183" fmla="*/ 2234522 h 2237474"/>
              <a:gd name="connsiteX184" fmla="*/ 1398481 w 12192000"/>
              <a:gd name="connsiteY184" fmla="*/ 2237074 h 2237474"/>
              <a:gd name="connsiteX185" fmla="*/ 1398407 w 12192000"/>
              <a:gd name="connsiteY185" fmla="*/ 2237095 h 2237474"/>
              <a:gd name="connsiteX186" fmla="*/ 1370962 w 12192000"/>
              <a:gd name="connsiteY186" fmla="*/ 2237474 h 2237474"/>
              <a:gd name="connsiteX187" fmla="*/ 1356367 w 12192000"/>
              <a:gd name="connsiteY187" fmla="*/ 2235089 h 2237474"/>
              <a:gd name="connsiteX188" fmla="*/ 1324828 w 12192000"/>
              <a:gd name="connsiteY188" fmla="*/ 2231968 h 2237474"/>
              <a:gd name="connsiteX189" fmla="*/ 1297744 w 12192000"/>
              <a:gd name="connsiteY189" fmla="*/ 2235849 h 2237474"/>
              <a:gd name="connsiteX190" fmla="*/ 1286236 w 12192000"/>
              <a:gd name="connsiteY190" fmla="*/ 2233135 h 2237474"/>
              <a:gd name="connsiteX191" fmla="*/ 1283504 w 12192000"/>
              <a:gd name="connsiteY191" fmla="*/ 2233797 h 2237474"/>
              <a:gd name="connsiteX192" fmla="*/ 1279765 w 12192000"/>
              <a:gd name="connsiteY192" fmla="*/ 2229639 h 2237474"/>
              <a:gd name="connsiteX193" fmla="*/ 1195347 w 12192000"/>
              <a:gd name="connsiteY193" fmla="*/ 2212354 h 2237474"/>
              <a:gd name="connsiteX194" fmla="*/ 970251 w 12192000"/>
              <a:gd name="connsiteY194" fmla="*/ 2221029 h 2237474"/>
              <a:gd name="connsiteX195" fmla="*/ 812914 w 12192000"/>
              <a:gd name="connsiteY195" fmla="*/ 2202752 h 2237474"/>
              <a:gd name="connsiteX196" fmla="*/ 800195 w 12192000"/>
              <a:gd name="connsiteY196" fmla="*/ 2209407 h 2237474"/>
              <a:gd name="connsiteX197" fmla="*/ 784978 w 12192000"/>
              <a:gd name="connsiteY197" fmla="*/ 2212360 h 2237474"/>
              <a:gd name="connsiteX198" fmla="*/ 681987 w 12192000"/>
              <a:gd name="connsiteY198" fmla="*/ 2216757 h 2237474"/>
              <a:gd name="connsiteX199" fmla="*/ 669923 w 12192000"/>
              <a:gd name="connsiteY199" fmla="*/ 2211682 h 2237474"/>
              <a:gd name="connsiteX200" fmla="*/ 648680 w 12192000"/>
              <a:gd name="connsiteY200" fmla="*/ 2206229 h 2237474"/>
              <a:gd name="connsiteX201" fmla="*/ 597225 w 12192000"/>
              <a:gd name="connsiteY201" fmla="*/ 2180999 h 2237474"/>
              <a:gd name="connsiteX202" fmla="*/ 558449 w 12192000"/>
              <a:gd name="connsiteY202" fmla="*/ 2182346 h 2237474"/>
              <a:gd name="connsiteX203" fmla="*/ 550517 w 12192000"/>
              <a:gd name="connsiteY203" fmla="*/ 2182060 h 2237474"/>
              <a:gd name="connsiteX204" fmla="*/ 550309 w 12192000"/>
              <a:gd name="connsiteY204" fmla="*/ 2181825 h 2237474"/>
              <a:gd name="connsiteX205" fmla="*/ 541836 w 12192000"/>
              <a:gd name="connsiteY205" fmla="*/ 2181063 h 2237474"/>
              <a:gd name="connsiteX206" fmla="*/ 536057 w 12192000"/>
              <a:gd name="connsiteY206" fmla="*/ 2181537 h 2237474"/>
              <a:gd name="connsiteX207" fmla="*/ 520671 w 12192000"/>
              <a:gd name="connsiteY207" fmla="*/ 2180980 h 2237474"/>
              <a:gd name="connsiteX208" fmla="*/ 515024 w 12192000"/>
              <a:gd name="connsiteY208" fmla="*/ 2179258 h 2237474"/>
              <a:gd name="connsiteX209" fmla="*/ 512278 w 12192000"/>
              <a:gd name="connsiteY209" fmla="*/ 2176369 h 2237474"/>
              <a:gd name="connsiteX210" fmla="*/ 480419 w 12192000"/>
              <a:gd name="connsiteY210" fmla="*/ 2167807 h 2237474"/>
              <a:gd name="connsiteX211" fmla="*/ 413835 w 12192000"/>
              <a:gd name="connsiteY211" fmla="*/ 2156783 h 2237474"/>
              <a:gd name="connsiteX212" fmla="*/ 376513 w 12192000"/>
              <a:gd name="connsiteY212" fmla="*/ 2154014 h 2237474"/>
              <a:gd name="connsiteX213" fmla="*/ 273386 w 12192000"/>
              <a:gd name="connsiteY213" fmla="*/ 2142551 h 2237474"/>
              <a:gd name="connsiteX214" fmla="*/ 169207 w 12192000"/>
              <a:gd name="connsiteY214" fmla="*/ 2128100 h 2237474"/>
              <a:gd name="connsiteX215" fmla="*/ 93149 w 12192000"/>
              <a:gd name="connsiteY215" fmla="*/ 2105324 h 2237474"/>
              <a:gd name="connsiteX216" fmla="*/ 88109 w 12192000"/>
              <a:gd name="connsiteY216" fmla="*/ 2106704 h 2237474"/>
              <a:gd name="connsiteX217" fmla="*/ 80022 w 12192000"/>
              <a:gd name="connsiteY217" fmla="*/ 2107254 h 2237474"/>
              <a:gd name="connsiteX218" fmla="*/ 79717 w 12192000"/>
              <a:gd name="connsiteY218" fmla="*/ 2107046 h 2237474"/>
              <a:gd name="connsiteX219" fmla="*/ 72352 w 12192000"/>
              <a:gd name="connsiteY219" fmla="*/ 2107991 h 2237474"/>
              <a:gd name="connsiteX220" fmla="*/ 37645 w 12192000"/>
              <a:gd name="connsiteY220" fmla="*/ 2115401 h 2237474"/>
              <a:gd name="connsiteX221" fmla="*/ 4572 w 12192000"/>
              <a:gd name="connsiteY221" fmla="*/ 2111091 h 2237474"/>
              <a:gd name="connsiteX222" fmla="*/ 0 w 12192000"/>
              <a:gd name="connsiteY222" fmla="*/ 2110468 h 2237474"/>
              <a:gd name="connsiteX223" fmla="*/ 0 w 12192000"/>
              <a:gd name="connsiteY22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98322 w 12192000"/>
              <a:gd name="connsiteY67" fmla="*/ 1345689 h 2237474"/>
              <a:gd name="connsiteX68" fmla="*/ 7875879 w 12192000"/>
              <a:gd name="connsiteY68" fmla="*/ 1345646 h 2237474"/>
              <a:gd name="connsiteX69" fmla="*/ 7840612 w 12192000"/>
              <a:gd name="connsiteY69" fmla="*/ 1369373 h 2237474"/>
              <a:gd name="connsiteX70" fmla="*/ 7786819 w 12192000"/>
              <a:gd name="connsiteY70" fmla="*/ 1378970 h 2237474"/>
              <a:gd name="connsiteX71" fmla="*/ 7548172 w 12192000"/>
              <a:gd name="connsiteY71" fmla="*/ 1417460 h 2237474"/>
              <a:gd name="connsiteX72" fmla="*/ 7483437 w 12192000"/>
              <a:gd name="connsiteY72" fmla="*/ 1478152 h 2237474"/>
              <a:gd name="connsiteX73" fmla="*/ 7377870 w 12192000"/>
              <a:gd name="connsiteY73" fmla="*/ 1523319 h 2237474"/>
              <a:gd name="connsiteX74" fmla="*/ 7230737 w 12192000"/>
              <a:gd name="connsiteY74" fmla="*/ 1562633 h 2237474"/>
              <a:gd name="connsiteX75" fmla="*/ 7224458 w 12192000"/>
              <a:gd name="connsiteY75" fmla="*/ 1573008 h 2237474"/>
              <a:gd name="connsiteX76" fmla="*/ 7213486 w 12192000"/>
              <a:gd name="connsiteY76" fmla="*/ 1580987 h 2237474"/>
              <a:gd name="connsiteX77" fmla="*/ 7183121 w 12192000"/>
              <a:gd name="connsiteY77" fmla="*/ 1595162 h 2237474"/>
              <a:gd name="connsiteX78" fmla="*/ 7164601 w 12192000"/>
              <a:gd name="connsiteY78" fmla="*/ 1606490 h 2237474"/>
              <a:gd name="connsiteX79" fmla="*/ 7114651 w 12192000"/>
              <a:gd name="connsiteY79" fmla="*/ 1620959 h 2237474"/>
              <a:gd name="connsiteX80" fmla="*/ 7092727 w 12192000"/>
              <a:gd name="connsiteY80" fmla="*/ 1623628 h 2237474"/>
              <a:gd name="connsiteX81" fmla="*/ 7031309 w 12192000"/>
              <a:gd name="connsiteY81" fmla="*/ 1619451 h 2237474"/>
              <a:gd name="connsiteX82" fmla="*/ 6999084 w 12192000"/>
              <a:gd name="connsiteY82" fmla="*/ 1634317 h 2237474"/>
              <a:gd name="connsiteX83" fmla="*/ 6992107 w 12192000"/>
              <a:gd name="connsiteY83" fmla="*/ 1636860 h 2237474"/>
              <a:gd name="connsiteX84" fmla="*/ 6991765 w 12192000"/>
              <a:gd name="connsiteY84" fmla="*/ 1636725 h 2237474"/>
              <a:gd name="connsiteX85" fmla="*/ 6900177 w 12192000"/>
              <a:gd name="connsiteY85" fmla="*/ 1636016 h 2237474"/>
              <a:gd name="connsiteX86" fmla="*/ 6795372 w 12192000"/>
              <a:gd name="connsiteY86" fmla="*/ 1644845 h 2237474"/>
              <a:gd name="connsiteX87" fmla="*/ 6692251 w 12192000"/>
              <a:gd name="connsiteY87" fmla="*/ 1656357 h 2237474"/>
              <a:gd name="connsiteX88" fmla="*/ 6655235 w 12192000"/>
              <a:gd name="connsiteY88" fmla="*/ 1661869 h 2237474"/>
              <a:gd name="connsiteX89" fmla="*/ 6587857 w 12192000"/>
              <a:gd name="connsiteY89" fmla="*/ 1665769 h 2237474"/>
              <a:gd name="connsiteX90" fmla="*/ 6554894 w 12192000"/>
              <a:gd name="connsiteY90" fmla="*/ 1664428 h 2237474"/>
              <a:gd name="connsiteX91" fmla="*/ 6516595 w 12192000"/>
              <a:gd name="connsiteY91" fmla="*/ 1667475 h 2237474"/>
              <a:gd name="connsiteX92" fmla="*/ 6508541 w 12192000"/>
              <a:gd name="connsiteY92" fmla="*/ 1668757 h 2237474"/>
              <a:gd name="connsiteX93" fmla="*/ 6471012 w 12192000"/>
              <a:gd name="connsiteY93" fmla="*/ 1678604 h 2237474"/>
              <a:gd name="connsiteX94" fmla="*/ 6415265 w 12192000"/>
              <a:gd name="connsiteY94" fmla="*/ 1665317 h 2237474"/>
              <a:gd name="connsiteX95" fmla="*/ 6364035 w 12192000"/>
              <a:gd name="connsiteY95" fmla="*/ 1667683 h 2237474"/>
              <a:gd name="connsiteX96" fmla="*/ 6280959 w 12192000"/>
              <a:gd name="connsiteY96" fmla="*/ 1689329 h 2237474"/>
              <a:gd name="connsiteX97" fmla="*/ 6243319 w 12192000"/>
              <a:gd name="connsiteY97" fmla="*/ 1695560 h 2237474"/>
              <a:gd name="connsiteX98" fmla="*/ 6098321 w 12192000"/>
              <a:gd name="connsiteY98" fmla="*/ 1721646 h 2237474"/>
              <a:gd name="connsiteX99" fmla="*/ 5880652 w 12192000"/>
              <a:gd name="connsiteY99" fmla="*/ 1779643 h 2237474"/>
              <a:gd name="connsiteX100" fmla="*/ 5785959 w 12192000"/>
              <a:gd name="connsiteY100" fmla="*/ 1775307 h 2237474"/>
              <a:gd name="connsiteX101" fmla="*/ 5643534 w 12192000"/>
              <a:gd name="connsiteY101" fmla="*/ 1802919 h 2237474"/>
              <a:gd name="connsiteX102" fmla="*/ 5518799 w 12192000"/>
              <a:gd name="connsiteY102" fmla="*/ 1818312 h 2237474"/>
              <a:gd name="connsiteX103" fmla="*/ 5505014 w 12192000"/>
              <a:gd name="connsiteY103" fmla="*/ 1819259 h 2237474"/>
              <a:gd name="connsiteX104" fmla="*/ 5453307 w 12192000"/>
              <a:gd name="connsiteY104" fmla="*/ 1815450 h 2237474"/>
              <a:gd name="connsiteX105" fmla="*/ 5364192 w 12192000"/>
              <a:gd name="connsiteY105" fmla="*/ 1826074 h 2237474"/>
              <a:gd name="connsiteX106" fmla="*/ 5350380 w 12192000"/>
              <a:gd name="connsiteY106" fmla="*/ 1830891 h 2237474"/>
              <a:gd name="connsiteX107" fmla="*/ 5259633 w 12192000"/>
              <a:gd name="connsiteY107" fmla="*/ 1837160 h 2237474"/>
              <a:gd name="connsiteX108" fmla="*/ 5197513 w 12192000"/>
              <a:gd name="connsiteY108" fmla="*/ 1844718 h 2237474"/>
              <a:gd name="connsiteX109" fmla="*/ 5168852 w 12192000"/>
              <a:gd name="connsiteY109" fmla="*/ 1844846 h 2237474"/>
              <a:gd name="connsiteX110" fmla="*/ 5114927 w 12192000"/>
              <a:gd name="connsiteY110" fmla="*/ 1847827 h 2237474"/>
              <a:gd name="connsiteX111" fmla="*/ 5108970 w 12192000"/>
              <a:gd name="connsiteY111" fmla="*/ 1847935 h 2237474"/>
              <a:gd name="connsiteX112" fmla="*/ 5067961 w 12192000"/>
              <a:gd name="connsiteY112" fmla="*/ 1845917 h 2237474"/>
              <a:gd name="connsiteX113" fmla="*/ 5007075 w 12192000"/>
              <a:gd name="connsiteY113" fmla="*/ 1838626 h 2237474"/>
              <a:gd name="connsiteX114" fmla="*/ 4944087 w 12192000"/>
              <a:gd name="connsiteY114" fmla="*/ 1823332 h 2237474"/>
              <a:gd name="connsiteX115" fmla="*/ 4907662 w 12192000"/>
              <a:gd name="connsiteY115" fmla="*/ 1816900 h 2237474"/>
              <a:gd name="connsiteX116" fmla="*/ 4882386 w 12192000"/>
              <a:gd name="connsiteY116" fmla="*/ 1809844 h 2237474"/>
              <a:gd name="connsiteX117" fmla="*/ 4811440 w 12192000"/>
              <a:gd name="connsiteY117" fmla="*/ 1804655 h 2237474"/>
              <a:gd name="connsiteX118" fmla="*/ 4691075 w 12192000"/>
              <a:gd name="connsiteY118" fmla="*/ 1801389 h 2237474"/>
              <a:gd name="connsiteX119" fmla="*/ 4611738 w 12192000"/>
              <a:gd name="connsiteY119" fmla="*/ 1776964 h 2237474"/>
              <a:gd name="connsiteX120" fmla="*/ 4560070 w 12192000"/>
              <a:gd name="connsiteY120" fmla="*/ 1785640 h 2237474"/>
              <a:gd name="connsiteX121" fmla="*/ 4536503 w 12192000"/>
              <a:gd name="connsiteY121" fmla="*/ 1785334 h 2237474"/>
              <a:gd name="connsiteX122" fmla="*/ 4513724 w 12192000"/>
              <a:gd name="connsiteY122" fmla="*/ 1791996 h 2237474"/>
              <a:gd name="connsiteX123" fmla="*/ 4459810 w 12192000"/>
              <a:gd name="connsiteY123" fmla="*/ 1797886 h 2237474"/>
              <a:gd name="connsiteX124" fmla="*/ 4379064 w 12192000"/>
              <a:gd name="connsiteY124" fmla="*/ 1817177 h 2237474"/>
              <a:gd name="connsiteX125" fmla="*/ 4319209 w 12192000"/>
              <a:gd name="connsiteY125" fmla="*/ 1834833 h 2237474"/>
              <a:gd name="connsiteX126" fmla="*/ 4290981 w 12192000"/>
              <a:gd name="connsiteY126" fmla="*/ 1839677 h 2237474"/>
              <a:gd name="connsiteX127" fmla="*/ 4285792 w 12192000"/>
              <a:gd name="connsiteY127" fmla="*/ 1836231 h 2237474"/>
              <a:gd name="connsiteX128" fmla="*/ 4238372 w 12192000"/>
              <a:gd name="connsiteY128" fmla="*/ 1851480 h 2237474"/>
              <a:gd name="connsiteX129" fmla="*/ 4232517 w 12192000"/>
              <a:gd name="connsiteY129" fmla="*/ 1852567 h 2237474"/>
              <a:gd name="connsiteX130" fmla="*/ 4191732 w 12192000"/>
              <a:gd name="connsiteY130" fmla="*/ 1857328 h 2237474"/>
              <a:gd name="connsiteX131" fmla="*/ 4065532 w 12192000"/>
              <a:gd name="connsiteY131" fmla="*/ 1855477 h 2237474"/>
              <a:gd name="connsiteX132" fmla="*/ 4028460 w 12192000"/>
              <a:gd name="connsiteY132" fmla="*/ 1855137 h 2237474"/>
              <a:gd name="connsiteX133" fmla="*/ 4002267 w 12192000"/>
              <a:gd name="connsiteY133" fmla="*/ 1852352 h 2237474"/>
              <a:gd name="connsiteX134" fmla="*/ 3931396 w 12192000"/>
              <a:gd name="connsiteY134" fmla="*/ 1858915 h 2237474"/>
              <a:gd name="connsiteX135" fmla="*/ 3812162 w 12192000"/>
              <a:gd name="connsiteY135" fmla="*/ 1875501 h 2237474"/>
              <a:gd name="connsiteX136" fmla="*/ 3729530 w 12192000"/>
              <a:gd name="connsiteY136" fmla="*/ 1864513 h 2237474"/>
              <a:gd name="connsiteX137" fmla="*/ 3680177 w 12192000"/>
              <a:gd name="connsiteY137" fmla="*/ 1881552 h 2237474"/>
              <a:gd name="connsiteX138" fmla="*/ 3567259 w 12192000"/>
              <a:gd name="connsiteY138" fmla="*/ 1893482 h 2237474"/>
              <a:gd name="connsiteX139" fmla="*/ 3405770 w 12192000"/>
              <a:gd name="connsiteY139" fmla="*/ 1904591 h 2237474"/>
              <a:gd name="connsiteX140" fmla="*/ 3280097 w 12192000"/>
              <a:gd name="connsiteY140" fmla="*/ 1919610 h 2237474"/>
              <a:gd name="connsiteX141" fmla="*/ 3123424 w 12192000"/>
              <a:gd name="connsiteY141" fmla="*/ 1952930 h 2237474"/>
              <a:gd name="connsiteX142" fmla="*/ 3009910 w 12192000"/>
              <a:gd name="connsiteY142" fmla="*/ 1957866 h 2237474"/>
              <a:gd name="connsiteX143" fmla="*/ 2995934 w 12192000"/>
              <a:gd name="connsiteY143" fmla="*/ 1967085 h 2237474"/>
              <a:gd name="connsiteX144" fmla="*/ 2980071 w 12192000"/>
              <a:gd name="connsiteY144" fmla="*/ 1972988 h 2237474"/>
              <a:gd name="connsiteX145" fmla="*/ 2978094 w 12192000"/>
              <a:gd name="connsiteY145" fmla="*/ 1972369 h 2237474"/>
              <a:gd name="connsiteX146" fmla="*/ 2942858 w 12192000"/>
              <a:gd name="connsiteY146" fmla="*/ 1981367 h 2237474"/>
              <a:gd name="connsiteX147" fmla="*/ 2875436 w 12192000"/>
              <a:gd name="connsiteY147" fmla="*/ 1996977 h 2237474"/>
              <a:gd name="connsiteX148" fmla="*/ 2874892 w 12192000"/>
              <a:gd name="connsiteY148" fmla="*/ 1996085 h 2237474"/>
              <a:gd name="connsiteX149" fmla="*/ 2864145 w 12192000"/>
              <a:gd name="connsiteY149" fmla="*/ 1994061 h 2237474"/>
              <a:gd name="connsiteX150" fmla="*/ 2843662 w 12192000"/>
              <a:gd name="connsiteY150" fmla="*/ 1992498 h 2237474"/>
              <a:gd name="connsiteX151" fmla="*/ 2796128 w 12192000"/>
              <a:gd name="connsiteY151" fmla="*/ 1976403 h 2237474"/>
              <a:gd name="connsiteX152" fmla="*/ 2756784 w 12192000"/>
              <a:gd name="connsiteY152" fmla="*/ 1985116 h 2237474"/>
              <a:gd name="connsiteX153" fmla="*/ 2748833 w 12192000"/>
              <a:gd name="connsiteY153" fmla="*/ 1986323 h 2237474"/>
              <a:gd name="connsiteX154" fmla="*/ 2748661 w 12192000"/>
              <a:gd name="connsiteY154" fmla="*/ 1986122 h 2237474"/>
              <a:gd name="connsiteX155" fmla="*/ 2740251 w 12192000"/>
              <a:gd name="connsiteY155" fmla="*/ 1986946 h 2237474"/>
              <a:gd name="connsiteX156" fmla="*/ 2718916 w 12192000"/>
              <a:gd name="connsiteY156" fmla="*/ 1990867 h 2237474"/>
              <a:gd name="connsiteX157" fmla="*/ 2713522 w 12192000"/>
              <a:gd name="connsiteY157" fmla="*/ 1990173 h 2237474"/>
              <a:gd name="connsiteX158" fmla="*/ 2680597 w 12192000"/>
              <a:gd name="connsiteY158" fmla="*/ 1984996 h 2237474"/>
              <a:gd name="connsiteX159" fmla="*/ 2578178 w 12192000"/>
              <a:gd name="connsiteY159" fmla="*/ 1990531 h 2237474"/>
              <a:gd name="connsiteX160" fmla="*/ 2476147 w 12192000"/>
              <a:gd name="connsiteY160" fmla="*/ 1998305 h 2237474"/>
              <a:gd name="connsiteX161" fmla="*/ 2373568 w 12192000"/>
              <a:gd name="connsiteY161" fmla="*/ 2003219 h 2237474"/>
              <a:gd name="connsiteX162" fmla="*/ 2321399 w 12192000"/>
              <a:gd name="connsiteY162" fmla="*/ 1989467 h 2237474"/>
              <a:gd name="connsiteX163" fmla="*/ 2315525 w 12192000"/>
              <a:gd name="connsiteY163" fmla="*/ 1989708 h 2237474"/>
              <a:gd name="connsiteX164" fmla="*/ 2300792 w 12192000"/>
              <a:gd name="connsiteY164" fmla="*/ 1994290 h 2237474"/>
              <a:gd name="connsiteX165" fmla="*/ 2295469 w 12192000"/>
              <a:gd name="connsiteY165" fmla="*/ 1996659 h 2237474"/>
              <a:gd name="connsiteX166" fmla="*/ 2287219 w 12192000"/>
              <a:gd name="connsiteY166" fmla="*/ 1998750 h 2237474"/>
              <a:gd name="connsiteX167" fmla="*/ 2286948 w 12192000"/>
              <a:gd name="connsiteY167" fmla="*/ 1998596 h 2237474"/>
              <a:gd name="connsiteX168" fmla="*/ 2243069 w 12192000"/>
              <a:gd name="connsiteY168" fmla="*/ 2015111 h 2237474"/>
              <a:gd name="connsiteX169" fmla="*/ 2186609 w 12192000"/>
              <a:gd name="connsiteY169" fmla="*/ 2008263 h 2237474"/>
              <a:gd name="connsiteX170" fmla="*/ 2164831 w 12192000"/>
              <a:gd name="connsiteY170" fmla="*/ 2010143 h 2237474"/>
              <a:gd name="connsiteX171" fmla="*/ 2152836 w 12192000"/>
              <a:gd name="connsiteY171" fmla="*/ 2010048 h 2237474"/>
              <a:gd name="connsiteX172" fmla="*/ 2117102 w 12192000"/>
              <a:gd name="connsiteY172" fmla="*/ 2023004 h 2237474"/>
              <a:gd name="connsiteX173" fmla="*/ 2111935 w 12192000"/>
              <a:gd name="connsiteY173" fmla="*/ 2023163 h 2237474"/>
              <a:gd name="connsiteX174" fmla="*/ 2089991 w 12192000"/>
              <a:gd name="connsiteY174" fmla="*/ 2034193 h 2237474"/>
              <a:gd name="connsiteX175" fmla="*/ 2058061 w 12192000"/>
              <a:gd name="connsiteY175" fmla="*/ 2047942 h 2237474"/>
              <a:gd name="connsiteX176" fmla="*/ 2055737 w 12192000"/>
              <a:gd name="connsiteY176" fmla="*/ 2047704 h 2237474"/>
              <a:gd name="connsiteX177" fmla="*/ 2042244 w 12192000"/>
              <a:gd name="connsiteY177" fmla="*/ 2055560 h 2237474"/>
              <a:gd name="connsiteX178" fmla="*/ 1976224 w 12192000"/>
              <a:gd name="connsiteY178" fmla="*/ 2074257 h 2237474"/>
              <a:gd name="connsiteX179" fmla="*/ 1877728 w 12192000"/>
              <a:gd name="connsiteY179" fmla="*/ 2101004 h 2237474"/>
              <a:gd name="connsiteX180" fmla="*/ 1759056 w 12192000"/>
              <a:gd name="connsiteY180" fmla="*/ 2125608 h 2237474"/>
              <a:gd name="connsiteX181" fmla="*/ 1637948 w 12192000"/>
              <a:gd name="connsiteY181" fmla="*/ 2172597 h 2237474"/>
              <a:gd name="connsiteX182" fmla="*/ 1434549 w 12192000"/>
              <a:gd name="connsiteY182" fmla="*/ 2234522 h 2237474"/>
              <a:gd name="connsiteX183" fmla="*/ 1398481 w 12192000"/>
              <a:gd name="connsiteY183" fmla="*/ 2237074 h 2237474"/>
              <a:gd name="connsiteX184" fmla="*/ 1398407 w 12192000"/>
              <a:gd name="connsiteY184" fmla="*/ 2237095 h 2237474"/>
              <a:gd name="connsiteX185" fmla="*/ 1370962 w 12192000"/>
              <a:gd name="connsiteY185" fmla="*/ 2237474 h 2237474"/>
              <a:gd name="connsiteX186" fmla="*/ 1356367 w 12192000"/>
              <a:gd name="connsiteY186" fmla="*/ 2235089 h 2237474"/>
              <a:gd name="connsiteX187" fmla="*/ 1324828 w 12192000"/>
              <a:gd name="connsiteY187" fmla="*/ 2231968 h 2237474"/>
              <a:gd name="connsiteX188" fmla="*/ 1297744 w 12192000"/>
              <a:gd name="connsiteY188" fmla="*/ 2235849 h 2237474"/>
              <a:gd name="connsiteX189" fmla="*/ 1286236 w 12192000"/>
              <a:gd name="connsiteY189" fmla="*/ 2233135 h 2237474"/>
              <a:gd name="connsiteX190" fmla="*/ 1283504 w 12192000"/>
              <a:gd name="connsiteY190" fmla="*/ 2233797 h 2237474"/>
              <a:gd name="connsiteX191" fmla="*/ 1279765 w 12192000"/>
              <a:gd name="connsiteY191" fmla="*/ 2229639 h 2237474"/>
              <a:gd name="connsiteX192" fmla="*/ 1195347 w 12192000"/>
              <a:gd name="connsiteY192" fmla="*/ 2212354 h 2237474"/>
              <a:gd name="connsiteX193" fmla="*/ 970251 w 12192000"/>
              <a:gd name="connsiteY193" fmla="*/ 2221029 h 2237474"/>
              <a:gd name="connsiteX194" fmla="*/ 812914 w 12192000"/>
              <a:gd name="connsiteY194" fmla="*/ 2202752 h 2237474"/>
              <a:gd name="connsiteX195" fmla="*/ 800195 w 12192000"/>
              <a:gd name="connsiteY195" fmla="*/ 2209407 h 2237474"/>
              <a:gd name="connsiteX196" fmla="*/ 784978 w 12192000"/>
              <a:gd name="connsiteY196" fmla="*/ 2212360 h 2237474"/>
              <a:gd name="connsiteX197" fmla="*/ 681987 w 12192000"/>
              <a:gd name="connsiteY197" fmla="*/ 2216757 h 2237474"/>
              <a:gd name="connsiteX198" fmla="*/ 669923 w 12192000"/>
              <a:gd name="connsiteY198" fmla="*/ 2211682 h 2237474"/>
              <a:gd name="connsiteX199" fmla="*/ 648680 w 12192000"/>
              <a:gd name="connsiteY199" fmla="*/ 2206229 h 2237474"/>
              <a:gd name="connsiteX200" fmla="*/ 597225 w 12192000"/>
              <a:gd name="connsiteY200" fmla="*/ 2180999 h 2237474"/>
              <a:gd name="connsiteX201" fmla="*/ 558449 w 12192000"/>
              <a:gd name="connsiteY201" fmla="*/ 2182346 h 2237474"/>
              <a:gd name="connsiteX202" fmla="*/ 550517 w 12192000"/>
              <a:gd name="connsiteY202" fmla="*/ 2182060 h 2237474"/>
              <a:gd name="connsiteX203" fmla="*/ 550309 w 12192000"/>
              <a:gd name="connsiteY203" fmla="*/ 2181825 h 2237474"/>
              <a:gd name="connsiteX204" fmla="*/ 541836 w 12192000"/>
              <a:gd name="connsiteY204" fmla="*/ 2181063 h 2237474"/>
              <a:gd name="connsiteX205" fmla="*/ 536057 w 12192000"/>
              <a:gd name="connsiteY205" fmla="*/ 2181537 h 2237474"/>
              <a:gd name="connsiteX206" fmla="*/ 520671 w 12192000"/>
              <a:gd name="connsiteY206" fmla="*/ 2180980 h 2237474"/>
              <a:gd name="connsiteX207" fmla="*/ 515024 w 12192000"/>
              <a:gd name="connsiteY207" fmla="*/ 2179258 h 2237474"/>
              <a:gd name="connsiteX208" fmla="*/ 512278 w 12192000"/>
              <a:gd name="connsiteY208" fmla="*/ 2176369 h 2237474"/>
              <a:gd name="connsiteX209" fmla="*/ 480419 w 12192000"/>
              <a:gd name="connsiteY209" fmla="*/ 2167807 h 2237474"/>
              <a:gd name="connsiteX210" fmla="*/ 413835 w 12192000"/>
              <a:gd name="connsiteY210" fmla="*/ 2156783 h 2237474"/>
              <a:gd name="connsiteX211" fmla="*/ 376513 w 12192000"/>
              <a:gd name="connsiteY211" fmla="*/ 2154014 h 2237474"/>
              <a:gd name="connsiteX212" fmla="*/ 273386 w 12192000"/>
              <a:gd name="connsiteY212" fmla="*/ 2142551 h 2237474"/>
              <a:gd name="connsiteX213" fmla="*/ 169207 w 12192000"/>
              <a:gd name="connsiteY213" fmla="*/ 2128100 h 2237474"/>
              <a:gd name="connsiteX214" fmla="*/ 93149 w 12192000"/>
              <a:gd name="connsiteY214" fmla="*/ 2105324 h 2237474"/>
              <a:gd name="connsiteX215" fmla="*/ 88109 w 12192000"/>
              <a:gd name="connsiteY215" fmla="*/ 2106704 h 2237474"/>
              <a:gd name="connsiteX216" fmla="*/ 80022 w 12192000"/>
              <a:gd name="connsiteY216" fmla="*/ 2107254 h 2237474"/>
              <a:gd name="connsiteX217" fmla="*/ 79717 w 12192000"/>
              <a:gd name="connsiteY217" fmla="*/ 2107046 h 2237474"/>
              <a:gd name="connsiteX218" fmla="*/ 72352 w 12192000"/>
              <a:gd name="connsiteY218" fmla="*/ 2107991 h 2237474"/>
              <a:gd name="connsiteX219" fmla="*/ 37645 w 12192000"/>
              <a:gd name="connsiteY219" fmla="*/ 2115401 h 2237474"/>
              <a:gd name="connsiteX220" fmla="*/ 4572 w 12192000"/>
              <a:gd name="connsiteY220" fmla="*/ 2111091 h 2237474"/>
              <a:gd name="connsiteX221" fmla="*/ 0 w 12192000"/>
              <a:gd name="connsiteY221" fmla="*/ 2110468 h 2237474"/>
              <a:gd name="connsiteX222" fmla="*/ 0 w 12192000"/>
              <a:gd name="connsiteY22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301293 w 12192000"/>
              <a:gd name="connsiteY39" fmla="*/ 1011593 h 2237474"/>
              <a:gd name="connsiteX40" fmla="*/ 9278619 w 12192000"/>
              <a:gd name="connsiteY40" fmla="*/ 1011878 h 2237474"/>
              <a:gd name="connsiteX41" fmla="*/ 9268019 w 12192000"/>
              <a:gd name="connsiteY41" fmla="*/ 1007442 h 2237474"/>
              <a:gd name="connsiteX42" fmla="*/ 9234662 w 12192000"/>
              <a:gd name="connsiteY42" fmla="*/ 1023056 h 2237474"/>
              <a:gd name="connsiteX43" fmla="*/ 9181033 w 12192000"/>
              <a:gd name="connsiteY43" fmla="*/ 1037921 h 2237474"/>
              <a:gd name="connsiteX44" fmla="*/ 9155969 w 12192000"/>
              <a:gd name="connsiteY44" fmla="*/ 1046804 h 2237474"/>
              <a:gd name="connsiteX45" fmla="*/ 9133985 w 12192000"/>
              <a:gd name="connsiteY45" fmla="*/ 1046450 h 2237474"/>
              <a:gd name="connsiteX46" fmla="*/ 9012987 w 12192000"/>
              <a:gd name="connsiteY46" fmla="*/ 1061986 h 2237474"/>
              <a:gd name="connsiteX47" fmla="*/ 8968445 w 12192000"/>
              <a:gd name="connsiteY47" fmla="*/ 1052169 h 2237474"/>
              <a:gd name="connsiteX48" fmla="*/ 8958984 w 12192000"/>
              <a:gd name="connsiteY48" fmla="*/ 1057212 h 2237474"/>
              <a:gd name="connsiteX49" fmla="*/ 8886001 w 12192000"/>
              <a:gd name="connsiteY49" fmla="*/ 1067468 h 2237474"/>
              <a:gd name="connsiteX50" fmla="*/ 8838610 w 12192000"/>
              <a:gd name="connsiteY50" fmla="*/ 1075091 h 2237474"/>
              <a:gd name="connsiteX51" fmla="*/ 8750383 w 12192000"/>
              <a:gd name="connsiteY51" fmla="*/ 1097387 h 2237474"/>
              <a:gd name="connsiteX52" fmla="*/ 8697365 w 12192000"/>
              <a:gd name="connsiteY52" fmla="*/ 1105869 h 2237474"/>
              <a:gd name="connsiteX53" fmla="*/ 8665605 w 12192000"/>
              <a:gd name="connsiteY53" fmla="*/ 1110791 h 2237474"/>
              <a:gd name="connsiteX54" fmla="*/ 8584946 w 12192000"/>
              <a:gd name="connsiteY54" fmla="*/ 1135226 h 2237474"/>
              <a:gd name="connsiteX55" fmla="*/ 8460755 w 12192000"/>
              <a:gd name="connsiteY55" fmla="*/ 1203427 h 2237474"/>
              <a:gd name="connsiteX56" fmla="*/ 8419755 w 12192000"/>
              <a:gd name="connsiteY56" fmla="*/ 1216260 h 2237474"/>
              <a:gd name="connsiteX57" fmla="*/ 8411626 w 12192000"/>
              <a:gd name="connsiteY57" fmla="*/ 1214397 h 2237474"/>
              <a:gd name="connsiteX58" fmla="*/ 8363469 w 12192000"/>
              <a:gd name="connsiteY58" fmla="*/ 1246658 h 2237474"/>
              <a:gd name="connsiteX59" fmla="*/ 8275497 w 12192000"/>
              <a:gd name="connsiteY59" fmla="*/ 1264396 h 2237474"/>
              <a:gd name="connsiteX60" fmla="*/ 8206287 w 12192000"/>
              <a:gd name="connsiteY60" fmla="*/ 1273060 h 2237474"/>
              <a:gd name="connsiteX61" fmla="*/ 8168705 w 12192000"/>
              <a:gd name="connsiteY61" fmla="*/ 1279956 h 2237474"/>
              <a:gd name="connsiteX62" fmla="*/ 8139997 w 12192000"/>
              <a:gd name="connsiteY62" fmla="*/ 1282713 h 2237474"/>
              <a:gd name="connsiteX63" fmla="*/ 8074238 w 12192000"/>
              <a:gd name="connsiteY63" fmla="*/ 1301895 h 2237474"/>
              <a:gd name="connsiteX64" fmla="*/ 7968292 w 12192000"/>
              <a:gd name="connsiteY64" fmla="*/ 1338779 h 2237474"/>
              <a:gd name="connsiteX65" fmla="*/ 7945122 w 12192000"/>
              <a:gd name="connsiteY65" fmla="*/ 1345477 h 2237474"/>
              <a:gd name="connsiteX66" fmla="*/ 7902328 w 12192000"/>
              <a:gd name="connsiteY66" fmla="*/ 1345865 h 2237474"/>
              <a:gd name="connsiteX67" fmla="*/ 7875879 w 12192000"/>
              <a:gd name="connsiteY67" fmla="*/ 1345646 h 2237474"/>
              <a:gd name="connsiteX68" fmla="*/ 7840612 w 12192000"/>
              <a:gd name="connsiteY68" fmla="*/ 1369373 h 2237474"/>
              <a:gd name="connsiteX69" fmla="*/ 7786819 w 12192000"/>
              <a:gd name="connsiteY69" fmla="*/ 1378970 h 2237474"/>
              <a:gd name="connsiteX70" fmla="*/ 7548172 w 12192000"/>
              <a:gd name="connsiteY70" fmla="*/ 1417460 h 2237474"/>
              <a:gd name="connsiteX71" fmla="*/ 7483437 w 12192000"/>
              <a:gd name="connsiteY71" fmla="*/ 1478152 h 2237474"/>
              <a:gd name="connsiteX72" fmla="*/ 7377870 w 12192000"/>
              <a:gd name="connsiteY72" fmla="*/ 1523319 h 2237474"/>
              <a:gd name="connsiteX73" fmla="*/ 7230737 w 12192000"/>
              <a:gd name="connsiteY73" fmla="*/ 1562633 h 2237474"/>
              <a:gd name="connsiteX74" fmla="*/ 7224458 w 12192000"/>
              <a:gd name="connsiteY74" fmla="*/ 1573008 h 2237474"/>
              <a:gd name="connsiteX75" fmla="*/ 7213486 w 12192000"/>
              <a:gd name="connsiteY75" fmla="*/ 1580987 h 2237474"/>
              <a:gd name="connsiteX76" fmla="*/ 7183121 w 12192000"/>
              <a:gd name="connsiteY76" fmla="*/ 1595162 h 2237474"/>
              <a:gd name="connsiteX77" fmla="*/ 7164601 w 12192000"/>
              <a:gd name="connsiteY77" fmla="*/ 1606490 h 2237474"/>
              <a:gd name="connsiteX78" fmla="*/ 7114651 w 12192000"/>
              <a:gd name="connsiteY78" fmla="*/ 1620959 h 2237474"/>
              <a:gd name="connsiteX79" fmla="*/ 7092727 w 12192000"/>
              <a:gd name="connsiteY79" fmla="*/ 1623628 h 2237474"/>
              <a:gd name="connsiteX80" fmla="*/ 7031309 w 12192000"/>
              <a:gd name="connsiteY80" fmla="*/ 1619451 h 2237474"/>
              <a:gd name="connsiteX81" fmla="*/ 6999084 w 12192000"/>
              <a:gd name="connsiteY81" fmla="*/ 1634317 h 2237474"/>
              <a:gd name="connsiteX82" fmla="*/ 6992107 w 12192000"/>
              <a:gd name="connsiteY82" fmla="*/ 1636860 h 2237474"/>
              <a:gd name="connsiteX83" fmla="*/ 6991765 w 12192000"/>
              <a:gd name="connsiteY83" fmla="*/ 1636725 h 2237474"/>
              <a:gd name="connsiteX84" fmla="*/ 6900177 w 12192000"/>
              <a:gd name="connsiteY84" fmla="*/ 1636016 h 2237474"/>
              <a:gd name="connsiteX85" fmla="*/ 6795372 w 12192000"/>
              <a:gd name="connsiteY85" fmla="*/ 1644845 h 2237474"/>
              <a:gd name="connsiteX86" fmla="*/ 6692251 w 12192000"/>
              <a:gd name="connsiteY86" fmla="*/ 1656357 h 2237474"/>
              <a:gd name="connsiteX87" fmla="*/ 6655235 w 12192000"/>
              <a:gd name="connsiteY87" fmla="*/ 1661869 h 2237474"/>
              <a:gd name="connsiteX88" fmla="*/ 6587857 w 12192000"/>
              <a:gd name="connsiteY88" fmla="*/ 1665769 h 2237474"/>
              <a:gd name="connsiteX89" fmla="*/ 6554894 w 12192000"/>
              <a:gd name="connsiteY89" fmla="*/ 1664428 h 2237474"/>
              <a:gd name="connsiteX90" fmla="*/ 6516595 w 12192000"/>
              <a:gd name="connsiteY90" fmla="*/ 1667475 h 2237474"/>
              <a:gd name="connsiteX91" fmla="*/ 6508541 w 12192000"/>
              <a:gd name="connsiteY91" fmla="*/ 1668757 h 2237474"/>
              <a:gd name="connsiteX92" fmla="*/ 6471012 w 12192000"/>
              <a:gd name="connsiteY92" fmla="*/ 1678604 h 2237474"/>
              <a:gd name="connsiteX93" fmla="*/ 6415265 w 12192000"/>
              <a:gd name="connsiteY93" fmla="*/ 1665317 h 2237474"/>
              <a:gd name="connsiteX94" fmla="*/ 6364035 w 12192000"/>
              <a:gd name="connsiteY94" fmla="*/ 1667683 h 2237474"/>
              <a:gd name="connsiteX95" fmla="*/ 6280959 w 12192000"/>
              <a:gd name="connsiteY95" fmla="*/ 1689329 h 2237474"/>
              <a:gd name="connsiteX96" fmla="*/ 6243319 w 12192000"/>
              <a:gd name="connsiteY96" fmla="*/ 1695560 h 2237474"/>
              <a:gd name="connsiteX97" fmla="*/ 6098321 w 12192000"/>
              <a:gd name="connsiteY97" fmla="*/ 1721646 h 2237474"/>
              <a:gd name="connsiteX98" fmla="*/ 5880652 w 12192000"/>
              <a:gd name="connsiteY98" fmla="*/ 1779643 h 2237474"/>
              <a:gd name="connsiteX99" fmla="*/ 5785959 w 12192000"/>
              <a:gd name="connsiteY99" fmla="*/ 1775307 h 2237474"/>
              <a:gd name="connsiteX100" fmla="*/ 5643534 w 12192000"/>
              <a:gd name="connsiteY100" fmla="*/ 1802919 h 2237474"/>
              <a:gd name="connsiteX101" fmla="*/ 5518799 w 12192000"/>
              <a:gd name="connsiteY101" fmla="*/ 1818312 h 2237474"/>
              <a:gd name="connsiteX102" fmla="*/ 5505014 w 12192000"/>
              <a:gd name="connsiteY102" fmla="*/ 1819259 h 2237474"/>
              <a:gd name="connsiteX103" fmla="*/ 5453307 w 12192000"/>
              <a:gd name="connsiteY103" fmla="*/ 1815450 h 2237474"/>
              <a:gd name="connsiteX104" fmla="*/ 5364192 w 12192000"/>
              <a:gd name="connsiteY104" fmla="*/ 1826074 h 2237474"/>
              <a:gd name="connsiteX105" fmla="*/ 5350380 w 12192000"/>
              <a:gd name="connsiteY105" fmla="*/ 1830891 h 2237474"/>
              <a:gd name="connsiteX106" fmla="*/ 5259633 w 12192000"/>
              <a:gd name="connsiteY106" fmla="*/ 1837160 h 2237474"/>
              <a:gd name="connsiteX107" fmla="*/ 5197513 w 12192000"/>
              <a:gd name="connsiteY107" fmla="*/ 1844718 h 2237474"/>
              <a:gd name="connsiteX108" fmla="*/ 5168852 w 12192000"/>
              <a:gd name="connsiteY108" fmla="*/ 1844846 h 2237474"/>
              <a:gd name="connsiteX109" fmla="*/ 5114927 w 12192000"/>
              <a:gd name="connsiteY109" fmla="*/ 1847827 h 2237474"/>
              <a:gd name="connsiteX110" fmla="*/ 5108970 w 12192000"/>
              <a:gd name="connsiteY110" fmla="*/ 1847935 h 2237474"/>
              <a:gd name="connsiteX111" fmla="*/ 5067961 w 12192000"/>
              <a:gd name="connsiteY111" fmla="*/ 1845917 h 2237474"/>
              <a:gd name="connsiteX112" fmla="*/ 5007075 w 12192000"/>
              <a:gd name="connsiteY112" fmla="*/ 1838626 h 2237474"/>
              <a:gd name="connsiteX113" fmla="*/ 4944087 w 12192000"/>
              <a:gd name="connsiteY113" fmla="*/ 1823332 h 2237474"/>
              <a:gd name="connsiteX114" fmla="*/ 4907662 w 12192000"/>
              <a:gd name="connsiteY114" fmla="*/ 1816900 h 2237474"/>
              <a:gd name="connsiteX115" fmla="*/ 4882386 w 12192000"/>
              <a:gd name="connsiteY115" fmla="*/ 1809844 h 2237474"/>
              <a:gd name="connsiteX116" fmla="*/ 4811440 w 12192000"/>
              <a:gd name="connsiteY116" fmla="*/ 1804655 h 2237474"/>
              <a:gd name="connsiteX117" fmla="*/ 4691075 w 12192000"/>
              <a:gd name="connsiteY117" fmla="*/ 1801389 h 2237474"/>
              <a:gd name="connsiteX118" fmla="*/ 4611738 w 12192000"/>
              <a:gd name="connsiteY118" fmla="*/ 1776964 h 2237474"/>
              <a:gd name="connsiteX119" fmla="*/ 4560070 w 12192000"/>
              <a:gd name="connsiteY119" fmla="*/ 1785640 h 2237474"/>
              <a:gd name="connsiteX120" fmla="*/ 4536503 w 12192000"/>
              <a:gd name="connsiteY120" fmla="*/ 1785334 h 2237474"/>
              <a:gd name="connsiteX121" fmla="*/ 4513724 w 12192000"/>
              <a:gd name="connsiteY121" fmla="*/ 1791996 h 2237474"/>
              <a:gd name="connsiteX122" fmla="*/ 4459810 w 12192000"/>
              <a:gd name="connsiteY122" fmla="*/ 1797886 h 2237474"/>
              <a:gd name="connsiteX123" fmla="*/ 4379064 w 12192000"/>
              <a:gd name="connsiteY123" fmla="*/ 1817177 h 2237474"/>
              <a:gd name="connsiteX124" fmla="*/ 4319209 w 12192000"/>
              <a:gd name="connsiteY124" fmla="*/ 1834833 h 2237474"/>
              <a:gd name="connsiteX125" fmla="*/ 4290981 w 12192000"/>
              <a:gd name="connsiteY125" fmla="*/ 1839677 h 2237474"/>
              <a:gd name="connsiteX126" fmla="*/ 4285792 w 12192000"/>
              <a:gd name="connsiteY126" fmla="*/ 1836231 h 2237474"/>
              <a:gd name="connsiteX127" fmla="*/ 4238372 w 12192000"/>
              <a:gd name="connsiteY127" fmla="*/ 1851480 h 2237474"/>
              <a:gd name="connsiteX128" fmla="*/ 4232517 w 12192000"/>
              <a:gd name="connsiteY128" fmla="*/ 1852567 h 2237474"/>
              <a:gd name="connsiteX129" fmla="*/ 4191732 w 12192000"/>
              <a:gd name="connsiteY129" fmla="*/ 1857328 h 2237474"/>
              <a:gd name="connsiteX130" fmla="*/ 4065532 w 12192000"/>
              <a:gd name="connsiteY130" fmla="*/ 1855477 h 2237474"/>
              <a:gd name="connsiteX131" fmla="*/ 4028460 w 12192000"/>
              <a:gd name="connsiteY131" fmla="*/ 1855137 h 2237474"/>
              <a:gd name="connsiteX132" fmla="*/ 4002267 w 12192000"/>
              <a:gd name="connsiteY132" fmla="*/ 1852352 h 2237474"/>
              <a:gd name="connsiteX133" fmla="*/ 3931396 w 12192000"/>
              <a:gd name="connsiteY133" fmla="*/ 1858915 h 2237474"/>
              <a:gd name="connsiteX134" fmla="*/ 3812162 w 12192000"/>
              <a:gd name="connsiteY134" fmla="*/ 1875501 h 2237474"/>
              <a:gd name="connsiteX135" fmla="*/ 3729530 w 12192000"/>
              <a:gd name="connsiteY135" fmla="*/ 1864513 h 2237474"/>
              <a:gd name="connsiteX136" fmla="*/ 3680177 w 12192000"/>
              <a:gd name="connsiteY136" fmla="*/ 1881552 h 2237474"/>
              <a:gd name="connsiteX137" fmla="*/ 3567259 w 12192000"/>
              <a:gd name="connsiteY137" fmla="*/ 1893482 h 2237474"/>
              <a:gd name="connsiteX138" fmla="*/ 3405770 w 12192000"/>
              <a:gd name="connsiteY138" fmla="*/ 1904591 h 2237474"/>
              <a:gd name="connsiteX139" fmla="*/ 3280097 w 12192000"/>
              <a:gd name="connsiteY139" fmla="*/ 1919610 h 2237474"/>
              <a:gd name="connsiteX140" fmla="*/ 3123424 w 12192000"/>
              <a:gd name="connsiteY140" fmla="*/ 1952930 h 2237474"/>
              <a:gd name="connsiteX141" fmla="*/ 3009910 w 12192000"/>
              <a:gd name="connsiteY141" fmla="*/ 1957866 h 2237474"/>
              <a:gd name="connsiteX142" fmla="*/ 2995934 w 12192000"/>
              <a:gd name="connsiteY142" fmla="*/ 1967085 h 2237474"/>
              <a:gd name="connsiteX143" fmla="*/ 2980071 w 12192000"/>
              <a:gd name="connsiteY143" fmla="*/ 1972988 h 2237474"/>
              <a:gd name="connsiteX144" fmla="*/ 2978094 w 12192000"/>
              <a:gd name="connsiteY144" fmla="*/ 1972369 h 2237474"/>
              <a:gd name="connsiteX145" fmla="*/ 2942858 w 12192000"/>
              <a:gd name="connsiteY145" fmla="*/ 1981367 h 2237474"/>
              <a:gd name="connsiteX146" fmla="*/ 2875436 w 12192000"/>
              <a:gd name="connsiteY146" fmla="*/ 1996977 h 2237474"/>
              <a:gd name="connsiteX147" fmla="*/ 2874892 w 12192000"/>
              <a:gd name="connsiteY147" fmla="*/ 1996085 h 2237474"/>
              <a:gd name="connsiteX148" fmla="*/ 2864145 w 12192000"/>
              <a:gd name="connsiteY148" fmla="*/ 1994061 h 2237474"/>
              <a:gd name="connsiteX149" fmla="*/ 2843662 w 12192000"/>
              <a:gd name="connsiteY149" fmla="*/ 1992498 h 2237474"/>
              <a:gd name="connsiteX150" fmla="*/ 2796128 w 12192000"/>
              <a:gd name="connsiteY150" fmla="*/ 1976403 h 2237474"/>
              <a:gd name="connsiteX151" fmla="*/ 2756784 w 12192000"/>
              <a:gd name="connsiteY151" fmla="*/ 1985116 h 2237474"/>
              <a:gd name="connsiteX152" fmla="*/ 2748833 w 12192000"/>
              <a:gd name="connsiteY152" fmla="*/ 1986323 h 2237474"/>
              <a:gd name="connsiteX153" fmla="*/ 2748661 w 12192000"/>
              <a:gd name="connsiteY153" fmla="*/ 1986122 h 2237474"/>
              <a:gd name="connsiteX154" fmla="*/ 2740251 w 12192000"/>
              <a:gd name="connsiteY154" fmla="*/ 1986946 h 2237474"/>
              <a:gd name="connsiteX155" fmla="*/ 2718916 w 12192000"/>
              <a:gd name="connsiteY155" fmla="*/ 1990867 h 2237474"/>
              <a:gd name="connsiteX156" fmla="*/ 2713522 w 12192000"/>
              <a:gd name="connsiteY156" fmla="*/ 1990173 h 2237474"/>
              <a:gd name="connsiteX157" fmla="*/ 2680597 w 12192000"/>
              <a:gd name="connsiteY157" fmla="*/ 1984996 h 2237474"/>
              <a:gd name="connsiteX158" fmla="*/ 2578178 w 12192000"/>
              <a:gd name="connsiteY158" fmla="*/ 1990531 h 2237474"/>
              <a:gd name="connsiteX159" fmla="*/ 2476147 w 12192000"/>
              <a:gd name="connsiteY159" fmla="*/ 1998305 h 2237474"/>
              <a:gd name="connsiteX160" fmla="*/ 2373568 w 12192000"/>
              <a:gd name="connsiteY160" fmla="*/ 2003219 h 2237474"/>
              <a:gd name="connsiteX161" fmla="*/ 2321399 w 12192000"/>
              <a:gd name="connsiteY161" fmla="*/ 1989467 h 2237474"/>
              <a:gd name="connsiteX162" fmla="*/ 2315525 w 12192000"/>
              <a:gd name="connsiteY162" fmla="*/ 1989708 h 2237474"/>
              <a:gd name="connsiteX163" fmla="*/ 2300792 w 12192000"/>
              <a:gd name="connsiteY163" fmla="*/ 1994290 h 2237474"/>
              <a:gd name="connsiteX164" fmla="*/ 2295469 w 12192000"/>
              <a:gd name="connsiteY164" fmla="*/ 1996659 h 2237474"/>
              <a:gd name="connsiteX165" fmla="*/ 2287219 w 12192000"/>
              <a:gd name="connsiteY165" fmla="*/ 1998750 h 2237474"/>
              <a:gd name="connsiteX166" fmla="*/ 2286948 w 12192000"/>
              <a:gd name="connsiteY166" fmla="*/ 1998596 h 2237474"/>
              <a:gd name="connsiteX167" fmla="*/ 2243069 w 12192000"/>
              <a:gd name="connsiteY167" fmla="*/ 2015111 h 2237474"/>
              <a:gd name="connsiteX168" fmla="*/ 2186609 w 12192000"/>
              <a:gd name="connsiteY168" fmla="*/ 2008263 h 2237474"/>
              <a:gd name="connsiteX169" fmla="*/ 2164831 w 12192000"/>
              <a:gd name="connsiteY169" fmla="*/ 2010143 h 2237474"/>
              <a:gd name="connsiteX170" fmla="*/ 2152836 w 12192000"/>
              <a:gd name="connsiteY170" fmla="*/ 2010048 h 2237474"/>
              <a:gd name="connsiteX171" fmla="*/ 2117102 w 12192000"/>
              <a:gd name="connsiteY171" fmla="*/ 2023004 h 2237474"/>
              <a:gd name="connsiteX172" fmla="*/ 2111935 w 12192000"/>
              <a:gd name="connsiteY172" fmla="*/ 2023163 h 2237474"/>
              <a:gd name="connsiteX173" fmla="*/ 2089991 w 12192000"/>
              <a:gd name="connsiteY173" fmla="*/ 2034193 h 2237474"/>
              <a:gd name="connsiteX174" fmla="*/ 2058061 w 12192000"/>
              <a:gd name="connsiteY174" fmla="*/ 2047942 h 2237474"/>
              <a:gd name="connsiteX175" fmla="*/ 2055737 w 12192000"/>
              <a:gd name="connsiteY175" fmla="*/ 2047704 h 2237474"/>
              <a:gd name="connsiteX176" fmla="*/ 2042244 w 12192000"/>
              <a:gd name="connsiteY176" fmla="*/ 2055560 h 2237474"/>
              <a:gd name="connsiteX177" fmla="*/ 1976224 w 12192000"/>
              <a:gd name="connsiteY177" fmla="*/ 2074257 h 2237474"/>
              <a:gd name="connsiteX178" fmla="*/ 1877728 w 12192000"/>
              <a:gd name="connsiteY178" fmla="*/ 2101004 h 2237474"/>
              <a:gd name="connsiteX179" fmla="*/ 1759056 w 12192000"/>
              <a:gd name="connsiteY179" fmla="*/ 2125608 h 2237474"/>
              <a:gd name="connsiteX180" fmla="*/ 1637948 w 12192000"/>
              <a:gd name="connsiteY180" fmla="*/ 2172597 h 2237474"/>
              <a:gd name="connsiteX181" fmla="*/ 1434549 w 12192000"/>
              <a:gd name="connsiteY181" fmla="*/ 2234522 h 2237474"/>
              <a:gd name="connsiteX182" fmla="*/ 1398481 w 12192000"/>
              <a:gd name="connsiteY182" fmla="*/ 2237074 h 2237474"/>
              <a:gd name="connsiteX183" fmla="*/ 1398407 w 12192000"/>
              <a:gd name="connsiteY183" fmla="*/ 2237095 h 2237474"/>
              <a:gd name="connsiteX184" fmla="*/ 1370962 w 12192000"/>
              <a:gd name="connsiteY184" fmla="*/ 2237474 h 2237474"/>
              <a:gd name="connsiteX185" fmla="*/ 1356367 w 12192000"/>
              <a:gd name="connsiteY185" fmla="*/ 2235089 h 2237474"/>
              <a:gd name="connsiteX186" fmla="*/ 1324828 w 12192000"/>
              <a:gd name="connsiteY186" fmla="*/ 2231968 h 2237474"/>
              <a:gd name="connsiteX187" fmla="*/ 1297744 w 12192000"/>
              <a:gd name="connsiteY187" fmla="*/ 2235849 h 2237474"/>
              <a:gd name="connsiteX188" fmla="*/ 1286236 w 12192000"/>
              <a:gd name="connsiteY188" fmla="*/ 2233135 h 2237474"/>
              <a:gd name="connsiteX189" fmla="*/ 1283504 w 12192000"/>
              <a:gd name="connsiteY189" fmla="*/ 2233797 h 2237474"/>
              <a:gd name="connsiteX190" fmla="*/ 1279765 w 12192000"/>
              <a:gd name="connsiteY190" fmla="*/ 2229639 h 2237474"/>
              <a:gd name="connsiteX191" fmla="*/ 1195347 w 12192000"/>
              <a:gd name="connsiteY191" fmla="*/ 2212354 h 2237474"/>
              <a:gd name="connsiteX192" fmla="*/ 970251 w 12192000"/>
              <a:gd name="connsiteY192" fmla="*/ 2221029 h 2237474"/>
              <a:gd name="connsiteX193" fmla="*/ 812914 w 12192000"/>
              <a:gd name="connsiteY193" fmla="*/ 2202752 h 2237474"/>
              <a:gd name="connsiteX194" fmla="*/ 800195 w 12192000"/>
              <a:gd name="connsiteY194" fmla="*/ 2209407 h 2237474"/>
              <a:gd name="connsiteX195" fmla="*/ 784978 w 12192000"/>
              <a:gd name="connsiteY195" fmla="*/ 2212360 h 2237474"/>
              <a:gd name="connsiteX196" fmla="*/ 681987 w 12192000"/>
              <a:gd name="connsiteY196" fmla="*/ 2216757 h 2237474"/>
              <a:gd name="connsiteX197" fmla="*/ 669923 w 12192000"/>
              <a:gd name="connsiteY197" fmla="*/ 2211682 h 2237474"/>
              <a:gd name="connsiteX198" fmla="*/ 648680 w 12192000"/>
              <a:gd name="connsiteY198" fmla="*/ 2206229 h 2237474"/>
              <a:gd name="connsiteX199" fmla="*/ 597225 w 12192000"/>
              <a:gd name="connsiteY199" fmla="*/ 2180999 h 2237474"/>
              <a:gd name="connsiteX200" fmla="*/ 558449 w 12192000"/>
              <a:gd name="connsiteY200" fmla="*/ 2182346 h 2237474"/>
              <a:gd name="connsiteX201" fmla="*/ 550517 w 12192000"/>
              <a:gd name="connsiteY201" fmla="*/ 2182060 h 2237474"/>
              <a:gd name="connsiteX202" fmla="*/ 550309 w 12192000"/>
              <a:gd name="connsiteY202" fmla="*/ 2181825 h 2237474"/>
              <a:gd name="connsiteX203" fmla="*/ 541836 w 12192000"/>
              <a:gd name="connsiteY203" fmla="*/ 2181063 h 2237474"/>
              <a:gd name="connsiteX204" fmla="*/ 536057 w 12192000"/>
              <a:gd name="connsiteY204" fmla="*/ 2181537 h 2237474"/>
              <a:gd name="connsiteX205" fmla="*/ 520671 w 12192000"/>
              <a:gd name="connsiteY205" fmla="*/ 2180980 h 2237474"/>
              <a:gd name="connsiteX206" fmla="*/ 515024 w 12192000"/>
              <a:gd name="connsiteY206" fmla="*/ 2179258 h 2237474"/>
              <a:gd name="connsiteX207" fmla="*/ 512278 w 12192000"/>
              <a:gd name="connsiteY207" fmla="*/ 2176369 h 2237474"/>
              <a:gd name="connsiteX208" fmla="*/ 480419 w 12192000"/>
              <a:gd name="connsiteY208" fmla="*/ 2167807 h 2237474"/>
              <a:gd name="connsiteX209" fmla="*/ 413835 w 12192000"/>
              <a:gd name="connsiteY209" fmla="*/ 2156783 h 2237474"/>
              <a:gd name="connsiteX210" fmla="*/ 376513 w 12192000"/>
              <a:gd name="connsiteY210" fmla="*/ 2154014 h 2237474"/>
              <a:gd name="connsiteX211" fmla="*/ 273386 w 12192000"/>
              <a:gd name="connsiteY211" fmla="*/ 2142551 h 2237474"/>
              <a:gd name="connsiteX212" fmla="*/ 169207 w 12192000"/>
              <a:gd name="connsiteY212" fmla="*/ 2128100 h 2237474"/>
              <a:gd name="connsiteX213" fmla="*/ 93149 w 12192000"/>
              <a:gd name="connsiteY213" fmla="*/ 2105324 h 2237474"/>
              <a:gd name="connsiteX214" fmla="*/ 88109 w 12192000"/>
              <a:gd name="connsiteY214" fmla="*/ 2106704 h 2237474"/>
              <a:gd name="connsiteX215" fmla="*/ 80022 w 12192000"/>
              <a:gd name="connsiteY215" fmla="*/ 2107254 h 2237474"/>
              <a:gd name="connsiteX216" fmla="*/ 79717 w 12192000"/>
              <a:gd name="connsiteY216" fmla="*/ 2107046 h 2237474"/>
              <a:gd name="connsiteX217" fmla="*/ 72352 w 12192000"/>
              <a:gd name="connsiteY217" fmla="*/ 2107991 h 2237474"/>
              <a:gd name="connsiteX218" fmla="*/ 37645 w 12192000"/>
              <a:gd name="connsiteY218" fmla="*/ 2115401 h 2237474"/>
              <a:gd name="connsiteX219" fmla="*/ 4572 w 12192000"/>
              <a:gd name="connsiteY219" fmla="*/ 2111091 h 2237474"/>
              <a:gd name="connsiteX220" fmla="*/ 0 w 12192000"/>
              <a:gd name="connsiteY220" fmla="*/ 2110468 h 2237474"/>
              <a:gd name="connsiteX221" fmla="*/ 0 w 12192000"/>
              <a:gd name="connsiteY22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34048 w 12192000"/>
              <a:gd name="connsiteY34" fmla="*/ 940158 h 2237474"/>
              <a:gd name="connsiteX35" fmla="*/ 9500499 w 12192000"/>
              <a:gd name="connsiteY35" fmla="*/ 954680 h 2237474"/>
              <a:gd name="connsiteX36" fmla="*/ 9428195 w 12192000"/>
              <a:gd name="connsiteY36" fmla="*/ 986225 h 2237474"/>
              <a:gd name="connsiteX37" fmla="*/ 9410017 w 12192000"/>
              <a:gd name="connsiteY37" fmla="*/ 993931 h 2237474"/>
              <a:gd name="connsiteX38" fmla="*/ 9392919 w 12192000"/>
              <a:gd name="connsiteY38" fmla="*/ 994656 h 2237474"/>
              <a:gd name="connsiteX39" fmla="*/ 9278619 w 12192000"/>
              <a:gd name="connsiteY39" fmla="*/ 1011878 h 2237474"/>
              <a:gd name="connsiteX40" fmla="*/ 9268019 w 12192000"/>
              <a:gd name="connsiteY40" fmla="*/ 1007442 h 2237474"/>
              <a:gd name="connsiteX41" fmla="*/ 9234662 w 12192000"/>
              <a:gd name="connsiteY41" fmla="*/ 1023056 h 2237474"/>
              <a:gd name="connsiteX42" fmla="*/ 9181033 w 12192000"/>
              <a:gd name="connsiteY42" fmla="*/ 1037921 h 2237474"/>
              <a:gd name="connsiteX43" fmla="*/ 9155969 w 12192000"/>
              <a:gd name="connsiteY43" fmla="*/ 1046804 h 2237474"/>
              <a:gd name="connsiteX44" fmla="*/ 9133985 w 12192000"/>
              <a:gd name="connsiteY44" fmla="*/ 1046450 h 2237474"/>
              <a:gd name="connsiteX45" fmla="*/ 9012987 w 12192000"/>
              <a:gd name="connsiteY45" fmla="*/ 1061986 h 2237474"/>
              <a:gd name="connsiteX46" fmla="*/ 8968445 w 12192000"/>
              <a:gd name="connsiteY46" fmla="*/ 1052169 h 2237474"/>
              <a:gd name="connsiteX47" fmla="*/ 8958984 w 12192000"/>
              <a:gd name="connsiteY47" fmla="*/ 1057212 h 2237474"/>
              <a:gd name="connsiteX48" fmla="*/ 8886001 w 12192000"/>
              <a:gd name="connsiteY48" fmla="*/ 1067468 h 2237474"/>
              <a:gd name="connsiteX49" fmla="*/ 8838610 w 12192000"/>
              <a:gd name="connsiteY49" fmla="*/ 1075091 h 2237474"/>
              <a:gd name="connsiteX50" fmla="*/ 8750383 w 12192000"/>
              <a:gd name="connsiteY50" fmla="*/ 1097387 h 2237474"/>
              <a:gd name="connsiteX51" fmla="*/ 8697365 w 12192000"/>
              <a:gd name="connsiteY51" fmla="*/ 1105869 h 2237474"/>
              <a:gd name="connsiteX52" fmla="*/ 8665605 w 12192000"/>
              <a:gd name="connsiteY52" fmla="*/ 1110791 h 2237474"/>
              <a:gd name="connsiteX53" fmla="*/ 8584946 w 12192000"/>
              <a:gd name="connsiteY53" fmla="*/ 1135226 h 2237474"/>
              <a:gd name="connsiteX54" fmla="*/ 8460755 w 12192000"/>
              <a:gd name="connsiteY54" fmla="*/ 1203427 h 2237474"/>
              <a:gd name="connsiteX55" fmla="*/ 8419755 w 12192000"/>
              <a:gd name="connsiteY55" fmla="*/ 1216260 h 2237474"/>
              <a:gd name="connsiteX56" fmla="*/ 8411626 w 12192000"/>
              <a:gd name="connsiteY56" fmla="*/ 1214397 h 2237474"/>
              <a:gd name="connsiteX57" fmla="*/ 8363469 w 12192000"/>
              <a:gd name="connsiteY57" fmla="*/ 1246658 h 2237474"/>
              <a:gd name="connsiteX58" fmla="*/ 8275497 w 12192000"/>
              <a:gd name="connsiteY58" fmla="*/ 1264396 h 2237474"/>
              <a:gd name="connsiteX59" fmla="*/ 8206287 w 12192000"/>
              <a:gd name="connsiteY59" fmla="*/ 1273060 h 2237474"/>
              <a:gd name="connsiteX60" fmla="*/ 8168705 w 12192000"/>
              <a:gd name="connsiteY60" fmla="*/ 1279956 h 2237474"/>
              <a:gd name="connsiteX61" fmla="*/ 8139997 w 12192000"/>
              <a:gd name="connsiteY61" fmla="*/ 1282713 h 2237474"/>
              <a:gd name="connsiteX62" fmla="*/ 8074238 w 12192000"/>
              <a:gd name="connsiteY62" fmla="*/ 1301895 h 2237474"/>
              <a:gd name="connsiteX63" fmla="*/ 7968292 w 12192000"/>
              <a:gd name="connsiteY63" fmla="*/ 1338779 h 2237474"/>
              <a:gd name="connsiteX64" fmla="*/ 7945122 w 12192000"/>
              <a:gd name="connsiteY64" fmla="*/ 1345477 h 2237474"/>
              <a:gd name="connsiteX65" fmla="*/ 7902328 w 12192000"/>
              <a:gd name="connsiteY65" fmla="*/ 1345865 h 2237474"/>
              <a:gd name="connsiteX66" fmla="*/ 7875879 w 12192000"/>
              <a:gd name="connsiteY66" fmla="*/ 1345646 h 2237474"/>
              <a:gd name="connsiteX67" fmla="*/ 7840612 w 12192000"/>
              <a:gd name="connsiteY67" fmla="*/ 1369373 h 2237474"/>
              <a:gd name="connsiteX68" fmla="*/ 7786819 w 12192000"/>
              <a:gd name="connsiteY68" fmla="*/ 1378970 h 2237474"/>
              <a:gd name="connsiteX69" fmla="*/ 7548172 w 12192000"/>
              <a:gd name="connsiteY69" fmla="*/ 1417460 h 2237474"/>
              <a:gd name="connsiteX70" fmla="*/ 7483437 w 12192000"/>
              <a:gd name="connsiteY70" fmla="*/ 1478152 h 2237474"/>
              <a:gd name="connsiteX71" fmla="*/ 7377870 w 12192000"/>
              <a:gd name="connsiteY71" fmla="*/ 1523319 h 2237474"/>
              <a:gd name="connsiteX72" fmla="*/ 7230737 w 12192000"/>
              <a:gd name="connsiteY72" fmla="*/ 1562633 h 2237474"/>
              <a:gd name="connsiteX73" fmla="*/ 7224458 w 12192000"/>
              <a:gd name="connsiteY73" fmla="*/ 1573008 h 2237474"/>
              <a:gd name="connsiteX74" fmla="*/ 7213486 w 12192000"/>
              <a:gd name="connsiteY74" fmla="*/ 1580987 h 2237474"/>
              <a:gd name="connsiteX75" fmla="*/ 7183121 w 12192000"/>
              <a:gd name="connsiteY75" fmla="*/ 1595162 h 2237474"/>
              <a:gd name="connsiteX76" fmla="*/ 7164601 w 12192000"/>
              <a:gd name="connsiteY76" fmla="*/ 1606490 h 2237474"/>
              <a:gd name="connsiteX77" fmla="*/ 7114651 w 12192000"/>
              <a:gd name="connsiteY77" fmla="*/ 1620959 h 2237474"/>
              <a:gd name="connsiteX78" fmla="*/ 7092727 w 12192000"/>
              <a:gd name="connsiteY78" fmla="*/ 1623628 h 2237474"/>
              <a:gd name="connsiteX79" fmla="*/ 7031309 w 12192000"/>
              <a:gd name="connsiteY79" fmla="*/ 1619451 h 2237474"/>
              <a:gd name="connsiteX80" fmla="*/ 6999084 w 12192000"/>
              <a:gd name="connsiteY80" fmla="*/ 1634317 h 2237474"/>
              <a:gd name="connsiteX81" fmla="*/ 6992107 w 12192000"/>
              <a:gd name="connsiteY81" fmla="*/ 1636860 h 2237474"/>
              <a:gd name="connsiteX82" fmla="*/ 6991765 w 12192000"/>
              <a:gd name="connsiteY82" fmla="*/ 1636725 h 2237474"/>
              <a:gd name="connsiteX83" fmla="*/ 6900177 w 12192000"/>
              <a:gd name="connsiteY83" fmla="*/ 1636016 h 2237474"/>
              <a:gd name="connsiteX84" fmla="*/ 6795372 w 12192000"/>
              <a:gd name="connsiteY84" fmla="*/ 1644845 h 2237474"/>
              <a:gd name="connsiteX85" fmla="*/ 6692251 w 12192000"/>
              <a:gd name="connsiteY85" fmla="*/ 1656357 h 2237474"/>
              <a:gd name="connsiteX86" fmla="*/ 6655235 w 12192000"/>
              <a:gd name="connsiteY86" fmla="*/ 1661869 h 2237474"/>
              <a:gd name="connsiteX87" fmla="*/ 6587857 w 12192000"/>
              <a:gd name="connsiteY87" fmla="*/ 1665769 h 2237474"/>
              <a:gd name="connsiteX88" fmla="*/ 6554894 w 12192000"/>
              <a:gd name="connsiteY88" fmla="*/ 1664428 h 2237474"/>
              <a:gd name="connsiteX89" fmla="*/ 6516595 w 12192000"/>
              <a:gd name="connsiteY89" fmla="*/ 1667475 h 2237474"/>
              <a:gd name="connsiteX90" fmla="*/ 6508541 w 12192000"/>
              <a:gd name="connsiteY90" fmla="*/ 1668757 h 2237474"/>
              <a:gd name="connsiteX91" fmla="*/ 6471012 w 12192000"/>
              <a:gd name="connsiteY91" fmla="*/ 1678604 h 2237474"/>
              <a:gd name="connsiteX92" fmla="*/ 6415265 w 12192000"/>
              <a:gd name="connsiteY92" fmla="*/ 1665317 h 2237474"/>
              <a:gd name="connsiteX93" fmla="*/ 6364035 w 12192000"/>
              <a:gd name="connsiteY93" fmla="*/ 1667683 h 2237474"/>
              <a:gd name="connsiteX94" fmla="*/ 6280959 w 12192000"/>
              <a:gd name="connsiteY94" fmla="*/ 1689329 h 2237474"/>
              <a:gd name="connsiteX95" fmla="*/ 6243319 w 12192000"/>
              <a:gd name="connsiteY95" fmla="*/ 1695560 h 2237474"/>
              <a:gd name="connsiteX96" fmla="*/ 6098321 w 12192000"/>
              <a:gd name="connsiteY96" fmla="*/ 1721646 h 2237474"/>
              <a:gd name="connsiteX97" fmla="*/ 5880652 w 12192000"/>
              <a:gd name="connsiteY97" fmla="*/ 1779643 h 2237474"/>
              <a:gd name="connsiteX98" fmla="*/ 5785959 w 12192000"/>
              <a:gd name="connsiteY98" fmla="*/ 1775307 h 2237474"/>
              <a:gd name="connsiteX99" fmla="*/ 5643534 w 12192000"/>
              <a:gd name="connsiteY99" fmla="*/ 1802919 h 2237474"/>
              <a:gd name="connsiteX100" fmla="*/ 5518799 w 12192000"/>
              <a:gd name="connsiteY100" fmla="*/ 1818312 h 2237474"/>
              <a:gd name="connsiteX101" fmla="*/ 5505014 w 12192000"/>
              <a:gd name="connsiteY101" fmla="*/ 1819259 h 2237474"/>
              <a:gd name="connsiteX102" fmla="*/ 5453307 w 12192000"/>
              <a:gd name="connsiteY102" fmla="*/ 1815450 h 2237474"/>
              <a:gd name="connsiteX103" fmla="*/ 5364192 w 12192000"/>
              <a:gd name="connsiteY103" fmla="*/ 1826074 h 2237474"/>
              <a:gd name="connsiteX104" fmla="*/ 5350380 w 12192000"/>
              <a:gd name="connsiteY104" fmla="*/ 1830891 h 2237474"/>
              <a:gd name="connsiteX105" fmla="*/ 5259633 w 12192000"/>
              <a:gd name="connsiteY105" fmla="*/ 1837160 h 2237474"/>
              <a:gd name="connsiteX106" fmla="*/ 5197513 w 12192000"/>
              <a:gd name="connsiteY106" fmla="*/ 1844718 h 2237474"/>
              <a:gd name="connsiteX107" fmla="*/ 5168852 w 12192000"/>
              <a:gd name="connsiteY107" fmla="*/ 1844846 h 2237474"/>
              <a:gd name="connsiteX108" fmla="*/ 5114927 w 12192000"/>
              <a:gd name="connsiteY108" fmla="*/ 1847827 h 2237474"/>
              <a:gd name="connsiteX109" fmla="*/ 5108970 w 12192000"/>
              <a:gd name="connsiteY109" fmla="*/ 1847935 h 2237474"/>
              <a:gd name="connsiteX110" fmla="*/ 5067961 w 12192000"/>
              <a:gd name="connsiteY110" fmla="*/ 1845917 h 2237474"/>
              <a:gd name="connsiteX111" fmla="*/ 5007075 w 12192000"/>
              <a:gd name="connsiteY111" fmla="*/ 1838626 h 2237474"/>
              <a:gd name="connsiteX112" fmla="*/ 4944087 w 12192000"/>
              <a:gd name="connsiteY112" fmla="*/ 1823332 h 2237474"/>
              <a:gd name="connsiteX113" fmla="*/ 4907662 w 12192000"/>
              <a:gd name="connsiteY113" fmla="*/ 1816900 h 2237474"/>
              <a:gd name="connsiteX114" fmla="*/ 4882386 w 12192000"/>
              <a:gd name="connsiteY114" fmla="*/ 1809844 h 2237474"/>
              <a:gd name="connsiteX115" fmla="*/ 4811440 w 12192000"/>
              <a:gd name="connsiteY115" fmla="*/ 1804655 h 2237474"/>
              <a:gd name="connsiteX116" fmla="*/ 4691075 w 12192000"/>
              <a:gd name="connsiteY116" fmla="*/ 1801389 h 2237474"/>
              <a:gd name="connsiteX117" fmla="*/ 4611738 w 12192000"/>
              <a:gd name="connsiteY117" fmla="*/ 1776964 h 2237474"/>
              <a:gd name="connsiteX118" fmla="*/ 4560070 w 12192000"/>
              <a:gd name="connsiteY118" fmla="*/ 1785640 h 2237474"/>
              <a:gd name="connsiteX119" fmla="*/ 4536503 w 12192000"/>
              <a:gd name="connsiteY119" fmla="*/ 1785334 h 2237474"/>
              <a:gd name="connsiteX120" fmla="*/ 4513724 w 12192000"/>
              <a:gd name="connsiteY120" fmla="*/ 1791996 h 2237474"/>
              <a:gd name="connsiteX121" fmla="*/ 4459810 w 12192000"/>
              <a:gd name="connsiteY121" fmla="*/ 1797886 h 2237474"/>
              <a:gd name="connsiteX122" fmla="*/ 4379064 w 12192000"/>
              <a:gd name="connsiteY122" fmla="*/ 1817177 h 2237474"/>
              <a:gd name="connsiteX123" fmla="*/ 4319209 w 12192000"/>
              <a:gd name="connsiteY123" fmla="*/ 1834833 h 2237474"/>
              <a:gd name="connsiteX124" fmla="*/ 4290981 w 12192000"/>
              <a:gd name="connsiteY124" fmla="*/ 1839677 h 2237474"/>
              <a:gd name="connsiteX125" fmla="*/ 4285792 w 12192000"/>
              <a:gd name="connsiteY125" fmla="*/ 1836231 h 2237474"/>
              <a:gd name="connsiteX126" fmla="*/ 4238372 w 12192000"/>
              <a:gd name="connsiteY126" fmla="*/ 1851480 h 2237474"/>
              <a:gd name="connsiteX127" fmla="*/ 4232517 w 12192000"/>
              <a:gd name="connsiteY127" fmla="*/ 1852567 h 2237474"/>
              <a:gd name="connsiteX128" fmla="*/ 4191732 w 12192000"/>
              <a:gd name="connsiteY128" fmla="*/ 1857328 h 2237474"/>
              <a:gd name="connsiteX129" fmla="*/ 4065532 w 12192000"/>
              <a:gd name="connsiteY129" fmla="*/ 1855477 h 2237474"/>
              <a:gd name="connsiteX130" fmla="*/ 4028460 w 12192000"/>
              <a:gd name="connsiteY130" fmla="*/ 1855137 h 2237474"/>
              <a:gd name="connsiteX131" fmla="*/ 4002267 w 12192000"/>
              <a:gd name="connsiteY131" fmla="*/ 1852352 h 2237474"/>
              <a:gd name="connsiteX132" fmla="*/ 3931396 w 12192000"/>
              <a:gd name="connsiteY132" fmla="*/ 1858915 h 2237474"/>
              <a:gd name="connsiteX133" fmla="*/ 3812162 w 12192000"/>
              <a:gd name="connsiteY133" fmla="*/ 1875501 h 2237474"/>
              <a:gd name="connsiteX134" fmla="*/ 3729530 w 12192000"/>
              <a:gd name="connsiteY134" fmla="*/ 1864513 h 2237474"/>
              <a:gd name="connsiteX135" fmla="*/ 3680177 w 12192000"/>
              <a:gd name="connsiteY135" fmla="*/ 1881552 h 2237474"/>
              <a:gd name="connsiteX136" fmla="*/ 3567259 w 12192000"/>
              <a:gd name="connsiteY136" fmla="*/ 1893482 h 2237474"/>
              <a:gd name="connsiteX137" fmla="*/ 3405770 w 12192000"/>
              <a:gd name="connsiteY137" fmla="*/ 1904591 h 2237474"/>
              <a:gd name="connsiteX138" fmla="*/ 3280097 w 12192000"/>
              <a:gd name="connsiteY138" fmla="*/ 1919610 h 2237474"/>
              <a:gd name="connsiteX139" fmla="*/ 3123424 w 12192000"/>
              <a:gd name="connsiteY139" fmla="*/ 1952930 h 2237474"/>
              <a:gd name="connsiteX140" fmla="*/ 3009910 w 12192000"/>
              <a:gd name="connsiteY140" fmla="*/ 1957866 h 2237474"/>
              <a:gd name="connsiteX141" fmla="*/ 2995934 w 12192000"/>
              <a:gd name="connsiteY141" fmla="*/ 1967085 h 2237474"/>
              <a:gd name="connsiteX142" fmla="*/ 2980071 w 12192000"/>
              <a:gd name="connsiteY142" fmla="*/ 1972988 h 2237474"/>
              <a:gd name="connsiteX143" fmla="*/ 2978094 w 12192000"/>
              <a:gd name="connsiteY143" fmla="*/ 1972369 h 2237474"/>
              <a:gd name="connsiteX144" fmla="*/ 2942858 w 12192000"/>
              <a:gd name="connsiteY144" fmla="*/ 1981367 h 2237474"/>
              <a:gd name="connsiteX145" fmla="*/ 2875436 w 12192000"/>
              <a:gd name="connsiteY145" fmla="*/ 1996977 h 2237474"/>
              <a:gd name="connsiteX146" fmla="*/ 2874892 w 12192000"/>
              <a:gd name="connsiteY146" fmla="*/ 1996085 h 2237474"/>
              <a:gd name="connsiteX147" fmla="*/ 2864145 w 12192000"/>
              <a:gd name="connsiteY147" fmla="*/ 1994061 h 2237474"/>
              <a:gd name="connsiteX148" fmla="*/ 2843662 w 12192000"/>
              <a:gd name="connsiteY148" fmla="*/ 1992498 h 2237474"/>
              <a:gd name="connsiteX149" fmla="*/ 2796128 w 12192000"/>
              <a:gd name="connsiteY149" fmla="*/ 1976403 h 2237474"/>
              <a:gd name="connsiteX150" fmla="*/ 2756784 w 12192000"/>
              <a:gd name="connsiteY150" fmla="*/ 1985116 h 2237474"/>
              <a:gd name="connsiteX151" fmla="*/ 2748833 w 12192000"/>
              <a:gd name="connsiteY151" fmla="*/ 1986323 h 2237474"/>
              <a:gd name="connsiteX152" fmla="*/ 2748661 w 12192000"/>
              <a:gd name="connsiteY152" fmla="*/ 1986122 h 2237474"/>
              <a:gd name="connsiteX153" fmla="*/ 2740251 w 12192000"/>
              <a:gd name="connsiteY153" fmla="*/ 1986946 h 2237474"/>
              <a:gd name="connsiteX154" fmla="*/ 2718916 w 12192000"/>
              <a:gd name="connsiteY154" fmla="*/ 1990867 h 2237474"/>
              <a:gd name="connsiteX155" fmla="*/ 2713522 w 12192000"/>
              <a:gd name="connsiteY155" fmla="*/ 1990173 h 2237474"/>
              <a:gd name="connsiteX156" fmla="*/ 2680597 w 12192000"/>
              <a:gd name="connsiteY156" fmla="*/ 1984996 h 2237474"/>
              <a:gd name="connsiteX157" fmla="*/ 2578178 w 12192000"/>
              <a:gd name="connsiteY157" fmla="*/ 1990531 h 2237474"/>
              <a:gd name="connsiteX158" fmla="*/ 2476147 w 12192000"/>
              <a:gd name="connsiteY158" fmla="*/ 1998305 h 2237474"/>
              <a:gd name="connsiteX159" fmla="*/ 2373568 w 12192000"/>
              <a:gd name="connsiteY159" fmla="*/ 2003219 h 2237474"/>
              <a:gd name="connsiteX160" fmla="*/ 2321399 w 12192000"/>
              <a:gd name="connsiteY160" fmla="*/ 1989467 h 2237474"/>
              <a:gd name="connsiteX161" fmla="*/ 2315525 w 12192000"/>
              <a:gd name="connsiteY161" fmla="*/ 1989708 h 2237474"/>
              <a:gd name="connsiteX162" fmla="*/ 2300792 w 12192000"/>
              <a:gd name="connsiteY162" fmla="*/ 1994290 h 2237474"/>
              <a:gd name="connsiteX163" fmla="*/ 2295469 w 12192000"/>
              <a:gd name="connsiteY163" fmla="*/ 1996659 h 2237474"/>
              <a:gd name="connsiteX164" fmla="*/ 2287219 w 12192000"/>
              <a:gd name="connsiteY164" fmla="*/ 1998750 h 2237474"/>
              <a:gd name="connsiteX165" fmla="*/ 2286948 w 12192000"/>
              <a:gd name="connsiteY165" fmla="*/ 1998596 h 2237474"/>
              <a:gd name="connsiteX166" fmla="*/ 2243069 w 12192000"/>
              <a:gd name="connsiteY166" fmla="*/ 2015111 h 2237474"/>
              <a:gd name="connsiteX167" fmla="*/ 2186609 w 12192000"/>
              <a:gd name="connsiteY167" fmla="*/ 2008263 h 2237474"/>
              <a:gd name="connsiteX168" fmla="*/ 2164831 w 12192000"/>
              <a:gd name="connsiteY168" fmla="*/ 2010143 h 2237474"/>
              <a:gd name="connsiteX169" fmla="*/ 2152836 w 12192000"/>
              <a:gd name="connsiteY169" fmla="*/ 2010048 h 2237474"/>
              <a:gd name="connsiteX170" fmla="*/ 2117102 w 12192000"/>
              <a:gd name="connsiteY170" fmla="*/ 2023004 h 2237474"/>
              <a:gd name="connsiteX171" fmla="*/ 2111935 w 12192000"/>
              <a:gd name="connsiteY171" fmla="*/ 2023163 h 2237474"/>
              <a:gd name="connsiteX172" fmla="*/ 2089991 w 12192000"/>
              <a:gd name="connsiteY172" fmla="*/ 2034193 h 2237474"/>
              <a:gd name="connsiteX173" fmla="*/ 2058061 w 12192000"/>
              <a:gd name="connsiteY173" fmla="*/ 2047942 h 2237474"/>
              <a:gd name="connsiteX174" fmla="*/ 2055737 w 12192000"/>
              <a:gd name="connsiteY174" fmla="*/ 2047704 h 2237474"/>
              <a:gd name="connsiteX175" fmla="*/ 2042244 w 12192000"/>
              <a:gd name="connsiteY175" fmla="*/ 2055560 h 2237474"/>
              <a:gd name="connsiteX176" fmla="*/ 1976224 w 12192000"/>
              <a:gd name="connsiteY176" fmla="*/ 2074257 h 2237474"/>
              <a:gd name="connsiteX177" fmla="*/ 1877728 w 12192000"/>
              <a:gd name="connsiteY177" fmla="*/ 2101004 h 2237474"/>
              <a:gd name="connsiteX178" fmla="*/ 1759056 w 12192000"/>
              <a:gd name="connsiteY178" fmla="*/ 2125608 h 2237474"/>
              <a:gd name="connsiteX179" fmla="*/ 1637948 w 12192000"/>
              <a:gd name="connsiteY179" fmla="*/ 2172597 h 2237474"/>
              <a:gd name="connsiteX180" fmla="*/ 1434549 w 12192000"/>
              <a:gd name="connsiteY180" fmla="*/ 2234522 h 2237474"/>
              <a:gd name="connsiteX181" fmla="*/ 1398481 w 12192000"/>
              <a:gd name="connsiteY181" fmla="*/ 2237074 h 2237474"/>
              <a:gd name="connsiteX182" fmla="*/ 1398407 w 12192000"/>
              <a:gd name="connsiteY182" fmla="*/ 2237095 h 2237474"/>
              <a:gd name="connsiteX183" fmla="*/ 1370962 w 12192000"/>
              <a:gd name="connsiteY183" fmla="*/ 2237474 h 2237474"/>
              <a:gd name="connsiteX184" fmla="*/ 1356367 w 12192000"/>
              <a:gd name="connsiteY184" fmla="*/ 2235089 h 2237474"/>
              <a:gd name="connsiteX185" fmla="*/ 1324828 w 12192000"/>
              <a:gd name="connsiteY185" fmla="*/ 2231968 h 2237474"/>
              <a:gd name="connsiteX186" fmla="*/ 1297744 w 12192000"/>
              <a:gd name="connsiteY186" fmla="*/ 2235849 h 2237474"/>
              <a:gd name="connsiteX187" fmla="*/ 1286236 w 12192000"/>
              <a:gd name="connsiteY187" fmla="*/ 2233135 h 2237474"/>
              <a:gd name="connsiteX188" fmla="*/ 1283504 w 12192000"/>
              <a:gd name="connsiteY188" fmla="*/ 2233797 h 2237474"/>
              <a:gd name="connsiteX189" fmla="*/ 1279765 w 12192000"/>
              <a:gd name="connsiteY189" fmla="*/ 2229639 h 2237474"/>
              <a:gd name="connsiteX190" fmla="*/ 1195347 w 12192000"/>
              <a:gd name="connsiteY190" fmla="*/ 2212354 h 2237474"/>
              <a:gd name="connsiteX191" fmla="*/ 970251 w 12192000"/>
              <a:gd name="connsiteY191" fmla="*/ 2221029 h 2237474"/>
              <a:gd name="connsiteX192" fmla="*/ 812914 w 12192000"/>
              <a:gd name="connsiteY192" fmla="*/ 2202752 h 2237474"/>
              <a:gd name="connsiteX193" fmla="*/ 800195 w 12192000"/>
              <a:gd name="connsiteY193" fmla="*/ 2209407 h 2237474"/>
              <a:gd name="connsiteX194" fmla="*/ 784978 w 12192000"/>
              <a:gd name="connsiteY194" fmla="*/ 2212360 h 2237474"/>
              <a:gd name="connsiteX195" fmla="*/ 681987 w 12192000"/>
              <a:gd name="connsiteY195" fmla="*/ 2216757 h 2237474"/>
              <a:gd name="connsiteX196" fmla="*/ 669923 w 12192000"/>
              <a:gd name="connsiteY196" fmla="*/ 2211682 h 2237474"/>
              <a:gd name="connsiteX197" fmla="*/ 648680 w 12192000"/>
              <a:gd name="connsiteY197" fmla="*/ 2206229 h 2237474"/>
              <a:gd name="connsiteX198" fmla="*/ 597225 w 12192000"/>
              <a:gd name="connsiteY198" fmla="*/ 2180999 h 2237474"/>
              <a:gd name="connsiteX199" fmla="*/ 558449 w 12192000"/>
              <a:gd name="connsiteY199" fmla="*/ 2182346 h 2237474"/>
              <a:gd name="connsiteX200" fmla="*/ 550517 w 12192000"/>
              <a:gd name="connsiteY200" fmla="*/ 2182060 h 2237474"/>
              <a:gd name="connsiteX201" fmla="*/ 550309 w 12192000"/>
              <a:gd name="connsiteY201" fmla="*/ 2181825 h 2237474"/>
              <a:gd name="connsiteX202" fmla="*/ 541836 w 12192000"/>
              <a:gd name="connsiteY202" fmla="*/ 2181063 h 2237474"/>
              <a:gd name="connsiteX203" fmla="*/ 536057 w 12192000"/>
              <a:gd name="connsiteY203" fmla="*/ 2181537 h 2237474"/>
              <a:gd name="connsiteX204" fmla="*/ 520671 w 12192000"/>
              <a:gd name="connsiteY204" fmla="*/ 2180980 h 2237474"/>
              <a:gd name="connsiteX205" fmla="*/ 515024 w 12192000"/>
              <a:gd name="connsiteY205" fmla="*/ 2179258 h 2237474"/>
              <a:gd name="connsiteX206" fmla="*/ 512278 w 12192000"/>
              <a:gd name="connsiteY206" fmla="*/ 2176369 h 2237474"/>
              <a:gd name="connsiteX207" fmla="*/ 480419 w 12192000"/>
              <a:gd name="connsiteY207" fmla="*/ 2167807 h 2237474"/>
              <a:gd name="connsiteX208" fmla="*/ 413835 w 12192000"/>
              <a:gd name="connsiteY208" fmla="*/ 2156783 h 2237474"/>
              <a:gd name="connsiteX209" fmla="*/ 376513 w 12192000"/>
              <a:gd name="connsiteY209" fmla="*/ 2154014 h 2237474"/>
              <a:gd name="connsiteX210" fmla="*/ 273386 w 12192000"/>
              <a:gd name="connsiteY210" fmla="*/ 2142551 h 2237474"/>
              <a:gd name="connsiteX211" fmla="*/ 169207 w 12192000"/>
              <a:gd name="connsiteY211" fmla="*/ 2128100 h 2237474"/>
              <a:gd name="connsiteX212" fmla="*/ 93149 w 12192000"/>
              <a:gd name="connsiteY212" fmla="*/ 2105324 h 2237474"/>
              <a:gd name="connsiteX213" fmla="*/ 88109 w 12192000"/>
              <a:gd name="connsiteY213" fmla="*/ 2106704 h 2237474"/>
              <a:gd name="connsiteX214" fmla="*/ 80022 w 12192000"/>
              <a:gd name="connsiteY214" fmla="*/ 2107254 h 2237474"/>
              <a:gd name="connsiteX215" fmla="*/ 79717 w 12192000"/>
              <a:gd name="connsiteY215" fmla="*/ 2107046 h 2237474"/>
              <a:gd name="connsiteX216" fmla="*/ 72352 w 12192000"/>
              <a:gd name="connsiteY216" fmla="*/ 2107991 h 2237474"/>
              <a:gd name="connsiteX217" fmla="*/ 37645 w 12192000"/>
              <a:gd name="connsiteY217" fmla="*/ 2115401 h 2237474"/>
              <a:gd name="connsiteX218" fmla="*/ 4572 w 12192000"/>
              <a:gd name="connsiteY218" fmla="*/ 2111091 h 2237474"/>
              <a:gd name="connsiteX219" fmla="*/ 0 w 12192000"/>
              <a:gd name="connsiteY219" fmla="*/ 2110468 h 2237474"/>
              <a:gd name="connsiteX220" fmla="*/ 0 w 12192000"/>
              <a:gd name="connsiteY22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73886 w 12192000"/>
              <a:gd name="connsiteY27" fmla="*/ 857543 h 2237474"/>
              <a:gd name="connsiteX28" fmla="*/ 9761459 w 12192000"/>
              <a:gd name="connsiteY28" fmla="*/ 862394 h 2237474"/>
              <a:gd name="connsiteX29" fmla="*/ 9705768 w 12192000"/>
              <a:gd name="connsiteY29" fmla="*/ 894610 h 2237474"/>
              <a:gd name="connsiteX30" fmla="*/ 9683005 w 12192000"/>
              <a:gd name="connsiteY30" fmla="*/ 894128 h 2237474"/>
              <a:gd name="connsiteX31" fmla="*/ 9594438 w 12192000"/>
              <a:gd name="connsiteY31" fmla="*/ 919051 h 2237474"/>
              <a:gd name="connsiteX32" fmla="*/ 9577033 w 12192000"/>
              <a:gd name="connsiteY32" fmla="*/ 922857 h 2237474"/>
              <a:gd name="connsiteX33" fmla="*/ 9544189 w 12192000"/>
              <a:gd name="connsiteY33" fmla="*/ 938966 h 2237474"/>
              <a:gd name="connsiteX34" fmla="*/ 9500499 w 12192000"/>
              <a:gd name="connsiteY34" fmla="*/ 954680 h 2237474"/>
              <a:gd name="connsiteX35" fmla="*/ 9428195 w 12192000"/>
              <a:gd name="connsiteY35" fmla="*/ 986225 h 2237474"/>
              <a:gd name="connsiteX36" fmla="*/ 9410017 w 12192000"/>
              <a:gd name="connsiteY36" fmla="*/ 993931 h 2237474"/>
              <a:gd name="connsiteX37" fmla="*/ 9392919 w 12192000"/>
              <a:gd name="connsiteY37" fmla="*/ 994656 h 2237474"/>
              <a:gd name="connsiteX38" fmla="*/ 9278619 w 12192000"/>
              <a:gd name="connsiteY38" fmla="*/ 1011878 h 2237474"/>
              <a:gd name="connsiteX39" fmla="*/ 9268019 w 12192000"/>
              <a:gd name="connsiteY39" fmla="*/ 1007442 h 2237474"/>
              <a:gd name="connsiteX40" fmla="*/ 9234662 w 12192000"/>
              <a:gd name="connsiteY40" fmla="*/ 1023056 h 2237474"/>
              <a:gd name="connsiteX41" fmla="*/ 9181033 w 12192000"/>
              <a:gd name="connsiteY41" fmla="*/ 1037921 h 2237474"/>
              <a:gd name="connsiteX42" fmla="*/ 9155969 w 12192000"/>
              <a:gd name="connsiteY42" fmla="*/ 1046804 h 2237474"/>
              <a:gd name="connsiteX43" fmla="*/ 9133985 w 12192000"/>
              <a:gd name="connsiteY43" fmla="*/ 1046450 h 2237474"/>
              <a:gd name="connsiteX44" fmla="*/ 9012987 w 12192000"/>
              <a:gd name="connsiteY44" fmla="*/ 1061986 h 2237474"/>
              <a:gd name="connsiteX45" fmla="*/ 8968445 w 12192000"/>
              <a:gd name="connsiteY45" fmla="*/ 1052169 h 2237474"/>
              <a:gd name="connsiteX46" fmla="*/ 8958984 w 12192000"/>
              <a:gd name="connsiteY46" fmla="*/ 1057212 h 2237474"/>
              <a:gd name="connsiteX47" fmla="*/ 8886001 w 12192000"/>
              <a:gd name="connsiteY47" fmla="*/ 1067468 h 2237474"/>
              <a:gd name="connsiteX48" fmla="*/ 8838610 w 12192000"/>
              <a:gd name="connsiteY48" fmla="*/ 1075091 h 2237474"/>
              <a:gd name="connsiteX49" fmla="*/ 8750383 w 12192000"/>
              <a:gd name="connsiteY49" fmla="*/ 1097387 h 2237474"/>
              <a:gd name="connsiteX50" fmla="*/ 8697365 w 12192000"/>
              <a:gd name="connsiteY50" fmla="*/ 1105869 h 2237474"/>
              <a:gd name="connsiteX51" fmla="*/ 8665605 w 12192000"/>
              <a:gd name="connsiteY51" fmla="*/ 1110791 h 2237474"/>
              <a:gd name="connsiteX52" fmla="*/ 8584946 w 12192000"/>
              <a:gd name="connsiteY52" fmla="*/ 1135226 h 2237474"/>
              <a:gd name="connsiteX53" fmla="*/ 8460755 w 12192000"/>
              <a:gd name="connsiteY53" fmla="*/ 1203427 h 2237474"/>
              <a:gd name="connsiteX54" fmla="*/ 8419755 w 12192000"/>
              <a:gd name="connsiteY54" fmla="*/ 1216260 h 2237474"/>
              <a:gd name="connsiteX55" fmla="*/ 8411626 w 12192000"/>
              <a:gd name="connsiteY55" fmla="*/ 1214397 h 2237474"/>
              <a:gd name="connsiteX56" fmla="*/ 8363469 w 12192000"/>
              <a:gd name="connsiteY56" fmla="*/ 1246658 h 2237474"/>
              <a:gd name="connsiteX57" fmla="*/ 8275497 w 12192000"/>
              <a:gd name="connsiteY57" fmla="*/ 1264396 h 2237474"/>
              <a:gd name="connsiteX58" fmla="*/ 8206287 w 12192000"/>
              <a:gd name="connsiteY58" fmla="*/ 1273060 h 2237474"/>
              <a:gd name="connsiteX59" fmla="*/ 8168705 w 12192000"/>
              <a:gd name="connsiteY59" fmla="*/ 1279956 h 2237474"/>
              <a:gd name="connsiteX60" fmla="*/ 8139997 w 12192000"/>
              <a:gd name="connsiteY60" fmla="*/ 1282713 h 2237474"/>
              <a:gd name="connsiteX61" fmla="*/ 8074238 w 12192000"/>
              <a:gd name="connsiteY61" fmla="*/ 1301895 h 2237474"/>
              <a:gd name="connsiteX62" fmla="*/ 7968292 w 12192000"/>
              <a:gd name="connsiteY62" fmla="*/ 1338779 h 2237474"/>
              <a:gd name="connsiteX63" fmla="*/ 7945122 w 12192000"/>
              <a:gd name="connsiteY63" fmla="*/ 1345477 h 2237474"/>
              <a:gd name="connsiteX64" fmla="*/ 7902328 w 12192000"/>
              <a:gd name="connsiteY64" fmla="*/ 1345865 h 2237474"/>
              <a:gd name="connsiteX65" fmla="*/ 7875879 w 12192000"/>
              <a:gd name="connsiteY65" fmla="*/ 1345646 h 2237474"/>
              <a:gd name="connsiteX66" fmla="*/ 7840612 w 12192000"/>
              <a:gd name="connsiteY66" fmla="*/ 1369373 h 2237474"/>
              <a:gd name="connsiteX67" fmla="*/ 7786819 w 12192000"/>
              <a:gd name="connsiteY67" fmla="*/ 1378970 h 2237474"/>
              <a:gd name="connsiteX68" fmla="*/ 7548172 w 12192000"/>
              <a:gd name="connsiteY68" fmla="*/ 1417460 h 2237474"/>
              <a:gd name="connsiteX69" fmla="*/ 7483437 w 12192000"/>
              <a:gd name="connsiteY69" fmla="*/ 1478152 h 2237474"/>
              <a:gd name="connsiteX70" fmla="*/ 7377870 w 12192000"/>
              <a:gd name="connsiteY70" fmla="*/ 1523319 h 2237474"/>
              <a:gd name="connsiteX71" fmla="*/ 7230737 w 12192000"/>
              <a:gd name="connsiteY71" fmla="*/ 1562633 h 2237474"/>
              <a:gd name="connsiteX72" fmla="*/ 7224458 w 12192000"/>
              <a:gd name="connsiteY72" fmla="*/ 1573008 h 2237474"/>
              <a:gd name="connsiteX73" fmla="*/ 7213486 w 12192000"/>
              <a:gd name="connsiteY73" fmla="*/ 1580987 h 2237474"/>
              <a:gd name="connsiteX74" fmla="*/ 7183121 w 12192000"/>
              <a:gd name="connsiteY74" fmla="*/ 1595162 h 2237474"/>
              <a:gd name="connsiteX75" fmla="*/ 7164601 w 12192000"/>
              <a:gd name="connsiteY75" fmla="*/ 1606490 h 2237474"/>
              <a:gd name="connsiteX76" fmla="*/ 7114651 w 12192000"/>
              <a:gd name="connsiteY76" fmla="*/ 1620959 h 2237474"/>
              <a:gd name="connsiteX77" fmla="*/ 7092727 w 12192000"/>
              <a:gd name="connsiteY77" fmla="*/ 1623628 h 2237474"/>
              <a:gd name="connsiteX78" fmla="*/ 7031309 w 12192000"/>
              <a:gd name="connsiteY78" fmla="*/ 1619451 h 2237474"/>
              <a:gd name="connsiteX79" fmla="*/ 6999084 w 12192000"/>
              <a:gd name="connsiteY79" fmla="*/ 1634317 h 2237474"/>
              <a:gd name="connsiteX80" fmla="*/ 6992107 w 12192000"/>
              <a:gd name="connsiteY80" fmla="*/ 1636860 h 2237474"/>
              <a:gd name="connsiteX81" fmla="*/ 6991765 w 12192000"/>
              <a:gd name="connsiteY81" fmla="*/ 1636725 h 2237474"/>
              <a:gd name="connsiteX82" fmla="*/ 6900177 w 12192000"/>
              <a:gd name="connsiteY82" fmla="*/ 1636016 h 2237474"/>
              <a:gd name="connsiteX83" fmla="*/ 6795372 w 12192000"/>
              <a:gd name="connsiteY83" fmla="*/ 1644845 h 2237474"/>
              <a:gd name="connsiteX84" fmla="*/ 6692251 w 12192000"/>
              <a:gd name="connsiteY84" fmla="*/ 1656357 h 2237474"/>
              <a:gd name="connsiteX85" fmla="*/ 6655235 w 12192000"/>
              <a:gd name="connsiteY85" fmla="*/ 1661869 h 2237474"/>
              <a:gd name="connsiteX86" fmla="*/ 6587857 w 12192000"/>
              <a:gd name="connsiteY86" fmla="*/ 1665769 h 2237474"/>
              <a:gd name="connsiteX87" fmla="*/ 6554894 w 12192000"/>
              <a:gd name="connsiteY87" fmla="*/ 1664428 h 2237474"/>
              <a:gd name="connsiteX88" fmla="*/ 6516595 w 12192000"/>
              <a:gd name="connsiteY88" fmla="*/ 1667475 h 2237474"/>
              <a:gd name="connsiteX89" fmla="*/ 6508541 w 12192000"/>
              <a:gd name="connsiteY89" fmla="*/ 1668757 h 2237474"/>
              <a:gd name="connsiteX90" fmla="*/ 6471012 w 12192000"/>
              <a:gd name="connsiteY90" fmla="*/ 1678604 h 2237474"/>
              <a:gd name="connsiteX91" fmla="*/ 6415265 w 12192000"/>
              <a:gd name="connsiteY91" fmla="*/ 1665317 h 2237474"/>
              <a:gd name="connsiteX92" fmla="*/ 6364035 w 12192000"/>
              <a:gd name="connsiteY92" fmla="*/ 1667683 h 2237474"/>
              <a:gd name="connsiteX93" fmla="*/ 6280959 w 12192000"/>
              <a:gd name="connsiteY93" fmla="*/ 1689329 h 2237474"/>
              <a:gd name="connsiteX94" fmla="*/ 6243319 w 12192000"/>
              <a:gd name="connsiteY94" fmla="*/ 1695560 h 2237474"/>
              <a:gd name="connsiteX95" fmla="*/ 6098321 w 12192000"/>
              <a:gd name="connsiteY95" fmla="*/ 1721646 h 2237474"/>
              <a:gd name="connsiteX96" fmla="*/ 5880652 w 12192000"/>
              <a:gd name="connsiteY96" fmla="*/ 1779643 h 2237474"/>
              <a:gd name="connsiteX97" fmla="*/ 5785959 w 12192000"/>
              <a:gd name="connsiteY97" fmla="*/ 1775307 h 2237474"/>
              <a:gd name="connsiteX98" fmla="*/ 5643534 w 12192000"/>
              <a:gd name="connsiteY98" fmla="*/ 1802919 h 2237474"/>
              <a:gd name="connsiteX99" fmla="*/ 5518799 w 12192000"/>
              <a:gd name="connsiteY99" fmla="*/ 1818312 h 2237474"/>
              <a:gd name="connsiteX100" fmla="*/ 5505014 w 12192000"/>
              <a:gd name="connsiteY100" fmla="*/ 1819259 h 2237474"/>
              <a:gd name="connsiteX101" fmla="*/ 5453307 w 12192000"/>
              <a:gd name="connsiteY101" fmla="*/ 1815450 h 2237474"/>
              <a:gd name="connsiteX102" fmla="*/ 5364192 w 12192000"/>
              <a:gd name="connsiteY102" fmla="*/ 1826074 h 2237474"/>
              <a:gd name="connsiteX103" fmla="*/ 5350380 w 12192000"/>
              <a:gd name="connsiteY103" fmla="*/ 1830891 h 2237474"/>
              <a:gd name="connsiteX104" fmla="*/ 5259633 w 12192000"/>
              <a:gd name="connsiteY104" fmla="*/ 1837160 h 2237474"/>
              <a:gd name="connsiteX105" fmla="*/ 5197513 w 12192000"/>
              <a:gd name="connsiteY105" fmla="*/ 1844718 h 2237474"/>
              <a:gd name="connsiteX106" fmla="*/ 5168852 w 12192000"/>
              <a:gd name="connsiteY106" fmla="*/ 1844846 h 2237474"/>
              <a:gd name="connsiteX107" fmla="*/ 5114927 w 12192000"/>
              <a:gd name="connsiteY107" fmla="*/ 1847827 h 2237474"/>
              <a:gd name="connsiteX108" fmla="*/ 5108970 w 12192000"/>
              <a:gd name="connsiteY108" fmla="*/ 1847935 h 2237474"/>
              <a:gd name="connsiteX109" fmla="*/ 5067961 w 12192000"/>
              <a:gd name="connsiteY109" fmla="*/ 1845917 h 2237474"/>
              <a:gd name="connsiteX110" fmla="*/ 5007075 w 12192000"/>
              <a:gd name="connsiteY110" fmla="*/ 1838626 h 2237474"/>
              <a:gd name="connsiteX111" fmla="*/ 4944087 w 12192000"/>
              <a:gd name="connsiteY111" fmla="*/ 1823332 h 2237474"/>
              <a:gd name="connsiteX112" fmla="*/ 4907662 w 12192000"/>
              <a:gd name="connsiteY112" fmla="*/ 1816900 h 2237474"/>
              <a:gd name="connsiteX113" fmla="*/ 4882386 w 12192000"/>
              <a:gd name="connsiteY113" fmla="*/ 1809844 h 2237474"/>
              <a:gd name="connsiteX114" fmla="*/ 4811440 w 12192000"/>
              <a:gd name="connsiteY114" fmla="*/ 1804655 h 2237474"/>
              <a:gd name="connsiteX115" fmla="*/ 4691075 w 12192000"/>
              <a:gd name="connsiteY115" fmla="*/ 1801389 h 2237474"/>
              <a:gd name="connsiteX116" fmla="*/ 4611738 w 12192000"/>
              <a:gd name="connsiteY116" fmla="*/ 1776964 h 2237474"/>
              <a:gd name="connsiteX117" fmla="*/ 4560070 w 12192000"/>
              <a:gd name="connsiteY117" fmla="*/ 1785640 h 2237474"/>
              <a:gd name="connsiteX118" fmla="*/ 4536503 w 12192000"/>
              <a:gd name="connsiteY118" fmla="*/ 1785334 h 2237474"/>
              <a:gd name="connsiteX119" fmla="*/ 4513724 w 12192000"/>
              <a:gd name="connsiteY119" fmla="*/ 1791996 h 2237474"/>
              <a:gd name="connsiteX120" fmla="*/ 4459810 w 12192000"/>
              <a:gd name="connsiteY120" fmla="*/ 1797886 h 2237474"/>
              <a:gd name="connsiteX121" fmla="*/ 4379064 w 12192000"/>
              <a:gd name="connsiteY121" fmla="*/ 1817177 h 2237474"/>
              <a:gd name="connsiteX122" fmla="*/ 4319209 w 12192000"/>
              <a:gd name="connsiteY122" fmla="*/ 1834833 h 2237474"/>
              <a:gd name="connsiteX123" fmla="*/ 4290981 w 12192000"/>
              <a:gd name="connsiteY123" fmla="*/ 1839677 h 2237474"/>
              <a:gd name="connsiteX124" fmla="*/ 4285792 w 12192000"/>
              <a:gd name="connsiteY124" fmla="*/ 1836231 h 2237474"/>
              <a:gd name="connsiteX125" fmla="*/ 4238372 w 12192000"/>
              <a:gd name="connsiteY125" fmla="*/ 1851480 h 2237474"/>
              <a:gd name="connsiteX126" fmla="*/ 4232517 w 12192000"/>
              <a:gd name="connsiteY126" fmla="*/ 1852567 h 2237474"/>
              <a:gd name="connsiteX127" fmla="*/ 4191732 w 12192000"/>
              <a:gd name="connsiteY127" fmla="*/ 1857328 h 2237474"/>
              <a:gd name="connsiteX128" fmla="*/ 4065532 w 12192000"/>
              <a:gd name="connsiteY128" fmla="*/ 1855477 h 2237474"/>
              <a:gd name="connsiteX129" fmla="*/ 4028460 w 12192000"/>
              <a:gd name="connsiteY129" fmla="*/ 1855137 h 2237474"/>
              <a:gd name="connsiteX130" fmla="*/ 4002267 w 12192000"/>
              <a:gd name="connsiteY130" fmla="*/ 1852352 h 2237474"/>
              <a:gd name="connsiteX131" fmla="*/ 3931396 w 12192000"/>
              <a:gd name="connsiteY131" fmla="*/ 1858915 h 2237474"/>
              <a:gd name="connsiteX132" fmla="*/ 3812162 w 12192000"/>
              <a:gd name="connsiteY132" fmla="*/ 1875501 h 2237474"/>
              <a:gd name="connsiteX133" fmla="*/ 3729530 w 12192000"/>
              <a:gd name="connsiteY133" fmla="*/ 1864513 h 2237474"/>
              <a:gd name="connsiteX134" fmla="*/ 3680177 w 12192000"/>
              <a:gd name="connsiteY134" fmla="*/ 1881552 h 2237474"/>
              <a:gd name="connsiteX135" fmla="*/ 3567259 w 12192000"/>
              <a:gd name="connsiteY135" fmla="*/ 1893482 h 2237474"/>
              <a:gd name="connsiteX136" fmla="*/ 3405770 w 12192000"/>
              <a:gd name="connsiteY136" fmla="*/ 1904591 h 2237474"/>
              <a:gd name="connsiteX137" fmla="*/ 3280097 w 12192000"/>
              <a:gd name="connsiteY137" fmla="*/ 1919610 h 2237474"/>
              <a:gd name="connsiteX138" fmla="*/ 3123424 w 12192000"/>
              <a:gd name="connsiteY138" fmla="*/ 1952930 h 2237474"/>
              <a:gd name="connsiteX139" fmla="*/ 3009910 w 12192000"/>
              <a:gd name="connsiteY139" fmla="*/ 1957866 h 2237474"/>
              <a:gd name="connsiteX140" fmla="*/ 2995934 w 12192000"/>
              <a:gd name="connsiteY140" fmla="*/ 1967085 h 2237474"/>
              <a:gd name="connsiteX141" fmla="*/ 2980071 w 12192000"/>
              <a:gd name="connsiteY141" fmla="*/ 1972988 h 2237474"/>
              <a:gd name="connsiteX142" fmla="*/ 2978094 w 12192000"/>
              <a:gd name="connsiteY142" fmla="*/ 1972369 h 2237474"/>
              <a:gd name="connsiteX143" fmla="*/ 2942858 w 12192000"/>
              <a:gd name="connsiteY143" fmla="*/ 1981367 h 2237474"/>
              <a:gd name="connsiteX144" fmla="*/ 2875436 w 12192000"/>
              <a:gd name="connsiteY144" fmla="*/ 1996977 h 2237474"/>
              <a:gd name="connsiteX145" fmla="*/ 2874892 w 12192000"/>
              <a:gd name="connsiteY145" fmla="*/ 1996085 h 2237474"/>
              <a:gd name="connsiteX146" fmla="*/ 2864145 w 12192000"/>
              <a:gd name="connsiteY146" fmla="*/ 1994061 h 2237474"/>
              <a:gd name="connsiteX147" fmla="*/ 2843662 w 12192000"/>
              <a:gd name="connsiteY147" fmla="*/ 1992498 h 2237474"/>
              <a:gd name="connsiteX148" fmla="*/ 2796128 w 12192000"/>
              <a:gd name="connsiteY148" fmla="*/ 1976403 h 2237474"/>
              <a:gd name="connsiteX149" fmla="*/ 2756784 w 12192000"/>
              <a:gd name="connsiteY149" fmla="*/ 1985116 h 2237474"/>
              <a:gd name="connsiteX150" fmla="*/ 2748833 w 12192000"/>
              <a:gd name="connsiteY150" fmla="*/ 1986323 h 2237474"/>
              <a:gd name="connsiteX151" fmla="*/ 2748661 w 12192000"/>
              <a:gd name="connsiteY151" fmla="*/ 1986122 h 2237474"/>
              <a:gd name="connsiteX152" fmla="*/ 2740251 w 12192000"/>
              <a:gd name="connsiteY152" fmla="*/ 1986946 h 2237474"/>
              <a:gd name="connsiteX153" fmla="*/ 2718916 w 12192000"/>
              <a:gd name="connsiteY153" fmla="*/ 1990867 h 2237474"/>
              <a:gd name="connsiteX154" fmla="*/ 2713522 w 12192000"/>
              <a:gd name="connsiteY154" fmla="*/ 1990173 h 2237474"/>
              <a:gd name="connsiteX155" fmla="*/ 2680597 w 12192000"/>
              <a:gd name="connsiteY155" fmla="*/ 1984996 h 2237474"/>
              <a:gd name="connsiteX156" fmla="*/ 2578178 w 12192000"/>
              <a:gd name="connsiteY156" fmla="*/ 1990531 h 2237474"/>
              <a:gd name="connsiteX157" fmla="*/ 2476147 w 12192000"/>
              <a:gd name="connsiteY157" fmla="*/ 1998305 h 2237474"/>
              <a:gd name="connsiteX158" fmla="*/ 2373568 w 12192000"/>
              <a:gd name="connsiteY158" fmla="*/ 2003219 h 2237474"/>
              <a:gd name="connsiteX159" fmla="*/ 2321399 w 12192000"/>
              <a:gd name="connsiteY159" fmla="*/ 1989467 h 2237474"/>
              <a:gd name="connsiteX160" fmla="*/ 2315525 w 12192000"/>
              <a:gd name="connsiteY160" fmla="*/ 1989708 h 2237474"/>
              <a:gd name="connsiteX161" fmla="*/ 2300792 w 12192000"/>
              <a:gd name="connsiteY161" fmla="*/ 1994290 h 2237474"/>
              <a:gd name="connsiteX162" fmla="*/ 2295469 w 12192000"/>
              <a:gd name="connsiteY162" fmla="*/ 1996659 h 2237474"/>
              <a:gd name="connsiteX163" fmla="*/ 2287219 w 12192000"/>
              <a:gd name="connsiteY163" fmla="*/ 1998750 h 2237474"/>
              <a:gd name="connsiteX164" fmla="*/ 2286948 w 12192000"/>
              <a:gd name="connsiteY164" fmla="*/ 1998596 h 2237474"/>
              <a:gd name="connsiteX165" fmla="*/ 2243069 w 12192000"/>
              <a:gd name="connsiteY165" fmla="*/ 2015111 h 2237474"/>
              <a:gd name="connsiteX166" fmla="*/ 2186609 w 12192000"/>
              <a:gd name="connsiteY166" fmla="*/ 2008263 h 2237474"/>
              <a:gd name="connsiteX167" fmla="*/ 2164831 w 12192000"/>
              <a:gd name="connsiteY167" fmla="*/ 2010143 h 2237474"/>
              <a:gd name="connsiteX168" fmla="*/ 2152836 w 12192000"/>
              <a:gd name="connsiteY168" fmla="*/ 2010048 h 2237474"/>
              <a:gd name="connsiteX169" fmla="*/ 2117102 w 12192000"/>
              <a:gd name="connsiteY169" fmla="*/ 2023004 h 2237474"/>
              <a:gd name="connsiteX170" fmla="*/ 2111935 w 12192000"/>
              <a:gd name="connsiteY170" fmla="*/ 2023163 h 2237474"/>
              <a:gd name="connsiteX171" fmla="*/ 2089991 w 12192000"/>
              <a:gd name="connsiteY171" fmla="*/ 2034193 h 2237474"/>
              <a:gd name="connsiteX172" fmla="*/ 2058061 w 12192000"/>
              <a:gd name="connsiteY172" fmla="*/ 2047942 h 2237474"/>
              <a:gd name="connsiteX173" fmla="*/ 2055737 w 12192000"/>
              <a:gd name="connsiteY173" fmla="*/ 2047704 h 2237474"/>
              <a:gd name="connsiteX174" fmla="*/ 2042244 w 12192000"/>
              <a:gd name="connsiteY174" fmla="*/ 2055560 h 2237474"/>
              <a:gd name="connsiteX175" fmla="*/ 1976224 w 12192000"/>
              <a:gd name="connsiteY175" fmla="*/ 2074257 h 2237474"/>
              <a:gd name="connsiteX176" fmla="*/ 1877728 w 12192000"/>
              <a:gd name="connsiteY176" fmla="*/ 2101004 h 2237474"/>
              <a:gd name="connsiteX177" fmla="*/ 1759056 w 12192000"/>
              <a:gd name="connsiteY177" fmla="*/ 2125608 h 2237474"/>
              <a:gd name="connsiteX178" fmla="*/ 1637948 w 12192000"/>
              <a:gd name="connsiteY178" fmla="*/ 2172597 h 2237474"/>
              <a:gd name="connsiteX179" fmla="*/ 1434549 w 12192000"/>
              <a:gd name="connsiteY179" fmla="*/ 2234522 h 2237474"/>
              <a:gd name="connsiteX180" fmla="*/ 1398481 w 12192000"/>
              <a:gd name="connsiteY180" fmla="*/ 2237074 h 2237474"/>
              <a:gd name="connsiteX181" fmla="*/ 1398407 w 12192000"/>
              <a:gd name="connsiteY181" fmla="*/ 2237095 h 2237474"/>
              <a:gd name="connsiteX182" fmla="*/ 1370962 w 12192000"/>
              <a:gd name="connsiteY182" fmla="*/ 2237474 h 2237474"/>
              <a:gd name="connsiteX183" fmla="*/ 1356367 w 12192000"/>
              <a:gd name="connsiteY183" fmla="*/ 2235089 h 2237474"/>
              <a:gd name="connsiteX184" fmla="*/ 1324828 w 12192000"/>
              <a:gd name="connsiteY184" fmla="*/ 2231968 h 2237474"/>
              <a:gd name="connsiteX185" fmla="*/ 1297744 w 12192000"/>
              <a:gd name="connsiteY185" fmla="*/ 2235849 h 2237474"/>
              <a:gd name="connsiteX186" fmla="*/ 1286236 w 12192000"/>
              <a:gd name="connsiteY186" fmla="*/ 2233135 h 2237474"/>
              <a:gd name="connsiteX187" fmla="*/ 1283504 w 12192000"/>
              <a:gd name="connsiteY187" fmla="*/ 2233797 h 2237474"/>
              <a:gd name="connsiteX188" fmla="*/ 1279765 w 12192000"/>
              <a:gd name="connsiteY188" fmla="*/ 2229639 h 2237474"/>
              <a:gd name="connsiteX189" fmla="*/ 1195347 w 12192000"/>
              <a:gd name="connsiteY189" fmla="*/ 2212354 h 2237474"/>
              <a:gd name="connsiteX190" fmla="*/ 970251 w 12192000"/>
              <a:gd name="connsiteY190" fmla="*/ 2221029 h 2237474"/>
              <a:gd name="connsiteX191" fmla="*/ 812914 w 12192000"/>
              <a:gd name="connsiteY191" fmla="*/ 2202752 h 2237474"/>
              <a:gd name="connsiteX192" fmla="*/ 800195 w 12192000"/>
              <a:gd name="connsiteY192" fmla="*/ 2209407 h 2237474"/>
              <a:gd name="connsiteX193" fmla="*/ 784978 w 12192000"/>
              <a:gd name="connsiteY193" fmla="*/ 2212360 h 2237474"/>
              <a:gd name="connsiteX194" fmla="*/ 681987 w 12192000"/>
              <a:gd name="connsiteY194" fmla="*/ 2216757 h 2237474"/>
              <a:gd name="connsiteX195" fmla="*/ 669923 w 12192000"/>
              <a:gd name="connsiteY195" fmla="*/ 2211682 h 2237474"/>
              <a:gd name="connsiteX196" fmla="*/ 648680 w 12192000"/>
              <a:gd name="connsiteY196" fmla="*/ 2206229 h 2237474"/>
              <a:gd name="connsiteX197" fmla="*/ 597225 w 12192000"/>
              <a:gd name="connsiteY197" fmla="*/ 2180999 h 2237474"/>
              <a:gd name="connsiteX198" fmla="*/ 558449 w 12192000"/>
              <a:gd name="connsiteY198" fmla="*/ 2182346 h 2237474"/>
              <a:gd name="connsiteX199" fmla="*/ 550517 w 12192000"/>
              <a:gd name="connsiteY199" fmla="*/ 2182060 h 2237474"/>
              <a:gd name="connsiteX200" fmla="*/ 550309 w 12192000"/>
              <a:gd name="connsiteY200" fmla="*/ 2181825 h 2237474"/>
              <a:gd name="connsiteX201" fmla="*/ 541836 w 12192000"/>
              <a:gd name="connsiteY201" fmla="*/ 2181063 h 2237474"/>
              <a:gd name="connsiteX202" fmla="*/ 536057 w 12192000"/>
              <a:gd name="connsiteY202" fmla="*/ 2181537 h 2237474"/>
              <a:gd name="connsiteX203" fmla="*/ 520671 w 12192000"/>
              <a:gd name="connsiteY203" fmla="*/ 2180980 h 2237474"/>
              <a:gd name="connsiteX204" fmla="*/ 515024 w 12192000"/>
              <a:gd name="connsiteY204" fmla="*/ 2179258 h 2237474"/>
              <a:gd name="connsiteX205" fmla="*/ 512278 w 12192000"/>
              <a:gd name="connsiteY205" fmla="*/ 2176369 h 2237474"/>
              <a:gd name="connsiteX206" fmla="*/ 480419 w 12192000"/>
              <a:gd name="connsiteY206" fmla="*/ 2167807 h 2237474"/>
              <a:gd name="connsiteX207" fmla="*/ 413835 w 12192000"/>
              <a:gd name="connsiteY207" fmla="*/ 2156783 h 2237474"/>
              <a:gd name="connsiteX208" fmla="*/ 376513 w 12192000"/>
              <a:gd name="connsiteY208" fmla="*/ 2154014 h 2237474"/>
              <a:gd name="connsiteX209" fmla="*/ 273386 w 12192000"/>
              <a:gd name="connsiteY209" fmla="*/ 2142551 h 2237474"/>
              <a:gd name="connsiteX210" fmla="*/ 169207 w 12192000"/>
              <a:gd name="connsiteY210" fmla="*/ 2128100 h 2237474"/>
              <a:gd name="connsiteX211" fmla="*/ 93149 w 12192000"/>
              <a:gd name="connsiteY211" fmla="*/ 2105324 h 2237474"/>
              <a:gd name="connsiteX212" fmla="*/ 88109 w 12192000"/>
              <a:gd name="connsiteY212" fmla="*/ 2106704 h 2237474"/>
              <a:gd name="connsiteX213" fmla="*/ 80022 w 12192000"/>
              <a:gd name="connsiteY213" fmla="*/ 2107254 h 2237474"/>
              <a:gd name="connsiteX214" fmla="*/ 79717 w 12192000"/>
              <a:gd name="connsiteY214" fmla="*/ 2107046 h 2237474"/>
              <a:gd name="connsiteX215" fmla="*/ 72352 w 12192000"/>
              <a:gd name="connsiteY215" fmla="*/ 2107991 h 2237474"/>
              <a:gd name="connsiteX216" fmla="*/ 37645 w 12192000"/>
              <a:gd name="connsiteY216" fmla="*/ 2115401 h 2237474"/>
              <a:gd name="connsiteX217" fmla="*/ 4572 w 12192000"/>
              <a:gd name="connsiteY217" fmla="*/ 2111091 h 2237474"/>
              <a:gd name="connsiteX218" fmla="*/ 0 w 12192000"/>
              <a:gd name="connsiteY218" fmla="*/ 2110468 h 2237474"/>
              <a:gd name="connsiteX219" fmla="*/ 0 w 12192000"/>
              <a:gd name="connsiteY21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94684 w 12192000"/>
              <a:gd name="connsiteY25" fmla="*/ 864509 h 2237474"/>
              <a:gd name="connsiteX26" fmla="*/ 9778288 w 12192000"/>
              <a:gd name="connsiteY26" fmla="*/ 854362 h 2237474"/>
              <a:gd name="connsiteX27" fmla="*/ 9761459 w 12192000"/>
              <a:gd name="connsiteY27" fmla="*/ 862394 h 2237474"/>
              <a:gd name="connsiteX28" fmla="*/ 9705768 w 12192000"/>
              <a:gd name="connsiteY28" fmla="*/ 894610 h 2237474"/>
              <a:gd name="connsiteX29" fmla="*/ 9683005 w 12192000"/>
              <a:gd name="connsiteY29" fmla="*/ 894128 h 2237474"/>
              <a:gd name="connsiteX30" fmla="*/ 9594438 w 12192000"/>
              <a:gd name="connsiteY30" fmla="*/ 919051 h 2237474"/>
              <a:gd name="connsiteX31" fmla="*/ 9577033 w 12192000"/>
              <a:gd name="connsiteY31" fmla="*/ 922857 h 2237474"/>
              <a:gd name="connsiteX32" fmla="*/ 9544189 w 12192000"/>
              <a:gd name="connsiteY32" fmla="*/ 938966 h 2237474"/>
              <a:gd name="connsiteX33" fmla="*/ 9500499 w 12192000"/>
              <a:gd name="connsiteY33" fmla="*/ 954680 h 2237474"/>
              <a:gd name="connsiteX34" fmla="*/ 9428195 w 12192000"/>
              <a:gd name="connsiteY34" fmla="*/ 986225 h 2237474"/>
              <a:gd name="connsiteX35" fmla="*/ 9410017 w 12192000"/>
              <a:gd name="connsiteY35" fmla="*/ 993931 h 2237474"/>
              <a:gd name="connsiteX36" fmla="*/ 9392919 w 12192000"/>
              <a:gd name="connsiteY36" fmla="*/ 994656 h 2237474"/>
              <a:gd name="connsiteX37" fmla="*/ 9278619 w 12192000"/>
              <a:gd name="connsiteY37" fmla="*/ 1011878 h 2237474"/>
              <a:gd name="connsiteX38" fmla="*/ 9268019 w 12192000"/>
              <a:gd name="connsiteY38" fmla="*/ 1007442 h 2237474"/>
              <a:gd name="connsiteX39" fmla="*/ 9234662 w 12192000"/>
              <a:gd name="connsiteY39" fmla="*/ 1023056 h 2237474"/>
              <a:gd name="connsiteX40" fmla="*/ 9181033 w 12192000"/>
              <a:gd name="connsiteY40" fmla="*/ 1037921 h 2237474"/>
              <a:gd name="connsiteX41" fmla="*/ 9155969 w 12192000"/>
              <a:gd name="connsiteY41" fmla="*/ 1046804 h 2237474"/>
              <a:gd name="connsiteX42" fmla="*/ 9133985 w 12192000"/>
              <a:gd name="connsiteY42" fmla="*/ 1046450 h 2237474"/>
              <a:gd name="connsiteX43" fmla="*/ 9012987 w 12192000"/>
              <a:gd name="connsiteY43" fmla="*/ 1061986 h 2237474"/>
              <a:gd name="connsiteX44" fmla="*/ 8968445 w 12192000"/>
              <a:gd name="connsiteY44" fmla="*/ 1052169 h 2237474"/>
              <a:gd name="connsiteX45" fmla="*/ 8958984 w 12192000"/>
              <a:gd name="connsiteY45" fmla="*/ 1057212 h 2237474"/>
              <a:gd name="connsiteX46" fmla="*/ 8886001 w 12192000"/>
              <a:gd name="connsiteY46" fmla="*/ 1067468 h 2237474"/>
              <a:gd name="connsiteX47" fmla="*/ 8838610 w 12192000"/>
              <a:gd name="connsiteY47" fmla="*/ 1075091 h 2237474"/>
              <a:gd name="connsiteX48" fmla="*/ 8750383 w 12192000"/>
              <a:gd name="connsiteY48" fmla="*/ 1097387 h 2237474"/>
              <a:gd name="connsiteX49" fmla="*/ 8697365 w 12192000"/>
              <a:gd name="connsiteY49" fmla="*/ 1105869 h 2237474"/>
              <a:gd name="connsiteX50" fmla="*/ 8665605 w 12192000"/>
              <a:gd name="connsiteY50" fmla="*/ 1110791 h 2237474"/>
              <a:gd name="connsiteX51" fmla="*/ 8584946 w 12192000"/>
              <a:gd name="connsiteY51" fmla="*/ 1135226 h 2237474"/>
              <a:gd name="connsiteX52" fmla="*/ 8460755 w 12192000"/>
              <a:gd name="connsiteY52" fmla="*/ 1203427 h 2237474"/>
              <a:gd name="connsiteX53" fmla="*/ 8419755 w 12192000"/>
              <a:gd name="connsiteY53" fmla="*/ 1216260 h 2237474"/>
              <a:gd name="connsiteX54" fmla="*/ 8411626 w 12192000"/>
              <a:gd name="connsiteY54" fmla="*/ 1214397 h 2237474"/>
              <a:gd name="connsiteX55" fmla="*/ 8363469 w 12192000"/>
              <a:gd name="connsiteY55" fmla="*/ 1246658 h 2237474"/>
              <a:gd name="connsiteX56" fmla="*/ 8275497 w 12192000"/>
              <a:gd name="connsiteY56" fmla="*/ 1264396 h 2237474"/>
              <a:gd name="connsiteX57" fmla="*/ 8206287 w 12192000"/>
              <a:gd name="connsiteY57" fmla="*/ 1273060 h 2237474"/>
              <a:gd name="connsiteX58" fmla="*/ 8168705 w 12192000"/>
              <a:gd name="connsiteY58" fmla="*/ 1279956 h 2237474"/>
              <a:gd name="connsiteX59" fmla="*/ 8139997 w 12192000"/>
              <a:gd name="connsiteY59" fmla="*/ 1282713 h 2237474"/>
              <a:gd name="connsiteX60" fmla="*/ 8074238 w 12192000"/>
              <a:gd name="connsiteY60" fmla="*/ 1301895 h 2237474"/>
              <a:gd name="connsiteX61" fmla="*/ 7968292 w 12192000"/>
              <a:gd name="connsiteY61" fmla="*/ 1338779 h 2237474"/>
              <a:gd name="connsiteX62" fmla="*/ 7945122 w 12192000"/>
              <a:gd name="connsiteY62" fmla="*/ 1345477 h 2237474"/>
              <a:gd name="connsiteX63" fmla="*/ 7902328 w 12192000"/>
              <a:gd name="connsiteY63" fmla="*/ 1345865 h 2237474"/>
              <a:gd name="connsiteX64" fmla="*/ 7875879 w 12192000"/>
              <a:gd name="connsiteY64" fmla="*/ 1345646 h 2237474"/>
              <a:gd name="connsiteX65" fmla="*/ 7840612 w 12192000"/>
              <a:gd name="connsiteY65" fmla="*/ 1369373 h 2237474"/>
              <a:gd name="connsiteX66" fmla="*/ 7786819 w 12192000"/>
              <a:gd name="connsiteY66" fmla="*/ 1378970 h 2237474"/>
              <a:gd name="connsiteX67" fmla="*/ 7548172 w 12192000"/>
              <a:gd name="connsiteY67" fmla="*/ 1417460 h 2237474"/>
              <a:gd name="connsiteX68" fmla="*/ 7483437 w 12192000"/>
              <a:gd name="connsiteY68" fmla="*/ 1478152 h 2237474"/>
              <a:gd name="connsiteX69" fmla="*/ 7377870 w 12192000"/>
              <a:gd name="connsiteY69" fmla="*/ 1523319 h 2237474"/>
              <a:gd name="connsiteX70" fmla="*/ 7230737 w 12192000"/>
              <a:gd name="connsiteY70" fmla="*/ 1562633 h 2237474"/>
              <a:gd name="connsiteX71" fmla="*/ 7224458 w 12192000"/>
              <a:gd name="connsiteY71" fmla="*/ 1573008 h 2237474"/>
              <a:gd name="connsiteX72" fmla="*/ 7213486 w 12192000"/>
              <a:gd name="connsiteY72" fmla="*/ 1580987 h 2237474"/>
              <a:gd name="connsiteX73" fmla="*/ 7183121 w 12192000"/>
              <a:gd name="connsiteY73" fmla="*/ 1595162 h 2237474"/>
              <a:gd name="connsiteX74" fmla="*/ 7164601 w 12192000"/>
              <a:gd name="connsiteY74" fmla="*/ 1606490 h 2237474"/>
              <a:gd name="connsiteX75" fmla="*/ 7114651 w 12192000"/>
              <a:gd name="connsiteY75" fmla="*/ 1620959 h 2237474"/>
              <a:gd name="connsiteX76" fmla="*/ 7092727 w 12192000"/>
              <a:gd name="connsiteY76" fmla="*/ 1623628 h 2237474"/>
              <a:gd name="connsiteX77" fmla="*/ 7031309 w 12192000"/>
              <a:gd name="connsiteY77" fmla="*/ 1619451 h 2237474"/>
              <a:gd name="connsiteX78" fmla="*/ 6999084 w 12192000"/>
              <a:gd name="connsiteY78" fmla="*/ 1634317 h 2237474"/>
              <a:gd name="connsiteX79" fmla="*/ 6992107 w 12192000"/>
              <a:gd name="connsiteY79" fmla="*/ 1636860 h 2237474"/>
              <a:gd name="connsiteX80" fmla="*/ 6991765 w 12192000"/>
              <a:gd name="connsiteY80" fmla="*/ 1636725 h 2237474"/>
              <a:gd name="connsiteX81" fmla="*/ 6900177 w 12192000"/>
              <a:gd name="connsiteY81" fmla="*/ 1636016 h 2237474"/>
              <a:gd name="connsiteX82" fmla="*/ 6795372 w 12192000"/>
              <a:gd name="connsiteY82" fmla="*/ 1644845 h 2237474"/>
              <a:gd name="connsiteX83" fmla="*/ 6692251 w 12192000"/>
              <a:gd name="connsiteY83" fmla="*/ 1656357 h 2237474"/>
              <a:gd name="connsiteX84" fmla="*/ 6655235 w 12192000"/>
              <a:gd name="connsiteY84" fmla="*/ 1661869 h 2237474"/>
              <a:gd name="connsiteX85" fmla="*/ 6587857 w 12192000"/>
              <a:gd name="connsiteY85" fmla="*/ 1665769 h 2237474"/>
              <a:gd name="connsiteX86" fmla="*/ 6554894 w 12192000"/>
              <a:gd name="connsiteY86" fmla="*/ 1664428 h 2237474"/>
              <a:gd name="connsiteX87" fmla="*/ 6516595 w 12192000"/>
              <a:gd name="connsiteY87" fmla="*/ 1667475 h 2237474"/>
              <a:gd name="connsiteX88" fmla="*/ 6508541 w 12192000"/>
              <a:gd name="connsiteY88" fmla="*/ 1668757 h 2237474"/>
              <a:gd name="connsiteX89" fmla="*/ 6471012 w 12192000"/>
              <a:gd name="connsiteY89" fmla="*/ 1678604 h 2237474"/>
              <a:gd name="connsiteX90" fmla="*/ 6415265 w 12192000"/>
              <a:gd name="connsiteY90" fmla="*/ 1665317 h 2237474"/>
              <a:gd name="connsiteX91" fmla="*/ 6364035 w 12192000"/>
              <a:gd name="connsiteY91" fmla="*/ 1667683 h 2237474"/>
              <a:gd name="connsiteX92" fmla="*/ 6280959 w 12192000"/>
              <a:gd name="connsiteY92" fmla="*/ 1689329 h 2237474"/>
              <a:gd name="connsiteX93" fmla="*/ 6243319 w 12192000"/>
              <a:gd name="connsiteY93" fmla="*/ 1695560 h 2237474"/>
              <a:gd name="connsiteX94" fmla="*/ 6098321 w 12192000"/>
              <a:gd name="connsiteY94" fmla="*/ 1721646 h 2237474"/>
              <a:gd name="connsiteX95" fmla="*/ 5880652 w 12192000"/>
              <a:gd name="connsiteY95" fmla="*/ 1779643 h 2237474"/>
              <a:gd name="connsiteX96" fmla="*/ 5785959 w 12192000"/>
              <a:gd name="connsiteY96" fmla="*/ 1775307 h 2237474"/>
              <a:gd name="connsiteX97" fmla="*/ 5643534 w 12192000"/>
              <a:gd name="connsiteY97" fmla="*/ 1802919 h 2237474"/>
              <a:gd name="connsiteX98" fmla="*/ 5518799 w 12192000"/>
              <a:gd name="connsiteY98" fmla="*/ 1818312 h 2237474"/>
              <a:gd name="connsiteX99" fmla="*/ 5505014 w 12192000"/>
              <a:gd name="connsiteY99" fmla="*/ 1819259 h 2237474"/>
              <a:gd name="connsiteX100" fmla="*/ 5453307 w 12192000"/>
              <a:gd name="connsiteY100" fmla="*/ 1815450 h 2237474"/>
              <a:gd name="connsiteX101" fmla="*/ 5364192 w 12192000"/>
              <a:gd name="connsiteY101" fmla="*/ 1826074 h 2237474"/>
              <a:gd name="connsiteX102" fmla="*/ 5350380 w 12192000"/>
              <a:gd name="connsiteY102" fmla="*/ 1830891 h 2237474"/>
              <a:gd name="connsiteX103" fmla="*/ 5259633 w 12192000"/>
              <a:gd name="connsiteY103" fmla="*/ 1837160 h 2237474"/>
              <a:gd name="connsiteX104" fmla="*/ 5197513 w 12192000"/>
              <a:gd name="connsiteY104" fmla="*/ 1844718 h 2237474"/>
              <a:gd name="connsiteX105" fmla="*/ 5168852 w 12192000"/>
              <a:gd name="connsiteY105" fmla="*/ 1844846 h 2237474"/>
              <a:gd name="connsiteX106" fmla="*/ 5114927 w 12192000"/>
              <a:gd name="connsiteY106" fmla="*/ 1847827 h 2237474"/>
              <a:gd name="connsiteX107" fmla="*/ 5108970 w 12192000"/>
              <a:gd name="connsiteY107" fmla="*/ 1847935 h 2237474"/>
              <a:gd name="connsiteX108" fmla="*/ 5067961 w 12192000"/>
              <a:gd name="connsiteY108" fmla="*/ 1845917 h 2237474"/>
              <a:gd name="connsiteX109" fmla="*/ 5007075 w 12192000"/>
              <a:gd name="connsiteY109" fmla="*/ 1838626 h 2237474"/>
              <a:gd name="connsiteX110" fmla="*/ 4944087 w 12192000"/>
              <a:gd name="connsiteY110" fmla="*/ 1823332 h 2237474"/>
              <a:gd name="connsiteX111" fmla="*/ 4907662 w 12192000"/>
              <a:gd name="connsiteY111" fmla="*/ 1816900 h 2237474"/>
              <a:gd name="connsiteX112" fmla="*/ 4882386 w 12192000"/>
              <a:gd name="connsiteY112" fmla="*/ 1809844 h 2237474"/>
              <a:gd name="connsiteX113" fmla="*/ 4811440 w 12192000"/>
              <a:gd name="connsiteY113" fmla="*/ 1804655 h 2237474"/>
              <a:gd name="connsiteX114" fmla="*/ 4691075 w 12192000"/>
              <a:gd name="connsiteY114" fmla="*/ 1801389 h 2237474"/>
              <a:gd name="connsiteX115" fmla="*/ 4611738 w 12192000"/>
              <a:gd name="connsiteY115" fmla="*/ 1776964 h 2237474"/>
              <a:gd name="connsiteX116" fmla="*/ 4560070 w 12192000"/>
              <a:gd name="connsiteY116" fmla="*/ 1785640 h 2237474"/>
              <a:gd name="connsiteX117" fmla="*/ 4536503 w 12192000"/>
              <a:gd name="connsiteY117" fmla="*/ 1785334 h 2237474"/>
              <a:gd name="connsiteX118" fmla="*/ 4513724 w 12192000"/>
              <a:gd name="connsiteY118" fmla="*/ 1791996 h 2237474"/>
              <a:gd name="connsiteX119" fmla="*/ 4459810 w 12192000"/>
              <a:gd name="connsiteY119" fmla="*/ 1797886 h 2237474"/>
              <a:gd name="connsiteX120" fmla="*/ 4379064 w 12192000"/>
              <a:gd name="connsiteY120" fmla="*/ 1817177 h 2237474"/>
              <a:gd name="connsiteX121" fmla="*/ 4319209 w 12192000"/>
              <a:gd name="connsiteY121" fmla="*/ 1834833 h 2237474"/>
              <a:gd name="connsiteX122" fmla="*/ 4290981 w 12192000"/>
              <a:gd name="connsiteY122" fmla="*/ 1839677 h 2237474"/>
              <a:gd name="connsiteX123" fmla="*/ 4285792 w 12192000"/>
              <a:gd name="connsiteY123" fmla="*/ 1836231 h 2237474"/>
              <a:gd name="connsiteX124" fmla="*/ 4238372 w 12192000"/>
              <a:gd name="connsiteY124" fmla="*/ 1851480 h 2237474"/>
              <a:gd name="connsiteX125" fmla="*/ 4232517 w 12192000"/>
              <a:gd name="connsiteY125" fmla="*/ 1852567 h 2237474"/>
              <a:gd name="connsiteX126" fmla="*/ 4191732 w 12192000"/>
              <a:gd name="connsiteY126" fmla="*/ 1857328 h 2237474"/>
              <a:gd name="connsiteX127" fmla="*/ 4065532 w 12192000"/>
              <a:gd name="connsiteY127" fmla="*/ 1855477 h 2237474"/>
              <a:gd name="connsiteX128" fmla="*/ 4028460 w 12192000"/>
              <a:gd name="connsiteY128" fmla="*/ 1855137 h 2237474"/>
              <a:gd name="connsiteX129" fmla="*/ 4002267 w 12192000"/>
              <a:gd name="connsiteY129" fmla="*/ 1852352 h 2237474"/>
              <a:gd name="connsiteX130" fmla="*/ 3931396 w 12192000"/>
              <a:gd name="connsiteY130" fmla="*/ 1858915 h 2237474"/>
              <a:gd name="connsiteX131" fmla="*/ 3812162 w 12192000"/>
              <a:gd name="connsiteY131" fmla="*/ 1875501 h 2237474"/>
              <a:gd name="connsiteX132" fmla="*/ 3729530 w 12192000"/>
              <a:gd name="connsiteY132" fmla="*/ 1864513 h 2237474"/>
              <a:gd name="connsiteX133" fmla="*/ 3680177 w 12192000"/>
              <a:gd name="connsiteY133" fmla="*/ 1881552 h 2237474"/>
              <a:gd name="connsiteX134" fmla="*/ 3567259 w 12192000"/>
              <a:gd name="connsiteY134" fmla="*/ 1893482 h 2237474"/>
              <a:gd name="connsiteX135" fmla="*/ 3405770 w 12192000"/>
              <a:gd name="connsiteY135" fmla="*/ 1904591 h 2237474"/>
              <a:gd name="connsiteX136" fmla="*/ 3280097 w 12192000"/>
              <a:gd name="connsiteY136" fmla="*/ 1919610 h 2237474"/>
              <a:gd name="connsiteX137" fmla="*/ 3123424 w 12192000"/>
              <a:gd name="connsiteY137" fmla="*/ 1952930 h 2237474"/>
              <a:gd name="connsiteX138" fmla="*/ 3009910 w 12192000"/>
              <a:gd name="connsiteY138" fmla="*/ 1957866 h 2237474"/>
              <a:gd name="connsiteX139" fmla="*/ 2995934 w 12192000"/>
              <a:gd name="connsiteY139" fmla="*/ 1967085 h 2237474"/>
              <a:gd name="connsiteX140" fmla="*/ 2980071 w 12192000"/>
              <a:gd name="connsiteY140" fmla="*/ 1972988 h 2237474"/>
              <a:gd name="connsiteX141" fmla="*/ 2978094 w 12192000"/>
              <a:gd name="connsiteY141" fmla="*/ 1972369 h 2237474"/>
              <a:gd name="connsiteX142" fmla="*/ 2942858 w 12192000"/>
              <a:gd name="connsiteY142" fmla="*/ 1981367 h 2237474"/>
              <a:gd name="connsiteX143" fmla="*/ 2875436 w 12192000"/>
              <a:gd name="connsiteY143" fmla="*/ 1996977 h 2237474"/>
              <a:gd name="connsiteX144" fmla="*/ 2874892 w 12192000"/>
              <a:gd name="connsiteY144" fmla="*/ 1996085 h 2237474"/>
              <a:gd name="connsiteX145" fmla="*/ 2864145 w 12192000"/>
              <a:gd name="connsiteY145" fmla="*/ 1994061 h 2237474"/>
              <a:gd name="connsiteX146" fmla="*/ 2843662 w 12192000"/>
              <a:gd name="connsiteY146" fmla="*/ 1992498 h 2237474"/>
              <a:gd name="connsiteX147" fmla="*/ 2796128 w 12192000"/>
              <a:gd name="connsiteY147" fmla="*/ 1976403 h 2237474"/>
              <a:gd name="connsiteX148" fmla="*/ 2756784 w 12192000"/>
              <a:gd name="connsiteY148" fmla="*/ 1985116 h 2237474"/>
              <a:gd name="connsiteX149" fmla="*/ 2748833 w 12192000"/>
              <a:gd name="connsiteY149" fmla="*/ 1986323 h 2237474"/>
              <a:gd name="connsiteX150" fmla="*/ 2748661 w 12192000"/>
              <a:gd name="connsiteY150" fmla="*/ 1986122 h 2237474"/>
              <a:gd name="connsiteX151" fmla="*/ 2740251 w 12192000"/>
              <a:gd name="connsiteY151" fmla="*/ 1986946 h 2237474"/>
              <a:gd name="connsiteX152" fmla="*/ 2718916 w 12192000"/>
              <a:gd name="connsiteY152" fmla="*/ 1990867 h 2237474"/>
              <a:gd name="connsiteX153" fmla="*/ 2713522 w 12192000"/>
              <a:gd name="connsiteY153" fmla="*/ 1990173 h 2237474"/>
              <a:gd name="connsiteX154" fmla="*/ 2680597 w 12192000"/>
              <a:gd name="connsiteY154" fmla="*/ 1984996 h 2237474"/>
              <a:gd name="connsiteX155" fmla="*/ 2578178 w 12192000"/>
              <a:gd name="connsiteY155" fmla="*/ 1990531 h 2237474"/>
              <a:gd name="connsiteX156" fmla="*/ 2476147 w 12192000"/>
              <a:gd name="connsiteY156" fmla="*/ 1998305 h 2237474"/>
              <a:gd name="connsiteX157" fmla="*/ 2373568 w 12192000"/>
              <a:gd name="connsiteY157" fmla="*/ 2003219 h 2237474"/>
              <a:gd name="connsiteX158" fmla="*/ 2321399 w 12192000"/>
              <a:gd name="connsiteY158" fmla="*/ 1989467 h 2237474"/>
              <a:gd name="connsiteX159" fmla="*/ 2315525 w 12192000"/>
              <a:gd name="connsiteY159" fmla="*/ 1989708 h 2237474"/>
              <a:gd name="connsiteX160" fmla="*/ 2300792 w 12192000"/>
              <a:gd name="connsiteY160" fmla="*/ 1994290 h 2237474"/>
              <a:gd name="connsiteX161" fmla="*/ 2295469 w 12192000"/>
              <a:gd name="connsiteY161" fmla="*/ 1996659 h 2237474"/>
              <a:gd name="connsiteX162" fmla="*/ 2287219 w 12192000"/>
              <a:gd name="connsiteY162" fmla="*/ 1998750 h 2237474"/>
              <a:gd name="connsiteX163" fmla="*/ 2286948 w 12192000"/>
              <a:gd name="connsiteY163" fmla="*/ 1998596 h 2237474"/>
              <a:gd name="connsiteX164" fmla="*/ 2243069 w 12192000"/>
              <a:gd name="connsiteY164" fmla="*/ 2015111 h 2237474"/>
              <a:gd name="connsiteX165" fmla="*/ 2186609 w 12192000"/>
              <a:gd name="connsiteY165" fmla="*/ 2008263 h 2237474"/>
              <a:gd name="connsiteX166" fmla="*/ 2164831 w 12192000"/>
              <a:gd name="connsiteY166" fmla="*/ 2010143 h 2237474"/>
              <a:gd name="connsiteX167" fmla="*/ 2152836 w 12192000"/>
              <a:gd name="connsiteY167" fmla="*/ 2010048 h 2237474"/>
              <a:gd name="connsiteX168" fmla="*/ 2117102 w 12192000"/>
              <a:gd name="connsiteY168" fmla="*/ 2023004 h 2237474"/>
              <a:gd name="connsiteX169" fmla="*/ 2111935 w 12192000"/>
              <a:gd name="connsiteY169" fmla="*/ 2023163 h 2237474"/>
              <a:gd name="connsiteX170" fmla="*/ 2089991 w 12192000"/>
              <a:gd name="connsiteY170" fmla="*/ 2034193 h 2237474"/>
              <a:gd name="connsiteX171" fmla="*/ 2058061 w 12192000"/>
              <a:gd name="connsiteY171" fmla="*/ 2047942 h 2237474"/>
              <a:gd name="connsiteX172" fmla="*/ 2055737 w 12192000"/>
              <a:gd name="connsiteY172" fmla="*/ 2047704 h 2237474"/>
              <a:gd name="connsiteX173" fmla="*/ 2042244 w 12192000"/>
              <a:gd name="connsiteY173" fmla="*/ 2055560 h 2237474"/>
              <a:gd name="connsiteX174" fmla="*/ 1976224 w 12192000"/>
              <a:gd name="connsiteY174" fmla="*/ 2074257 h 2237474"/>
              <a:gd name="connsiteX175" fmla="*/ 1877728 w 12192000"/>
              <a:gd name="connsiteY175" fmla="*/ 2101004 h 2237474"/>
              <a:gd name="connsiteX176" fmla="*/ 1759056 w 12192000"/>
              <a:gd name="connsiteY176" fmla="*/ 2125608 h 2237474"/>
              <a:gd name="connsiteX177" fmla="*/ 1637948 w 12192000"/>
              <a:gd name="connsiteY177" fmla="*/ 2172597 h 2237474"/>
              <a:gd name="connsiteX178" fmla="*/ 1434549 w 12192000"/>
              <a:gd name="connsiteY178" fmla="*/ 2234522 h 2237474"/>
              <a:gd name="connsiteX179" fmla="*/ 1398481 w 12192000"/>
              <a:gd name="connsiteY179" fmla="*/ 2237074 h 2237474"/>
              <a:gd name="connsiteX180" fmla="*/ 1398407 w 12192000"/>
              <a:gd name="connsiteY180" fmla="*/ 2237095 h 2237474"/>
              <a:gd name="connsiteX181" fmla="*/ 1370962 w 12192000"/>
              <a:gd name="connsiteY181" fmla="*/ 2237474 h 2237474"/>
              <a:gd name="connsiteX182" fmla="*/ 1356367 w 12192000"/>
              <a:gd name="connsiteY182" fmla="*/ 2235089 h 2237474"/>
              <a:gd name="connsiteX183" fmla="*/ 1324828 w 12192000"/>
              <a:gd name="connsiteY183" fmla="*/ 2231968 h 2237474"/>
              <a:gd name="connsiteX184" fmla="*/ 1297744 w 12192000"/>
              <a:gd name="connsiteY184" fmla="*/ 2235849 h 2237474"/>
              <a:gd name="connsiteX185" fmla="*/ 1286236 w 12192000"/>
              <a:gd name="connsiteY185" fmla="*/ 2233135 h 2237474"/>
              <a:gd name="connsiteX186" fmla="*/ 1283504 w 12192000"/>
              <a:gd name="connsiteY186" fmla="*/ 2233797 h 2237474"/>
              <a:gd name="connsiteX187" fmla="*/ 1279765 w 12192000"/>
              <a:gd name="connsiteY187" fmla="*/ 2229639 h 2237474"/>
              <a:gd name="connsiteX188" fmla="*/ 1195347 w 12192000"/>
              <a:gd name="connsiteY188" fmla="*/ 2212354 h 2237474"/>
              <a:gd name="connsiteX189" fmla="*/ 970251 w 12192000"/>
              <a:gd name="connsiteY189" fmla="*/ 2221029 h 2237474"/>
              <a:gd name="connsiteX190" fmla="*/ 812914 w 12192000"/>
              <a:gd name="connsiteY190" fmla="*/ 2202752 h 2237474"/>
              <a:gd name="connsiteX191" fmla="*/ 800195 w 12192000"/>
              <a:gd name="connsiteY191" fmla="*/ 2209407 h 2237474"/>
              <a:gd name="connsiteX192" fmla="*/ 784978 w 12192000"/>
              <a:gd name="connsiteY192" fmla="*/ 2212360 h 2237474"/>
              <a:gd name="connsiteX193" fmla="*/ 681987 w 12192000"/>
              <a:gd name="connsiteY193" fmla="*/ 2216757 h 2237474"/>
              <a:gd name="connsiteX194" fmla="*/ 669923 w 12192000"/>
              <a:gd name="connsiteY194" fmla="*/ 2211682 h 2237474"/>
              <a:gd name="connsiteX195" fmla="*/ 648680 w 12192000"/>
              <a:gd name="connsiteY195" fmla="*/ 2206229 h 2237474"/>
              <a:gd name="connsiteX196" fmla="*/ 597225 w 12192000"/>
              <a:gd name="connsiteY196" fmla="*/ 2180999 h 2237474"/>
              <a:gd name="connsiteX197" fmla="*/ 558449 w 12192000"/>
              <a:gd name="connsiteY197" fmla="*/ 2182346 h 2237474"/>
              <a:gd name="connsiteX198" fmla="*/ 550517 w 12192000"/>
              <a:gd name="connsiteY198" fmla="*/ 2182060 h 2237474"/>
              <a:gd name="connsiteX199" fmla="*/ 550309 w 12192000"/>
              <a:gd name="connsiteY199" fmla="*/ 2181825 h 2237474"/>
              <a:gd name="connsiteX200" fmla="*/ 541836 w 12192000"/>
              <a:gd name="connsiteY200" fmla="*/ 2181063 h 2237474"/>
              <a:gd name="connsiteX201" fmla="*/ 536057 w 12192000"/>
              <a:gd name="connsiteY201" fmla="*/ 2181537 h 2237474"/>
              <a:gd name="connsiteX202" fmla="*/ 520671 w 12192000"/>
              <a:gd name="connsiteY202" fmla="*/ 2180980 h 2237474"/>
              <a:gd name="connsiteX203" fmla="*/ 515024 w 12192000"/>
              <a:gd name="connsiteY203" fmla="*/ 2179258 h 2237474"/>
              <a:gd name="connsiteX204" fmla="*/ 512278 w 12192000"/>
              <a:gd name="connsiteY204" fmla="*/ 2176369 h 2237474"/>
              <a:gd name="connsiteX205" fmla="*/ 480419 w 12192000"/>
              <a:gd name="connsiteY205" fmla="*/ 2167807 h 2237474"/>
              <a:gd name="connsiteX206" fmla="*/ 413835 w 12192000"/>
              <a:gd name="connsiteY206" fmla="*/ 2156783 h 2237474"/>
              <a:gd name="connsiteX207" fmla="*/ 376513 w 12192000"/>
              <a:gd name="connsiteY207" fmla="*/ 2154014 h 2237474"/>
              <a:gd name="connsiteX208" fmla="*/ 273386 w 12192000"/>
              <a:gd name="connsiteY208" fmla="*/ 2142551 h 2237474"/>
              <a:gd name="connsiteX209" fmla="*/ 169207 w 12192000"/>
              <a:gd name="connsiteY209" fmla="*/ 2128100 h 2237474"/>
              <a:gd name="connsiteX210" fmla="*/ 93149 w 12192000"/>
              <a:gd name="connsiteY210" fmla="*/ 2105324 h 2237474"/>
              <a:gd name="connsiteX211" fmla="*/ 88109 w 12192000"/>
              <a:gd name="connsiteY211" fmla="*/ 2106704 h 2237474"/>
              <a:gd name="connsiteX212" fmla="*/ 80022 w 12192000"/>
              <a:gd name="connsiteY212" fmla="*/ 2107254 h 2237474"/>
              <a:gd name="connsiteX213" fmla="*/ 79717 w 12192000"/>
              <a:gd name="connsiteY213" fmla="*/ 2107046 h 2237474"/>
              <a:gd name="connsiteX214" fmla="*/ 72352 w 12192000"/>
              <a:gd name="connsiteY214" fmla="*/ 2107991 h 2237474"/>
              <a:gd name="connsiteX215" fmla="*/ 37645 w 12192000"/>
              <a:gd name="connsiteY215" fmla="*/ 2115401 h 2237474"/>
              <a:gd name="connsiteX216" fmla="*/ 4572 w 12192000"/>
              <a:gd name="connsiteY216" fmla="*/ 2111091 h 2237474"/>
              <a:gd name="connsiteX217" fmla="*/ 0 w 12192000"/>
              <a:gd name="connsiteY217" fmla="*/ 2110468 h 2237474"/>
              <a:gd name="connsiteX218" fmla="*/ 0 w 12192000"/>
              <a:gd name="connsiteY21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78288 w 12192000"/>
              <a:gd name="connsiteY25" fmla="*/ 854362 h 2237474"/>
              <a:gd name="connsiteX26" fmla="*/ 9761459 w 12192000"/>
              <a:gd name="connsiteY26" fmla="*/ 862394 h 2237474"/>
              <a:gd name="connsiteX27" fmla="*/ 9705768 w 12192000"/>
              <a:gd name="connsiteY27" fmla="*/ 894610 h 2237474"/>
              <a:gd name="connsiteX28" fmla="*/ 9683005 w 12192000"/>
              <a:gd name="connsiteY28" fmla="*/ 894128 h 2237474"/>
              <a:gd name="connsiteX29" fmla="*/ 9594438 w 12192000"/>
              <a:gd name="connsiteY29" fmla="*/ 919051 h 2237474"/>
              <a:gd name="connsiteX30" fmla="*/ 9577033 w 12192000"/>
              <a:gd name="connsiteY30" fmla="*/ 922857 h 2237474"/>
              <a:gd name="connsiteX31" fmla="*/ 9544189 w 12192000"/>
              <a:gd name="connsiteY31" fmla="*/ 938966 h 2237474"/>
              <a:gd name="connsiteX32" fmla="*/ 9500499 w 12192000"/>
              <a:gd name="connsiteY32" fmla="*/ 954680 h 2237474"/>
              <a:gd name="connsiteX33" fmla="*/ 9428195 w 12192000"/>
              <a:gd name="connsiteY33" fmla="*/ 986225 h 2237474"/>
              <a:gd name="connsiteX34" fmla="*/ 9410017 w 12192000"/>
              <a:gd name="connsiteY34" fmla="*/ 993931 h 2237474"/>
              <a:gd name="connsiteX35" fmla="*/ 9392919 w 12192000"/>
              <a:gd name="connsiteY35" fmla="*/ 994656 h 2237474"/>
              <a:gd name="connsiteX36" fmla="*/ 9278619 w 12192000"/>
              <a:gd name="connsiteY36" fmla="*/ 1011878 h 2237474"/>
              <a:gd name="connsiteX37" fmla="*/ 9268019 w 12192000"/>
              <a:gd name="connsiteY37" fmla="*/ 1007442 h 2237474"/>
              <a:gd name="connsiteX38" fmla="*/ 9234662 w 12192000"/>
              <a:gd name="connsiteY38" fmla="*/ 1023056 h 2237474"/>
              <a:gd name="connsiteX39" fmla="*/ 9181033 w 12192000"/>
              <a:gd name="connsiteY39" fmla="*/ 1037921 h 2237474"/>
              <a:gd name="connsiteX40" fmla="*/ 9155969 w 12192000"/>
              <a:gd name="connsiteY40" fmla="*/ 1046804 h 2237474"/>
              <a:gd name="connsiteX41" fmla="*/ 9133985 w 12192000"/>
              <a:gd name="connsiteY41" fmla="*/ 1046450 h 2237474"/>
              <a:gd name="connsiteX42" fmla="*/ 9012987 w 12192000"/>
              <a:gd name="connsiteY42" fmla="*/ 1061986 h 2237474"/>
              <a:gd name="connsiteX43" fmla="*/ 8968445 w 12192000"/>
              <a:gd name="connsiteY43" fmla="*/ 1052169 h 2237474"/>
              <a:gd name="connsiteX44" fmla="*/ 8958984 w 12192000"/>
              <a:gd name="connsiteY44" fmla="*/ 1057212 h 2237474"/>
              <a:gd name="connsiteX45" fmla="*/ 8886001 w 12192000"/>
              <a:gd name="connsiteY45" fmla="*/ 1067468 h 2237474"/>
              <a:gd name="connsiteX46" fmla="*/ 8838610 w 12192000"/>
              <a:gd name="connsiteY46" fmla="*/ 1075091 h 2237474"/>
              <a:gd name="connsiteX47" fmla="*/ 8750383 w 12192000"/>
              <a:gd name="connsiteY47" fmla="*/ 1097387 h 2237474"/>
              <a:gd name="connsiteX48" fmla="*/ 8697365 w 12192000"/>
              <a:gd name="connsiteY48" fmla="*/ 1105869 h 2237474"/>
              <a:gd name="connsiteX49" fmla="*/ 8665605 w 12192000"/>
              <a:gd name="connsiteY49" fmla="*/ 1110791 h 2237474"/>
              <a:gd name="connsiteX50" fmla="*/ 8584946 w 12192000"/>
              <a:gd name="connsiteY50" fmla="*/ 1135226 h 2237474"/>
              <a:gd name="connsiteX51" fmla="*/ 8460755 w 12192000"/>
              <a:gd name="connsiteY51" fmla="*/ 1203427 h 2237474"/>
              <a:gd name="connsiteX52" fmla="*/ 8419755 w 12192000"/>
              <a:gd name="connsiteY52" fmla="*/ 1216260 h 2237474"/>
              <a:gd name="connsiteX53" fmla="*/ 8411626 w 12192000"/>
              <a:gd name="connsiteY53" fmla="*/ 1214397 h 2237474"/>
              <a:gd name="connsiteX54" fmla="*/ 8363469 w 12192000"/>
              <a:gd name="connsiteY54" fmla="*/ 1246658 h 2237474"/>
              <a:gd name="connsiteX55" fmla="*/ 8275497 w 12192000"/>
              <a:gd name="connsiteY55" fmla="*/ 1264396 h 2237474"/>
              <a:gd name="connsiteX56" fmla="*/ 8206287 w 12192000"/>
              <a:gd name="connsiteY56" fmla="*/ 1273060 h 2237474"/>
              <a:gd name="connsiteX57" fmla="*/ 8168705 w 12192000"/>
              <a:gd name="connsiteY57" fmla="*/ 1279956 h 2237474"/>
              <a:gd name="connsiteX58" fmla="*/ 8139997 w 12192000"/>
              <a:gd name="connsiteY58" fmla="*/ 1282713 h 2237474"/>
              <a:gd name="connsiteX59" fmla="*/ 8074238 w 12192000"/>
              <a:gd name="connsiteY59" fmla="*/ 1301895 h 2237474"/>
              <a:gd name="connsiteX60" fmla="*/ 7968292 w 12192000"/>
              <a:gd name="connsiteY60" fmla="*/ 1338779 h 2237474"/>
              <a:gd name="connsiteX61" fmla="*/ 7945122 w 12192000"/>
              <a:gd name="connsiteY61" fmla="*/ 1345477 h 2237474"/>
              <a:gd name="connsiteX62" fmla="*/ 7902328 w 12192000"/>
              <a:gd name="connsiteY62" fmla="*/ 1345865 h 2237474"/>
              <a:gd name="connsiteX63" fmla="*/ 7875879 w 12192000"/>
              <a:gd name="connsiteY63" fmla="*/ 1345646 h 2237474"/>
              <a:gd name="connsiteX64" fmla="*/ 7840612 w 12192000"/>
              <a:gd name="connsiteY64" fmla="*/ 1369373 h 2237474"/>
              <a:gd name="connsiteX65" fmla="*/ 7786819 w 12192000"/>
              <a:gd name="connsiteY65" fmla="*/ 1378970 h 2237474"/>
              <a:gd name="connsiteX66" fmla="*/ 7548172 w 12192000"/>
              <a:gd name="connsiteY66" fmla="*/ 1417460 h 2237474"/>
              <a:gd name="connsiteX67" fmla="*/ 7483437 w 12192000"/>
              <a:gd name="connsiteY67" fmla="*/ 1478152 h 2237474"/>
              <a:gd name="connsiteX68" fmla="*/ 7377870 w 12192000"/>
              <a:gd name="connsiteY68" fmla="*/ 1523319 h 2237474"/>
              <a:gd name="connsiteX69" fmla="*/ 7230737 w 12192000"/>
              <a:gd name="connsiteY69" fmla="*/ 1562633 h 2237474"/>
              <a:gd name="connsiteX70" fmla="*/ 7224458 w 12192000"/>
              <a:gd name="connsiteY70" fmla="*/ 1573008 h 2237474"/>
              <a:gd name="connsiteX71" fmla="*/ 7213486 w 12192000"/>
              <a:gd name="connsiteY71" fmla="*/ 1580987 h 2237474"/>
              <a:gd name="connsiteX72" fmla="*/ 7183121 w 12192000"/>
              <a:gd name="connsiteY72" fmla="*/ 1595162 h 2237474"/>
              <a:gd name="connsiteX73" fmla="*/ 7164601 w 12192000"/>
              <a:gd name="connsiteY73" fmla="*/ 1606490 h 2237474"/>
              <a:gd name="connsiteX74" fmla="*/ 7114651 w 12192000"/>
              <a:gd name="connsiteY74" fmla="*/ 1620959 h 2237474"/>
              <a:gd name="connsiteX75" fmla="*/ 7092727 w 12192000"/>
              <a:gd name="connsiteY75" fmla="*/ 1623628 h 2237474"/>
              <a:gd name="connsiteX76" fmla="*/ 7031309 w 12192000"/>
              <a:gd name="connsiteY76" fmla="*/ 1619451 h 2237474"/>
              <a:gd name="connsiteX77" fmla="*/ 6999084 w 12192000"/>
              <a:gd name="connsiteY77" fmla="*/ 1634317 h 2237474"/>
              <a:gd name="connsiteX78" fmla="*/ 6992107 w 12192000"/>
              <a:gd name="connsiteY78" fmla="*/ 1636860 h 2237474"/>
              <a:gd name="connsiteX79" fmla="*/ 6991765 w 12192000"/>
              <a:gd name="connsiteY79" fmla="*/ 1636725 h 2237474"/>
              <a:gd name="connsiteX80" fmla="*/ 6900177 w 12192000"/>
              <a:gd name="connsiteY80" fmla="*/ 1636016 h 2237474"/>
              <a:gd name="connsiteX81" fmla="*/ 6795372 w 12192000"/>
              <a:gd name="connsiteY81" fmla="*/ 1644845 h 2237474"/>
              <a:gd name="connsiteX82" fmla="*/ 6692251 w 12192000"/>
              <a:gd name="connsiteY82" fmla="*/ 1656357 h 2237474"/>
              <a:gd name="connsiteX83" fmla="*/ 6655235 w 12192000"/>
              <a:gd name="connsiteY83" fmla="*/ 1661869 h 2237474"/>
              <a:gd name="connsiteX84" fmla="*/ 6587857 w 12192000"/>
              <a:gd name="connsiteY84" fmla="*/ 1665769 h 2237474"/>
              <a:gd name="connsiteX85" fmla="*/ 6554894 w 12192000"/>
              <a:gd name="connsiteY85" fmla="*/ 1664428 h 2237474"/>
              <a:gd name="connsiteX86" fmla="*/ 6516595 w 12192000"/>
              <a:gd name="connsiteY86" fmla="*/ 1667475 h 2237474"/>
              <a:gd name="connsiteX87" fmla="*/ 6508541 w 12192000"/>
              <a:gd name="connsiteY87" fmla="*/ 1668757 h 2237474"/>
              <a:gd name="connsiteX88" fmla="*/ 6471012 w 12192000"/>
              <a:gd name="connsiteY88" fmla="*/ 1678604 h 2237474"/>
              <a:gd name="connsiteX89" fmla="*/ 6415265 w 12192000"/>
              <a:gd name="connsiteY89" fmla="*/ 1665317 h 2237474"/>
              <a:gd name="connsiteX90" fmla="*/ 6364035 w 12192000"/>
              <a:gd name="connsiteY90" fmla="*/ 1667683 h 2237474"/>
              <a:gd name="connsiteX91" fmla="*/ 6280959 w 12192000"/>
              <a:gd name="connsiteY91" fmla="*/ 1689329 h 2237474"/>
              <a:gd name="connsiteX92" fmla="*/ 6243319 w 12192000"/>
              <a:gd name="connsiteY92" fmla="*/ 1695560 h 2237474"/>
              <a:gd name="connsiteX93" fmla="*/ 6098321 w 12192000"/>
              <a:gd name="connsiteY93" fmla="*/ 1721646 h 2237474"/>
              <a:gd name="connsiteX94" fmla="*/ 5880652 w 12192000"/>
              <a:gd name="connsiteY94" fmla="*/ 1779643 h 2237474"/>
              <a:gd name="connsiteX95" fmla="*/ 5785959 w 12192000"/>
              <a:gd name="connsiteY95" fmla="*/ 1775307 h 2237474"/>
              <a:gd name="connsiteX96" fmla="*/ 5643534 w 12192000"/>
              <a:gd name="connsiteY96" fmla="*/ 1802919 h 2237474"/>
              <a:gd name="connsiteX97" fmla="*/ 5518799 w 12192000"/>
              <a:gd name="connsiteY97" fmla="*/ 1818312 h 2237474"/>
              <a:gd name="connsiteX98" fmla="*/ 5505014 w 12192000"/>
              <a:gd name="connsiteY98" fmla="*/ 1819259 h 2237474"/>
              <a:gd name="connsiteX99" fmla="*/ 5453307 w 12192000"/>
              <a:gd name="connsiteY99" fmla="*/ 1815450 h 2237474"/>
              <a:gd name="connsiteX100" fmla="*/ 5364192 w 12192000"/>
              <a:gd name="connsiteY100" fmla="*/ 1826074 h 2237474"/>
              <a:gd name="connsiteX101" fmla="*/ 5350380 w 12192000"/>
              <a:gd name="connsiteY101" fmla="*/ 1830891 h 2237474"/>
              <a:gd name="connsiteX102" fmla="*/ 5259633 w 12192000"/>
              <a:gd name="connsiteY102" fmla="*/ 1837160 h 2237474"/>
              <a:gd name="connsiteX103" fmla="*/ 5197513 w 12192000"/>
              <a:gd name="connsiteY103" fmla="*/ 1844718 h 2237474"/>
              <a:gd name="connsiteX104" fmla="*/ 5168852 w 12192000"/>
              <a:gd name="connsiteY104" fmla="*/ 1844846 h 2237474"/>
              <a:gd name="connsiteX105" fmla="*/ 5114927 w 12192000"/>
              <a:gd name="connsiteY105" fmla="*/ 1847827 h 2237474"/>
              <a:gd name="connsiteX106" fmla="*/ 5108970 w 12192000"/>
              <a:gd name="connsiteY106" fmla="*/ 1847935 h 2237474"/>
              <a:gd name="connsiteX107" fmla="*/ 5067961 w 12192000"/>
              <a:gd name="connsiteY107" fmla="*/ 1845917 h 2237474"/>
              <a:gd name="connsiteX108" fmla="*/ 5007075 w 12192000"/>
              <a:gd name="connsiteY108" fmla="*/ 1838626 h 2237474"/>
              <a:gd name="connsiteX109" fmla="*/ 4944087 w 12192000"/>
              <a:gd name="connsiteY109" fmla="*/ 1823332 h 2237474"/>
              <a:gd name="connsiteX110" fmla="*/ 4907662 w 12192000"/>
              <a:gd name="connsiteY110" fmla="*/ 1816900 h 2237474"/>
              <a:gd name="connsiteX111" fmla="*/ 4882386 w 12192000"/>
              <a:gd name="connsiteY111" fmla="*/ 1809844 h 2237474"/>
              <a:gd name="connsiteX112" fmla="*/ 4811440 w 12192000"/>
              <a:gd name="connsiteY112" fmla="*/ 1804655 h 2237474"/>
              <a:gd name="connsiteX113" fmla="*/ 4691075 w 12192000"/>
              <a:gd name="connsiteY113" fmla="*/ 1801389 h 2237474"/>
              <a:gd name="connsiteX114" fmla="*/ 4611738 w 12192000"/>
              <a:gd name="connsiteY114" fmla="*/ 1776964 h 2237474"/>
              <a:gd name="connsiteX115" fmla="*/ 4560070 w 12192000"/>
              <a:gd name="connsiteY115" fmla="*/ 1785640 h 2237474"/>
              <a:gd name="connsiteX116" fmla="*/ 4536503 w 12192000"/>
              <a:gd name="connsiteY116" fmla="*/ 1785334 h 2237474"/>
              <a:gd name="connsiteX117" fmla="*/ 4513724 w 12192000"/>
              <a:gd name="connsiteY117" fmla="*/ 1791996 h 2237474"/>
              <a:gd name="connsiteX118" fmla="*/ 4459810 w 12192000"/>
              <a:gd name="connsiteY118" fmla="*/ 1797886 h 2237474"/>
              <a:gd name="connsiteX119" fmla="*/ 4379064 w 12192000"/>
              <a:gd name="connsiteY119" fmla="*/ 1817177 h 2237474"/>
              <a:gd name="connsiteX120" fmla="*/ 4319209 w 12192000"/>
              <a:gd name="connsiteY120" fmla="*/ 1834833 h 2237474"/>
              <a:gd name="connsiteX121" fmla="*/ 4290981 w 12192000"/>
              <a:gd name="connsiteY121" fmla="*/ 1839677 h 2237474"/>
              <a:gd name="connsiteX122" fmla="*/ 4285792 w 12192000"/>
              <a:gd name="connsiteY122" fmla="*/ 1836231 h 2237474"/>
              <a:gd name="connsiteX123" fmla="*/ 4238372 w 12192000"/>
              <a:gd name="connsiteY123" fmla="*/ 1851480 h 2237474"/>
              <a:gd name="connsiteX124" fmla="*/ 4232517 w 12192000"/>
              <a:gd name="connsiteY124" fmla="*/ 1852567 h 2237474"/>
              <a:gd name="connsiteX125" fmla="*/ 4191732 w 12192000"/>
              <a:gd name="connsiteY125" fmla="*/ 1857328 h 2237474"/>
              <a:gd name="connsiteX126" fmla="*/ 4065532 w 12192000"/>
              <a:gd name="connsiteY126" fmla="*/ 1855477 h 2237474"/>
              <a:gd name="connsiteX127" fmla="*/ 4028460 w 12192000"/>
              <a:gd name="connsiteY127" fmla="*/ 1855137 h 2237474"/>
              <a:gd name="connsiteX128" fmla="*/ 4002267 w 12192000"/>
              <a:gd name="connsiteY128" fmla="*/ 1852352 h 2237474"/>
              <a:gd name="connsiteX129" fmla="*/ 3931396 w 12192000"/>
              <a:gd name="connsiteY129" fmla="*/ 1858915 h 2237474"/>
              <a:gd name="connsiteX130" fmla="*/ 3812162 w 12192000"/>
              <a:gd name="connsiteY130" fmla="*/ 1875501 h 2237474"/>
              <a:gd name="connsiteX131" fmla="*/ 3729530 w 12192000"/>
              <a:gd name="connsiteY131" fmla="*/ 1864513 h 2237474"/>
              <a:gd name="connsiteX132" fmla="*/ 3680177 w 12192000"/>
              <a:gd name="connsiteY132" fmla="*/ 1881552 h 2237474"/>
              <a:gd name="connsiteX133" fmla="*/ 3567259 w 12192000"/>
              <a:gd name="connsiteY133" fmla="*/ 1893482 h 2237474"/>
              <a:gd name="connsiteX134" fmla="*/ 3405770 w 12192000"/>
              <a:gd name="connsiteY134" fmla="*/ 1904591 h 2237474"/>
              <a:gd name="connsiteX135" fmla="*/ 3280097 w 12192000"/>
              <a:gd name="connsiteY135" fmla="*/ 1919610 h 2237474"/>
              <a:gd name="connsiteX136" fmla="*/ 3123424 w 12192000"/>
              <a:gd name="connsiteY136" fmla="*/ 1952930 h 2237474"/>
              <a:gd name="connsiteX137" fmla="*/ 3009910 w 12192000"/>
              <a:gd name="connsiteY137" fmla="*/ 1957866 h 2237474"/>
              <a:gd name="connsiteX138" fmla="*/ 2995934 w 12192000"/>
              <a:gd name="connsiteY138" fmla="*/ 1967085 h 2237474"/>
              <a:gd name="connsiteX139" fmla="*/ 2980071 w 12192000"/>
              <a:gd name="connsiteY139" fmla="*/ 1972988 h 2237474"/>
              <a:gd name="connsiteX140" fmla="*/ 2978094 w 12192000"/>
              <a:gd name="connsiteY140" fmla="*/ 1972369 h 2237474"/>
              <a:gd name="connsiteX141" fmla="*/ 2942858 w 12192000"/>
              <a:gd name="connsiteY141" fmla="*/ 1981367 h 2237474"/>
              <a:gd name="connsiteX142" fmla="*/ 2875436 w 12192000"/>
              <a:gd name="connsiteY142" fmla="*/ 1996977 h 2237474"/>
              <a:gd name="connsiteX143" fmla="*/ 2874892 w 12192000"/>
              <a:gd name="connsiteY143" fmla="*/ 1996085 h 2237474"/>
              <a:gd name="connsiteX144" fmla="*/ 2864145 w 12192000"/>
              <a:gd name="connsiteY144" fmla="*/ 1994061 h 2237474"/>
              <a:gd name="connsiteX145" fmla="*/ 2843662 w 12192000"/>
              <a:gd name="connsiteY145" fmla="*/ 1992498 h 2237474"/>
              <a:gd name="connsiteX146" fmla="*/ 2796128 w 12192000"/>
              <a:gd name="connsiteY146" fmla="*/ 1976403 h 2237474"/>
              <a:gd name="connsiteX147" fmla="*/ 2756784 w 12192000"/>
              <a:gd name="connsiteY147" fmla="*/ 1985116 h 2237474"/>
              <a:gd name="connsiteX148" fmla="*/ 2748833 w 12192000"/>
              <a:gd name="connsiteY148" fmla="*/ 1986323 h 2237474"/>
              <a:gd name="connsiteX149" fmla="*/ 2748661 w 12192000"/>
              <a:gd name="connsiteY149" fmla="*/ 1986122 h 2237474"/>
              <a:gd name="connsiteX150" fmla="*/ 2740251 w 12192000"/>
              <a:gd name="connsiteY150" fmla="*/ 1986946 h 2237474"/>
              <a:gd name="connsiteX151" fmla="*/ 2718916 w 12192000"/>
              <a:gd name="connsiteY151" fmla="*/ 1990867 h 2237474"/>
              <a:gd name="connsiteX152" fmla="*/ 2713522 w 12192000"/>
              <a:gd name="connsiteY152" fmla="*/ 1990173 h 2237474"/>
              <a:gd name="connsiteX153" fmla="*/ 2680597 w 12192000"/>
              <a:gd name="connsiteY153" fmla="*/ 1984996 h 2237474"/>
              <a:gd name="connsiteX154" fmla="*/ 2578178 w 12192000"/>
              <a:gd name="connsiteY154" fmla="*/ 1990531 h 2237474"/>
              <a:gd name="connsiteX155" fmla="*/ 2476147 w 12192000"/>
              <a:gd name="connsiteY155" fmla="*/ 1998305 h 2237474"/>
              <a:gd name="connsiteX156" fmla="*/ 2373568 w 12192000"/>
              <a:gd name="connsiteY156" fmla="*/ 2003219 h 2237474"/>
              <a:gd name="connsiteX157" fmla="*/ 2321399 w 12192000"/>
              <a:gd name="connsiteY157" fmla="*/ 1989467 h 2237474"/>
              <a:gd name="connsiteX158" fmla="*/ 2315525 w 12192000"/>
              <a:gd name="connsiteY158" fmla="*/ 1989708 h 2237474"/>
              <a:gd name="connsiteX159" fmla="*/ 2300792 w 12192000"/>
              <a:gd name="connsiteY159" fmla="*/ 1994290 h 2237474"/>
              <a:gd name="connsiteX160" fmla="*/ 2295469 w 12192000"/>
              <a:gd name="connsiteY160" fmla="*/ 1996659 h 2237474"/>
              <a:gd name="connsiteX161" fmla="*/ 2287219 w 12192000"/>
              <a:gd name="connsiteY161" fmla="*/ 1998750 h 2237474"/>
              <a:gd name="connsiteX162" fmla="*/ 2286948 w 12192000"/>
              <a:gd name="connsiteY162" fmla="*/ 1998596 h 2237474"/>
              <a:gd name="connsiteX163" fmla="*/ 2243069 w 12192000"/>
              <a:gd name="connsiteY163" fmla="*/ 2015111 h 2237474"/>
              <a:gd name="connsiteX164" fmla="*/ 2186609 w 12192000"/>
              <a:gd name="connsiteY164" fmla="*/ 2008263 h 2237474"/>
              <a:gd name="connsiteX165" fmla="*/ 2164831 w 12192000"/>
              <a:gd name="connsiteY165" fmla="*/ 2010143 h 2237474"/>
              <a:gd name="connsiteX166" fmla="*/ 2152836 w 12192000"/>
              <a:gd name="connsiteY166" fmla="*/ 2010048 h 2237474"/>
              <a:gd name="connsiteX167" fmla="*/ 2117102 w 12192000"/>
              <a:gd name="connsiteY167" fmla="*/ 2023004 h 2237474"/>
              <a:gd name="connsiteX168" fmla="*/ 2111935 w 12192000"/>
              <a:gd name="connsiteY168" fmla="*/ 2023163 h 2237474"/>
              <a:gd name="connsiteX169" fmla="*/ 2089991 w 12192000"/>
              <a:gd name="connsiteY169" fmla="*/ 2034193 h 2237474"/>
              <a:gd name="connsiteX170" fmla="*/ 2058061 w 12192000"/>
              <a:gd name="connsiteY170" fmla="*/ 2047942 h 2237474"/>
              <a:gd name="connsiteX171" fmla="*/ 2055737 w 12192000"/>
              <a:gd name="connsiteY171" fmla="*/ 2047704 h 2237474"/>
              <a:gd name="connsiteX172" fmla="*/ 2042244 w 12192000"/>
              <a:gd name="connsiteY172" fmla="*/ 2055560 h 2237474"/>
              <a:gd name="connsiteX173" fmla="*/ 1976224 w 12192000"/>
              <a:gd name="connsiteY173" fmla="*/ 2074257 h 2237474"/>
              <a:gd name="connsiteX174" fmla="*/ 1877728 w 12192000"/>
              <a:gd name="connsiteY174" fmla="*/ 2101004 h 2237474"/>
              <a:gd name="connsiteX175" fmla="*/ 1759056 w 12192000"/>
              <a:gd name="connsiteY175" fmla="*/ 2125608 h 2237474"/>
              <a:gd name="connsiteX176" fmla="*/ 1637948 w 12192000"/>
              <a:gd name="connsiteY176" fmla="*/ 2172597 h 2237474"/>
              <a:gd name="connsiteX177" fmla="*/ 1434549 w 12192000"/>
              <a:gd name="connsiteY177" fmla="*/ 2234522 h 2237474"/>
              <a:gd name="connsiteX178" fmla="*/ 1398481 w 12192000"/>
              <a:gd name="connsiteY178" fmla="*/ 2237074 h 2237474"/>
              <a:gd name="connsiteX179" fmla="*/ 1398407 w 12192000"/>
              <a:gd name="connsiteY179" fmla="*/ 2237095 h 2237474"/>
              <a:gd name="connsiteX180" fmla="*/ 1370962 w 12192000"/>
              <a:gd name="connsiteY180" fmla="*/ 2237474 h 2237474"/>
              <a:gd name="connsiteX181" fmla="*/ 1356367 w 12192000"/>
              <a:gd name="connsiteY181" fmla="*/ 2235089 h 2237474"/>
              <a:gd name="connsiteX182" fmla="*/ 1324828 w 12192000"/>
              <a:gd name="connsiteY182" fmla="*/ 2231968 h 2237474"/>
              <a:gd name="connsiteX183" fmla="*/ 1297744 w 12192000"/>
              <a:gd name="connsiteY183" fmla="*/ 2235849 h 2237474"/>
              <a:gd name="connsiteX184" fmla="*/ 1286236 w 12192000"/>
              <a:gd name="connsiteY184" fmla="*/ 2233135 h 2237474"/>
              <a:gd name="connsiteX185" fmla="*/ 1283504 w 12192000"/>
              <a:gd name="connsiteY185" fmla="*/ 2233797 h 2237474"/>
              <a:gd name="connsiteX186" fmla="*/ 1279765 w 12192000"/>
              <a:gd name="connsiteY186" fmla="*/ 2229639 h 2237474"/>
              <a:gd name="connsiteX187" fmla="*/ 1195347 w 12192000"/>
              <a:gd name="connsiteY187" fmla="*/ 2212354 h 2237474"/>
              <a:gd name="connsiteX188" fmla="*/ 970251 w 12192000"/>
              <a:gd name="connsiteY188" fmla="*/ 2221029 h 2237474"/>
              <a:gd name="connsiteX189" fmla="*/ 812914 w 12192000"/>
              <a:gd name="connsiteY189" fmla="*/ 2202752 h 2237474"/>
              <a:gd name="connsiteX190" fmla="*/ 800195 w 12192000"/>
              <a:gd name="connsiteY190" fmla="*/ 2209407 h 2237474"/>
              <a:gd name="connsiteX191" fmla="*/ 784978 w 12192000"/>
              <a:gd name="connsiteY191" fmla="*/ 2212360 h 2237474"/>
              <a:gd name="connsiteX192" fmla="*/ 681987 w 12192000"/>
              <a:gd name="connsiteY192" fmla="*/ 2216757 h 2237474"/>
              <a:gd name="connsiteX193" fmla="*/ 669923 w 12192000"/>
              <a:gd name="connsiteY193" fmla="*/ 2211682 h 2237474"/>
              <a:gd name="connsiteX194" fmla="*/ 648680 w 12192000"/>
              <a:gd name="connsiteY194" fmla="*/ 2206229 h 2237474"/>
              <a:gd name="connsiteX195" fmla="*/ 597225 w 12192000"/>
              <a:gd name="connsiteY195" fmla="*/ 2180999 h 2237474"/>
              <a:gd name="connsiteX196" fmla="*/ 558449 w 12192000"/>
              <a:gd name="connsiteY196" fmla="*/ 2182346 h 2237474"/>
              <a:gd name="connsiteX197" fmla="*/ 550517 w 12192000"/>
              <a:gd name="connsiteY197" fmla="*/ 2182060 h 2237474"/>
              <a:gd name="connsiteX198" fmla="*/ 550309 w 12192000"/>
              <a:gd name="connsiteY198" fmla="*/ 2181825 h 2237474"/>
              <a:gd name="connsiteX199" fmla="*/ 541836 w 12192000"/>
              <a:gd name="connsiteY199" fmla="*/ 2181063 h 2237474"/>
              <a:gd name="connsiteX200" fmla="*/ 536057 w 12192000"/>
              <a:gd name="connsiteY200" fmla="*/ 2181537 h 2237474"/>
              <a:gd name="connsiteX201" fmla="*/ 520671 w 12192000"/>
              <a:gd name="connsiteY201" fmla="*/ 2180980 h 2237474"/>
              <a:gd name="connsiteX202" fmla="*/ 515024 w 12192000"/>
              <a:gd name="connsiteY202" fmla="*/ 2179258 h 2237474"/>
              <a:gd name="connsiteX203" fmla="*/ 512278 w 12192000"/>
              <a:gd name="connsiteY203" fmla="*/ 2176369 h 2237474"/>
              <a:gd name="connsiteX204" fmla="*/ 480419 w 12192000"/>
              <a:gd name="connsiteY204" fmla="*/ 2167807 h 2237474"/>
              <a:gd name="connsiteX205" fmla="*/ 413835 w 12192000"/>
              <a:gd name="connsiteY205" fmla="*/ 2156783 h 2237474"/>
              <a:gd name="connsiteX206" fmla="*/ 376513 w 12192000"/>
              <a:gd name="connsiteY206" fmla="*/ 2154014 h 2237474"/>
              <a:gd name="connsiteX207" fmla="*/ 273386 w 12192000"/>
              <a:gd name="connsiteY207" fmla="*/ 2142551 h 2237474"/>
              <a:gd name="connsiteX208" fmla="*/ 169207 w 12192000"/>
              <a:gd name="connsiteY208" fmla="*/ 2128100 h 2237474"/>
              <a:gd name="connsiteX209" fmla="*/ 93149 w 12192000"/>
              <a:gd name="connsiteY209" fmla="*/ 2105324 h 2237474"/>
              <a:gd name="connsiteX210" fmla="*/ 88109 w 12192000"/>
              <a:gd name="connsiteY210" fmla="*/ 2106704 h 2237474"/>
              <a:gd name="connsiteX211" fmla="*/ 80022 w 12192000"/>
              <a:gd name="connsiteY211" fmla="*/ 2107254 h 2237474"/>
              <a:gd name="connsiteX212" fmla="*/ 79717 w 12192000"/>
              <a:gd name="connsiteY212" fmla="*/ 2107046 h 2237474"/>
              <a:gd name="connsiteX213" fmla="*/ 72352 w 12192000"/>
              <a:gd name="connsiteY213" fmla="*/ 2107991 h 2237474"/>
              <a:gd name="connsiteX214" fmla="*/ 37645 w 12192000"/>
              <a:gd name="connsiteY214" fmla="*/ 2115401 h 2237474"/>
              <a:gd name="connsiteX215" fmla="*/ 4572 w 12192000"/>
              <a:gd name="connsiteY215" fmla="*/ 2111091 h 2237474"/>
              <a:gd name="connsiteX216" fmla="*/ 0 w 12192000"/>
              <a:gd name="connsiteY216" fmla="*/ 2110468 h 2237474"/>
              <a:gd name="connsiteX217" fmla="*/ 0 w 12192000"/>
              <a:gd name="connsiteY21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61459 w 12192000"/>
              <a:gd name="connsiteY25" fmla="*/ 862394 h 2237474"/>
              <a:gd name="connsiteX26" fmla="*/ 9705768 w 12192000"/>
              <a:gd name="connsiteY26" fmla="*/ 894610 h 2237474"/>
              <a:gd name="connsiteX27" fmla="*/ 9683005 w 12192000"/>
              <a:gd name="connsiteY27" fmla="*/ 894128 h 2237474"/>
              <a:gd name="connsiteX28" fmla="*/ 9594438 w 12192000"/>
              <a:gd name="connsiteY28" fmla="*/ 919051 h 2237474"/>
              <a:gd name="connsiteX29" fmla="*/ 9577033 w 12192000"/>
              <a:gd name="connsiteY29" fmla="*/ 922857 h 2237474"/>
              <a:gd name="connsiteX30" fmla="*/ 9544189 w 12192000"/>
              <a:gd name="connsiteY30" fmla="*/ 938966 h 2237474"/>
              <a:gd name="connsiteX31" fmla="*/ 9500499 w 12192000"/>
              <a:gd name="connsiteY31" fmla="*/ 954680 h 2237474"/>
              <a:gd name="connsiteX32" fmla="*/ 9428195 w 12192000"/>
              <a:gd name="connsiteY32" fmla="*/ 986225 h 2237474"/>
              <a:gd name="connsiteX33" fmla="*/ 9410017 w 12192000"/>
              <a:gd name="connsiteY33" fmla="*/ 993931 h 2237474"/>
              <a:gd name="connsiteX34" fmla="*/ 9392919 w 12192000"/>
              <a:gd name="connsiteY34" fmla="*/ 994656 h 2237474"/>
              <a:gd name="connsiteX35" fmla="*/ 9278619 w 12192000"/>
              <a:gd name="connsiteY35" fmla="*/ 1011878 h 2237474"/>
              <a:gd name="connsiteX36" fmla="*/ 9268019 w 12192000"/>
              <a:gd name="connsiteY36" fmla="*/ 1007442 h 2237474"/>
              <a:gd name="connsiteX37" fmla="*/ 9234662 w 12192000"/>
              <a:gd name="connsiteY37" fmla="*/ 1023056 h 2237474"/>
              <a:gd name="connsiteX38" fmla="*/ 9181033 w 12192000"/>
              <a:gd name="connsiteY38" fmla="*/ 1037921 h 2237474"/>
              <a:gd name="connsiteX39" fmla="*/ 9155969 w 12192000"/>
              <a:gd name="connsiteY39" fmla="*/ 1046804 h 2237474"/>
              <a:gd name="connsiteX40" fmla="*/ 9133985 w 12192000"/>
              <a:gd name="connsiteY40" fmla="*/ 1046450 h 2237474"/>
              <a:gd name="connsiteX41" fmla="*/ 9012987 w 12192000"/>
              <a:gd name="connsiteY41" fmla="*/ 1061986 h 2237474"/>
              <a:gd name="connsiteX42" fmla="*/ 8968445 w 12192000"/>
              <a:gd name="connsiteY42" fmla="*/ 1052169 h 2237474"/>
              <a:gd name="connsiteX43" fmla="*/ 8958984 w 12192000"/>
              <a:gd name="connsiteY43" fmla="*/ 1057212 h 2237474"/>
              <a:gd name="connsiteX44" fmla="*/ 8886001 w 12192000"/>
              <a:gd name="connsiteY44" fmla="*/ 1067468 h 2237474"/>
              <a:gd name="connsiteX45" fmla="*/ 8838610 w 12192000"/>
              <a:gd name="connsiteY45" fmla="*/ 1075091 h 2237474"/>
              <a:gd name="connsiteX46" fmla="*/ 8750383 w 12192000"/>
              <a:gd name="connsiteY46" fmla="*/ 1097387 h 2237474"/>
              <a:gd name="connsiteX47" fmla="*/ 8697365 w 12192000"/>
              <a:gd name="connsiteY47" fmla="*/ 1105869 h 2237474"/>
              <a:gd name="connsiteX48" fmla="*/ 8665605 w 12192000"/>
              <a:gd name="connsiteY48" fmla="*/ 1110791 h 2237474"/>
              <a:gd name="connsiteX49" fmla="*/ 8584946 w 12192000"/>
              <a:gd name="connsiteY49" fmla="*/ 1135226 h 2237474"/>
              <a:gd name="connsiteX50" fmla="*/ 8460755 w 12192000"/>
              <a:gd name="connsiteY50" fmla="*/ 1203427 h 2237474"/>
              <a:gd name="connsiteX51" fmla="*/ 8419755 w 12192000"/>
              <a:gd name="connsiteY51" fmla="*/ 1216260 h 2237474"/>
              <a:gd name="connsiteX52" fmla="*/ 8411626 w 12192000"/>
              <a:gd name="connsiteY52" fmla="*/ 1214397 h 2237474"/>
              <a:gd name="connsiteX53" fmla="*/ 8363469 w 12192000"/>
              <a:gd name="connsiteY53" fmla="*/ 1246658 h 2237474"/>
              <a:gd name="connsiteX54" fmla="*/ 8275497 w 12192000"/>
              <a:gd name="connsiteY54" fmla="*/ 1264396 h 2237474"/>
              <a:gd name="connsiteX55" fmla="*/ 8206287 w 12192000"/>
              <a:gd name="connsiteY55" fmla="*/ 1273060 h 2237474"/>
              <a:gd name="connsiteX56" fmla="*/ 8168705 w 12192000"/>
              <a:gd name="connsiteY56" fmla="*/ 1279956 h 2237474"/>
              <a:gd name="connsiteX57" fmla="*/ 8139997 w 12192000"/>
              <a:gd name="connsiteY57" fmla="*/ 1282713 h 2237474"/>
              <a:gd name="connsiteX58" fmla="*/ 8074238 w 12192000"/>
              <a:gd name="connsiteY58" fmla="*/ 1301895 h 2237474"/>
              <a:gd name="connsiteX59" fmla="*/ 7968292 w 12192000"/>
              <a:gd name="connsiteY59" fmla="*/ 1338779 h 2237474"/>
              <a:gd name="connsiteX60" fmla="*/ 7945122 w 12192000"/>
              <a:gd name="connsiteY60" fmla="*/ 1345477 h 2237474"/>
              <a:gd name="connsiteX61" fmla="*/ 7902328 w 12192000"/>
              <a:gd name="connsiteY61" fmla="*/ 1345865 h 2237474"/>
              <a:gd name="connsiteX62" fmla="*/ 7875879 w 12192000"/>
              <a:gd name="connsiteY62" fmla="*/ 1345646 h 2237474"/>
              <a:gd name="connsiteX63" fmla="*/ 7840612 w 12192000"/>
              <a:gd name="connsiteY63" fmla="*/ 1369373 h 2237474"/>
              <a:gd name="connsiteX64" fmla="*/ 7786819 w 12192000"/>
              <a:gd name="connsiteY64" fmla="*/ 1378970 h 2237474"/>
              <a:gd name="connsiteX65" fmla="*/ 7548172 w 12192000"/>
              <a:gd name="connsiteY65" fmla="*/ 1417460 h 2237474"/>
              <a:gd name="connsiteX66" fmla="*/ 7483437 w 12192000"/>
              <a:gd name="connsiteY66" fmla="*/ 1478152 h 2237474"/>
              <a:gd name="connsiteX67" fmla="*/ 7377870 w 12192000"/>
              <a:gd name="connsiteY67" fmla="*/ 1523319 h 2237474"/>
              <a:gd name="connsiteX68" fmla="*/ 7230737 w 12192000"/>
              <a:gd name="connsiteY68" fmla="*/ 1562633 h 2237474"/>
              <a:gd name="connsiteX69" fmla="*/ 7224458 w 12192000"/>
              <a:gd name="connsiteY69" fmla="*/ 1573008 h 2237474"/>
              <a:gd name="connsiteX70" fmla="*/ 7213486 w 12192000"/>
              <a:gd name="connsiteY70" fmla="*/ 1580987 h 2237474"/>
              <a:gd name="connsiteX71" fmla="*/ 7183121 w 12192000"/>
              <a:gd name="connsiteY71" fmla="*/ 1595162 h 2237474"/>
              <a:gd name="connsiteX72" fmla="*/ 7164601 w 12192000"/>
              <a:gd name="connsiteY72" fmla="*/ 1606490 h 2237474"/>
              <a:gd name="connsiteX73" fmla="*/ 7114651 w 12192000"/>
              <a:gd name="connsiteY73" fmla="*/ 1620959 h 2237474"/>
              <a:gd name="connsiteX74" fmla="*/ 7092727 w 12192000"/>
              <a:gd name="connsiteY74" fmla="*/ 1623628 h 2237474"/>
              <a:gd name="connsiteX75" fmla="*/ 7031309 w 12192000"/>
              <a:gd name="connsiteY75" fmla="*/ 1619451 h 2237474"/>
              <a:gd name="connsiteX76" fmla="*/ 6999084 w 12192000"/>
              <a:gd name="connsiteY76" fmla="*/ 1634317 h 2237474"/>
              <a:gd name="connsiteX77" fmla="*/ 6992107 w 12192000"/>
              <a:gd name="connsiteY77" fmla="*/ 1636860 h 2237474"/>
              <a:gd name="connsiteX78" fmla="*/ 6991765 w 12192000"/>
              <a:gd name="connsiteY78" fmla="*/ 1636725 h 2237474"/>
              <a:gd name="connsiteX79" fmla="*/ 6900177 w 12192000"/>
              <a:gd name="connsiteY79" fmla="*/ 1636016 h 2237474"/>
              <a:gd name="connsiteX80" fmla="*/ 6795372 w 12192000"/>
              <a:gd name="connsiteY80" fmla="*/ 1644845 h 2237474"/>
              <a:gd name="connsiteX81" fmla="*/ 6692251 w 12192000"/>
              <a:gd name="connsiteY81" fmla="*/ 1656357 h 2237474"/>
              <a:gd name="connsiteX82" fmla="*/ 6655235 w 12192000"/>
              <a:gd name="connsiteY82" fmla="*/ 1661869 h 2237474"/>
              <a:gd name="connsiteX83" fmla="*/ 6587857 w 12192000"/>
              <a:gd name="connsiteY83" fmla="*/ 1665769 h 2237474"/>
              <a:gd name="connsiteX84" fmla="*/ 6554894 w 12192000"/>
              <a:gd name="connsiteY84" fmla="*/ 1664428 h 2237474"/>
              <a:gd name="connsiteX85" fmla="*/ 6516595 w 12192000"/>
              <a:gd name="connsiteY85" fmla="*/ 1667475 h 2237474"/>
              <a:gd name="connsiteX86" fmla="*/ 6508541 w 12192000"/>
              <a:gd name="connsiteY86" fmla="*/ 1668757 h 2237474"/>
              <a:gd name="connsiteX87" fmla="*/ 6471012 w 12192000"/>
              <a:gd name="connsiteY87" fmla="*/ 1678604 h 2237474"/>
              <a:gd name="connsiteX88" fmla="*/ 6415265 w 12192000"/>
              <a:gd name="connsiteY88" fmla="*/ 1665317 h 2237474"/>
              <a:gd name="connsiteX89" fmla="*/ 6364035 w 12192000"/>
              <a:gd name="connsiteY89" fmla="*/ 1667683 h 2237474"/>
              <a:gd name="connsiteX90" fmla="*/ 6280959 w 12192000"/>
              <a:gd name="connsiteY90" fmla="*/ 1689329 h 2237474"/>
              <a:gd name="connsiteX91" fmla="*/ 6243319 w 12192000"/>
              <a:gd name="connsiteY91" fmla="*/ 1695560 h 2237474"/>
              <a:gd name="connsiteX92" fmla="*/ 6098321 w 12192000"/>
              <a:gd name="connsiteY92" fmla="*/ 1721646 h 2237474"/>
              <a:gd name="connsiteX93" fmla="*/ 5880652 w 12192000"/>
              <a:gd name="connsiteY93" fmla="*/ 1779643 h 2237474"/>
              <a:gd name="connsiteX94" fmla="*/ 5785959 w 12192000"/>
              <a:gd name="connsiteY94" fmla="*/ 1775307 h 2237474"/>
              <a:gd name="connsiteX95" fmla="*/ 5643534 w 12192000"/>
              <a:gd name="connsiteY95" fmla="*/ 1802919 h 2237474"/>
              <a:gd name="connsiteX96" fmla="*/ 5518799 w 12192000"/>
              <a:gd name="connsiteY96" fmla="*/ 1818312 h 2237474"/>
              <a:gd name="connsiteX97" fmla="*/ 5505014 w 12192000"/>
              <a:gd name="connsiteY97" fmla="*/ 1819259 h 2237474"/>
              <a:gd name="connsiteX98" fmla="*/ 5453307 w 12192000"/>
              <a:gd name="connsiteY98" fmla="*/ 1815450 h 2237474"/>
              <a:gd name="connsiteX99" fmla="*/ 5364192 w 12192000"/>
              <a:gd name="connsiteY99" fmla="*/ 1826074 h 2237474"/>
              <a:gd name="connsiteX100" fmla="*/ 5350380 w 12192000"/>
              <a:gd name="connsiteY100" fmla="*/ 1830891 h 2237474"/>
              <a:gd name="connsiteX101" fmla="*/ 5259633 w 12192000"/>
              <a:gd name="connsiteY101" fmla="*/ 1837160 h 2237474"/>
              <a:gd name="connsiteX102" fmla="*/ 5197513 w 12192000"/>
              <a:gd name="connsiteY102" fmla="*/ 1844718 h 2237474"/>
              <a:gd name="connsiteX103" fmla="*/ 5168852 w 12192000"/>
              <a:gd name="connsiteY103" fmla="*/ 1844846 h 2237474"/>
              <a:gd name="connsiteX104" fmla="*/ 5114927 w 12192000"/>
              <a:gd name="connsiteY104" fmla="*/ 1847827 h 2237474"/>
              <a:gd name="connsiteX105" fmla="*/ 5108970 w 12192000"/>
              <a:gd name="connsiteY105" fmla="*/ 1847935 h 2237474"/>
              <a:gd name="connsiteX106" fmla="*/ 5067961 w 12192000"/>
              <a:gd name="connsiteY106" fmla="*/ 1845917 h 2237474"/>
              <a:gd name="connsiteX107" fmla="*/ 5007075 w 12192000"/>
              <a:gd name="connsiteY107" fmla="*/ 1838626 h 2237474"/>
              <a:gd name="connsiteX108" fmla="*/ 4944087 w 12192000"/>
              <a:gd name="connsiteY108" fmla="*/ 1823332 h 2237474"/>
              <a:gd name="connsiteX109" fmla="*/ 4907662 w 12192000"/>
              <a:gd name="connsiteY109" fmla="*/ 1816900 h 2237474"/>
              <a:gd name="connsiteX110" fmla="*/ 4882386 w 12192000"/>
              <a:gd name="connsiteY110" fmla="*/ 1809844 h 2237474"/>
              <a:gd name="connsiteX111" fmla="*/ 4811440 w 12192000"/>
              <a:gd name="connsiteY111" fmla="*/ 1804655 h 2237474"/>
              <a:gd name="connsiteX112" fmla="*/ 4691075 w 12192000"/>
              <a:gd name="connsiteY112" fmla="*/ 1801389 h 2237474"/>
              <a:gd name="connsiteX113" fmla="*/ 4611738 w 12192000"/>
              <a:gd name="connsiteY113" fmla="*/ 1776964 h 2237474"/>
              <a:gd name="connsiteX114" fmla="*/ 4560070 w 12192000"/>
              <a:gd name="connsiteY114" fmla="*/ 1785640 h 2237474"/>
              <a:gd name="connsiteX115" fmla="*/ 4536503 w 12192000"/>
              <a:gd name="connsiteY115" fmla="*/ 1785334 h 2237474"/>
              <a:gd name="connsiteX116" fmla="*/ 4513724 w 12192000"/>
              <a:gd name="connsiteY116" fmla="*/ 1791996 h 2237474"/>
              <a:gd name="connsiteX117" fmla="*/ 4459810 w 12192000"/>
              <a:gd name="connsiteY117" fmla="*/ 1797886 h 2237474"/>
              <a:gd name="connsiteX118" fmla="*/ 4379064 w 12192000"/>
              <a:gd name="connsiteY118" fmla="*/ 1817177 h 2237474"/>
              <a:gd name="connsiteX119" fmla="*/ 4319209 w 12192000"/>
              <a:gd name="connsiteY119" fmla="*/ 1834833 h 2237474"/>
              <a:gd name="connsiteX120" fmla="*/ 4290981 w 12192000"/>
              <a:gd name="connsiteY120" fmla="*/ 1839677 h 2237474"/>
              <a:gd name="connsiteX121" fmla="*/ 4285792 w 12192000"/>
              <a:gd name="connsiteY121" fmla="*/ 1836231 h 2237474"/>
              <a:gd name="connsiteX122" fmla="*/ 4238372 w 12192000"/>
              <a:gd name="connsiteY122" fmla="*/ 1851480 h 2237474"/>
              <a:gd name="connsiteX123" fmla="*/ 4232517 w 12192000"/>
              <a:gd name="connsiteY123" fmla="*/ 1852567 h 2237474"/>
              <a:gd name="connsiteX124" fmla="*/ 4191732 w 12192000"/>
              <a:gd name="connsiteY124" fmla="*/ 1857328 h 2237474"/>
              <a:gd name="connsiteX125" fmla="*/ 4065532 w 12192000"/>
              <a:gd name="connsiteY125" fmla="*/ 1855477 h 2237474"/>
              <a:gd name="connsiteX126" fmla="*/ 4028460 w 12192000"/>
              <a:gd name="connsiteY126" fmla="*/ 1855137 h 2237474"/>
              <a:gd name="connsiteX127" fmla="*/ 4002267 w 12192000"/>
              <a:gd name="connsiteY127" fmla="*/ 1852352 h 2237474"/>
              <a:gd name="connsiteX128" fmla="*/ 3931396 w 12192000"/>
              <a:gd name="connsiteY128" fmla="*/ 1858915 h 2237474"/>
              <a:gd name="connsiteX129" fmla="*/ 3812162 w 12192000"/>
              <a:gd name="connsiteY129" fmla="*/ 1875501 h 2237474"/>
              <a:gd name="connsiteX130" fmla="*/ 3729530 w 12192000"/>
              <a:gd name="connsiteY130" fmla="*/ 1864513 h 2237474"/>
              <a:gd name="connsiteX131" fmla="*/ 3680177 w 12192000"/>
              <a:gd name="connsiteY131" fmla="*/ 1881552 h 2237474"/>
              <a:gd name="connsiteX132" fmla="*/ 3567259 w 12192000"/>
              <a:gd name="connsiteY132" fmla="*/ 1893482 h 2237474"/>
              <a:gd name="connsiteX133" fmla="*/ 3405770 w 12192000"/>
              <a:gd name="connsiteY133" fmla="*/ 1904591 h 2237474"/>
              <a:gd name="connsiteX134" fmla="*/ 3280097 w 12192000"/>
              <a:gd name="connsiteY134" fmla="*/ 1919610 h 2237474"/>
              <a:gd name="connsiteX135" fmla="*/ 3123424 w 12192000"/>
              <a:gd name="connsiteY135" fmla="*/ 1952930 h 2237474"/>
              <a:gd name="connsiteX136" fmla="*/ 3009910 w 12192000"/>
              <a:gd name="connsiteY136" fmla="*/ 1957866 h 2237474"/>
              <a:gd name="connsiteX137" fmla="*/ 2995934 w 12192000"/>
              <a:gd name="connsiteY137" fmla="*/ 1967085 h 2237474"/>
              <a:gd name="connsiteX138" fmla="*/ 2980071 w 12192000"/>
              <a:gd name="connsiteY138" fmla="*/ 1972988 h 2237474"/>
              <a:gd name="connsiteX139" fmla="*/ 2978094 w 12192000"/>
              <a:gd name="connsiteY139" fmla="*/ 1972369 h 2237474"/>
              <a:gd name="connsiteX140" fmla="*/ 2942858 w 12192000"/>
              <a:gd name="connsiteY140" fmla="*/ 1981367 h 2237474"/>
              <a:gd name="connsiteX141" fmla="*/ 2875436 w 12192000"/>
              <a:gd name="connsiteY141" fmla="*/ 1996977 h 2237474"/>
              <a:gd name="connsiteX142" fmla="*/ 2874892 w 12192000"/>
              <a:gd name="connsiteY142" fmla="*/ 1996085 h 2237474"/>
              <a:gd name="connsiteX143" fmla="*/ 2864145 w 12192000"/>
              <a:gd name="connsiteY143" fmla="*/ 1994061 h 2237474"/>
              <a:gd name="connsiteX144" fmla="*/ 2843662 w 12192000"/>
              <a:gd name="connsiteY144" fmla="*/ 1992498 h 2237474"/>
              <a:gd name="connsiteX145" fmla="*/ 2796128 w 12192000"/>
              <a:gd name="connsiteY145" fmla="*/ 1976403 h 2237474"/>
              <a:gd name="connsiteX146" fmla="*/ 2756784 w 12192000"/>
              <a:gd name="connsiteY146" fmla="*/ 1985116 h 2237474"/>
              <a:gd name="connsiteX147" fmla="*/ 2748833 w 12192000"/>
              <a:gd name="connsiteY147" fmla="*/ 1986323 h 2237474"/>
              <a:gd name="connsiteX148" fmla="*/ 2748661 w 12192000"/>
              <a:gd name="connsiteY148" fmla="*/ 1986122 h 2237474"/>
              <a:gd name="connsiteX149" fmla="*/ 2740251 w 12192000"/>
              <a:gd name="connsiteY149" fmla="*/ 1986946 h 2237474"/>
              <a:gd name="connsiteX150" fmla="*/ 2718916 w 12192000"/>
              <a:gd name="connsiteY150" fmla="*/ 1990867 h 2237474"/>
              <a:gd name="connsiteX151" fmla="*/ 2713522 w 12192000"/>
              <a:gd name="connsiteY151" fmla="*/ 1990173 h 2237474"/>
              <a:gd name="connsiteX152" fmla="*/ 2680597 w 12192000"/>
              <a:gd name="connsiteY152" fmla="*/ 1984996 h 2237474"/>
              <a:gd name="connsiteX153" fmla="*/ 2578178 w 12192000"/>
              <a:gd name="connsiteY153" fmla="*/ 1990531 h 2237474"/>
              <a:gd name="connsiteX154" fmla="*/ 2476147 w 12192000"/>
              <a:gd name="connsiteY154" fmla="*/ 1998305 h 2237474"/>
              <a:gd name="connsiteX155" fmla="*/ 2373568 w 12192000"/>
              <a:gd name="connsiteY155" fmla="*/ 2003219 h 2237474"/>
              <a:gd name="connsiteX156" fmla="*/ 2321399 w 12192000"/>
              <a:gd name="connsiteY156" fmla="*/ 1989467 h 2237474"/>
              <a:gd name="connsiteX157" fmla="*/ 2315525 w 12192000"/>
              <a:gd name="connsiteY157" fmla="*/ 1989708 h 2237474"/>
              <a:gd name="connsiteX158" fmla="*/ 2300792 w 12192000"/>
              <a:gd name="connsiteY158" fmla="*/ 1994290 h 2237474"/>
              <a:gd name="connsiteX159" fmla="*/ 2295469 w 12192000"/>
              <a:gd name="connsiteY159" fmla="*/ 1996659 h 2237474"/>
              <a:gd name="connsiteX160" fmla="*/ 2287219 w 12192000"/>
              <a:gd name="connsiteY160" fmla="*/ 1998750 h 2237474"/>
              <a:gd name="connsiteX161" fmla="*/ 2286948 w 12192000"/>
              <a:gd name="connsiteY161" fmla="*/ 1998596 h 2237474"/>
              <a:gd name="connsiteX162" fmla="*/ 2243069 w 12192000"/>
              <a:gd name="connsiteY162" fmla="*/ 2015111 h 2237474"/>
              <a:gd name="connsiteX163" fmla="*/ 2186609 w 12192000"/>
              <a:gd name="connsiteY163" fmla="*/ 2008263 h 2237474"/>
              <a:gd name="connsiteX164" fmla="*/ 2164831 w 12192000"/>
              <a:gd name="connsiteY164" fmla="*/ 2010143 h 2237474"/>
              <a:gd name="connsiteX165" fmla="*/ 2152836 w 12192000"/>
              <a:gd name="connsiteY165" fmla="*/ 2010048 h 2237474"/>
              <a:gd name="connsiteX166" fmla="*/ 2117102 w 12192000"/>
              <a:gd name="connsiteY166" fmla="*/ 2023004 h 2237474"/>
              <a:gd name="connsiteX167" fmla="*/ 2111935 w 12192000"/>
              <a:gd name="connsiteY167" fmla="*/ 2023163 h 2237474"/>
              <a:gd name="connsiteX168" fmla="*/ 2089991 w 12192000"/>
              <a:gd name="connsiteY168" fmla="*/ 2034193 h 2237474"/>
              <a:gd name="connsiteX169" fmla="*/ 2058061 w 12192000"/>
              <a:gd name="connsiteY169" fmla="*/ 2047942 h 2237474"/>
              <a:gd name="connsiteX170" fmla="*/ 2055737 w 12192000"/>
              <a:gd name="connsiteY170" fmla="*/ 2047704 h 2237474"/>
              <a:gd name="connsiteX171" fmla="*/ 2042244 w 12192000"/>
              <a:gd name="connsiteY171" fmla="*/ 2055560 h 2237474"/>
              <a:gd name="connsiteX172" fmla="*/ 1976224 w 12192000"/>
              <a:gd name="connsiteY172" fmla="*/ 2074257 h 2237474"/>
              <a:gd name="connsiteX173" fmla="*/ 1877728 w 12192000"/>
              <a:gd name="connsiteY173" fmla="*/ 2101004 h 2237474"/>
              <a:gd name="connsiteX174" fmla="*/ 1759056 w 12192000"/>
              <a:gd name="connsiteY174" fmla="*/ 2125608 h 2237474"/>
              <a:gd name="connsiteX175" fmla="*/ 1637948 w 12192000"/>
              <a:gd name="connsiteY175" fmla="*/ 2172597 h 2237474"/>
              <a:gd name="connsiteX176" fmla="*/ 1434549 w 12192000"/>
              <a:gd name="connsiteY176" fmla="*/ 2234522 h 2237474"/>
              <a:gd name="connsiteX177" fmla="*/ 1398481 w 12192000"/>
              <a:gd name="connsiteY177" fmla="*/ 2237074 h 2237474"/>
              <a:gd name="connsiteX178" fmla="*/ 1398407 w 12192000"/>
              <a:gd name="connsiteY178" fmla="*/ 2237095 h 2237474"/>
              <a:gd name="connsiteX179" fmla="*/ 1370962 w 12192000"/>
              <a:gd name="connsiteY179" fmla="*/ 2237474 h 2237474"/>
              <a:gd name="connsiteX180" fmla="*/ 1356367 w 12192000"/>
              <a:gd name="connsiteY180" fmla="*/ 2235089 h 2237474"/>
              <a:gd name="connsiteX181" fmla="*/ 1324828 w 12192000"/>
              <a:gd name="connsiteY181" fmla="*/ 2231968 h 2237474"/>
              <a:gd name="connsiteX182" fmla="*/ 1297744 w 12192000"/>
              <a:gd name="connsiteY182" fmla="*/ 2235849 h 2237474"/>
              <a:gd name="connsiteX183" fmla="*/ 1286236 w 12192000"/>
              <a:gd name="connsiteY183" fmla="*/ 2233135 h 2237474"/>
              <a:gd name="connsiteX184" fmla="*/ 1283504 w 12192000"/>
              <a:gd name="connsiteY184" fmla="*/ 2233797 h 2237474"/>
              <a:gd name="connsiteX185" fmla="*/ 1279765 w 12192000"/>
              <a:gd name="connsiteY185" fmla="*/ 2229639 h 2237474"/>
              <a:gd name="connsiteX186" fmla="*/ 1195347 w 12192000"/>
              <a:gd name="connsiteY186" fmla="*/ 2212354 h 2237474"/>
              <a:gd name="connsiteX187" fmla="*/ 970251 w 12192000"/>
              <a:gd name="connsiteY187" fmla="*/ 2221029 h 2237474"/>
              <a:gd name="connsiteX188" fmla="*/ 812914 w 12192000"/>
              <a:gd name="connsiteY188" fmla="*/ 2202752 h 2237474"/>
              <a:gd name="connsiteX189" fmla="*/ 800195 w 12192000"/>
              <a:gd name="connsiteY189" fmla="*/ 2209407 h 2237474"/>
              <a:gd name="connsiteX190" fmla="*/ 784978 w 12192000"/>
              <a:gd name="connsiteY190" fmla="*/ 2212360 h 2237474"/>
              <a:gd name="connsiteX191" fmla="*/ 681987 w 12192000"/>
              <a:gd name="connsiteY191" fmla="*/ 2216757 h 2237474"/>
              <a:gd name="connsiteX192" fmla="*/ 669923 w 12192000"/>
              <a:gd name="connsiteY192" fmla="*/ 2211682 h 2237474"/>
              <a:gd name="connsiteX193" fmla="*/ 648680 w 12192000"/>
              <a:gd name="connsiteY193" fmla="*/ 2206229 h 2237474"/>
              <a:gd name="connsiteX194" fmla="*/ 597225 w 12192000"/>
              <a:gd name="connsiteY194" fmla="*/ 2180999 h 2237474"/>
              <a:gd name="connsiteX195" fmla="*/ 558449 w 12192000"/>
              <a:gd name="connsiteY195" fmla="*/ 2182346 h 2237474"/>
              <a:gd name="connsiteX196" fmla="*/ 550517 w 12192000"/>
              <a:gd name="connsiteY196" fmla="*/ 2182060 h 2237474"/>
              <a:gd name="connsiteX197" fmla="*/ 550309 w 12192000"/>
              <a:gd name="connsiteY197" fmla="*/ 2181825 h 2237474"/>
              <a:gd name="connsiteX198" fmla="*/ 541836 w 12192000"/>
              <a:gd name="connsiteY198" fmla="*/ 2181063 h 2237474"/>
              <a:gd name="connsiteX199" fmla="*/ 536057 w 12192000"/>
              <a:gd name="connsiteY199" fmla="*/ 2181537 h 2237474"/>
              <a:gd name="connsiteX200" fmla="*/ 520671 w 12192000"/>
              <a:gd name="connsiteY200" fmla="*/ 2180980 h 2237474"/>
              <a:gd name="connsiteX201" fmla="*/ 515024 w 12192000"/>
              <a:gd name="connsiteY201" fmla="*/ 2179258 h 2237474"/>
              <a:gd name="connsiteX202" fmla="*/ 512278 w 12192000"/>
              <a:gd name="connsiteY202" fmla="*/ 2176369 h 2237474"/>
              <a:gd name="connsiteX203" fmla="*/ 480419 w 12192000"/>
              <a:gd name="connsiteY203" fmla="*/ 2167807 h 2237474"/>
              <a:gd name="connsiteX204" fmla="*/ 413835 w 12192000"/>
              <a:gd name="connsiteY204" fmla="*/ 2156783 h 2237474"/>
              <a:gd name="connsiteX205" fmla="*/ 376513 w 12192000"/>
              <a:gd name="connsiteY205" fmla="*/ 2154014 h 2237474"/>
              <a:gd name="connsiteX206" fmla="*/ 273386 w 12192000"/>
              <a:gd name="connsiteY206" fmla="*/ 2142551 h 2237474"/>
              <a:gd name="connsiteX207" fmla="*/ 169207 w 12192000"/>
              <a:gd name="connsiteY207" fmla="*/ 2128100 h 2237474"/>
              <a:gd name="connsiteX208" fmla="*/ 93149 w 12192000"/>
              <a:gd name="connsiteY208" fmla="*/ 2105324 h 2237474"/>
              <a:gd name="connsiteX209" fmla="*/ 88109 w 12192000"/>
              <a:gd name="connsiteY209" fmla="*/ 2106704 h 2237474"/>
              <a:gd name="connsiteX210" fmla="*/ 80022 w 12192000"/>
              <a:gd name="connsiteY210" fmla="*/ 2107254 h 2237474"/>
              <a:gd name="connsiteX211" fmla="*/ 79717 w 12192000"/>
              <a:gd name="connsiteY211" fmla="*/ 2107046 h 2237474"/>
              <a:gd name="connsiteX212" fmla="*/ 72352 w 12192000"/>
              <a:gd name="connsiteY212" fmla="*/ 2107991 h 2237474"/>
              <a:gd name="connsiteX213" fmla="*/ 37645 w 12192000"/>
              <a:gd name="connsiteY213" fmla="*/ 2115401 h 2237474"/>
              <a:gd name="connsiteX214" fmla="*/ 4572 w 12192000"/>
              <a:gd name="connsiteY214" fmla="*/ 2111091 h 2237474"/>
              <a:gd name="connsiteX215" fmla="*/ 0 w 12192000"/>
              <a:gd name="connsiteY215" fmla="*/ 2110468 h 2237474"/>
              <a:gd name="connsiteX216" fmla="*/ 0 w 12192000"/>
              <a:gd name="connsiteY21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823800 w 12192000"/>
              <a:gd name="connsiteY24" fmla="*/ 866604 h 2237474"/>
              <a:gd name="connsiteX25" fmla="*/ 9761459 w 12192000"/>
              <a:gd name="connsiteY25" fmla="*/ 862394 h 2237474"/>
              <a:gd name="connsiteX26" fmla="*/ 9705768 w 12192000"/>
              <a:gd name="connsiteY26" fmla="*/ 894610 h 2237474"/>
              <a:gd name="connsiteX27" fmla="*/ 9683005 w 12192000"/>
              <a:gd name="connsiteY27" fmla="*/ 894128 h 2237474"/>
              <a:gd name="connsiteX28" fmla="*/ 9594438 w 12192000"/>
              <a:gd name="connsiteY28" fmla="*/ 919051 h 2237474"/>
              <a:gd name="connsiteX29" fmla="*/ 9577033 w 12192000"/>
              <a:gd name="connsiteY29" fmla="*/ 922857 h 2237474"/>
              <a:gd name="connsiteX30" fmla="*/ 9544189 w 12192000"/>
              <a:gd name="connsiteY30" fmla="*/ 938966 h 2237474"/>
              <a:gd name="connsiteX31" fmla="*/ 9500499 w 12192000"/>
              <a:gd name="connsiteY31" fmla="*/ 954680 h 2237474"/>
              <a:gd name="connsiteX32" fmla="*/ 9428195 w 12192000"/>
              <a:gd name="connsiteY32" fmla="*/ 986225 h 2237474"/>
              <a:gd name="connsiteX33" fmla="*/ 9410017 w 12192000"/>
              <a:gd name="connsiteY33" fmla="*/ 993931 h 2237474"/>
              <a:gd name="connsiteX34" fmla="*/ 9392919 w 12192000"/>
              <a:gd name="connsiteY34" fmla="*/ 994656 h 2237474"/>
              <a:gd name="connsiteX35" fmla="*/ 9278619 w 12192000"/>
              <a:gd name="connsiteY35" fmla="*/ 1011878 h 2237474"/>
              <a:gd name="connsiteX36" fmla="*/ 9268019 w 12192000"/>
              <a:gd name="connsiteY36" fmla="*/ 1007442 h 2237474"/>
              <a:gd name="connsiteX37" fmla="*/ 9234662 w 12192000"/>
              <a:gd name="connsiteY37" fmla="*/ 1023056 h 2237474"/>
              <a:gd name="connsiteX38" fmla="*/ 9181033 w 12192000"/>
              <a:gd name="connsiteY38" fmla="*/ 1037921 h 2237474"/>
              <a:gd name="connsiteX39" fmla="*/ 9155969 w 12192000"/>
              <a:gd name="connsiteY39" fmla="*/ 1046804 h 2237474"/>
              <a:gd name="connsiteX40" fmla="*/ 9133985 w 12192000"/>
              <a:gd name="connsiteY40" fmla="*/ 1046450 h 2237474"/>
              <a:gd name="connsiteX41" fmla="*/ 9012987 w 12192000"/>
              <a:gd name="connsiteY41" fmla="*/ 1061986 h 2237474"/>
              <a:gd name="connsiteX42" fmla="*/ 8968445 w 12192000"/>
              <a:gd name="connsiteY42" fmla="*/ 1052169 h 2237474"/>
              <a:gd name="connsiteX43" fmla="*/ 8958984 w 12192000"/>
              <a:gd name="connsiteY43" fmla="*/ 1057212 h 2237474"/>
              <a:gd name="connsiteX44" fmla="*/ 8886001 w 12192000"/>
              <a:gd name="connsiteY44" fmla="*/ 1067468 h 2237474"/>
              <a:gd name="connsiteX45" fmla="*/ 8838610 w 12192000"/>
              <a:gd name="connsiteY45" fmla="*/ 1075091 h 2237474"/>
              <a:gd name="connsiteX46" fmla="*/ 8750383 w 12192000"/>
              <a:gd name="connsiteY46" fmla="*/ 1097387 h 2237474"/>
              <a:gd name="connsiteX47" fmla="*/ 8697365 w 12192000"/>
              <a:gd name="connsiteY47" fmla="*/ 1105869 h 2237474"/>
              <a:gd name="connsiteX48" fmla="*/ 8665605 w 12192000"/>
              <a:gd name="connsiteY48" fmla="*/ 1110791 h 2237474"/>
              <a:gd name="connsiteX49" fmla="*/ 8584946 w 12192000"/>
              <a:gd name="connsiteY49" fmla="*/ 1135226 h 2237474"/>
              <a:gd name="connsiteX50" fmla="*/ 8460755 w 12192000"/>
              <a:gd name="connsiteY50" fmla="*/ 1203427 h 2237474"/>
              <a:gd name="connsiteX51" fmla="*/ 8419755 w 12192000"/>
              <a:gd name="connsiteY51" fmla="*/ 1216260 h 2237474"/>
              <a:gd name="connsiteX52" fmla="*/ 8411626 w 12192000"/>
              <a:gd name="connsiteY52" fmla="*/ 1214397 h 2237474"/>
              <a:gd name="connsiteX53" fmla="*/ 8363469 w 12192000"/>
              <a:gd name="connsiteY53" fmla="*/ 1246658 h 2237474"/>
              <a:gd name="connsiteX54" fmla="*/ 8275497 w 12192000"/>
              <a:gd name="connsiteY54" fmla="*/ 1264396 h 2237474"/>
              <a:gd name="connsiteX55" fmla="*/ 8206287 w 12192000"/>
              <a:gd name="connsiteY55" fmla="*/ 1273060 h 2237474"/>
              <a:gd name="connsiteX56" fmla="*/ 8168705 w 12192000"/>
              <a:gd name="connsiteY56" fmla="*/ 1279956 h 2237474"/>
              <a:gd name="connsiteX57" fmla="*/ 8139997 w 12192000"/>
              <a:gd name="connsiteY57" fmla="*/ 1282713 h 2237474"/>
              <a:gd name="connsiteX58" fmla="*/ 8074238 w 12192000"/>
              <a:gd name="connsiteY58" fmla="*/ 1301895 h 2237474"/>
              <a:gd name="connsiteX59" fmla="*/ 7968292 w 12192000"/>
              <a:gd name="connsiteY59" fmla="*/ 1338779 h 2237474"/>
              <a:gd name="connsiteX60" fmla="*/ 7945122 w 12192000"/>
              <a:gd name="connsiteY60" fmla="*/ 1345477 h 2237474"/>
              <a:gd name="connsiteX61" fmla="*/ 7902328 w 12192000"/>
              <a:gd name="connsiteY61" fmla="*/ 1345865 h 2237474"/>
              <a:gd name="connsiteX62" fmla="*/ 7875879 w 12192000"/>
              <a:gd name="connsiteY62" fmla="*/ 1345646 h 2237474"/>
              <a:gd name="connsiteX63" fmla="*/ 7840612 w 12192000"/>
              <a:gd name="connsiteY63" fmla="*/ 1369373 h 2237474"/>
              <a:gd name="connsiteX64" fmla="*/ 7786819 w 12192000"/>
              <a:gd name="connsiteY64" fmla="*/ 1378970 h 2237474"/>
              <a:gd name="connsiteX65" fmla="*/ 7548172 w 12192000"/>
              <a:gd name="connsiteY65" fmla="*/ 1417460 h 2237474"/>
              <a:gd name="connsiteX66" fmla="*/ 7483437 w 12192000"/>
              <a:gd name="connsiteY66" fmla="*/ 1478152 h 2237474"/>
              <a:gd name="connsiteX67" fmla="*/ 7377870 w 12192000"/>
              <a:gd name="connsiteY67" fmla="*/ 1523319 h 2237474"/>
              <a:gd name="connsiteX68" fmla="*/ 7230737 w 12192000"/>
              <a:gd name="connsiteY68" fmla="*/ 1562633 h 2237474"/>
              <a:gd name="connsiteX69" fmla="*/ 7224458 w 12192000"/>
              <a:gd name="connsiteY69" fmla="*/ 1573008 h 2237474"/>
              <a:gd name="connsiteX70" fmla="*/ 7213486 w 12192000"/>
              <a:gd name="connsiteY70" fmla="*/ 1580987 h 2237474"/>
              <a:gd name="connsiteX71" fmla="*/ 7183121 w 12192000"/>
              <a:gd name="connsiteY71" fmla="*/ 1595162 h 2237474"/>
              <a:gd name="connsiteX72" fmla="*/ 7164601 w 12192000"/>
              <a:gd name="connsiteY72" fmla="*/ 1606490 h 2237474"/>
              <a:gd name="connsiteX73" fmla="*/ 7114651 w 12192000"/>
              <a:gd name="connsiteY73" fmla="*/ 1620959 h 2237474"/>
              <a:gd name="connsiteX74" fmla="*/ 7092727 w 12192000"/>
              <a:gd name="connsiteY74" fmla="*/ 1623628 h 2237474"/>
              <a:gd name="connsiteX75" fmla="*/ 7031309 w 12192000"/>
              <a:gd name="connsiteY75" fmla="*/ 1619451 h 2237474"/>
              <a:gd name="connsiteX76" fmla="*/ 6999084 w 12192000"/>
              <a:gd name="connsiteY76" fmla="*/ 1634317 h 2237474"/>
              <a:gd name="connsiteX77" fmla="*/ 6992107 w 12192000"/>
              <a:gd name="connsiteY77" fmla="*/ 1636860 h 2237474"/>
              <a:gd name="connsiteX78" fmla="*/ 6991765 w 12192000"/>
              <a:gd name="connsiteY78" fmla="*/ 1636725 h 2237474"/>
              <a:gd name="connsiteX79" fmla="*/ 6900177 w 12192000"/>
              <a:gd name="connsiteY79" fmla="*/ 1636016 h 2237474"/>
              <a:gd name="connsiteX80" fmla="*/ 6795372 w 12192000"/>
              <a:gd name="connsiteY80" fmla="*/ 1644845 h 2237474"/>
              <a:gd name="connsiteX81" fmla="*/ 6692251 w 12192000"/>
              <a:gd name="connsiteY81" fmla="*/ 1656357 h 2237474"/>
              <a:gd name="connsiteX82" fmla="*/ 6655235 w 12192000"/>
              <a:gd name="connsiteY82" fmla="*/ 1661869 h 2237474"/>
              <a:gd name="connsiteX83" fmla="*/ 6587857 w 12192000"/>
              <a:gd name="connsiteY83" fmla="*/ 1665769 h 2237474"/>
              <a:gd name="connsiteX84" fmla="*/ 6554894 w 12192000"/>
              <a:gd name="connsiteY84" fmla="*/ 1664428 h 2237474"/>
              <a:gd name="connsiteX85" fmla="*/ 6516595 w 12192000"/>
              <a:gd name="connsiteY85" fmla="*/ 1667475 h 2237474"/>
              <a:gd name="connsiteX86" fmla="*/ 6508541 w 12192000"/>
              <a:gd name="connsiteY86" fmla="*/ 1668757 h 2237474"/>
              <a:gd name="connsiteX87" fmla="*/ 6471012 w 12192000"/>
              <a:gd name="connsiteY87" fmla="*/ 1678604 h 2237474"/>
              <a:gd name="connsiteX88" fmla="*/ 6415265 w 12192000"/>
              <a:gd name="connsiteY88" fmla="*/ 1665317 h 2237474"/>
              <a:gd name="connsiteX89" fmla="*/ 6364035 w 12192000"/>
              <a:gd name="connsiteY89" fmla="*/ 1667683 h 2237474"/>
              <a:gd name="connsiteX90" fmla="*/ 6280959 w 12192000"/>
              <a:gd name="connsiteY90" fmla="*/ 1689329 h 2237474"/>
              <a:gd name="connsiteX91" fmla="*/ 6243319 w 12192000"/>
              <a:gd name="connsiteY91" fmla="*/ 1695560 h 2237474"/>
              <a:gd name="connsiteX92" fmla="*/ 6098321 w 12192000"/>
              <a:gd name="connsiteY92" fmla="*/ 1721646 h 2237474"/>
              <a:gd name="connsiteX93" fmla="*/ 5880652 w 12192000"/>
              <a:gd name="connsiteY93" fmla="*/ 1779643 h 2237474"/>
              <a:gd name="connsiteX94" fmla="*/ 5785959 w 12192000"/>
              <a:gd name="connsiteY94" fmla="*/ 1775307 h 2237474"/>
              <a:gd name="connsiteX95" fmla="*/ 5643534 w 12192000"/>
              <a:gd name="connsiteY95" fmla="*/ 1802919 h 2237474"/>
              <a:gd name="connsiteX96" fmla="*/ 5518799 w 12192000"/>
              <a:gd name="connsiteY96" fmla="*/ 1818312 h 2237474"/>
              <a:gd name="connsiteX97" fmla="*/ 5505014 w 12192000"/>
              <a:gd name="connsiteY97" fmla="*/ 1819259 h 2237474"/>
              <a:gd name="connsiteX98" fmla="*/ 5453307 w 12192000"/>
              <a:gd name="connsiteY98" fmla="*/ 1815450 h 2237474"/>
              <a:gd name="connsiteX99" fmla="*/ 5364192 w 12192000"/>
              <a:gd name="connsiteY99" fmla="*/ 1826074 h 2237474"/>
              <a:gd name="connsiteX100" fmla="*/ 5350380 w 12192000"/>
              <a:gd name="connsiteY100" fmla="*/ 1830891 h 2237474"/>
              <a:gd name="connsiteX101" fmla="*/ 5259633 w 12192000"/>
              <a:gd name="connsiteY101" fmla="*/ 1837160 h 2237474"/>
              <a:gd name="connsiteX102" fmla="*/ 5197513 w 12192000"/>
              <a:gd name="connsiteY102" fmla="*/ 1844718 h 2237474"/>
              <a:gd name="connsiteX103" fmla="*/ 5168852 w 12192000"/>
              <a:gd name="connsiteY103" fmla="*/ 1844846 h 2237474"/>
              <a:gd name="connsiteX104" fmla="*/ 5114927 w 12192000"/>
              <a:gd name="connsiteY104" fmla="*/ 1847827 h 2237474"/>
              <a:gd name="connsiteX105" fmla="*/ 5108970 w 12192000"/>
              <a:gd name="connsiteY105" fmla="*/ 1847935 h 2237474"/>
              <a:gd name="connsiteX106" fmla="*/ 5067961 w 12192000"/>
              <a:gd name="connsiteY106" fmla="*/ 1845917 h 2237474"/>
              <a:gd name="connsiteX107" fmla="*/ 5007075 w 12192000"/>
              <a:gd name="connsiteY107" fmla="*/ 1838626 h 2237474"/>
              <a:gd name="connsiteX108" fmla="*/ 4944087 w 12192000"/>
              <a:gd name="connsiteY108" fmla="*/ 1823332 h 2237474"/>
              <a:gd name="connsiteX109" fmla="*/ 4907662 w 12192000"/>
              <a:gd name="connsiteY109" fmla="*/ 1816900 h 2237474"/>
              <a:gd name="connsiteX110" fmla="*/ 4882386 w 12192000"/>
              <a:gd name="connsiteY110" fmla="*/ 1809844 h 2237474"/>
              <a:gd name="connsiteX111" fmla="*/ 4811440 w 12192000"/>
              <a:gd name="connsiteY111" fmla="*/ 1804655 h 2237474"/>
              <a:gd name="connsiteX112" fmla="*/ 4691075 w 12192000"/>
              <a:gd name="connsiteY112" fmla="*/ 1801389 h 2237474"/>
              <a:gd name="connsiteX113" fmla="*/ 4611738 w 12192000"/>
              <a:gd name="connsiteY113" fmla="*/ 1776964 h 2237474"/>
              <a:gd name="connsiteX114" fmla="*/ 4560070 w 12192000"/>
              <a:gd name="connsiteY114" fmla="*/ 1785640 h 2237474"/>
              <a:gd name="connsiteX115" fmla="*/ 4536503 w 12192000"/>
              <a:gd name="connsiteY115" fmla="*/ 1785334 h 2237474"/>
              <a:gd name="connsiteX116" fmla="*/ 4513724 w 12192000"/>
              <a:gd name="connsiteY116" fmla="*/ 1791996 h 2237474"/>
              <a:gd name="connsiteX117" fmla="*/ 4459810 w 12192000"/>
              <a:gd name="connsiteY117" fmla="*/ 1797886 h 2237474"/>
              <a:gd name="connsiteX118" fmla="*/ 4379064 w 12192000"/>
              <a:gd name="connsiteY118" fmla="*/ 1817177 h 2237474"/>
              <a:gd name="connsiteX119" fmla="*/ 4319209 w 12192000"/>
              <a:gd name="connsiteY119" fmla="*/ 1834833 h 2237474"/>
              <a:gd name="connsiteX120" fmla="*/ 4290981 w 12192000"/>
              <a:gd name="connsiteY120" fmla="*/ 1839677 h 2237474"/>
              <a:gd name="connsiteX121" fmla="*/ 4285792 w 12192000"/>
              <a:gd name="connsiteY121" fmla="*/ 1836231 h 2237474"/>
              <a:gd name="connsiteX122" fmla="*/ 4238372 w 12192000"/>
              <a:gd name="connsiteY122" fmla="*/ 1851480 h 2237474"/>
              <a:gd name="connsiteX123" fmla="*/ 4232517 w 12192000"/>
              <a:gd name="connsiteY123" fmla="*/ 1852567 h 2237474"/>
              <a:gd name="connsiteX124" fmla="*/ 4191732 w 12192000"/>
              <a:gd name="connsiteY124" fmla="*/ 1857328 h 2237474"/>
              <a:gd name="connsiteX125" fmla="*/ 4065532 w 12192000"/>
              <a:gd name="connsiteY125" fmla="*/ 1855477 h 2237474"/>
              <a:gd name="connsiteX126" fmla="*/ 4028460 w 12192000"/>
              <a:gd name="connsiteY126" fmla="*/ 1855137 h 2237474"/>
              <a:gd name="connsiteX127" fmla="*/ 4002267 w 12192000"/>
              <a:gd name="connsiteY127" fmla="*/ 1852352 h 2237474"/>
              <a:gd name="connsiteX128" fmla="*/ 3931396 w 12192000"/>
              <a:gd name="connsiteY128" fmla="*/ 1858915 h 2237474"/>
              <a:gd name="connsiteX129" fmla="*/ 3812162 w 12192000"/>
              <a:gd name="connsiteY129" fmla="*/ 1875501 h 2237474"/>
              <a:gd name="connsiteX130" fmla="*/ 3729530 w 12192000"/>
              <a:gd name="connsiteY130" fmla="*/ 1864513 h 2237474"/>
              <a:gd name="connsiteX131" fmla="*/ 3680177 w 12192000"/>
              <a:gd name="connsiteY131" fmla="*/ 1881552 h 2237474"/>
              <a:gd name="connsiteX132" fmla="*/ 3567259 w 12192000"/>
              <a:gd name="connsiteY132" fmla="*/ 1893482 h 2237474"/>
              <a:gd name="connsiteX133" fmla="*/ 3405770 w 12192000"/>
              <a:gd name="connsiteY133" fmla="*/ 1904591 h 2237474"/>
              <a:gd name="connsiteX134" fmla="*/ 3280097 w 12192000"/>
              <a:gd name="connsiteY134" fmla="*/ 1919610 h 2237474"/>
              <a:gd name="connsiteX135" fmla="*/ 3123424 w 12192000"/>
              <a:gd name="connsiteY135" fmla="*/ 1952930 h 2237474"/>
              <a:gd name="connsiteX136" fmla="*/ 3009910 w 12192000"/>
              <a:gd name="connsiteY136" fmla="*/ 1957866 h 2237474"/>
              <a:gd name="connsiteX137" fmla="*/ 2995934 w 12192000"/>
              <a:gd name="connsiteY137" fmla="*/ 1967085 h 2237474"/>
              <a:gd name="connsiteX138" fmla="*/ 2980071 w 12192000"/>
              <a:gd name="connsiteY138" fmla="*/ 1972988 h 2237474"/>
              <a:gd name="connsiteX139" fmla="*/ 2978094 w 12192000"/>
              <a:gd name="connsiteY139" fmla="*/ 1972369 h 2237474"/>
              <a:gd name="connsiteX140" fmla="*/ 2942858 w 12192000"/>
              <a:gd name="connsiteY140" fmla="*/ 1981367 h 2237474"/>
              <a:gd name="connsiteX141" fmla="*/ 2875436 w 12192000"/>
              <a:gd name="connsiteY141" fmla="*/ 1996977 h 2237474"/>
              <a:gd name="connsiteX142" fmla="*/ 2874892 w 12192000"/>
              <a:gd name="connsiteY142" fmla="*/ 1996085 h 2237474"/>
              <a:gd name="connsiteX143" fmla="*/ 2864145 w 12192000"/>
              <a:gd name="connsiteY143" fmla="*/ 1994061 h 2237474"/>
              <a:gd name="connsiteX144" fmla="*/ 2843662 w 12192000"/>
              <a:gd name="connsiteY144" fmla="*/ 1992498 h 2237474"/>
              <a:gd name="connsiteX145" fmla="*/ 2796128 w 12192000"/>
              <a:gd name="connsiteY145" fmla="*/ 1976403 h 2237474"/>
              <a:gd name="connsiteX146" fmla="*/ 2756784 w 12192000"/>
              <a:gd name="connsiteY146" fmla="*/ 1985116 h 2237474"/>
              <a:gd name="connsiteX147" fmla="*/ 2748833 w 12192000"/>
              <a:gd name="connsiteY147" fmla="*/ 1986323 h 2237474"/>
              <a:gd name="connsiteX148" fmla="*/ 2748661 w 12192000"/>
              <a:gd name="connsiteY148" fmla="*/ 1986122 h 2237474"/>
              <a:gd name="connsiteX149" fmla="*/ 2740251 w 12192000"/>
              <a:gd name="connsiteY149" fmla="*/ 1986946 h 2237474"/>
              <a:gd name="connsiteX150" fmla="*/ 2718916 w 12192000"/>
              <a:gd name="connsiteY150" fmla="*/ 1990867 h 2237474"/>
              <a:gd name="connsiteX151" fmla="*/ 2713522 w 12192000"/>
              <a:gd name="connsiteY151" fmla="*/ 1990173 h 2237474"/>
              <a:gd name="connsiteX152" fmla="*/ 2680597 w 12192000"/>
              <a:gd name="connsiteY152" fmla="*/ 1984996 h 2237474"/>
              <a:gd name="connsiteX153" fmla="*/ 2578178 w 12192000"/>
              <a:gd name="connsiteY153" fmla="*/ 1990531 h 2237474"/>
              <a:gd name="connsiteX154" fmla="*/ 2476147 w 12192000"/>
              <a:gd name="connsiteY154" fmla="*/ 1998305 h 2237474"/>
              <a:gd name="connsiteX155" fmla="*/ 2373568 w 12192000"/>
              <a:gd name="connsiteY155" fmla="*/ 2003219 h 2237474"/>
              <a:gd name="connsiteX156" fmla="*/ 2321399 w 12192000"/>
              <a:gd name="connsiteY156" fmla="*/ 1989467 h 2237474"/>
              <a:gd name="connsiteX157" fmla="*/ 2315525 w 12192000"/>
              <a:gd name="connsiteY157" fmla="*/ 1989708 h 2237474"/>
              <a:gd name="connsiteX158" fmla="*/ 2300792 w 12192000"/>
              <a:gd name="connsiteY158" fmla="*/ 1994290 h 2237474"/>
              <a:gd name="connsiteX159" fmla="*/ 2295469 w 12192000"/>
              <a:gd name="connsiteY159" fmla="*/ 1996659 h 2237474"/>
              <a:gd name="connsiteX160" fmla="*/ 2287219 w 12192000"/>
              <a:gd name="connsiteY160" fmla="*/ 1998750 h 2237474"/>
              <a:gd name="connsiteX161" fmla="*/ 2286948 w 12192000"/>
              <a:gd name="connsiteY161" fmla="*/ 1998596 h 2237474"/>
              <a:gd name="connsiteX162" fmla="*/ 2243069 w 12192000"/>
              <a:gd name="connsiteY162" fmla="*/ 2015111 h 2237474"/>
              <a:gd name="connsiteX163" fmla="*/ 2186609 w 12192000"/>
              <a:gd name="connsiteY163" fmla="*/ 2008263 h 2237474"/>
              <a:gd name="connsiteX164" fmla="*/ 2164831 w 12192000"/>
              <a:gd name="connsiteY164" fmla="*/ 2010143 h 2237474"/>
              <a:gd name="connsiteX165" fmla="*/ 2152836 w 12192000"/>
              <a:gd name="connsiteY165" fmla="*/ 2010048 h 2237474"/>
              <a:gd name="connsiteX166" fmla="*/ 2117102 w 12192000"/>
              <a:gd name="connsiteY166" fmla="*/ 2023004 h 2237474"/>
              <a:gd name="connsiteX167" fmla="*/ 2111935 w 12192000"/>
              <a:gd name="connsiteY167" fmla="*/ 2023163 h 2237474"/>
              <a:gd name="connsiteX168" fmla="*/ 2089991 w 12192000"/>
              <a:gd name="connsiteY168" fmla="*/ 2034193 h 2237474"/>
              <a:gd name="connsiteX169" fmla="*/ 2058061 w 12192000"/>
              <a:gd name="connsiteY169" fmla="*/ 2047942 h 2237474"/>
              <a:gd name="connsiteX170" fmla="*/ 2055737 w 12192000"/>
              <a:gd name="connsiteY170" fmla="*/ 2047704 h 2237474"/>
              <a:gd name="connsiteX171" fmla="*/ 2042244 w 12192000"/>
              <a:gd name="connsiteY171" fmla="*/ 2055560 h 2237474"/>
              <a:gd name="connsiteX172" fmla="*/ 1976224 w 12192000"/>
              <a:gd name="connsiteY172" fmla="*/ 2074257 h 2237474"/>
              <a:gd name="connsiteX173" fmla="*/ 1877728 w 12192000"/>
              <a:gd name="connsiteY173" fmla="*/ 2101004 h 2237474"/>
              <a:gd name="connsiteX174" fmla="*/ 1759056 w 12192000"/>
              <a:gd name="connsiteY174" fmla="*/ 2125608 h 2237474"/>
              <a:gd name="connsiteX175" fmla="*/ 1637948 w 12192000"/>
              <a:gd name="connsiteY175" fmla="*/ 2172597 h 2237474"/>
              <a:gd name="connsiteX176" fmla="*/ 1434549 w 12192000"/>
              <a:gd name="connsiteY176" fmla="*/ 2234522 h 2237474"/>
              <a:gd name="connsiteX177" fmla="*/ 1398481 w 12192000"/>
              <a:gd name="connsiteY177" fmla="*/ 2237074 h 2237474"/>
              <a:gd name="connsiteX178" fmla="*/ 1398407 w 12192000"/>
              <a:gd name="connsiteY178" fmla="*/ 2237095 h 2237474"/>
              <a:gd name="connsiteX179" fmla="*/ 1370962 w 12192000"/>
              <a:gd name="connsiteY179" fmla="*/ 2237474 h 2237474"/>
              <a:gd name="connsiteX180" fmla="*/ 1356367 w 12192000"/>
              <a:gd name="connsiteY180" fmla="*/ 2235089 h 2237474"/>
              <a:gd name="connsiteX181" fmla="*/ 1324828 w 12192000"/>
              <a:gd name="connsiteY181" fmla="*/ 2231968 h 2237474"/>
              <a:gd name="connsiteX182" fmla="*/ 1297744 w 12192000"/>
              <a:gd name="connsiteY182" fmla="*/ 2235849 h 2237474"/>
              <a:gd name="connsiteX183" fmla="*/ 1286236 w 12192000"/>
              <a:gd name="connsiteY183" fmla="*/ 2233135 h 2237474"/>
              <a:gd name="connsiteX184" fmla="*/ 1283504 w 12192000"/>
              <a:gd name="connsiteY184" fmla="*/ 2233797 h 2237474"/>
              <a:gd name="connsiteX185" fmla="*/ 1279765 w 12192000"/>
              <a:gd name="connsiteY185" fmla="*/ 2229639 h 2237474"/>
              <a:gd name="connsiteX186" fmla="*/ 1195347 w 12192000"/>
              <a:gd name="connsiteY186" fmla="*/ 2212354 h 2237474"/>
              <a:gd name="connsiteX187" fmla="*/ 970251 w 12192000"/>
              <a:gd name="connsiteY187" fmla="*/ 2221029 h 2237474"/>
              <a:gd name="connsiteX188" fmla="*/ 812914 w 12192000"/>
              <a:gd name="connsiteY188" fmla="*/ 2202752 h 2237474"/>
              <a:gd name="connsiteX189" fmla="*/ 800195 w 12192000"/>
              <a:gd name="connsiteY189" fmla="*/ 2209407 h 2237474"/>
              <a:gd name="connsiteX190" fmla="*/ 784978 w 12192000"/>
              <a:gd name="connsiteY190" fmla="*/ 2212360 h 2237474"/>
              <a:gd name="connsiteX191" fmla="*/ 681987 w 12192000"/>
              <a:gd name="connsiteY191" fmla="*/ 2216757 h 2237474"/>
              <a:gd name="connsiteX192" fmla="*/ 669923 w 12192000"/>
              <a:gd name="connsiteY192" fmla="*/ 2211682 h 2237474"/>
              <a:gd name="connsiteX193" fmla="*/ 648680 w 12192000"/>
              <a:gd name="connsiteY193" fmla="*/ 2206229 h 2237474"/>
              <a:gd name="connsiteX194" fmla="*/ 597225 w 12192000"/>
              <a:gd name="connsiteY194" fmla="*/ 2180999 h 2237474"/>
              <a:gd name="connsiteX195" fmla="*/ 558449 w 12192000"/>
              <a:gd name="connsiteY195" fmla="*/ 2182346 h 2237474"/>
              <a:gd name="connsiteX196" fmla="*/ 550517 w 12192000"/>
              <a:gd name="connsiteY196" fmla="*/ 2182060 h 2237474"/>
              <a:gd name="connsiteX197" fmla="*/ 550309 w 12192000"/>
              <a:gd name="connsiteY197" fmla="*/ 2181825 h 2237474"/>
              <a:gd name="connsiteX198" fmla="*/ 541836 w 12192000"/>
              <a:gd name="connsiteY198" fmla="*/ 2181063 h 2237474"/>
              <a:gd name="connsiteX199" fmla="*/ 536057 w 12192000"/>
              <a:gd name="connsiteY199" fmla="*/ 2181537 h 2237474"/>
              <a:gd name="connsiteX200" fmla="*/ 520671 w 12192000"/>
              <a:gd name="connsiteY200" fmla="*/ 2180980 h 2237474"/>
              <a:gd name="connsiteX201" fmla="*/ 515024 w 12192000"/>
              <a:gd name="connsiteY201" fmla="*/ 2179258 h 2237474"/>
              <a:gd name="connsiteX202" fmla="*/ 512278 w 12192000"/>
              <a:gd name="connsiteY202" fmla="*/ 2176369 h 2237474"/>
              <a:gd name="connsiteX203" fmla="*/ 480419 w 12192000"/>
              <a:gd name="connsiteY203" fmla="*/ 2167807 h 2237474"/>
              <a:gd name="connsiteX204" fmla="*/ 413835 w 12192000"/>
              <a:gd name="connsiteY204" fmla="*/ 2156783 h 2237474"/>
              <a:gd name="connsiteX205" fmla="*/ 376513 w 12192000"/>
              <a:gd name="connsiteY205" fmla="*/ 2154014 h 2237474"/>
              <a:gd name="connsiteX206" fmla="*/ 273386 w 12192000"/>
              <a:gd name="connsiteY206" fmla="*/ 2142551 h 2237474"/>
              <a:gd name="connsiteX207" fmla="*/ 169207 w 12192000"/>
              <a:gd name="connsiteY207" fmla="*/ 2128100 h 2237474"/>
              <a:gd name="connsiteX208" fmla="*/ 93149 w 12192000"/>
              <a:gd name="connsiteY208" fmla="*/ 2105324 h 2237474"/>
              <a:gd name="connsiteX209" fmla="*/ 88109 w 12192000"/>
              <a:gd name="connsiteY209" fmla="*/ 2106704 h 2237474"/>
              <a:gd name="connsiteX210" fmla="*/ 80022 w 12192000"/>
              <a:gd name="connsiteY210" fmla="*/ 2107254 h 2237474"/>
              <a:gd name="connsiteX211" fmla="*/ 79717 w 12192000"/>
              <a:gd name="connsiteY211" fmla="*/ 2107046 h 2237474"/>
              <a:gd name="connsiteX212" fmla="*/ 72352 w 12192000"/>
              <a:gd name="connsiteY212" fmla="*/ 2107991 h 2237474"/>
              <a:gd name="connsiteX213" fmla="*/ 37645 w 12192000"/>
              <a:gd name="connsiteY213" fmla="*/ 2115401 h 2237474"/>
              <a:gd name="connsiteX214" fmla="*/ 4572 w 12192000"/>
              <a:gd name="connsiteY214" fmla="*/ 2111091 h 2237474"/>
              <a:gd name="connsiteX215" fmla="*/ 0 w 12192000"/>
              <a:gd name="connsiteY215" fmla="*/ 2110468 h 2237474"/>
              <a:gd name="connsiteX216" fmla="*/ 0 w 12192000"/>
              <a:gd name="connsiteY21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836148 w 12192000"/>
              <a:gd name="connsiteY23" fmla="*/ 858312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46919 w 12192000"/>
              <a:gd name="connsiteY18" fmla="*/ 769960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114651 w 12192000"/>
              <a:gd name="connsiteY72" fmla="*/ 1620959 h 2237474"/>
              <a:gd name="connsiteX73" fmla="*/ 7092727 w 12192000"/>
              <a:gd name="connsiteY73" fmla="*/ 1623628 h 2237474"/>
              <a:gd name="connsiteX74" fmla="*/ 7031309 w 12192000"/>
              <a:gd name="connsiteY74" fmla="*/ 1619451 h 2237474"/>
              <a:gd name="connsiteX75" fmla="*/ 6999084 w 12192000"/>
              <a:gd name="connsiteY75" fmla="*/ 1634317 h 2237474"/>
              <a:gd name="connsiteX76" fmla="*/ 6992107 w 12192000"/>
              <a:gd name="connsiteY76" fmla="*/ 1636860 h 2237474"/>
              <a:gd name="connsiteX77" fmla="*/ 6991765 w 12192000"/>
              <a:gd name="connsiteY77" fmla="*/ 1636725 h 2237474"/>
              <a:gd name="connsiteX78" fmla="*/ 6900177 w 12192000"/>
              <a:gd name="connsiteY78" fmla="*/ 1636016 h 2237474"/>
              <a:gd name="connsiteX79" fmla="*/ 6795372 w 12192000"/>
              <a:gd name="connsiteY79" fmla="*/ 1644845 h 2237474"/>
              <a:gd name="connsiteX80" fmla="*/ 6692251 w 12192000"/>
              <a:gd name="connsiteY80" fmla="*/ 1656357 h 2237474"/>
              <a:gd name="connsiteX81" fmla="*/ 6655235 w 12192000"/>
              <a:gd name="connsiteY81" fmla="*/ 1661869 h 2237474"/>
              <a:gd name="connsiteX82" fmla="*/ 6587857 w 12192000"/>
              <a:gd name="connsiteY82" fmla="*/ 1665769 h 2237474"/>
              <a:gd name="connsiteX83" fmla="*/ 6554894 w 12192000"/>
              <a:gd name="connsiteY83" fmla="*/ 1664428 h 2237474"/>
              <a:gd name="connsiteX84" fmla="*/ 6516595 w 12192000"/>
              <a:gd name="connsiteY84" fmla="*/ 1667475 h 2237474"/>
              <a:gd name="connsiteX85" fmla="*/ 6508541 w 12192000"/>
              <a:gd name="connsiteY85" fmla="*/ 1668757 h 2237474"/>
              <a:gd name="connsiteX86" fmla="*/ 6471012 w 12192000"/>
              <a:gd name="connsiteY86" fmla="*/ 1678604 h 2237474"/>
              <a:gd name="connsiteX87" fmla="*/ 6415265 w 12192000"/>
              <a:gd name="connsiteY87" fmla="*/ 1665317 h 2237474"/>
              <a:gd name="connsiteX88" fmla="*/ 6364035 w 12192000"/>
              <a:gd name="connsiteY88" fmla="*/ 1667683 h 2237474"/>
              <a:gd name="connsiteX89" fmla="*/ 6280959 w 12192000"/>
              <a:gd name="connsiteY89" fmla="*/ 1689329 h 2237474"/>
              <a:gd name="connsiteX90" fmla="*/ 6243319 w 12192000"/>
              <a:gd name="connsiteY90" fmla="*/ 1695560 h 2237474"/>
              <a:gd name="connsiteX91" fmla="*/ 6098321 w 12192000"/>
              <a:gd name="connsiteY91" fmla="*/ 1721646 h 2237474"/>
              <a:gd name="connsiteX92" fmla="*/ 5880652 w 12192000"/>
              <a:gd name="connsiteY92" fmla="*/ 1779643 h 2237474"/>
              <a:gd name="connsiteX93" fmla="*/ 5785959 w 12192000"/>
              <a:gd name="connsiteY93" fmla="*/ 1775307 h 2237474"/>
              <a:gd name="connsiteX94" fmla="*/ 5643534 w 12192000"/>
              <a:gd name="connsiteY94" fmla="*/ 1802919 h 2237474"/>
              <a:gd name="connsiteX95" fmla="*/ 5518799 w 12192000"/>
              <a:gd name="connsiteY95" fmla="*/ 1818312 h 2237474"/>
              <a:gd name="connsiteX96" fmla="*/ 5505014 w 12192000"/>
              <a:gd name="connsiteY96" fmla="*/ 1819259 h 2237474"/>
              <a:gd name="connsiteX97" fmla="*/ 5453307 w 12192000"/>
              <a:gd name="connsiteY97" fmla="*/ 1815450 h 2237474"/>
              <a:gd name="connsiteX98" fmla="*/ 5364192 w 12192000"/>
              <a:gd name="connsiteY98" fmla="*/ 1826074 h 2237474"/>
              <a:gd name="connsiteX99" fmla="*/ 5350380 w 12192000"/>
              <a:gd name="connsiteY99" fmla="*/ 1830891 h 2237474"/>
              <a:gd name="connsiteX100" fmla="*/ 5259633 w 12192000"/>
              <a:gd name="connsiteY100" fmla="*/ 1837160 h 2237474"/>
              <a:gd name="connsiteX101" fmla="*/ 5197513 w 12192000"/>
              <a:gd name="connsiteY101" fmla="*/ 1844718 h 2237474"/>
              <a:gd name="connsiteX102" fmla="*/ 5168852 w 12192000"/>
              <a:gd name="connsiteY102" fmla="*/ 1844846 h 2237474"/>
              <a:gd name="connsiteX103" fmla="*/ 5114927 w 12192000"/>
              <a:gd name="connsiteY103" fmla="*/ 1847827 h 2237474"/>
              <a:gd name="connsiteX104" fmla="*/ 5108970 w 12192000"/>
              <a:gd name="connsiteY104" fmla="*/ 1847935 h 2237474"/>
              <a:gd name="connsiteX105" fmla="*/ 5067961 w 12192000"/>
              <a:gd name="connsiteY105" fmla="*/ 1845917 h 2237474"/>
              <a:gd name="connsiteX106" fmla="*/ 5007075 w 12192000"/>
              <a:gd name="connsiteY106" fmla="*/ 1838626 h 2237474"/>
              <a:gd name="connsiteX107" fmla="*/ 4944087 w 12192000"/>
              <a:gd name="connsiteY107" fmla="*/ 1823332 h 2237474"/>
              <a:gd name="connsiteX108" fmla="*/ 4907662 w 12192000"/>
              <a:gd name="connsiteY108" fmla="*/ 1816900 h 2237474"/>
              <a:gd name="connsiteX109" fmla="*/ 4882386 w 12192000"/>
              <a:gd name="connsiteY109" fmla="*/ 1809844 h 2237474"/>
              <a:gd name="connsiteX110" fmla="*/ 4811440 w 12192000"/>
              <a:gd name="connsiteY110" fmla="*/ 1804655 h 2237474"/>
              <a:gd name="connsiteX111" fmla="*/ 4691075 w 12192000"/>
              <a:gd name="connsiteY111" fmla="*/ 1801389 h 2237474"/>
              <a:gd name="connsiteX112" fmla="*/ 4611738 w 12192000"/>
              <a:gd name="connsiteY112" fmla="*/ 1776964 h 2237474"/>
              <a:gd name="connsiteX113" fmla="*/ 4560070 w 12192000"/>
              <a:gd name="connsiteY113" fmla="*/ 1785640 h 2237474"/>
              <a:gd name="connsiteX114" fmla="*/ 4536503 w 12192000"/>
              <a:gd name="connsiteY114" fmla="*/ 1785334 h 2237474"/>
              <a:gd name="connsiteX115" fmla="*/ 4513724 w 12192000"/>
              <a:gd name="connsiteY115" fmla="*/ 1791996 h 2237474"/>
              <a:gd name="connsiteX116" fmla="*/ 4459810 w 12192000"/>
              <a:gd name="connsiteY116" fmla="*/ 1797886 h 2237474"/>
              <a:gd name="connsiteX117" fmla="*/ 4379064 w 12192000"/>
              <a:gd name="connsiteY117" fmla="*/ 1817177 h 2237474"/>
              <a:gd name="connsiteX118" fmla="*/ 4319209 w 12192000"/>
              <a:gd name="connsiteY118" fmla="*/ 1834833 h 2237474"/>
              <a:gd name="connsiteX119" fmla="*/ 4290981 w 12192000"/>
              <a:gd name="connsiteY119" fmla="*/ 1839677 h 2237474"/>
              <a:gd name="connsiteX120" fmla="*/ 4285792 w 12192000"/>
              <a:gd name="connsiteY120" fmla="*/ 1836231 h 2237474"/>
              <a:gd name="connsiteX121" fmla="*/ 4238372 w 12192000"/>
              <a:gd name="connsiteY121" fmla="*/ 1851480 h 2237474"/>
              <a:gd name="connsiteX122" fmla="*/ 4232517 w 12192000"/>
              <a:gd name="connsiteY122" fmla="*/ 1852567 h 2237474"/>
              <a:gd name="connsiteX123" fmla="*/ 4191732 w 12192000"/>
              <a:gd name="connsiteY123" fmla="*/ 1857328 h 2237474"/>
              <a:gd name="connsiteX124" fmla="*/ 4065532 w 12192000"/>
              <a:gd name="connsiteY124" fmla="*/ 1855477 h 2237474"/>
              <a:gd name="connsiteX125" fmla="*/ 4028460 w 12192000"/>
              <a:gd name="connsiteY125" fmla="*/ 1855137 h 2237474"/>
              <a:gd name="connsiteX126" fmla="*/ 4002267 w 12192000"/>
              <a:gd name="connsiteY126" fmla="*/ 1852352 h 2237474"/>
              <a:gd name="connsiteX127" fmla="*/ 3931396 w 12192000"/>
              <a:gd name="connsiteY127" fmla="*/ 1858915 h 2237474"/>
              <a:gd name="connsiteX128" fmla="*/ 3812162 w 12192000"/>
              <a:gd name="connsiteY128" fmla="*/ 1875501 h 2237474"/>
              <a:gd name="connsiteX129" fmla="*/ 3729530 w 12192000"/>
              <a:gd name="connsiteY129" fmla="*/ 1864513 h 2237474"/>
              <a:gd name="connsiteX130" fmla="*/ 3680177 w 12192000"/>
              <a:gd name="connsiteY130" fmla="*/ 1881552 h 2237474"/>
              <a:gd name="connsiteX131" fmla="*/ 3567259 w 12192000"/>
              <a:gd name="connsiteY131" fmla="*/ 1893482 h 2237474"/>
              <a:gd name="connsiteX132" fmla="*/ 3405770 w 12192000"/>
              <a:gd name="connsiteY132" fmla="*/ 1904591 h 2237474"/>
              <a:gd name="connsiteX133" fmla="*/ 3280097 w 12192000"/>
              <a:gd name="connsiteY133" fmla="*/ 1919610 h 2237474"/>
              <a:gd name="connsiteX134" fmla="*/ 3123424 w 12192000"/>
              <a:gd name="connsiteY134" fmla="*/ 1952930 h 2237474"/>
              <a:gd name="connsiteX135" fmla="*/ 3009910 w 12192000"/>
              <a:gd name="connsiteY135" fmla="*/ 1957866 h 2237474"/>
              <a:gd name="connsiteX136" fmla="*/ 2995934 w 12192000"/>
              <a:gd name="connsiteY136" fmla="*/ 1967085 h 2237474"/>
              <a:gd name="connsiteX137" fmla="*/ 2980071 w 12192000"/>
              <a:gd name="connsiteY137" fmla="*/ 1972988 h 2237474"/>
              <a:gd name="connsiteX138" fmla="*/ 2978094 w 12192000"/>
              <a:gd name="connsiteY138" fmla="*/ 1972369 h 2237474"/>
              <a:gd name="connsiteX139" fmla="*/ 2942858 w 12192000"/>
              <a:gd name="connsiteY139" fmla="*/ 1981367 h 2237474"/>
              <a:gd name="connsiteX140" fmla="*/ 2875436 w 12192000"/>
              <a:gd name="connsiteY140" fmla="*/ 1996977 h 2237474"/>
              <a:gd name="connsiteX141" fmla="*/ 2874892 w 12192000"/>
              <a:gd name="connsiteY141" fmla="*/ 1996085 h 2237474"/>
              <a:gd name="connsiteX142" fmla="*/ 2864145 w 12192000"/>
              <a:gd name="connsiteY142" fmla="*/ 1994061 h 2237474"/>
              <a:gd name="connsiteX143" fmla="*/ 2843662 w 12192000"/>
              <a:gd name="connsiteY143" fmla="*/ 1992498 h 2237474"/>
              <a:gd name="connsiteX144" fmla="*/ 2796128 w 12192000"/>
              <a:gd name="connsiteY144" fmla="*/ 1976403 h 2237474"/>
              <a:gd name="connsiteX145" fmla="*/ 2756784 w 12192000"/>
              <a:gd name="connsiteY145" fmla="*/ 1985116 h 2237474"/>
              <a:gd name="connsiteX146" fmla="*/ 2748833 w 12192000"/>
              <a:gd name="connsiteY146" fmla="*/ 1986323 h 2237474"/>
              <a:gd name="connsiteX147" fmla="*/ 2748661 w 12192000"/>
              <a:gd name="connsiteY147" fmla="*/ 1986122 h 2237474"/>
              <a:gd name="connsiteX148" fmla="*/ 2740251 w 12192000"/>
              <a:gd name="connsiteY148" fmla="*/ 1986946 h 2237474"/>
              <a:gd name="connsiteX149" fmla="*/ 2718916 w 12192000"/>
              <a:gd name="connsiteY149" fmla="*/ 1990867 h 2237474"/>
              <a:gd name="connsiteX150" fmla="*/ 2713522 w 12192000"/>
              <a:gd name="connsiteY150" fmla="*/ 1990173 h 2237474"/>
              <a:gd name="connsiteX151" fmla="*/ 2680597 w 12192000"/>
              <a:gd name="connsiteY151" fmla="*/ 1984996 h 2237474"/>
              <a:gd name="connsiteX152" fmla="*/ 2578178 w 12192000"/>
              <a:gd name="connsiteY152" fmla="*/ 1990531 h 2237474"/>
              <a:gd name="connsiteX153" fmla="*/ 2476147 w 12192000"/>
              <a:gd name="connsiteY153" fmla="*/ 1998305 h 2237474"/>
              <a:gd name="connsiteX154" fmla="*/ 2373568 w 12192000"/>
              <a:gd name="connsiteY154" fmla="*/ 2003219 h 2237474"/>
              <a:gd name="connsiteX155" fmla="*/ 2321399 w 12192000"/>
              <a:gd name="connsiteY155" fmla="*/ 1989467 h 2237474"/>
              <a:gd name="connsiteX156" fmla="*/ 2315525 w 12192000"/>
              <a:gd name="connsiteY156" fmla="*/ 1989708 h 2237474"/>
              <a:gd name="connsiteX157" fmla="*/ 2300792 w 12192000"/>
              <a:gd name="connsiteY157" fmla="*/ 1994290 h 2237474"/>
              <a:gd name="connsiteX158" fmla="*/ 2295469 w 12192000"/>
              <a:gd name="connsiteY158" fmla="*/ 1996659 h 2237474"/>
              <a:gd name="connsiteX159" fmla="*/ 2287219 w 12192000"/>
              <a:gd name="connsiteY159" fmla="*/ 1998750 h 2237474"/>
              <a:gd name="connsiteX160" fmla="*/ 2286948 w 12192000"/>
              <a:gd name="connsiteY160" fmla="*/ 1998596 h 2237474"/>
              <a:gd name="connsiteX161" fmla="*/ 2243069 w 12192000"/>
              <a:gd name="connsiteY161" fmla="*/ 2015111 h 2237474"/>
              <a:gd name="connsiteX162" fmla="*/ 2186609 w 12192000"/>
              <a:gd name="connsiteY162" fmla="*/ 2008263 h 2237474"/>
              <a:gd name="connsiteX163" fmla="*/ 2164831 w 12192000"/>
              <a:gd name="connsiteY163" fmla="*/ 2010143 h 2237474"/>
              <a:gd name="connsiteX164" fmla="*/ 2152836 w 12192000"/>
              <a:gd name="connsiteY164" fmla="*/ 2010048 h 2237474"/>
              <a:gd name="connsiteX165" fmla="*/ 2117102 w 12192000"/>
              <a:gd name="connsiteY165" fmla="*/ 2023004 h 2237474"/>
              <a:gd name="connsiteX166" fmla="*/ 2111935 w 12192000"/>
              <a:gd name="connsiteY166" fmla="*/ 2023163 h 2237474"/>
              <a:gd name="connsiteX167" fmla="*/ 2089991 w 12192000"/>
              <a:gd name="connsiteY167" fmla="*/ 2034193 h 2237474"/>
              <a:gd name="connsiteX168" fmla="*/ 2058061 w 12192000"/>
              <a:gd name="connsiteY168" fmla="*/ 2047942 h 2237474"/>
              <a:gd name="connsiteX169" fmla="*/ 2055737 w 12192000"/>
              <a:gd name="connsiteY169" fmla="*/ 2047704 h 2237474"/>
              <a:gd name="connsiteX170" fmla="*/ 2042244 w 12192000"/>
              <a:gd name="connsiteY170" fmla="*/ 2055560 h 2237474"/>
              <a:gd name="connsiteX171" fmla="*/ 1976224 w 12192000"/>
              <a:gd name="connsiteY171" fmla="*/ 2074257 h 2237474"/>
              <a:gd name="connsiteX172" fmla="*/ 1877728 w 12192000"/>
              <a:gd name="connsiteY172" fmla="*/ 2101004 h 2237474"/>
              <a:gd name="connsiteX173" fmla="*/ 1759056 w 12192000"/>
              <a:gd name="connsiteY173" fmla="*/ 2125608 h 2237474"/>
              <a:gd name="connsiteX174" fmla="*/ 1637948 w 12192000"/>
              <a:gd name="connsiteY174" fmla="*/ 2172597 h 2237474"/>
              <a:gd name="connsiteX175" fmla="*/ 1434549 w 12192000"/>
              <a:gd name="connsiteY175" fmla="*/ 2234522 h 2237474"/>
              <a:gd name="connsiteX176" fmla="*/ 1398481 w 12192000"/>
              <a:gd name="connsiteY176" fmla="*/ 2237074 h 2237474"/>
              <a:gd name="connsiteX177" fmla="*/ 1398407 w 12192000"/>
              <a:gd name="connsiteY177" fmla="*/ 2237095 h 2237474"/>
              <a:gd name="connsiteX178" fmla="*/ 1370962 w 12192000"/>
              <a:gd name="connsiteY178" fmla="*/ 2237474 h 2237474"/>
              <a:gd name="connsiteX179" fmla="*/ 1356367 w 12192000"/>
              <a:gd name="connsiteY179" fmla="*/ 2235089 h 2237474"/>
              <a:gd name="connsiteX180" fmla="*/ 1324828 w 12192000"/>
              <a:gd name="connsiteY180" fmla="*/ 2231968 h 2237474"/>
              <a:gd name="connsiteX181" fmla="*/ 1297744 w 12192000"/>
              <a:gd name="connsiteY181" fmla="*/ 2235849 h 2237474"/>
              <a:gd name="connsiteX182" fmla="*/ 1286236 w 12192000"/>
              <a:gd name="connsiteY182" fmla="*/ 2233135 h 2237474"/>
              <a:gd name="connsiteX183" fmla="*/ 1283504 w 12192000"/>
              <a:gd name="connsiteY183" fmla="*/ 2233797 h 2237474"/>
              <a:gd name="connsiteX184" fmla="*/ 1279765 w 12192000"/>
              <a:gd name="connsiteY184" fmla="*/ 2229639 h 2237474"/>
              <a:gd name="connsiteX185" fmla="*/ 1195347 w 12192000"/>
              <a:gd name="connsiteY185" fmla="*/ 2212354 h 2237474"/>
              <a:gd name="connsiteX186" fmla="*/ 970251 w 12192000"/>
              <a:gd name="connsiteY186" fmla="*/ 2221029 h 2237474"/>
              <a:gd name="connsiteX187" fmla="*/ 812914 w 12192000"/>
              <a:gd name="connsiteY187" fmla="*/ 2202752 h 2237474"/>
              <a:gd name="connsiteX188" fmla="*/ 800195 w 12192000"/>
              <a:gd name="connsiteY188" fmla="*/ 2209407 h 2237474"/>
              <a:gd name="connsiteX189" fmla="*/ 784978 w 12192000"/>
              <a:gd name="connsiteY189" fmla="*/ 2212360 h 2237474"/>
              <a:gd name="connsiteX190" fmla="*/ 681987 w 12192000"/>
              <a:gd name="connsiteY190" fmla="*/ 2216757 h 2237474"/>
              <a:gd name="connsiteX191" fmla="*/ 669923 w 12192000"/>
              <a:gd name="connsiteY191" fmla="*/ 2211682 h 2237474"/>
              <a:gd name="connsiteX192" fmla="*/ 648680 w 12192000"/>
              <a:gd name="connsiteY192" fmla="*/ 2206229 h 2237474"/>
              <a:gd name="connsiteX193" fmla="*/ 597225 w 12192000"/>
              <a:gd name="connsiteY193" fmla="*/ 2180999 h 2237474"/>
              <a:gd name="connsiteX194" fmla="*/ 558449 w 12192000"/>
              <a:gd name="connsiteY194" fmla="*/ 2182346 h 2237474"/>
              <a:gd name="connsiteX195" fmla="*/ 550517 w 12192000"/>
              <a:gd name="connsiteY195" fmla="*/ 2182060 h 2237474"/>
              <a:gd name="connsiteX196" fmla="*/ 550309 w 12192000"/>
              <a:gd name="connsiteY196" fmla="*/ 2181825 h 2237474"/>
              <a:gd name="connsiteX197" fmla="*/ 541836 w 12192000"/>
              <a:gd name="connsiteY197" fmla="*/ 2181063 h 2237474"/>
              <a:gd name="connsiteX198" fmla="*/ 536057 w 12192000"/>
              <a:gd name="connsiteY198" fmla="*/ 2181537 h 2237474"/>
              <a:gd name="connsiteX199" fmla="*/ 520671 w 12192000"/>
              <a:gd name="connsiteY199" fmla="*/ 2180980 h 2237474"/>
              <a:gd name="connsiteX200" fmla="*/ 515024 w 12192000"/>
              <a:gd name="connsiteY200" fmla="*/ 2179258 h 2237474"/>
              <a:gd name="connsiteX201" fmla="*/ 512278 w 12192000"/>
              <a:gd name="connsiteY201" fmla="*/ 2176369 h 2237474"/>
              <a:gd name="connsiteX202" fmla="*/ 480419 w 12192000"/>
              <a:gd name="connsiteY202" fmla="*/ 2167807 h 2237474"/>
              <a:gd name="connsiteX203" fmla="*/ 413835 w 12192000"/>
              <a:gd name="connsiteY203" fmla="*/ 2156783 h 2237474"/>
              <a:gd name="connsiteX204" fmla="*/ 376513 w 12192000"/>
              <a:gd name="connsiteY204" fmla="*/ 2154014 h 2237474"/>
              <a:gd name="connsiteX205" fmla="*/ 273386 w 12192000"/>
              <a:gd name="connsiteY205" fmla="*/ 2142551 h 2237474"/>
              <a:gd name="connsiteX206" fmla="*/ 169207 w 12192000"/>
              <a:gd name="connsiteY206" fmla="*/ 2128100 h 2237474"/>
              <a:gd name="connsiteX207" fmla="*/ 93149 w 12192000"/>
              <a:gd name="connsiteY207" fmla="*/ 2105324 h 2237474"/>
              <a:gd name="connsiteX208" fmla="*/ 88109 w 12192000"/>
              <a:gd name="connsiteY208" fmla="*/ 2106704 h 2237474"/>
              <a:gd name="connsiteX209" fmla="*/ 80022 w 12192000"/>
              <a:gd name="connsiteY209" fmla="*/ 2107254 h 2237474"/>
              <a:gd name="connsiteX210" fmla="*/ 79717 w 12192000"/>
              <a:gd name="connsiteY210" fmla="*/ 2107046 h 2237474"/>
              <a:gd name="connsiteX211" fmla="*/ 72352 w 12192000"/>
              <a:gd name="connsiteY211" fmla="*/ 2107991 h 2237474"/>
              <a:gd name="connsiteX212" fmla="*/ 37645 w 12192000"/>
              <a:gd name="connsiteY212" fmla="*/ 2115401 h 2237474"/>
              <a:gd name="connsiteX213" fmla="*/ 4572 w 12192000"/>
              <a:gd name="connsiteY213" fmla="*/ 2111091 h 2237474"/>
              <a:gd name="connsiteX214" fmla="*/ 0 w 12192000"/>
              <a:gd name="connsiteY214" fmla="*/ 2110468 h 2237474"/>
              <a:gd name="connsiteX215" fmla="*/ 0 w 12192000"/>
              <a:gd name="connsiteY21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213486 w 12192000"/>
              <a:gd name="connsiteY69" fmla="*/ 1580987 h 2237474"/>
              <a:gd name="connsiteX70" fmla="*/ 7183121 w 12192000"/>
              <a:gd name="connsiteY70" fmla="*/ 1595162 h 2237474"/>
              <a:gd name="connsiteX71" fmla="*/ 7164601 w 12192000"/>
              <a:gd name="connsiteY71" fmla="*/ 1606490 h 2237474"/>
              <a:gd name="connsiteX72" fmla="*/ 7092727 w 12192000"/>
              <a:gd name="connsiteY72" fmla="*/ 1623628 h 2237474"/>
              <a:gd name="connsiteX73" fmla="*/ 7031309 w 12192000"/>
              <a:gd name="connsiteY73" fmla="*/ 1619451 h 2237474"/>
              <a:gd name="connsiteX74" fmla="*/ 6999084 w 12192000"/>
              <a:gd name="connsiteY74" fmla="*/ 1634317 h 2237474"/>
              <a:gd name="connsiteX75" fmla="*/ 6992107 w 12192000"/>
              <a:gd name="connsiteY75" fmla="*/ 1636860 h 2237474"/>
              <a:gd name="connsiteX76" fmla="*/ 6991765 w 12192000"/>
              <a:gd name="connsiteY76" fmla="*/ 1636725 h 2237474"/>
              <a:gd name="connsiteX77" fmla="*/ 6900177 w 12192000"/>
              <a:gd name="connsiteY77" fmla="*/ 1636016 h 2237474"/>
              <a:gd name="connsiteX78" fmla="*/ 6795372 w 12192000"/>
              <a:gd name="connsiteY78" fmla="*/ 1644845 h 2237474"/>
              <a:gd name="connsiteX79" fmla="*/ 6692251 w 12192000"/>
              <a:gd name="connsiteY79" fmla="*/ 1656357 h 2237474"/>
              <a:gd name="connsiteX80" fmla="*/ 6655235 w 12192000"/>
              <a:gd name="connsiteY80" fmla="*/ 1661869 h 2237474"/>
              <a:gd name="connsiteX81" fmla="*/ 6587857 w 12192000"/>
              <a:gd name="connsiteY81" fmla="*/ 1665769 h 2237474"/>
              <a:gd name="connsiteX82" fmla="*/ 6554894 w 12192000"/>
              <a:gd name="connsiteY82" fmla="*/ 1664428 h 2237474"/>
              <a:gd name="connsiteX83" fmla="*/ 6516595 w 12192000"/>
              <a:gd name="connsiteY83" fmla="*/ 1667475 h 2237474"/>
              <a:gd name="connsiteX84" fmla="*/ 6508541 w 12192000"/>
              <a:gd name="connsiteY84" fmla="*/ 1668757 h 2237474"/>
              <a:gd name="connsiteX85" fmla="*/ 6471012 w 12192000"/>
              <a:gd name="connsiteY85" fmla="*/ 1678604 h 2237474"/>
              <a:gd name="connsiteX86" fmla="*/ 6415265 w 12192000"/>
              <a:gd name="connsiteY86" fmla="*/ 1665317 h 2237474"/>
              <a:gd name="connsiteX87" fmla="*/ 6364035 w 12192000"/>
              <a:gd name="connsiteY87" fmla="*/ 1667683 h 2237474"/>
              <a:gd name="connsiteX88" fmla="*/ 6280959 w 12192000"/>
              <a:gd name="connsiteY88" fmla="*/ 1689329 h 2237474"/>
              <a:gd name="connsiteX89" fmla="*/ 6243319 w 12192000"/>
              <a:gd name="connsiteY89" fmla="*/ 1695560 h 2237474"/>
              <a:gd name="connsiteX90" fmla="*/ 6098321 w 12192000"/>
              <a:gd name="connsiteY90" fmla="*/ 1721646 h 2237474"/>
              <a:gd name="connsiteX91" fmla="*/ 5880652 w 12192000"/>
              <a:gd name="connsiteY91" fmla="*/ 1779643 h 2237474"/>
              <a:gd name="connsiteX92" fmla="*/ 5785959 w 12192000"/>
              <a:gd name="connsiteY92" fmla="*/ 1775307 h 2237474"/>
              <a:gd name="connsiteX93" fmla="*/ 5643534 w 12192000"/>
              <a:gd name="connsiteY93" fmla="*/ 1802919 h 2237474"/>
              <a:gd name="connsiteX94" fmla="*/ 5518799 w 12192000"/>
              <a:gd name="connsiteY94" fmla="*/ 1818312 h 2237474"/>
              <a:gd name="connsiteX95" fmla="*/ 5505014 w 12192000"/>
              <a:gd name="connsiteY95" fmla="*/ 1819259 h 2237474"/>
              <a:gd name="connsiteX96" fmla="*/ 5453307 w 12192000"/>
              <a:gd name="connsiteY96" fmla="*/ 1815450 h 2237474"/>
              <a:gd name="connsiteX97" fmla="*/ 5364192 w 12192000"/>
              <a:gd name="connsiteY97" fmla="*/ 1826074 h 2237474"/>
              <a:gd name="connsiteX98" fmla="*/ 5350380 w 12192000"/>
              <a:gd name="connsiteY98" fmla="*/ 1830891 h 2237474"/>
              <a:gd name="connsiteX99" fmla="*/ 5259633 w 12192000"/>
              <a:gd name="connsiteY99" fmla="*/ 1837160 h 2237474"/>
              <a:gd name="connsiteX100" fmla="*/ 5197513 w 12192000"/>
              <a:gd name="connsiteY100" fmla="*/ 1844718 h 2237474"/>
              <a:gd name="connsiteX101" fmla="*/ 5168852 w 12192000"/>
              <a:gd name="connsiteY101" fmla="*/ 1844846 h 2237474"/>
              <a:gd name="connsiteX102" fmla="*/ 5114927 w 12192000"/>
              <a:gd name="connsiteY102" fmla="*/ 1847827 h 2237474"/>
              <a:gd name="connsiteX103" fmla="*/ 5108970 w 12192000"/>
              <a:gd name="connsiteY103" fmla="*/ 1847935 h 2237474"/>
              <a:gd name="connsiteX104" fmla="*/ 5067961 w 12192000"/>
              <a:gd name="connsiteY104" fmla="*/ 1845917 h 2237474"/>
              <a:gd name="connsiteX105" fmla="*/ 5007075 w 12192000"/>
              <a:gd name="connsiteY105" fmla="*/ 1838626 h 2237474"/>
              <a:gd name="connsiteX106" fmla="*/ 4944087 w 12192000"/>
              <a:gd name="connsiteY106" fmla="*/ 1823332 h 2237474"/>
              <a:gd name="connsiteX107" fmla="*/ 4907662 w 12192000"/>
              <a:gd name="connsiteY107" fmla="*/ 1816900 h 2237474"/>
              <a:gd name="connsiteX108" fmla="*/ 4882386 w 12192000"/>
              <a:gd name="connsiteY108" fmla="*/ 1809844 h 2237474"/>
              <a:gd name="connsiteX109" fmla="*/ 4811440 w 12192000"/>
              <a:gd name="connsiteY109" fmla="*/ 1804655 h 2237474"/>
              <a:gd name="connsiteX110" fmla="*/ 4691075 w 12192000"/>
              <a:gd name="connsiteY110" fmla="*/ 1801389 h 2237474"/>
              <a:gd name="connsiteX111" fmla="*/ 4611738 w 12192000"/>
              <a:gd name="connsiteY111" fmla="*/ 1776964 h 2237474"/>
              <a:gd name="connsiteX112" fmla="*/ 4560070 w 12192000"/>
              <a:gd name="connsiteY112" fmla="*/ 1785640 h 2237474"/>
              <a:gd name="connsiteX113" fmla="*/ 4536503 w 12192000"/>
              <a:gd name="connsiteY113" fmla="*/ 1785334 h 2237474"/>
              <a:gd name="connsiteX114" fmla="*/ 4513724 w 12192000"/>
              <a:gd name="connsiteY114" fmla="*/ 1791996 h 2237474"/>
              <a:gd name="connsiteX115" fmla="*/ 4459810 w 12192000"/>
              <a:gd name="connsiteY115" fmla="*/ 1797886 h 2237474"/>
              <a:gd name="connsiteX116" fmla="*/ 4379064 w 12192000"/>
              <a:gd name="connsiteY116" fmla="*/ 1817177 h 2237474"/>
              <a:gd name="connsiteX117" fmla="*/ 4319209 w 12192000"/>
              <a:gd name="connsiteY117" fmla="*/ 1834833 h 2237474"/>
              <a:gd name="connsiteX118" fmla="*/ 4290981 w 12192000"/>
              <a:gd name="connsiteY118" fmla="*/ 1839677 h 2237474"/>
              <a:gd name="connsiteX119" fmla="*/ 4285792 w 12192000"/>
              <a:gd name="connsiteY119" fmla="*/ 1836231 h 2237474"/>
              <a:gd name="connsiteX120" fmla="*/ 4238372 w 12192000"/>
              <a:gd name="connsiteY120" fmla="*/ 1851480 h 2237474"/>
              <a:gd name="connsiteX121" fmla="*/ 4232517 w 12192000"/>
              <a:gd name="connsiteY121" fmla="*/ 1852567 h 2237474"/>
              <a:gd name="connsiteX122" fmla="*/ 4191732 w 12192000"/>
              <a:gd name="connsiteY122" fmla="*/ 1857328 h 2237474"/>
              <a:gd name="connsiteX123" fmla="*/ 4065532 w 12192000"/>
              <a:gd name="connsiteY123" fmla="*/ 1855477 h 2237474"/>
              <a:gd name="connsiteX124" fmla="*/ 4028460 w 12192000"/>
              <a:gd name="connsiteY124" fmla="*/ 1855137 h 2237474"/>
              <a:gd name="connsiteX125" fmla="*/ 4002267 w 12192000"/>
              <a:gd name="connsiteY125" fmla="*/ 1852352 h 2237474"/>
              <a:gd name="connsiteX126" fmla="*/ 3931396 w 12192000"/>
              <a:gd name="connsiteY126" fmla="*/ 1858915 h 2237474"/>
              <a:gd name="connsiteX127" fmla="*/ 3812162 w 12192000"/>
              <a:gd name="connsiteY127" fmla="*/ 1875501 h 2237474"/>
              <a:gd name="connsiteX128" fmla="*/ 3729530 w 12192000"/>
              <a:gd name="connsiteY128" fmla="*/ 1864513 h 2237474"/>
              <a:gd name="connsiteX129" fmla="*/ 3680177 w 12192000"/>
              <a:gd name="connsiteY129" fmla="*/ 1881552 h 2237474"/>
              <a:gd name="connsiteX130" fmla="*/ 3567259 w 12192000"/>
              <a:gd name="connsiteY130" fmla="*/ 1893482 h 2237474"/>
              <a:gd name="connsiteX131" fmla="*/ 3405770 w 12192000"/>
              <a:gd name="connsiteY131" fmla="*/ 1904591 h 2237474"/>
              <a:gd name="connsiteX132" fmla="*/ 3280097 w 12192000"/>
              <a:gd name="connsiteY132" fmla="*/ 1919610 h 2237474"/>
              <a:gd name="connsiteX133" fmla="*/ 3123424 w 12192000"/>
              <a:gd name="connsiteY133" fmla="*/ 1952930 h 2237474"/>
              <a:gd name="connsiteX134" fmla="*/ 3009910 w 12192000"/>
              <a:gd name="connsiteY134" fmla="*/ 1957866 h 2237474"/>
              <a:gd name="connsiteX135" fmla="*/ 2995934 w 12192000"/>
              <a:gd name="connsiteY135" fmla="*/ 1967085 h 2237474"/>
              <a:gd name="connsiteX136" fmla="*/ 2980071 w 12192000"/>
              <a:gd name="connsiteY136" fmla="*/ 1972988 h 2237474"/>
              <a:gd name="connsiteX137" fmla="*/ 2978094 w 12192000"/>
              <a:gd name="connsiteY137" fmla="*/ 1972369 h 2237474"/>
              <a:gd name="connsiteX138" fmla="*/ 2942858 w 12192000"/>
              <a:gd name="connsiteY138" fmla="*/ 1981367 h 2237474"/>
              <a:gd name="connsiteX139" fmla="*/ 2875436 w 12192000"/>
              <a:gd name="connsiteY139" fmla="*/ 1996977 h 2237474"/>
              <a:gd name="connsiteX140" fmla="*/ 2874892 w 12192000"/>
              <a:gd name="connsiteY140" fmla="*/ 1996085 h 2237474"/>
              <a:gd name="connsiteX141" fmla="*/ 2864145 w 12192000"/>
              <a:gd name="connsiteY141" fmla="*/ 1994061 h 2237474"/>
              <a:gd name="connsiteX142" fmla="*/ 2843662 w 12192000"/>
              <a:gd name="connsiteY142" fmla="*/ 1992498 h 2237474"/>
              <a:gd name="connsiteX143" fmla="*/ 2796128 w 12192000"/>
              <a:gd name="connsiteY143" fmla="*/ 1976403 h 2237474"/>
              <a:gd name="connsiteX144" fmla="*/ 2756784 w 12192000"/>
              <a:gd name="connsiteY144" fmla="*/ 1985116 h 2237474"/>
              <a:gd name="connsiteX145" fmla="*/ 2748833 w 12192000"/>
              <a:gd name="connsiteY145" fmla="*/ 1986323 h 2237474"/>
              <a:gd name="connsiteX146" fmla="*/ 2748661 w 12192000"/>
              <a:gd name="connsiteY146" fmla="*/ 1986122 h 2237474"/>
              <a:gd name="connsiteX147" fmla="*/ 2740251 w 12192000"/>
              <a:gd name="connsiteY147" fmla="*/ 1986946 h 2237474"/>
              <a:gd name="connsiteX148" fmla="*/ 2718916 w 12192000"/>
              <a:gd name="connsiteY148" fmla="*/ 1990867 h 2237474"/>
              <a:gd name="connsiteX149" fmla="*/ 2713522 w 12192000"/>
              <a:gd name="connsiteY149" fmla="*/ 1990173 h 2237474"/>
              <a:gd name="connsiteX150" fmla="*/ 2680597 w 12192000"/>
              <a:gd name="connsiteY150" fmla="*/ 1984996 h 2237474"/>
              <a:gd name="connsiteX151" fmla="*/ 2578178 w 12192000"/>
              <a:gd name="connsiteY151" fmla="*/ 1990531 h 2237474"/>
              <a:gd name="connsiteX152" fmla="*/ 2476147 w 12192000"/>
              <a:gd name="connsiteY152" fmla="*/ 1998305 h 2237474"/>
              <a:gd name="connsiteX153" fmla="*/ 2373568 w 12192000"/>
              <a:gd name="connsiteY153" fmla="*/ 2003219 h 2237474"/>
              <a:gd name="connsiteX154" fmla="*/ 2321399 w 12192000"/>
              <a:gd name="connsiteY154" fmla="*/ 1989467 h 2237474"/>
              <a:gd name="connsiteX155" fmla="*/ 2315525 w 12192000"/>
              <a:gd name="connsiteY155" fmla="*/ 1989708 h 2237474"/>
              <a:gd name="connsiteX156" fmla="*/ 2300792 w 12192000"/>
              <a:gd name="connsiteY156" fmla="*/ 1994290 h 2237474"/>
              <a:gd name="connsiteX157" fmla="*/ 2295469 w 12192000"/>
              <a:gd name="connsiteY157" fmla="*/ 1996659 h 2237474"/>
              <a:gd name="connsiteX158" fmla="*/ 2287219 w 12192000"/>
              <a:gd name="connsiteY158" fmla="*/ 1998750 h 2237474"/>
              <a:gd name="connsiteX159" fmla="*/ 2286948 w 12192000"/>
              <a:gd name="connsiteY159" fmla="*/ 1998596 h 2237474"/>
              <a:gd name="connsiteX160" fmla="*/ 2243069 w 12192000"/>
              <a:gd name="connsiteY160" fmla="*/ 2015111 h 2237474"/>
              <a:gd name="connsiteX161" fmla="*/ 2186609 w 12192000"/>
              <a:gd name="connsiteY161" fmla="*/ 2008263 h 2237474"/>
              <a:gd name="connsiteX162" fmla="*/ 2164831 w 12192000"/>
              <a:gd name="connsiteY162" fmla="*/ 2010143 h 2237474"/>
              <a:gd name="connsiteX163" fmla="*/ 2152836 w 12192000"/>
              <a:gd name="connsiteY163" fmla="*/ 2010048 h 2237474"/>
              <a:gd name="connsiteX164" fmla="*/ 2117102 w 12192000"/>
              <a:gd name="connsiteY164" fmla="*/ 2023004 h 2237474"/>
              <a:gd name="connsiteX165" fmla="*/ 2111935 w 12192000"/>
              <a:gd name="connsiteY165" fmla="*/ 2023163 h 2237474"/>
              <a:gd name="connsiteX166" fmla="*/ 2089991 w 12192000"/>
              <a:gd name="connsiteY166" fmla="*/ 2034193 h 2237474"/>
              <a:gd name="connsiteX167" fmla="*/ 2058061 w 12192000"/>
              <a:gd name="connsiteY167" fmla="*/ 2047942 h 2237474"/>
              <a:gd name="connsiteX168" fmla="*/ 2055737 w 12192000"/>
              <a:gd name="connsiteY168" fmla="*/ 2047704 h 2237474"/>
              <a:gd name="connsiteX169" fmla="*/ 2042244 w 12192000"/>
              <a:gd name="connsiteY169" fmla="*/ 2055560 h 2237474"/>
              <a:gd name="connsiteX170" fmla="*/ 1976224 w 12192000"/>
              <a:gd name="connsiteY170" fmla="*/ 2074257 h 2237474"/>
              <a:gd name="connsiteX171" fmla="*/ 1877728 w 12192000"/>
              <a:gd name="connsiteY171" fmla="*/ 2101004 h 2237474"/>
              <a:gd name="connsiteX172" fmla="*/ 1759056 w 12192000"/>
              <a:gd name="connsiteY172" fmla="*/ 2125608 h 2237474"/>
              <a:gd name="connsiteX173" fmla="*/ 1637948 w 12192000"/>
              <a:gd name="connsiteY173" fmla="*/ 2172597 h 2237474"/>
              <a:gd name="connsiteX174" fmla="*/ 1434549 w 12192000"/>
              <a:gd name="connsiteY174" fmla="*/ 2234522 h 2237474"/>
              <a:gd name="connsiteX175" fmla="*/ 1398481 w 12192000"/>
              <a:gd name="connsiteY175" fmla="*/ 2237074 h 2237474"/>
              <a:gd name="connsiteX176" fmla="*/ 1398407 w 12192000"/>
              <a:gd name="connsiteY176" fmla="*/ 2237095 h 2237474"/>
              <a:gd name="connsiteX177" fmla="*/ 1370962 w 12192000"/>
              <a:gd name="connsiteY177" fmla="*/ 2237474 h 2237474"/>
              <a:gd name="connsiteX178" fmla="*/ 1356367 w 12192000"/>
              <a:gd name="connsiteY178" fmla="*/ 2235089 h 2237474"/>
              <a:gd name="connsiteX179" fmla="*/ 1324828 w 12192000"/>
              <a:gd name="connsiteY179" fmla="*/ 2231968 h 2237474"/>
              <a:gd name="connsiteX180" fmla="*/ 1297744 w 12192000"/>
              <a:gd name="connsiteY180" fmla="*/ 2235849 h 2237474"/>
              <a:gd name="connsiteX181" fmla="*/ 1286236 w 12192000"/>
              <a:gd name="connsiteY181" fmla="*/ 2233135 h 2237474"/>
              <a:gd name="connsiteX182" fmla="*/ 1283504 w 12192000"/>
              <a:gd name="connsiteY182" fmla="*/ 2233797 h 2237474"/>
              <a:gd name="connsiteX183" fmla="*/ 1279765 w 12192000"/>
              <a:gd name="connsiteY183" fmla="*/ 2229639 h 2237474"/>
              <a:gd name="connsiteX184" fmla="*/ 1195347 w 12192000"/>
              <a:gd name="connsiteY184" fmla="*/ 2212354 h 2237474"/>
              <a:gd name="connsiteX185" fmla="*/ 970251 w 12192000"/>
              <a:gd name="connsiteY185" fmla="*/ 2221029 h 2237474"/>
              <a:gd name="connsiteX186" fmla="*/ 812914 w 12192000"/>
              <a:gd name="connsiteY186" fmla="*/ 2202752 h 2237474"/>
              <a:gd name="connsiteX187" fmla="*/ 800195 w 12192000"/>
              <a:gd name="connsiteY187" fmla="*/ 2209407 h 2237474"/>
              <a:gd name="connsiteX188" fmla="*/ 784978 w 12192000"/>
              <a:gd name="connsiteY188" fmla="*/ 2212360 h 2237474"/>
              <a:gd name="connsiteX189" fmla="*/ 681987 w 12192000"/>
              <a:gd name="connsiteY189" fmla="*/ 2216757 h 2237474"/>
              <a:gd name="connsiteX190" fmla="*/ 669923 w 12192000"/>
              <a:gd name="connsiteY190" fmla="*/ 2211682 h 2237474"/>
              <a:gd name="connsiteX191" fmla="*/ 648680 w 12192000"/>
              <a:gd name="connsiteY191" fmla="*/ 2206229 h 2237474"/>
              <a:gd name="connsiteX192" fmla="*/ 597225 w 12192000"/>
              <a:gd name="connsiteY192" fmla="*/ 2180999 h 2237474"/>
              <a:gd name="connsiteX193" fmla="*/ 558449 w 12192000"/>
              <a:gd name="connsiteY193" fmla="*/ 2182346 h 2237474"/>
              <a:gd name="connsiteX194" fmla="*/ 550517 w 12192000"/>
              <a:gd name="connsiteY194" fmla="*/ 2182060 h 2237474"/>
              <a:gd name="connsiteX195" fmla="*/ 550309 w 12192000"/>
              <a:gd name="connsiteY195" fmla="*/ 2181825 h 2237474"/>
              <a:gd name="connsiteX196" fmla="*/ 541836 w 12192000"/>
              <a:gd name="connsiteY196" fmla="*/ 2181063 h 2237474"/>
              <a:gd name="connsiteX197" fmla="*/ 536057 w 12192000"/>
              <a:gd name="connsiteY197" fmla="*/ 2181537 h 2237474"/>
              <a:gd name="connsiteX198" fmla="*/ 520671 w 12192000"/>
              <a:gd name="connsiteY198" fmla="*/ 2180980 h 2237474"/>
              <a:gd name="connsiteX199" fmla="*/ 515024 w 12192000"/>
              <a:gd name="connsiteY199" fmla="*/ 2179258 h 2237474"/>
              <a:gd name="connsiteX200" fmla="*/ 512278 w 12192000"/>
              <a:gd name="connsiteY200" fmla="*/ 2176369 h 2237474"/>
              <a:gd name="connsiteX201" fmla="*/ 480419 w 12192000"/>
              <a:gd name="connsiteY201" fmla="*/ 2167807 h 2237474"/>
              <a:gd name="connsiteX202" fmla="*/ 413835 w 12192000"/>
              <a:gd name="connsiteY202" fmla="*/ 2156783 h 2237474"/>
              <a:gd name="connsiteX203" fmla="*/ 376513 w 12192000"/>
              <a:gd name="connsiteY203" fmla="*/ 2154014 h 2237474"/>
              <a:gd name="connsiteX204" fmla="*/ 273386 w 12192000"/>
              <a:gd name="connsiteY204" fmla="*/ 2142551 h 2237474"/>
              <a:gd name="connsiteX205" fmla="*/ 169207 w 12192000"/>
              <a:gd name="connsiteY205" fmla="*/ 2128100 h 2237474"/>
              <a:gd name="connsiteX206" fmla="*/ 93149 w 12192000"/>
              <a:gd name="connsiteY206" fmla="*/ 2105324 h 2237474"/>
              <a:gd name="connsiteX207" fmla="*/ 88109 w 12192000"/>
              <a:gd name="connsiteY207" fmla="*/ 2106704 h 2237474"/>
              <a:gd name="connsiteX208" fmla="*/ 80022 w 12192000"/>
              <a:gd name="connsiteY208" fmla="*/ 2107254 h 2237474"/>
              <a:gd name="connsiteX209" fmla="*/ 79717 w 12192000"/>
              <a:gd name="connsiteY209" fmla="*/ 2107046 h 2237474"/>
              <a:gd name="connsiteX210" fmla="*/ 72352 w 12192000"/>
              <a:gd name="connsiteY210" fmla="*/ 2107991 h 2237474"/>
              <a:gd name="connsiteX211" fmla="*/ 37645 w 12192000"/>
              <a:gd name="connsiteY211" fmla="*/ 2115401 h 2237474"/>
              <a:gd name="connsiteX212" fmla="*/ 4572 w 12192000"/>
              <a:gd name="connsiteY212" fmla="*/ 2111091 h 2237474"/>
              <a:gd name="connsiteX213" fmla="*/ 0 w 12192000"/>
              <a:gd name="connsiteY213" fmla="*/ 2110468 h 2237474"/>
              <a:gd name="connsiteX214" fmla="*/ 0 w 12192000"/>
              <a:gd name="connsiteY21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91765 w 12192000"/>
              <a:gd name="connsiteY75" fmla="*/ 1636725 h 2237474"/>
              <a:gd name="connsiteX76" fmla="*/ 6900177 w 12192000"/>
              <a:gd name="connsiteY76" fmla="*/ 1636016 h 2237474"/>
              <a:gd name="connsiteX77" fmla="*/ 6795372 w 12192000"/>
              <a:gd name="connsiteY77" fmla="*/ 1644845 h 2237474"/>
              <a:gd name="connsiteX78" fmla="*/ 6692251 w 12192000"/>
              <a:gd name="connsiteY78" fmla="*/ 1656357 h 2237474"/>
              <a:gd name="connsiteX79" fmla="*/ 6655235 w 12192000"/>
              <a:gd name="connsiteY79" fmla="*/ 1661869 h 2237474"/>
              <a:gd name="connsiteX80" fmla="*/ 6587857 w 12192000"/>
              <a:gd name="connsiteY80" fmla="*/ 1665769 h 2237474"/>
              <a:gd name="connsiteX81" fmla="*/ 6554894 w 12192000"/>
              <a:gd name="connsiteY81" fmla="*/ 1664428 h 2237474"/>
              <a:gd name="connsiteX82" fmla="*/ 6516595 w 12192000"/>
              <a:gd name="connsiteY82" fmla="*/ 1667475 h 2237474"/>
              <a:gd name="connsiteX83" fmla="*/ 6508541 w 12192000"/>
              <a:gd name="connsiteY83" fmla="*/ 1668757 h 2237474"/>
              <a:gd name="connsiteX84" fmla="*/ 6471012 w 12192000"/>
              <a:gd name="connsiteY84" fmla="*/ 1678604 h 2237474"/>
              <a:gd name="connsiteX85" fmla="*/ 6415265 w 12192000"/>
              <a:gd name="connsiteY85" fmla="*/ 1665317 h 2237474"/>
              <a:gd name="connsiteX86" fmla="*/ 6364035 w 12192000"/>
              <a:gd name="connsiteY86" fmla="*/ 1667683 h 2237474"/>
              <a:gd name="connsiteX87" fmla="*/ 6280959 w 12192000"/>
              <a:gd name="connsiteY87" fmla="*/ 1689329 h 2237474"/>
              <a:gd name="connsiteX88" fmla="*/ 6243319 w 12192000"/>
              <a:gd name="connsiteY88" fmla="*/ 1695560 h 2237474"/>
              <a:gd name="connsiteX89" fmla="*/ 6098321 w 12192000"/>
              <a:gd name="connsiteY89" fmla="*/ 1721646 h 2237474"/>
              <a:gd name="connsiteX90" fmla="*/ 5880652 w 12192000"/>
              <a:gd name="connsiteY90" fmla="*/ 1779643 h 2237474"/>
              <a:gd name="connsiteX91" fmla="*/ 5785959 w 12192000"/>
              <a:gd name="connsiteY91" fmla="*/ 1775307 h 2237474"/>
              <a:gd name="connsiteX92" fmla="*/ 5643534 w 12192000"/>
              <a:gd name="connsiteY92" fmla="*/ 1802919 h 2237474"/>
              <a:gd name="connsiteX93" fmla="*/ 5518799 w 12192000"/>
              <a:gd name="connsiteY93" fmla="*/ 1818312 h 2237474"/>
              <a:gd name="connsiteX94" fmla="*/ 5505014 w 12192000"/>
              <a:gd name="connsiteY94" fmla="*/ 1819259 h 2237474"/>
              <a:gd name="connsiteX95" fmla="*/ 5453307 w 12192000"/>
              <a:gd name="connsiteY95" fmla="*/ 1815450 h 2237474"/>
              <a:gd name="connsiteX96" fmla="*/ 5364192 w 12192000"/>
              <a:gd name="connsiteY96" fmla="*/ 1826074 h 2237474"/>
              <a:gd name="connsiteX97" fmla="*/ 5350380 w 12192000"/>
              <a:gd name="connsiteY97" fmla="*/ 1830891 h 2237474"/>
              <a:gd name="connsiteX98" fmla="*/ 5259633 w 12192000"/>
              <a:gd name="connsiteY98" fmla="*/ 1837160 h 2237474"/>
              <a:gd name="connsiteX99" fmla="*/ 5197513 w 12192000"/>
              <a:gd name="connsiteY99" fmla="*/ 1844718 h 2237474"/>
              <a:gd name="connsiteX100" fmla="*/ 5168852 w 12192000"/>
              <a:gd name="connsiteY100" fmla="*/ 1844846 h 2237474"/>
              <a:gd name="connsiteX101" fmla="*/ 5114927 w 12192000"/>
              <a:gd name="connsiteY101" fmla="*/ 1847827 h 2237474"/>
              <a:gd name="connsiteX102" fmla="*/ 5108970 w 12192000"/>
              <a:gd name="connsiteY102" fmla="*/ 1847935 h 2237474"/>
              <a:gd name="connsiteX103" fmla="*/ 5067961 w 12192000"/>
              <a:gd name="connsiteY103" fmla="*/ 1845917 h 2237474"/>
              <a:gd name="connsiteX104" fmla="*/ 5007075 w 12192000"/>
              <a:gd name="connsiteY104" fmla="*/ 1838626 h 2237474"/>
              <a:gd name="connsiteX105" fmla="*/ 4944087 w 12192000"/>
              <a:gd name="connsiteY105" fmla="*/ 1823332 h 2237474"/>
              <a:gd name="connsiteX106" fmla="*/ 4907662 w 12192000"/>
              <a:gd name="connsiteY106" fmla="*/ 1816900 h 2237474"/>
              <a:gd name="connsiteX107" fmla="*/ 4882386 w 12192000"/>
              <a:gd name="connsiteY107" fmla="*/ 1809844 h 2237474"/>
              <a:gd name="connsiteX108" fmla="*/ 4811440 w 12192000"/>
              <a:gd name="connsiteY108" fmla="*/ 1804655 h 2237474"/>
              <a:gd name="connsiteX109" fmla="*/ 4691075 w 12192000"/>
              <a:gd name="connsiteY109" fmla="*/ 1801389 h 2237474"/>
              <a:gd name="connsiteX110" fmla="*/ 4611738 w 12192000"/>
              <a:gd name="connsiteY110" fmla="*/ 1776964 h 2237474"/>
              <a:gd name="connsiteX111" fmla="*/ 4560070 w 12192000"/>
              <a:gd name="connsiteY111" fmla="*/ 1785640 h 2237474"/>
              <a:gd name="connsiteX112" fmla="*/ 4536503 w 12192000"/>
              <a:gd name="connsiteY112" fmla="*/ 1785334 h 2237474"/>
              <a:gd name="connsiteX113" fmla="*/ 4513724 w 12192000"/>
              <a:gd name="connsiteY113" fmla="*/ 1791996 h 2237474"/>
              <a:gd name="connsiteX114" fmla="*/ 4459810 w 12192000"/>
              <a:gd name="connsiteY114" fmla="*/ 1797886 h 2237474"/>
              <a:gd name="connsiteX115" fmla="*/ 4379064 w 12192000"/>
              <a:gd name="connsiteY115" fmla="*/ 1817177 h 2237474"/>
              <a:gd name="connsiteX116" fmla="*/ 4319209 w 12192000"/>
              <a:gd name="connsiteY116" fmla="*/ 1834833 h 2237474"/>
              <a:gd name="connsiteX117" fmla="*/ 4290981 w 12192000"/>
              <a:gd name="connsiteY117" fmla="*/ 1839677 h 2237474"/>
              <a:gd name="connsiteX118" fmla="*/ 4285792 w 12192000"/>
              <a:gd name="connsiteY118" fmla="*/ 1836231 h 2237474"/>
              <a:gd name="connsiteX119" fmla="*/ 4238372 w 12192000"/>
              <a:gd name="connsiteY119" fmla="*/ 1851480 h 2237474"/>
              <a:gd name="connsiteX120" fmla="*/ 4232517 w 12192000"/>
              <a:gd name="connsiteY120" fmla="*/ 1852567 h 2237474"/>
              <a:gd name="connsiteX121" fmla="*/ 4191732 w 12192000"/>
              <a:gd name="connsiteY121" fmla="*/ 1857328 h 2237474"/>
              <a:gd name="connsiteX122" fmla="*/ 4065532 w 12192000"/>
              <a:gd name="connsiteY122" fmla="*/ 1855477 h 2237474"/>
              <a:gd name="connsiteX123" fmla="*/ 4028460 w 12192000"/>
              <a:gd name="connsiteY123" fmla="*/ 1855137 h 2237474"/>
              <a:gd name="connsiteX124" fmla="*/ 4002267 w 12192000"/>
              <a:gd name="connsiteY124" fmla="*/ 1852352 h 2237474"/>
              <a:gd name="connsiteX125" fmla="*/ 3931396 w 12192000"/>
              <a:gd name="connsiteY125" fmla="*/ 1858915 h 2237474"/>
              <a:gd name="connsiteX126" fmla="*/ 3812162 w 12192000"/>
              <a:gd name="connsiteY126" fmla="*/ 1875501 h 2237474"/>
              <a:gd name="connsiteX127" fmla="*/ 3729530 w 12192000"/>
              <a:gd name="connsiteY127" fmla="*/ 1864513 h 2237474"/>
              <a:gd name="connsiteX128" fmla="*/ 3680177 w 12192000"/>
              <a:gd name="connsiteY128" fmla="*/ 1881552 h 2237474"/>
              <a:gd name="connsiteX129" fmla="*/ 3567259 w 12192000"/>
              <a:gd name="connsiteY129" fmla="*/ 1893482 h 2237474"/>
              <a:gd name="connsiteX130" fmla="*/ 3405770 w 12192000"/>
              <a:gd name="connsiteY130" fmla="*/ 1904591 h 2237474"/>
              <a:gd name="connsiteX131" fmla="*/ 3280097 w 12192000"/>
              <a:gd name="connsiteY131" fmla="*/ 1919610 h 2237474"/>
              <a:gd name="connsiteX132" fmla="*/ 3123424 w 12192000"/>
              <a:gd name="connsiteY132" fmla="*/ 1952930 h 2237474"/>
              <a:gd name="connsiteX133" fmla="*/ 3009910 w 12192000"/>
              <a:gd name="connsiteY133" fmla="*/ 1957866 h 2237474"/>
              <a:gd name="connsiteX134" fmla="*/ 2995934 w 12192000"/>
              <a:gd name="connsiteY134" fmla="*/ 1967085 h 2237474"/>
              <a:gd name="connsiteX135" fmla="*/ 2980071 w 12192000"/>
              <a:gd name="connsiteY135" fmla="*/ 1972988 h 2237474"/>
              <a:gd name="connsiteX136" fmla="*/ 2978094 w 12192000"/>
              <a:gd name="connsiteY136" fmla="*/ 1972369 h 2237474"/>
              <a:gd name="connsiteX137" fmla="*/ 2942858 w 12192000"/>
              <a:gd name="connsiteY137" fmla="*/ 1981367 h 2237474"/>
              <a:gd name="connsiteX138" fmla="*/ 2875436 w 12192000"/>
              <a:gd name="connsiteY138" fmla="*/ 1996977 h 2237474"/>
              <a:gd name="connsiteX139" fmla="*/ 2874892 w 12192000"/>
              <a:gd name="connsiteY139" fmla="*/ 1996085 h 2237474"/>
              <a:gd name="connsiteX140" fmla="*/ 2864145 w 12192000"/>
              <a:gd name="connsiteY140" fmla="*/ 1994061 h 2237474"/>
              <a:gd name="connsiteX141" fmla="*/ 2843662 w 12192000"/>
              <a:gd name="connsiteY141" fmla="*/ 1992498 h 2237474"/>
              <a:gd name="connsiteX142" fmla="*/ 2796128 w 12192000"/>
              <a:gd name="connsiteY142" fmla="*/ 1976403 h 2237474"/>
              <a:gd name="connsiteX143" fmla="*/ 2756784 w 12192000"/>
              <a:gd name="connsiteY143" fmla="*/ 1985116 h 2237474"/>
              <a:gd name="connsiteX144" fmla="*/ 2748833 w 12192000"/>
              <a:gd name="connsiteY144" fmla="*/ 1986323 h 2237474"/>
              <a:gd name="connsiteX145" fmla="*/ 2748661 w 12192000"/>
              <a:gd name="connsiteY145" fmla="*/ 1986122 h 2237474"/>
              <a:gd name="connsiteX146" fmla="*/ 2740251 w 12192000"/>
              <a:gd name="connsiteY146" fmla="*/ 1986946 h 2237474"/>
              <a:gd name="connsiteX147" fmla="*/ 2718916 w 12192000"/>
              <a:gd name="connsiteY147" fmla="*/ 1990867 h 2237474"/>
              <a:gd name="connsiteX148" fmla="*/ 2713522 w 12192000"/>
              <a:gd name="connsiteY148" fmla="*/ 1990173 h 2237474"/>
              <a:gd name="connsiteX149" fmla="*/ 2680597 w 12192000"/>
              <a:gd name="connsiteY149" fmla="*/ 1984996 h 2237474"/>
              <a:gd name="connsiteX150" fmla="*/ 2578178 w 12192000"/>
              <a:gd name="connsiteY150" fmla="*/ 1990531 h 2237474"/>
              <a:gd name="connsiteX151" fmla="*/ 2476147 w 12192000"/>
              <a:gd name="connsiteY151" fmla="*/ 1998305 h 2237474"/>
              <a:gd name="connsiteX152" fmla="*/ 2373568 w 12192000"/>
              <a:gd name="connsiteY152" fmla="*/ 2003219 h 2237474"/>
              <a:gd name="connsiteX153" fmla="*/ 2321399 w 12192000"/>
              <a:gd name="connsiteY153" fmla="*/ 1989467 h 2237474"/>
              <a:gd name="connsiteX154" fmla="*/ 2315525 w 12192000"/>
              <a:gd name="connsiteY154" fmla="*/ 1989708 h 2237474"/>
              <a:gd name="connsiteX155" fmla="*/ 2300792 w 12192000"/>
              <a:gd name="connsiteY155" fmla="*/ 1994290 h 2237474"/>
              <a:gd name="connsiteX156" fmla="*/ 2295469 w 12192000"/>
              <a:gd name="connsiteY156" fmla="*/ 1996659 h 2237474"/>
              <a:gd name="connsiteX157" fmla="*/ 2287219 w 12192000"/>
              <a:gd name="connsiteY157" fmla="*/ 1998750 h 2237474"/>
              <a:gd name="connsiteX158" fmla="*/ 2286948 w 12192000"/>
              <a:gd name="connsiteY158" fmla="*/ 1998596 h 2237474"/>
              <a:gd name="connsiteX159" fmla="*/ 2243069 w 12192000"/>
              <a:gd name="connsiteY159" fmla="*/ 2015111 h 2237474"/>
              <a:gd name="connsiteX160" fmla="*/ 2186609 w 12192000"/>
              <a:gd name="connsiteY160" fmla="*/ 2008263 h 2237474"/>
              <a:gd name="connsiteX161" fmla="*/ 2164831 w 12192000"/>
              <a:gd name="connsiteY161" fmla="*/ 2010143 h 2237474"/>
              <a:gd name="connsiteX162" fmla="*/ 2152836 w 12192000"/>
              <a:gd name="connsiteY162" fmla="*/ 2010048 h 2237474"/>
              <a:gd name="connsiteX163" fmla="*/ 2117102 w 12192000"/>
              <a:gd name="connsiteY163" fmla="*/ 2023004 h 2237474"/>
              <a:gd name="connsiteX164" fmla="*/ 2111935 w 12192000"/>
              <a:gd name="connsiteY164" fmla="*/ 2023163 h 2237474"/>
              <a:gd name="connsiteX165" fmla="*/ 2089991 w 12192000"/>
              <a:gd name="connsiteY165" fmla="*/ 2034193 h 2237474"/>
              <a:gd name="connsiteX166" fmla="*/ 2058061 w 12192000"/>
              <a:gd name="connsiteY166" fmla="*/ 2047942 h 2237474"/>
              <a:gd name="connsiteX167" fmla="*/ 2055737 w 12192000"/>
              <a:gd name="connsiteY167" fmla="*/ 2047704 h 2237474"/>
              <a:gd name="connsiteX168" fmla="*/ 2042244 w 12192000"/>
              <a:gd name="connsiteY168" fmla="*/ 2055560 h 2237474"/>
              <a:gd name="connsiteX169" fmla="*/ 1976224 w 12192000"/>
              <a:gd name="connsiteY169" fmla="*/ 2074257 h 2237474"/>
              <a:gd name="connsiteX170" fmla="*/ 1877728 w 12192000"/>
              <a:gd name="connsiteY170" fmla="*/ 2101004 h 2237474"/>
              <a:gd name="connsiteX171" fmla="*/ 1759056 w 12192000"/>
              <a:gd name="connsiteY171" fmla="*/ 2125608 h 2237474"/>
              <a:gd name="connsiteX172" fmla="*/ 1637948 w 12192000"/>
              <a:gd name="connsiteY172" fmla="*/ 2172597 h 2237474"/>
              <a:gd name="connsiteX173" fmla="*/ 1434549 w 12192000"/>
              <a:gd name="connsiteY173" fmla="*/ 2234522 h 2237474"/>
              <a:gd name="connsiteX174" fmla="*/ 1398481 w 12192000"/>
              <a:gd name="connsiteY174" fmla="*/ 2237074 h 2237474"/>
              <a:gd name="connsiteX175" fmla="*/ 1398407 w 12192000"/>
              <a:gd name="connsiteY175" fmla="*/ 2237095 h 2237474"/>
              <a:gd name="connsiteX176" fmla="*/ 1370962 w 12192000"/>
              <a:gd name="connsiteY176" fmla="*/ 2237474 h 2237474"/>
              <a:gd name="connsiteX177" fmla="*/ 1356367 w 12192000"/>
              <a:gd name="connsiteY177" fmla="*/ 2235089 h 2237474"/>
              <a:gd name="connsiteX178" fmla="*/ 1324828 w 12192000"/>
              <a:gd name="connsiteY178" fmla="*/ 2231968 h 2237474"/>
              <a:gd name="connsiteX179" fmla="*/ 1297744 w 12192000"/>
              <a:gd name="connsiteY179" fmla="*/ 2235849 h 2237474"/>
              <a:gd name="connsiteX180" fmla="*/ 1286236 w 12192000"/>
              <a:gd name="connsiteY180" fmla="*/ 2233135 h 2237474"/>
              <a:gd name="connsiteX181" fmla="*/ 1283504 w 12192000"/>
              <a:gd name="connsiteY181" fmla="*/ 2233797 h 2237474"/>
              <a:gd name="connsiteX182" fmla="*/ 1279765 w 12192000"/>
              <a:gd name="connsiteY182" fmla="*/ 2229639 h 2237474"/>
              <a:gd name="connsiteX183" fmla="*/ 1195347 w 12192000"/>
              <a:gd name="connsiteY183" fmla="*/ 2212354 h 2237474"/>
              <a:gd name="connsiteX184" fmla="*/ 970251 w 12192000"/>
              <a:gd name="connsiteY184" fmla="*/ 2221029 h 2237474"/>
              <a:gd name="connsiteX185" fmla="*/ 812914 w 12192000"/>
              <a:gd name="connsiteY185" fmla="*/ 2202752 h 2237474"/>
              <a:gd name="connsiteX186" fmla="*/ 800195 w 12192000"/>
              <a:gd name="connsiteY186" fmla="*/ 2209407 h 2237474"/>
              <a:gd name="connsiteX187" fmla="*/ 784978 w 12192000"/>
              <a:gd name="connsiteY187" fmla="*/ 2212360 h 2237474"/>
              <a:gd name="connsiteX188" fmla="*/ 681987 w 12192000"/>
              <a:gd name="connsiteY188" fmla="*/ 2216757 h 2237474"/>
              <a:gd name="connsiteX189" fmla="*/ 669923 w 12192000"/>
              <a:gd name="connsiteY189" fmla="*/ 2211682 h 2237474"/>
              <a:gd name="connsiteX190" fmla="*/ 648680 w 12192000"/>
              <a:gd name="connsiteY190" fmla="*/ 2206229 h 2237474"/>
              <a:gd name="connsiteX191" fmla="*/ 597225 w 12192000"/>
              <a:gd name="connsiteY191" fmla="*/ 2180999 h 2237474"/>
              <a:gd name="connsiteX192" fmla="*/ 558449 w 12192000"/>
              <a:gd name="connsiteY192" fmla="*/ 2182346 h 2237474"/>
              <a:gd name="connsiteX193" fmla="*/ 550517 w 12192000"/>
              <a:gd name="connsiteY193" fmla="*/ 2182060 h 2237474"/>
              <a:gd name="connsiteX194" fmla="*/ 550309 w 12192000"/>
              <a:gd name="connsiteY194" fmla="*/ 2181825 h 2237474"/>
              <a:gd name="connsiteX195" fmla="*/ 541836 w 12192000"/>
              <a:gd name="connsiteY195" fmla="*/ 2181063 h 2237474"/>
              <a:gd name="connsiteX196" fmla="*/ 536057 w 12192000"/>
              <a:gd name="connsiteY196" fmla="*/ 2181537 h 2237474"/>
              <a:gd name="connsiteX197" fmla="*/ 520671 w 12192000"/>
              <a:gd name="connsiteY197" fmla="*/ 2180980 h 2237474"/>
              <a:gd name="connsiteX198" fmla="*/ 515024 w 12192000"/>
              <a:gd name="connsiteY198" fmla="*/ 2179258 h 2237474"/>
              <a:gd name="connsiteX199" fmla="*/ 512278 w 12192000"/>
              <a:gd name="connsiteY199" fmla="*/ 2176369 h 2237474"/>
              <a:gd name="connsiteX200" fmla="*/ 480419 w 12192000"/>
              <a:gd name="connsiteY200" fmla="*/ 2167807 h 2237474"/>
              <a:gd name="connsiteX201" fmla="*/ 413835 w 12192000"/>
              <a:gd name="connsiteY201" fmla="*/ 2156783 h 2237474"/>
              <a:gd name="connsiteX202" fmla="*/ 376513 w 12192000"/>
              <a:gd name="connsiteY202" fmla="*/ 2154014 h 2237474"/>
              <a:gd name="connsiteX203" fmla="*/ 273386 w 12192000"/>
              <a:gd name="connsiteY203" fmla="*/ 2142551 h 2237474"/>
              <a:gd name="connsiteX204" fmla="*/ 169207 w 12192000"/>
              <a:gd name="connsiteY204" fmla="*/ 2128100 h 2237474"/>
              <a:gd name="connsiteX205" fmla="*/ 93149 w 12192000"/>
              <a:gd name="connsiteY205" fmla="*/ 2105324 h 2237474"/>
              <a:gd name="connsiteX206" fmla="*/ 88109 w 12192000"/>
              <a:gd name="connsiteY206" fmla="*/ 2106704 h 2237474"/>
              <a:gd name="connsiteX207" fmla="*/ 80022 w 12192000"/>
              <a:gd name="connsiteY207" fmla="*/ 2107254 h 2237474"/>
              <a:gd name="connsiteX208" fmla="*/ 79717 w 12192000"/>
              <a:gd name="connsiteY208" fmla="*/ 2107046 h 2237474"/>
              <a:gd name="connsiteX209" fmla="*/ 72352 w 12192000"/>
              <a:gd name="connsiteY209" fmla="*/ 2107991 h 2237474"/>
              <a:gd name="connsiteX210" fmla="*/ 37645 w 12192000"/>
              <a:gd name="connsiteY210" fmla="*/ 2115401 h 2237474"/>
              <a:gd name="connsiteX211" fmla="*/ 4572 w 12192000"/>
              <a:gd name="connsiteY211" fmla="*/ 2111091 h 2237474"/>
              <a:gd name="connsiteX212" fmla="*/ 0 w 12192000"/>
              <a:gd name="connsiteY212" fmla="*/ 2110468 h 2237474"/>
              <a:gd name="connsiteX213" fmla="*/ 0 w 12192000"/>
              <a:gd name="connsiteY21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91765 w 12192000"/>
              <a:gd name="connsiteY75" fmla="*/ 1636725 h 2237474"/>
              <a:gd name="connsiteX76" fmla="*/ 6900177 w 12192000"/>
              <a:gd name="connsiteY76" fmla="*/ 1636016 h 2237474"/>
              <a:gd name="connsiteX77" fmla="*/ 6795372 w 12192000"/>
              <a:gd name="connsiteY77" fmla="*/ 1644845 h 2237474"/>
              <a:gd name="connsiteX78" fmla="*/ 6692251 w 12192000"/>
              <a:gd name="connsiteY78" fmla="*/ 1656357 h 2237474"/>
              <a:gd name="connsiteX79" fmla="*/ 6655235 w 12192000"/>
              <a:gd name="connsiteY79" fmla="*/ 1661869 h 2237474"/>
              <a:gd name="connsiteX80" fmla="*/ 6554894 w 12192000"/>
              <a:gd name="connsiteY80" fmla="*/ 1664428 h 2237474"/>
              <a:gd name="connsiteX81" fmla="*/ 6516595 w 12192000"/>
              <a:gd name="connsiteY81" fmla="*/ 1667475 h 2237474"/>
              <a:gd name="connsiteX82" fmla="*/ 6508541 w 12192000"/>
              <a:gd name="connsiteY82" fmla="*/ 1668757 h 2237474"/>
              <a:gd name="connsiteX83" fmla="*/ 6471012 w 12192000"/>
              <a:gd name="connsiteY83" fmla="*/ 1678604 h 2237474"/>
              <a:gd name="connsiteX84" fmla="*/ 6415265 w 12192000"/>
              <a:gd name="connsiteY84" fmla="*/ 1665317 h 2237474"/>
              <a:gd name="connsiteX85" fmla="*/ 6364035 w 12192000"/>
              <a:gd name="connsiteY85" fmla="*/ 1667683 h 2237474"/>
              <a:gd name="connsiteX86" fmla="*/ 6280959 w 12192000"/>
              <a:gd name="connsiteY86" fmla="*/ 1689329 h 2237474"/>
              <a:gd name="connsiteX87" fmla="*/ 6243319 w 12192000"/>
              <a:gd name="connsiteY87" fmla="*/ 1695560 h 2237474"/>
              <a:gd name="connsiteX88" fmla="*/ 6098321 w 12192000"/>
              <a:gd name="connsiteY88" fmla="*/ 1721646 h 2237474"/>
              <a:gd name="connsiteX89" fmla="*/ 5880652 w 12192000"/>
              <a:gd name="connsiteY89" fmla="*/ 1779643 h 2237474"/>
              <a:gd name="connsiteX90" fmla="*/ 5785959 w 12192000"/>
              <a:gd name="connsiteY90" fmla="*/ 1775307 h 2237474"/>
              <a:gd name="connsiteX91" fmla="*/ 5643534 w 12192000"/>
              <a:gd name="connsiteY91" fmla="*/ 1802919 h 2237474"/>
              <a:gd name="connsiteX92" fmla="*/ 5518799 w 12192000"/>
              <a:gd name="connsiteY92" fmla="*/ 1818312 h 2237474"/>
              <a:gd name="connsiteX93" fmla="*/ 5505014 w 12192000"/>
              <a:gd name="connsiteY93" fmla="*/ 1819259 h 2237474"/>
              <a:gd name="connsiteX94" fmla="*/ 5453307 w 12192000"/>
              <a:gd name="connsiteY94" fmla="*/ 1815450 h 2237474"/>
              <a:gd name="connsiteX95" fmla="*/ 5364192 w 12192000"/>
              <a:gd name="connsiteY95" fmla="*/ 1826074 h 2237474"/>
              <a:gd name="connsiteX96" fmla="*/ 5350380 w 12192000"/>
              <a:gd name="connsiteY96" fmla="*/ 1830891 h 2237474"/>
              <a:gd name="connsiteX97" fmla="*/ 5259633 w 12192000"/>
              <a:gd name="connsiteY97" fmla="*/ 1837160 h 2237474"/>
              <a:gd name="connsiteX98" fmla="*/ 5197513 w 12192000"/>
              <a:gd name="connsiteY98" fmla="*/ 1844718 h 2237474"/>
              <a:gd name="connsiteX99" fmla="*/ 5168852 w 12192000"/>
              <a:gd name="connsiteY99" fmla="*/ 1844846 h 2237474"/>
              <a:gd name="connsiteX100" fmla="*/ 5114927 w 12192000"/>
              <a:gd name="connsiteY100" fmla="*/ 1847827 h 2237474"/>
              <a:gd name="connsiteX101" fmla="*/ 5108970 w 12192000"/>
              <a:gd name="connsiteY101" fmla="*/ 1847935 h 2237474"/>
              <a:gd name="connsiteX102" fmla="*/ 5067961 w 12192000"/>
              <a:gd name="connsiteY102" fmla="*/ 1845917 h 2237474"/>
              <a:gd name="connsiteX103" fmla="*/ 5007075 w 12192000"/>
              <a:gd name="connsiteY103" fmla="*/ 1838626 h 2237474"/>
              <a:gd name="connsiteX104" fmla="*/ 4944087 w 12192000"/>
              <a:gd name="connsiteY104" fmla="*/ 1823332 h 2237474"/>
              <a:gd name="connsiteX105" fmla="*/ 4907662 w 12192000"/>
              <a:gd name="connsiteY105" fmla="*/ 1816900 h 2237474"/>
              <a:gd name="connsiteX106" fmla="*/ 4882386 w 12192000"/>
              <a:gd name="connsiteY106" fmla="*/ 1809844 h 2237474"/>
              <a:gd name="connsiteX107" fmla="*/ 4811440 w 12192000"/>
              <a:gd name="connsiteY107" fmla="*/ 1804655 h 2237474"/>
              <a:gd name="connsiteX108" fmla="*/ 4691075 w 12192000"/>
              <a:gd name="connsiteY108" fmla="*/ 1801389 h 2237474"/>
              <a:gd name="connsiteX109" fmla="*/ 4611738 w 12192000"/>
              <a:gd name="connsiteY109" fmla="*/ 1776964 h 2237474"/>
              <a:gd name="connsiteX110" fmla="*/ 4560070 w 12192000"/>
              <a:gd name="connsiteY110" fmla="*/ 1785640 h 2237474"/>
              <a:gd name="connsiteX111" fmla="*/ 4536503 w 12192000"/>
              <a:gd name="connsiteY111" fmla="*/ 1785334 h 2237474"/>
              <a:gd name="connsiteX112" fmla="*/ 4513724 w 12192000"/>
              <a:gd name="connsiteY112" fmla="*/ 1791996 h 2237474"/>
              <a:gd name="connsiteX113" fmla="*/ 4459810 w 12192000"/>
              <a:gd name="connsiteY113" fmla="*/ 1797886 h 2237474"/>
              <a:gd name="connsiteX114" fmla="*/ 4379064 w 12192000"/>
              <a:gd name="connsiteY114" fmla="*/ 1817177 h 2237474"/>
              <a:gd name="connsiteX115" fmla="*/ 4319209 w 12192000"/>
              <a:gd name="connsiteY115" fmla="*/ 1834833 h 2237474"/>
              <a:gd name="connsiteX116" fmla="*/ 4290981 w 12192000"/>
              <a:gd name="connsiteY116" fmla="*/ 1839677 h 2237474"/>
              <a:gd name="connsiteX117" fmla="*/ 4285792 w 12192000"/>
              <a:gd name="connsiteY117" fmla="*/ 1836231 h 2237474"/>
              <a:gd name="connsiteX118" fmla="*/ 4238372 w 12192000"/>
              <a:gd name="connsiteY118" fmla="*/ 1851480 h 2237474"/>
              <a:gd name="connsiteX119" fmla="*/ 4232517 w 12192000"/>
              <a:gd name="connsiteY119" fmla="*/ 1852567 h 2237474"/>
              <a:gd name="connsiteX120" fmla="*/ 4191732 w 12192000"/>
              <a:gd name="connsiteY120" fmla="*/ 1857328 h 2237474"/>
              <a:gd name="connsiteX121" fmla="*/ 4065532 w 12192000"/>
              <a:gd name="connsiteY121" fmla="*/ 1855477 h 2237474"/>
              <a:gd name="connsiteX122" fmla="*/ 4028460 w 12192000"/>
              <a:gd name="connsiteY122" fmla="*/ 1855137 h 2237474"/>
              <a:gd name="connsiteX123" fmla="*/ 4002267 w 12192000"/>
              <a:gd name="connsiteY123" fmla="*/ 1852352 h 2237474"/>
              <a:gd name="connsiteX124" fmla="*/ 3931396 w 12192000"/>
              <a:gd name="connsiteY124" fmla="*/ 1858915 h 2237474"/>
              <a:gd name="connsiteX125" fmla="*/ 3812162 w 12192000"/>
              <a:gd name="connsiteY125" fmla="*/ 1875501 h 2237474"/>
              <a:gd name="connsiteX126" fmla="*/ 3729530 w 12192000"/>
              <a:gd name="connsiteY126" fmla="*/ 1864513 h 2237474"/>
              <a:gd name="connsiteX127" fmla="*/ 3680177 w 12192000"/>
              <a:gd name="connsiteY127" fmla="*/ 1881552 h 2237474"/>
              <a:gd name="connsiteX128" fmla="*/ 3567259 w 12192000"/>
              <a:gd name="connsiteY128" fmla="*/ 1893482 h 2237474"/>
              <a:gd name="connsiteX129" fmla="*/ 3405770 w 12192000"/>
              <a:gd name="connsiteY129" fmla="*/ 1904591 h 2237474"/>
              <a:gd name="connsiteX130" fmla="*/ 3280097 w 12192000"/>
              <a:gd name="connsiteY130" fmla="*/ 1919610 h 2237474"/>
              <a:gd name="connsiteX131" fmla="*/ 3123424 w 12192000"/>
              <a:gd name="connsiteY131" fmla="*/ 1952930 h 2237474"/>
              <a:gd name="connsiteX132" fmla="*/ 3009910 w 12192000"/>
              <a:gd name="connsiteY132" fmla="*/ 1957866 h 2237474"/>
              <a:gd name="connsiteX133" fmla="*/ 2995934 w 12192000"/>
              <a:gd name="connsiteY133" fmla="*/ 1967085 h 2237474"/>
              <a:gd name="connsiteX134" fmla="*/ 2980071 w 12192000"/>
              <a:gd name="connsiteY134" fmla="*/ 1972988 h 2237474"/>
              <a:gd name="connsiteX135" fmla="*/ 2978094 w 12192000"/>
              <a:gd name="connsiteY135" fmla="*/ 1972369 h 2237474"/>
              <a:gd name="connsiteX136" fmla="*/ 2942858 w 12192000"/>
              <a:gd name="connsiteY136" fmla="*/ 1981367 h 2237474"/>
              <a:gd name="connsiteX137" fmla="*/ 2875436 w 12192000"/>
              <a:gd name="connsiteY137" fmla="*/ 1996977 h 2237474"/>
              <a:gd name="connsiteX138" fmla="*/ 2874892 w 12192000"/>
              <a:gd name="connsiteY138" fmla="*/ 1996085 h 2237474"/>
              <a:gd name="connsiteX139" fmla="*/ 2864145 w 12192000"/>
              <a:gd name="connsiteY139" fmla="*/ 1994061 h 2237474"/>
              <a:gd name="connsiteX140" fmla="*/ 2843662 w 12192000"/>
              <a:gd name="connsiteY140" fmla="*/ 1992498 h 2237474"/>
              <a:gd name="connsiteX141" fmla="*/ 2796128 w 12192000"/>
              <a:gd name="connsiteY141" fmla="*/ 1976403 h 2237474"/>
              <a:gd name="connsiteX142" fmla="*/ 2756784 w 12192000"/>
              <a:gd name="connsiteY142" fmla="*/ 1985116 h 2237474"/>
              <a:gd name="connsiteX143" fmla="*/ 2748833 w 12192000"/>
              <a:gd name="connsiteY143" fmla="*/ 1986323 h 2237474"/>
              <a:gd name="connsiteX144" fmla="*/ 2748661 w 12192000"/>
              <a:gd name="connsiteY144" fmla="*/ 1986122 h 2237474"/>
              <a:gd name="connsiteX145" fmla="*/ 2740251 w 12192000"/>
              <a:gd name="connsiteY145" fmla="*/ 1986946 h 2237474"/>
              <a:gd name="connsiteX146" fmla="*/ 2718916 w 12192000"/>
              <a:gd name="connsiteY146" fmla="*/ 1990867 h 2237474"/>
              <a:gd name="connsiteX147" fmla="*/ 2713522 w 12192000"/>
              <a:gd name="connsiteY147" fmla="*/ 1990173 h 2237474"/>
              <a:gd name="connsiteX148" fmla="*/ 2680597 w 12192000"/>
              <a:gd name="connsiteY148" fmla="*/ 1984996 h 2237474"/>
              <a:gd name="connsiteX149" fmla="*/ 2578178 w 12192000"/>
              <a:gd name="connsiteY149" fmla="*/ 1990531 h 2237474"/>
              <a:gd name="connsiteX150" fmla="*/ 2476147 w 12192000"/>
              <a:gd name="connsiteY150" fmla="*/ 1998305 h 2237474"/>
              <a:gd name="connsiteX151" fmla="*/ 2373568 w 12192000"/>
              <a:gd name="connsiteY151" fmla="*/ 2003219 h 2237474"/>
              <a:gd name="connsiteX152" fmla="*/ 2321399 w 12192000"/>
              <a:gd name="connsiteY152" fmla="*/ 1989467 h 2237474"/>
              <a:gd name="connsiteX153" fmla="*/ 2315525 w 12192000"/>
              <a:gd name="connsiteY153" fmla="*/ 1989708 h 2237474"/>
              <a:gd name="connsiteX154" fmla="*/ 2300792 w 12192000"/>
              <a:gd name="connsiteY154" fmla="*/ 1994290 h 2237474"/>
              <a:gd name="connsiteX155" fmla="*/ 2295469 w 12192000"/>
              <a:gd name="connsiteY155" fmla="*/ 1996659 h 2237474"/>
              <a:gd name="connsiteX156" fmla="*/ 2287219 w 12192000"/>
              <a:gd name="connsiteY156" fmla="*/ 1998750 h 2237474"/>
              <a:gd name="connsiteX157" fmla="*/ 2286948 w 12192000"/>
              <a:gd name="connsiteY157" fmla="*/ 1998596 h 2237474"/>
              <a:gd name="connsiteX158" fmla="*/ 2243069 w 12192000"/>
              <a:gd name="connsiteY158" fmla="*/ 2015111 h 2237474"/>
              <a:gd name="connsiteX159" fmla="*/ 2186609 w 12192000"/>
              <a:gd name="connsiteY159" fmla="*/ 2008263 h 2237474"/>
              <a:gd name="connsiteX160" fmla="*/ 2164831 w 12192000"/>
              <a:gd name="connsiteY160" fmla="*/ 2010143 h 2237474"/>
              <a:gd name="connsiteX161" fmla="*/ 2152836 w 12192000"/>
              <a:gd name="connsiteY161" fmla="*/ 2010048 h 2237474"/>
              <a:gd name="connsiteX162" fmla="*/ 2117102 w 12192000"/>
              <a:gd name="connsiteY162" fmla="*/ 2023004 h 2237474"/>
              <a:gd name="connsiteX163" fmla="*/ 2111935 w 12192000"/>
              <a:gd name="connsiteY163" fmla="*/ 2023163 h 2237474"/>
              <a:gd name="connsiteX164" fmla="*/ 2089991 w 12192000"/>
              <a:gd name="connsiteY164" fmla="*/ 2034193 h 2237474"/>
              <a:gd name="connsiteX165" fmla="*/ 2058061 w 12192000"/>
              <a:gd name="connsiteY165" fmla="*/ 2047942 h 2237474"/>
              <a:gd name="connsiteX166" fmla="*/ 2055737 w 12192000"/>
              <a:gd name="connsiteY166" fmla="*/ 2047704 h 2237474"/>
              <a:gd name="connsiteX167" fmla="*/ 2042244 w 12192000"/>
              <a:gd name="connsiteY167" fmla="*/ 2055560 h 2237474"/>
              <a:gd name="connsiteX168" fmla="*/ 1976224 w 12192000"/>
              <a:gd name="connsiteY168" fmla="*/ 2074257 h 2237474"/>
              <a:gd name="connsiteX169" fmla="*/ 1877728 w 12192000"/>
              <a:gd name="connsiteY169" fmla="*/ 2101004 h 2237474"/>
              <a:gd name="connsiteX170" fmla="*/ 1759056 w 12192000"/>
              <a:gd name="connsiteY170" fmla="*/ 2125608 h 2237474"/>
              <a:gd name="connsiteX171" fmla="*/ 1637948 w 12192000"/>
              <a:gd name="connsiteY171" fmla="*/ 2172597 h 2237474"/>
              <a:gd name="connsiteX172" fmla="*/ 1434549 w 12192000"/>
              <a:gd name="connsiteY172" fmla="*/ 2234522 h 2237474"/>
              <a:gd name="connsiteX173" fmla="*/ 1398481 w 12192000"/>
              <a:gd name="connsiteY173" fmla="*/ 2237074 h 2237474"/>
              <a:gd name="connsiteX174" fmla="*/ 1398407 w 12192000"/>
              <a:gd name="connsiteY174" fmla="*/ 2237095 h 2237474"/>
              <a:gd name="connsiteX175" fmla="*/ 1370962 w 12192000"/>
              <a:gd name="connsiteY175" fmla="*/ 2237474 h 2237474"/>
              <a:gd name="connsiteX176" fmla="*/ 1356367 w 12192000"/>
              <a:gd name="connsiteY176" fmla="*/ 2235089 h 2237474"/>
              <a:gd name="connsiteX177" fmla="*/ 1324828 w 12192000"/>
              <a:gd name="connsiteY177" fmla="*/ 2231968 h 2237474"/>
              <a:gd name="connsiteX178" fmla="*/ 1297744 w 12192000"/>
              <a:gd name="connsiteY178" fmla="*/ 2235849 h 2237474"/>
              <a:gd name="connsiteX179" fmla="*/ 1286236 w 12192000"/>
              <a:gd name="connsiteY179" fmla="*/ 2233135 h 2237474"/>
              <a:gd name="connsiteX180" fmla="*/ 1283504 w 12192000"/>
              <a:gd name="connsiteY180" fmla="*/ 2233797 h 2237474"/>
              <a:gd name="connsiteX181" fmla="*/ 1279765 w 12192000"/>
              <a:gd name="connsiteY181" fmla="*/ 2229639 h 2237474"/>
              <a:gd name="connsiteX182" fmla="*/ 1195347 w 12192000"/>
              <a:gd name="connsiteY182" fmla="*/ 2212354 h 2237474"/>
              <a:gd name="connsiteX183" fmla="*/ 970251 w 12192000"/>
              <a:gd name="connsiteY183" fmla="*/ 2221029 h 2237474"/>
              <a:gd name="connsiteX184" fmla="*/ 812914 w 12192000"/>
              <a:gd name="connsiteY184" fmla="*/ 2202752 h 2237474"/>
              <a:gd name="connsiteX185" fmla="*/ 800195 w 12192000"/>
              <a:gd name="connsiteY185" fmla="*/ 2209407 h 2237474"/>
              <a:gd name="connsiteX186" fmla="*/ 784978 w 12192000"/>
              <a:gd name="connsiteY186" fmla="*/ 2212360 h 2237474"/>
              <a:gd name="connsiteX187" fmla="*/ 681987 w 12192000"/>
              <a:gd name="connsiteY187" fmla="*/ 2216757 h 2237474"/>
              <a:gd name="connsiteX188" fmla="*/ 669923 w 12192000"/>
              <a:gd name="connsiteY188" fmla="*/ 2211682 h 2237474"/>
              <a:gd name="connsiteX189" fmla="*/ 648680 w 12192000"/>
              <a:gd name="connsiteY189" fmla="*/ 2206229 h 2237474"/>
              <a:gd name="connsiteX190" fmla="*/ 597225 w 12192000"/>
              <a:gd name="connsiteY190" fmla="*/ 2180999 h 2237474"/>
              <a:gd name="connsiteX191" fmla="*/ 558449 w 12192000"/>
              <a:gd name="connsiteY191" fmla="*/ 2182346 h 2237474"/>
              <a:gd name="connsiteX192" fmla="*/ 550517 w 12192000"/>
              <a:gd name="connsiteY192" fmla="*/ 2182060 h 2237474"/>
              <a:gd name="connsiteX193" fmla="*/ 550309 w 12192000"/>
              <a:gd name="connsiteY193" fmla="*/ 2181825 h 2237474"/>
              <a:gd name="connsiteX194" fmla="*/ 541836 w 12192000"/>
              <a:gd name="connsiteY194" fmla="*/ 2181063 h 2237474"/>
              <a:gd name="connsiteX195" fmla="*/ 536057 w 12192000"/>
              <a:gd name="connsiteY195" fmla="*/ 2181537 h 2237474"/>
              <a:gd name="connsiteX196" fmla="*/ 520671 w 12192000"/>
              <a:gd name="connsiteY196" fmla="*/ 2180980 h 2237474"/>
              <a:gd name="connsiteX197" fmla="*/ 515024 w 12192000"/>
              <a:gd name="connsiteY197" fmla="*/ 2179258 h 2237474"/>
              <a:gd name="connsiteX198" fmla="*/ 512278 w 12192000"/>
              <a:gd name="connsiteY198" fmla="*/ 2176369 h 2237474"/>
              <a:gd name="connsiteX199" fmla="*/ 480419 w 12192000"/>
              <a:gd name="connsiteY199" fmla="*/ 2167807 h 2237474"/>
              <a:gd name="connsiteX200" fmla="*/ 413835 w 12192000"/>
              <a:gd name="connsiteY200" fmla="*/ 2156783 h 2237474"/>
              <a:gd name="connsiteX201" fmla="*/ 376513 w 12192000"/>
              <a:gd name="connsiteY201" fmla="*/ 2154014 h 2237474"/>
              <a:gd name="connsiteX202" fmla="*/ 273386 w 12192000"/>
              <a:gd name="connsiteY202" fmla="*/ 2142551 h 2237474"/>
              <a:gd name="connsiteX203" fmla="*/ 169207 w 12192000"/>
              <a:gd name="connsiteY203" fmla="*/ 2128100 h 2237474"/>
              <a:gd name="connsiteX204" fmla="*/ 93149 w 12192000"/>
              <a:gd name="connsiteY204" fmla="*/ 2105324 h 2237474"/>
              <a:gd name="connsiteX205" fmla="*/ 88109 w 12192000"/>
              <a:gd name="connsiteY205" fmla="*/ 2106704 h 2237474"/>
              <a:gd name="connsiteX206" fmla="*/ 80022 w 12192000"/>
              <a:gd name="connsiteY206" fmla="*/ 2107254 h 2237474"/>
              <a:gd name="connsiteX207" fmla="*/ 79717 w 12192000"/>
              <a:gd name="connsiteY207" fmla="*/ 2107046 h 2237474"/>
              <a:gd name="connsiteX208" fmla="*/ 72352 w 12192000"/>
              <a:gd name="connsiteY208" fmla="*/ 2107991 h 2237474"/>
              <a:gd name="connsiteX209" fmla="*/ 37645 w 12192000"/>
              <a:gd name="connsiteY209" fmla="*/ 2115401 h 2237474"/>
              <a:gd name="connsiteX210" fmla="*/ 4572 w 12192000"/>
              <a:gd name="connsiteY210" fmla="*/ 2111091 h 2237474"/>
              <a:gd name="connsiteX211" fmla="*/ 0 w 12192000"/>
              <a:gd name="connsiteY211" fmla="*/ 2110468 h 2237474"/>
              <a:gd name="connsiteX212" fmla="*/ 0 w 12192000"/>
              <a:gd name="connsiteY21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00177 w 12192000"/>
              <a:gd name="connsiteY75" fmla="*/ 1636016 h 2237474"/>
              <a:gd name="connsiteX76" fmla="*/ 6795372 w 12192000"/>
              <a:gd name="connsiteY76" fmla="*/ 1644845 h 2237474"/>
              <a:gd name="connsiteX77" fmla="*/ 6692251 w 12192000"/>
              <a:gd name="connsiteY77" fmla="*/ 1656357 h 2237474"/>
              <a:gd name="connsiteX78" fmla="*/ 6655235 w 12192000"/>
              <a:gd name="connsiteY78" fmla="*/ 1661869 h 2237474"/>
              <a:gd name="connsiteX79" fmla="*/ 6554894 w 12192000"/>
              <a:gd name="connsiteY79" fmla="*/ 1664428 h 2237474"/>
              <a:gd name="connsiteX80" fmla="*/ 6516595 w 12192000"/>
              <a:gd name="connsiteY80" fmla="*/ 1667475 h 2237474"/>
              <a:gd name="connsiteX81" fmla="*/ 6508541 w 12192000"/>
              <a:gd name="connsiteY81" fmla="*/ 1668757 h 2237474"/>
              <a:gd name="connsiteX82" fmla="*/ 6471012 w 12192000"/>
              <a:gd name="connsiteY82" fmla="*/ 1678604 h 2237474"/>
              <a:gd name="connsiteX83" fmla="*/ 6415265 w 12192000"/>
              <a:gd name="connsiteY83" fmla="*/ 1665317 h 2237474"/>
              <a:gd name="connsiteX84" fmla="*/ 6364035 w 12192000"/>
              <a:gd name="connsiteY84" fmla="*/ 1667683 h 2237474"/>
              <a:gd name="connsiteX85" fmla="*/ 6280959 w 12192000"/>
              <a:gd name="connsiteY85" fmla="*/ 1689329 h 2237474"/>
              <a:gd name="connsiteX86" fmla="*/ 6243319 w 12192000"/>
              <a:gd name="connsiteY86" fmla="*/ 1695560 h 2237474"/>
              <a:gd name="connsiteX87" fmla="*/ 6098321 w 12192000"/>
              <a:gd name="connsiteY87" fmla="*/ 1721646 h 2237474"/>
              <a:gd name="connsiteX88" fmla="*/ 5880652 w 12192000"/>
              <a:gd name="connsiteY88" fmla="*/ 1779643 h 2237474"/>
              <a:gd name="connsiteX89" fmla="*/ 5785959 w 12192000"/>
              <a:gd name="connsiteY89" fmla="*/ 1775307 h 2237474"/>
              <a:gd name="connsiteX90" fmla="*/ 5643534 w 12192000"/>
              <a:gd name="connsiteY90" fmla="*/ 1802919 h 2237474"/>
              <a:gd name="connsiteX91" fmla="*/ 5518799 w 12192000"/>
              <a:gd name="connsiteY91" fmla="*/ 1818312 h 2237474"/>
              <a:gd name="connsiteX92" fmla="*/ 5505014 w 12192000"/>
              <a:gd name="connsiteY92" fmla="*/ 1819259 h 2237474"/>
              <a:gd name="connsiteX93" fmla="*/ 5453307 w 12192000"/>
              <a:gd name="connsiteY93" fmla="*/ 1815450 h 2237474"/>
              <a:gd name="connsiteX94" fmla="*/ 5364192 w 12192000"/>
              <a:gd name="connsiteY94" fmla="*/ 1826074 h 2237474"/>
              <a:gd name="connsiteX95" fmla="*/ 5350380 w 12192000"/>
              <a:gd name="connsiteY95" fmla="*/ 1830891 h 2237474"/>
              <a:gd name="connsiteX96" fmla="*/ 5259633 w 12192000"/>
              <a:gd name="connsiteY96" fmla="*/ 1837160 h 2237474"/>
              <a:gd name="connsiteX97" fmla="*/ 5197513 w 12192000"/>
              <a:gd name="connsiteY97" fmla="*/ 1844718 h 2237474"/>
              <a:gd name="connsiteX98" fmla="*/ 5168852 w 12192000"/>
              <a:gd name="connsiteY98" fmla="*/ 1844846 h 2237474"/>
              <a:gd name="connsiteX99" fmla="*/ 5114927 w 12192000"/>
              <a:gd name="connsiteY99" fmla="*/ 1847827 h 2237474"/>
              <a:gd name="connsiteX100" fmla="*/ 5108970 w 12192000"/>
              <a:gd name="connsiteY100" fmla="*/ 1847935 h 2237474"/>
              <a:gd name="connsiteX101" fmla="*/ 5067961 w 12192000"/>
              <a:gd name="connsiteY101" fmla="*/ 1845917 h 2237474"/>
              <a:gd name="connsiteX102" fmla="*/ 5007075 w 12192000"/>
              <a:gd name="connsiteY102" fmla="*/ 1838626 h 2237474"/>
              <a:gd name="connsiteX103" fmla="*/ 4944087 w 12192000"/>
              <a:gd name="connsiteY103" fmla="*/ 1823332 h 2237474"/>
              <a:gd name="connsiteX104" fmla="*/ 4907662 w 12192000"/>
              <a:gd name="connsiteY104" fmla="*/ 1816900 h 2237474"/>
              <a:gd name="connsiteX105" fmla="*/ 4882386 w 12192000"/>
              <a:gd name="connsiteY105" fmla="*/ 1809844 h 2237474"/>
              <a:gd name="connsiteX106" fmla="*/ 4811440 w 12192000"/>
              <a:gd name="connsiteY106" fmla="*/ 1804655 h 2237474"/>
              <a:gd name="connsiteX107" fmla="*/ 4691075 w 12192000"/>
              <a:gd name="connsiteY107" fmla="*/ 1801389 h 2237474"/>
              <a:gd name="connsiteX108" fmla="*/ 4611738 w 12192000"/>
              <a:gd name="connsiteY108" fmla="*/ 1776964 h 2237474"/>
              <a:gd name="connsiteX109" fmla="*/ 4560070 w 12192000"/>
              <a:gd name="connsiteY109" fmla="*/ 1785640 h 2237474"/>
              <a:gd name="connsiteX110" fmla="*/ 4536503 w 12192000"/>
              <a:gd name="connsiteY110" fmla="*/ 1785334 h 2237474"/>
              <a:gd name="connsiteX111" fmla="*/ 4513724 w 12192000"/>
              <a:gd name="connsiteY111" fmla="*/ 1791996 h 2237474"/>
              <a:gd name="connsiteX112" fmla="*/ 4459810 w 12192000"/>
              <a:gd name="connsiteY112" fmla="*/ 1797886 h 2237474"/>
              <a:gd name="connsiteX113" fmla="*/ 4379064 w 12192000"/>
              <a:gd name="connsiteY113" fmla="*/ 1817177 h 2237474"/>
              <a:gd name="connsiteX114" fmla="*/ 4319209 w 12192000"/>
              <a:gd name="connsiteY114" fmla="*/ 1834833 h 2237474"/>
              <a:gd name="connsiteX115" fmla="*/ 4290981 w 12192000"/>
              <a:gd name="connsiteY115" fmla="*/ 1839677 h 2237474"/>
              <a:gd name="connsiteX116" fmla="*/ 4285792 w 12192000"/>
              <a:gd name="connsiteY116" fmla="*/ 1836231 h 2237474"/>
              <a:gd name="connsiteX117" fmla="*/ 4238372 w 12192000"/>
              <a:gd name="connsiteY117" fmla="*/ 1851480 h 2237474"/>
              <a:gd name="connsiteX118" fmla="*/ 4232517 w 12192000"/>
              <a:gd name="connsiteY118" fmla="*/ 1852567 h 2237474"/>
              <a:gd name="connsiteX119" fmla="*/ 4191732 w 12192000"/>
              <a:gd name="connsiteY119" fmla="*/ 1857328 h 2237474"/>
              <a:gd name="connsiteX120" fmla="*/ 4065532 w 12192000"/>
              <a:gd name="connsiteY120" fmla="*/ 1855477 h 2237474"/>
              <a:gd name="connsiteX121" fmla="*/ 4028460 w 12192000"/>
              <a:gd name="connsiteY121" fmla="*/ 1855137 h 2237474"/>
              <a:gd name="connsiteX122" fmla="*/ 4002267 w 12192000"/>
              <a:gd name="connsiteY122" fmla="*/ 1852352 h 2237474"/>
              <a:gd name="connsiteX123" fmla="*/ 3931396 w 12192000"/>
              <a:gd name="connsiteY123" fmla="*/ 1858915 h 2237474"/>
              <a:gd name="connsiteX124" fmla="*/ 3812162 w 12192000"/>
              <a:gd name="connsiteY124" fmla="*/ 1875501 h 2237474"/>
              <a:gd name="connsiteX125" fmla="*/ 3729530 w 12192000"/>
              <a:gd name="connsiteY125" fmla="*/ 1864513 h 2237474"/>
              <a:gd name="connsiteX126" fmla="*/ 3680177 w 12192000"/>
              <a:gd name="connsiteY126" fmla="*/ 1881552 h 2237474"/>
              <a:gd name="connsiteX127" fmla="*/ 3567259 w 12192000"/>
              <a:gd name="connsiteY127" fmla="*/ 1893482 h 2237474"/>
              <a:gd name="connsiteX128" fmla="*/ 3405770 w 12192000"/>
              <a:gd name="connsiteY128" fmla="*/ 1904591 h 2237474"/>
              <a:gd name="connsiteX129" fmla="*/ 3280097 w 12192000"/>
              <a:gd name="connsiteY129" fmla="*/ 1919610 h 2237474"/>
              <a:gd name="connsiteX130" fmla="*/ 3123424 w 12192000"/>
              <a:gd name="connsiteY130" fmla="*/ 1952930 h 2237474"/>
              <a:gd name="connsiteX131" fmla="*/ 3009910 w 12192000"/>
              <a:gd name="connsiteY131" fmla="*/ 1957866 h 2237474"/>
              <a:gd name="connsiteX132" fmla="*/ 2995934 w 12192000"/>
              <a:gd name="connsiteY132" fmla="*/ 1967085 h 2237474"/>
              <a:gd name="connsiteX133" fmla="*/ 2980071 w 12192000"/>
              <a:gd name="connsiteY133" fmla="*/ 1972988 h 2237474"/>
              <a:gd name="connsiteX134" fmla="*/ 2978094 w 12192000"/>
              <a:gd name="connsiteY134" fmla="*/ 1972369 h 2237474"/>
              <a:gd name="connsiteX135" fmla="*/ 2942858 w 12192000"/>
              <a:gd name="connsiteY135" fmla="*/ 1981367 h 2237474"/>
              <a:gd name="connsiteX136" fmla="*/ 2875436 w 12192000"/>
              <a:gd name="connsiteY136" fmla="*/ 1996977 h 2237474"/>
              <a:gd name="connsiteX137" fmla="*/ 2874892 w 12192000"/>
              <a:gd name="connsiteY137" fmla="*/ 1996085 h 2237474"/>
              <a:gd name="connsiteX138" fmla="*/ 2864145 w 12192000"/>
              <a:gd name="connsiteY138" fmla="*/ 1994061 h 2237474"/>
              <a:gd name="connsiteX139" fmla="*/ 2843662 w 12192000"/>
              <a:gd name="connsiteY139" fmla="*/ 1992498 h 2237474"/>
              <a:gd name="connsiteX140" fmla="*/ 2796128 w 12192000"/>
              <a:gd name="connsiteY140" fmla="*/ 1976403 h 2237474"/>
              <a:gd name="connsiteX141" fmla="*/ 2756784 w 12192000"/>
              <a:gd name="connsiteY141" fmla="*/ 1985116 h 2237474"/>
              <a:gd name="connsiteX142" fmla="*/ 2748833 w 12192000"/>
              <a:gd name="connsiteY142" fmla="*/ 1986323 h 2237474"/>
              <a:gd name="connsiteX143" fmla="*/ 2748661 w 12192000"/>
              <a:gd name="connsiteY143" fmla="*/ 1986122 h 2237474"/>
              <a:gd name="connsiteX144" fmla="*/ 2740251 w 12192000"/>
              <a:gd name="connsiteY144" fmla="*/ 1986946 h 2237474"/>
              <a:gd name="connsiteX145" fmla="*/ 2718916 w 12192000"/>
              <a:gd name="connsiteY145" fmla="*/ 1990867 h 2237474"/>
              <a:gd name="connsiteX146" fmla="*/ 2713522 w 12192000"/>
              <a:gd name="connsiteY146" fmla="*/ 1990173 h 2237474"/>
              <a:gd name="connsiteX147" fmla="*/ 2680597 w 12192000"/>
              <a:gd name="connsiteY147" fmla="*/ 1984996 h 2237474"/>
              <a:gd name="connsiteX148" fmla="*/ 2578178 w 12192000"/>
              <a:gd name="connsiteY148" fmla="*/ 1990531 h 2237474"/>
              <a:gd name="connsiteX149" fmla="*/ 2476147 w 12192000"/>
              <a:gd name="connsiteY149" fmla="*/ 1998305 h 2237474"/>
              <a:gd name="connsiteX150" fmla="*/ 2373568 w 12192000"/>
              <a:gd name="connsiteY150" fmla="*/ 2003219 h 2237474"/>
              <a:gd name="connsiteX151" fmla="*/ 2321399 w 12192000"/>
              <a:gd name="connsiteY151" fmla="*/ 1989467 h 2237474"/>
              <a:gd name="connsiteX152" fmla="*/ 2315525 w 12192000"/>
              <a:gd name="connsiteY152" fmla="*/ 1989708 h 2237474"/>
              <a:gd name="connsiteX153" fmla="*/ 2300792 w 12192000"/>
              <a:gd name="connsiteY153" fmla="*/ 1994290 h 2237474"/>
              <a:gd name="connsiteX154" fmla="*/ 2295469 w 12192000"/>
              <a:gd name="connsiteY154" fmla="*/ 1996659 h 2237474"/>
              <a:gd name="connsiteX155" fmla="*/ 2287219 w 12192000"/>
              <a:gd name="connsiteY155" fmla="*/ 1998750 h 2237474"/>
              <a:gd name="connsiteX156" fmla="*/ 2286948 w 12192000"/>
              <a:gd name="connsiteY156" fmla="*/ 1998596 h 2237474"/>
              <a:gd name="connsiteX157" fmla="*/ 2243069 w 12192000"/>
              <a:gd name="connsiteY157" fmla="*/ 2015111 h 2237474"/>
              <a:gd name="connsiteX158" fmla="*/ 2186609 w 12192000"/>
              <a:gd name="connsiteY158" fmla="*/ 2008263 h 2237474"/>
              <a:gd name="connsiteX159" fmla="*/ 2164831 w 12192000"/>
              <a:gd name="connsiteY159" fmla="*/ 2010143 h 2237474"/>
              <a:gd name="connsiteX160" fmla="*/ 2152836 w 12192000"/>
              <a:gd name="connsiteY160" fmla="*/ 2010048 h 2237474"/>
              <a:gd name="connsiteX161" fmla="*/ 2117102 w 12192000"/>
              <a:gd name="connsiteY161" fmla="*/ 2023004 h 2237474"/>
              <a:gd name="connsiteX162" fmla="*/ 2111935 w 12192000"/>
              <a:gd name="connsiteY162" fmla="*/ 2023163 h 2237474"/>
              <a:gd name="connsiteX163" fmla="*/ 2089991 w 12192000"/>
              <a:gd name="connsiteY163" fmla="*/ 2034193 h 2237474"/>
              <a:gd name="connsiteX164" fmla="*/ 2058061 w 12192000"/>
              <a:gd name="connsiteY164" fmla="*/ 2047942 h 2237474"/>
              <a:gd name="connsiteX165" fmla="*/ 2055737 w 12192000"/>
              <a:gd name="connsiteY165" fmla="*/ 2047704 h 2237474"/>
              <a:gd name="connsiteX166" fmla="*/ 2042244 w 12192000"/>
              <a:gd name="connsiteY166" fmla="*/ 2055560 h 2237474"/>
              <a:gd name="connsiteX167" fmla="*/ 1976224 w 12192000"/>
              <a:gd name="connsiteY167" fmla="*/ 2074257 h 2237474"/>
              <a:gd name="connsiteX168" fmla="*/ 1877728 w 12192000"/>
              <a:gd name="connsiteY168" fmla="*/ 2101004 h 2237474"/>
              <a:gd name="connsiteX169" fmla="*/ 1759056 w 12192000"/>
              <a:gd name="connsiteY169" fmla="*/ 2125608 h 2237474"/>
              <a:gd name="connsiteX170" fmla="*/ 1637948 w 12192000"/>
              <a:gd name="connsiteY170" fmla="*/ 2172597 h 2237474"/>
              <a:gd name="connsiteX171" fmla="*/ 1434549 w 12192000"/>
              <a:gd name="connsiteY171" fmla="*/ 2234522 h 2237474"/>
              <a:gd name="connsiteX172" fmla="*/ 1398481 w 12192000"/>
              <a:gd name="connsiteY172" fmla="*/ 2237074 h 2237474"/>
              <a:gd name="connsiteX173" fmla="*/ 1398407 w 12192000"/>
              <a:gd name="connsiteY173" fmla="*/ 2237095 h 2237474"/>
              <a:gd name="connsiteX174" fmla="*/ 1370962 w 12192000"/>
              <a:gd name="connsiteY174" fmla="*/ 2237474 h 2237474"/>
              <a:gd name="connsiteX175" fmla="*/ 1356367 w 12192000"/>
              <a:gd name="connsiteY175" fmla="*/ 2235089 h 2237474"/>
              <a:gd name="connsiteX176" fmla="*/ 1324828 w 12192000"/>
              <a:gd name="connsiteY176" fmla="*/ 2231968 h 2237474"/>
              <a:gd name="connsiteX177" fmla="*/ 1297744 w 12192000"/>
              <a:gd name="connsiteY177" fmla="*/ 2235849 h 2237474"/>
              <a:gd name="connsiteX178" fmla="*/ 1286236 w 12192000"/>
              <a:gd name="connsiteY178" fmla="*/ 2233135 h 2237474"/>
              <a:gd name="connsiteX179" fmla="*/ 1283504 w 12192000"/>
              <a:gd name="connsiteY179" fmla="*/ 2233797 h 2237474"/>
              <a:gd name="connsiteX180" fmla="*/ 1279765 w 12192000"/>
              <a:gd name="connsiteY180" fmla="*/ 2229639 h 2237474"/>
              <a:gd name="connsiteX181" fmla="*/ 1195347 w 12192000"/>
              <a:gd name="connsiteY181" fmla="*/ 2212354 h 2237474"/>
              <a:gd name="connsiteX182" fmla="*/ 970251 w 12192000"/>
              <a:gd name="connsiteY182" fmla="*/ 2221029 h 2237474"/>
              <a:gd name="connsiteX183" fmla="*/ 812914 w 12192000"/>
              <a:gd name="connsiteY183" fmla="*/ 2202752 h 2237474"/>
              <a:gd name="connsiteX184" fmla="*/ 800195 w 12192000"/>
              <a:gd name="connsiteY184" fmla="*/ 2209407 h 2237474"/>
              <a:gd name="connsiteX185" fmla="*/ 784978 w 12192000"/>
              <a:gd name="connsiteY185" fmla="*/ 2212360 h 2237474"/>
              <a:gd name="connsiteX186" fmla="*/ 681987 w 12192000"/>
              <a:gd name="connsiteY186" fmla="*/ 2216757 h 2237474"/>
              <a:gd name="connsiteX187" fmla="*/ 669923 w 12192000"/>
              <a:gd name="connsiteY187" fmla="*/ 2211682 h 2237474"/>
              <a:gd name="connsiteX188" fmla="*/ 648680 w 12192000"/>
              <a:gd name="connsiteY188" fmla="*/ 2206229 h 2237474"/>
              <a:gd name="connsiteX189" fmla="*/ 597225 w 12192000"/>
              <a:gd name="connsiteY189" fmla="*/ 2180999 h 2237474"/>
              <a:gd name="connsiteX190" fmla="*/ 558449 w 12192000"/>
              <a:gd name="connsiteY190" fmla="*/ 2182346 h 2237474"/>
              <a:gd name="connsiteX191" fmla="*/ 550517 w 12192000"/>
              <a:gd name="connsiteY191" fmla="*/ 2182060 h 2237474"/>
              <a:gd name="connsiteX192" fmla="*/ 550309 w 12192000"/>
              <a:gd name="connsiteY192" fmla="*/ 2181825 h 2237474"/>
              <a:gd name="connsiteX193" fmla="*/ 541836 w 12192000"/>
              <a:gd name="connsiteY193" fmla="*/ 2181063 h 2237474"/>
              <a:gd name="connsiteX194" fmla="*/ 536057 w 12192000"/>
              <a:gd name="connsiteY194" fmla="*/ 2181537 h 2237474"/>
              <a:gd name="connsiteX195" fmla="*/ 520671 w 12192000"/>
              <a:gd name="connsiteY195" fmla="*/ 2180980 h 2237474"/>
              <a:gd name="connsiteX196" fmla="*/ 515024 w 12192000"/>
              <a:gd name="connsiteY196" fmla="*/ 2179258 h 2237474"/>
              <a:gd name="connsiteX197" fmla="*/ 512278 w 12192000"/>
              <a:gd name="connsiteY197" fmla="*/ 2176369 h 2237474"/>
              <a:gd name="connsiteX198" fmla="*/ 480419 w 12192000"/>
              <a:gd name="connsiteY198" fmla="*/ 2167807 h 2237474"/>
              <a:gd name="connsiteX199" fmla="*/ 413835 w 12192000"/>
              <a:gd name="connsiteY199" fmla="*/ 2156783 h 2237474"/>
              <a:gd name="connsiteX200" fmla="*/ 376513 w 12192000"/>
              <a:gd name="connsiteY200" fmla="*/ 2154014 h 2237474"/>
              <a:gd name="connsiteX201" fmla="*/ 273386 w 12192000"/>
              <a:gd name="connsiteY201" fmla="*/ 2142551 h 2237474"/>
              <a:gd name="connsiteX202" fmla="*/ 169207 w 12192000"/>
              <a:gd name="connsiteY202" fmla="*/ 2128100 h 2237474"/>
              <a:gd name="connsiteX203" fmla="*/ 93149 w 12192000"/>
              <a:gd name="connsiteY203" fmla="*/ 2105324 h 2237474"/>
              <a:gd name="connsiteX204" fmla="*/ 88109 w 12192000"/>
              <a:gd name="connsiteY204" fmla="*/ 2106704 h 2237474"/>
              <a:gd name="connsiteX205" fmla="*/ 80022 w 12192000"/>
              <a:gd name="connsiteY205" fmla="*/ 2107254 h 2237474"/>
              <a:gd name="connsiteX206" fmla="*/ 79717 w 12192000"/>
              <a:gd name="connsiteY206" fmla="*/ 2107046 h 2237474"/>
              <a:gd name="connsiteX207" fmla="*/ 72352 w 12192000"/>
              <a:gd name="connsiteY207" fmla="*/ 2107991 h 2237474"/>
              <a:gd name="connsiteX208" fmla="*/ 37645 w 12192000"/>
              <a:gd name="connsiteY208" fmla="*/ 2115401 h 2237474"/>
              <a:gd name="connsiteX209" fmla="*/ 4572 w 12192000"/>
              <a:gd name="connsiteY209" fmla="*/ 2111091 h 2237474"/>
              <a:gd name="connsiteX210" fmla="*/ 0 w 12192000"/>
              <a:gd name="connsiteY210" fmla="*/ 2110468 h 2237474"/>
              <a:gd name="connsiteX211" fmla="*/ 0 w 12192000"/>
              <a:gd name="connsiteY21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97365 w 12192000"/>
              <a:gd name="connsiteY46" fmla="*/ 1105869 h 2237474"/>
              <a:gd name="connsiteX47" fmla="*/ 8665605 w 12192000"/>
              <a:gd name="connsiteY47" fmla="*/ 1110791 h 2237474"/>
              <a:gd name="connsiteX48" fmla="*/ 8584946 w 12192000"/>
              <a:gd name="connsiteY48" fmla="*/ 1135226 h 2237474"/>
              <a:gd name="connsiteX49" fmla="*/ 8460755 w 12192000"/>
              <a:gd name="connsiteY49" fmla="*/ 1203427 h 2237474"/>
              <a:gd name="connsiteX50" fmla="*/ 8419755 w 12192000"/>
              <a:gd name="connsiteY50" fmla="*/ 1216260 h 2237474"/>
              <a:gd name="connsiteX51" fmla="*/ 8411626 w 12192000"/>
              <a:gd name="connsiteY51" fmla="*/ 1214397 h 2237474"/>
              <a:gd name="connsiteX52" fmla="*/ 8363469 w 12192000"/>
              <a:gd name="connsiteY52" fmla="*/ 1246658 h 2237474"/>
              <a:gd name="connsiteX53" fmla="*/ 8275497 w 12192000"/>
              <a:gd name="connsiteY53" fmla="*/ 1264396 h 2237474"/>
              <a:gd name="connsiteX54" fmla="*/ 8206287 w 12192000"/>
              <a:gd name="connsiteY54" fmla="*/ 1273060 h 2237474"/>
              <a:gd name="connsiteX55" fmla="*/ 8168705 w 12192000"/>
              <a:gd name="connsiteY55" fmla="*/ 1279956 h 2237474"/>
              <a:gd name="connsiteX56" fmla="*/ 8139997 w 12192000"/>
              <a:gd name="connsiteY56" fmla="*/ 1282713 h 2237474"/>
              <a:gd name="connsiteX57" fmla="*/ 8074238 w 12192000"/>
              <a:gd name="connsiteY57" fmla="*/ 1301895 h 2237474"/>
              <a:gd name="connsiteX58" fmla="*/ 7968292 w 12192000"/>
              <a:gd name="connsiteY58" fmla="*/ 1338779 h 2237474"/>
              <a:gd name="connsiteX59" fmla="*/ 7945122 w 12192000"/>
              <a:gd name="connsiteY59" fmla="*/ 1345477 h 2237474"/>
              <a:gd name="connsiteX60" fmla="*/ 7902328 w 12192000"/>
              <a:gd name="connsiteY60" fmla="*/ 1345865 h 2237474"/>
              <a:gd name="connsiteX61" fmla="*/ 7875879 w 12192000"/>
              <a:gd name="connsiteY61" fmla="*/ 1345646 h 2237474"/>
              <a:gd name="connsiteX62" fmla="*/ 7840612 w 12192000"/>
              <a:gd name="connsiteY62" fmla="*/ 1369373 h 2237474"/>
              <a:gd name="connsiteX63" fmla="*/ 7786819 w 12192000"/>
              <a:gd name="connsiteY63" fmla="*/ 1378970 h 2237474"/>
              <a:gd name="connsiteX64" fmla="*/ 7548172 w 12192000"/>
              <a:gd name="connsiteY64" fmla="*/ 1417460 h 2237474"/>
              <a:gd name="connsiteX65" fmla="*/ 7483437 w 12192000"/>
              <a:gd name="connsiteY65" fmla="*/ 1478152 h 2237474"/>
              <a:gd name="connsiteX66" fmla="*/ 7377870 w 12192000"/>
              <a:gd name="connsiteY66" fmla="*/ 1523319 h 2237474"/>
              <a:gd name="connsiteX67" fmla="*/ 7230737 w 12192000"/>
              <a:gd name="connsiteY67" fmla="*/ 1562633 h 2237474"/>
              <a:gd name="connsiteX68" fmla="*/ 7224458 w 12192000"/>
              <a:gd name="connsiteY68" fmla="*/ 1573008 h 2237474"/>
              <a:gd name="connsiteX69" fmla="*/ 7183121 w 12192000"/>
              <a:gd name="connsiteY69" fmla="*/ 1595162 h 2237474"/>
              <a:gd name="connsiteX70" fmla="*/ 7164601 w 12192000"/>
              <a:gd name="connsiteY70" fmla="*/ 1606490 h 2237474"/>
              <a:gd name="connsiteX71" fmla="*/ 7092727 w 12192000"/>
              <a:gd name="connsiteY71" fmla="*/ 1623628 h 2237474"/>
              <a:gd name="connsiteX72" fmla="*/ 7031309 w 12192000"/>
              <a:gd name="connsiteY72" fmla="*/ 1619451 h 2237474"/>
              <a:gd name="connsiteX73" fmla="*/ 6999084 w 12192000"/>
              <a:gd name="connsiteY73" fmla="*/ 1634317 h 2237474"/>
              <a:gd name="connsiteX74" fmla="*/ 6992107 w 12192000"/>
              <a:gd name="connsiteY74" fmla="*/ 1636860 h 2237474"/>
              <a:gd name="connsiteX75" fmla="*/ 6900177 w 12192000"/>
              <a:gd name="connsiteY75" fmla="*/ 1636016 h 2237474"/>
              <a:gd name="connsiteX76" fmla="*/ 6795372 w 12192000"/>
              <a:gd name="connsiteY76" fmla="*/ 1644845 h 2237474"/>
              <a:gd name="connsiteX77" fmla="*/ 6692251 w 12192000"/>
              <a:gd name="connsiteY77" fmla="*/ 1656357 h 2237474"/>
              <a:gd name="connsiteX78" fmla="*/ 6655235 w 12192000"/>
              <a:gd name="connsiteY78" fmla="*/ 1661869 h 2237474"/>
              <a:gd name="connsiteX79" fmla="*/ 6554894 w 12192000"/>
              <a:gd name="connsiteY79" fmla="*/ 1664428 h 2237474"/>
              <a:gd name="connsiteX80" fmla="*/ 6516595 w 12192000"/>
              <a:gd name="connsiteY80" fmla="*/ 1667475 h 2237474"/>
              <a:gd name="connsiteX81" fmla="*/ 6508541 w 12192000"/>
              <a:gd name="connsiteY81" fmla="*/ 1668757 h 2237474"/>
              <a:gd name="connsiteX82" fmla="*/ 6471012 w 12192000"/>
              <a:gd name="connsiteY82" fmla="*/ 1678604 h 2237474"/>
              <a:gd name="connsiteX83" fmla="*/ 6364035 w 12192000"/>
              <a:gd name="connsiteY83" fmla="*/ 1667683 h 2237474"/>
              <a:gd name="connsiteX84" fmla="*/ 6280959 w 12192000"/>
              <a:gd name="connsiteY84" fmla="*/ 1689329 h 2237474"/>
              <a:gd name="connsiteX85" fmla="*/ 6243319 w 12192000"/>
              <a:gd name="connsiteY85" fmla="*/ 1695560 h 2237474"/>
              <a:gd name="connsiteX86" fmla="*/ 6098321 w 12192000"/>
              <a:gd name="connsiteY86" fmla="*/ 1721646 h 2237474"/>
              <a:gd name="connsiteX87" fmla="*/ 5880652 w 12192000"/>
              <a:gd name="connsiteY87" fmla="*/ 1779643 h 2237474"/>
              <a:gd name="connsiteX88" fmla="*/ 5785959 w 12192000"/>
              <a:gd name="connsiteY88" fmla="*/ 1775307 h 2237474"/>
              <a:gd name="connsiteX89" fmla="*/ 5643534 w 12192000"/>
              <a:gd name="connsiteY89" fmla="*/ 1802919 h 2237474"/>
              <a:gd name="connsiteX90" fmla="*/ 5518799 w 12192000"/>
              <a:gd name="connsiteY90" fmla="*/ 1818312 h 2237474"/>
              <a:gd name="connsiteX91" fmla="*/ 5505014 w 12192000"/>
              <a:gd name="connsiteY91" fmla="*/ 1819259 h 2237474"/>
              <a:gd name="connsiteX92" fmla="*/ 5453307 w 12192000"/>
              <a:gd name="connsiteY92" fmla="*/ 1815450 h 2237474"/>
              <a:gd name="connsiteX93" fmla="*/ 5364192 w 12192000"/>
              <a:gd name="connsiteY93" fmla="*/ 1826074 h 2237474"/>
              <a:gd name="connsiteX94" fmla="*/ 5350380 w 12192000"/>
              <a:gd name="connsiteY94" fmla="*/ 1830891 h 2237474"/>
              <a:gd name="connsiteX95" fmla="*/ 5259633 w 12192000"/>
              <a:gd name="connsiteY95" fmla="*/ 1837160 h 2237474"/>
              <a:gd name="connsiteX96" fmla="*/ 5197513 w 12192000"/>
              <a:gd name="connsiteY96" fmla="*/ 1844718 h 2237474"/>
              <a:gd name="connsiteX97" fmla="*/ 5168852 w 12192000"/>
              <a:gd name="connsiteY97" fmla="*/ 1844846 h 2237474"/>
              <a:gd name="connsiteX98" fmla="*/ 5114927 w 12192000"/>
              <a:gd name="connsiteY98" fmla="*/ 1847827 h 2237474"/>
              <a:gd name="connsiteX99" fmla="*/ 5108970 w 12192000"/>
              <a:gd name="connsiteY99" fmla="*/ 1847935 h 2237474"/>
              <a:gd name="connsiteX100" fmla="*/ 5067961 w 12192000"/>
              <a:gd name="connsiteY100" fmla="*/ 1845917 h 2237474"/>
              <a:gd name="connsiteX101" fmla="*/ 5007075 w 12192000"/>
              <a:gd name="connsiteY101" fmla="*/ 1838626 h 2237474"/>
              <a:gd name="connsiteX102" fmla="*/ 4944087 w 12192000"/>
              <a:gd name="connsiteY102" fmla="*/ 1823332 h 2237474"/>
              <a:gd name="connsiteX103" fmla="*/ 4907662 w 12192000"/>
              <a:gd name="connsiteY103" fmla="*/ 1816900 h 2237474"/>
              <a:gd name="connsiteX104" fmla="*/ 4882386 w 12192000"/>
              <a:gd name="connsiteY104" fmla="*/ 1809844 h 2237474"/>
              <a:gd name="connsiteX105" fmla="*/ 4811440 w 12192000"/>
              <a:gd name="connsiteY105" fmla="*/ 1804655 h 2237474"/>
              <a:gd name="connsiteX106" fmla="*/ 4691075 w 12192000"/>
              <a:gd name="connsiteY106" fmla="*/ 1801389 h 2237474"/>
              <a:gd name="connsiteX107" fmla="*/ 4611738 w 12192000"/>
              <a:gd name="connsiteY107" fmla="*/ 1776964 h 2237474"/>
              <a:gd name="connsiteX108" fmla="*/ 4560070 w 12192000"/>
              <a:gd name="connsiteY108" fmla="*/ 1785640 h 2237474"/>
              <a:gd name="connsiteX109" fmla="*/ 4536503 w 12192000"/>
              <a:gd name="connsiteY109" fmla="*/ 1785334 h 2237474"/>
              <a:gd name="connsiteX110" fmla="*/ 4513724 w 12192000"/>
              <a:gd name="connsiteY110" fmla="*/ 1791996 h 2237474"/>
              <a:gd name="connsiteX111" fmla="*/ 4459810 w 12192000"/>
              <a:gd name="connsiteY111" fmla="*/ 1797886 h 2237474"/>
              <a:gd name="connsiteX112" fmla="*/ 4379064 w 12192000"/>
              <a:gd name="connsiteY112" fmla="*/ 1817177 h 2237474"/>
              <a:gd name="connsiteX113" fmla="*/ 4319209 w 12192000"/>
              <a:gd name="connsiteY113" fmla="*/ 1834833 h 2237474"/>
              <a:gd name="connsiteX114" fmla="*/ 4290981 w 12192000"/>
              <a:gd name="connsiteY114" fmla="*/ 1839677 h 2237474"/>
              <a:gd name="connsiteX115" fmla="*/ 4285792 w 12192000"/>
              <a:gd name="connsiteY115" fmla="*/ 1836231 h 2237474"/>
              <a:gd name="connsiteX116" fmla="*/ 4238372 w 12192000"/>
              <a:gd name="connsiteY116" fmla="*/ 1851480 h 2237474"/>
              <a:gd name="connsiteX117" fmla="*/ 4232517 w 12192000"/>
              <a:gd name="connsiteY117" fmla="*/ 1852567 h 2237474"/>
              <a:gd name="connsiteX118" fmla="*/ 4191732 w 12192000"/>
              <a:gd name="connsiteY118" fmla="*/ 1857328 h 2237474"/>
              <a:gd name="connsiteX119" fmla="*/ 4065532 w 12192000"/>
              <a:gd name="connsiteY119" fmla="*/ 1855477 h 2237474"/>
              <a:gd name="connsiteX120" fmla="*/ 4028460 w 12192000"/>
              <a:gd name="connsiteY120" fmla="*/ 1855137 h 2237474"/>
              <a:gd name="connsiteX121" fmla="*/ 4002267 w 12192000"/>
              <a:gd name="connsiteY121" fmla="*/ 1852352 h 2237474"/>
              <a:gd name="connsiteX122" fmla="*/ 3931396 w 12192000"/>
              <a:gd name="connsiteY122" fmla="*/ 1858915 h 2237474"/>
              <a:gd name="connsiteX123" fmla="*/ 3812162 w 12192000"/>
              <a:gd name="connsiteY123" fmla="*/ 1875501 h 2237474"/>
              <a:gd name="connsiteX124" fmla="*/ 3729530 w 12192000"/>
              <a:gd name="connsiteY124" fmla="*/ 1864513 h 2237474"/>
              <a:gd name="connsiteX125" fmla="*/ 3680177 w 12192000"/>
              <a:gd name="connsiteY125" fmla="*/ 1881552 h 2237474"/>
              <a:gd name="connsiteX126" fmla="*/ 3567259 w 12192000"/>
              <a:gd name="connsiteY126" fmla="*/ 1893482 h 2237474"/>
              <a:gd name="connsiteX127" fmla="*/ 3405770 w 12192000"/>
              <a:gd name="connsiteY127" fmla="*/ 1904591 h 2237474"/>
              <a:gd name="connsiteX128" fmla="*/ 3280097 w 12192000"/>
              <a:gd name="connsiteY128" fmla="*/ 1919610 h 2237474"/>
              <a:gd name="connsiteX129" fmla="*/ 3123424 w 12192000"/>
              <a:gd name="connsiteY129" fmla="*/ 1952930 h 2237474"/>
              <a:gd name="connsiteX130" fmla="*/ 3009910 w 12192000"/>
              <a:gd name="connsiteY130" fmla="*/ 1957866 h 2237474"/>
              <a:gd name="connsiteX131" fmla="*/ 2995934 w 12192000"/>
              <a:gd name="connsiteY131" fmla="*/ 1967085 h 2237474"/>
              <a:gd name="connsiteX132" fmla="*/ 2980071 w 12192000"/>
              <a:gd name="connsiteY132" fmla="*/ 1972988 h 2237474"/>
              <a:gd name="connsiteX133" fmla="*/ 2978094 w 12192000"/>
              <a:gd name="connsiteY133" fmla="*/ 1972369 h 2237474"/>
              <a:gd name="connsiteX134" fmla="*/ 2942858 w 12192000"/>
              <a:gd name="connsiteY134" fmla="*/ 1981367 h 2237474"/>
              <a:gd name="connsiteX135" fmla="*/ 2875436 w 12192000"/>
              <a:gd name="connsiteY135" fmla="*/ 1996977 h 2237474"/>
              <a:gd name="connsiteX136" fmla="*/ 2874892 w 12192000"/>
              <a:gd name="connsiteY136" fmla="*/ 1996085 h 2237474"/>
              <a:gd name="connsiteX137" fmla="*/ 2864145 w 12192000"/>
              <a:gd name="connsiteY137" fmla="*/ 1994061 h 2237474"/>
              <a:gd name="connsiteX138" fmla="*/ 2843662 w 12192000"/>
              <a:gd name="connsiteY138" fmla="*/ 1992498 h 2237474"/>
              <a:gd name="connsiteX139" fmla="*/ 2796128 w 12192000"/>
              <a:gd name="connsiteY139" fmla="*/ 1976403 h 2237474"/>
              <a:gd name="connsiteX140" fmla="*/ 2756784 w 12192000"/>
              <a:gd name="connsiteY140" fmla="*/ 1985116 h 2237474"/>
              <a:gd name="connsiteX141" fmla="*/ 2748833 w 12192000"/>
              <a:gd name="connsiteY141" fmla="*/ 1986323 h 2237474"/>
              <a:gd name="connsiteX142" fmla="*/ 2748661 w 12192000"/>
              <a:gd name="connsiteY142" fmla="*/ 1986122 h 2237474"/>
              <a:gd name="connsiteX143" fmla="*/ 2740251 w 12192000"/>
              <a:gd name="connsiteY143" fmla="*/ 1986946 h 2237474"/>
              <a:gd name="connsiteX144" fmla="*/ 2718916 w 12192000"/>
              <a:gd name="connsiteY144" fmla="*/ 1990867 h 2237474"/>
              <a:gd name="connsiteX145" fmla="*/ 2713522 w 12192000"/>
              <a:gd name="connsiteY145" fmla="*/ 1990173 h 2237474"/>
              <a:gd name="connsiteX146" fmla="*/ 2680597 w 12192000"/>
              <a:gd name="connsiteY146" fmla="*/ 1984996 h 2237474"/>
              <a:gd name="connsiteX147" fmla="*/ 2578178 w 12192000"/>
              <a:gd name="connsiteY147" fmla="*/ 1990531 h 2237474"/>
              <a:gd name="connsiteX148" fmla="*/ 2476147 w 12192000"/>
              <a:gd name="connsiteY148" fmla="*/ 1998305 h 2237474"/>
              <a:gd name="connsiteX149" fmla="*/ 2373568 w 12192000"/>
              <a:gd name="connsiteY149" fmla="*/ 2003219 h 2237474"/>
              <a:gd name="connsiteX150" fmla="*/ 2321399 w 12192000"/>
              <a:gd name="connsiteY150" fmla="*/ 1989467 h 2237474"/>
              <a:gd name="connsiteX151" fmla="*/ 2315525 w 12192000"/>
              <a:gd name="connsiteY151" fmla="*/ 1989708 h 2237474"/>
              <a:gd name="connsiteX152" fmla="*/ 2300792 w 12192000"/>
              <a:gd name="connsiteY152" fmla="*/ 1994290 h 2237474"/>
              <a:gd name="connsiteX153" fmla="*/ 2295469 w 12192000"/>
              <a:gd name="connsiteY153" fmla="*/ 1996659 h 2237474"/>
              <a:gd name="connsiteX154" fmla="*/ 2287219 w 12192000"/>
              <a:gd name="connsiteY154" fmla="*/ 1998750 h 2237474"/>
              <a:gd name="connsiteX155" fmla="*/ 2286948 w 12192000"/>
              <a:gd name="connsiteY155" fmla="*/ 1998596 h 2237474"/>
              <a:gd name="connsiteX156" fmla="*/ 2243069 w 12192000"/>
              <a:gd name="connsiteY156" fmla="*/ 2015111 h 2237474"/>
              <a:gd name="connsiteX157" fmla="*/ 2186609 w 12192000"/>
              <a:gd name="connsiteY157" fmla="*/ 2008263 h 2237474"/>
              <a:gd name="connsiteX158" fmla="*/ 2164831 w 12192000"/>
              <a:gd name="connsiteY158" fmla="*/ 2010143 h 2237474"/>
              <a:gd name="connsiteX159" fmla="*/ 2152836 w 12192000"/>
              <a:gd name="connsiteY159" fmla="*/ 2010048 h 2237474"/>
              <a:gd name="connsiteX160" fmla="*/ 2117102 w 12192000"/>
              <a:gd name="connsiteY160" fmla="*/ 2023004 h 2237474"/>
              <a:gd name="connsiteX161" fmla="*/ 2111935 w 12192000"/>
              <a:gd name="connsiteY161" fmla="*/ 2023163 h 2237474"/>
              <a:gd name="connsiteX162" fmla="*/ 2089991 w 12192000"/>
              <a:gd name="connsiteY162" fmla="*/ 2034193 h 2237474"/>
              <a:gd name="connsiteX163" fmla="*/ 2058061 w 12192000"/>
              <a:gd name="connsiteY163" fmla="*/ 2047942 h 2237474"/>
              <a:gd name="connsiteX164" fmla="*/ 2055737 w 12192000"/>
              <a:gd name="connsiteY164" fmla="*/ 2047704 h 2237474"/>
              <a:gd name="connsiteX165" fmla="*/ 2042244 w 12192000"/>
              <a:gd name="connsiteY165" fmla="*/ 2055560 h 2237474"/>
              <a:gd name="connsiteX166" fmla="*/ 1976224 w 12192000"/>
              <a:gd name="connsiteY166" fmla="*/ 2074257 h 2237474"/>
              <a:gd name="connsiteX167" fmla="*/ 1877728 w 12192000"/>
              <a:gd name="connsiteY167" fmla="*/ 2101004 h 2237474"/>
              <a:gd name="connsiteX168" fmla="*/ 1759056 w 12192000"/>
              <a:gd name="connsiteY168" fmla="*/ 2125608 h 2237474"/>
              <a:gd name="connsiteX169" fmla="*/ 1637948 w 12192000"/>
              <a:gd name="connsiteY169" fmla="*/ 2172597 h 2237474"/>
              <a:gd name="connsiteX170" fmla="*/ 1434549 w 12192000"/>
              <a:gd name="connsiteY170" fmla="*/ 2234522 h 2237474"/>
              <a:gd name="connsiteX171" fmla="*/ 1398481 w 12192000"/>
              <a:gd name="connsiteY171" fmla="*/ 2237074 h 2237474"/>
              <a:gd name="connsiteX172" fmla="*/ 1398407 w 12192000"/>
              <a:gd name="connsiteY172" fmla="*/ 2237095 h 2237474"/>
              <a:gd name="connsiteX173" fmla="*/ 1370962 w 12192000"/>
              <a:gd name="connsiteY173" fmla="*/ 2237474 h 2237474"/>
              <a:gd name="connsiteX174" fmla="*/ 1356367 w 12192000"/>
              <a:gd name="connsiteY174" fmla="*/ 2235089 h 2237474"/>
              <a:gd name="connsiteX175" fmla="*/ 1324828 w 12192000"/>
              <a:gd name="connsiteY175" fmla="*/ 2231968 h 2237474"/>
              <a:gd name="connsiteX176" fmla="*/ 1297744 w 12192000"/>
              <a:gd name="connsiteY176" fmla="*/ 2235849 h 2237474"/>
              <a:gd name="connsiteX177" fmla="*/ 1286236 w 12192000"/>
              <a:gd name="connsiteY177" fmla="*/ 2233135 h 2237474"/>
              <a:gd name="connsiteX178" fmla="*/ 1283504 w 12192000"/>
              <a:gd name="connsiteY178" fmla="*/ 2233797 h 2237474"/>
              <a:gd name="connsiteX179" fmla="*/ 1279765 w 12192000"/>
              <a:gd name="connsiteY179" fmla="*/ 2229639 h 2237474"/>
              <a:gd name="connsiteX180" fmla="*/ 1195347 w 12192000"/>
              <a:gd name="connsiteY180" fmla="*/ 2212354 h 2237474"/>
              <a:gd name="connsiteX181" fmla="*/ 970251 w 12192000"/>
              <a:gd name="connsiteY181" fmla="*/ 2221029 h 2237474"/>
              <a:gd name="connsiteX182" fmla="*/ 812914 w 12192000"/>
              <a:gd name="connsiteY182" fmla="*/ 2202752 h 2237474"/>
              <a:gd name="connsiteX183" fmla="*/ 800195 w 12192000"/>
              <a:gd name="connsiteY183" fmla="*/ 2209407 h 2237474"/>
              <a:gd name="connsiteX184" fmla="*/ 784978 w 12192000"/>
              <a:gd name="connsiteY184" fmla="*/ 2212360 h 2237474"/>
              <a:gd name="connsiteX185" fmla="*/ 681987 w 12192000"/>
              <a:gd name="connsiteY185" fmla="*/ 2216757 h 2237474"/>
              <a:gd name="connsiteX186" fmla="*/ 669923 w 12192000"/>
              <a:gd name="connsiteY186" fmla="*/ 2211682 h 2237474"/>
              <a:gd name="connsiteX187" fmla="*/ 648680 w 12192000"/>
              <a:gd name="connsiteY187" fmla="*/ 2206229 h 2237474"/>
              <a:gd name="connsiteX188" fmla="*/ 597225 w 12192000"/>
              <a:gd name="connsiteY188" fmla="*/ 2180999 h 2237474"/>
              <a:gd name="connsiteX189" fmla="*/ 558449 w 12192000"/>
              <a:gd name="connsiteY189" fmla="*/ 2182346 h 2237474"/>
              <a:gd name="connsiteX190" fmla="*/ 550517 w 12192000"/>
              <a:gd name="connsiteY190" fmla="*/ 2182060 h 2237474"/>
              <a:gd name="connsiteX191" fmla="*/ 550309 w 12192000"/>
              <a:gd name="connsiteY191" fmla="*/ 2181825 h 2237474"/>
              <a:gd name="connsiteX192" fmla="*/ 541836 w 12192000"/>
              <a:gd name="connsiteY192" fmla="*/ 2181063 h 2237474"/>
              <a:gd name="connsiteX193" fmla="*/ 536057 w 12192000"/>
              <a:gd name="connsiteY193" fmla="*/ 2181537 h 2237474"/>
              <a:gd name="connsiteX194" fmla="*/ 520671 w 12192000"/>
              <a:gd name="connsiteY194" fmla="*/ 2180980 h 2237474"/>
              <a:gd name="connsiteX195" fmla="*/ 515024 w 12192000"/>
              <a:gd name="connsiteY195" fmla="*/ 2179258 h 2237474"/>
              <a:gd name="connsiteX196" fmla="*/ 512278 w 12192000"/>
              <a:gd name="connsiteY196" fmla="*/ 2176369 h 2237474"/>
              <a:gd name="connsiteX197" fmla="*/ 480419 w 12192000"/>
              <a:gd name="connsiteY197" fmla="*/ 2167807 h 2237474"/>
              <a:gd name="connsiteX198" fmla="*/ 413835 w 12192000"/>
              <a:gd name="connsiteY198" fmla="*/ 2156783 h 2237474"/>
              <a:gd name="connsiteX199" fmla="*/ 376513 w 12192000"/>
              <a:gd name="connsiteY199" fmla="*/ 2154014 h 2237474"/>
              <a:gd name="connsiteX200" fmla="*/ 273386 w 12192000"/>
              <a:gd name="connsiteY200" fmla="*/ 2142551 h 2237474"/>
              <a:gd name="connsiteX201" fmla="*/ 169207 w 12192000"/>
              <a:gd name="connsiteY201" fmla="*/ 2128100 h 2237474"/>
              <a:gd name="connsiteX202" fmla="*/ 93149 w 12192000"/>
              <a:gd name="connsiteY202" fmla="*/ 2105324 h 2237474"/>
              <a:gd name="connsiteX203" fmla="*/ 88109 w 12192000"/>
              <a:gd name="connsiteY203" fmla="*/ 2106704 h 2237474"/>
              <a:gd name="connsiteX204" fmla="*/ 80022 w 12192000"/>
              <a:gd name="connsiteY204" fmla="*/ 2107254 h 2237474"/>
              <a:gd name="connsiteX205" fmla="*/ 79717 w 12192000"/>
              <a:gd name="connsiteY205" fmla="*/ 2107046 h 2237474"/>
              <a:gd name="connsiteX206" fmla="*/ 72352 w 12192000"/>
              <a:gd name="connsiteY206" fmla="*/ 2107991 h 2237474"/>
              <a:gd name="connsiteX207" fmla="*/ 37645 w 12192000"/>
              <a:gd name="connsiteY207" fmla="*/ 2115401 h 2237474"/>
              <a:gd name="connsiteX208" fmla="*/ 4572 w 12192000"/>
              <a:gd name="connsiteY208" fmla="*/ 2111091 h 2237474"/>
              <a:gd name="connsiteX209" fmla="*/ 0 w 12192000"/>
              <a:gd name="connsiteY209" fmla="*/ 2110468 h 2237474"/>
              <a:gd name="connsiteX210" fmla="*/ 0 w 12192000"/>
              <a:gd name="connsiteY21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65605 w 12192000"/>
              <a:gd name="connsiteY46" fmla="*/ 1110791 h 2237474"/>
              <a:gd name="connsiteX47" fmla="*/ 8584946 w 12192000"/>
              <a:gd name="connsiteY47" fmla="*/ 1135226 h 2237474"/>
              <a:gd name="connsiteX48" fmla="*/ 8460755 w 12192000"/>
              <a:gd name="connsiteY48" fmla="*/ 1203427 h 2237474"/>
              <a:gd name="connsiteX49" fmla="*/ 8419755 w 12192000"/>
              <a:gd name="connsiteY49" fmla="*/ 1216260 h 2237474"/>
              <a:gd name="connsiteX50" fmla="*/ 8411626 w 12192000"/>
              <a:gd name="connsiteY50" fmla="*/ 1214397 h 2237474"/>
              <a:gd name="connsiteX51" fmla="*/ 8363469 w 12192000"/>
              <a:gd name="connsiteY51" fmla="*/ 1246658 h 2237474"/>
              <a:gd name="connsiteX52" fmla="*/ 8275497 w 12192000"/>
              <a:gd name="connsiteY52" fmla="*/ 1264396 h 2237474"/>
              <a:gd name="connsiteX53" fmla="*/ 8206287 w 12192000"/>
              <a:gd name="connsiteY53" fmla="*/ 1273060 h 2237474"/>
              <a:gd name="connsiteX54" fmla="*/ 8168705 w 12192000"/>
              <a:gd name="connsiteY54" fmla="*/ 1279956 h 2237474"/>
              <a:gd name="connsiteX55" fmla="*/ 8139997 w 12192000"/>
              <a:gd name="connsiteY55" fmla="*/ 1282713 h 2237474"/>
              <a:gd name="connsiteX56" fmla="*/ 8074238 w 12192000"/>
              <a:gd name="connsiteY56" fmla="*/ 1301895 h 2237474"/>
              <a:gd name="connsiteX57" fmla="*/ 7968292 w 12192000"/>
              <a:gd name="connsiteY57" fmla="*/ 1338779 h 2237474"/>
              <a:gd name="connsiteX58" fmla="*/ 7945122 w 12192000"/>
              <a:gd name="connsiteY58" fmla="*/ 1345477 h 2237474"/>
              <a:gd name="connsiteX59" fmla="*/ 7902328 w 12192000"/>
              <a:gd name="connsiteY59" fmla="*/ 1345865 h 2237474"/>
              <a:gd name="connsiteX60" fmla="*/ 7875879 w 12192000"/>
              <a:gd name="connsiteY60" fmla="*/ 1345646 h 2237474"/>
              <a:gd name="connsiteX61" fmla="*/ 7840612 w 12192000"/>
              <a:gd name="connsiteY61" fmla="*/ 1369373 h 2237474"/>
              <a:gd name="connsiteX62" fmla="*/ 7786819 w 12192000"/>
              <a:gd name="connsiteY62" fmla="*/ 1378970 h 2237474"/>
              <a:gd name="connsiteX63" fmla="*/ 7548172 w 12192000"/>
              <a:gd name="connsiteY63" fmla="*/ 1417460 h 2237474"/>
              <a:gd name="connsiteX64" fmla="*/ 7483437 w 12192000"/>
              <a:gd name="connsiteY64" fmla="*/ 1478152 h 2237474"/>
              <a:gd name="connsiteX65" fmla="*/ 7377870 w 12192000"/>
              <a:gd name="connsiteY65" fmla="*/ 1523319 h 2237474"/>
              <a:gd name="connsiteX66" fmla="*/ 7230737 w 12192000"/>
              <a:gd name="connsiteY66" fmla="*/ 1562633 h 2237474"/>
              <a:gd name="connsiteX67" fmla="*/ 7224458 w 12192000"/>
              <a:gd name="connsiteY67" fmla="*/ 1573008 h 2237474"/>
              <a:gd name="connsiteX68" fmla="*/ 7183121 w 12192000"/>
              <a:gd name="connsiteY68" fmla="*/ 1595162 h 2237474"/>
              <a:gd name="connsiteX69" fmla="*/ 7164601 w 12192000"/>
              <a:gd name="connsiteY69" fmla="*/ 1606490 h 2237474"/>
              <a:gd name="connsiteX70" fmla="*/ 7092727 w 12192000"/>
              <a:gd name="connsiteY70" fmla="*/ 1623628 h 2237474"/>
              <a:gd name="connsiteX71" fmla="*/ 7031309 w 12192000"/>
              <a:gd name="connsiteY71" fmla="*/ 1619451 h 2237474"/>
              <a:gd name="connsiteX72" fmla="*/ 6999084 w 12192000"/>
              <a:gd name="connsiteY72" fmla="*/ 1634317 h 2237474"/>
              <a:gd name="connsiteX73" fmla="*/ 6992107 w 12192000"/>
              <a:gd name="connsiteY73" fmla="*/ 1636860 h 2237474"/>
              <a:gd name="connsiteX74" fmla="*/ 6900177 w 12192000"/>
              <a:gd name="connsiteY74" fmla="*/ 1636016 h 2237474"/>
              <a:gd name="connsiteX75" fmla="*/ 6795372 w 12192000"/>
              <a:gd name="connsiteY75" fmla="*/ 1644845 h 2237474"/>
              <a:gd name="connsiteX76" fmla="*/ 6692251 w 12192000"/>
              <a:gd name="connsiteY76" fmla="*/ 1656357 h 2237474"/>
              <a:gd name="connsiteX77" fmla="*/ 6655235 w 12192000"/>
              <a:gd name="connsiteY77" fmla="*/ 1661869 h 2237474"/>
              <a:gd name="connsiteX78" fmla="*/ 6554894 w 12192000"/>
              <a:gd name="connsiteY78" fmla="*/ 1664428 h 2237474"/>
              <a:gd name="connsiteX79" fmla="*/ 6516595 w 12192000"/>
              <a:gd name="connsiteY79" fmla="*/ 1667475 h 2237474"/>
              <a:gd name="connsiteX80" fmla="*/ 6508541 w 12192000"/>
              <a:gd name="connsiteY80" fmla="*/ 1668757 h 2237474"/>
              <a:gd name="connsiteX81" fmla="*/ 6471012 w 12192000"/>
              <a:gd name="connsiteY81" fmla="*/ 1678604 h 2237474"/>
              <a:gd name="connsiteX82" fmla="*/ 6364035 w 12192000"/>
              <a:gd name="connsiteY82" fmla="*/ 1667683 h 2237474"/>
              <a:gd name="connsiteX83" fmla="*/ 6280959 w 12192000"/>
              <a:gd name="connsiteY83" fmla="*/ 1689329 h 2237474"/>
              <a:gd name="connsiteX84" fmla="*/ 6243319 w 12192000"/>
              <a:gd name="connsiteY84" fmla="*/ 1695560 h 2237474"/>
              <a:gd name="connsiteX85" fmla="*/ 6098321 w 12192000"/>
              <a:gd name="connsiteY85" fmla="*/ 1721646 h 2237474"/>
              <a:gd name="connsiteX86" fmla="*/ 5880652 w 12192000"/>
              <a:gd name="connsiteY86" fmla="*/ 1779643 h 2237474"/>
              <a:gd name="connsiteX87" fmla="*/ 5785959 w 12192000"/>
              <a:gd name="connsiteY87" fmla="*/ 1775307 h 2237474"/>
              <a:gd name="connsiteX88" fmla="*/ 5643534 w 12192000"/>
              <a:gd name="connsiteY88" fmla="*/ 1802919 h 2237474"/>
              <a:gd name="connsiteX89" fmla="*/ 5518799 w 12192000"/>
              <a:gd name="connsiteY89" fmla="*/ 1818312 h 2237474"/>
              <a:gd name="connsiteX90" fmla="*/ 5505014 w 12192000"/>
              <a:gd name="connsiteY90" fmla="*/ 1819259 h 2237474"/>
              <a:gd name="connsiteX91" fmla="*/ 5453307 w 12192000"/>
              <a:gd name="connsiteY91" fmla="*/ 1815450 h 2237474"/>
              <a:gd name="connsiteX92" fmla="*/ 5364192 w 12192000"/>
              <a:gd name="connsiteY92" fmla="*/ 1826074 h 2237474"/>
              <a:gd name="connsiteX93" fmla="*/ 5350380 w 12192000"/>
              <a:gd name="connsiteY93" fmla="*/ 1830891 h 2237474"/>
              <a:gd name="connsiteX94" fmla="*/ 5259633 w 12192000"/>
              <a:gd name="connsiteY94" fmla="*/ 1837160 h 2237474"/>
              <a:gd name="connsiteX95" fmla="*/ 5197513 w 12192000"/>
              <a:gd name="connsiteY95" fmla="*/ 1844718 h 2237474"/>
              <a:gd name="connsiteX96" fmla="*/ 5168852 w 12192000"/>
              <a:gd name="connsiteY96" fmla="*/ 1844846 h 2237474"/>
              <a:gd name="connsiteX97" fmla="*/ 5114927 w 12192000"/>
              <a:gd name="connsiteY97" fmla="*/ 1847827 h 2237474"/>
              <a:gd name="connsiteX98" fmla="*/ 5108970 w 12192000"/>
              <a:gd name="connsiteY98" fmla="*/ 1847935 h 2237474"/>
              <a:gd name="connsiteX99" fmla="*/ 5067961 w 12192000"/>
              <a:gd name="connsiteY99" fmla="*/ 1845917 h 2237474"/>
              <a:gd name="connsiteX100" fmla="*/ 5007075 w 12192000"/>
              <a:gd name="connsiteY100" fmla="*/ 1838626 h 2237474"/>
              <a:gd name="connsiteX101" fmla="*/ 4944087 w 12192000"/>
              <a:gd name="connsiteY101" fmla="*/ 1823332 h 2237474"/>
              <a:gd name="connsiteX102" fmla="*/ 4907662 w 12192000"/>
              <a:gd name="connsiteY102" fmla="*/ 1816900 h 2237474"/>
              <a:gd name="connsiteX103" fmla="*/ 4882386 w 12192000"/>
              <a:gd name="connsiteY103" fmla="*/ 1809844 h 2237474"/>
              <a:gd name="connsiteX104" fmla="*/ 4811440 w 12192000"/>
              <a:gd name="connsiteY104" fmla="*/ 1804655 h 2237474"/>
              <a:gd name="connsiteX105" fmla="*/ 4691075 w 12192000"/>
              <a:gd name="connsiteY105" fmla="*/ 1801389 h 2237474"/>
              <a:gd name="connsiteX106" fmla="*/ 4611738 w 12192000"/>
              <a:gd name="connsiteY106" fmla="*/ 1776964 h 2237474"/>
              <a:gd name="connsiteX107" fmla="*/ 4560070 w 12192000"/>
              <a:gd name="connsiteY107" fmla="*/ 1785640 h 2237474"/>
              <a:gd name="connsiteX108" fmla="*/ 4536503 w 12192000"/>
              <a:gd name="connsiteY108" fmla="*/ 1785334 h 2237474"/>
              <a:gd name="connsiteX109" fmla="*/ 4513724 w 12192000"/>
              <a:gd name="connsiteY109" fmla="*/ 1791996 h 2237474"/>
              <a:gd name="connsiteX110" fmla="*/ 4459810 w 12192000"/>
              <a:gd name="connsiteY110" fmla="*/ 1797886 h 2237474"/>
              <a:gd name="connsiteX111" fmla="*/ 4379064 w 12192000"/>
              <a:gd name="connsiteY111" fmla="*/ 1817177 h 2237474"/>
              <a:gd name="connsiteX112" fmla="*/ 4319209 w 12192000"/>
              <a:gd name="connsiteY112" fmla="*/ 1834833 h 2237474"/>
              <a:gd name="connsiteX113" fmla="*/ 4290981 w 12192000"/>
              <a:gd name="connsiteY113" fmla="*/ 1839677 h 2237474"/>
              <a:gd name="connsiteX114" fmla="*/ 4285792 w 12192000"/>
              <a:gd name="connsiteY114" fmla="*/ 1836231 h 2237474"/>
              <a:gd name="connsiteX115" fmla="*/ 4238372 w 12192000"/>
              <a:gd name="connsiteY115" fmla="*/ 1851480 h 2237474"/>
              <a:gd name="connsiteX116" fmla="*/ 4232517 w 12192000"/>
              <a:gd name="connsiteY116" fmla="*/ 1852567 h 2237474"/>
              <a:gd name="connsiteX117" fmla="*/ 4191732 w 12192000"/>
              <a:gd name="connsiteY117" fmla="*/ 1857328 h 2237474"/>
              <a:gd name="connsiteX118" fmla="*/ 4065532 w 12192000"/>
              <a:gd name="connsiteY118" fmla="*/ 1855477 h 2237474"/>
              <a:gd name="connsiteX119" fmla="*/ 4028460 w 12192000"/>
              <a:gd name="connsiteY119" fmla="*/ 1855137 h 2237474"/>
              <a:gd name="connsiteX120" fmla="*/ 4002267 w 12192000"/>
              <a:gd name="connsiteY120" fmla="*/ 1852352 h 2237474"/>
              <a:gd name="connsiteX121" fmla="*/ 3931396 w 12192000"/>
              <a:gd name="connsiteY121" fmla="*/ 1858915 h 2237474"/>
              <a:gd name="connsiteX122" fmla="*/ 3812162 w 12192000"/>
              <a:gd name="connsiteY122" fmla="*/ 1875501 h 2237474"/>
              <a:gd name="connsiteX123" fmla="*/ 3729530 w 12192000"/>
              <a:gd name="connsiteY123" fmla="*/ 1864513 h 2237474"/>
              <a:gd name="connsiteX124" fmla="*/ 3680177 w 12192000"/>
              <a:gd name="connsiteY124" fmla="*/ 1881552 h 2237474"/>
              <a:gd name="connsiteX125" fmla="*/ 3567259 w 12192000"/>
              <a:gd name="connsiteY125" fmla="*/ 1893482 h 2237474"/>
              <a:gd name="connsiteX126" fmla="*/ 3405770 w 12192000"/>
              <a:gd name="connsiteY126" fmla="*/ 1904591 h 2237474"/>
              <a:gd name="connsiteX127" fmla="*/ 3280097 w 12192000"/>
              <a:gd name="connsiteY127" fmla="*/ 1919610 h 2237474"/>
              <a:gd name="connsiteX128" fmla="*/ 3123424 w 12192000"/>
              <a:gd name="connsiteY128" fmla="*/ 1952930 h 2237474"/>
              <a:gd name="connsiteX129" fmla="*/ 3009910 w 12192000"/>
              <a:gd name="connsiteY129" fmla="*/ 1957866 h 2237474"/>
              <a:gd name="connsiteX130" fmla="*/ 2995934 w 12192000"/>
              <a:gd name="connsiteY130" fmla="*/ 1967085 h 2237474"/>
              <a:gd name="connsiteX131" fmla="*/ 2980071 w 12192000"/>
              <a:gd name="connsiteY131" fmla="*/ 1972988 h 2237474"/>
              <a:gd name="connsiteX132" fmla="*/ 2978094 w 12192000"/>
              <a:gd name="connsiteY132" fmla="*/ 1972369 h 2237474"/>
              <a:gd name="connsiteX133" fmla="*/ 2942858 w 12192000"/>
              <a:gd name="connsiteY133" fmla="*/ 1981367 h 2237474"/>
              <a:gd name="connsiteX134" fmla="*/ 2875436 w 12192000"/>
              <a:gd name="connsiteY134" fmla="*/ 1996977 h 2237474"/>
              <a:gd name="connsiteX135" fmla="*/ 2874892 w 12192000"/>
              <a:gd name="connsiteY135" fmla="*/ 1996085 h 2237474"/>
              <a:gd name="connsiteX136" fmla="*/ 2864145 w 12192000"/>
              <a:gd name="connsiteY136" fmla="*/ 1994061 h 2237474"/>
              <a:gd name="connsiteX137" fmla="*/ 2843662 w 12192000"/>
              <a:gd name="connsiteY137" fmla="*/ 1992498 h 2237474"/>
              <a:gd name="connsiteX138" fmla="*/ 2796128 w 12192000"/>
              <a:gd name="connsiteY138" fmla="*/ 1976403 h 2237474"/>
              <a:gd name="connsiteX139" fmla="*/ 2756784 w 12192000"/>
              <a:gd name="connsiteY139" fmla="*/ 1985116 h 2237474"/>
              <a:gd name="connsiteX140" fmla="*/ 2748833 w 12192000"/>
              <a:gd name="connsiteY140" fmla="*/ 1986323 h 2237474"/>
              <a:gd name="connsiteX141" fmla="*/ 2748661 w 12192000"/>
              <a:gd name="connsiteY141" fmla="*/ 1986122 h 2237474"/>
              <a:gd name="connsiteX142" fmla="*/ 2740251 w 12192000"/>
              <a:gd name="connsiteY142" fmla="*/ 1986946 h 2237474"/>
              <a:gd name="connsiteX143" fmla="*/ 2718916 w 12192000"/>
              <a:gd name="connsiteY143" fmla="*/ 1990867 h 2237474"/>
              <a:gd name="connsiteX144" fmla="*/ 2713522 w 12192000"/>
              <a:gd name="connsiteY144" fmla="*/ 1990173 h 2237474"/>
              <a:gd name="connsiteX145" fmla="*/ 2680597 w 12192000"/>
              <a:gd name="connsiteY145" fmla="*/ 1984996 h 2237474"/>
              <a:gd name="connsiteX146" fmla="*/ 2578178 w 12192000"/>
              <a:gd name="connsiteY146" fmla="*/ 1990531 h 2237474"/>
              <a:gd name="connsiteX147" fmla="*/ 2476147 w 12192000"/>
              <a:gd name="connsiteY147" fmla="*/ 1998305 h 2237474"/>
              <a:gd name="connsiteX148" fmla="*/ 2373568 w 12192000"/>
              <a:gd name="connsiteY148" fmla="*/ 2003219 h 2237474"/>
              <a:gd name="connsiteX149" fmla="*/ 2321399 w 12192000"/>
              <a:gd name="connsiteY149" fmla="*/ 1989467 h 2237474"/>
              <a:gd name="connsiteX150" fmla="*/ 2315525 w 12192000"/>
              <a:gd name="connsiteY150" fmla="*/ 1989708 h 2237474"/>
              <a:gd name="connsiteX151" fmla="*/ 2300792 w 12192000"/>
              <a:gd name="connsiteY151" fmla="*/ 1994290 h 2237474"/>
              <a:gd name="connsiteX152" fmla="*/ 2295469 w 12192000"/>
              <a:gd name="connsiteY152" fmla="*/ 1996659 h 2237474"/>
              <a:gd name="connsiteX153" fmla="*/ 2287219 w 12192000"/>
              <a:gd name="connsiteY153" fmla="*/ 1998750 h 2237474"/>
              <a:gd name="connsiteX154" fmla="*/ 2286948 w 12192000"/>
              <a:gd name="connsiteY154" fmla="*/ 1998596 h 2237474"/>
              <a:gd name="connsiteX155" fmla="*/ 2243069 w 12192000"/>
              <a:gd name="connsiteY155" fmla="*/ 2015111 h 2237474"/>
              <a:gd name="connsiteX156" fmla="*/ 2186609 w 12192000"/>
              <a:gd name="connsiteY156" fmla="*/ 2008263 h 2237474"/>
              <a:gd name="connsiteX157" fmla="*/ 2164831 w 12192000"/>
              <a:gd name="connsiteY157" fmla="*/ 2010143 h 2237474"/>
              <a:gd name="connsiteX158" fmla="*/ 2152836 w 12192000"/>
              <a:gd name="connsiteY158" fmla="*/ 2010048 h 2237474"/>
              <a:gd name="connsiteX159" fmla="*/ 2117102 w 12192000"/>
              <a:gd name="connsiteY159" fmla="*/ 2023004 h 2237474"/>
              <a:gd name="connsiteX160" fmla="*/ 2111935 w 12192000"/>
              <a:gd name="connsiteY160" fmla="*/ 2023163 h 2237474"/>
              <a:gd name="connsiteX161" fmla="*/ 2089991 w 12192000"/>
              <a:gd name="connsiteY161" fmla="*/ 2034193 h 2237474"/>
              <a:gd name="connsiteX162" fmla="*/ 2058061 w 12192000"/>
              <a:gd name="connsiteY162" fmla="*/ 2047942 h 2237474"/>
              <a:gd name="connsiteX163" fmla="*/ 2055737 w 12192000"/>
              <a:gd name="connsiteY163" fmla="*/ 2047704 h 2237474"/>
              <a:gd name="connsiteX164" fmla="*/ 2042244 w 12192000"/>
              <a:gd name="connsiteY164" fmla="*/ 2055560 h 2237474"/>
              <a:gd name="connsiteX165" fmla="*/ 1976224 w 12192000"/>
              <a:gd name="connsiteY165" fmla="*/ 2074257 h 2237474"/>
              <a:gd name="connsiteX166" fmla="*/ 1877728 w 12192000"/>
              <a:gd name="connsiteY166" fmla="*/ 2101004 h 2237474"/>
              <a:gd name="connsiteX167" fmla="*/ 1759056 w 12192000"/>
              <a:gd name="connsiteY167" fmla="*/ 2125608 h 2237474"/>
              <a:gd name="connsiteX168" fmla="*/ 1637948 w 12192000"/>
              <a:gd name="connsiteY168" fmla="*/ 2172597 h 2237474"/>
              <a:gd name="connsiteX169" fmla="*/ 1434549 w 12192000"/>
              <a:gd name="connsiteY169" fmla="*/ 2234522 h 2237474"/>
              <a:gd name="connsiteX170" fmla="*/ 1398481 w 12192000"/>
              <a:gd name="connsiteY170" fmla="*/ 2237074 h 2237474"/>
              <a:gd name="connsiteX171" fmla="*/ 1398407 w 12192000"/>
              <a:gd name="connsiteY171" fmla="*/ 2237095 h 2237474"/>
              <a:gd name="connsiteX172" fmla="*/ 1370962 w 12192000"/>
              <a:gd name="connsiteY172" fmla="*/ 2237474 h 2237474"/>
              <a:gd name="connsiteX173" fmla="*/ 1356367 w 12192000"/>
              <a:gd name="connsiteY173" fmla="*/ 2235089 h 2237474"/>
              <a:gd name="connsiteX174" fmla="*/ 1324828 w 12192000"/>
              <a:gd name="connsiteY174" fmla="*/ 2231968 h 2237474"/>
              <a:gd name="connsiteX175" fmla="*/ 1297744 w 12192000"/>
              <a:gd name="connsiteY175" fmla="*/ 2235849 h 2237474"/>
              <a:gd name="connsiteX176" fmla="*/ 1286236 w 12192000"/>
              <a:gd name="connsiteY176" fmla="*/ 2233135 h 2237474"/>
              <a:gd name="connsiteX177" fmla="*/ 1283504 w 12192000"/>
              <a:gd name="connsiteY177" fmla="*/ 2233797 h 2237474"/>
              <a:gd name="connsiteX178" fmla="*/ 1279765 w 12192000"/>
              <a:gd name="connsiteY178" fmla="*/ 2229639 h 2237474"/>
              <a:gd name="connsiteX179" fmla="*/ 1195347 w 12192000"/>
              <a:gd name="connsiteY179" fmla="*/ 2212354 h 2237474"/>
              <a:gd name="connsiteX180" fmla="*/ 970251 w 12192000"/>
              <a:gd name="connsiteY180" fmla="*/ 2221029 h 2237474"/>
              <a:gd name="connsiteX181" fmla="*/ 812914 w 12192000"/>
              <a:gd name="connsiteY181" fmla="*/ 2202752 h 2237474"/>
              <a:gd name="connsiteX182" fmla="*/ 800195 w 12192000"/>
              <a:gd name="connsiteY182" fmla="*/ 2209407 h 2237474"/>
              <a:gd name="connsiteX183" fmla="*/ 784978 w 12192000"/>
              <a:gd name="connsiteY183" fmla="*/ 2212360 h 2237474"/>
              <a:gd name="connsiteX184" fmla="*/ 681987 w 12192000"/>
              <a:gd name="connsiteY184" fmla="*/ 2216757 h 2237474"/>
              <a:gd name="connsiteX185" fmla="*/ 669923 w 12192000"/>
              <a:gd name="connsiteY185" fmla="*/ 2211682 h 2237474"/>
              <a:gd name="connsiteX186" fmla="*/ 648680 w 12192000"/>
              <a:gd name="connsiteY186" fmla="*/ 2206229 h 2237474"/>
              <a:gd name="connsiteX187" fmla="*/ 597225 w 12192000"/>
              <a:gd name="connsiteY187" fmla="*/ 2180999 h 2237474"/>
              <a:gd name="connsiteX188" fmla="*/ 558449 w 12192000"/>
              <a:gd name="connsiteY188" fmla="*/ 2182346 h 2237474"/>
              <a:gd name="connsiteX189" fmla="*/ 550517 w 12192000"/>
              <a:gd name="connsiteY189" fmla="*/ 2182060 h 2237474"/>
              <a:gd name="connsiteX190" fmla="*/ 550309 w 12192000"/>
              <a:gd name="connsiteY190" fmla="*/ 2181825 h 2237474"/>
              <a:gd name="connsiteX191" fmla="*/ 541836 w 12192000"/>
              <a:gd name="connsiteY191" fmla="*/ 2181063 h 2237474"/>
              <a:gd name="connsiteX192" fmla="*/ 536057 w 12192000"/>
              <a:gd name="connsiteY192" fmla="*/ 2181537 h 2237474"/>
              <a:gd name="connsiteX193" fmla="*/ 520671 w 12192000"/>
              <a:gd name="connsiteY193" fmla="*/ 2180980 h 2237474"/>
              <a:gd name="connsiteX194" fmla="*/ 515024 w 12192000"/>
              <a:gd name="connsiteY194" fmla="*/ 2179258 h 2237474"/>
              <a:gd name="connsiteX195" fmla="*/ 512278 w 12192000"/>
              <a:gd name="connsiteY195" fmla="*/ 2176369 h 2237474"/>
              <a:gd name="connsiteX196" fmla="*/ 480419 w 12192000"/>
              <a:gd name="connsiteY196" fmla="*/ 2167807 h 2237474"/>
              <a:gd name="connsiteX197" fmla="*/ 413835 w 12192000"/>
              <a:gd name="connsiteY197" fmla="*/ 2156783 h 2237474"/>
              <a:gd name="connsiteX198" fmla="*/ 376513 w 12192000"/>
              <a:gd name="connsiteY198" fmla="*/ 2154014 h 2237474"/>
              <a:gd name="connsiteX199" fmla="*/ 273386 w 12192000"/>
              <a:gd name="connsiteY199" fmla="*/ 2142551 h 2237474"/>
              <a:gd name="connsiteX200" fmla="*/ 169207 w 12192000"/>
              <a:gd name="connsiteY200" fmla="*/ 2128100 h 2237474"/>
              <a:gd name="connsiteX201" fmla="*/ 93149 w 12192000"/>
              <a:gd name="connsiteY201" fmla="*/ 2105324 h 2237474"/>
              <a:gd name="connsiteX202" fmla="*/ 88109 w 12192000"/>
              <a:gd name="connsiteY202" fmla="*/ 2106704 h 2237474"/>
              <a:gd name="connsiteX203" fmla="*/ 80022 w 12192000"/>
              <a:gd name="connsiteY203" fmla="*/ 2107254 h 2237474"/>
              <a:gd name="connsiteX204" fmla="*/ 79717 w 12192000"/>
              <a:gd name="connsiteY204" fmla="*/ 2107046 h 2237474"/>
              <a:gd name="connsiteX205" fmla="*/ 72352 w 12192000"/>
              <a:gd name="connsiteY205" fmla="*/ 2107991 h 2237474"/>
              <a:gd name="connsiteX206" fmla="*/ 37645 w 12192000"/>
              <a:gd name="connsiteY206" fmla="*/ 2115401 h 2237474"/>
              <a:gd name="connsiteX207" fmla="*/ 4572 w 12192000"/>
              <a:gd name="connsiteY207" fmla="*/ 2111091 h 2237474"/>
              <a:gd name="connsiteX208" fmla="*/ 0 w 12192000"/>
              <a:gd name="connsiteY208" fmla="*/ 2110468 h 2237474"/>
              <a:gd name="connsiteX209" fmla="*/ 0 w 12192000"/>
              <a:gd name="connsiteY20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61459 w 12192000"/>
              <a:gd name="connsiteY24" fmla="*/ 862394 h 2237474"/>
              <a:gd name="connsiteX25" fmla="*/ 9705768 w 12192000"/>
              <a:gd name="connsiteY25" fmla="*/ 894610 h 2237474"/>
              <a:gd name="connsiteX26" fmla="*/ 9683005 w 12192000"/>
              <a:gd name="connsiteY26" fmla="*/ 894128 h 2237474"/>
              <a:gd name="connsiteX27" fmla="*/ 9594438 w 12192000"/>
              <a:gd name="connsiteY27" fmla="*/ 919051 h 2237474"/>
              <a:gd name="connsiteX28" fmla="*/ 9577033 w 12192000"/>
              <a:gd name="connsiteY28" fmla="*/ 922857 h 2237474"/>
              <a:gd name="connsiteX29" fmla="*/ 9544189 w 12192000"/>
              <a:gd name="connsiteY29" fmla="*/ 938966 h 2237474"/>
              <a:gd name="connsiteX30" fmla="*/ 9500499 w 12192000"/>
              <a:gd name="connsiteY30" fmla="*/ 954680 h 2237474"/>
              <a:gd name="connsiteX31" fmla="*/ 9428195 w 12192000"/>
              <a:gd name="connsiteY31" fmla="*/ 986225 h 2237474"/>
              <a:gd name="connsiteX32" fmla="*/ 9410017 w 12192000"/>
              <a:gd name="connsiteY32" fmla="*/ 993931 h 2237474"/>
              <a:gd name="connsiteX33" fmla="*/ 9392919 w 12192000"/>
              <a:gd name="connsiteY33" fmla="*/ 994656 h 2237474"/>
              <a:gd name="connsiteX34" fmla="*/ 9278619 w 12192000"/>
              <a:gd name="connsiteY34" fmla="*/ 1011878 h 2237474"/>
              <a:gd name="connsiteX35" fmla="*/ 9268019 w 12192000"/>
              <a:gd name="connsiteY35" fmla="*/ 1007442 h 2237474"/>
              <a:gd name="connsiteX36" fmla="*/ 9234662 w 12192000"/>
              <a:gd name="connsiteY36" fmla="*/ 1023056 h 2237474"/>
              <a:gd name="connsiteX37" fmla="*/ 9181033 w 12192000"/>
              <a:gd name="connsiteY37" fmla="*/ 1037921 h 2237474"/>
              <a:gd name="connsiteX38" fmla="*/ 9155969 w 12192000"/>
              <a:gd name="connsiteY38" fmla="*/ 1046804 h 2237474"/>
              <a:gd name="connsiteX39" fmla="*/ 9133985 w 12192000"/>
              <a:gd name="connsiteY39" fmla="*/ 1046450 h 2237474"/>
              <a:gd name="connsiteX40" fmla="*/ 9012987 w 12192000"/>
              <a:gd name="connsiteY40" fmla="*/ 1061986 h 2237474"/>
              <a:gd name="connsiteX41" fmla="*/ 8968445 w 12192000"/>
              <a:gd name="connsiteY41" fmla="*/ 1052169 h 2237474"/>
              <a:gd name="connsiteX42" fmla="*/ 8958984 w 12192000"/>
              <a:gd name="connsiteY42" fmla="*/ 1057212 h 2237474"/>
              <a:gd name="connsiteX43" fmla="*/ 8886001 w 12192000"/>
              <a:gd name="connsiteY43" fmla="*/ 1067468 h 2237474"/>
              <a:gd name="connsiteX44" fmla="*/ 8838610 w 12192000"/>
              <a:gd name="connsiteY44" fmla="*/ 1075091 h 2237474"/>
              <a:gd name="connsiteX45" fmla="*/ 8750383 w 12192000"/>
              <a:gd name="connsiteY45" fmla="*/ 1097387 h 2237474"/>
              <a:gd name="connsiteX46" fmla="*/ 8665605 w 12192000"/>
              <a:gd name="connsiteY46" fmla="*/ 1110791 h 2237474"/>
              <a:gd name="connsiteX47" fmla="*/ 8584946 w 12192000"/>
              <a:gd name="connsiteY47" fmla="*/ 1135226 h 2237474"/>
              <a:gd name="connsiteX48" fmla="*/ 8460755 w 12192000"/>
              <a:gd name="connsiteY48" fmla="*/ 1203427 h 2237474"/>
              <a:gd name="connsiteX49" fmla="*/ 8419755 w 12192000"/>
              <a:gd name="connsiteY49" fmla="*/ 1216260 h 2237474"/>
              <a:gd name="connsiteX50" fmla="*/ 8411626 w 12192000"/>
              <a:gd name="connsiteY50" fmla="*/ 1214397 h 2237474"/>
              <a:gd name="connsiteX51" fmla="*/ 8363469 w 12192000"/>
              <a:gd name="connsiteY51" fmla="*/ 1246658 h 2237474"/>
              <a:gd name="connsiteX52" fmla="*/ 8275497 w 12192000"/>
              <a:gd name="connsiteY52" fmla="*/ 1264396 h 2237474"/>
              <a:gd name="connsiteX53" fmla="*/ 8206287 w 12192000"/>
              <a:gd name="connsiteY53" fmla="*/ 1273060 h 2237474"/>
              <a:gd name="connsiteX54" fmla="*/ 8168705 w 12192000"/>
              <a:gd name="connsiteY54" fmla="*/ 1279956 h 2237474"/>
              <a:gd name="connsiteX55" fmla="*/ 8139997 w 12192000"/>
              <a:gd name="connsiteY55" fmla="*/ 1282713 h 2237474"/>
              <a:gd name="connsiteX56" fmla="*/ 8074238 w 12192000"/>
              <a:gd name="connsiteY56" fmla="*/ 1301895 h 2237474"/>
              <a:gd name="connsiteX57" fmla="*/ 7968292 w 12192000"/>
              <a:gd name="connsiteY57" fmla="*/ 1338779 h 2237474"/>
              <a:gd name="connsiteX58" fmla="*/ 7902328 w 12192000"/>
              <a:gd name="connsiteY58" fmla="*/ 1345865 h 2237474"/>
              <a:gd name="connsiteX59" fmla="*/ 7875879 w 12192000"/>
              <a:gd name="connsiteY59" fmla="*/ 1345646 h 2237474"/>
              <a:gd name="connsiteX60" fmla="*/ 7840612 w 12192000"/>
              <a:gd name="connsiteY60" fmla="*/ 1369373 h 2237474"/>
              <a:gd name="connsiteX61" fmla="*/ 7786819 w 12192000"/>
              <a:gd name="connsiteY61" fmla="*/ 1378970 h 2237474"/>
              <a:gd name="connsiteX62" fmla="*/ 7548172 w 12192000"/>
              <a:gd name="connsiteY62" fmla="*/ 1417460 h 2237474"/>
              <a:gd name="connsiteX63" fmla="*/ 7483437 w 12192000"/>
              <a:gd name="connsiteY63" fmla="*/ 1478152 h 2237474"/>
              <a:gd name="connsiteX64" fmla="*/ 7377870 w 12192000"/>
              <a:gd name="connsiteY64" fmla="*/ 1523319 h 2237474"/>
              <a:gd name="connsiteX65" fmla="*/ 7230737 w 12192000"/>
              <a:gd name="connsiteY65" fmla="*/ 1562633 h 2237474"/>
              <a:gd name="connsiteX66" fmla="*/ 7224458 w 12192000"/>
              <a:gd name="connsiteY66" fmla="*/ 1573008 h 2237474"/>
              <a:gd name="connsiteX67" fmla="*/ 7183121 w 12192000"/>
              <a:gd name="connsiteY67" fmla="*/ 1595162 h 2237474"/>
              <a:gd name="connsiteX68" fmla="*/ 7164601 w 12192000"/>
              <a:gd name="connsiteY68" fmla="*/ 1606490 h 2237474"/>
              <a:gd name="connsiteX69" fmla="*/ 7092727 w 12192000"/>
              <a:gd name="connsiteY69" fmla="*/ 1623628 h 2237474"/>
              <a:gd name="connsiteX70" fmla="*/ 7031309 w 12192000"/>
              <a:gd name="connsiteY70" fmla="*/ 1619451 h 2237474"/>
              <a:gd name="connsiteX71" fmla="*/ 6999084 w 12192000"/>
              <a:gd name="connsiteY71" fmla="*/ 1634317 h 2237474"/>
              <a:gd name="connsiteX72" fmla="*/ 6992107 w 12192000"/>
              <a:gd name="connsiteY72" fmla="*/ 1636860 h 2237474"/>
              <a:gd name="connsiteX73" fmla="*/ 6900177 w 12192000"/>
              <a:gd name="connsiteY73" fmla="*/ 1636016 h 2237474"/>
              <a:gd name="connsiteX74" fmla="*/ 6795372 w 12192000"/>
              <a:gd name="connsiteY74" fmla="*/ 1644845 h 2237474"/>
              <a:gd name="connsiteX75" fmla="*/ 6692251 w 12192000"/>
              <a:gd name="connsiteY75" fmla="*/ 1656357 h 2237474"/>
              <a:gd name="connsiteX76" fmla="*/ 6655235 w 12192000"/>
              <a:gd name="connsiteY76" fmla="*/ 1661869 h 2237474"/>
              <a:gd name="connsiteX77" fmla="*/ 6554894 w 12192000"/>
              <a:gd name="connsiteY77" fmla="*/ 1664428 h 2237474"/>
              <a:gd name="connsiteX78" fmla="*/ 6516595 w 12192000"/>
              <a:gd name="connsiteY78" fmla="*/ 1667475 h 2237474"/>
              <a:gd name="connsiteX79" fmla="*/ 6508541 w 12192000"/>
              <a:gd name="connsiteY79" fmla="*/ 1668757 h 2237474"/>
              <a:gd name="connsiteX80" fmla="*/ 6471012 w 12192000"/>
              <a:gd name="connsiteY80" fmla="*/ 1678604 h 2237474"/>
              <a:gd name="connsiteX81" fmla="*/ 6364035 w 12192000"/>
              <a:gd name="connsiteY81" fmla="*/ 1667683 h 2237474"/>
              <a:gd name="connsiteX82" fmla="*/ 6280959 w 12192000"/>
              <a:gd name="connsiteY82" fmla="*/ 1689329 h 2237474"/>
              <a:gd name="connsiteX83" fmla="*/ 6243319 w 12192000"/>
              <a:gd name="connsiteY83" fmla="*/ 1695560 h 2237474"/>
              <a:gd name="connsiteX84" fmla="*/ 6098321 w 12192000"/>
              <a:gd name="connsiteY84" fmla="*/ 1721646 h 2237474"/>
              <a:gd name="connsiteX85" fmla="*/ 5880652 w 12192000"/>
              <a:gd name="connsiteY85" fmla="*/ 1779643 h 2237474"/>
              <a:gd name="connsiteX86" fmla="*/ 5785959 w 12192000"/>
              <a:gd name="connsiteY86" fmla="*/ 1775307 h 2237474"/>
              <a:gd name="connsiteX87" fmla="*/ 5643534 w 12192000"/>
              <a:gd name="connsiteY87" fmla="*/ 1802919 h 2237474"/>
              <a:gd name="connsiteX88" fmla="*/ 5518799 w 12192000"/>
              <a:gd name="connsiteY88" fmla="*/ 1818312 h 2237474"/>
              <a:gd name="connsiteX89" fmla="*/ 5505014 w 12192000"/>
              <a:gd name="connsiteY89" fmla="*/ 1819259 h 2237474"/>
              <a:gd name="connsiteX90" fmla="*/ 5453307 w 12192000"/>
              <a:gd name="connsiteY90" fmla="*/ 1815450 h 2237474"/>
              <a:gd name="connsiteX91" fmla="*/ 5364192 w 12192000"/>
              <a:gd name="connsiteY91" fmla="*/ 1826074 h 2237474"/>
              <a:gd name="connsiteX92" fmla="*/ 5350380 w 12192000"/>
              <a:gd name="connsiteY92" fmla="*/ 1830891 h 2237474"/>
              <a:gd name="connsiteX93" fmla="*/ 5259633 w 12192000"/>
              <a:gd name="connsiteY93" fmla="*/ 1837160 h 2237474"/>
              <a:gd name="connsiteX94" fmla="*/ 5197513 w 12192000"/>
              <a:gd name="connsiteY94" fmla="*/ 1844718 h 2237474"/>
              <a:gd name="connsiteX95" fmla="*/ 5168852 w 12192000"/>
              <a:gd name="connsiteY95" fmla="*/ 1844846 h 2237474"/>
              <a:gd name="connsiteX96" fmla="*/ 5114927 w 12192000"/>
              <a:gd name="connsiteY96" fmla="*/ 1847827 h 2237474"/>
              <a:gd name="connsiteX97" fmla="*/ 5108970 w 12192000"/>
              <a:gd name="connsiteY97" fmla="*/ 1847935 h 2237474"/>
              <a:gd name="connsiteX98" fmla="*/ 5067961 w 12192000"/>
              <a:gd name="connsiteY98" fmla="*/ 1845917 h 2237474"/>
              <a:gd name="connsiteX99" fmla="*/ 5007075 w 12192000"/>
              <a:gd name="connsiteY99" fmla="*/ 1838626 h 2237474"/>
              <a:gd name="connsiteX100" fmla="*/ 4944087 w 12192000"/>
              <a:gd name="connsiteY100" fmla="*/ 1823332 h 2237474"/>
              <a:gd name="connsiteX101" fmla="*/ 4907662 w 12192000"/>
              <a:gd name="connsiteY101" fmla="*/ 1816900 h 2237474"/>
              <a:gd name="connsiteX102" fmla="*/ 4882386 w 12192000"/>
              <a:gd name="connsiteY102" fmla="*/ 1809844 h 2237474"/>
              <a:gd name="connsiteX103" fmla="*/ 4811440 w 12192000"/>
              <a:gd name="connsiteY103" fmla="*/ 1804655 h 2237474"/>
              <a:gd name="connsiteX104" fmla="*/ 4691075 w 12192000"/>
              <a:gd name="connsiteY104" fmla="*/ 1801389 h 2237474"/>
              <a:gd name="connsiteX105" fmla="*/ 4611738 w 12192000"/>
              <a:gd name="connsiteY105" fmla="*/ 1776964 h 2237474"/>
              <a:gd name="connsiteX106" fmla="*/ 4560070 w 12192000"/>
              <a:gd name="connsiteY106" fmla="*/ 1785640 h 2237474"/>
              <a:gd name="connsiteX107" fmla="*/ 4536503 w 12192000"/>
              <a:gd name="connsiteY107" fmla="*/ 1785334 h 2237474"/>
              <a:gd name="connsiteX108" fmla="*/ 4513724 w 12192000"/>
              <a:gd name="connsiteY108" fmla="*/ 1791996 h 2237474"/>
              <a:gd name="connsiteX109" fmla="*/ 4459810 w 12192000"/>
              <a:gd name="connsiteY109" fmla="*/ 1797886 h 2237474"/>
              <a:gd name="connsiteX110" fmla="*/ 4379064 w 12192000"/>
              <a:gd name="connsiteY110" fmla="*/ 1817177 h 2237474"/>
              <a:gd name="connsiteX111" fmla="*/ 4319209 w 12192000"/>
              <a:gd name="connsiteY111" fmla="*/ 1834833 h 2237474"/>
              <a:gd name="connsiteX112" fmla="*/ 4290981 w 12192000"/>
              <a:gd name="connsiteY112" fmla="*/ 1839677 h 2237474"/>
              <a:gd name="connsiteX113" fmla="*/ 4285792 w 12192000"/>
              <a:gd name="connsiteY113" fmla="*/ 1836231 h 2237474"/>
              <a:gd name="connsiteX114" fmla="*/ 4238372 w 12192000"/>
              <a:gd name="connsiteY114" fmla="*/ 1851480 h 2237474"/>
              <a:gd name="connsiteX115" fmla="*/ 4232517 w 12192000"/>
              <a:gd name="connsiteY115" fmla="*/ 1852567 h 2237474"/>
              <a:gd name="connsiteX116" fmla="*/ 4191732 w 12192000"/>
              <a:gd name="connsiteY116" fmla="*/ 1857328 h 2237474"/>
              <a:gd name="connsiteX117" fmla="*/ 4065532 w 12192000"/>
              <a:gd name="connsiteY117" fmla="*/ 1855477 h 2237474"/>
              <a:gd name="connsiteX118" fmla="*/ 4028460 w 12192000"/>
              <a:gd name="connsiteY118" fmla="*/ 1855137 h 2237474"/>
              <a:gd name="connsiteX119" fmla="*/ 4002267 w 12192000"/>
              <a:gd name="connsiteY119" fmla="*/ 1852352 h 2237474"/>
              <a:gd name="connsiteX120" fmla="*/ 3931396 w 12192000"/>
              <a:gd name="connsiteY120" fmla="*/ 1858915 h 2237474"/>
              <a:gd name="connsiteX121" fmla="*/ 3812162 w 12192000"/>
              <a:gd name="connsiteY121" fmla="*/ 1875501 h 2237474"/>
              <a:gd name="connsiteX122" fmla="*/ 3729530 w 12192000"/>
              <a:gd name="connsiteY122" fmla="*/ 1864513 h 2237474"/>
              <a:gd name="connsiteX123" fmla="*/ 3680177 w 12192000"/>
              <a:gd name="connsiteY123" fmla="*/ 1881552 h 2237474"/>
              <a:gd name="connsiteX124" fmla="*/ 3567259 w 12192000"/>
              <a:gd name="connsiteY124" fmla="*/ 1893482 h 2237474"/>
              <a:gd name="connsiteX125" fmla="*/ 3405770 w 12192000"/>
              <a:gd name="connsiteY125" fmla="*/ 1904591 h 2237474"/>
              <a:gd name="connsiteX126" fmla="*/ 3280097 w 12192000"/>
              <a:gd name="connsiteY126" fmla="*/ 1919610 h 2237474"/>
              <a:gd name="connsiteX127" fmla="*/ 3123424 w 12192000"/>
              <a:gd name="connsiteY127" fmla="*/ 1952930 h 2237474"/>
              <a:gd name="connsiteX128" fmla="*/ 3009910 w 12192000"/>
              <a:gd name="connsiteY128" fmla="*/ 1957866 h 2237474"/>
              <a:gd name="connsiteX129" fmla="*/ 2995934 w 12192000"/>
              <a:gd name="connsiteY129" fmla="*/ 1967085 h 2237474"/>
              <a:gd name="connsiteX130" fmla="*/ 2980071 w 12192000"/>
              <a:gd name="connsiteY130" fmla="*/ 1972988 h 2237474"/>
              <a:gd name="connsiteX131" fmla="*/ 2978094 w 12192000"/>
              <a:gd name="connsiteY131" fmla="*/ 1972369 h 2237474"/>
              <a:gd name="connsiteX132" fmla="*/ 2942858 w 12192000"/>
              <a:gd name="connsiteY132" fmla="*/ 1981367 h 2237474"/>
              <a:gd name="connsiteX133" fmla="*/ 2875436 w 12192000"/>
              <a:gd name="connsiteY133" fmla="*/ 1996977 h 2237474"/>
              <a:gd name="connsiteX134" fmla="*/ 2874892 w 12192000"/>
              <a:gd name="connsiteY134" fmla="*/ 1996085 h 2237474"/>
              <a:gd name="connsiteX135" fmla="*/ 2864145 w 12192000"/>
              <a:gd name="connsiteY135" fmla="*/ 1994061 h 2237474"/>
              <a:gd name="connsiteX136" fmla="*/ 2843662 w 12192000"/>
              <a:gd name="connsiteY136" fmla="*/ 1992498 h 2237474"/>
              <a:gd name="connsiteX137" fmla="*/ 2796128 w 12192000"/>
              <a:gd name="connsiteY137" fmla="*/ 1976403 h 2237474"/>
              <a:gd name="connsiteX138" fmla="*/ 2756784 w 12192000"/>
              <a:gd name="connsiteY138" fmla="*/ 1985116 h 2237474"/>
              <a:gd name="connsiteX139" fmla="*/ 2748833 w 12192000"/>
              <a:gd name="connsiteY139" fmla="*/ 1986323 h 2237474"/>
              <a:gd name="connsiteX140" fmla="*/ 2748661 w 12192000"/>
              <a:gd name="connsiteY140" fmla="*/ 1986122 h 2237474"/>
              <a:gd name="connsiteX141" fmla="*/ 2740251 w 12192000"/>
              <a:gd name="connsiteY141" fmla="*/ 1986946 h 2237474"/>
              <a:gd name="connsiteX142" fmla="*/ 2718916 w 12192000"/>
              <a:gd name="connsiteY142" fmla="*/ 1990867 h 2237474"/>
              <a:gd name="connsiteX143" fmla="*/ 2713522 w 12192000"/>
              <a:gd name="connsiteY143" fmla="*/ 1990173 h 2237474"/>
              <a:gd name="connsiteX144" fmla="*/ 2680597 w 12192000"/>
              <a:gd name="connsiteY144" fmla="*/ 1984996 h 2237474"/>
              <a:gd name="connsiteX145" fmla="*/ 2578178 w 12192000"/>
              <a:gd name="connsiteY145" fmla="*/ 1990531 h 2237474"/>
              <a:gd name="connsiteX146" fmla="*/ 2476147 w 12192000"/>
              <a:gd name="connsiteY146" fmla="*/ 1998305 h 2237474"/>
              <a:gd name="connsiteX147" fmla="*/ 2373568 w 12192000"/>
              <a:gd name="connsiteY147" fmla="*/ 2003219 h 2237474"/>
              <a:gd name="connsiteX148" fmla="*/ 2321399 w 12192000"/>
              <a:gd name="connsiteY148" fmla="*/ 1989467 h 2237474"/>
              <a:gd name="connsiteX149" fmla="*/ 2315525 w 12192000"/>
              <a:gd name="connsiteY149" fmla="*/ 1989708 h 2237474"/>
              <a:gd name="connsiteX150" fmla="*/ 2300792 w 12192000"/>
              <a:gd name="connsiteY150" fmla="*/ 1994290 h 2237474"/>
              <a:gd name="connsiteX151" fmla="*/ 2295469 w 12192000"/>
              <a:gd name="connsiteY151" fmla="*/ 1996659 h 2237474"/>
              <a:gd name="connsiteX152" fmla="*/ 2287219 w 12192000"/>
              <a:gd name="connsiteY152" fmla="*/ 1998750 h 2237474"/>
              <a:gd name="connsiteX153" fmla="*/ 2286948 w 12192000"/>
              <a:gd name="connsiteY153" fmla="*/ 1998596 h 2237474"/>
              <a:gd name="connsiteX154" fmla="*/ 2243069 w 12192000"/>
              <a:gd name="connsiteY154" fmla="*/ 2015111 h 2237474"/>
              <a:gd name="connsiteX155" fmla="*/ 2186609 w 12192000"/>
              <a:gd name="connsiteY155" fmla="*/ 2008263 h 2237474"/>
              <a:gd name="connsiteX156" fmla="*/ 2164831 w 12192000"/>
              <a:gd name="connsiteY156" fmla="*/ 2010143 h 2237474"/>
              <a:gd name="connsiteX157" fmla="*/ 2152836 w 12192000"/>
              <a:gd name="connsiteY157" fmla="*/ 2010048 h 2237474"/>
              <a:gd name="connsiteX158" fmla="*/ 2117102 w 12192000"/>
              <a:gd name="connsiteY158" fmla="*/ 2023004 h 2237474"/>
              <a:gd name="connsiteX159" fmla="*/ 2111935 w 12192000"/>
              <a:gd name="connsiteY159" fmla="*/ 2023163 h 2237474"/>
              <a:gd name="connsiteX160" fmla="*/ 2089991 w 12192000"/>
              <a:gd name="connsiteY160" fmla="*/ 2034193 h 2237474"/>
              <a:gd name="connsiteX161" fmla="*/ 2058061 w 12192000"/>
              <a:gd name="connsiteY161" fmla="*/ 2047942 h 2237474"/>
              <a:gd name="connsiteX162" fmla="*/ 2055737 w 12192000"/>
              <a:gd name="connsiteY162" fmla="*/ 2047704 h 2237474"/>
              <a:gd name="connsiteX163" fmla="*/ 2042244 w 12192000"/>
              <a:gd name="connsiteY163" fmla="*/ 2055560 h 2237474"/>
              <a:gd name="connsiteX164" fmla="*/ 1976224 w 12192000"/>
              <a:gd name="connsiteY164" fmla="*/ 2074257 h 2237474"/>
              <a:gd name="connsiteX165" fmla="*/ 1877728 w 12192000"/>
              <a:gd name="connsiteY165" fmla="*/ 2101004 h 2237474"/>
              <a:gd name="connsiteX166" fmla="*/ 1759056 w 12192000"/>
              <a:gd name="connsiteY166" fmla="*/ 2125608 h 2237474"/>
              <a:gd name="connsiteX167" fmla="*/ 1637948 w 12192000"/>
              <a:gd name="connsiteY167" fmla="*/ 2172597 h 2237474"/>
              <a:gd name="connsiteX168" fmla="*/ 1434549 w 12192000"/>
              <a:gd name="connsiteY168" fmla="*/ 2234522 h 2237474"/>
              <a:gd name="connsiteX169" fmla="*/ 1398481 w 12192000"/>
              <a:gd name="connsiteY169" fmla="*/ 2237074 h 2237474"/>
              <a:gd name="connsiteX170" fmla="*/ 1398407 w 12192000"/>
              <a:gd name="connsiteY170" fmla="*/ 2237095 h 2237474"/>
              <a:gd name="connsiteX171" fmla="*/ 1370962 w 12192000"/>
              <a:gd name="connsiteY171" fmla="*/ 2237474 h 2237474"/>
              <a:gd name="connsiteX172" fmla="*/ 1356367 w 12192000"/>
              <a:gd name="connsiteY172" fmla="*/ 2235089 h 2237474"/>
              <a:gd name="connsiteX173" fmla="*/ 1324828 w 12192000"/>
              <a:gd name="connsiteY173" fmla="*/ 2231968 h 2237474"/>
              <a:gd name="connsiteX174" fmla="*/ 1297744 w 12192000"/>
              <a:gd name="connsiteY174" fmla="*/ 2235849 h 2237474"/>
              <a:gd name="connsiteX175" fmla="*/ 1286236 w 12192000"/>
              <a:gd name="connsiteY175" fmla="*/ 2233135 h 2237474"/>
              <a:gd name="connsiteX176" fmla="*/ 1283504 w 12192000"/>
              <a:gd name="connsiteY176" fmla="*/ 2233797 h 2237474"/>
              <a:gd name="connsiteX177" fmla="*/ 1279765 w 12192000"/>
              <a:gd name="connsiteY177" fmla="*/ 2229639 h 2237474"/>
              <a:gd name="connsiteX178" fmla="*/ 1195347 w 12192000"/>
              <a:gd name="connsiteY178" fmla="*/ 2212354 h 2237474"/>
              <a:gd name="connsiteX179" fmla="*/ 970251 w 12192000"/>
              <a:gd name="connsiteY179" fmla="*/ 2221029 h 2237474"/>
              <a:gd name="connsiteX180" fmla="*/ 812914 w 12192000"/>
              <a:gd name="connsiteY180" fmla="*/ 2202752 h 2237474"/>
              <a:gd name="connsiteX181" fmla="*/ 800195 w 12192000"/>
              <a:gd name="connsiteY181" fmla="*/ 2209407 h 2237474"/>
              <a:gd name="connsiteX182" fmla="*/ 784978 w 12192000"/>
              <a:gd name="connsiteY182" fmla="*/ 2212360 h 2237474"/>
              <a:gd name="connsiteX183" fmla="*/ 681987 w 12192000"/>
              <a:gd name="connsiteY183" fmla="*/ 2216757 h 2237474"/>
              <a:gd name="connsiteX184" fmla="*/ 669923 w 12192000"/>
              <a:gd name="connsiteY184" fmla="*/ 2211682 h 2237474"/>
              <a:gd name="connsiteX185" fmla="*/ 648680 w 12192000"/>
              <a:gd name="connsiteY185" fmla="*/ 2206229 h 2237474"/>
              <a:gd name="connsiteX186" fmla="*/ 597225 w 12192000"/>
              <a:gd name="connsiteY186" fmla="*/ 2180999 h 2237474"/>
              <a:gd name="connsiteX187" fmla="*/ 558449 w 12192000"/>
              <a:gd name="connsiteY187" fmla="*/ 2182346 h 2237474"/>
              <a:gd name="connsiteX188" fmla="*/ 550517 w 12192000"/>
              <a:gd name="connsiteY188" fmla="*/ 2182060 h 2237474"/>
              <a:gd name="connsiteX189" fmla="*/ 550309 w 12192000"/>
              <a:gd name="connsiteY189" fmla="*/ 2181825 h 2237474"/>
              <a:gd name="connsiteX190" fmla="*/ 541836 w 12192000"/>
              <a:gd name="connsiteY190" fmla="*/ 2181063 h 2237474"/>
              <a:gd name="connsiteX191" fmla="*/ 536057 w 12192000"/>
              <a:gd name="connsiteY191" fmla="*/ 2181537 h 2237474"/>
              <a:gd name="connsiteX192" fmla="*/ 520671 w 12192000"/>
              <a:gd name="connsiteY192" fmla="*/ 2180980 h 2237474"/>
              <a:gd name="connsiteX193" fmla="*/ 515024 w 12192000"/>
              <a:gd name="connsiteY193" fmla="*/ 2179258 h 2237474"/>
              <a:gd name="connsiteX194" fmla="*/ 512278 w 12192000"/>
              <a:gd name="connsiteY194" fmla="*/ 2176369 h 2237474"/>
              <a:gd name="connsiteX195" fmla="*/ 480419 w 12192000"/>
              <a:gd name="connsiteY195" fmla="*/ 2167807 h 2237474"/>
              <a:gd name="connsiteX196" fmla="*/ 413835 w 12192000"/>
              <a:gd name="connsiteY196" fmla="*/ 2156783 h 2237474"/>
              <a:gd name="connsiteX197" fmla="*/ 376513 w 12192000"/>
              <a:gd name="connsiteY197" fmla="*/ 2154014 h 2237474"/>
              <a:gd name="connsiteX198" fmla="*/ 273386 w 12192000"/>
              <a:gd name="connsiteY198" fmla="*/ 2142551 h 2237474"/>
              <a:gd name="connsiteX199" fmla="*/ 169207 w 12192000"/>
              <a:gd name="connsiteY199" fmla="*/ 2128100 h 2237474"/>
              <a:gd name="connsiteX200" fmla="*/ 93149 w 12192000"/>
              <a:gd name="connsiteY200" fmla="*/ 2105324 h 2237474"/>
              <a:gd name="connsiteX201" fmla="*/ 88109 w 12192000"/>
              <a:gd name="connsiteY201" fmla="*/ 2106704 h 2237474"/>
              <a:gd name="connsiteX202" fmla="*/ 80022 w 12192000"/>
              <a:gd name="connsiteY202" fmla="*/ 2107254 h 2237474"/>
              <a:gd name="connsiteX203" fmla="*/ 79717 w 12192000"/>
              <a:gd name="connsiteY203" fmla="*/ 2107046 h 2237474"/>
              <a:gd name="connsiteX204" fmla="*/ 72352 w 12192000"/>
              <a:gd name="connsiteY204" fmla="*/ 2107991 h 2237474"/>
              <a:gd name="connsiteX205" fmla="*/ 37645 w 12192000"/>
              <a:gd name="connsiteY205" fmla="*/ 2115401 h 2237474"/>
              <a:gd name="connsiteX206" fmla="*/ 4572 w 12192000"/>
              <a:gd name="connsiteY206" fmla="*/ 2111091 h 2237474"/>
              <a:gd name="connsiteX207" fmla="*/ 0 w 12192000"/>
              <a:gd name="connsiteY207" fmla="*/ 2110468 h 2237474"/>
              <a:gd name="connsiteX208" fmla="*/ 0 w 12192000"/>
              <a:gd name="connsiteY20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705768 w 12192000"/>
              <a:gd name="connsiteY24" fmla="*/ 894610 h 2237474"/>
              <a:gd name="connsiteX25" fmla="*/ 9683005 w 12192000"/>
              <a:gd name="connsiteY25" fmla="*/ 894128 h 2237474"/>
              <a:gd name="connsiteX26" fmla="*/ 9594438 w 12192000"/>
              <a:gd name="connsiteY26" fmla="*/ 919051 h 2237474"/>
              <a:gd name="connsiteX27" fmla="*/ 9577033 w 12192000"/>
              <a:gd name="connsiteY27" fmla="*/ 922857 h 2237474"/>
              <a:gd name="connsiteX28" fmla="*/ 9544189 w 12192000"/>
              <a:gd name="connsiteY28" fmla="*/ 938966 h 2237474"/>
              <a:gd name="connsiteX29" fmla="*/ 9500499 w 12192000"/>
              <a:gd name="connsiteY29" fmla="*/ 954680 h 2237474"/>
              <a:gd name="connsiteX30" fmla="*/ 9428195 w 12192000"/>
              <a:gd name="connsiteY30" fmla="*/ 986225 h 2237474"/>
              <a:gd name="connsiteX31" fmla="*/ 9410017 w 12192000"/>
              <a:gd name="connsiteY31" fmla="*/ 993931 h 2237474"/>
              <a:gd name="connsiteX32" fmla="*/ 9392919 w 12192000"/>
              <a:gd name="connsiteY32" fmla="*/ 994656 h 2237474"/>
              <a:gd name="connsiteX33" fmla="*/ 9278619 w 12192000"/>
              <a:gd name="connsiteY33" fmla="*/ 1011878 h 2237474"/>
              <a:gd name="connsiteX34" fmla="*/ 9268019 w 12192000"/>
              <a:gd name="connsiteY34" fmla="*/ 1007442 h 2237474"/>
              <a:gd name="connsiteX35" fmla="*/ 9234662 w 12192000"/>
              <a:gd name="connsiteY35" fmla="*/ 1023056 h 2237474"/>
              <a:gd name="connsiteX36" fmla="*/ 9181033 w 12192000"/>
              <a:gd name="connsiteY36" fmla="*/ 1037921 h 2237474"/>
              <a:gd name="connsiteX37" fmla="*/ 9155969 w 12192000"/>
              <a:gd name="connsiteY37" fmla="*/ 1046804 h 2237474"/>
              <a:gd name="connsiteX38" fmla="*/ 9133985 w 12192000"/>
              <a:gd name="connsiteY38" fmla="*/ 1046450 h 2237474"/>
              <a:gd name="connsiteX39" fmla="*/ 9012987 w 12192000"/>
              <a:gd name="connsiteY39" fmla="*/ 1061986 h 2237474"/>
              <a:gd name="connsiteX40" fmla="*/ 8968445 w 12192000"/>
              <a:gd name="connsiteY40" fmla="*/ 1052169 h 2237474"/>
              <a:gd name="connsiteX41" fmla="*/ 8958984 w 12192000"/>
              <a:gd name="connsiteY41" fmla="*/ 1057212 h 2237474"/>
              <a:gd name="connsiteX42" fmla="*/ 8886001 w 12192000"/>
              <a:gd name="connsiteY42" fmla="*/ 1067468 h 2237474"/>
              <a:gd name="connsiteX43" fmla="*/ 8838610 w 12192000"/>
              <a:gd name="connsiteY43" fmla="*/ 1075091 h 2237474"/>
              <a:gd name="connsiteX44" fmla="*/ 8750383 w 12192000"/>
              <a:gd name="connsiteY44" fmla="*/ 1097387 h 2237474"/>
              <a:gd name="connsiteX45" fmla="*/ 8665605 w 12192000"/>
              <a:gd name="connsiteY45" fmla="*/ 1110791 h 2237474"/>
              <a:gd name="connsiteX46" fmla="*/ 8584946 w 12192000"/>
              <a:gd name="connsiteY46" fmla="*/ 1135226 h 2237474"/>
              <a:gd name="connsiteX47" fmla="*/ 8460755 w 12192000"/>
              <a:gd name="connsiteY47" fmla="*/ 1203427 h 2237474"/>
              <a:gd name="connsiteX48" fmla="*/ 8419755 w 12192000"/>
              <a:gd name="connsiteY48" fmla="*/ 1216260 h 2237474"/>
              <a:gd name="connsiteX49" fmla="*/ 8411626 w 12192000"/>
              <a:gd name="connsiteY49" fmla="*/ 1214397 h 2237474"/>
              <a:gd name="connsiteX50" fmla="*/ 8363469 w 12192000"/>
              <a:gd name="connsiteY50" fmla="*/ 1246658 h 2237474"/>
              <a:gd name="connsiteX51" fmla="*/ 8275497 w 12192000"/>
              <a:gd name="connsiteY51" fmla="*/ 1264396 h 2237474"/>
              <a:gd name="connsiteX52" fmla="*/ 8206287 w 12192000"/>
              <a:gd name="connsiteY52" fmla="*/ 1273060 h 2237474"/>
              <a:gd name="connsiteX53" fmla="*/ 8168705 w 12192000"/>
              <a:gd name="connsiteY53" fmla="*/ 1279956 h 2237474"/>
              <a:gd name="connsiteX54" fmla="*/ 8139997 w 12192000"/>
              <a:gd name="connsiteY54" fmla="*/ 1282713 h 2237474"/>
              <a:gd name="connsiteX55" fmla="*/ 8074238 w 12192000"/>
              <a:gd name="connsiteY55" fmla="*/ 1301895 h 2237474"/>
              <a:gd name="connsiteX56" fmla="*/ 7968292 w 12192000"/>
              <a:gd name="connsiteY56" fmla="*/ 1338779 h 2237474"/>
              <a:gd name="connsiteX57" fmla="*/ 7902328 w 12192000"/>
              <a:gd name="connsiteY57" fmla="*/ 1345865 h 2237474"/>
              <a:gd name="connsiteX58" fmla="*/ 7875879 w 12192000"/>
              <a:gd name="connsiteY58" fmla="*/ 1345646 h 2237474"/>
              <a:gd name="connsiteX59" fmla="*/ 7840612 w 12192000"/>
              <a:gd name="connsiteY59" fmla="*/ 1369373 h 2237474"/>
              <a:gd name="connsiteX60" fmla="*/ 7786819 w 12192000"/>
              <a:gd name="connsiteY60" fmla="*/ 1378970 h 2237474"/>
              <a:gd name="connsiteX61" fmla="*/ 7548172 w 12192000"/>
              <a:gd name="connsiteY61" fmla="*/ 1417460 h 2237474"/>
              <a:gd name="connsiteX62" fmla="*/ 7483437 w 12192000"/>
              <a:gd name="connsiteY62" fmla="*/ 1478152 h 2237474"/>
              <a:gd name="connsiteX63" fmla="*/ 7377870 w 12192000"/>
              <a:gd name="connsiteY63" fmla="*/ 1523319 h 2237474"/>
              <a:gd name="connsiteX64" fmla="*/ 7230737 w 12192000"/>
              <a:gd name="connsiteY64" fmla="*/ 1562633 h 2237474"/>
              <a:gd name="connsiteX65" fmla="*/ 7224458 w 12192000"/>
              <a:gd name="connsiteY65" fmla="*/ 1573008 h 2237474"/>
              <a:gd name="connsiteX66" fmla="*/ 7183121 w 12192000"/>
              <a:gd name="connsiteY66" fmla="*/ 1595162 h 2237474"/>
              <a:gd name="connsiteX67" fmla="*/ 7164601 w 12192000"/>
              <a:gd name="connsiteY67" fmla="*/ 1606490 h 2237474"/>
              <a:gd name="connsiteX68" fmla="*/ 7092727 w 12192000"/>
              <a:gd name="connsiteY68" fmla="*/ 1623628 h 2237474"/>
              <a:gd name="connsiteX69" fmla="*/ 7031309 w 12192000"/>
              <a:gd name="connsiteY69" fmla="*/ 1619451 h 2237474"/>
              <a:gd name="connsiteX70" fmla="*/ 6999084 w 12192000"/>
              <a:gd name="connsiteY70" fmla="*/ 1634317 h 2237474"/>
              <a:gd name="connsiteX71" fmla="*/ 6992107 w 12192000"/>
              <a:gd name="connsiteY71" fmla="*/ 1636860 h 2237474"/>
              <a:gd name="connsiteX72" fmla="*/ 6900177 w 12192000"/>
              <a:gd name="connsiteY72" fmla="*/ 1636016 h 2237474"/>
              <a:gd name="connsiteX73" fmla="*/ 6795372 w 12192000"/>
              <a:gd name="connsiteY73" fmla="*/ 1644845 h 2237474"/>
              <a:gd name="connsiteX74" fmla="*/ 6692251 w 12192000"/>
              <a:gd name="connsiteY74" fmla="*/ 1656357 h 2237474"/>
              <a:gd name="connsiteX75" fmla="*/ 6655235 w 12192000"/>
              <a:gd name="connsiteY75" fmla="*/ 1661869 h 2237474"/>
              <a:gd name="connsiteX76" fmla="*/ 6554894 w 12192000"/>
              <a:gd name="connsiteY76" fmla="*/ 1664428 h 2237474"/>
              <a:gd name="connsiteX77" fmla="*/ 6516595 w 12192000"/>
              <a:gd name="connsiteY77" fmla="*/ 1667475 h 2237474"/>
              <a:gd name="connsiteX78" fmla="*/ 6508541 w 12192000"/>
              <a:gd name="connsiteY78" fmla="*/ 1668757 h 2237474"/>
              <a:gd name="connsiteX79" fmla="*/ 6471012 w 12192000"/>
              <a:gd name="connsiteY79" fmla="*/ 1678604 h 2237474"/>
              <a:gd name="connsiteX80" fmla="*/ 6364035 w 12192000"/>
              <a:gd name="connsiteY80" fmla="*/ 1667683 h 2237474"/>
              <a:gd name="connsiteX81" fmla="*/ 6280959 w 12192000"/>
              <a:gd name="connsiteY81" fmla="*/ 1689329 h 2237474"/>
              <a:gd name="connsiteX82" fmla="*/ 6243319 w 12192000"/>
              <a:gd name="connsiteY82" fmla="*/ 1695560 h 2237474"/>
              <a:gd name="connsiteX83" fmla="*/ 6098321 w 12192000"/>
              <a:gd name="connsiteY83" fmla="*/ 1721646 h 2237474"/>
              <a:gd name="connsiteX84" fmla="*/ 5880652 w 12192000"/>
              <a:gd name="connsiteY84" fmla="*/ 1779643 h 2237474"/>
              <a:gd name="connsiteX85" fmla="*/ 5785959 w 12192000"/>
              <a:gd name="connsiteY85" fmla="*/ 1775307 h 2237474"/>
              <a:gd name="connsiteX86" fmla="*/ 5643534 w 12192000"/>
              <a:gd name="connsiteY86" fmla="*/ 1802919 h 2237474"/>
              <a:gd name="connsiteX87" fmla="*/ 5518799 w 12192000"/>
              <a:gd name="connsiteY87" fmla="*/ 1818312 h 2237474"/>
              <a:gd name="connsiteX88" fmla="*/ 5505014 w 12192000"/>
              <a:gd name="connsiteY88" fmla="*/ 1819259 h 2237474"/>
              <a:gd name="connsiteX89" fmla="*/ 5453307 w 12192000"/>
              <a:gd name="connsiteY89" fmla="*/ 1815450 h 2237474"/>
              <a:gd name="connsiteX90" fmla="*/ 5364192 w 12192000"/>
              <a:gd name="connsiteY90" fmla="*/ 1826074 h 2237474"/>
              <a:gd name="connsiteX91" fmla="*/ 5350380 w 12192000"/>
              <a:gd name="connsiteY91" fmla="*/ 1830891 h 2237474"/>
              <a:gd name="connsiteX92" fmla="*/ 5259633 w 12192000"/>
              <a:gd name="connsiteY92" fmla="*/ 1837160 h 2237474"/>
              <a:gd name="connsiteX93" fmla="*/ 5197513 w 12192000"/>
              <a:gd name="connsiteY93" fmla="*/ 1844718 h 2237474"/>
              <a:gd name="connsiteX94" fmla="*/ 5168852 w 12192000"/>
              <a:gd name="connsiteY94" fmla="*/ 1844846 h 2237474"/>
              <a:gd name="connsiteX95" fmla="*/ 5114927 w 12192000"/>
              <a:gd name="connsiteY95" fmla="*/ 1847827 h 2237474"/>
              <a:gd name="connsiteX96" fmla="*/ 5108970 w 12192000"/>
              <a:gd name="connsiteY96" fmla="*/ 1847935 h 2237474"/>
              <a:gd name="connsiteX97" fmla="*/ 5067961 w 12192000"/>
              <a:gd name="connsiteY97" fmla="*/ 1845917 h 2237474"/>
              <a:gd name="connsiteX98" fmla="*/ 5007075 w 12192000"/>
              <a:gd name="connsiteY98" fmla="*/ 1838626 h 2237474"/>
              <a:gd name="connsiteX99" fmla="*/ 4944087 w 12192000"/>
              <a:gd name="connsiteY99" fmla="*/ 1823332 h 2237474"/>
              <a:gd name="connsiteX100" fmla="*/ 4907662 w 12192000"/>
              <a:gd name="connsiteY100" fmla="*/ 1816900 h 2237474"/>
              <a:gd name="connsiteX101" fmla="*/ 4882386 w 12192000"/>
              <a:gd name="connsiteY101" fmla="*/ 1809844 h 2237474"/>
              <a:gd name="connsiteX102" fmla="*/ 4811440 w 12192000"/>
              <a:gd name="connsiteY102" fmla="*/ 1804655 h 2237474"/>
              <a:gd name="connsiteX103" fmla="*/ 4691075 w 12192000"/>
              <a:gd name="connsiteY103" fmla="*/ 1801389 h 2237474"/>
              <a:gd name="connsiteX104" fmla="*/ 4611738 w 12192000"/>
              <a:gd name="connsiteY104" fmla="*/ 1776964 h 2237474"/>
              <a:gd name="connsiteX105" fmla="*/ 4560070 w 12192000"/>
              <a:gd name="connsiteY105" fmla="*/ 1785640 h 2237474"/>
              <a:gd name="connsiteX106" fmla="*/ 4536503 w 12192000"/>
              <a:gd name="connsiteY106" fmla="*/ 1785334 h 2237474"/>
              <a:gd name="connsiteX107" fmla="*/ 4513724 w 12192000"/>
              <a:gd name="connsiteY107" fmla="*/ 1791996 h 2237474"/>
              <a:gd name="connsiteX108" fmla="*/ 4459810 w 12192000"/>
              <a:gd name="connsiteY108" fmla="*/ 1797886 h 2237474"/>
              <a:gd name="connsiteX109" fmla="*/ 4379064 w 12192000"/>
              <a:gd name="connsiteY109" fmla="*/ 1817177 h 2237474"/>
              <a:gd name="connsiteX110" fmla="*/ 4319209 w 12192000"/>
              <a:gd name="connsiteY110" fmla="*/ 1834833 h 2237474"/>
              <a:gd name="connsiteX111" fmla="*/ 4290981 w 12192000"/>
              <a:gd name="connsiteY111" fmla="*/ 1839677 h 2237474"/>
              <a:gd name="connsiteX112" fmla="*/ 4285792 w 12192000"/>
              <a:gd name="connsiteY112" fmla="*/ 1836231 h 2237474"/>
              <a:gd name="connsiteX113" fmla="*/ 4238372 w 12192000"/>
              <a:gd name="connsiteY113" fmla="*/ 1851480 h 2237474"/>
              <a:gd name="connsiteX114" fmla="*/ 4232517 w 12192000"/>
              <a:gd name="connsiteY114" fmla="*/ 1852567 h 2237474"/>
              <a:gd name="connsiteX115" fmla="*/ 4191732 w 12192000"/>
              <a:gd name="connsiteY115" fmla="*/ 1857328 h 2237474"/>
              <a:gd name="connsiteX116" fmla="*/ 4065532 w 12192000"/>
              <a:gd name="connsiteY116" fmla="*/ 1855477 h 2237474"/>
              <a:gd name="connsiteX117" fmla="*/ 4028460 w 12192000"/>
              <a:gd name="connsiteY117" fmla="*/ 1855137 h 2237474"/>
              <a:gd name="connsiteX118" fmla="*/ 4002267 w 12192000"/>
              <a:gd name="connsiteY118" fmla="*/ 1852352 h 2237474"/>
              <a:gd name="connsiteX119" fmla="*/ 3931396 w 12192000"/>
              <a:gd name="connsiteY119" fmla="*/ 1858915 h 2237474"/>
              <a:gd name="connsiteX120" fmla="*/ 3812162 w 12192000"/>
              <a:gd name="connsiteY120" fmla="*/ 1875501 h 2237474"/>
              <a:gd name="connsiteX121" fmla="*/ 3729530 w 12192000"/>
              <a:gd name="connsiteY121" fmla="*/ 1864513 h 2237474"/>
              <a:gd name="connsiteX122" fmla="*/ 3680177 w 12192000"/>
              <a:gd name="connsiteY122" fmla="*/ 1881552 h 2237474"/>
              <a:gd name="connsiteX123" fmla="*/ 3567259 w 12192000"/>
              <a:gd name="connsiteY123" fmla="*/ 1893482 h 2237474"/>
              <a:gd name="connsiteX124" fmla="*/ 3405770 w 12192000"/>
              <a:gd name="connsiteY124" fmla="*/ 1904591 h 2237474"/>
              <a:gd name="connsiteX125" fmla="*/ 3280097 w 12192000"/>
              <a:gd name="connsiteY125" fmla="*/ 1919610 h 2237474"/>
              <a:gd name="connsiteX126" fmla="*/ 3123424 w 12192000"/>
              <a:gd name="connsiteY126" fmla="*/ 1952930 h 2237474"/>
              <a:gd name="connsiteX127" fmla="*/ 3009910 w 12192000"/>
              <a:gd name="connsiteY127" fmla="*/ 1957866 h 2237474"/>
              <a:gd name="connsiteX128" fmla="*/ 2995934 w 12192000"/>
              <a:gd name="connsiteY128" fmla="*/ 1967085 h 2237474"/>
              <a:gd name="connsiteX129" fmla="*/ 2980071 w 12192000"/>
              <a:gd name="connsiteY129" fmla="*/ 1972988 h 2237474"/>
              <a:gd name="connsiteX130" fmla="*/ 2978094 w 12192000"/>
              <a:gd name="connsiteY130" fmla="*/ 1972369 h 2237474"/>
              <a:gd name="connsiteX131" fmla="*/ 2942858 w 12192000"/>
              <a:gd name="connsiteY131" fmla="*/ 1981367 h 2237474"/>
              <a:gd name="connsiteX132" fmla="*/ 2875436 w 12192000"/>
              <a:gd name="connsiteY132" fmla="*/ 1996977 h 2237474"/>
              <a:gd name="connsiteX133" fmla="*/ 2874892 w 12192000"/>
              <a:gd name="connsiteY133" fmla="*/ 1996085 h 2237474"/>
              <a:gd name="connsiteX134" fmla="*/ 2864145 w 12192000"/>
              <a:gd name="connsiteY134" fmla="*/ 1994061 h 2237474"/>
              <a:gd name="connsiteX135" fmla="*/ 2843662 w 12192000"/>
              <a:gd name="connsiteY135" fmla="*/ 1992498 h 2237474"/>
              <a:gd name="connsiteX136" fmla="*/ 2796128 w 12192000"/>
              <a:gd name="connsiteY136" fmla="*/ 1976403 h 2237474"/>
              <a:gd name="connsiteX137" fmla="*/ 2756784 w 12192000"/>
              <a:gd name="connsiteY137" fmla="*/ 1985116 h 2237474"/>
              <a:gd name="connsiteX138" fmla="*/ 2748833 w 12192000"/>
              <a:gd name="connsiteY138" fmla="*/ 1986323 h 2237474"/>
              <a:gd name="connsiteX139" fmla="*/ 2748661 w 12192000"/>
              <a:gd name="connsiteY139" fmla="*/ 1986122 h 2237474"/>
              <a:gd name="connsiteX140" fmla="*/ 2740251 w 12192000"/>
              <a:gd name="connsiteY140" fmla="*/ 1986946 h 2237474"/>
              <a:gd name="connsiteX141" fmla="*/ 2718916 w 12192000"/>
              <a:gd name="connsiteY141" fmla="*/ 1990867 h 2237474"/>
              <a:gd name="connsiteX142" fmla="*/ 2713522 w 12192000"/>
              <a:gd name="connsiteY142" fmla="*/ 1990173 h 2237474"/>
              <a:gd name="connsiteX143" fmla="*/ 2680597 w 12192000"/>
              <a:gd name="connsiteY143" fmla="*/ 1984996 h 2237474"/>
              <a:gd name="connsiteX144" fmla="*/ 2578178 w 12192000"/>
              <a:gd name="connsiteY144" fmla="*/ 1990531 h 2237474"/>
              <a:gd name="connsiteX145" fmla="*/ 2476147 w 12192000"/>
              <a:gd name="connsiteY145" fmla="*/ 1998305 h 2237474"/>
              <a:gd name="connsiteX146" fmla="*/ 2373568 w 12192000"/>
              <a:gd name="connsiteY146" fmla="*/ 2003219 h 2237474"/>
              <a:gd name="connsiteX147" fmla="*/ 2321399 w 12192000"/>
              <a:gd name="connsiteY147" fmla="*/ 1989467 h 2237474"/>
              <a:gd name="connsiteX148" fmla="*/ 2315525 w 12192000"/>
              <a:gd name="connsiteY148" fmla="*/ 1989708 h 2237474"/>
              <a:gd name="connsiteX149" fmla="*/ 2300792 w 12192000"/>
              <a:gd name="connsiteY149" fmla="*/ 1994290 h 2237474"/>
              <a:gd name="connsiteX150" fmla="*/ 2295469 w 12192000"/>
              <a:gd name="connsiteY150" fmla="*/ 1996659 h 2237474"/>
              <a:gd name="connsiteX151" fmla="*/ 2287219 w 12192000"/>
              <a:gd name="connsiteY151" fmla="*/ 1998750 h 2237474"/>
              <a:gd name="connsiteX152" fmla="*/ 2286948 w 12192000"/>
              <a:gd name="connsiteY152" fmla="*/ 1998596 h 2237474"/>
              <a:gd name="connsiteX153" fmla="*/ 2243069 w 12192000"/>
              <a:gd name="connsiteY153" fmla="*/ 2015111 h 2237474"/>
              <a:gd name="connsiteX154" fmla="*/ 2186609 w 12192000"/>
              <a:gd name="connsiteY154" fmla="*/ 2008263 h 2237474"/>
              <a:gd name="connsiteX155" fmla="*/ 2164831 w 12192000"/>
              <a:gd name="connsiteY155" fmla="*/ 2010143 h 2237474"/>
              <a:gd name="connsiteX156" fmla="*/ 2152836 w 12192000"/>
              <a:gd name="connsiteY156" fmla="*/ 2010048 h 2237474"/>
              <a:gd name="connsiteX157" fmla="*/ 2117102 w 12192000"/>
              <a:gd name="connsiteY157" fmla="*/ 2023004 h 2237474"/>
              <a:gd name="connsiteX158" fmla="*/ 2111935 w 12192000"/>
              <a:gd name="connsiteY158" fmla="*/ 2023163 h 2237474"/>
              <a:gd name="connsiteX159" fmla="*/ 2089991 w 12192000"/>
              <a:gd name="connsiteY159" fmla="*/ 2034193 h 2237474"/>
              <a:gd name="connsiteX160" fmla="*/ 2058061 w 12192000"/>
              <a:gd name="connsiteY160" fmla="*/ 2047942 h 2237474"/>
              <a:gd name="connsiteX161" fmla="*/ 2055737 w 12192000"/>
              <a:gd name="connsiteY161" fmla="*/ 2047704 h 2237474"/>
              <a:gd name="connsiteX162" fmla="*/ 2042244 w 12192000"/>
              <a:gd name="connsiteY162" fmla="*/ 2055560 h 2237474"/>
              <a:gd name="connsiteX163" fmla="*/ 1976224 w 12192000"/>
              <a:gd name="connsiteY163" fmla="*/ 2074257 h 2237474"/>
              <a:gd name="connsiteX164" fmla="*/ 1877728 w 12192000"/>
              <a:gd name="connsiteY164" fmla="*/ 2101004 h 2237474"/>
              <a:gd name="connsiteX165" fmla="*/ 1759056 w 12192000"/>
              <a:gd name="connsiteY165" fmla="*/ 2125608 h 2237474"/>
              <a:gd name="connsiteX166" fmla="*/ 1637948 w 12192000"/>
              <a:gd name="connsiteY166" fmla="*/ 2172597 h 2237474"/>
              <a:gd name="connsiteX167" fmla="*/ 1434549 w 12192000"/>
              <a:gd name="connsiteY167" fmla="*/ 2234522 h 2237474"/>
              <a:gd name="connsiteX168" fmla="*/ 1398481 w 12192000"/>
              <a:gd name="connsiteY168" fmla="*/ 2237074 h 2237474"/>
              <a:gd name="connsiteX169" fmla="*/ 1398407 w 12192000"/>
              <a:gd name="connsiteY169" fmla="*/ 2237095 h 2237474"/>
              <a:gd name="connsiteX170" fmla="*/ 1370962 w 12192000"/>
              <a:gd name="connsiteY170" fmla="*/ 2237474 h 2237474"/>
              <a:gd name="connsiteX171" fmla="*/ 1356367 w 12192000"/>
              <a:gd name="connsiteY171" fmla="*/ 2235089 h 2237474"/>
              <a:gd name="connsiteX172" fmla="*/ 1324828 w 12192000"/>
              <a:gd name="connsiteY172" fmla="*/ 2231968 h 2237474"/>
              <a:gd name="connsiteX173" fmla="*/ 1297744 w 12192000"/>
              <a:gd name="connsiteY173" fmla="*/ 2235849 h 2237474"/>
              <a:gd name="connsiteX174" fmla="*/ 1286236 w 12192000"/>
              <a:gd name="connsiteY174" fmla="*/ 2233135 h 2237474"/>
              <a:gd name="connsiteX175" fmla="*/ 1283504 w 12192000"/>
              <a:gd name="connsiteY175" fmla="*/ 2233797 h 2237474"/>
              <a:gd name="connsiteX176" fmla="*/ 1279765 w 12192000"/>
              <a:gd name="connsiteY176" fmla="*/ 2229639 h 2237474"/>
              <a:gd name="connsiteX177" fmla="*/ 1195347 w 12192000"/>
              <a:gd name="connsiteY177" fmla="*/ 2212354 h 2237474"/>
              <a:gd name="connsiteX178" fmla="*/ 970251 w 12192000"/>
              <a:gd name="connsiteY178" fmla="*/ 2221029 h 2237474"/>
              <a:gd name="connsiteX179" fmla="*/ 812914 w 12192000"/>
              <a:gd name="connsiteY179" fmla="*/ 2202752 h 2237474"/>
              <a:gd name="connsiteX180" fmla="*/ 800195 w 12192000"/>
              <a:gd name="connsiteY180" fmla="*/ 2209407 h 2237474"/>
              <a:gd name="connsiteX181" fmla="*/ 784978 w 12192000"/>
              <a:gd name="connsiteY181" fmla="*/ 2212360 h 2237474"/>
              <a:gd name="connsiteX182" fmla="*/ 681987 w 12192000"/>
              <a:gd name="connsiteY182" fmla="*/ 2216757 h 2237474"/>
              <a:gd name="connsiteX183" fmla="*/ 669923 w 12192000"/>
              <a:gd name="connsiteY183" fmla="*/ 2211682 h 2237474"/>
              <a:gd name="connsiteX184" fmla="*/ 648680 w 12192000"/>
              <a:gd name="connsiteY184" fmla="*/ 2206229 h 2237474"/>
              <a:gd name="connsiteX185" fmla="*/ 597225 w 12192000"/>
              <a:gd name="connsiteY185" fmla="*/ 2180999 h 2237474"/>
              <a:gd name="connsiteX186" fmla="*/ 558449 w 12192000"/>
              <a:gd name="connsiteY186" fmla="*/ 2182346 h 2237474"/>
              <a:gd name="connsiteX187" fmla="*/ 550517 w 12192000"/>
              <a:gd name="connsiteY187" fmla="*/ 2182060 h 2237474"/>
              <a:gd name="connsiteX188" fmla="*/ 550309 w 12192000"/>
              <a:gd name="connsiteY188" fmla="*/ 2181825 h 2237474"/>
              <a:gd name="connsiteX189" fmla="*/ 541836 w 12192000"/>
              <a:gd name="connsiteY189" fmla="*/ 2181063 h 2237474"/>
              <a:gd name="connsiteX190" fmla="*/ 536057 w 12192000"/>
              <a:gd name="connsiteY190" fmla="*/ 2181537 h 2237474"/>
              <a:gd name="connsiteX191" fmla="*/ 520671 w 12192000"/>
              <a:gd name="connsiteY191" fmla="*/ 2180980 h 2237474"/>
              <a:gd name="connsiteX192" fmla="*/ 515024 w 12192000"/>
              <a:gd name="connsiteY192" fmla="*/ 2179258 h 2237474"/>
              <a:gd name="connsiteX193" fmla="*/ 512278 w 12192000"/>
              <a:gd name="connsiteY193" fmla="*/ 2176369 h 2237474"/>
              <a:gd name="connsiteX194" fmla="*/ 480419 w 12192000"/>
              <a:gd name="connsiteY194" fmla="*/ 2167807 h 2237474"/>
              <a:gd name="connsiteX195" fmla="*/ 413835 w 12192000"/>
              <a:gd name="connsiteY195" fmla="*/ 2156783 h 2237474"/>
              <a:gd name="connsiteX196" fmla="*/ 376513 w 12192000"/>
              <a:gd name="connsiteY196" fmla="*/ 2154014 h 2237474"/>
              <a:gd name="connsiteX197" fmla="*/ 273386 w 12192000"/>
              <a:gd name="connsiteY197" fmla="*/ 2142551 h 2237474"/>
              <a:gd name="connsiteX198" fmla="*/ 169207 w 12192000"/>
              <a:gd name="connsiteY198" fmla="*/ 2128100 h 2237474"/>
              <a:gd name="connsiteX199" fmla="*/ 93149 w 12192000"/>
              <a:gd name="connsiteY199" fmla="*/ 2105324 h 2237474"/>
              <a:gd name="connsiteX200" fmla="*/ 88109 w 12192000"/>
              <a:gd name="connsiteY200" fmla="*/ 2106704 h 2237474"/>
              <a:gd name="connsiteX201" fmla="*/ 80022 w 12192000"/>
              <a:gd name="connsiteY201" fmla="*/ 2107254 h 2237474"/>
              <a:gd name="connsiteX202" fmla="*/ 79717 w 12192000"/>
              <a:gd name="connsiteY202" fmla="*/ 2107046 h 2237474"/>
              <a:gd name="connsiteX203" fmla="*/ 72352 w 12192000"/>
              <a:gd name="connsiteY203" fmla="*/ 2107991 h 2237474"/>
              <a:gd name="connsiteX204" fmla="*/ 37645 w 12192000"/>
              <a:gd name="connsiteY204" fmla="*/ 2115401 h 2237474"/>
              <a:gd name="connsiteX205" fmla="*/ 4572 w 12192000"/>
              <a:gd name="connsiteY205" fmla="*/ 2111091 h 2237474"/>
              <a:gd name="connsiteX206" fmla="*/ 0 w 12192000"/>
              <a:gd name="connsiteY206" fmla="*/ 2110468 h 2237474"/>
              <a:gd name="connsiteX207" fmla="*/ 0 w 12192000"/>
              <a:gd name="connsiteY20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98048 w 12192000"/>
              <a:gd name="connsiteY23" fmla="*/ 863207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84013 w 12192000"/>
              <a:gd name="connsiteY13" fmla="*/ 760728 h 2237474"/>
              <a:gd name="connsiteX14" fmla="*/ 10834688 w 12192000"/>
              <a:gd name="connsiteY14" fmla="*/ 757726 h 2237474"/>
              <a:gd name="connsiteX15" fmla="*/ 10805004 w 12192000"/>
              <a:gd name="connsiteY15" fmla="*/ 757573 h 2237474"/>
              <a:gd name="connsiteX16" fmla="*/ 10739478 w 12192000"/>
              <a:gd name="connsiteY16" fmla="*/ 776841 h 2237474"/>
              <a:gd name="connsiteX17" fmla="*/ 10458762 w 12192000"/>
              <a:gd name="connsiteY17" fmla="*/ 755400 h 2237474"/>
              <a:gd name="connsiteX18" fmla="*/ 10211200 w 12192000"/>
              <a:gd name="connsiteY18" fmla="*/ 767513 h 2237474"/>
              <a:gd name="connsiteX19" fmla="*/ 10167995 w 12192000"/>
              <a:gd name="connsiteY19" fmla="*/ 760843 h 2237474"/>
              <a:gd name="connsiteX20" fmla="*/ 9997044 w 12192000"/>
              <a:gd name="connsiteY20" fmla="*/ 780129 h 2237474"/>
              <a:gd name="connsiteX21" fmla="*/ 9943887 w 12192000"/>
              <a:gd name="connsiteY21" fmla="*/ 804141 h 2237474"/>
              <a:gd name="connsiteX22" fmla="*/ 9918248 w 12192000"/>
              <a:gd name="connsiteY22" fmla="*/ 816628 h 2237474"/>
              <a:gd name="connsiteX23" fmla="*/ 9767091 w 12192000"/>
              <a:gd name="connsiteY23" fmla="*/ 870550 h 2237474"/>
              <a:gd name="connsiteX24" fmla="*/ 9683005 w 12192000"/>
              <a:gd name="connsiteY24" fmla="*/ 894128 h 2237474"/>
              <a:gd name="connsiteX25" fmla="*/ 9594438 w 12192000"/>
              <a:gd name="connsiteY25" fmla="*/ 919051 h 2237474"/>
              <a:gd name="connsiteX26" fmla="*/ 9577033 w 12192000"/>
              <a:gd name="connsiteY26" fmla="*/ 922857 h 2237474"/>
              <a:gd name="connsiteX27" fmla="*/ 9544189 w 12192000"/>
              <a:gd name="connsiteY27" fmla="*/ 938966 h 2237474"/>
              <a:gd name="connsiteX28" fmla="*/ 9500499 w 12192000"/>
              <a:gd name="connsiteY28" fmla="*/ 954680 h 2237474"/>
              <a:gd name="connsiteX29" fmla="*/ 9428195 w 12192000"/>
              <a:gd name="connsiteY29" fmla="*/ 986225 h 2237474"/>
              <a:gd name="connsiteX30" fmla="*/ 9410017 w 12192000"/>
              <a:gd name="connsiteY30" fmla="*/ 993931 h 2237474"/>
              <a:gd name="connsiteX31" fmla="*/ 9392919 w 12192000"/>
              <a:gd name="connsiteY31" fmla="*/ 994656 h 2237474"/>
              <a:gd name="connsiteX32" fmla="*/ 9278619 w 12192000"/>
              <a:gd name="connsiteY32" fmla="*/ 1011878 h 2237474"/>
              <a:gd name="connsiteX33" fmla="*/ 9268019 w 12192000"/>
              <a:gd name="connsiteY33" fmla="*/ 1007442 h 2237474"/>
              <a:gd name="connsiteX34" fmla="*/ 9234662 w 12192000"/>
              <a:gd name="connsiteY34" fmla="*/ 1023056 h 2237474"/>
              <a:gd name="connsiteX35" fmla="*/ 9181033 w 12192000"/>
              <a:gd name="connsiteY35" fmla="*/ 1037921 h 2237474"/>
              <a:gd name="connsiteX36" fmla="*/ 9155969 w 12192000"/>
              <a:gd name="connsiteY36" fmla="*/ 1046804 h 2237474"/>
              <a:gd name="connsiteX37" fmla="*/ 9133985 w 12192000"/>
              <a:gd name="connsiteY37" fmla="*/ 1046450 h 2237474"/>
              <a:gd name="connsiteX38" fmla="*/ 9012987 w 12192000"/>
              <a:gd name="connsiteY38" fmla="*/ 1061986 h 2237474"/>
              <a:gd name="connsiteX39" fmla="*/ 8968445 w 12192000"/>
              <a:gd name="connsiteY39" fmla="*/ 1052169 h 2237474"/>
              <a:gd name="connsiteX40" fmla="*/ 8958984 w 12192000"/>
              <a:gd name="connsiteY40" fmla="*/ 1057212 h 2237474"/>
              <a:gd name="connsiteX41" fmla="*/ 8886001 w 12192000"/>
              <a:gd name="connsiteY41" fmla="*/ 1067468 h 2237474"/>
              <a:gd name="connsiteX42" fmla="*/ 8838610 w 12192000"/>
              <a:gd name="connsiteY42" fmla="*/ 1075091 h 2237474"/>
              <a:gd name="connsiteX43" fmla="*/ 8750383 w 12192000"/>
              <a:gd name="connsiteY43" fmla="*/ 1097387 h 2237474"/>
              <a:gd name="connsiteX44" fmla="*/ 8665605 w 12192000"/>
              <a:gd name="connsiteY44" fmla="*/ 1110791 h 2237474"/>
              <a:gd name="connsiteX45" fmla="*/ 8584946 w 12192000"/>
              <a:gd name="connsiteY45" fmla="*/ 1135226 h 2237474"/>
              <a:gd name="connsiteX46" fmla="*/ 8460755 w 12192000"/>
              <a:gd name="connsiteY46" fmla="*/ 1203427 h 2237474"/>
              <a:gd name="connsiteX47" fmla="*/ 8419755 w 12192000"/>
              <a:gd name="connsiteY47" fmla="*/ 1216260 h 2237474"/>
              <a:gd name="connsiteX48" fmla="*/ 8411626 w 12192000"/>
              <a:gd name="connsiteY48" fmla="*/ 1214397 h 2237474"/>
              <a:gd name="connsiteX49" fmla="*/ 8363469 w 12192000"/>
              <a:gd name="connsiteY49" fmla="*/ 1246658 h 2237474"/>
              <a:gd name="connsiteX50" fmla="*/ 8275497 w 12192000"/>
              <a:gd name="connsiteY50" fmla="*/ 1264396 h 2237474"/>
              <a:gd name="connsiteX51" fmla="*/ 8206287 w 12192000"/>
              <a:gd name="connsiteY51" fmla="*/ 1273060 h 2237474"/>
              <a:gd name="connsiteX52" fmla="*/ 8168705 w 12192000"/>
              <a:gd name="connsiteY52" fmla="*/ 1279956 h 2237474"/>
              <a:gd name="connsiteX53" fmla="*/ 8139997 w 12192000"/>
              <a:gd name="connsiteY53" fmla="*/ 1282713 h 2237474"/>
              <a:gd name="connsiteX54" fmla="*/ 8074238 w 12192000"/>
              <a:gd name="connsiteY54" fmla="*/ 1301895 h 2237474"/>
              <a:gd name="connsiteX55" fmla="*/ 7968292 w 12192000"/>
              <a:gd name="connsiteY55" fmla="*/ 1338779 h 2237474"/>
              <a:gd name="connsiteX56" fmla="*/ 7902328 w 12192000"/>
              <a:gd name="connsiteY56" fmla="*/ 1345865 h 2237474"/>
              <a:gd name="connsiteX57" fmla="*/ 7875879 w 12192000"/>
              <a:gd name="connsiteY57" fmla="*/ 1345646 h 2237474"/>
              <a:gd name="connsiteX58" fmla="*/ 7840612 w 12192000"/>
              <a:gd name="connsiteY58" fmla="*/ 1369373 h 2237474"/>
              <a:gd name="connsiteX59" fmla="*/ 7786819 w 12192000"/>
              <a:gd name="connsiteY59" fmla="*/ 1378970 h 2237474"/>
              <a:gd name="connsiteX60" fmla="*/ 7548172 w 12192000"/>
              <a:gd name="connsiteY60" fmla="*/ 1417460 h 2237474"/>
              <a:gd name="connsiteX61" fmla="*/ 7483437 w 12192000"/>
              <a:gd name="connsiteY61" fmla="*/ 1478152 h 2237474"/>
              <a:gd name="connsiteX62" fmla="*/ 7377870 w 12192000"/>
              <a:gd name="connsiteY62" fmla="*/ 1523319 h 2237474"/>
              <a:gd name="connsiteX63" fmla="*/ 7230737 w 12192000"/>
              <a:gd name="connsiteY63" fmla="*/ 1562633 h 2237474"/>
              <a:gd name="connsiteX64" fmla="*/ 7224458 w 12192000"/>
              <a:gd name="connsiteY64" fmla="*/ 1573008 h 2237474"/>
              <a:gd name="connsiteX65" fmla="*/ 7183121 w 12192000"/>
              <a:gd name="connsiteY65" fmla="*/ 1595162 h 2237474"/>
              <a:gd name="connsiteX66" fmla="*/ 7164601 w 12192000"/>
              <a:gd name="connsiteY66" fmla="*/ 1606490 h 2237474"/>
              <a:gd name="connsiteX67" fmla="*/ 7092727 w 12192000"/>
              <a:gd name="connsiteY67" fmla="*/ 1623628 h 2237474"/>
              <a:gd name="connsiteX68" fmla="*/ 7031309 w 12192000"/>
              <a:gd name="connsiteY68" fmla="*/ 1619451 h 2237474"/>
              <a:gd name="connsiteX69" fmla="*/ 6999084 w 12192000"/>
              <a:gd name="connsiteY69" fmla="*/ 1634317 h 2237474"/>
              <a:gd name="connsiteX70" fmla="*/ 6992107 w 12192000"/>
              <a:gd name="connsiteY70" fmla="*/ 1636860 h 2237474"/>
              <a:gd name="connsiteX71" fmla="*/ 6900177 w 12192000"/>
              <a:gd name="connsiteY71" fmla="*/ 1636016 h 2237474"/>
              <a:gd name="connsiteX72" fmla="*/ 6795372 w 12192000"/>
              <a:gd name="connsiteY72" fmla="*/ 1644845 h 2237474"/>
              <a:gd name="connsiteX73" fmla="*/ 6692251 w 12192000"/>
              <a:gd name="connsiteY73" fmla="*/ 1656357 h 2237474"/>
              <a:gd name="connsiteX74" fmla="*/ 6655235 w 12192000"/>
              <a:gd name="connsiteY74" fmla="*/ 1661869 h 2237474"/>
              <a:gd name="connsiteX75" fmla="*/ 6554894 w 12192000"/>
              <a:gd name="connsiteY75" fmla="*/ 1664428 h 2237474"/>
              <a:gd name="connsiteX76" fmla="*/ 6516595 w 12192000"/>
              <a:gd name="connsiteY76" fmla="*/ 1667475 h 2237474"/>
              <a:gd name="connsiteX77" fmla="*/ 6508541 w 12192000"/>
              <a:gd name="connsiteY77" fmla="*/ 1668757 h 2237474"/>
              <a:gd name="connsiteX78" fmla="*/ 6471012 w 12192000"/>
              <a:gd name="connsiteY78" fmla="*/ 1678604 h 2237474"/>
              <a:gd name="connsiteX79" fmla="*/ 6364035 w 12192000"/>
              <a:gd name="connsiteY79" fmla="*/ 1667683 h 2237474"/>
              <a:gd name="connsiteX80" fmla="*/ 6280959 w 12192000"/>
              <a:gd name="connsiteY80" fmla="*/ 1689329 h 2237474"/>
              <a:gd name="connsiteX81" fmla="*/ 6243319 w 12192000"/>
              <a:gd name="connsiteY81" fmla="*/ 1695560 h 2237474"/>
              <a:gd name="connsiteX82" fmla="*/ 6098321 w 12192000"/>
              <a:gd name="connsiteY82" fmla="*/ 1721646 h 2237474"/>
              <a:gd name="connsiteX83" fmla="*/ 5880652 w 12192000"/>
              <a:gd name="connsiteY83" fmla="*/ 1779643 h 2237474"/>
              <a:gd name="connsiteX84" fmla="*/ 5785959 w 12192000"/>
              <a:gd name="connsiteY84" fmla="*/ 1775307 h 2237474"/>
              <a:gd name="connsiteX85" fmla="*/ 5643534 w 12192000"/>
              <a:gd name="connsiteY85" fmla="*/ 1802919 h 2237474"/>
              <a:gd name="connsiteX86" fmla="*/ 5518799 w 12192000"/>
              <a:gd name="connsiteY86" fmla="*/ 1818312 h 2237474"/>
              <a:gd name="connsiteX87" fmla="*/ 5505014 w 12192000"/>
              <a:gd name="connsiteY87" fmla="*/ 1819259 h 2237474"/>
              <a:gd name="connsiteX88" fmla="*/ 5453307 w 12192000"/>
              <a:gd name="connsiteY88" fmla="*/ 1815450 h 2237474"/>
              <a:gd name="connsiteX89" fmla="*/ 5364192 w 12192000"/>
              <a:gd name="connsiteY89" fmla="*/ 1826074 h 2237474"/>
              <a:gd name="connsiteX90" fmla="*/ 5350380 w 12192000"/>
              <a:gd name="connsiteY90" fmla="*/ 1830891 h 2237474"/>
              <a:gd name="connsiteX91" fmla="*/ 5259633 w 12192000"/>
              <a:gd name="connsiteY91" fmla="*/ 1837160 h 2237474"/>
              <a:gd name="connsiteX92" fmla="*/ 5197513 w 12192000"/>
              <a:gd name="connsiteY92" fmla="*/ 1844718 h 2237474"/>
              <a:gd name="connsiteX93" fmla="*/ 5168852 w 12192000"/>
              <a:gd name="connsiteY93" fmla="*/ 1844846 h 2237474"/>
              <a:gd name="connsiteX94" fmla="*/ 5114927 w 12192000"/>
              <a:gd name="connsiteY94" fmla="*/ 1847827 h 2237474"/>
              <a:gd name="connsiteX95" fmla="*/ 5108970 w 12192000"/>
              <a:gd name="connsiteY95" fmla="*/ 1847935 h 2237474"/>
              <a:gd name="connsiteX96" fmla="*/ 5067961 w 12192000"/>
              <a:gd name="connsiteY96" fmla="*/ 1845917 h 2237474"/>
              <a:gd name="connsiteX97" fmla="*/ 5007075 w 12192000"/>
              <a:gd name="connsiteY97" fmla="*/ 1838626 h 2237474"/>
              <a:gd name="connsiteX98" fmla="*/ 4944087 w 12192000"/>
              <a:gd name="connsiteY98" fmla="*/ 1823332 h 2237474"/>
              <a:gd name="connsiteX99" fmla="*/ 4907662 w 12192000"/>
              <a:gd name="connsiteY99" fmla="*/ 1816900 h 2237474"/>
              <a:gd name="connsiteX100" fmla="*/ 4882386 w 12192000"/>
              <a:gd name="connsiteY100" fmla="*/ 1809844 h 2237474"/>
              <a:gd name="connsiteX101" fmla="*/ 4811440 w 12192000"/>
              <a:gd name="connsiteY101" fmla="*/ 1804655 h 2237474"/>
              <a:gd name="connsiteX102" fmla="*/ 4691075 w 12192000"/>
              <a:gd name="connsiteY102" fmla="*/ 1801389 h 2237474"/>
              <a:gd name="connsiteX103" fmla="*/ 4611738 w 12192000"/>
              <a:gd name="connsiteY103" fmla="*/ 1776964 h 2237474"/>
              <a:gd name="connsiteX104" fmla="*/ 4560070 w 12192000"/>
              <a:gd name="connsiteY104" fmla="*/ 1785640 h 2237474"/>
              <a:gd name="connsiteX105" fmla="*/ 4536503 w 12192000"/>
              <a:gd name="connsiteY105" fmla="*/ 1785334 h 2237474"/>
              <a:gd name="connsiteX106" fmla="*/ 4513724 w 12192000"/>
              <a:gd name="connsiteY106" fmla="*/ 1791996 h 2237474"/>
              <a:gd name="connsiteX107" fmla="*/ 4459810 w 12192000"/>
              <a:gd name="connsiteY107" fmla="*/ 1797886 h 2237474"/>
              <a:gd name="connsiteX108" fmla="*/ 4379064 w 12192000"/>
              <a:gd name="connsiteY108" fmla="*/ 1817177 h 2237474"/>
              <a:gd name="connsiteX109" fmla="*/ 4319209 w 12192000"/>
              <a:gd name="connsiteY109" fmla="*/ 1834833 h 2237474"/>
              <a:gd name="connsiteX110" fmla="*/ 4290981 w 12192000"/>
              <a:gd name="connsiteY110" fmla="*/ 1839677 h 2237474"/>
              <a:gd name="connsiteX111" fmla="*/ 4285792 w 12192000"/>
              <a:gd name="connsiteY111" fmla="*/ 1836231 h 2237474"/>
              <a:gd name="connsiteX112" fmla="*/ 4238372 w 12192000"/>
              <a:gd name="connsiteY112" fmla="*/ 1851480 h 2237474"/>
              <a:gd name="connsiteX113" fmla="*/ 4232517 w 12192000"/>
              <a:gd name="connsiteY113" fmla="*/ 1852567 h 2237474"/>
              <a:gd name="connsiteX114" fmla="*/ 4191732 w 12192000"/>
              <a:gd name="connsiteY114" fmla="*/ 1857328 h 2237474"/>
              <a:gd name="connsiteX115" fmla="*/ 4065532 w 12192000"/>
              <a:gd name="connsiteY115" fmla="*/ 1855477 h 2237474"/>
              <a:gd name="connsiteX116" fmla="*/ 4028460 w 12192000"/>
              <a:gd name="connsiteY116" fmla="*/ 1855137 h 2237474"/>
              <a:gd name="connsiteX117" fmla="*/ 4002267 w 12192000"/>
              <a:gd name="connsiteY117" fmla="*/ 1852352 h 2237474"/>
              <a:gd name="connsiteX118" fmla="*/ 3931396 w 12192000"/>
              <a:gd name="connsiteY118" fmla="*/ 1858915 h 2237474"/>
              <a:gd name="connsiteX119" fmla="*/ 3812162 w 12192000"/>
              <a:gd name="connsiteY119" fmla="*/ 1875501 h 2237474"/>
              <a:gd name="connsiteX120" fmla="*/ 3729530 w 12192000"/>
              <a:gd name="connsiteY120" fmla="*/ 1864513 h 2237474"/>
              <a:gd name="connsiteX121" fmla="*/ 3680177 w 12192000"/>
              <a:gd name="connsiteY121" fmla="*/ 1881552 h 2237474"/>
              <a:gd name="connsiteX122" fmla="*/ 3567259 w 12192000"/>
              <a:gd name="connsiteY122" fmla="*/ 1893482 h 2237474"/>
              <a:gd name="connsiteX123" fmla="*/ 3405770 w 12192000"/>
              <a:gd name="connsiteY123" fmla="*/ 1904591 h 2237474"/>
              <a:gd name="connsiteX124" fmla="*/ 3280097 w 12192000"/>
              <a:gd name="connsiteY124" fmla="*/ 1919610 h 2237474"/>
              <a:gd name="connsiteX125" fmla="*/ 3123424 w 12192000"/>
              <a:gd name="connsiteY125" fmla="*/ 1952930 h 2237474"/>
              <a:gd name="connsiteX126" fmla="*/ 3009910 w 12192000"/>
              <a:gd name="connsiteY126" fmla="*/ 1957866 h 2237474"/>
              <a:gd name="connsiteX127" fmla="*/ 2995934 w 12192000"/>
              <a:gd name="connsiteY127" fmla="*/ 1967085 h 2237474"/>
              <a:gd name="connsiteX128" fmla="*/ 2980071 w 12192000"/>
              <a:gd name="connsiteY128" fmla="*/ 1972988 h 2237474"/>
              <a:gd name="connsiteX129" fmla="*/ 2978094 w 12192000"/>
              <a:gd name="connsiteY129" fmla="*/ 1972369 h 2237474"/>
              <a:gd name="connsiteX130" fmla="*/ 2942858 w 12192000"/>
              <a:gd name="connsiteY130" fmla="*/ 1981367 h 2237474"/>
              <a:gd name="connsiteX131" fmla="*/ 2875436 w 12192000"/>
              <a:gd name="connsiteY131" fmla="*/ 1996977 h 2237474"/>
              <a:gd name="connsiteX132" fmla="*/ 2874892 w 12192000"/>
              <a:gd name="connsiteY132" fmla="*/ 1996085 h 2237474"/>
              <a:gd name="connsiteX133" fmla="*/ 2864145 w 12192000"/>
              <a:gd name="connsiteY133" fmla="*/ 1994061 h 2237474"/>
              <a:gd name="connsiteX134" fmla="*/ 2843662 w 12192000"/>
              <a:gd name="connsiteY134" fmla="*/ 1992498 h 2237474"/>
              <a:gd name="connsiteX135" fmla="*/ 2796128 w 12192000"/>
              <a:gd name="connsiteY135" fmla="*/ 1976403 h 2237474"/>
              <a:gd name="connsiteX136" fmla="*/ 2756784 w 12192000"/>
              <a:gd name="connsiteY136" fmla="*/ 1985116 h 2237474"/>
              <a:gd name="connsiteX137" fmla="*/ 2748833 w 12192000"/>
              <a:gd name="connsiteY137" fmla="*/ 1986323 h 2237474"/>
              <a:gd name="connsiteX138" fmla="*/ 2748661 w 12192000"/>
              <a:gd name="connsiteY138" fmla="*/ 1986122 h 2237474"/>
              <a:gd name="connsiteX139" fmla="*/ 2740251 w 12192000"/>
              <a:gd name="connsiteY139" fmla="*/ 1986946 h 2237474"/>
              <a:gd name="connsiteX140" fmla="*/ 2718916 w 12192000"/>
              <a:gd name="connsiteY140" fmla="*/ 1990867 h 2237474"/>
              <a:gd name="connsiteX141" fmla="*/ 2713522 w 12192000"/>
              <a:gd name="connsiteY141" fmla="*/ 1990173 h 2237474"/>
              <a:gd name="connsiteX142" fmla="*/ 2680597 w 12192000"/>
              <a:gd name="connsiteY142" fmla="*/ 1984996 h 2237474"/>
              <a:gd name="connsiteX143" fmla="*/ 2578178 w 12192000"/>
              <a:gd name="connsiteY143" fmla="*/ 1990531 h 2237474"/>
              <a:gd name="connsiteX144" fmla="*/ 2476147 w 12192000"/>
              <a:gd name="connsiteY144" fmla="*/ 1998305 h 2237474"/>
              <a:gd name="connsiteX145" fmla="*/ 2373568 w 12192000"/>
              <a:gd name="connsiteY145" fmla="*/ 2003219 h 2237474"/>
              <a:gd name="connsiteX146" fmla="*/ 2321399 w 12192000"/>
              <a:gd name="connsiteY146" fmla="*/ 1989467 h 2237474"/>
              <a:gd name="connsiteX147" fmla="*/ 2315525 w 12192000"/>
              <a:gd name="connsiteY147" fmla="*/ 1989708 h 2237474"/>
              <a:gd name="connsiteX148" fmla="*/ 2300792 w 12192000"/>
              <a:gd name="connsiteY148" fmla="*/ 1994290 h 2237474"/>
              <a:gd name="connsiteX149" fmla="*/ 2295469 w 12192000"/>
              <a:gd name="connsiteY149" fmla="*/ 1996659 h 2237474"/>
              <a:gd name="connsiteX150" fmla="*/ 2287219 w 12192000"/>
              <a:gd name="connsiteY150" fmla="*/ 1998750 h 2237474"/>
              <a:gd name="connsiteX151" fmla="*/ 2286948 w 12192000"/>
              <a:gd name="connsiteY151" fmla="*/ 1998596 h 2237474"/>
              <a:gd name="connsiteX152" fmla="*/ 2243069 w 12192000"/>
              <a:gd name="connsiteY152" fmla="*/ 2015111 h 2237474"/>
              <a:gd name="connsiteX153" fmla="*/ 2186609 w 12192000"/>
              <a:gd name="connsiteY153" fmla="*/ 2008263 h 2237474"/>
              <a:gd name="connsiteX154" fmla="*/ 2164831 w 12192000"/>
              <a:gd name="connsiteY154" fmla="*/ 2010143 h 2237474"/>
              <a:gd name="connsiteX155" fmla="*/ 2152836 w 12192000"/>
              <a:gd name="connsiteY155" fmla="*/ 2010048 h 2237474"/>
              <a:gd name="connsiteX156" fmla="*/ 2117102 w 12192000"/>
              <a:gd name="connsiteY156" fmla="*/ 2023004 h 2237474"/>
              <a:gd name="connsiteX157" fmla="*/ 2111935 w 12192000"/>
              <a:gd name="connsiteY157" fmla="*/ 2023163 h 2237474"/>
              <a:gd name="connsiteX158" fmla="*/ 2089991 w 12192000"/>
              <a:gd name="connsiteY158" fmla="*/ 2034193 h 2237474"/>
              <a:gd name="connsiteX159" fmla="*/ 2058061 w 12192000"/>
              <a:gd name="connsiteY159" fmla="*/ 2047942 h 2237474"/>
              <a:gd name="connsiteX160" fmla="*/ 2055737 w 12192000"/>
              <a:gd name="connsiteY160" fmla="*/ 2047704 h 2237474"/>
              <a:gd name="connsiteX161" fmla="*/ 2042244 w 12192000"/>
              <a:gd name="connsiteY161" fmla="*/ 2055560 h 2237474"/>
              <a:gd name="connsiteX162" fmla="*/ 1976224 w 12192000"/>
              <a:gd name="connsiteY162" fmla="*/ 2074257 h 2237474"/>
              <a:gd name="connsiteX163" fmla="*/ 1877728 w 12192000"/>
              <a:gd name="connsiteY163" fmla="*/ 2101004 h 2237474"/>
              <a:gd name="connsiteX164" fmla="*/ 1759056 w 12192000"/>
              <a:gd name="connsiteY164" fmla="*/ 2125608 h 2237474"/>
              <a:gd name="connsiteX165" fmla="*/ 1637948 w 12192000"/>
              <a:gd name="connsiteY165" fmla="*/ 2172597 h 2237474"/>
              <a:gd name="connsiteX166" fmla="*/ 1434549 w 12192000"/>
              <a:gd name="connsiteY166" fmla="*/ 2234522 h 2237474"/>
              <a:gd name="connsiteX167" fmla="*/ 1398481 w 12192000"/>
              <a:gd name="connsiteY167" fmla="*/ 2237074 h 2237474"/>
              <a:gd name="connsiteX168" fmla="*/ 1398407 w 12192000"/>
              <a:gd name="connsiteY168" fmla="*/ 2237095 h 2237474"/>
              <a:gd name="connsiteX169" fmla="*/ 1370962 w 12192000"/>
              <a:gd name="connsiteY169" fmla="*/ 2237474 h 2237474"/>
              <a:gd name="connsiteX170" fmla="*/ 1356367 w 12192000"/>
              <a:gd name="connsiteY170" fmla="*/ 2235089 h 2237474"/>
              <a:gd name="connsiteX171" fmla="*/ 1324828 w 12192000"/>
              <a:gd name="connsiteY171" fmla="*/ 2231968 h 2237474"/>
              <a:gd name="connsiteX172" fmla="*/ 1297744 w 12192000"/>
              <a:gd name="connsiteY172" fmla="*/ 2235849 h 2237474"/>
              <a:gd name="connsiteX173" fmla="*/ 1286236 w 12192000"/>
              <a:gd name="connsiteY173" fmla="*/ 2233135 h 2237474"/>
              <a:gd name="connsiteX174" fmla="*/ 1283504 w 12192000"/>
              <a:gd name="connsiteY174" fmla="*/ 2233797 h 2237474"/>
              <a:gd name="connsiteX175" fmla="*/ 1279765 w 12192000"/>
              <a:gd name="connsiteY175" fmla="*/ 2229639 h 2237474"/>
              <a:gd name="connsiteX176" fmla="*/ 1195347 w 12192000"/>
              <a:gd name="connsiteY176" fmla="*/ 2212354 h 2237474"/>
              <a:gd name="connsiteX177" fmla="*/ 970251 w 12192000"/>
              <a:gd name="connsiteY177" fmla="*/ 2221029 h 2237474"/>
              <a:gd name="connsiteX178" fmla="*/ 812914 w 12192000"/>
              <a:gd name="connsiteY178" fmla="*/ 2202752 h 2237474"/>
              <a:gd name="connsiteX179" fmla="*/ 800195 w 12192000"/>
              <a:gd name="connsiteY179" fmla="*/ 2209407 h 2237474"/>
              <a:gd name="connsiteX180" fmla="*/ 784978 w 12192000"/>
              <a:gd name="connsiteY180" fmla="*/ 2212360 h 2237474"/>
              <a:gd name="connsiteX181" fmla="*/ 681987 w 12192000"/>
              <a:gd name="connsiteY181" fmla="*/ 2216757 h 2237474"/>
              <a:gd name="connsiteX182" fmla="*/ 669923 w 12192000"/>
              <a:gd name="connsiteY182" fmla="*/ 2211682 h 2237474"/>
              <a:gd name="connsiteX183" fmla="*/ 648680 w 12192000"/>
              <a:gd name="connsiteY183" fmla="*/ 2206229 h 2237474"/>
              <a:gd name="connsiteX184" fmla="*/ 597225 w 12192000"/>
              <a:gd name="connsiteY184" fmla="*/ 2180999 h 2237474"/>
              <a:gd name="connsiteX185" fmla="*/ 558449 w 12192000"/>
              <a:gd name="connsiteY185" fmla="*/ 2182346 h 2237474"/>
              <a:gd name="connsiteX186" fmla="*/ 550517 w 12192000"/>
              <a:gd name="connsiteY186" fmla="*/ 2182060 h 2237474"/>
              <a:gd name="connsiteX187" fmla="*/ 550309 w 12192000"/>
              <a:gd name="connsiteY187" fmla="*/ 2181825 h 2237474"/>
              <a:gd name="connsiteX188" fmla="*/ 541836 w 12192000"/>
              <a:gd name="connsiteY188" fmla="*/ 2181063 h 2237474"/>
              <a:gd name="connsiteX189" fmla="*/ 536057 w 12192000"/>
              <a:gd name="connsiteY189" fmla="*/ 2181537 h 2237474"/>
              <a:gd name="connsiteX190" fmla="*/ 520671 w 12192000"/>
              <a:gd name="connsiteY190" fmla="*/ 2180980 h 2237474"/>
              <a:gd name="connsiteX191" fmla="*/ 515024 w 12192000"/>
              <a:gd name="connsiteY191" fmla="*/ 2179258 h 2237474"/>
              <a:gd name="connsiteX192" fmla="*/ 512278 w 12192000"/>
              <a:gd name="connsiteY192" fmla="*/ 2176369 h 2237474"/>
              <a:gd name="connsiteX193" fmla="*/ 480419 w 12192000"/>
              <a:gd name="connsiteY193" fmla="*/ 2167807 h 2237474"/>
              <a:gd name="connsiteX194" fmla="*/ 413835 w 12192000"/>
              <a:gd name="connsiteY194" fmla="*/ 2156783 h 2237474"/>
              <a:gd name="connsiteX195" fmla="*/ 376513 w 12192000"/>
              <a:gd name="connsiteY195" fmla="*/ 2154014 h 2237474"/>
              <a:gd name="connsiteX196" fmla="*/ 273386 w 12192000"/>
              <a:gd name="connsiteY196" fmla="*/ 2142551 h 2237474"/>
              <a:gd name="connsiteX197" fmla="*/ 169207 w 12192000"/>
              <a:gd name="connsiteY197" fmla="*/ 2128100 h 2237474"/>
              <a:gd name="connsiteX198" fmla="*/ 93149 w 12192000"/>
              <a:gd name="connsiteY198" fmla="*/ 2105324 h 2237474"/>
              <a:gd name="connsiteX199" fmla="*/ 88109 w 12192000"/>
              <a:gd name="connsiteY199" fmla="*/ 2106704 h 2237474"/>
              <a:gd name="connsiteX200" fmla="*/ 80022 w 12192000"/>
              <a:gd name="connsiteY200" fmla="*/ 2107254 h 2237474"/>
              <a:gd name="connsiteX201" fmla="*/ 79717 w 12192000"/>
              <a:gd name="connsiteY201" fmla="*/ 2107046 h 2237474"/>
              <a:gd name="connsiteX202" fmla="*/ 72352 w 12192000"/>
              <a:gd name="connsiteY202" fmla="*/ 2107991 h 2237474"/>
              <a:gd name="connsiteX203" fmla="*/ 37645 w 12192000"/>
              <a:gd name="connsiteY203" fmla="*/ 2115401 h 2237474"/>
              <a:gd name="connsiteX204" fmla="*/ 4572 w 12192000"/>
              <a:gd name="connsiteY204" fmla="*/ 2111091 h 2237474"/>
              <a:gd name="connsiteX205" fmla="*/ 0 w 12192000"/>
              <a:gd name="connsiteY205" fmla="*/ 2110468 h 2237474"/>
              <a:gd name="connsiteX206" fmla="*/ 0 w 12192000"/>
              <a:gd name="connsiteY20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782413 w 12192000"/>
              <a:gd name="connsiteY7" fmla="*/ 769868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154948 w 12192000"/>
              <a:gd name="connsiteY4" fmla="*/ 762731 h 2237474"/>
              <a:gd name="connsiteX5" fmla="*/ 12047364 w 12192000"/>
              <a:gd name="connsiteY5" fmla="*/ 749662 h 2237474"/>
              <a:gd name="connsiteX6" fmla="*/ 11890686 w 12192000"/>
              <a:gd name="connsiteY6" fmla="*/ 732766 h 2237474"/>
              <a:gd name="connsiteX7" fmla="*/ 11834800 w 12192000"/>
              <a:gd name="connsiteY7" fmla="*/ 747840 h 2237474"/>
              <a:gd name="connsiteX8" fmla="*/ 11649954 w 12192000"/>
              <a:gd name="connsiteY8" fmla="*/ 749628 h 2237474"/>
              <a:gd name="connsiteX9" fmla="*/ 11560424 w 12192000"/>
              <a:gd name="connsiteY9" fmla="*/ 748017 h 2237474"/>
              <a:gd name="connsiteX10" fmla="*/ 11358455 w 12192000"/>
              <a:gd name="connsiteY10" fmla="*/ 747593 h 2237474"/>
              <a:gd name="connsiteX11" fmla="*/ 11165209 w 12192000"/>
              <a:gd name="connsiteY11" fmla="*/ 748852 h 2237474"/>
              <a:gd name="connsiteX12" fmla="*/ 11058755 w 12192000"/>
              <a:gd name="connsiteY12" fmla="*/ 749617 h 2237474"/>
              <a:gd name="connsiteX13" fmla="*/ 10834688 w 12192000"/>
              <a:gd name="connsiteY13" fmla="*/ 757726 h 2237474"/>
              <a:gd name="connsiteX14" fmla="*/ 10805004 w 12192000"/>
              <a:gd name="connsiteY14" fmla="*/ 757573 h 2237474"/>
              <a:gd name="connsiteX15" fmla="*/ 10739478 w 12192000"/>
              <a:gd name="connsiteY15" fmla="*/ 776841 h 2237474"/>
              <a:gd name="connsiteX16" fmla="*/ 10458762 w 12192000"/>
              <a:gd name="connsiteY16" fmla="*/ 755400 h 2237474"/>
              <a:gd name="connsiteX17" fmla="*/ 10211200 w 12192000"/>
              <a:gd name="connsiteY17" fmla="*/ 767513 h 2237474"/>
              <a:gd name="connsiteX18" fmla="*/ 10167995 w 12192000"/>
              <a:gd name="connsiteY18" fmla="*/ 760843 h 2237474"/>
              <a:gd name="connsiteX19" fmla="*/ 9997044 w 12192000"/>
              <a:gd name="connsiteY19" fmla="*/ 780129 h 2237474"/>
              <a:gd name="connsiteX20" fmla="*/ 9943887 w 12192000"/>
              <a:gd name="connsiteY20" fmla="*/ 804141 h 2237474"/>
              <a:gd name="connsiteX21" fmla="*/ 9918248 w 12192000"/>
              <a:gd name="connsiteY21" fmla="*/ 816628 h 2237474"/>
              <a:gd name="connsiteX22" fmla="*/ 9767091 w 12192000"/>
              <a:gd name="connsiteY22" fmla="*/ 870550 h 2237474"/>
              <a:gd name="connsiteX23" fmla="*/ 9683005 w 12192000"/>
              <a:gd name="connsiteY23" fmla="*/ 894128 h 2237474"/>
              <a:gd name="connsiteX24" fmla="*/ 9594438 w 12192000"/>
              <a:gd name="connsiteY24" fmla="*/ 919051 h 2237474"/>
              <a:gd name="connsiteX25" fmla="*/ 9577033 w 12192000"/>
              <a:gd name="connsiteY25" fmla="*/ 922857 h 2237474"/>
              <a:gd name="connsiteX26" fmla="*/ 9544189 w 12192000"/>
              <a:gd name="connsiteY26" fmla="*/ 938966 h 2237474"/>
              <a:gd name="connsiteX27" fmla="*/ 9500499 w 12192000"/>
              <a:gd name="connsiteY27" fmla="*/ 954680 h 2237474"/>
              <a:gd name="connsiteX28" fmla="*/ 9428195 w 12192000"/>
              <a:gd name="connsiteY28" fmla="*/ 986225 h 2237474"/>
              <a:gd name="connsiteX29" fmla="*/ 9410017 w 12192000"/>
              <a:gd name="connsiteY29" fmla="*/ 993931 h 2237474"/>
              <a:gd name="connsiteX30" fmla="*/ 9392919 w 12192000"/>
              <a:gd name="connsiteY30" fmla="*/ 994656 h 2237474"/>
              <a:gd name="connsiteX31" fmla="*/ 9278619 w 12192000"/>
              <a:gd name="connsiteY31" fmla="*/ 1011878 h 2237474"/>
              <a:gd name="connsiteX32" fmla="*/ 9268019 w 12192000"/>
              <a:gd name="connsiteY32" fmla="*/ 1007442 h 2237474"/>
              <a:gd name="connsiteX33" fmla="*/ 9234662 w 12192000"/>
              <a:gd name="connsiteY33" fmla="*/ 1023056 h 2237474"/>
              <a:gd name="connsiteX34" fmla="*/ 9181033 w 12192000"/>
              <a:gd name="connsiteY34" fmla="*/ 1037921 h 2237474"/>
              <a:gd name="connsiteX35" fmla="*/ 9155969 w 12192000"/>
              <a:gd name="connsiteY35" fmla="*/ 1046804 h 2237474"/>
              <a:gd name="connsiteX36" fmla="*/ 9133985 w 12192000"/>
              <a:gd name="connsiteY36" fmla="*/ 1046450 h 2237474"/>
              <a:gd name="connsiteX37" fmla="*/ 9012987 w 12192000"/>
              <a:gd name="connsiteY37" fmla="*/ 1061986 h 2237474"/>
              <a:gd name="connsiteX38" fmla="*/ 8968445 w 12192000"/>
              <a:gd name="connsiteY38" fmla="*/ 1052169 h 2237474"/>
              <a:gd name="connsiteX39" fmla="*/ 8958984 w 12192000"/>
              <a:gd name="connsiteY39" fmla="*/ 1057212 h 2237474"/>
              <a:gd name="connsiteX40" fmla="*/ 8886001 w 12192000"/>
              <a:gd name="connsiteY40" fmla="*/ 1067468 h 2237474"/>
              <a:gd name="connsiteX41" fmla="*/ 8838610 w 12192000"/>
              <a:gd name="connsiteY41" fmla="*/ 1075091 h 2237474"/>
              <a:gd name="connsiteX42" fmla="*/ 8750383 w 12192000"/>
              <a:gd name="connsiteY42" fmla="*/ 1097387 h 2237474"/>
              <a:gd name="connsiteX43" fmla="*/ 8665605 w 12192000"/>
              <a:gd name="connsiteY43" fmla="*/ 1110791 h 2237474"/>
              <a:gd name="connsiteX44" fmla="*/ 8584946 w 12192000"/>
              <a:gd name="connsiteY44" fmla="*/ 1135226 h 2237474"/>
              <a:gd name="connsiteX45" fmla="*/ 8460755 w 12192000"/>
              <a:gd name="connsiteY45" fmla="*/ 1203427 h 2237474"/>
              <a:gd name="connsiteX46" fmla="*/ 8419755 w 12192000"/>
              <a:gd name="connsiteY46" fmla="*/ 1216260 h 2237474"/>
              <a:gd name="connsiteX47" fmla="*/ 8411626 w 12192000"/>
              <a:gd name="connsiteY47" fmla="*/ 1214397 h 2237474"/>
              <a:gd name="connsiteX48" fmla="*/ 8363469 w 12192000"/>
              <a:gd name="connsiteY48" fmla="*/ 1246658 h 2237474"/>
              <a:gd name="connsiteX49" fmla="*/ 8275497 w 12192000"/>
              <a:gd name="connsiteY49" fmla="*/ 1264396 h 2237474"/>
              <a:gd name="connsiteX50" fmla="*/ 8206287 w 12192000"/>
              <a:gd name="connsiteY50" fmla="*/ 1273060 h 2237474"/>
              <a:gd name="connsiteX51" fmla="*/ 8168705 w 12192000"/>
              <a:gd name="connsiteY51" fmla="*/ 1279956 h 2237474"/>
              <a:gd name="connsiteX52" fmla="*/ 8139997 w 12192000"/>
              <a:gd name="connsiteY52" fmla="*/ 1282713 h 2237474"/>
              <a:gd name="connsiteX53" fmla="*/ 8074238 w 12192000"/>
              <a:gd name="connsiteY53" fmla="*/ 1301895 h 2237474"/>
              <a:gd name="connsiteX54" fmla="*/ 7968292 w 12192000"/>
              <a:gd name="connsiteY54" fmla="*/ 1338779 h 2237474"/>
              <a:gd name="connsiteX55" fmla="*/ 7902328 w 12192000"/>
              <a:gd name="connsiteY55" fmla="*/ 1345865 h 2237474"/>
              <a:gd name="connsiteX56" fmla="*/ 7875879 w 12192000"/>
              <a:gd name="connsiteY56" fmla="*/ 1345646 h 2237474"/>
              <a:gd name="connsiteX57" fmla="*/ 7840612 w 12192000"/>
              <a:gd name="connsiteY57" fmla="*/ 1369373 h 2237474"/>
              <a:gd name="connsiteX58" fmla="*/ 7786819 w 12192000"/>
              <a:gd name="connsiteY58" fmla="*/ 1378970 h 2237474"/>
              <a:gd name="connsiteX59" fmla="*/ 7548172 w 12192000"/>
              <a:gd name="connsiteY59" fmla="*/ 1417460 h 2237474"/>
              <a:gd name="connsiteX60" fmla="*/ 7483437 w 12192000"/>
              <a:gd name="connsiteY60" fmla="*/ 1478152 h 2237474"/>
              <a:gd name="connsiteX61" fmla="*/ 7377870 w 12192000"/>
              <a:gd name="connsiteY61" fmla="*/ 1523319 h 2237474"/>
              <a:gd name="connsiteX62" fmla="*/ 7230737 w 12192000"/>
              <a:gd name="connsiteY62" fmla="*/ 1562633 h 2237474"/>
              <a:gd name="connsiteX63" fmla="*/ 7224458 w 12192000"/>
              <a:gd name="connsiteY63" fmla="*/ 1573008 h 2237474"/>
              <a:gd name="connsiteX64" fmla="*/ 7183121 w 12192000"/>
              <a:gd name="connsiteY64" fmla="*/ 1595162 h 2237474"/>
              <a:gd name="connsiteX65" fmla="*/ 7164601 w 12192000"/>
              <a:gd name="connsiteY65" fmla="*/ 1606490 h 2237474"/>
              <a:gd name="connsiteX66" fmla="*/ 7092727 w 12192000"/>
              <a:gd name="connsiteY66" fmla="*/ 1623628 h 2237474"/>
              <a:gd name="connsiteX67" fmla="*/ 7031309 w 12192000"/>
              <a:gd name="connsiteY67" fmla="*/ 1619451 h 2237474"/>
              <a:gd name="connsiteX68" fmla="*/ 6999084 w 12192000"/>
              <a:gd name="connsiteY68" fmla="*/ 1634317 h 2237474"/>
              <a:gd name="connsiteX69" fmla="*/ 6992107 w 12192000"/>
              <a:gd name="connsiteY69" fmla="*/ 1636860 h 2237474"/>
              <a:gd name="connsiteX70" fmla="*/ 6900177 w 12192000"/>
              <a:gd name="connsiteY70" fmla="*/ 1636016 h 2237474"/>
              <a:gd name="connsiteX71" fmla="*/ 6795372 w 12192000"/>
              <a:gd name="connsiteY71" fmla="*/ 1644845 h 2237474"/>
              <a:gd name="connsiteX72" fmla="*/ 6692251 w 12192000"/>
              <a:gd name="connsiteY72" fmla="*/ 1656357 h 2237474"/>
              <a:gd name="connsiteX73" fmla="*/ 6655235 w 12192000"/>
              <a:gd name="connsiteY73" fmla="*/ 1661869 h 2237474"/>
              <a:gd name="connsiteX74" fmla="*/ 6554894 w 12192000"/>
              <a:gd name="connsiteY74" fmla="*/ 1664428 h 2237474"/>
              <a:gd name="connsiteX75" fmla="*/ 6516595 w 12192000"/>
              <a:gd name="connsiteY75" fmla="*/ 1667475 h 2237474"/>
              <a:gd name="connsiteX76" fmla="*/ 6508541 w 12192000"/>
              <a:gd name="connsiteY76" fmla="*/ 1668757 h 2237474"/>
              <a:gd name="connsiteX77" fmla="*/ 6471012 w 12192000"/>
              <a:gd name="connsiteY77" fmla="*/ 1678604 h 2237474"/>
              <a:gd name="connsiteX78" fmla="*/ 6364035 w 12192000"/>
              <a:gd name="connsiteY78" fmla="*/ 1667683 h 2237474"/>
              <a:gd name="connsiteX79" fmla="*/ 6280959 w 12192000"/>
              <a:gd name="connsiteY79" fmla="*/ 1689329 h 2237474"/>
              <a:gd name="connsiteX80" fmla="*/ 6243319 w 12192000"/>
              <a:gd name="connsiteY80" fmla="*/ 1695560 h 2237474"/>
              <a:gd name="connsiteX81" fmla="*/ 6098321 w 12192000"/>
              <a:gd name="connsiteY81" fmla="*/ 1721646 h 2237474"/>
              <a:gd name="connsiteX82" fmla="*/ 5880652 w 12192000"/>
              <a:gd name="connsiteY82" fmla="*/ 1779643 h 2237474"/>
              <a:gd name="connsiteX83" fmla="*/ 5785959 w 12192000"/>
              <a:gd name="connsiteY83" fmla="*/ 1775307 h 2237474"/>
              <a:gd name="connsiteX84" fmla="*/ 5643534 w 12192000"/>
              <a:gd name="connsiteY84" fmla="*/ 1802919 h 2237474"/>
              <a:gd name="connsiteX85" fmla="*/ 5518799 w 12192000"/>
              <a:gd name="connsiteY85" fmla="*/ 1818312 h 2237474"/>
              <a:gd name="connsiteX86" fmla="*/ 5505014 w 12192000"/>
              <a:gd name="connsiteY86" fmla="*/ 1819259 h 2237474"/>
              <a:gd name="connsiteX87" fmla="*/ 5453307 w 12192000"/>
              <a:gd name="connsiteY87" fmla="*/ 1815450 h 2237474"/>
              <a:gd name="connsiteX88" fmla="*/ 5364192 w 12192000"/>
              <a:gd name="connsiteY88" fmla="*/ 1826074 h 2237474"/>
              <a:gd name="connsiteX89" fmla="*/ 5350380 w 12192000"/>
              <a:gd name="connsiteY89" fmla="*/ 1830891 h 2237474"/>
              <a:gd name="connsiteX90" fmla="*/ 5259633 w 12192000"/>
              <a:gd name="connsiteY90" fmla="*/ 1837160 h 2237474"/>
              <a:gd name="connsiteX91" fmla="*/ 5197513 w 12192000"/>
              <a:gd name="connsiteY91" fmla="*/ 1844718 h 2237474"/>
              <a:gd name="connsiteX92" fmla="*/ 5168852 w 12192000"/>
              <a:gd name="connsiteY92" fmla="*/ 1844846 h 2237474"/>
              <a:gd name="connsiteX93" fmla="*/ 5114927 w 12192000"/>
              <a:gd name="connsiteY93" fmla="*/ 1847827 h 2237474"/>
              <a:gd name="connsiteX94" fmla="*/ 5108970 w 12192000"/>
              <a:gd name="connsiteY94" fmla="*/ 1847935 h 2237474"/>
              <a:gd name="connsiteX95" fmla="*/ 5067961 w 12192000"/>
              <a:gd name="connsiteY95" fmla="*/ 1845917 h 2237474"/>
              <a:gd name="connsiteX96" fmla="*/ 5007075 w 12192000"/>
              <a:gd name="connsiteY96" fmla="*/ 1838626 h 2237474"/>
              <a:gd name="connsiteX97" fmla="*/ 4944087 w 12192000"/>
              <a:gd name="connsiteY97" fmla="*/ 1823332 h 2237474"/>
              <a:gd name="connsiteX98" fmla="*/ 4907662 w 12192000"/>
              <a:gd name="connsiteY98" fmla="*/ 1816900 h 2237474"/>
              <a:gd name="connsiteX99" fmla="*/ 4882386 w 12192000"/>
              <a:gd name="connsiteY99" fmla="*/ 1809844 h 2237474"/>
              <a:gd name="connsiteX100" fmla="*/ 4811440 w 12192000"/>
              <a:gd name="connsiteY100" fmla="*/ 1804655 h 2237474"/>
              <a:gd name="connsiteX101" fmla="*/ 4691075 w 12192000"/>
              <a:gd name="connsiteY101" fmla="*/ 1801389 h 2237474"/>
              <a:gd name="connsiteX102" fmla="*/ 4611738 w 12192000"/>
              <a:gd name="connsiteY102" fmla="*/ 1776964 h 2237474"/>
              <a:gd name="connsiteX103" fmla="*/ 4560070 w 12192000"/>
              <a:gd name="connsiteY103" fmla="*/ 1785640 h 2237474"/>
              <a:gd name="connsiteX104" fmla="*/ 4536503 w 12192000"/>
              <a:gd name="connsiteY104" fmla="*/ 1785334 h 2237474"/>
              <a:gd name="connsiteX105" fmla="*/ 4513724 w 12192000"/>
              <a:gd name="connsiteY105" fmla="*/ 1791996 h 2237474"/>
              <a:gd name="connsiteX106" fmla="*/ 4459810 w 12192000"/>
              <a:gd name="connsiteY106" fmla="*/ 1797886 h 2237474"/>
              <a:gd name="connsiteX107" fmla="*/ 4379064 w 12192000"/>
              <a:gd name="connsiteY107" fmla="*/ 1817177 h 2237474"/>
              <a:gd name="connsiteX108" fmla="*/ 4319209 w 12192000"/>
              <a:gd name="connsiteY108" fmla="*/ 1834833 h 2237474"/>
              <a:gd name="connsiteX109" fmla="*/ 4290981 w 12192000"/>
              <a:gd name="connsiteY109" fmla="*/ 1839677 h 2237474"/>
              <a:gd name="connsiteX110" fmla="*/ 4285792 w 12192000"/>
              <a:gd name="connsiteY110" fmla="*/ 1836231 h 2237474"/>
              <a:gd name="connsiteX111" fmla="*/ 4238372 w 12192000"/>
              <a:gd name="connsiteY111" fmla="*/ 1851480 h 2237474"/>
              <a:gd name="connsiteX112" fmla="*/ 4232517 w 12192000"/>
              <a:gd name="connsiteY112" fmla="*/ 1852567 h 2237474"/>
              <a:gd name="connsiteX113" fmla="*/ 4191732 w 12192000"/>
              <a:gd name="connsiteY113" fmla="*/ 1857328 h 2237474"/>
              <a:gd name="connsiteX114" fmla="*/ 4065532 w 12192000"/>
              <a:gd name="connsiteY114" fmla="*/ 1855477 h 2237474"/>
              <a:gd name="connsiteX115" fmla="*/ 4028460 w 12192000"/>
              <a:gd name="connsiteY115" fmla="*/ 1855137 h 2237474"/>
              <a:gd name="connsiteX116" fmla="*/ 4002267 w 12192000"/>
              <a:gd name="connsiteY116" fmla="*/ 1852352 h 2237474"/>
              <a:gd name="connsiteX117" fmla="*/ 3931396 w 12192000"/>
              <a:gd name="connsiteY117" fmla="*/ 1858915 h 2237474"/>
              <a:gd name="connsiteX118" fmla="*/ 3812162 w 12192000"/>
              <a:gd name="connsiteY118" fmla="*/ 1875501 h 2237474"/>
              <a:gd name="connsiteX119" fmla="*/ 3729530 w 12192000"/>
              <a:gd name="connsiteY119" fmla="*/ 1864513 h 2237474"/>
              <a:gd name="connsiteX120" fmla="*/ 3680177 w 12192000"/>
              <a:gd name="connsiteY120" fmla="*/ 1881552 h 2237474"/>
              <a:gd name="connsiteX121" fmla="*/ 3567259 w 12192000"/>
              <a:gd name="connsiteY121" fmla="*/ 1893482 h 2237474"/>
              <a:gd name="connsiteX122" fmla="*/ 3405770 w 12192000"/>
              <a:gd name="connsiteY122" fmla="*/ 1904591 h 2237474"/>
              <a:gd name="connsiteX123" fmla="*/ 3280097 w 12192000"/>
              <a:gd name="connsiteY123" fmla="*/ 1919610 h 2237474"/>
              <a:gd name="connsiteX124" fmla="*/ 3123424 w 12192000"/>
              <a:gd name="connsiteY124" fmla="*/ 1952930 h 2237474"/>
              <a:gd name="connsiteX125" fmla="*/ 3009910 w 12192000"/>
              <a:gd name="connsiteY125" fmla="*/ 1957866 h 2237474"/>
              <a:gd name="connsiteX126" fmla="*/ 2995934 w 12192000"/>
              <a:gd name="connsiteY126" fmla="*/ 1967085 h 2237474"/>
              <a:gd name="connsiteX127" fmla="*/ 2980071 w 12192000"/>
              <a:gd name="connsiteY127" fmla="*/ 1972988 h 2237474"/>
              <a:gd name="connsiteX128" fmla="*/ 2978094 w 12192000"/>
              <a:gd name="connsiteY128" fmla="*/ 1972369 h 2237474"/>
              <a:gd name="connsiteX129" fmla="*/ 2942858 w 12192000"/>
              <a:gd name="connsiteY129" fmla="*/ 1981367 h 2237474"/>
              <a:gd name="connsiteX130" fmla="*/ 2875436 w 12192000"/>
              <a:gd name="connsiteY130" fmla="*/ 1996977 h 2237474"/>
              <a:gd name="connsiteX131" fmla="*/ 2874892 w 12192000"/>
              <a:gd name="connsiteY131" fmla="*/ 1996085 h 2237474"/>
              <a:gd name="connsiteX132" fmla="*/ 2864145 w 12192000"/>
              <a:gd name="connsiteY132" fmla="*/ 1994061 h 2237474"/>
              <a:gd name="connsiteX133" fmla="*/ 2843662 w 12192000"/>
              <a:gd name="connsiteY133" fmla="*/ 1992498 h 2237474"/>
              <a:gd name="connsiteX134" fmla="*/ 2796128 w 12192000"/>
              <a:gd name="connsiteY134" fmla="*/ 1976403 h 2237474"/>
              <a:gd name="connsiteX135" fmla="*/ 2756784 w 12192000"/>
              <a:gd name="connsiteY135" fmla="*/ 1985116 h 2237474"/>
              <a:gd name="connsiteX136" fmla="*/ 2748833 w 12192000"/>
              <a:gd name="connsiteY136" fmla="*/ 1986323 h 2237474"/>
              <a:gd name="connsiteX137" fmla="*/ 2748661 w 12192000"/>
              <a:gd name="connsiteY137" fmla="*/ 1986122 h 2237474"/>
              <a:gd name="connsiteX138" fmla="*/ 2740251 w 12192000"/>
              <a:gd name="connsiteY138" fmla="*/ 1986946 h 2237474"/>
              <a:gd name="connsiteX139" fmla="*/ 2718916 w 12192000"/>
              <a:gd name="connsiteY139" fmla="*/ 1990867 h 2237474"/>
              <a:gd name="connsiteX140" fmla="*/ 2713522 w 12192000"/>
              <a:gd name="connsiteY140" fmla="*/ 1990173 h 2237474"/>
              <a:gd name="connsiteX141" fmla="*/ 2680597 w 12192000"/>
              <a:gd name="connsiteY141" fmla="*/ 1984996 h 2237474"/>
              <a:gd name="connsiteX142" fmla="*/ 2578178 w 12192000"/>
              <a:gd name="connsiteY142" fmla="*/ 1990531 h 2237474"/>
              <a:gd name="connsiteX143" fmla="*/ 2476147 w 12192000"/>
              <a:gd name="connsiteY143" fmla="*/ 1998305 h 2237474"/>
              <a:gd name="connsiteX144" fmla="*/ 2373568 w 12192000"/>
              <a:gd name="connsiteY144" fmla="*/ 2003219 h 2237474"/>
              <a:gd name="connsiteX145" fmla="*/ 2321399 w 12192000"/>
              <a:gd name="connsiteY145" fmla="*/ 1989467 h 2237474"/>
              <a:gd name="connsiteX146" fmla="*/ 2315525 w 12192000"/>
              <a:gd name="connsiteY146" fmla="*/ 1989708 h 2237474"/>
              <a:gd name="connsiteX147" fmla="*/ 2300792 w 12192000"/>
              <a:gd name="connsiteY147" fmla="*/ 1994290 h 2237474"/>
              <a:gd name="connsiteX148" fmla="*/ 2295469 w 12192000"/>
              <a:gd name="connsiteY148" fmla="*/ 1996659 h 2237474"/>
              <a:gd name="connsiteX149" fmla="*/ 2287219 w 12192000"/>
              <a:gd name="connsiteY149" fmla="*/ 1998750 h 2237474"/>
              <a:gd name="connsiteX150" fmla="*/ 2286948 w 12192000"/>
              <a:gd name="connsiteY150" fmla="*/ 1998596 h 2237474"/>
              <a:gd name="connsiteX151" fmla="*/ 2243069 w 12192000"/>
              <a:gd name="connsiteY151" fmla="*/ 2015111 h 2237474"/>
              <a:gd name="connsiteX152" fmla="*/ 2186609 w 12192000"/>
              <a:gd name="connsiteY152" fmla="*/ 2008263 h 2237474"/>
              <a:gd name="connsiteX153" fmla="*/ 2164831 w 12192000"/>
              <a:gd name="connsiteY153" fmla="*/ 2010143 h 2237474"/>
              <a:gd name="connsiteX154" fmla="*/ 2152836 w 12192000"/>
              <a:gd name="connsiteY154" fmla="*/ 2010048 h 2237474"/>
              <a:gd name="connsiteX155" fmla="*/ 2117102 w 12192000"/>
              <a:gd name="connsiteY155" fmla="*/ 2023004 h 2237474"/>
              <a:gd name="connsiteX156" fmla="*/ 2111935 w 12192000"/>
              <a:gd name="connsiteY156" fmla="*/ 2023163 h 2237474"/>
              <a:gd name="connsiteX157" fmla="*/ 2089991 w 12192000"/>
              <a:gd name="connsiteY157" fmla="*/ 2034193 h 2237474"/>
              <a:gd name="connsiteX158" fmla="*/ 2058061 w 12192000"/>
              <a:gd name="connsiteY158" fmla="*/ 2047942 h 2237474"/>
              <a:gd name="connsiteX159" fmla="*/ 2055737 w 12192000"/>
              <a:gd name="connsiteY159" fmla="*/ 2047704 h 2237474"/>
              <a:gd name="connsiteX160" fmla="*/ 2042244 w 12192000"/>
              <a:gd name="connsiteY160" fmla="*/ 2055560 h 2237474"/>
              <a:gd name="connsiteX161" fmla="*/ 1976224 w 12192000"/>
              <a:gd name="connsiteY161" fmla="*/ 2074257 h 2237474"/>
              <a:gd name="connsiteX162" fmla="*/ 1877728 w 12192000"/>
              <a:gd name="connsiteY162" fmla="*/ 2101004 h 2237474"/>
              <a:gd name="connsiteX163" fmla="*/ 1759056 w 12192000"/>
              <a:gd name="connsiteY163" fmla="*/ 2125608 h 2237474"/>
              <a:gd name="connsiteX164" fmla="*/ 1637948 w 12192000"/>
              <a:gd name="connsiteY164" fmla="*/ 2172597 h 2237474"/>
              <a:gd name="connsiteX165" fmla="*/ 1434549 w 12192000"/>
              <a:gd name="connsiteY165" fmla="*/ 2234522 h 2237474"/>
              <a:gd name="connsiteX166" fmla="*/ 1398481 w 12192000"/>
              <a:gd name="connsiteY166" fmla="*/ 2237074 h 2237474"/>
              <a:gd name="connsiteX167" fmla="*/ 1398407 w 12192000"/>
              <a:gd name="connsiteY167" fmla="*/ 2237095 h 2237474"/>
              <a:gd name="connsiteX168" fmla="*/ 1370962 w 12192000"/>
              <a:gd name="connsiteY168" fmla="*/ 2237474 h 2237474"/>
              <a:gd name="connsiteX169" fmla="*/ 1356367 w 12192000"/>
              <a:gd name="connsiteY169" fmla="*/ 2235089 h 2237474"/>
              <a:gd name="connsiteX170" fmla="*/ 1324828 w 12192000"/>
              <a:gd name="connsiteY170" fmla="*/ 2231968 h 2237474"/>
              <a:gd name="connsiteX171" fmla="*/ 1297744 w 12192000"/>
              <a:gd name="connsiteY171" fmla="*/ 2235849 h 2237474"/>
              <a:gd name="connsiteX172" fmla="*/ 1286236 w 12192000"/>
              <a:gd name="connsiteY172" fmla="*/ 2233135 h 2237474"/>
              <a:gd name="connsiteX173" fmla="*/ 1283504 w 12192000"/>
              <a:gd name="connsiteY173" fmla="*/ 2233797 h 2237474"/>
              <a:gd name="connsiteX174" fmla="*/ 1279765 w 12192000"/>
              <a:gd name="connsiteY174" fmla="*/ 2229639 h 2237474"/>
              <a:gd name="connsiteX175" fmla="*/ 1195347 w 12192000"/>
              <a:gd name="connsiteY175" fmla="*/ 2212354 h 2237474"/>
              <a:gd name="connsiteX176" fmla="*/ 970251 w 12192000"/>
              <a:gd name="connsiteY176" fmla="*/ 2221029 h 2237474"/>
              <a:gd name="connsiteX177" fmla="*/ 812914 w 12192000"/>
              <a:gd name="connsiteY177" fmla="*/ 2202752 h 2237474"/>
              <a:gd name="connsiteX178" fmla="*/ 800195 w 12192000"/>
              <a:gd name="connsiteY178" fmla="*/ 2209407 h 2237474"/>
              <a:gd name="connsiteX179" fmla="*/ 784978 w 12192000"/>
              <a:gd name="connsiteY179" fmla="*/ 2212360 h 2237474"/>
              <a:gd name="connsiteX180" fmla="*/ 681987 w 12192000"/>
              <a:gd name="connsiteY180" fmla="*/ 2216757 h 2237474"/>
              <a:gd name="connsiteX181" fmla="*/ 669923 w 12192000"/>
              <a:gd name="connsiteY181" fmla="*/ 2211682 h 2237474"/>
              <a:gd name="connsiteX182" fmla="*/ 648680 w 12192000"/>
              <a:gd name="connsiteY182" fmla="*/ 2206229 h 2237474"/>
              <a:gd name="connsiteX183" fmla="*/ 597225 w 12192000"/>
              <a:gd name="connsiteY183" fmla="*/ 2180999 h 2237474"/>
              <a:gd name="connsiteX184" fmla="*/ 558449 w 12192000"/>
              <a:gd name="connsiteY184" fmla="*/ 2182346 h 2237474"/>
              <a:gd name="connsiteX185" fmla="*/ 550517 w 12192000"/>
              <a:gd name="connsiteY185" fmla="*/ 2182060 h 2237474"/>
              <a:gd name="connsiteX186" fmla="*/ 550309 w 12192000"/>
              <a:gd name="connsiteY186" fmla="*/ 2181825 h 2237474"/>
              <a:gd name="connsiteX187" fmla="*/ 541836 w 12192000"/>
              <a:gd name="connsiteY187" fmla="*/ 2181063 h 2237474"/>
              <a:gd name="connsiteX188" fmla="*/ 536057 w 12192000"/>
              <a:gd name="connsiteY188" fmla="*/ 2181537 h 2237474"/>
              <a:gd name="connsiteX189" fmla="*/ 520671 w 12192000"/>
              <a:gd name="connsiteY189" fmla="*/ 2180980 h 2237474"/>
              <a:gd name="connsiteX190" fmla="*/ 515024 w 12192000"/>
              <a:gd name="connsiteY190" fmla="*/ 2179258 h 2237474"/>
              <a:gd name="connsiteX191" fmla="*/ 512278 w 12192000"/>
              <a:gd name="connsiteY191" fmla="*/ 2176369 h 2237474"/>
              <a:gd name="connsiteX192" fmla="*/ 480419 w 12192000"/>
              <a:gd name="connsiteY192" fmla="*/ 2167807 h 2237474"/>
              <a:gd name="connsiteX193" fmla="*/ 413835 w 12192000"/>
              <a:gd name="connsiteY193" fmla="*/ 2156783 h 2237474"/>
              <a:gd name="connsiteX194" fmla="*/ 376513 w 12192000"/>
              <a:gd name="connsiteY194" fmla="*/ 2154014 h 2237474"/>
              <a:gd name="connsiteX195" fmla="*/ 273386 w 12192000"/>
              <a:gd name="connsiteY195" fmla="*/ 2142551 h 2237474"/>
              <a:gd name="connsiteX196" fmla="*/ 169207 w 12192000"/>
              <a:gd name="connsiteY196" fmla="*/ 2128100 h 2237474"/>
              <a:gd name="connsiteX197" fmla="*/ 93149 w 12192000"/>
              <a:gd name="connsiteY197" fmla="*/ 2105324 h 2237474"/>
              <a:gd name="connsiteX198" fmla="*/ 88109 w 12192000"/>
              <a:gd name="connsiteY198" fmla="*/ 2106704 h 2237474"/>
              <a:gd name="connsiteX199" fmla="*/ 80022 w 12192000"/>
              <a:gd name="connsiteY199" fmla="*/ 2107254 h 2237474"/>
              <a:gd name="connsiteX200" fmla="*/ 79717 w 12192000"/>
              <a:gd name="connsiteY200" fmla="*/ 2107046 h 2237474"/>
              <a:gd name="connsiteX201" fmla="*/ 72352 w 12192000"/>
              <a:gd name="connsiteY201" fmla="*/ 2107991 h 2237474"/>
              <a:gd name="connsiteX202" fmla="*/ 37645 w 12192000"/>
              <a:gd name="connsiteY202" fmla="*/ 2115401 h 2237474"/>
              <a:gd name="connsiteX203" fmla="*/ 4572 w 12192000"/>
              <a:gd name="connsiteY203" fmla="*/ 2111091 h 2237474"/>
              <a:gd name="connsiteX204" fmla="*/ 0 w 12192000"/>
              <a:gd name="connsiteY204" fmla="*/ 2110468 h 2237474"/>
              <a:gd name="connsiteX205" fmla="*/ 0 w 12192000"/>
              <a:gd name="connsiteY20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99084 w 12192000"/>
              <a:gd name="connsiteY67" fmla="*/ 1634317 h 2237474"/>
              <a:gd name="connsiteX68" fmla="*/ 6992107 w 12192000"/>
              <a:gd name="connsiteY68" fmla="*/ 1636860 h 2237474"/>
              <a:gd name="connsiteX69" fmla="*/ 6900177 w 12192000"/>
              <a:gd name="connsiteY69" fmla="*/ 1636016 h 2237474"/>
              <a:gd name="connsiteX70" fmla="*/ 6795372 w 12192000"/>
              <a:gd name="connsiteY70" fmla="*/ 1644845 h 2237474"/>
              <a:gd name="connsiteX71" fmla="*/ 6692251 w 12192000"/>
              <a:gd name="connsiteY71" fmla="*/ 1656357 h 2237474"/>
              <a:gd name="connsiteX72" fmla="*/ 6655235 w 12192000"/>
              <a:gd name="connsiteY72" fmla="*/ 1661869 h 2237474"/>
              <a:gd name="connsiteX73" fmla="*/ 6554894 w 12192000"/>
              <a:gd name="connsiteY73" fmla="*/ 1664428 h 2237474"/>
              <a:gd name="connsiteX74" fmla="*/ 6516595 w 12192000"/>
              <a:gd name="connsiteY74" fmla="*/ 1667475 h 2237474"/>
              <a:gd name="connsiteX75" fmla="*/ 6508541 w 12192000"/>
              <a:gd name="connsiteY75" fmla="*/ 1668757 h 2237474"/>
              <a:gd name="connsiteX76" fmla="*/ 6471012 w 12192000"/>
              <a:gd name="connsiteY76" fmla="*/ 1678604 h 2237474"/>
              <a:gd name="connsiteX77" fmla="*/ 6364035 w 12192000"/>
              <a:gd name="connsiteY77" fmla="*/ 1667683 h 2237474"/>
              <a:gd name="connsiteX78" fmla="*/ 6280959 w 12192000"/>
              <a:gd name="connsiteY78" fmla="*/ 1689329 h 2237474"/>
              <a:gd name="connsiteX79" fmla="*/ 6243319 w 12192000"/>
              <a:gd name="connsiteY79" fmla="*/ 1695560 h 2237474"/>
              <a:gd name="connsiteX80" fmla="*/ 6098321 w 12192000"/>
              <a:gd name="connsiteY80" fmla="*/ 1721646 h 2237474"/>
              <a:gd name="connsiteX81" fmla="*/ 5880652 w 12192000"/>
              <a:gd name="connsiteY81" fmla="*/ 1779643 h 2237474"/>
              <a:gd name="connsiteX82" fmla="*/ 5785959 w 12192000"/>
              <a:gd name="connsiteY82" fmla="*/ 1775307 h 2237474"/>
              <a:gd name="connsiteX83" fmla="*/ 5643534 w 12192000"/>
              <a:gd name="connsiteY83" fmla="*/ 1802919 h 2237474"/>
              <a:gd name="connsiteX84" fmla="*/ 5518799 w 12192000"/>
              <a:gd name="connsiteY84" fmla="*/ 1818312 h 2237474"/>
              <a:gd name="connsiteX85" fmla="*/ 5505014 w 12192000"/>
              <a:gd name="connsiteY85" fmla="*/ 1819259 h 2237474"/>
              <a:gd name="connsiteX86" fmla="*/ 5453307 w 12192000"/>
              <a:gd name="connsiteY86" fmla="*/ 1815450 h 2237474"/>
              <a:gd name="connsiteX87" fmla="*/ 5364192 w 12192000"/>
              <a:gd name="connsiteY87" fmla="*/ 1826074 h 2237474"/>
              <a:gd name="connsiteX88" fmla="*/ 5350380 w 12192000"/>
              <a:gd name="connsiteY88" fmla="*/ 1830891 h 2237474"/>
              <a:gd name="connsiteX89" fmla="*/ 5259633 w 12192000"/>
              <a:gd name="connsiteY89" fmla="*/ 1837160 h 2237474"/>
              <a:gd name="connsiteX90" fmla="*/ 5197513 w 12192000"/>
              <a:gd name="connsiteY90" fmla="*/ 1844718 h 2237474"/>
              <a:gd name="connsiteX91" fmla="*/ 5168852 w 12192000"/>
              <a:gd name="connsiteY91" fmla="*/ 1844846 h 2237474"/>
              <a:gd name="connsiteX92" fmla="*/ 5114927 w 12192000"/>
              <a:gd name="connsiteY92" fmla="*/ 1847827 h 2237474"/>
              <a:gd name="connsiteX93" fmla="*/ 5108970 w 12192000"/>
              <a:gd name="connsiteY93" fmla="*/ 1847935 h 2237474"/>
              <a:gd name="connsiteX94" fmla="*/ 5067961 w 12192000"/>
              <a:gd name="connsiteY94" fmla="*/ 1845917 h 2237474"/>
              <a:gd name="connsiteX95" fmla="*/ 5007075 w 12192000"/>
              <a:gd name="connsiteY95" fmla="*/ 1838626 h 2237474"/>
              <a:gd name="connsiteX96" fmla="*/ 4944087 w 12192000"/>
              <a:gd name="connsiteY96" fmla="*/ 1823332 h 2237474"/>
              <a:gd name="connsiteX97" fmla="*/ 4907662 w 12192000"/>
              <a:gd name="connsiteY97" fmla="*/ 1816900 h 2237474"/>
              <a:gd name="connsiteX98" fmla="*/ 4882386 w 12192000"/>
              <a:gd name="connsiteY98" fmla="*/ 1809844 h 2237474"/>
              <a:gd name="connsiteX99" fmla="*/ 4811440 w 12192000"/>
              <a:gd name="connsiteY99" fmla="*/ 1804655 h 2237474"/>
              <a:gd name="connsiteX100" fmla="*/ 4691075 w 12192000"/>
              <a:gd name="connsiteY100" fmla="*/ 1801389 h 2237474"/>
              <a:gd name="connsiteX101" fmla="*/ 4611738 w 12192000"/>
              <a:gd name="connsiteY101" fmla="*/ 1776964 h 2237474"/>
              <a:gd name="connsiteX102" fmla="*/ 4560070 w 12192000"/>
              <a:gd name="connsiteY102" fmla="*/ 1785640 h 2237474"/>
              <a:gd name="connsiteX103" fmla="*/ 4536503 w 12192000"/>
              <a:gd name="connsiteY103" fmla="*/ 1785334 h 2237474"/>
              <a:gd name="connsiteX104" fmla="*/ 4513724 w 12192000"/>
              <a:gd name="connsiteY104" fmla="*/ 1791996 h 2237474"/>
              <a:gd name="connsiteX105" fmla="*/ 4459810 w 12192000"/>
              <a:gd name="connsiteY105" fmla="*/ 1797886 h 2237474"/>
              <a:gd name="connsiteX106" fmla="*/ 4379064 w 12192000"/>
              <a:gd name="connsiteY106" fmla="*/ 1817177 h 2237474"/>
              <a:gd name="connsiteX107" fmla="*/ 4319209 w 12192000"/>
              <a:gd name="connsiteY107" fmla="*/ 1834833 h 2237474"/>
              <a:gd name="connsiteX108" fmla="*/ 4290981 w 12192000"/>
              <a:gd name="connsiteY108" fmla="*/ 1839677 h 2237474"/>
              <a:gd name="connsiteX109" fmla="*/ 4285792 w 12192000"/>
              <a:gd name="connsiteY109" fmla="*/ 1836231 h 2237474"/>
              <a:gd name="connsiteX110" fmla="*/ 4238372 w 12192000"/>
              <a:gd name="connsiteY110" fmla="*/ 1851480 h 2237474"/>
              <a:gd name="connsiteX111" fmla="*/ 4232517 w 12192000"/>
              <a:gd name="connsiteY111" fmla="*/ 1852567 h 2237474"/>
              <a:gd name="connsiteX112" fmla="*/ 4191732 w 12192000"/>
              <a:gd name="connsiteY112" fmla="*/ 1857328 h 2237474"/>
              <a:gd name="connsiteX113" fmla="*/ 4065532 w 12192000"/>
              <a:gd name="connsiteY113" fmla="*/ 1855477 h 2237474"/>
              <a:gd name="connsiteX114" fmla="*/ 4028460 w 12192000"/>
              <a:gd name="connsiteY114" fmla="*/ 1855137 h 2237474"/>
              <a:gd name="connsiteX115" fmla="*/ 4002267 w 12192000"/>
              <a:gd name="connsiteY115" fmla="*/ 1852352 h 2237474"/>
              <a:gd name="connsiteX116" fmla="*/ 3931396 w 12192000"/>
              <a:gd name="connsiteY116" fmla="*/ 1858915 h 2237474"/>
              <a:gd name="connsiteX117" fmla="*/ 3812162 w 12192000"/>
              <a:gd name="connsiteY117" fmla="*/ 1875501 h 2237474"/>
              <a:gd name="connsiteX118" fmla="*/ 3729530 w 12192000"/>
              <a:gd name="connsiteY118" fmla="*/ 1864513 h 2237474"/>
              <a:gd name="connsiteX119" fmla="*/ 3680177 w 12192000"/>
              <a:gd name="connsiteY119" fmla="*/ 1881552 h 2237474"/>
              <a:gd name="connsiteX120" fmla="*/ 3567259 w 12192000"/>
              <a:gd name="connsiteY120" fmla="*/ 1893482 h 2237474"/>
              <a:gd name="connsiteX121" fmla="*/ 3405770 w 12192000"/>
              <a:gd name="connsiteY121" fmla="*/ 1904591 h 2237474"/>
              <a:gd name="connsiteX122" fmla="*/ 3280097 w 12192000"/>
              <a:gd name="connsiteY122" fmla="*/ 1919610 h 2237474"/>
              <a:gd name="connsiteX123" fmla="*/ 3123424 w 12192000"/>
              <a:gd name="connsiteY123" fmla="*/ 1952930 h 2237474"/>
              <a:gd name="connsiteX124" fmla="*/ 3009910 w 12192000"/>
              <a:gd name="connsiteY124" fmla="*/ 1957866 h 2237474"/>
              <a:gd name="connsiteX125" fmla="*/ 2995934 w 12192000"/>
              <a:gd name="connsiteY125" fmla="*/ 1967085 h 2237474"/>
              <a:gd name="connsiteX126" fmla="*/ 2980071 w 12192000"/>
              <a:gd name="connsiteY126" fmla="*/ 1972988 h 2237474"/>
              <a:gd name="connsiteX127" fmla="*/ 2978094 w 12192000"/>
              <a:gd name="connsiteY127" fmla="*/ 1972369 h 2237474"/>
              <a:gd name="connsiteX128" fmla="*/ 2942858 w 12192000"/>
              <a:gd name="connsiteY128" fmla="*/ 1981367 h 2237474"/>
              <a:gd name="connsiteX129" fmla="*/ 2875436 w 12192000"/>
              <a:gd name="connsiteY129" fmla="*/ 1996977 h 2237474"/>
              <a:gd name="connsiteX130" fmla="*/ 2874892 w 12192000"/>
              <a:gd name="connsiteY130" fmla="*/ 1996085 h 2237474"/>
              <a:gd name="connsiteX131" fmla="*/ 2864145 w 12192000"/>
              <a:gd name="connsiteY131" fmla="*/ 1994061 h 2237474"/>
              <a:gd name="connsiteX132" fmla="*/ 2843662 w 12192000"/>
              <a:gd name="connsiteY132" fmla="*/ 1992498 h 2237474"/>
              <a:gd name="connsiteX133" fmla="*/ 2796128 w 12192000"/>
              <a:gd name="connsiteY133" fmla="*/ 1976403 h 2237474"/>
              <a:gd name="connsiteX134" fmla="*/ 2756784 w 12192000"/>
              <a:gd name="connsiteY134" fmla="*/ 1985116 h 2237474"/>
              <a:gd name="connsiteX135" fmla="*/ 2748833 w 12192000"/>
              <a:gd name="connsiteY135" fmla="*/ 1986323 h 2237474"/>
              <a:gd name="connsiteX136" fmla="*/ 2748661 w 12192000"/>
              <a:gd name="connsiteY136" fmla="*/ 1986122 h 2237474"/>
              <a:gd name="connsiteX137" fmla="*/ 2740251 w 12192000"/>
              <a:gd name="connsiteY137" fmla="*/ 1986946 h 2237474"/>
              <a:gd name="connsiteX138" fmla="*/ 2718916 w 12192000"/>
              <a:gd name="connsiteY138" fmla="*/ 1990867 h 2237474"/>
              <a:gd name="connsiteX139" fmla="*/ 2713522 w 12192000"/>
              <a:gd name="connsiteY139" fmla="*/ 1990173 h 2237474"/>
              <a:gd name="connsiteX140" fmla="*/ 2680597 w 12192000"/>
              <a:gd name="connsiteY140" fmla="*/ 1984996 h 2237474"/>
              <a:gd name="connsiteX141" fmla="*/ 2578178 w 12192000"/>
              <a:gd name="connsiteY141" fmla="*/ 1990531 h 2237474"/>
              <a:gd name="connsiteX142" fmla="*/ 2476147 w 12192000"/>
              <a:gd name="connsiteY142" fmla="*/ 1998305 h 2237474"/>
              <a:gd name="connsiteX143" fmla="*/ 2373568 w 12192000"/>
              <a:gd name="connsiteY143" fmla="*/ 2003219 h 2237474"/>
              <a:gd name="connsiteX144" fmla="*/ 2321399 w 12192000"/>
              <a:gd name="connsiteY144" fmla="*/ 1989467 h 2237474"/>
              <a:gd name="connsiteX145" fmla="*/ 2315525 w 12192000"/>
              <a:gd name="connsiteY145" fmla="*/ 1989708 h 2237474"/>
              <a:gd name="connsiteX146" fmla="*/ 2300792 w 12192000"/>
              <a:gd name="connsiteY146" fmla="*/ 1994290 h 2237474"/>
              <a:gd name="connsiteX147" fmla="*/ 2295469 w 12192000"/>
              <a:gd name="connsiteY147" fmla="*/ 1996659 h 2237474"/>
              <a:gd name="connsiteX148" fmla="*/ 2287219 w 12192000"/>
              <a:gd name="connsiteY148" fmla="*/ 1998750 h 2237474"/>
              <a:gd name="connsiteX149" fmla="*/ 2286948 w 12192000"/>
              <a:gd name="connsiteY149" fmla="*/ 1998596 h 2237474"/>
              <a:gd name="connsiteX150" fmla="*/ 2243069 w 12192000"/>
              <a:gd name="connsiteY150" fmla="*/ 2015111 h 2237474"/>
              <a:gd name="connsiteX151" fmla="*/ 2186609 w 12192000"/>
              <a:gd name="connsiteY151" fmla="*/ 2008263 h 2237474"/>
              <a:gd name="connsiteX152" fmla="*/ 2164831 w 12192000"/>
              <a:gd name="connsiteY152" fmla="*/ 2010143 h 2237474"/>
              <a:gd name="connsiteX153" fmla="*/ 2152836 w 12192000"/>
              <a:gd name="connsiteY153" fmla="*/ 2010048 h 2237474"/>
              <a:gd name="connsiteX154" fmla="*/ 2117102 w 12192000"/>
              <a:gd name="connsiteY154" fmla="*/ 2023004 h 2237474"/>
              <a:gd name="connsiteX155" fmla="*/ 2111935 w 12192000"/>
              <a:gd name="connsiteY155" fmla="*/ 2023163 h 2237474"/>
              <a:gd name="connsiteX156" fmla="*/ 2089991 w 12192000"/>
              <a:gd name="connsiteY156" fmla="*/ 2034193 h 2237474"/>
              <a:gd name="connsiteX157" fmla="*/ 2058061 w 12192000"/>
              <a:gd name="connsiteY157" fmla="*/ 2047942 h 2237474"/>
              <a:gd name="connsiteX158" fmla="*/ 2055737 w 12192000"/>
              <a:gd name="connsiteY158" fmla="*/ 2047704 h 2237474"/>
              <a:gd name="connsiteX159" fmla="*/ 2042244 w 12192000"/>
              <a:gd name="connsiteY159" fmla="*/ 2055560 h 2237474"/>
              <a:gd name="connsiteX160" fmla="*/ 1976224 w 12192000"/>
              <a:gd name="connsiteY160" fmla="*/ 2074257 h 2237474"/>
              <a:gd name="connsiteX161" fmla="*/ 1877728 w 12192000"/>
              <a:gd name="connsiteY161" fmla="*/ 2101004 h 2237474"/>
              <a:gd name="connsiteX162" fmla="*/ 1759056 w 12192000"/>
              <a:gd name="connsiteY162" fmla="*/ 2125608 h 2237474"/>
              <a:gd name="connsiteX163" fmla="*/ 1637948 w 12192000"/>
              <a:gd name="connsiteY163" fmla="*/ 2172597 h 2237474"/>
              <a:gd name="connsiteX164" fmla="*/ 1434549 w 12192000"/>
              <a:gd name="connsiteY164" fmla="*/ 2234522 h 2237474"/>
              <a:gd name="connsiteX165" fmla="*/ 1398481 w 12192000"/>
              <a:gd name="connsiteY165" fmla="*/ 2237074 h 2237474"/>
              <a:gd name="connsiteX166" fmla="*/ 1398407 w 12192000"/>
              <a:gd name="connsiteY166" fmla="*/ 2237095 h 2237474"/>
              <a:gd name="connsiteX167" fmla="*/ 1370962 w 12192000"/>
              <a:gd name="connsiteY167" fmla="*/ 2237474 h 2237474"/>
              <a:gd name="connsiteX168" fmla="*/ 1356367 w 12192000"/>
              <a:gd name="connsiteY168" fmla="*/ 2235089 h 2237474"/>
              <a:gd name="connsiteX169" fmla="*/ 1324828 w 12192000"/>
              <a:gd name="connsiteY169" fmla="*/ 2231968 h 2237474"/>
              <a:gd name="connsiteX170" fmla="*/ 1297744 w 12192000"/>
              <a:gd name="connsiteY170" fmla="*/ 2235849 h 2237474"/>
              <a:gd name="connsiteX171" fmla="*/ 1286236 w 12192000"/>
              <a:gd name="connsiteY171" fmla="*/ 2233135 h 2237474"/>
              <a:gd name="connsiteX172" fmla="*/ 1283504 w 12192000"/>
              <a:gd name="connsiteY172" fmla="*/ 2233797 h 2237474"/>
              <a:gd name="connsiteX173" fmla="*/ 1279765 w 12192000"/>
              <a:gd name="connsiteY173" fmla="*/ 2229639 h 2237474"/>
              <a:gd name="connsiteX174" fmla="*/ 1195347 w 12192000"/>
              <a:gd name="connsiteY174" fmla="*/ 2212354 h 2237474"/>
              <a:gd name="connsiteX175" fmla="*/ 970251 w 12192000"/>
              <a:gd name="connsiteY175" fmla="*/ 2221029 h 2237474"/>
              <a:gd name="connsiteX176" fmla="*/ 812914 w 12192000"/>
              <a:gd name="connsiteY176" fmla="*/ 2202752 h 2237474"/>
              <a:gd name="connsiteX177" fmla="*/ 800195 w 12192000"/>
              <a:gd name="connsiteY177" fmla="*/ 2209407 h 2237474"/>
              <a:gd name="connsiteX178" fmla="*/ 784978 w 12192000"/>
              <a:gd name="connsiteY178" fmla="*/ 2212360 h 2237474"/>
              <a:gd name="connsiteX179" fmla="*/ 681987 w 12192000"/>
              <a:gd name="connsiteY179" fmla="*/ 2216757 h 2237474"/>
              <a:gd name="connsiteX180" fmla="*/ 669923 w 12192000"/>
              <a:gd name="connsiteY180" fmla="*/ 2211682 h 2237474"/>
              <a:gd name="connsiteX181" fmla="*/ 648680 w 12192000"/>
              <a:gd name="connsiteY181" fmla="*/ 2206229 h 2237474"/>
              <a:gd name="connsiteX182" fmla="*/ 597225 w 12192000"/>
              <a:gd name="connsiteY182" fmla="*/ 2180999 h 2237474"/>
              <a:gd name="connsiteX183" fmla="*/ 558449 w 12192000"/>
              <a:gd name="connsiteY183" fmla="*/ 2182346 h 2237474"/>
              <a:gd name="connsiteX184" fmla="*/ 550517 w 12192000"/>
              <a:gd name="connsiteY184" fmla="*/ 2182060 h 2237474"/>
              <a:gd name="connsiteX185" fmla="*/ 550309 w 12192000"/>
              <a:gd name="connsiteY185" fmla="*/ 2181825 h 2237474"/>
              <a:gd name="connsiteX186" fmla="*/ 541836 w 12192000"/>
              <a:gd name="connsiteY186" fmla="*/ 2181063 h 2237474"/>
              <a:gd name="connsiteX187" fmla="*/ 536057 w 12192000"/>
              <a:gd name="connsiteY187" fmla="*/ 2181537 h 2237474"/>
              <a:gd name="connsiteX188" fmla="*/ 520671 w 12192000"/>
              <a:gd name="connsiteY188" fmla="*/ 2180980 h 2237474"/>
              <a:gd name="connsiteX189" fmla="*/ 515024 w 12192000"/>
              <a:gd name="connsiteY189" fmla="*/ 2179258 h 2237474"/>
              <a:gd name="connsiteX190" fmla="*/ 512278 w 12192000"/>
              <a:gd name="connsiteY190" fmla="*/ 2176369 h 2237474"/>
              <a:gd name="connsiteX191" fmla="*/ 480419 w 12192000"/>
              <a:gd name="connsiteY191" fmla="*/ 2167807 h 2237474"/>
              <a:gd name="connsiteX192" fmla="*/ 413835 w 12192000"/>
              <a:gd name="connsiteY192" fmla="*/ 2156783 h 2237474"/>
              <a:gd name="connsiteX193" fmla="*/ 376513 w 12192000"/>
              <a:gd name="connsiteY193" fmla="*/ 2154014 h 2237474"/>
              <a:gd name="connsiteX194" fmla="*/ 273386 w 12192000"/>
              <a:gd name="connsiteY194" fmla="*/ 2142551 h 2237474"/>
              <a:gd name="connsiteX195" fmla="*/ 169207 w 12192000"/>
              <a:gd name="connsiteY195" fmla="*/ 2128100 h 2237474"/>
              <a:gd name="connsiteX196" fmla="*/ 93149 w 12192000"/>
              <a:gd name="connsiteY196" fmla="*/ 2105324 h 2237474"/>
              <a:gd name="connsiteX197" fmla="*/ 88109 w 12192000"/>
              <a:gd name="connsiteY197" fmla="*/ 2106704 h 2237474"/>
              <a:gd name="connsiteX198" fmla="*/ 80022 w 12192000"/>
              <a:gd name="connsiteY198" fmla="*/ 2107254 h 2237474"/>
              <a:gd name="connsiteX199" fmla="*/ 79717 w 12192000"/>
              <a:gd name="connsiteY199" fmla="*/ 2107046 h 2237474"/>
              <a:gd name="connsiteX200" fmla="*/ 72352 w 12192000"/>
              <a:gd name="connsiteY200" fmla="*/ 2107991 h 2237474"/>
              <a:gd name="connsiteX201" fmla="*/ 37645 w 12192000"/>
              <a:gd name="connsiteY201" fmla="*/ 2115401 h 2237474"/>
              <a:gd name="connsiteX202" fmla="*/ 4572 w 12192000"/>
              <a:gd name="connsiteY202" fmla="*/ 2111091 h 2237474"/>
              <a:gd name="connsiteX203" fmla="*/ 0 w 12192000"/>
              <a:gd name="connsiteY203" fmla="*/ 2110468 h 2237474"/>
              <a:gd name="connsiteX204" fmla="*/ 0 w 12192000"/>
              <a:gd name="connsiteY20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99084 w 12192000"/>
              <a:gd name="connsiteY67" fmla="*/ 1634317 h 2237474"/>
              <a:gd name="connsiteX68" fmla="*/ 6900177 w 12192000"/>
              <a:gd name="connsiteY68" fmla="*/ 1636016 h 2237474"/>
              <a:gd name="connsiteX69" fmla="*/ 6795372 w 12192000"/>
              <a:gd name="connsiteY69" fmla="*/ 1644845 h 2237474"/>
              <a:gd name="connsiteX70" fmla="*/ 6692251 w 12192000"/>
              <a:gd name="connsiteY70" fmla="*/ 1656357 h 2237474"/>
              <a:gd name="connsiteX71" fmla="*/ 6655235 w 12192000"/>
              <a:gd name="connsiteY71" fmla="*/ 1661869 h 2237474"/>
              <a:gd name="connsiteX72" fmla="*/ 6554894 w 12192000"/>
              <a:gd name="connsiteY72" fmla="*/ 1664428 h 2237474"/>
              <a:gd name="connsiteX73" fmla="*/ 6516595 w 12192000"/>
              <a:gd name="connsiteY73" fmla="*/ 1667475 h 2237474"/>
              <a:gd name="connsiteX74" fmla="*/ 6508541 w 12192000"/>
              <a:gd name="connsiteY74" fmla="*/ 1668757 h 2237474"/>
              <a:gd name="connsiteX75" fmla="*/ 6471012 w 12192000"/>
              <a:gd name="connsiteY75" fmla="*/ 1678604 h 2237474"/>
              <a:gd name="connsiteX76" fmla="*/ 6364035 w 12192000"/>
              <a:gd name="connsiteY76" fmla="*/ 1667683 h 2237474"/>
              <a:gd name="connsiteX77" fmla="*/ 6280959 w 12192000"/>
              <a:gd name="connsiteY77" fmla="*/ 1689329 h 2237474"/>
              <a:gd name="connsiteX78" fmla="*/ 6243319 w 12192000"/>
              <a:gd name="connsiteY78" fmla="*/ 1695560 h 2237474"/>
              <a:gd name="connsiteX79" fmla="*/ 6098321 w 12192000"/>
              <a:gd name="connsiteY79" fmla="*/ 1721646 h 2237474"/>
              <a:gd name="connsiteX80" fmla="*/ 5880652 w 12192000"/>
              <a:gd name="connsiteY80" fmla="*/ 1779643 h 2237474"/>
              <a:gd name="connsiteX81" fmla="*/ 5785959 w 12192000"/>
              <a:gd name="connsiteY81" fmla="*/ 1775307 h 2237474"/>
              <a:gd name="connsiteX82" fmla="*/ 5643534 w 12192000"/>
              <a:gd name="connsiteY82" fmla="*/ 1802919 h 2237474"/>
              <a:gd name="connsiteX83" fmla="*/ 5518799 w 12192000"/>
              <a:gd name="connsiteY83" fmla="*/ 1818312 h 2237474"/>
              <a:gd name="connsiteX84" fmla="*/ 5505014 w 12192000"/>
              <a:gd name="connsiteY84" fmla="*/ 1819259 h 2237474"/>
              <a:gd name="connsiteX85" fmla="*/ 5453307 w 12192000"/>
              <a:gd name="connsiteY85" fmla="*/ 1815450 h 2237474"/>
              <a:gd name="connsiteX86" fmla="*/ 5364192 w 12192000"/>
              <a:gd name="connsiteY86" fmla="*/ 1826074 h 2237474"/>
              <a:gd name="connsiteX87" fmla="*/ 5350380 w 12192000"/>
              <a:gd name="connsiteY87" fmla="*/ 1830891 h 2237474"/>
              <a:gd name="connsiteX88" fmla="*/ 5259633 w 12192000"/>
              <a:gd name="connsiteY88" fmla="*/ 1837160 h 2237474"/>
              <a:gd name="connsiteX89" fmla="*/ 5197513 w 12192000"/>
              <a:gd name="connsiteY89" fmla="*/ 1844718 h 2237474"/>
              <a:gd name="connsiteX90" fmla="*/ 5168852 w 12192000"/>
              <a:gd name="connsiteY90" fmla="*/ 1844846 h 2237474"/>
              <a:gd name="connsiteX91" fmla="*/ 5114927 w 12192000"/>
              <a:gd name="connsiteY91" fmla="*/ 1847827 h 2237474"/>
              <a:gd name="connsiteX92" fmla="*/ 5108970 w 12192000"/>
              <a:gd name="connsiteY92" fmla="*/ 1847935 h 2237474"/>
              <a:gd name="connsiteX93" fmla="*/ 5067961 w 12192000"/>
              <a:gd name="connsiteY93" fmla="*/ 1845917 h 2237474"/>
              <a:gd name="connsiteX94" fmla="*/ 5007075 w 12192000"/>
              <a:gd name="connsiteY94" fmla="*/ 1838626 h 2237474"/>
              <a:gd name="connsiteX95" fmla="*/ 4944087 w 12192000"/>
              <a:gd name="connsiteY95" fmla="*/ 1823332 h 2237474"/>
              <a:gd name="connsiteX96" fmla="*/ 4907662 w 12192000"/>
              <a:gd name="connsiteY96" fmla="*/ 1816900 h 2237474"/>
              <a:gd name="connsiteX97" fmla="*/ 4882386 w 12192000"/>
              <a:gd name="connsiteY97" fmla="*/ 1809844 h 2237474"/>
              <a:gd name="connsiteX98" fmla="*/ 4811440 w 12192000"/>
              <a:gd name="connsiteY98" fmla="*/ 1804655 h 2237474"/>
              <a:gd name="connsiteX99" fmla="*/ 4691075 w 12192000"/>
              <a:gd name="connsiteY99" fmla="*/ 1801389 h 2237474"/>
              <a:gd name="connsiteX100" fmla="*/ 4611738 w 12192000"/>
              <a:gd name="connsiteY100" fmla="*/ 1776964 h 2237474"/>
              <a:gd name="connsiteX101" fmla="*/ 4560070 w 12192000"/>
              <a:gd name="connsiteY101" fmla="*/ 1785640 h 2237474"/>
              <a:gd name="connsiteX102" fmla="*/ 4536503 w 12192000"/>
              <a:gd name="connsiteY102" fmla="*/ 1785334 h 2237474"/>
              <a:gd name="connsiteX103" fmla="*/ 4513724 w 12192000"/>
              <a:gd name="connsiteY103" fmla="*/ 1791996 h 2237474"/>
              <a:gd name="connsiteX104" fmla="*/ 4459810 w 12192000"/>
              <a:gd name="connsiteY104" fmla="*/ 1797886 h 2237474"/>
              <a:gd name="connsiteX105" fmla="*/ 4379064 w 12192000"/>
              <a:gd name="connsiteY105" fmla="*/ 1817177 h 2237474"/>
              <a:gd name="connsiteX106" fmla="*/ 4319209 w 12192000"/>
              <a:gd name="connsiteY106" fmla="*/ 1834833 h 2237474"/>
              <a:gd name="connsiteX107" fmla="*/ 4290981 w 12192000"/>
              <a:gd name="connsiteY107" fmla="*/ 1839677 h 2237474"/>
              <a:gd name="connsiteX108" fmla="*/ 4285792 w 12192000"/>
              <a:gd name="connsiteY108" fmla="*/ 1836231 h 2237474"/>
              <a:gd name="connsiteX109" fmla="*/ 4238372 w 12192000"/>
              <a:gd name="connsiteY109" fmla="*/ 1851480 h 2237474"/>
              <a:gd name="connsiteX110" fmla="*/ 4232517 w 12192000"/>
              <a:gd name="connsiteY110" fmla="*/ 1852567 h 2237474"/>
              <a:gd name="connsiteX111" fmla="*/ 4191732 w 12192000"/>
              <a:gd name="connsiteY111" fmla="*/ 1857328 h 2237474"/>
              <a:gd name="connsiteX112" fmla="*/ 4065532 w 12192000"/>
              <a:gd name="connsiteY112" fmla="*/ 1855477 h 2237474"/>
              <a:gd name="connsiteX113" fmla="*/ 4028460 w 12192000"/>
              <a:gd name="connsiteY113" fmla="*/ 1855137 h 2237474"/>
              <a:gd name="connsiteX114" fmla="*/ 4002267 w 12192000"/>
              <a:gd name="connsiteY114" fmla="*/ 1852352 h 2237474"/>
              <a:gd name="connsiteX115" fmla="*/ 3931396 w 12192000"/>
              <a:gd name="connsiteY115" fmla="*/ 1858915 h 2237474"/>
              <a:gd name="connsiteX116" fmla="*/ 3812162 w 12192000"/>
              <a:gd name="connsiteY116" fmla="*/ 1875501 h 2237474"/>
              <a:gd name="connsiteX117" fmla="*/ 3729530 w 12192000"/>
              <a:gd name="connsiteY117" fmla="*/ 1864513 h 2237474"/>
              <a:gd name="connsiteX118" fmla="*/ 3680177 w 12192000"/>
              <a:gd name="connsiteY118" fmla="*/ 1881552 h 2237474"/>
              <a:gd name="connsiteX119" fmla="*/ 3567259 w 12192000"/>
              <a:gd name="connsiteY119" fmla="*/ 1893482 h 2237474"/>
              <a:gd name="connsiteX120" fmla="*/ 3405770 w 12192000"/>
              <a:gd name="connsiteY120" fmla="*/ 1904591 h 2237474"/>
              <a:gd name="connsiteX121" fmla="*/ 3280097 w 12192000"/>
              <a:gd name="connsiteY121" fmla="*/ 1919610 h 2237474"/>
              <a:gd name="connsiteX122" fmla="*/ 3123424 w 12192000"/>
              <a:gd name="connsiteY122" fmla="*/ 1952930 h 2237474"/>
              <a:gd name="connsiteX123" fmla="*/ 3009910 w 12192000"/>
              <a:gd name="connsiteY123" fmla="*/ 1957866 h 2237474"/>
              <a:gd name="connsiteX124" fmla="*/ 2995934 w 12192000"/>
              <a:gd name="connsiteY124" fmla="*/ 1967085 h 2237474"/>
              <a:gd name="connsiteX125" fmla="*/ 2980071 w 12192000"/>
              <a:gd name="connsiteY125" fmla="*/ 1972988 h 2237474"/>
              <a:gd name="connsiteX126" fmla="*/ 2978094 w 12192000"/>
              <a:gd name="connsiteY126" fmla="*/ 1972369 h 2237474"/>
              <a:gd name="connsiteX127" fmla="*/ 2942858 w 12192000"/>
              <a:gd name="connsiteY127" fmla="*/ 1981367 h 2237474"/>
              <a:gd name="connsiteX128" fmla="*/ 2875436 w 12192000"/>
              <a:gd name="connsiteY128" fmla="*/ 1996977 h 2237474"/>
              <a:gd name="connsiteX129" fmla="*/ 2874892 w 12192000"/>
              <a:gd name="connsiteY129" fmla="*/ 1996085 h 2237474"/>
              <a:gd name="connsiteX130" fmla="*/ 2864145 w 12192000"/>
              <a:gd name="connsiteY130" fmla="*/ 1994061 h 2237474"/>
              <a:gd name="connsiteX131" fmla="*/ 2843662 w 12192000"/>
              <a:gd name="connsiteY131" fmla="*/ 1992498 h 2237474"/>
              <a:gd name="connsiteX132" fmla="*/ 2796128 w 12192000"/>
              <a:gd name="connsiteY132" fmla="*/ 1976403 h 2237474"/>
              <a:gd name="connsiteX133" fmla="*/ 2756784 w 12192000"/>
              <a:gd name="connsiteY133" fmla="*/ 1985116 h 2237474"/>
              <a:gd name="connsiteX134" fmla="*/ 2748833 w 12192000"/>
              <a:gd name="connsiteY134" fmla="*/ 1986323 h 2237474"/>
              <a:gd name="connsiteX135" fmla="*/ 2748661 w 12192000"/>
              <a:gd name="connsiteY135" fmla="*/ 1986122 h 2237474"/>
              <a:gd name="connsiteX136" fmla="*/ 2740251 w 12192000"/>
              <a:gd name="connsiteY136" fmla="*/ 1986946 h 2237474"/>
              <a:gd name="connsiteX137" fmla="*/ 2718916 w 12192000"/>
              <a:gd name="connsiteY137" fmla="*/ 1990867 h 2237474"/>
              <a:gd name="connsiteX138" fmla="*/ 2713522 w 12192000"/>
              <a:gd name="connsiteY138" fmla="*/ 1990173 h 2237474"/>
              <a:gd name="connsiteX139" fmla="*/ 2680597 w 12192000"/>
              <a:gd name="connsiteY139" fmla="*/ 1984996 h 2237474"/>
              <a:gd name="connsiteX140" fmla="*/ 2578178 w 12192000"/>
              <a:gd name="connsiteY140" fmla="*/ 1990531 h 2237474"/>
              <a:gd name="connsiteX141" fmla="*/ 2476147 w 12192000"/>
              <a:gd name="connsiteY141" fmla="*/ 1998305 h 2237474"/>
              <a:gd name="connsiteX142" fmla="*/ 2373568 w 12192000"/>
              <a:gd name="connsiteY142" fmla="*/ 2003219 h 2237474"/>
              <a:gd name="connsiteX143" fmla="*/ 2321399 w 12192000"/>
              <a:gd name="connsiteY143" fmla="*/ 1989467 h 2237474"/>
              <a:gd name="connsiteX144" fmla="*/ 2315525 w 12192000"/>
              <a:gd name="connsiteY144" fmla="*/ 1989708 h 2237474"/>
              <a:gd name="connsiteX145" fmla="*/ 2300792 w 12192000"/>
              <a:gd name="connsiteY145" fmla="*/ 1994290 h 2237474"/>
              <a:gd name="connsiteX146" fmla="*/ 2295469 w 12192000"/>
              <a:gd name="connsiteY146" fmla="*/ 1996659 h 2237474"/>
              <a:gd name="connsiteX147" fmla="*/ 2287219 w 12192000"/>
              <a:gd name="connsiteY147" fmla="*/ 1998750 h 2237474"/>
              <a:gd name="connsiteX148" fmla="*/ 2286948 w 12192000"/>
              <a:gd name="connsiteY148" fmla="*/ 1998596 h 2237474"/>
              <a:gd name="connsiteX149" fmla="*/ 2243069 w 12192000"/>
              <a:gd name="connsiteY149" fmla="*/ 2015111 h 2237474"/>
              <a:gd name="connsiteX150" fmla="*/ 2186609 w 12192000"/>
              <a:gd name="connsiteY150" fmla="*/ 2008263 h 2237474"/>
              <a:gd name="connsiteX151" fmla="*/ 2164831 w 12192000"/>
              <a:gd name="connsiteY151" fmla="*/ 2010143 h 2237474"/>
              <a:gd name="connsiteX152" fmla="*/ 2152836 w 12192000"/>
              <a:gd name="connsiteY152" fmla="*/ 2010048 h 2237474"/>
              <a:gd name="connsiteX153" fmla="*/ 2117102 w 12192000"/>
              <a:gd name="connsiteY153" fmla="*/ 2023004 h 2237474"/>
              <a:gd name="connsiteX154" fmla="*/ 2111935 w 12192000"/>
              <a:gd name="connsiteY154" fmla="*/ 2023163 h 2237474"/>
              <a:gd name="connsiteX155" fmla="*/ 2089991 w 12192000"/>
              <a:gd name="connsiteY155" fmla="*/ 2034193 h 2237474"/>
              <a:gd name="connsiteX156" fmla="*/ 2058061 w 12192000"/>
              <a:gd name="connsiteY156" fmla="*/ 2047942 h 2237474"/>
              <a:gd name="connsiteX157" fmla="*/ 2055737 w 12192000"/>
              <a:gd name="connsiteY157" fmla="*/ 2047704 h 2237474"/>
              <a:gd name="connsiteX158" fmla="*/ 2042244 w 12192000"/>
              <a:gd name="connsiteY158" fmla="*/ 2055560 h 2237474"/>
              <a:gd name="connsiteX159" fmla="*/ 1976224 w 12192000"/>
              <a:gd name="connsiteY159" fmla="*/ 2074257 h 2237474"/>
              <a:gd name="connsiteX160" fmla="*/ 1877728 w 12192000"/>
              <a:gd name="connsiteY160" fmla="*/ 2101004 h 2237474"/>
              <a:gd name="connsiteX161" fmla="*/ 1759056 w 12192000"/>
              <a:gd name="connsiteY161" fmla="*/ 2125608 h 2237474"/>
              <a:gd name="connsiteX162" fmla="*/ 1637948 w 12192000"/>
              <a:gd name="connsiteY162" fmla="*/ 2172597 h 2237474"/>
              <a:gd name="connsiteX163" fmla="*/ 1434549 w 12192000"/>
              <a:gd name="connsiteY163" fmla="*/ 2234522 h 2237474"/>
              <a:gd name="connsiteX164" fmla="*/ 1398481 w 12192000"/>
              <a:gd name="connsiteY164" fmla="*/ 2237074 h 2237474"/>
              <a:gd name="connsiteX165" fmla="*/ 1398407 w 12192000"/>
              <a:gd name="connsiteY165" fmla="*/ 2237095 h 2237474"/>
              <a:gd name="connsiteX166" fmla="*/ 1370962 w 12192000"/>
              <a:gd name="connsiteY166" fmla="*/ 2237474 h 2237474"/>
              <a:gd name="connsiteX167" fmla="*/ 1356367 w 12192000"/>
              <a:gd name="connsiteY167" fmla="*/ 2235089 h 2237474"/>
              <a:gd name="connsiteX168" fmla="*/ 1324828 w 12192000"/>
              <a:gd name="connsiteY168" fmla="*/ 2231968 h 2237474"/>
              <a:gd name="connsiteX169" fmla="*/ 1297744 w 12192000"/>
              <a:gd name="connsiteY169" fmla="*/ 2235849 h 2237474"/>
              <a:gd name="connsiteX170" fmla="*/ 1286236 w 12192000"/>
              <a:gd name="connsiteY170" fmla="*/ 2233135 h 2237474"/>
              <a:gd name="connsiteX171" fmla="*/ 1283504 w 12192000"/>
              <a:gd name="connsiteY171" fmla="*/ 2233797 h 2237474"/>
              <a:gd name="connsiteX172" fmla="*/ 1279765 w 12192000"/>
              <a:gd name="connsiteY172" fmla="*/ 2229639 h 2237474"/>
              <a:gd name="connsiteX173" fmla="*/ 1195347 w 12192000"/>
              <a:gd name="connsiteY173" fmla="*/ 2212354 h 2237474"/>
              <a:gd name="connsiteX174" fmla="*/ 970251 w 12192000"/>
              <a:gd name="connsiteY174" fmla="*/ 2221029 h 2237474"/>
              <a:gd name="connsiteX175" fmla="*/ 812914 w 12192000"/>
              <a:gd name="connsiteY175" fmla="*/ 2202752 h 2237474"/>
              <a:gd name="connsiteX176" fmla="*/ 800195 w 12192000"/>
              <a:gd name="connsiteY176" fmla="*/ 2209407 h 2237474"/>
              <a:gd name="connsiteX177" fmla="*/ 784978 w 12192000"/>
              <a:gd name="connsiteY177" fmla="*/ 2212360 h 2237474"/>
              <a:gd name="connsiteX178" fmla="*/ 681987 w 12192000"/>
              <a:gd name="connsiteY178" fmla="*/ 2216757 h 2237474"/>
              <a:gd name="connsiteX179" fmla="*/ 669923 w 12192000"/>
              <a:gd name="connsiteY179" fmla="*/ 2211682 h 2237474"/>
              <a:gd name="connsiteX180" fmla="*/ 648680 w 12192000"/>
              <a:gd name="connsiteY180" fmla="*/ 2206229 h 2237474"/>
              <a:gd name="connsiteX181" fmla="*/ 597225 w 12192000"/>
              <a:gd name="connsiteY181" fmla="*/ 2180999 h 2237474"/>
              <a:gd name="connsiteX182" fmla="*/ 558449 w 12192000"/>
              <a:gd name="connsiteY182" fmla="*/ 2182346 h 2237474"/>
              <a:gd name="connsiteX183" fmla="*/ 550517 w 12192000"/>
              <a:gd name="connsiteY183" fmla="*/ 2182060 h 2237474"/>
              <a:gd name="connsiteX184" fmla="*/ 550309 w 12192000"/>
              <a:gd name="connsiteY184" fmla="*/ 2181825 h 2237474"/>
              <a:gd name="connsiteX185" fmla="*/ 541836 w 12192000"/>
              <a:gd name="connsiteY185" fmla="*/ 2181063 h 2237474"/>
              <a:gd name="connsiteX186" fmla="*/ 536057 w 12192000"/>
              <a:gd name="connsiteY186" fmla="*/ 2181537 h 2237474"/>
              <a:gd name="connsiteX187" fmla="*/ 520671 w 12192000"/>
              <a:gd name="connsiteY187" fmla="*/ 2180980 h 2237474"/>
              <a:gd name="connsiteX188" fmla="*/ 515024 w 12192000"/>
              <a:gd name="connsiteY188" fmla="*/ 2179258 h 2237474"/>
              <a:gd name="connsiteX189" fmla="*/ 512278 w 12192000"/>
              <a:gd name="connsiteY189" fmla="*/ 2176369 h 2237474"/>
              <a:gd name="connsiteX190" fmla="*/ 480419 w 12192000"/>
              <a:gd name="connsiteY190" fmla="*/ 2167807 h 2237474"/>
              <a:gd name="connsiteX191" fmla="*/ 413835 w 12192000"/>
              <a:gd name="connsiteY191" fmla="*/ 2156783 h 2237474"/>
              <a:gd name="connsiteX192" fmla="*/ 376513 w 12192000"/>
              <a:gd name="connsiteY192" fmla="*/ 2154014 h 2237474"/>
              <a:gd name="connsiteX193" fmla="*/ 273386 w 12192000"/>
              <a:gd name="connsiteY193" fmla="*/ 2142551 h 2237474"/>
              <a:gd name="connsiteX194" fmla="*/ 169207 w 12192000"/>
              <a:gd name="connsiteY194" fmla="*/ 2128100 h 2237474"/>
              <a:gd name="connsiteX195" fmla="*/ 93149 w 12192000"/>
              <a:gd name="connsiteY195" fmla="*/ 2105324 h 2237474"/>
              <a:gd name="connsiteX196" fmla="*/ 88109 w 12192000"/>
              <a:gd name="connsiteY196" fmla="*/ 2106704 h 2237474"/>
              <a:gd name="connsiteX197" fmla="*/ 80022 w 12192000"/>
              <a:gd name="connsiteY197" fmla="*/ 2107254 h 2237474"/>
              <a:gd name="connsiteX198" fmla="*/ 79717 w 12192000"/>
              <a:gd name="connsiteY198" fmla="*/ 2107046 h 2237474"/>
              <a:gd name="connsiteX199" fmla="*/ 72352 w 12192000"/>
              <a:gd name="connsiteY199" fmla="*/ 2107991 h 2237474"/>
              <a:gd name="connsiteX200" fmla="*/ 37645 w 12192000"/>
              <a:gd name="connsiteY200" fmla="*/ 2115401 h 2237474"/>
              <a:gd name="connsiteX201" fmla="*/ 4572 w 12192000"/>
              <a:gd name="connsiteY201" fmla="*/ 2111091 h 2237474"/>
              <a:gd name="connsiteX202" fmla="*/ 0 w 12192000"/>
              <a:gd name="connsiteY202" fmla="*/ 2110468 h 2237474"/>
              <a:gd name="connsiteX203" fmla="*/ 0 w 12192000"/>
              <a:gd name="connsiteY20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350380 w 12192000"/>
              <a:gd name="connsiteY86" fmla="*/ 1830891 h 2237474"/>
              <a:gd name="connsiteX87" fmla="*/ 5259633 w 12192000"/>
              <a:gd name="connsiteY87" fmla="*/ 1837160 h 2237474"/>
              <a:gd name="connsiteX88" fmla="*/ 5197513 w 12192000"/>
              <a:gd name="connsiteY88" fmla="*/ 1844718 h 2237474"/>
              <a:gd name="connsiteX89" fmla="*/ 5168852 w 12192000"/>
              <a:gd name="connsiteY89" fmla="*/ 1844846 h 2237474"/>
              <a:gd name="connsiteX90" fmla="*/ 5114927 w 12192000"/>
              <a:gd name="connsiteY90" fmla="*/ 1847827 h 2237474"/>
              <a:gd name="connsiteX91" fmla="*/ 5108970 w 12192000"/>
              <a:gd name="connsiteY91" fmla="*/ 1847935 h 2237474"/>
              <a:gd name="connsiteX92" fmla="*/ 5067961 w 12192000"/>
              <a:gd name="connsiteY92" fmla="*/ 1845917 h 2237474"/>
              <a:gd name="connsiteX93" fmla="*/ 5007075 w 12192000"/>
              <a:gd name="connsiteY93" fmla="*/ 1838626 h 2237474"/>
              <a:gd name="connsiteX94" fmla="*/ 4944087 w 12192000"/>
              <a:gd name="connsiteY94" fmla="*/ 1823332 h 2237474"/>
              <a:gd name="connsiteX95" fmla="*/ 4907662 w 12192000"/>
              <a:gd name="connsiteY95" fmla="*/ 1816900 h 2237474"/>
              <a:gd name="connsiteX96" fmla="*/ 4882386 w 12192000"/>
              <a:gd name="connsiteY96" fmla="*/ 1809844 h 2237474"/>
              <a:gd name="connsiteX97" fmla="*/ 4811440 w 12192000"/>
              <a:gd name="connsiteY97" fmla="*/ 1804655 h 2237474"/>
              <a:gd name="connsiteX98" fmla="*/ 4691075 w 12192000"/>
              <a:gd name="connsiteY98" fmla="*/ 1801389 h 2237474"/>
              <a:gd name="connsiteX99" fmla="*/ 4611738 w 12192000"/>
              <a:gd name="connsiteY99" fmla="*/ 1776964 h 2237474"/>
              <a:gd name="connsiteX100" fmla="*/ 4560070 w 12192000"/>
              <a:gd name="connsiteY100" fmla="*/ 1785640 h 2237474"/>
              <a:gd name="connsiteX101" fmla="*/ 4536503 w 12192000"/>
              <a:gd name="connsiteY101" fmla="*/ 1785334 h 2237474"/>
              <a:gd name="connsiteX102" fmla="*/ 4513724 w 12192000"/>
              <a:gd name="connsiteY102" fmla="*/ 1791996 h 2237474"/>
              <a:gd name="connsiteX103" fmla="*/ 4459810 w 12192000"/>
              <a:gd name="connsiteY103" fmla="*/ 1797886 h 2237474"/>
              <a:gd name="connsiteX104" fmla="*/ 4379064 w 12192000"/>
              <a:gd name="connsiteY104" fmla="*/ 1817177 h 2237474"/>
              <a:gd name="connsiteX105" fmla="*/ 4319209 w 12192000"/>
              <a:gd name="connsiteY105" fmla="*/ 1834833 h 2237474"/>
              <a:gd name="connsiteX106" fmla="*/ 4290981 w 12192000"/>
              <a:gd name="connsiteY106" fmla="*/ 1839677 h 2237474"/>
              <a:gd name="connsiteX107" fmla="*/ 4285792 w 12192000"/>
              <a:gd name="connsiteY107" fmla="*/ 1836231 h 2237474"/>
              <a:gd name="connsiteX108" fmla="*/ 4238372 w 12192000"/>
              <a:gd name="connsiteY108" fmla="*/ 1851480 h 2237474"/>
              <a:gd name="connsiteX109" fmla="*/ 4232517 w 12192000"/>
              <a:gd name="connsiteY109" fmla="*/ 1852567 h 2237474"/>
              <a:gd name="connsiteX110" fmla="*/ 4191732 w 12192000"/>
              <a:gd name="connsiteY110" fmla="*/ 1857328 h 2237474"/>
              <a:gd name="connsiteX111" fmla="*/ 4065532 w 12192000"/>
              <a:gd name="connsiteY111" fmla="*/ 1855477 h 2237474"/>
              <a:gd name="connsiteX112" fmla="*/ 4028460 w 12192000"/>
              <a:gd name="connsiteY112" fmla="*/ 1855137 h 2237474"/>
              <a:gd name="connsiteX113" fmla="*/ 4002267 w 12192000"/>
              <a:gd name="connsiteY113" fmla="*/ 1852352 h 2237474"/>
              <a:gd name="connsiteX114" fmla="*/ 3931396 w 12192000"/>
              <a:gd name="connsiteY114" fmla="*/ 1858915 h 2237474"/>
              <a:gd name="connsiteX115" fmla="*/ 3812162 w 12192000"/>
              <a:gd name="connsiteY115" fmla="*/ 1875501 h 2237474"/>
              <a:gd name="connsiteX116" fmla="*/ 3729530 w 12192000"/>
              <a:gd name="connsiteY116" fmla="*/ 1864513 h 2237474"/>
              <a:gd name="connsiteX117" fmla="*/ 3680177 w 12192000"/>
              <a:gd name="connsiteY117" fmla="*/ 1881552 h 2237474"/>
              <a:gd name="connsiteX118" fmla="*/ 3567259 w 12192000"/>
              <a:gd name="connsiteY118" fmla="*/ 1893482 h 2237474"/>
              <a:gd name="connsiteX119" fmla="*/ 3405770 w 12192000"/>
              <a:gd name="connsiteY119" fmla="*/ 1904591 h 2237474"/>
              <a:gd name="connsiteX120" fmla="*/ 3280097 w 12192000"/>
              <a:gd name="connsiteY120" fmla="*/ 1919610 h 2237474"/>
              <a:gd name="connsiteX121" fmla="*/ 3123424 w 12192000"/>
              <a:gd name="connsiteY121" fmla="*/ 1952930 h 2237474"/>
              <a:gd name="connsiteX122" fmla="*/ 3009910 w 12192000"/>
              <a:gd name="connsiteY122" fmla="*/ 1957866 h 2237474"/>
              <a:gd name="connsiteX123" fmla="*/ 2995934 w 12192000"/>
              <a:gd name="connsiteY123" fmla="*/ 1967085 h 2237474"/>
              <a:gd name="connsiteX124" fmla="*/ 2980071 w 12192000"/>
              <a:gd name="connsiteY124" fmla="*/ 1972988 h 2237474"/>
              <a:gd name="connsiteX125" fmla="*/ 2978094 w 12192000"/>
              <a:gd name="connsiteY125" fmla="*/ 1972369 h 2237474"/>
              <a:gd name="connsiteX126" fmla="*/ 2942858 w 12192000"/>
              <a:gd name="connsiteY126" fmla="*/ 1981367 h 2237474"/>
              <a:gd name="connsiteX127" fmla="*/ 2875436 w 12192000"/>
              <a:gd name="connsiteY127" fmla="*/ 1996977 h 2237474"/>
              <a:gd name="connsiteX128" fmla="*/ 2874892 w 12192000"/>
              <a:gd name="connsiteY128" fmla="*/ 1996085 h 2237474"/>
              <a:gd name="connsiteX129" fmla="*/ 2864145 w 12192000"/>
              <a:gd name="connsiteY129" fmla="*/ 1994061 h 2237474"/>
              <a:gd name="connsiteX130" fmla="*/ 2843662 w 12192000"/>
              <a:gd name="connsiteY130" fmla="*/ 1992498 h 2237474"/>
              <a:gd name="connsiteX131" fmla="*/ 2796128 w 12192000"/>
              <a:gd name="connsiteY131" fmla="*/ 1976403 h 2237474"/>
              <a:gd name="connsiteX132" fmla="*/ 2756784 w 12192000"/>
              <a:gd name="connsiteY132" fmla="*/ 1985116 h 2237474"/>
              <a:gd name="connsiteX133" fmla="*/ 2748833 w 12192000"/>
              <a:gd name="connsiteY133" fmla="*/ 1986323 h 2237474"/>
              <a:gd name="connsiteX134" fmla="*/ 2748661 w 12192000"/>
              <a:gd name="connsiteY134" fmla="*/ 1986122 h 2237474"/>
              <a:gd name="connsiteX135" fmla="*/ 2740251 w 12192000"/>
              <a:gd name="connsiteY135" fmla="*/ 1986946 h 2237474"/>
              <a:gd name="connsiteX136" fmla="*/ 2718916 w 12192000"/>
              <a:gd name="connsiteY136" fmla="*/ 1990867 h 2237474"/>
              <a:gd name="connsiteX137" fmla="*/ 2713522 w 12192000"/>
              <a:gd name="connsiteY137" fmla="*/ 1990173 h 2237474"/>
              <a:gd name="connsiteX138" fmla="*/ 2680597 w 12192000"/>
              <a:gd name="connsiteY138" fmla="*/ 1984996 h 2237474"/>
              <a:gd name="connsiteX139" fmla="*/ 2578178 w 12192000"/>
              <a:gd name="connsiteY139" fmla="*/ 1990531 h 2237474"/>
              <a:gd name="connsiteX140" fmla="*/ 2476147 w 12192000"/>
              <a:gd name="connsiteY140" fmla="*/ 1998305 h 2237474"/>
              <a:gd name="connsiteX141" fmla="*/ 2373568 w 12192000"/>
              <a:gd name="connsiteY141" fmla="*/ 2003219 h 2237474"/>
              <a:gd name="connsiteX142" fmla="*/ 2321399 w 12192000"/>
              <a:gd name="connsiteY142" fmla="*/ 1989467 h 2237474"/>
              <a:gd name="connsiteX143" fmla="*/ 2315525 w 12192000"/>
              <a:gd name="connsiteY143" fmla="*/ 1989708 h 2237474"/>
              <a:gd name="connsiteX144" fmla="*/ 2300792 w 12192000"/>
              <a:gd name="connsiteY144" fmla="*/ 1994290 h 2237474"/>
              <a:gd name="connsiteX145" fmla="*/ 2295469 w 12192000"/>
              <a:gd name="connsiteY145" fmla="*/ 1996659 h 2237474"/>
              <a:gd name="connsiteX146" fmla="*/ 2287219 w 12192000"/>
              <a:gd name="connsiteY146" fmla="*/ 1998750 h 2237474"/>
              <a:gd name="connsiteX147" fmla="*/ 2286948 w 12192000"/>
              <a:gd name="connsiteY147" fmla="*/ 1998596 h 2237474"/>
              <a:gd name="connsiteX148" fmla="*/ 2243069 w 12192000"/>
              <a:gd name="connsiteY148" fmla="*/ 2015111 h 2237474"/>
              <a:gd name="connsiteX149" fmla="*/ 2186609 w 12192000"/>
              <a:gd name="connsiteY149" fmla="*/ 2008263 h 2237474"/>
              <a:gd name="connsiteX150" fmla="*/ 2164831 w 12192000"/>
              <a:gd name="connsiteY150" fmla="*/ 2010143 h 2237474"/>
              <a:gd name="connsiteX151" fmla="*/ 2152836 w 12192000"/>
              <a:gd name="connsiteY151" fmla="*/ 2010048 h 2237474"/>
              <a:gd name="connsiteX152" fmla="*/ 2117102 w 12192000"/>
              <a:gd name="connsiteY152" fmla="*/ 2023004 h 2237474"/>
              <a:gd name="connsiteX153" fmla="*/ 2111935 w 12192000"/>
              <a:gd name="connsiteY153" fmla="*/ 2023163 h 2237474"/>
              <a:gd name="connsiteX154" fmla="*/ 2089991 w 12192000"/>
              <a:gd name="connsiteY154" fmla="*/ 2034193 h 2237474"/>
              <a:gd name="connsiteX155" fmla="*/ 2058061 w 12192000"/>
              <a:gd name="connsiteY155" fmla="*/ 2047942 h 2237474"/>
              <a:gd name="connsiteX156" fmla="*/ 2055737 w 12192000"/>
              <a:gd name="connsiteY156" fmla="*/ 2047704 h 2237474"/>
              <a:gd name="connsiteX157" fmla="*/ 2042244 w 12192000"/>
              <a:gd name="connsiteY157" fmla="*/ 2055560 h 2237474"/>
              <a:gd name="connsiteX158" fmla="*/ 1976224 w 12192000"/>
              <a:gd name="connsiteY158" fmla="*/ 2074257 h 2237474"/>
              <a:gd name="connsiteX159" fmla="*/ 1877728 w 12192000"/>
              <a:gd name="connsiteY159" fmla="*/ 2101004 h 2237474"/>
              <a:gd name="connsiteX160" fmla="*/ 1759056 w 12192000"/>
              <a:gd name="connsiteY160" fmla="*/ 2125608 h 2237474"/>
              <a:gd name="connsiteX161" fmla="*/ 1637948 w 12192000"/>
              <a:gd name="connsiteY161" fmla="*/ 2172597 h 2237474"/>
              <a:gd name="connsiteX162" fmla="*/ 1434549 w 12192000"/>
              <a:gd name="connsiteY162" fmla="*/ 2234522 h 2237474"/>
              <a:gd name="connsiteX163" fmla="*/ 1398481 w 12192000"/>
              <a:gd name="connsiteY163" fmla="*/ 2237074 h 2237474"/>
              <a:gd name="connsiteX164" fmla="*/ 1398407 w 12192000"/>
              <a:gd name="connsiteY164" fmla="*/ 2237095 h 2237474"/>
              <a:gd name="connsiteX165" fmla="*/ 1370962 w 12192000"/>
              <a:gd name="connsiteY165" fmla="*/ 2237474 h 2237474"/>
              <a:gd name="connsiteX166" fmla="*/ 1356367 w 12192000"/>
              <a:gd name="connsiteY166" fmla="*/ 2235089 h 2237474"/>
              <a:gd name="connsiteX167" fmla="*/ 1324828 w 12192000"/>
              <a:gd name="connsiteY167" fmla="*/ 2231968 h 2237474"/>
              <a:gd name="connsiteX168" fmla="*/ 1297744 w 12192000"/>
              <a:gd name="connsiteY168" fmla="*/ 2235849 h 2237474"/>
              <a:gd name="connsiteX169" fmla="*/ 1286236 w 12192000"/>
              <a:gd name="connsiteY169" fmla="*/ 2233135 h 2237474"/>
              <a:gd name="connsiteX170" fmla="*/ 1283504 w 12192000"/>
              <a:gd name="connsiteY170" fmla="*/ 2233797 h 2237474"/>
              <a:gd name="connsiteX171" fmla="*/ 1279765 w 12192000"/>
              <a:gd name="connsiteY171" fmla="*/ 2229639 h 2237474"/>
              <a:gd name="connsiteX172" fmla="*/ 1195347 w 12192000"/>
              <a:gd name="connsiteY172" fmla="*/ 2212354 h 2237474"/>
              <a:gd name="connsiteX173" fmla="*/ 970251 w 12192000"/>
              <a:gd name="connsiteY173" fmla="*/ 2221029 h 2237474"/>
              <a:gd name="connsiteX174" fmla="*/ 812914 w 12192000"/>
              <a:gd name="connsiteY174" fmla="*/ 2202752 h 2237474"/>
              <a:gd name="connsiteX175" fmla="*/ 800195 w 12192000"/>
              <a:gd name="connsiteY175" fmla="*/ 2209407 h 2237474"/>
              <a:gd name="connsiteX176" fmla="*/ 784978 w 12192000"/>
              <a:gd name="connsiteY176" fmla="*/ 2212360 h 2237474"/>
              <a:gd name="connsiteX177" fmla="*/ 681987 w 12192000"/>
              <a:gd name="connsiteY177" fmla="*/ 2216757 h 2237474"/>
              <a:gd name="connsiteX178" fmla="*/ 669923 w 12192000"/>
              <a:gd name="connsiteY178" fmla="*/ 2211682 h 2237474"/>
              <a:gd name="connsiteX179" fmla="*/ 648680 w 12192000"/>
              <a:gd name="connsiteY179" fmla="*/ 2206229 h 2237474"/>
              <a:gd name="connsiteX180" fmla="*/ 597225 w 12192000"/>
              <a:gd name="connsiteY180" fmla="*/ 2180999 h 2237474"/>
              <a:gd name="connsiteX181" fmla="*/ 558449 w 12192000"/>
              <a:gd name="connsiteY181" fmla="*/ 2182346 h 2237474"/>
              <a:gd name="connsiteX182" fmla="*/ 550517 w 12192000"/>
              <a:gd name="connsiteY182" fmla="*/ 2182060 h 2237474"/>
              <a:gd name="connsiteX183" fmla="*/ 550309 w 12192000"/>
              <a:gd name="connsiteY183" fmla="*/ 2181825 h 2237474"/>
              <a:gd name="connsiteX184" fmla="*/ 541836 w 12192000"/>
              <a:gd name="connsiteY184" fmla="*/ 2181063 h 2237474"/>
              <a:gd name="connsiteX185" fmla="*/ 536057 w 12192000"/>
              <a:gd name="connsiteY185" fmla="*/ 2181537 h 2237474"/>
              <a:gd name="connsiteX186" fmla="*/ 520671 w 12192000"/>
              <a:gd name="connsiteY186" fmla="*/ 2180980 h 2237474"/>
              <a:gd name="connsiteX187" fmla="*/ 515024 w 12192000"/>
              <a:gd name="connsiteY187" fmla="*/ 2179258 h 2237474"/>
              <a:gd name="connsiteX188" fmla="*/ 512278 w 12192000"/>
              <a:gd name="connsiteY188" fmla="*/ 2176369 h 2237474"/>
              <a:gd name="connsiteX189" fmla="*/ 480419 w 12192000"/>
              <a:gd name="connsiteY189" fmla="*/ 2167807 h 2237474"/>
              <a:gd name="connsiteX190" fmla="*/ 413835 w 12192000"/>
              <a:gd name="connsiteY190" fmla="*/ 2156783 h 2237474"/>
              <a:gd name="connsiteX191" fmla="*/ 376513 w 12192000"/>
              <a:gd name="connsiteY191" fmla="*/ 2154014 h 2237474"/>
              <a:gd name="connsiteX192" fmla="*/ 273386 w 12192000"/>
              <a:gd name="connsiteY192" fmla="*/ 2142551 h 2237474"/>
              <a:gd name="connsiteX193" fmla="*/ 169207 w 12192000"/>
              <a:gd name="connsiteY193" fmla="*/ 2128100 h 2237474"/>
              <a:gd name="connsiteX194" fmla="*/ 93149 w 12192000"/>
              <a:gd name="connsiteY194" fmla="*/ 2105324 h 2237474"/>
              <a:gd name="connsiteX195" fmla="*/ 88109 w 12192000"/>
              <a:gd name="connsiteY195" fmla="*/ 2106704 h 2237474"/>
              <a:gd name="connsiteX196" fmla="*/ 80022 w 12192000"/>
              <a:gd name="connsiteY196" fmla="*/ 2107254 h 2237474"/>
              <a:gd name="connsiteX197" fmla="*/ 79717 w 12192000"/>
              <a:gd name="connsiteY197" fmla="*/ 2107046 h 2237474"/>
              <a:gd name="connsiteX198" fmla="*/ 72352 w 12192000"/>
              <a:gd name="connsiteY198" fmla="*/ 2107991 h 2237474"/>
              <a:gd name="connsiteX199" fmla="*/ 37645 w 12192000"/>
              <a:gd name="connsiteY199" fmla="*/ 2115401 h 2237474"/>
              <a:gd name="connsiteX200" fmla="*/ 4572 w 12192000"/>
              <a:gd name="connsiteY200" fmla="*/ 2111091 h 2237474"/>
              <a:gd name="connsiteX201" fmla="*/ 0 w 12192000"/>
              <a:gd name="connsiteY201" fmla="*/ 2110468 h 2237474"/>
              <a:gd name="connsiteX202" fmla="*/ 0 w 12192000"/>
              <a:gd name="connsiteY20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350380 w 12192000"/>
              <a:gd name="connsiteY86" fmla="*/ 1830891 h 2237474"/>
              <a:gd name="connsiteX87" fmla="*/ 5259633 w 12192000"/>
              <a:gd name="connsiteY87" fmla="*/ 1837160 h 2237474"/>
              <a:gd name="connsiteX88" fmla="*/ 5197513 w 12192000"/>
              <a:gd name="connsiteY88" fmla="*/ 1844718 h 2237474"/>
              <a:gd name="connsiteX89" fmla="*/ 5168852 w 12192000"/>
              <a:gd name="connsiteY89" fmla="*/ 1844846 h 2237474"/>
              <a:gd name="connsiteX90" fmla="*/ 5114927 w 12192000"/>
              <a:gd name="connsiteY90" fmla="*/ 1847827 h 2237474"/>
              <a:gd name="connsiteX91" fmla="*/ 5108970 w 12192000"/>
              <a:gd name="connsiteY91" fmla="*/ 1847935 h 2237474"/>
              <a:gd name="connsiteX92" fmla="*/ 5067961 w 12192000"/>
              <a:gd name="connsiteY92" fmla="*/ 1845917 h 2237474"/>
              <a:gd name="connsiteX93" fmla="*/ 5007075 w 12192000"/>
              <a:gd name="connsiteY93" fmla="*/ 1838626 h 2237474"/>
              <a:gd name="connsiteX94" fmla="*/ 4944087 w 12192000"/>
              <a:gd name="connsiteY94" fmla="*/ 1823332 h 2237474"/>
              <a:gd name="connsiteX95" fmla="*/ 4907662 w 12192000"/>
              <a:gd name="connsiteY95" fmla="*/ 1816900 h 2237474"/>
              <a:gd name="connsiteX96" fmla="*/ 4882386 w 12192000"/>
              <a:gd name="connsiteY96" fmla="*/ 1809844 h 2237474"/>
              <a:gd name="connsiteX97" fmla="*/ 4811440 w 12192000"/>
              <a:gd name="connsiteY97" fmla="*/ 1804655 h 2237474"/>
              <a:gd name="connsiteX98" fmla="*/ 4691075 w 12192000"/>
              <a:gd name="connsiteY98" fmla="*/ 1801389 h 2237474"/>
              <a:gd name="connsiteX99" fmla="*/ 4611738 w 12192000"/>
              <a:gd name="connsiteY99" fmla="*/ 1776964 h 2237474"/>
              <a:gd name="connsiteX100" fmla="*/ 4560070 w 12192000"/>
              <a:gd name="connsiteY100" fmla="*/ 1785640 h 2237474"/>
              <a:gd name="connsiteX101" fmla="*/ 4536503 w 12192000"/>
              <a:gd name="connsiteY101" fmla="*/ 1785334 h 2237474"/>
              <a:gd name="connsiteX102" fmla="*/ 4513724 w 12192000"/>
              <a:gd name="connsiteY102" fmla="*/ 1791996 h 2237474"/>
              <a:gd name="connsiteX103" fmla="*/ 4459810 w 12192000"/>
              <a:gd name="connsiteY103" fmla="*/ 1797886 h 2237474"/>
              <a:gd name="connsiteX104" fmla="*/ 4379064 w 12192000"/>
              <a:gd name="connsiteY104" fmla="*/ 1817177 h 2237474"/>
              <a:gd name="connsiteX105" fmla="*/ 4319209 w 12192000"/>
              <a:gd name="connsiteY105" fmla="*/ 1834833 h 2237474"/>
              <a:gd name="connsiteX106" fmla="*/ 4290981 w 12192000"/>
              <a:gd name="connsiteY106" fmla="*/ 1839677 h 2237474"/>
              <a:gd name="connsiteX107" fmla="*/ 4285792 w 12192000"/>
              <a:gd name="connsiteY107" fmla="*/ 1836231 h 2237474"/>
              <a:gd name="connsiteX108" fmla="*/ 4238372 w 12192000"/>
              <a:gd name="connsiteY108" fmla="*/ 1851480 h 2237474"/>
              <a:gd name="connsiteX109" fmla="*/ 4232517 w 12192000"/>
              <a:gd name="connsiteY109" fmla="*/ 1852567 h 2237474"/>
              <a:gd name="connsiteX110" fmla="*/ 4191732 w 12192000"/>
              <a:gd name="connsiteY110" fmla="*/ 1857328 h 2237474"/>
              <a:gd name="connsiteX111" fmla="*/ 4065532 w 12192000"/>
              <a:gd name="connsiteY111" fmla="*/ 1855477 h 2237474"/>
              <a:gd name="connsiteX112" fmla="*/ 4028460 w 12192000"/>
              <a:gd name="connsiteY112" fmla="*/ 1855137 h 2237474"/>
              <a:gd name="connsiteX113" fmla="*/ 4002267 w 12192000"/>
              <a:gd name="connsiteY113" fmla="*/ 1852352 h 2237474"/>
              <a:gd name="connsiteX114" fmla="*/ 3931396 w 12192000"/>
              <a:gd name="connsiteY114" fmla="*/ 1858915 h 2237474"/>
              <a:gd name="connsiteX115" fmla="*/ 3812162 w 12192000"/>
              <a:gd name="connsiteY115" fmla="*/ 1875501 h 2237474"/>
              <a:gd name="connsiteX116" fmla="*/ 3729530 w 12192000"/>
              <a:gd name="connsiteY116" fmla="*/ 1864513 h 2237474"/>
              <a:gd name="connsiteX117" fmla="*/ 3680177 w 12192000"/>
              <a:gd name="connsiteY117" fmla="*/ 1881552 h 2237474"/>
              <a:gd name="connsiteX118" fmla="*/ 3567259 w 12192000"/>
              <a:gd name="connsiteY118" fmla="*/ 1893482 h 2237474"/>
              <a:gd name="connsiteX119" fmla="*/ 3405770 w 12192000"/>
              <a:gd name="connsiteY119" fmla="*/ 1904591 h 2237474"/>
              <a:gd name="connsiteX120" fmla="*/ 3280097 w 12192000"/>
              <a:gd name="connsiteY120" fmla="*/ 1919610 h 2237474"/>
              <a:gd name="connsiteX121" fmla="*/ 3123424 w 12192000"/>
              <a:gd name="connsiteY121" fmla="*/ 1952930 h 2237474"/>
              <a:gd name="connsiteX122" fmla="*/ 3009910 w 12192000"/>
              <a:gd name="connsiteY122" fmla="*/ 1957866 h 2237474"/>
              <a:gd name="connsiteX123" fmla="*/ 2995934 w 12192000"/>
              <a:gd name="connsiteY123" fmla="*/ 1967085 h 2237474"/>
              <a:gd name="connsiteX124" fmla="*/ 2980071 w 12192000"/>
              <a:gd name="connsiteY124" fmla="*/ 1972988 h 2237474"/>
              <a:gd name="connsiteX125" fmla="*/ 2978094 w 12192000"/>
              <a:gd name="connsiteY125" fmla="*/ 1972369 h 2237474"/>
              <a:gd name="connsiteX126" fmla="*/ 2942858 w 12192000"/>
              <a:gd name="connsiteY126" fmla="*/ 1981367 h 2237474"/>
              <a:gd name="connsiteX127" fmla="*/ 2875436 w 12192000"/>
              <a:gd name="connsiteY127" fmla="*/ 1996977 h 2237474"/>
              <a:gd name="connsiteX128" fmla="*/ 2874892 w 12192000"/>
              <a:gd name="connsiteY128" fmla="*/ 1996085 h 2237474"/>
              <a:gd name="connsiteX129" fmla="*/ 2864145 w 12192000"/>
              <a:gd name="connsiteY129" fmla="*/ 1994061 h 2237474"/>
              <a:gd name="connsiteX130" fmla="*/ 2843662 w 12192000"/>
              <a:gd name="connsiteY130" fmla="*/ 1992498 h 2237474"/>
              <a:gd name="connsiteX131" fmla="*/ 2796128 w 12192000"/>
              <a:gd name="connsiteY131" fmla="*/ 1976403 h 2237474"/>
              <a:gd name="connsiteX132" fmla="*/ 2756784 w 12192000"/>
              <a:gd name="connsiteY132" fmla="*/ 1985116 h 2237474"/>
              <a:gd name="connsiteX133" fmla="*/ 2748833 w 12192000"/>
              <a:gd name="connsiteY133" fmla="*/ 1986323 h 2237474"/>
              <a:gd name="connsiteX134" fmla="*/ 2748661 w 12192000"/>
              <a:gd name="connsiteY134" fmla="*/ 1986122 h 2237474"/>
              <a:gd name="connsiteX135" fmla="*/ 2740251 w 12192000"/>
              <a:gd name="connsiteY135" fmla="*/ 1986946 h 2237474"/>
              <a:gd name="connsiteX136" fmla="*/ 2718916 w 12192000"/>
              <a:gd name="connsiteY136" fmla="*/ 1990867 h 2237474"/>
              <a:gd name="connsiteX137" fmla="*/ 2713522 w 12192000"/>
              <a:gd name="connsiteY137" fmla="*/ 1990173 h 2237474"/>
              <a:gd name="connsiteX138" fmla="*/ 2680597 w 12192000"/>
              <a:gd name="connsiteY138" fmla="*/ 1984996 h 2237474"/>
              <a:gd name="connsiteX139" fmla="*/ 2578178 w 12192000"/>
              <a:gd name="connsiteY139" fmla="*/ 1990531 h 2237474"/>
              <a:gd name="connsiteX140" fmla="*/ 2476147 w 12192000"/>
              <a:gd name="connsiteY140" fmla="*/ 1998305 h 2237474"/>
              <a:gd name="connsiteX141" fmla="*/ 2373568 w 12192000"/>
              <a:gd name="connsiteY141" fmla="*/ 2003219 h 2237474"/>
              <a:gd name="connsiteX142" fmla="*/ 2321399 w 12192000"/>
              <a:gd name="connsiteY142" fmla="*/ 1989467 h 2237474"/>
              <a:gd name="connsiteX143" fmla="*/ 2315525 w 12192000"/>
              <a:gd name="connsiteY143" fmla="*/ 1989708 h 2237474"/>
              <a:gd name="connsiteX144" fmla="*/ 2300792 w 12192000"/>
              <a:gd name="connsiteY144" fmla="*/ 1994290 h 2237474"/>
              <a:gd name="connsiteX145" fmla="*/ 2295469 w 12192000"/>
              <a:gd name="connsiteY145" fmla="*/ 1996659 h 2237474"/>
              <a:gd name="connsiteX146" fmla="*/ 2287219 w 12192000"/>
              <a:gd name="connsiteY146" fmla="*/ 1998750 h 2237474"/>
              <a:gd name="connsiteX147" fmla="*/ 2286948 w 12192000"/>
              <a:gd name="connsiteY147" fmla="*/ 1998596 h 2237474"/>
              <a:gd name="connsiteX148" fmla="*/ 2243069 w 12192000"/>
              <a:gd name="connsiteY148" fmla="*/ 2015111 h 2237474"/>
              <a:gd name="connsiteX149" fmla="*/ 2186609 w 12192000"/>
              <a:gd name="connsiteY149" fmla="*/ 2008263 h 2237474"/>
              <a:gd name="connsiteX150" fmla="*/ 2164831 w 12192000"/>
              <a:gd name="connsiteY150" fmla="*/ 2010143 h 2237474"/>
              <a:gd name="connsiteX151" fmla="*/ 2152836 w 12192000"/>
              <a:gd name="connsiteY151" fmla="*/ 2010048 h 2237474"/>
              <a:gd name="connsiteX152" fmla="*/ 2117102 w 12192000"/>
              <a:gd name="connsiteY152" fmla="*/ 2023004 h 2237474"/>
              <a:gd name="connsiteX153" fmla="*/ 2111935 w 12192000"/>
              <a:gd name="connsiteY153" fmla="*/ 2023163 h 2237474"/>
              <a:gd name="connsiteX154" fmla="*/ 2089991 w 12192000"/>
              <a:gd name="connsiteY154" fmla="*/ 2034193 h 2237474"/>
              <a:gd name="connsiteX155" fmla="*/ 2058061 w 12192000"/>
              <a:gd name="connsiteY155" fmla="*/ 2047942 h 2237474"/>
              <a:gd name="connsiteX156" fmla="*/ 2055737 w 12192000"/>
              <a:gd name="connsiteY156" fmla="*/ 2047704 h 2237474"/>
              <a:gd name="connsiteX157" fmla="*/ 2042244 w 12192000"/>
              <a:gd name="connsiteY157" fmla="*/ 2055560 h 2237474"/>
              <a:gd name="connsiteX158" fmla="*/ 1976224 w 12192000"/>
              <a:gd name="connsiteY158" fmla="*/ 2074257 h 2237474"/>
              <a:gd name="connsiteX159" fmla="*/ 1877728 w 12192000"/>
              <a:gd name="connsiteY159" fmla="*/ 2101004 h 2237474"/>
              <a:gd name="connsiteX160" fmla="*/ 1759056 w 12192000"/>
              <a:gd name="connsiteY160" fmla="*/ 2125608 h 2237474"/>
              <a:gd name="connsiteX161" fmla="*/ 1637948 w 12192000"/>
              <a:gd name="connsiteY161" fmla="*/ 2172597 h 2237474"/>
              <a:gd name="connsiteX162" fmla="*/ 1434549 w 12192000"/>
              <a:gd name="connsiteY162" fmla="*/ 2234522 h 2237474"/>
              <a:gd name="connsiteX163" fmla="*/ 1398481 w 12192000"/>
              <a:gd name="connsiteY163" fmla="*/ 2237074 h 2237474"/>
              <a:gd name="connsiteX164" fmla="*/ 1398407 w 12192000"/>
              <a:gd name="connsiteY164" fmla="*/ 2237095 h 2237474"/>
              <a:gd name="connsiteX165" fmla="*/ 1370962 w 12192000"/>
              <a:gd name="connsiteY165" fmla="*/ 2237474 h 2237474"/>
              <a:gd name="connsiteX166" fmla="*/ 1356367 w 12192000"/>
              <a:gd name="connsiteY166" fmla="*/ 2235089 h 2237474"/>
              <a:gd name="connsiteX167" fmla="*/ 1324828 w 12192000"/>
              <a:gd name="connsiteY167" fmla="*/ 2231968 h 2237474"/>
              <a:gd name="connsiteX168" fmla="*/ 1297744 w 12192000"/>
              <a:gd name="connsiteY168" fmla="*/ 2235849 h 2237474"/>
              <a:gd name="connsiteX169" fmla="*/ 1286236 w 12192000"/>
              <a:gd name="connsiteY169" fmla="*/ 2233135 h 2237474"/>
              <a:gd name="connsiteX170" fmla="*/ 1283504 w 12192000"/>
              <a:gd name="connsiteY170" fmla="*/ 2233797 h 2237474"/>
              <a:gd name="connsiteX171" fmla="*/ 1279765 w 12192000"/>
              <a:gd name="connsiteY171" fmla="*/ 2229639 h 2237474"/>
              <a:gd name="connsiteX172" fmla="*/ 1195347 w 12192000"/>
              <a:gd name="connsiteY172" fmla="*/ 2212354 h 2237474"/>
              <a:gd name="connsiteX173" fmla="*/ 970251 w 12192000"/>
              <a:gd name="connsiteY173" fmla="*/ 2221029 h 2237474"/>
              <a:gd name="connsiteX174" fmla="*/ 812914 w 12192000"/>
              <a:gd name="connsiteY174" fmla="*/ 2202752 h 2237474"/>
              <a:gd name="connsiteX175" fmla="*/ 800195 w 12192000"/>
              <a:gd name="connsiteY175" fmla="*/ 2209407 h 2237474"/>
              <a:gd name="connsiteX176" fmla="*/ 784978 w 12192000"/>
              <a:gd name="connsiteY176" fmla="*/ 2212360 h 2237474"/>
              <a:gd name="connsiteX177" fmla="*/ 681987 w 12192000"/>
              <a:gd name="connsiteY177" fmla="*/ 2216757 h 2237474"/>
              <a:gd name="connsiteX178" fmla="*/ 669923 w 12192000"/>
              <a:gd name="connsiteY178" fmla="*/ 2211682 h 2237474"/>
              <a:gd name="connsiteX179" fmla="*/ 648680 w 12192000"/>
              <a:gd name="connsiteY179" fmla="*/ 2206229 h 2237474"/>
              <a:gd name="connsiteX180" fmla="*/ 597225 w 12192000"/>
              <a:gd name="connsiteY180" fmla="*/ 2180999 h 2237474"/>
              <a:gd name="connsiteX181" fmla="*/ 558449 w 12192000"/>
              <a:gd name="connsiteY181" fmla="*/ 2182346 h 2237474"/>
              <a:gd name="connsiteX182" fmla="*/ 550517 w 12192000"/>
              <a:gd name="connsiteY182" fmla="*/ 2182060 h 2237474"/>
              <a:gd name="connsiteX183" fmla="*/ 550309 w 12192000"/>
              <a:gd name="connsiteY183" fmla="*/ 2181825 h 2237474"/>
              <a:gd name="connsiteX184" fmla="*/ 541836 w 12192000"/>
              <a:gd name="connsiteY184" fmla="*/ 2181063 h 2237474"/>
              <a:gd name="connsiteX185" fmla="*/ 536057 w 12192000"/>
              <a:gd name="connsiteY185" fmla="*/ 2181537 h 2237474"/>
              <a:gd name="connsiteX186" fmla="*/ 520671 w 12192000"/>
              <a:gd name="connsiteY186" fmla="*/ 2180980 h 2237474"/>
              <a:gd name="connsiteX187" fmla="*/ 515024 w 12192000"/>
              <a:gd name="connsiteY187" fmla="*/ 2179258 h 2237474"/>
              <a:gd name="connsiteX188" fmla="*/ 512278 w 12192000"/>
              <a:gd name="connsiteY188" fmla="*/ 2176369 h 2237474"/>
              <a:gd name="connsiteX189" fmla="*/ 480419 w 12192000"/>
              <a:gd name="connsiteY189" fmla="*/ 2167807 h 2237474"/>
              <a:gd name="connsiteX190" fmla="*/ 413835 w 12192000"/>
              <a:gd name="connsiteY190" fmla="*/ 2156783 h 2237474"/>
              <a:gd name="connsiteX191" fmla="*/ 376513 w 12192000"/>
              <a:gd name="connsiteY191" fmla="*/ 2154014 h 2237474"/>
              <a:gd name="connsiteX192" fmla="*/ 273386 w 12192000"/>
              <a:gd name="connsiteY192" fmla="*/ 2142551 h 2237474"/>
              <a:gd name="connsiteX193" fmla="*/ 169207 w 12192000"/>
              <a:gd name="connsiteY193" fmla="*/ 2128100 h 2237474"/>
              <a:gd name="connsiteX194" fmla="*/ 93149 w 12192000"/>
              <a:gd name="connsiteY194" fmla="*/ 2105324 h 2237474"/>
              <a:gd name="connsiteX195" fmla="*/ 88109 w 12192000"/>
              <a:gd name="connsiteY195" fmla="*/ 2106704 h 2237474"/>
              <a:gd name="connsiteX196" fmla="*/ 80022 w 12192000"/>
              <a:gd name="connsiteY196" fmla="*/ 2107254 h 2237474"/>
              <a:gd name="connsiteX197" fmla="*/ 79717 w 12192000"/>
              <a:gd name="connsiteY197" fmla="*/ 2107046 h 2237474"/>
              <a:gd name="connsiteX198" fmla="*/ 72352 w 12192000"/>
              <a:gd name="connsiteY198" fmla="*/ 2107991 h 2237474"/>
              <a:gd name="connsiteX199" fmla="*/ 37645 w 12192000"/>
              <a:gd name="connsiteY199" fmla="*/ 2115401 h 2237474"/>
              <a:gd name="connsiteX200" fmla="*/ 4572 w 12192000"/>
              <a:gd name="connsiteY200" fmla="*/ 2111091 h 2237474"/>
              <a:gd name="connsiteX201" fmla="*/ 0 w 12192000"/>
              <a:gd name="connsiteY201" fmla="*/ 2110468 h 2237474"/>
              <a:gd name="connsiteX202" fmla="*/ 0 w 12192000"/>
              <a:gd name="connsiteY20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97513 w 12192000"/>
              <a:gd name="connsiteY87" fmla="*/ 1844718 h 2237474"/>
              <a:gd name="connsiteX88" fmla="*/ 5168852 w 12192000"/>
              <a:gd name="connsiteY88" fmla="*/ 1844846 h 2237474"/>
              <a:gd name="connsiteX89" fmla="*/ 5114927 w 12192000"/>
              <a:gd name="connsiteY89" fmla="*/ 1847827 h 2237474"/>
              <a:gd name="connsiteX90" fmla="*/ 5108970 w 12192000"/>
              <a:gd name="connsiteY90" fmla="*/ 1847935 h 2237474"/>
              <a:gd name="connsiteX91" fmla="*/ 5067961 w 12192000"/>
              <a:gd name="connsiteY91" fmla="*/ 1845917 h 2237474"/>
              <a:gd name="connsiteX92" fmla="*/ 5007075 w 12192000"/>
              <a:gd name="connsiteY92" fmla="*/ 1838626 h 2237474"/>
              <a:gd name="connsiteX93" fmla="*/ 4944087 w 12192000"/>
              <a:gd name="connsiteY93" fmla="*/ 1823332 h 2237474"/>
              <a:gd name="connsiteX94" fmla="*/ 4907662 w 12192000"/>
              <a:gd name="connsiteY94" fmla="*/ 1816900 h 2237474"/>
              <a:gd name="connsiteX95" fmla="*/ 4882386 w 12192000"/>
              <a:gd name="connsiteY95" fmla="*/ 1809844 h 2237474"/>
              <a:gd name="connsiteX96" fmla="*/ 4811440 w 12192000"/>
              <a:gd name="connsiteY96" fmla="*/ 1804655 h 2237474"/>
              <a:gd name="connsiteX97" fmla="*/ 4691075 w 12192000"/>
              <a:gd name="connsiteY97" fmla="*/ 1801389 h 2237474"/>
              <a:gd name="connsiteX98" fmla="*/ 4611738 w 12192000"/>
              <a:gd name="connsiteY98" fmla="*/ 1776964 h 2237474"/>
              <a:gd name="connsiteX99" fmla="*/ 4560070 w 12192000"/>
              <a:gd name="connsiteY99" fmla="*/ 1785640 h 2237474"/>
              <a:gd name="connsiteX100" fmla="*/ 4536503 w 12192000"/>
              <a:gd name="connsiteY100" fmla="*/ 1785334 h 2237474"/>
              <a:gd name="connsiteX101" fmla="*/ 4513724 w 12192000"/>
              <a:gd name="connsiteY101" fmla="*/ 1791996 h 2237474"/>
              <a:gd name="connsiteX102" fmla="*/ 4459810 w 12192000"/>
              <a:gd name="connsiteY102" fmla="*/ 1797886 h 2237474"/>
              <a:gd name="connsiteX103" fmla="*/ 4379064 w 12192000"/>
              <a:gd name="connsiteY103" fmla="*/ 1817177 h 2237474"/>
              <a:gd name="connsiteX104" fmla="*/ 4319209 w 12192000"/>
              <a:gd name="connsiteY104" fmla="*/ 1834833 h 2237474"/>
              <a:gd name="connsiteX105" fmla="*/ 4290981 w 12192000"/>
              <a:gd name="connsiteY105" fmla="*/ 1839677 h 2237474"/>
              <a:gd name="connsiteX106" fmla="*/ 4285792 w 12192000"/>
              <a:gd name="connsiteY106" fmla="*/ 1836231 h 2237474"/>
              <a:gd name="connsiteX107" fmla="*/ 4238372 w 12192000"/>
              <a:gd name="connsiteY107" fmla="*/ 1851480 h 2237474"/>
              <a:gd name="connsiteX108" fmla="*/ 4232517 w 12192000"/>
              <a:gd name="connsiteY108" fmla="*/ 1852567 h 2237474"/>
              <a:gd name="connsiteX109" fmla="*/ 4191732 w 12192000"/>
              <a:gd name="connsiteY109" fmla="*/ 1857328 h 2237474"/>
              <a:gd name="connsiteX110" fmla="*/ 4065532 w 12192000"/>
              <a:gd name="connsiteY110" fmla="*/ 1855477 h 2237474"/>
              <a:gd name="connsiteX111" fmla="*/ 4028460 w 12192000"/>
              <a:gd name="connsiteY111" fmla="*/ 1855137 h 2237474"/>
              <a:gd name="connsiteX112" fmla="*/ 4002267 w 12192000"/>
              <a:gd name="connsiteY112" fmla="*/ 1852352 h 2237474"/>
              <a:gd name="connsiteX113" fmla="*/ 3931396 w 12192000"/>
              <a:gd name="connsiteY113" fmla="*/ 1858915 h 2237474"/>
              <a:gd name="connsiteX114" fmla="*/ 3812162 w 12192000"/>
              <a:gd name="connsiteY114" fmla="*/ 1875501 h 2237474"/>
              <a:gd name="connsiteX115" fmla="*/ 3729530 w 12192000"/>
              <a:gd name="connsiteY115" fmla="*/ 1864513 h 2237474"/>
              <a:gd name="connsiteX116" fmla="*/ 3680177 w 12192000"/>
              <a:gd name="connsiteY116" fmla="*/ 1881552 h 2237474"/>
              <a:gd name="connsiteX117" fmla="*/ 3567259 w 12192000"/>
              <a:gd name="connsiteY117" fmla="*/ 1893482 h 2237474"/>
              <a:gd name="connsiteX118" fmla="*/ 3405770 w 12192000"/>
              <a:gd name="connsiteY118" fmla="*/ 1904591 h 2237474"/>
              <a:gd name="connsiteX119" fmla="*/ 3280097 w 12192000"/>
              <a:gd name="connsiteY119" fmla="*/ 1919610 h 2237474"/>
              <a:gd name="connsiteX120" fmla="*/ 3123424 w 12192000"/>
              <a:gd name="connsiteY120" fmla="*/ 1952930 h 2237474"/>
              <a:gd name="connsiteX121" fmla="*/ 3009910 w 12192000"/>
              <a:gd name="connsiteY121" fmla="*/ 1957866 h 2237474"/>
              <a:gd name="connsiteX122" fmla="*/ 2995934 w 12192000"/>
              <a:gd name="connsiteY122" fmla="*/ 1967085 h 2237474"/>
              <a:gd name="connsiteX123" fmla="*/ 2980071 w 12192000"/>
              <a:gd name="connsiteY123" fmla="*/ 1972988 h 2237474"/>
              <a:gd name="connsiteX124" fmla="*/ 2978094 w 12192000"/>
              <a:gd name="connsiteY124" fmla="*/ 1972369 h 2237474"/>
              <a:gd name="connsiteX125" fmla="*/ 2942858 w 12192000"/>
              <a:gd name="connsiteY125" fmla="*/ 1981367 h 2237474"/>
              <a:gd name="connsiteX126" fmla="*/ 2875436 w 12192000"/>
              <a:gd name="connsiteY126" fmla="*/ 1996977 h 2237474"/>
              <a:gd name="connsiteX127" fmla="*/ 2874892 w 12192000"/>
              <a:gd name="connsiteY127" fmla="*/ 1996085 h 2237474"/>
              <a:gd name="connsiteX128" fmla="*/ 2864145 w 12192000"/>
              <a:gd name="connsiteY128" fmla="*/ 1994061 h 2237474"/>
              <a:gd name="connsiteX129" fmla="*/ 2843662 w 12192000"/>
              <a:gd name="connsiteY129" fmla="*/ 1992498 h 2237474"/>
              <a:gd name="connsiteX130" fmla="*/ 2796128 w 12192000"/>
              <a:gd name="connsiteY130" fmla="*/ 1976403 h 2237474"/>
              <a:gd name="connsiteX131" fmla="*/ 2756784 w 12192000"/>
              <a:gd name="connsiteY131" fmla="*/ 1985116 h 2237474"/>
              <a:gd name="connsiteX132" fmla="*/ 2748833 w 12192000"/>
              <a:gd name="connsiteY132" fmla="*/ 1986323 h 2237474"/>
              <a:gd name="connsiteX133" fmla="*/ 2748661 w 12192000"/>
              <a:gd name="connsiteY133" fmla="*/ 1986122 h 2237474"/>
              <a:gd name="connsiteX134" fmla="*/ 2740251 w 12192000"/>
              <a:gd name="connsiteY134" fmla="*/ 1986946 h 2237474"/>
              <a:gd name="connsiteX135" fmla="*/ 2718916 w 12192000"/>
              <a:gd name="connsiteY135" fmla="*/ 1990867 h 2237474"/>
              <a:gd name="connsiteX136" fmla="*/ 2713522 w 12192000"/>
              <a:gd name="connsiteY136" fmla="*/ 1990173 h 2237474"/>
              <a:gd name="connsiteX137" fmla="*/ 2680597 w 12192000"/>
              <a:gd name="connsiteY137" fmla="*/ 1984996 h 2237474"/>
              <a:gd name="connsiteX138" fmla="*/ 2578178 w 12192000"/>
              <a:gd name="connsiteY138" fmla="*/ 1990531 h 2237474"/>
              <a:gd name="connsiteX139" fmla="*/ 2476147 w 12192000"/>
              <a:gd name="connsiteY139" fmla="*/ 1998305 h 2237474"/>
              <a:gd name="connsiteX140" fmla="*/ 2373568 w 12192000"/>
              <a:gd name="connsiteY140" fmla="*/ 2003219 h 2237474"/>
              <a:gd name="connsiteX141" fmla="*/ 2321399 w 12192000"/>
              <a:gd name="connsiteY141" fmla="*/ 1989467 h 2237474"/>
              <a:gd name="connsiteX142" fmla="*/ 2315525 w 12192000"/>
              <a:gd name="connsiteY142" fmla="*/ 1989708 h 2237474"/>
              <a:gd name="connsiteX143" fmla="*/ 2300792 w 12192000"/>
              <a:gd name="connsiteY143" fmla="*/ 1994290 h 2237474"/>
              <a:gd name="connsiteX144" fmla="*/ 2295469 w 12192000"/>
              <a:gd name="connsiteY144" fmla="*/ 1996659 h 2237474"/>
              <a:gd name="connsiteX145" fmla="*/ 2287219 w 12192000"/>
              <a:gd name="connsiteY145" fmla="*/ 1998750 h 2237474"/>
              <a:gd name="connsiteX146" fmla="*/ 2286948 w 12192000"/>
              <a:gd name="connsiteY146" fmla="*/ 1998596 h 2237474"/>
              <a:gd name="connsiteX147" fmla="*/ 2243069 w 12192000"/>
              <a:gd name="connsiteY147" fmla="*/ 2015111 h 2237474"/>
              <a:gd name="connsiteX148" fmla="*/ 2186609 w 12192000"/>
              <a:gd name="connsiteY148" fmla="*/ 2008263 h 2237474"/>
              <a:gd name="connsiteX149" fmla="*/ 2164831 w 12192000"/>
              <a:gd name="connsiteY149" fmla="*/ 2010143 h 2237474"/>
              <a:gd name="connsiteX150" fmla="*/ 2152836 w 12192000"/>
              <a:gd name="connsiteY150" fmla="*/ 2010048 h 2237474"/>
              <a:gd name="connsiteX151" fmla="*/ 2117102 w 12192000"/>
              <a:gd name="connsiteY151" fmla="*/ 2023004 h 2237474"/>
              <a:gd name="connsiteX152" fmla="*/ 2111935 w 12192000"/>
              <a:gd name="connsiteY152" fmla="*/ 2023163 h 2237474"/>
              <a:gd name="connsiteX153" fmla="*/ 2089991 w 12192000"/>
              <a:gd name="connsiteY153" fmla="*/ 2034193 h 2237474"/>
              <a:gd name="connsiteX154" fmla="*/ 2058061 w 12192000"/>
              <a:gd name="connsiteY154" fmla="*/ 2047942 h 2237474"/>
              <a:gd name="connsiteX155" fmla="*/ 2055737 w 12192000"/>
              <a:gd name="connsiteY155" fmla="*/ 2047704 h 2237474"/>
              <a:gd name="connsiteX156" fmla="*/ 2042244 w 12192000"/>
              <a:gd name="connsiteY156" fmla="*/ 2055560 h 2237474"/>
              <a:gd name="connsiteX157" fmla="*/ 1976224 w 12192000"/>
              <a:gd name="connsiteY157" fmla="*/ 2074257 h 2237474"/>
              <a:gd name="connsiteX158" fmla="*/ 1877728 w 12192000"/>
              <a:gd name="connsiteY158" fmla="*/ 2101004 h 2237474"/>
              <a:gd name="connsiteX159" fmla="*/ 1759056 w 12192000"/>
              <a:gd name="connsiteY159" fmla="*/ 2125608 h 2237474"/>
              <a:gd name="connsiteX160" fmla="*/ 1637948 w 12192000"/>
              <a:gd name="connsiteY160" fmla="*/ 2172597 h 2237474"/>
              <a:gd name="connsiteX161" fmla="*/ 1434549 w 12192000"/>
              <a:gd name="connsiteY161" fmla="*/ 2234522 h 2237474"/>
              <a:gd name="connsiteX162" fmla="*/ 1398481 w 12192000"/>
              <a:gd name="connsiteY162" fmla="*/ 2237074 h 2237474"/>
              <a:gd name="connsiteX163" fmla="*/ 1398407 w 12192000"/>
              <a:gd name="connsiteY163" fmla="*/ 2237095 h 2237474"/>
              <a:gd name="connsiteX164" fmla="*/ 1370962 w 12192000"/>
              <a:gd name="connsiteY164" fmla="*/ 2237474 h 2237474"/>
              <a:gd name="connsiteX165" fmla="*/ 1356367 w 12192000"/>
              <a:gd name="connsiteY165" fmla="*/ 2235089 h 2237474"/>
              <a:gd name="connsiteX166" fmla="*/ 1324828 w 12192000"/>
              <a:gd name="connsiteY166" fmla="*/ 2231968 h 2237474"/>
              <a:gd name="connsiteX167" fmla="*/ 1297744 w 12192000"/>
              <a:gd name="connsiteY167" fmla="*/ 2235849 h 2237474"/>
              <a:gd name="connsiteX168" fmla="*/ 1286236 w 12192000"/>
              <a:gd name="connsiteY168" fmla="*/ 2233135 h 2237474"/>
              <a:gd name="connsiteX169" fmla="*/ 1283504 w 12192000"/>
              <a:gd name="connsiteY169" fmla="*/ 2233797 h 2237474"/>
              <a:gd name="connsiteX170" fmla="*/ 1279765 w 12192000"/>
              <a:gd name="connsiteY170" fmla="*/ 2229639 h 2237474"/>
              <a:gd name="connsiteX171" fmla="*/ 1195347 w 12192000"/>
              <a:gd name="connsiteY171" fmla="*/ 2212354 h 2237474"/>
              <a:gd name="connsiteX172" fmla="*/ 970251 w 12192000"/>
              <a:gd name="connsiteY172" fmla="*/ 2221029 h 2237474"/>
              <a:gd name="connsiteX173" fmla="*/ 812914 w 12192000"/>
              <a:gd name="connsiteY173" fmla="*/ 2202752 h 2237474"/>
              <a:gd name="connsiteX174" fmla="*/ 800195 w 12192000"/>
              <a:gd name="connsiteY174" fmla="*/ 2209407 h 2237474"/>
              <a:gd name="connsiteX175" fmla="*/ 784978 w 12192000"/>
              <a:gd name="connsiteY175" fmla="*/ 2212360 h 2237474"/>
              <a:gd name="connsiteX176" fmla="*/ 681987 w 12192000"/>
              <a:gd name="connsiteY176" fmla="*/ 2216757 h 2237474"/>
              <a:gd name="connsiteX177" fmla="*/ 669923 w 12192000"/>
              <a:gd name="connsiteY177" fmla="*/ 2211682 h 2237474"/>
              <a:gd name="connsiteX178" fmla="*/ 648680 w 12192000"/>
              <a:gd name="connsiteY178" fmla="*/ 2206229 h 2237474"/>
              <a:gd name="connsiteX179" fmla="*/ 597225 w 12192000"/>
              <a:gd name="connsiteY179" fmla="*/ 2180999 h 2237474"/>
              <a:gd name="connsiteX180" fmla="*/ 558449 w 12192000"/>
              <a:gd name="connsiteY180" fmla="*/ 2182346 h 2237474"/>
              <a:gd name="connsiteX181" fmla="*/ 550517 w 12192000"/>
              <a:gd name="connsiteY181" fmla="*/ 2182060 h 2237474"/>
              <a:gd name="connsiteX182" fmla="*/ 550309 w 12192000"/>
              <a:gd name="connsiteY182" fmla="*/ 2181825 h 2237474"/>
              <a:gd name="connsiteX183" fmla="*/ 541836 w 12192000"/>
              <a:gd name="connsiteY183" fmla="*/ 2181063 h 2237474"/>
              <a:gd name="connsiteX184" fmla="*/ 536057 w 12192000"/>
              <a:gd name="connsiteY184" fmla="*/ 2181537 h 2237474"/>
              <a:gd name="connsiteX185" fmla="*/ 520671 w 12192000"/>
              <a:gd name="connsiteY185" fmla="*/ 2180980 h 2237474"/>
              <a:gd name="connsiteX186" fmla="*/ 515024 w 12192000"/>
              <a:gd name="connsiteY186" fmla="*/ 2179258 h 2237474"/>
              <a:gd name="connsiteX187" fmla="*/ 512278 w 12192000"/>
              <a:gd name="connsiteY187" fmla="*/ 2176369 h 2237474"/>
              <a:gd name="connsiteX188" fmla="*/ 480419 w 12192000"/>
              <a:gd name="connsiteY188" fmla="*/ 2167807 h 2237474"/>
              <a:gd name="connsiteX189" fmla="*/ 413835 w 12192000"/>
              <a:gd name="connsiteY189" fmla="*/ 2156783 h 2237474"/>
              <a:gd name="connsiteX190" fmla="*/ 376513 w 12192000"/>
              <a:gd name="connsiteY190" fmla="*/ 2154014 h 2237474"/>
              <a:gd name="connsiteX191" fmla="*/ 273386 w 12192000"/>
              <a:gd name="connsiteY191" fmla="*/ 2142551 h 2237474"/>
              <a:gd name="connsiteX192" fmla="*/ 169207 w 12192000"/>
              <a:gd name="connsiteY192" fmla="*/ 2128100 h 2237474"/>
              <a:gd name="connsiteX193" fmla="*/ 93149 w 12192000"/>
              <a:gd name="connsiteY193" fmla="*/ 2105324 h 2237474"/>
              <a:gd name="connsiteX194" fmla="*/ 88109 w 12192000"/>
              <a:gd name="connsiteY194" fmla="*/ 2106704 h 2237474"/>
              <a:gd name="connsiteX195" fmla="*/ 80022 w 12192000"/>
              <a:gd name="connsiteY195" fmla="*/ 2107254 h 2237474"/>
              <a:gd name="connsiteX196" fmla="*/ 79717 w 12192000"/>
              <a:gd name="connsiteY196" fmla="*/ 2107046 h 2237474"/>
              <a:gd name="connsiteX197" fmla="*/ 72352 w 12192000"/>
              <a:gd name="connsiteY197" fmla="*/ 2107991 h 2237474"/>
              <a:gd name="connsiteX198" fmla="*/ 37645 w 12192000"/>
              <a:gd name="connsiteY198" fmla="*/ 2115401 h 2237474"/>
              <a:gd name="connsiteX199" fmla="*/ 4572 w 12192000"/>
              <a:gd name="connsiteY199" fmla="*/ 2111091 h 2237474"/>
              <a:gd name="connsiteX200" fmla="*/ 0 w 12192000"/>
              <a:gd name="connsiteY200" fmla="*/ 2110468 h 2237474"/>
              <a:gd name="connsiteX201" fmla="*/ 0 w 12192000"/>
              <a:gd name="connsiteY20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68852 w 12192000"/>
              <a:gd name="connsiteY87" fmla="*/ 1844846 h 2237474"/>
              <a:gd name="connsiteX88" fmla="*/ 5114927 w 12192000"/>
              <a:gd name="connsiteY88" fmla="*/ 1847827 h 2237474"/>
              <a:gd name="connsiteX89" fmla="*/ 5108970 w 12192000"/>
              <a:gd name="connsiteY89" fmla="*/ 1847935 h 2237474"/>
              <a:gd name="connsiteX90" fmla="*/ 5067961 w 12192000"/>
              <a:gd name="connsiteY90" fmla="*/ 1845917 h 2237474"/>
              <a:gd name="connsiteX91" fmla="*/ 5007075 w 12192000"/>
              <a:gd name="connsiteY91" fmla="*/ 1838626 h 2237474"/>
              <a:gd name="connsiteX92" fmla="*/ 4944087 w 12192000"/>
              <a:gd name="connsiteY92" fmla="*/ 1823332 h 2237474"/>
              <a:gd name="connsiteX93" fmla="*/ 4907662 w 12192000"/>
              <a:gd name="connsiteY93" fmla="*/ 1816900 h 2237474"/>
              <a:gd name="connsiteX94" fmla="*/ 4882386 w 12192000"/>
              <a:gd name="connsiteY94" fmla="*/ 1809844 h 2237474"/>
              <a:gd name="connsiteX95" fmla="*/ 4811440 w 12192000"/>
              <a:gd name="connsiteY95" fmla="*/ 1804655 h 2237474"/>
              <a:gd name="connsiteX96" fmla="*/ 4691075 w 12192000"/>
              <a:gd name="connsiteY96" fmla="*/ 1801389 h 2237474"/>
              <a:gd name="connsiteX97" fmla="*/ 4611738 w 12192000"/>
              <a:gd name="connsiteY97" fmla="*/ 1776964 h 2237474"/>
              <a:gd name="connsiteX98" fmla="*/ 4560070 w 12192000"/>
              <a:gd name="connsiteY98" fmla="*/ 1785640 h 2237474"/>
              <a:gd name="connsiteX99" fmla="*/ 4536503 w 12192000"/>
              <a:gd name="connsiteY99" fmla="*/ 1785334 h 2237474"/>
              <a:gd name="connsiteX100" fmla="*/ 4513724 w 12192000"/>
              <a:gd name="connsiteY100" fmla="*/ 1791996 h 2237474"/>
              <a:gd name="connsiteX101" fmla="*/ 4459810 w 12192000"/>
              <a:gd name="connsiteY101" fmla="*/ 1797886 h 2237474"/>
              <a:gd name="connsiteX102" fmla="*/ 4379064 w 12192000"/>
              <a:gd name="connsiteY102" fmla="*/ 1817177 h 2237474"/>
              <a:gd name="connsiteX103" fmla="*/ 4319209 w 12192000"/>
              <a:gd name="connsiteY103" fmla="*/ 1834833 h 2237474"/>
              <a:gd name="connsiteX104" fmla="*/ 4290981 w 12192000"/>
              <a:gd name="connsiteY104" fmla="*/ 1839677 h 2237474"/>
              <a:gd name="connsiteX105" fmla="*/ 4285792 w 12192000"/>
              <a:gd name="connsiteY105" fmla="*/ 1836231 h 2237474"/>
              <a:gd name="connsiteX106" fmla="*/ 4238372 w 12192000"/>
              <a:gd name="connsiteY106" fmla="*/ 1851480 h 2237474"/>
              <a:gd name="connsiteX107" fmla="*/ 4232517 w 12192000"/>
              <a:gd name="connsiteY107" fmla="*/ 1852567 h 2237474"/>
              <a:gd name="connsiteX108" fmla="*/ 4191732 w 12192000"/>
              <a:gd name="connsiteY108" fmla="*/ 1857328 h 2237474"/>
              <a:gd name="connsiteX109" fmla="*/ 4065532 w 12192000"/>
              <a:gd name="connsiteY109" fmla="*/ 1855477 h 2237474"/>
              <a:gd name="connsiteX110" fmla="*/ 4028460 w 12192000"/>
              <a:gd name="connsiteY110" fmla="*/ 1855137 h 2237474"/>
              <a:gd name="connsiteX111" fmla="*/ 4002267 w 12192000"/>
              <a:gd name="connsiteY111" fmla="*/ 1852352 h 2237474"/>
              <a:gd name="connsiteX112" fmla="*/ 3931396 w 12192000"/>
              <a:gd name="connsiteY112" fmla="*/ 1858915 h 2237474"/>
              <a:gd name="connsiteX113" fmla="*/ 3812162 w 12192000"/>
              <a:gd name="connsiteY113" fmla="*/ 1875501 h 2237474"/>
              <a:gd name="connsiteX114" fmla="*/ 3729530 w 12192000"/>
              <a:gd name="connsiteY114" fmla="*/ 1864513 h 2237474"/>
              <a:gd name="connsiteX115" fmla="*/ 3680177 w 12192000"/>
              <a:gd name="connsiteY115" fmla="*/ 1881552 h 2237474"/>
              <a:gd name="connsiteX116" fmla="*/ 3567259 w 12192000"/>
              <a:gd name="connsiteY116" fmla="*/ 1893482 h 2237474"/>
              <a:gd name="connsiteX117" fmla="*/ 3405770 w 12192000"/>
              <a:gd name="connsiteY117" fmla="*/ 1904591 h 2237474"/>
              <a:gd name="connsiteX118" fmla="*/ 3280097 w 12192000"/>
              <a:gd name="connsiteY118" fmla="*/ 1919610 h 2237474"/>
              <a:gd name="connsiteX119" fmla="*/ 3123424 w 12192000"/>
              <a:gd name="connsiteY119" fmla="*/ 1952930 h 2237474"/>
              <a:gd name="connsiteX120" fmla="*/ 3009910 w 12192000"/>
              <a:gd name="connsiteY120" fmla="*/ 1957866 h 2237474"/>
              <a:gd name="connsiteX121" fmla="*/ 2995934 w 12192000"/>
              <a:gd name="connsiteY121" fmla="*/ 1967085 h 2237474"/>
              <a:gd name="connsiteX122" fmla="*/ 2980071 w 12192000"/>
              <a:gd name="connsiteY122" fmla="*/ 1972988 h 2237474"/>
              <a:gd name="connsiteX123" fmla="*/ 2978094 w 12192000"/>
              <a:gd name="connsiteY123" fmla="*/ 1972369 h 2237474"/>
              <a:gd name="connsiteX124" fmla="*/ 2942858 w 12192000"/>
              <a:gd name="connsiteY124" fmla="*/ 1981367 h 2237474"/>
              <a:gd name="connsiteX125" fmla="*/ 2875436 w 12192000"/>
              <a:gd name="connsiteY125" fmla="*/ 1996977 h 2237474"/>
              <a:gd name="connsiteX126" fmla="*/ 2874892 w 12192000"/>
              <a:gd name="connsiteY126" fmla="*/ 1996085 h 2237474"/>
              <a:gd name="connsiteX127" fmla="*/ 2864145 w 12192000"/>
              <a:gd name="connsiteY127" fmla="*/ 1994061 h 2237474"/>
              <a:gd name="connsiteX128" fmla="*/ 2843662 w 12192000"/>
              <a:gd name="connsiteY128" fmla="*/ 1992498 h 2237474"/>
              <a:gd name="connsiteX129" fmla="*/ 2796128 w 12192000"/>
              <a:gd name="connsiteY129" fmla="*/ 1976403 h 2237474"/>
              <a:gd name="connsiteX130" fmla="*/ 2756784 w 12192000"/>
              <a:gd name="connsiteY130" fmla="*/ 1985116 h 2237474"/>
              <a:gd name="connsiteX131" fmla="*/ 2748833 w 12192000"/>
              <a:gd name="connsiteY131" fmla="*/ 1986323 h 2237474"/>
              <a:gd name="connsiteX132" fmla="*/ 2748661 w 12192000"/>
              <a:gd name="connsiteY132" fmla="*/ 1986122 h 2237474"/>
              <a:gd name="connsiteX133" fmla="*/ 2740251 w 12192000"/>
              <a:gd name="connsiteY133" fmla="*/ 1986946 h 2237474"/>
              <a:gd name="connsiteX134" fmla="*/ 2718916 w 12192000"/>
              <a:gd name="connsiteY134" fmla="*/ 1990867 h 2237474"/>
              <a:gd name="connsiteX135" fmla="*/ 2713522 w 12192000"/>
              <a:gd name="connsiteY135" fmla="*/ 1990173 h 2237474"/>
              <a:gd name="connsiteX136" fmla="*/ 2680597 w 12192000"/>
              <a:gd name="connsiteY136" fmla="*/ 1984996 h 2237474"/>
              <a:gd name="connsiteX137" fmla="*/ 2578178 w 12192000"/>
              <a:gd name="connsiteY137" fmla="*/ 1990531 h 2237474"/>
              <a:gd name="connsiteX138" fmla="*/ 2476147 w 12192000"/>
              <a:gd name="connsiteY138" fmla="*/ 1998305 h 2237474"/>
              <a:gd name="connsiteX139" fmla="*/ 2373568 w 12192000"/>
              <a:gd name="connsiteY139" fmla="*/ 2003219 h 2237474"/>
              <a:gd name="connsiteX140" fmla="*/ 2321399 w 12192000"/>
              <a:gd name="connsiteY140" fmla="*/ 1989467 h 2237474"/>
              <a:gd name="connsiteX141" fmla="*/ 2315525 w 12192000"/>
              <a:gd name="connsiteY141" fmla="*/ 1989708 h 2237474"/>
              <a:gd name="connsiteX142" fmla="*/ 2300792 w 12192000"/>
              <a:gd name="connsiteY142" fmla="*/ 1994290 h 2237474"/>
              <a:gd name="connsiteX143" fmla="*/ 2295469 w 12192000"/>
              <a:gd name="connsiteY143" fmla="*/ 1996659 h 2237474"/>
              <a:gd name="connsiteX144" fmla="*/ 2287219 w 12192000"/>
              <a:gd name="connsiteY144" fmla="*/ 1998750 h 2237474"/>
              <a:gd name="connsiteX145" fmla="*/ 2286948 w 12192000"/>
              <a:gd name="connsiteY145" fmla="*/ 1998596 h 2237474"/>
              <a:gd name="connsiteX146" fmla="*/ 2243069 w 12192000"/>
              <a:gd name="connsiteY146" fmla="*/ 2015111 h 2237474"/>
              <a:gd name="connsiteX147" fmla="*/ 2186609 w 12192000"/>
              <a:gd name="connsiteY147" fmla="*/ 2008263 h 2237474"/>
              <a:gd name="connsiteX148" fmla="*/ 2164831 w 12192000"/>
              <a:gd name="connsiteY148" fmla="*/ 2010143 h 2237474"/>
              <a:gd name="connsiteX149" fmla="*/ 2152836 w 12192000"/>
              <a:gd name="connsiteY149" fmla="*/ 2010048 h 2237474"/>
              <a:gd name="connsiteX150" fmla="*/ 2117102 w 12192000"/>
              <a:gd name="connsiteY150" fmla="*/ 2023004 h 2237474"/>
              <a:gd name="connsiteX151" fmla="*/ 2111935 w 12192000"/>
              <a:gd name="connsiteY151" fmla="*/ 2023163 h 2237474"/>
              <a:gd name="connsiteX152" fmla="*/ 2089991 w 12192000"/>
              <a:gd name="connsiteY152" fmla="*/ 2034193 h 2237474"/>
              <a:gd name="connsiteX153" fmla="*/ 2058061 w 12192000"/>
              <a:gd name="connsiteY153" fmla="*/ 2047942 h 2237474"/>
              <a:gd name="connsiteX154" fmla="*/ 2055737 w 12192000"/>
              <a:gd name="connsiteY154" fmla="*/ 2047704 h 2237474"/>
              <a:gd name="connsiteX155" fmla="*/ 2042244 w 12192000"/>
              <a:gd name="connsiteY155" fmla="*/ 2055560 h 2237474"/>
              <a:gd name="connsiteX156" fmla="*/ 1976224 w 12192000"/>
              <a:gd name="connsiteY156" fmla="*/ 2074257 h 2237474"/>
              <a:gd name="connsiteX157" fmla="*/ 1877728 w 12192000"/>
              <a:gd name="connsiteY157" fmla="*/ 2101004 h 2237474"/>
              <a:gd name="connsiteX158" fmla="*/ 1759056 w 12192000"/>
              <a:gd name="connsiteY158" fmla="*/ 2125608 h 2237474"/>
              <a:gd name="connsiteX159" fmla="*/ 1637948 w 12192000"/>
              <a:gd name="connsiteY159" fmla="*/ 2172597 h 2237474"/>
              <a:gd name="connsiteX160" fmla="*/ 1434549 w 12192000"/>
              <a:gd name="connsiteY160" fmla="*/ 2234522 h 2237474"/>
              <a:gd name="connsiteX161" fmla="*/ 1398481 w 12192000"/>
              <a:gd name="connsiteY161" fmla="*/ 2237074 h 2237474"/>
              <a:gd name="connsiteX162" fmla="*/ 1398407 w 12192000"/>
              <a:gd name="connsiteY162" fmla="*/ 2237095 h 2237474"/>
              <a:gd name="connsiteX163" fmla="*/ 1370962 w 12192000"/>
              <a:gd name="connsiteY163" fmla="*/ 2237474 h 2237474"/>
              <a:gd name="connsiteX164" fmla="*/ 1356367 w 12192000"/>
              <a:gd name="connsiteY164" fmla="*/ 2235089 h 2237474"/>
              <a:gd name="connsiteX165" fmla="*/ 1324828 w 12192000"/>
              <a:gd name="connsiteY165" fmla="*/ 2231968 h 2237474"/>
              <a:gd name="connsiteX166" fmla="*/ 1297744 w 12192000"/>
              <a:gd name="connsiteY166" fmla="*/ 2235849 h 2237474"/>
              <a:gd name="connsiteX167" fmla="*/ 1286236 w 12192000"/>
              <a:gd name="connsiteY167" fmla="*/ 2233135 h 2237474"/>
              <a:gd name="connsiteX168" fmla="*/ 1283504 w 12192000"/>
              <a:gd name="connsiteY168" fmla="*/ 2233797 h 2237474"/>
              <a:gd name="connsiteX169" fmla="*/ 1279765 w 12192000"/>
              <a:gd name="connsiteY169" fmla="*/ 2229639 h 2237474"/>
              <a:gd name="connsiteX170" fmla="*/ 1195347 w 12192000"/>
              <a:gd name="connsiteY170" fmla="*/ 2212354 h 2237474"/>
              <a:gd name="connsiteX171" fmla="*/ 970251 w 12192000"/>
              <a:gd name="connsiteY171" fmla="*/ 2221029 h 2237474"/>
              <a:gd name="connsiteX172" fmla="*/ 812914 w 12192000"/>
              <a:gd name="connsiteY172" fmla="*/ 2202752 h 2237474"/>
              <a:gd name="connsiteX173" fmla="*/ 800195 w 12192000"/>
              <a:gd name="connsiteY173" fmla="*/ 2209407 h 2237474"/>
              <a:gd name="connsiteX174" fmla="*/ 784978 w 12192000"/>
              <a:gd name="connsiteY174" fmla="*/ 2212360 h 2237474"/>
              <a:gd name="connsiteX175" fmla="*/ 681987 w 12192000"/>
              <a:gd name="connsiteY175" fmla="*/ 2216757 h 2237474"/>
              <a:gd name="connsiteX176" fmla="*/ 669923 w 12192000"/>
              <a:gd name="connsiteY176" fmla="*/ 2211682 h 2237474"/>
              <a:gd name="connsiteX177" fmla="*/ 648680 w 12192000"/>
              <a:gd name="connsiteY177" fmla="*/ 2206229 h 2237474"/>
              <a:gd name="connsiteX178" fmla="*/ 597225 w 12192000"/>
              <a:gd name="connsiteY178" fmla="*/ 2180999 h 2237474"/>
              <a:gd name="connsiteX179" fmla="*/ 558449 w 12192000"/>
              <a:gd name="connsiteY179" fmla="*/ 2182346 h 2237474"/>
              <a:gd name="connsiteX180" fmla="*/ 550517 w 12192000"/>
              <a:gd name="connsiteY180" fmla="*/ 2182060 h 2237474"/>
              <a:gd name="connsiteX181" fmla="*/ 550309 w 12192000"/>
              <a:gd name="connsiteY181" fmla="*/ 2181825 h 2237474"/>
              <a:gd name="connsiteX182" fmla="*/ 541836 w 12192000"/>
              <a:gd name="connsiteY182" fmla="*/ 2181063 h 2237474"/>
              <a:gd name="connsiteX183" fmla="*/ 536057 w 12192000"/>
              <a:gd name="connsiteY183" fmla="*/ 2181537 h 2237474"/>
              <a:gd name="connsiteX184" fmla="*/ 520671 w 12192000"/>
              <a:gd name="connsiteY184" fmla="*/ 2180980 h 2237474"/>
              <a:gd name="connsiteX185" fmla="*/ 515024 w 12192000"/>
              <a:gd name="connsiteY185" fmla="*/ 2179258 h 2237474"/>
              <a:gd name="connsiteX186" fmla="*/ 512278 w 12192000"/>
              <a:gd name="connsiteY186" fmla="*/ 2176369 h 2237474"/>
              <a:gd name="connsiteX187" fmla="*/ 480419 w 12192000"/>
              <a:gd name="connsiteY187" fmla="*/ 2167807 h 2237474"/>
              <a:gd name="connsiteX188" fmla="*/ 413835 w 12192000"/>
              <a:gd name="connsiteY188" fmla="*/ 2156783 h 2237474"/>
              <a:gd name="connsiteX189" fmla="*/ 376513 w 12192000"/>
              <a:gd name="connsiteY189" fmla="*/ 2154014 h 2237474"/>
              <a:gd name="connsiteX190" fmla="*/ 273386 w 12192000"/>
              <a:gd name="connsiteY190" fmla="*/ 2142551 h 2237474"/>
              <a:gd name="connsiteX191" fmla="*/ 169207 w 12192000"/>
              <a:gd name="connsiteY191" fmla="*/ 2128100 h 2237474"/>
              <a:gd name="connsiteX192" fmla="*/ 93149 w 12192000"/>
              <a:gd name="connsiteY192" fmla="*/ 2105324 h 2237474"/>
              <a:gd name="connsiteX193" fmla="*/ 88109 w 12192000"/>
              <a:gd name="connsiteY193" fmla="*/ 2106704 h 2237474"/>
              <a:gd name="connsiteX194" fmla="*/ 80022 w 12192000"/>
              <a:gd name="connsiteY194" fmla="*/ 2107254 h 2237474"/>
              <a:gd name="connsiteX195" fmla="*/ 79717 w 12192000"/>
              <a:gd name="connsiteY195" fmla="*/ 2107046 h 2237474"/>
              <a:gd name="connsiteX196" fmla="*/ 72352 w 12192000"/>
              <a:gd name="connsiteY196" fmla="*/ 2107991 h 2237474"/>
              <a:gd name="connsiteX197" fmla="*/ 37645 w 12192000"/>
              <a:gd name="connsiteY197" fmla="*/ 2115401 h 2237474"/>
              <a:gd name="connsiteX198" fmla="*/ 4572 w 12192000"/>
              <a:gd name="connsiteY198" fmla="*/ 2111091 h 2237474"/>
              <a:gd name="connsiteX199" fmla="*/ 0 w 12192000"/>
              <a:gd name="connsiteY199" fmla="*/ 2110468 h 2237474"/>
              <a:gd name="connsiteX200" fmla="*/ 0 w 12192000"/>
              <a:gd name="connsiteY20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364192 w 12192000"/>
              <a:gd name="connsiteY85" fmla="*/ 1826074 h 2237474"/>
              <a:gd name="connsiteX86" fmla="*/ 5259633 w 12192000"/>
              <a:gd name="connsiteY86" fmla="*/ 1837160 h 2237474"/>
              <a:gd name="connsiteX87" fmla="*/ 5149802 w 12192000"/>
              <a:gd name="connsiteY87" fmla="*/ 1844846 h 2237474"/>
              <a:gd name="connsiteX88" fmla="*/ 5114927 w 12192000"/>
              <a:gd name="connsiteY88" fmla="*/ 1847827 h 2237474"/>
              <a:gd name="connsiteX89" fmla="*/ 5108970 w 12192000"/>
              <a:gd name="connsiteY89" fmla="*/ 1847935 h 2237474"/>
              <a:gd name="connsiteX90" fmla="*/ 5067961 w 12192000"/>
              <a:gd name="connsiteY90" fmla="*/ 1845917 h 2237474"/>
              <a:gd name="connsiteX91" fmla="*/ 5007075 w 12192000"/>
              <a:gd name="connsiteY91" fmla="*/ 1838626 h 2237474"/>
              <a:gd name="connsiteX92" fmla="*/ 4944087 w 12192000"/>
              <a:gd name="connsiteY92" fmla="*/ 1823332 h 2237474"/>
              <a:gd name="connsiteX93" fmla="*/ 4907662 w 12192000"/>
              <a:gd name="connsiteY93" fmla="*/ 1816900 h 2237474"/>
              <a:gd name="connsiteX94" fmla="*/ 4882386 w 12192000"/>
              <a:gd name="connsiteY94" fmla="*/ 1809844 h 2237474"/>
              <a:gd name="connsiteX95" fmla="*/ 4811440 w 12192000"/>
              <a:gd name="connsiteY95" fmla="*/ 1804655 h 2237474"/>
              <a:gd name="connsiteX96" fmla="*/ 4691075 w 12192000"/>
              <a:gd name="connsiteY96" fmla="*/ 1801389 h 2237474"/>
              <a:gd name="connsiteX97" fmla="*/ 4611738 w 12192000"/>
              <a:gd name="connsiteY97" fmla="*/ 1776964 h 2237474"/>
              <a:gd name="connsiteX98" fmla="*/ 4560070 w 12192000"/>
              <a:gd name="connsiteY98" fmla="*/ 1785640 h 2237474"/>
              <a:gd name="connsiteX99" fmla="*/ 4536503 w 12192000"/>
              <a:gd name="connsiteY99" fmla="*/ 1785334 h 2237474"/>
              <a:gd name="connsiteX100" fmla="*/ 4513724 w 12192000"/>
              <a:gd name="connsiteY100" fmla="*/ 1791996 h 2237474"/>
              <a:gd name="connsiteX101" fmla="*/ 4459810 w 12192000"/>
              <a:gd name="connsiteY101" fmla="*/ 1797886 h 2237474"/>
              <a:gd name="connsiteX102" fmla="*/ 4379064 w 12192000"/>
              <a:gd name="connsiteY102" fmla="*/ 1817177 h 2237474"/>
              <a:gd name="connsiteX103" fmla="*/ 4319209 w 12192000"/>
              <a:gd name="connsiteY103" fmla="*/ 1834833 h 2237474"/>
              <a:gd name="connsiteX104" fmla="*/ 4290981 w 12192000"/>
              <a:gd name="connsiteY104" fmla="*/ 1839677 h 2237474"/>
              <a:gd name="connsiteX105" fmla="*/ 4285792 w 12192000"/>
              <a:gd name="connsiteY105" fmla="*/ 1836231 h 2237474"/>
              <a:gd name="connsiteX106" fmla="*/ 4238372 w 12192000"/>
              <a:gd name="connsiteY106" fmla="*/ 1851480 h 2237474"/>
              <a:gd name="connsiteX107" fmla="*/ 4232517 w 12192000"/>
              <a:gd name="connsiteY107" fmla="*/ 1852567 h 2237474"/>
              <a:gd name="connsiteX108" fmla="*/ 4191732 w 12192000"/>
              <a:gd name="connsiteY108" fmla="*/ 1857328 h 2237474"/>
              <a:gd name="connsiteX109" fmla="*/ 4065532 w 12192000"/>
              <a:gd name="connsiteY109" fmla="*/ 1855477 h 2237474"/>
              <a:gd name="connsiteX110" fmla="*/ 4028460 w 12192000"/>
              <a:gd name="connsiteY110" fmla="*/ 1855137 h 2237474"/>
              <a:gd name="connsiteX111" fmla="*/ 4002267 w 12192000"/>
              <a:gd name="connsiteY111" fmla="*/ 1852352 h 2237474"/>
              <a:gd name="connsiteX112" fmla="*/ 3931396 w 12192000"/>
              <a:gd name="connsiteY112" fmla="*/ 1858915 h 2237474"/>
              <a:gd name="connsiteX113" fmla="*/ 3812162 w 12192000"/>
              <a:gd name="connsiteY113" fmla="*/ 1875501 h 2237474"/>
              <a:gd name="connsiteX114" fmla="*/ 3729530 w 12192000"/>
              <a:gd name="connsiteY114" fmla="*/ 1864513 h 2237474"/>
              <a:gd name="connsiteX115" fmla="*/ 3680177 w 12192000"/>
              <a:gd name="connsiteY115" fmla="*/ 1881552 h 2237474"/>
              <a:gd name="connsiteX116" fmla="*/ 3567259 w 12192000"/>
              <a:gd name="connsiteY116" fmla="*/ 1893482 h 2237474"/>
              <a:gd name="connsiteX117" fmla="*/ 3405770 w 12192000"/>
              <a:gd name="connsiteY117" fmla="*/ 1904591 h 2237474"/>
              <a:gd name="connsiteX118" fmla="*/ 3280097 w 12192000"/>
              <a:gd name="connsiteY118" fmla="*/ 1919610 h 2237474"/>
              <a:gd name="connsiteX119" fmla="*/ 3123424 w 12192000"/>
              <a:gd name="connsiteY119" fmla="*/ 1952930 h 2237474"/>
              <a:gd name="connsiteX120" fmla="*/ 3009910 w 12192000"/>
              <a:gd name="connsiteY120" fmla="*/ 1957866 h 2237474"/>
              <a:gd name="connsiteX121" fmla="*/ 2995934 w 12192000"/>
              <a:gd name="connsiteY121" fmla="*/ 1967085 h 2237474"/>
              <a:gd name="connsiteX122" fmla="*/ 2980071 w 12192000"/>
              <a:gd name="connsiteY122" fmla="*/ 1972988 h 2237474"/>
              <a:gd name="connsiteX123" fmla="*/ 2978094 w 12192000"/>
              <a:gd name="connsiteY123" fmla="*/ 1972369 h 2237474"/>
              <a:gd name="connsiteX124" fmla="*/ 2942858 w 12192000"/>
              <a:gd name="connsiteY124" fmla="*/ 1981367 h 2237474"/>
              <a:gd name="connsiteX125" fmla="*/ 2875436 w 12192000"/>
              <a:gd name="connsiteY125" fmla="*/ 1996977 h 2237474"/>
              <a:gd name="connsiteX126" fmla="*/ 2874892 w 12192000"/>
              <a:gd name="connsiteY126" fmla="*/ 1996085 h 2237474"/>
              <a:gd name="connsiteX127" fmla="*/ 2864145 w 12192000"/>
              <a:gd name="connsiteY127" fmla="*/ 1994061 h 2237474"/>
              <a:gd name="connsiteX128" fmla="*/ 2843662 w 12192000"/>
              <a:gd name="connsiteY128" fmla="*/ 1992498 h 2237474"/>
              <a:gd name="connsiteX129" fmla="*/ 2796128 w 12192000"/>
              <a:gd name="connsiteY129" fmla="*/ 1976403 h 2237474"/>
              <a:gd name="connsiteX130" fmla="*/ 2756784 w 12192000"/>
              <a:gd name="connsiteY130" fmla="*/ 1985116 h 2237474"/>
              <a:gd name="connsiteX131" fmla="*/ 2748833 w 12192000"/>
              <a:gd name="connsiteY131" fmla="*/ 1986323 h 2237474"/>
              <a:gd name="connsiteX132" fmla="*/ 2748661 w 12192000"/>
              <a:gd name="connsiteY132" fmla="*/ 1986122 h 2237474"/>
              <a:gd name="connsiteX133" fmla="*/ 2740251 w 12192000"/>
              <a:gd name="connsiteY133" fmla="*/ 1986946 h 2237474"/>
              <a:gd name="connsiteX134" fmla="*/ 2718916 w 12192000"/>
              <a:gd name="connsiteY134" fmla="*/ 1990867 h 2237474"/>
              <a:gd name="connsiteX135" fmla="*/ 2713522 w 12192000"/>
              <a:gd name="connsiteY135" fmla="*/ 1990173 h 2237474"/>
              <a:gd name="connsiteX136" fmla="*/ 2680597 w 12192000"/>
              <a:gd name="connsiteY136" fmla="*/ 1984996 h 2237474"/>
              <a:gd name="connsiteX137" fmla="*/ 2578178 w 12192000"/>
              <a:gd name="connsiteY137" fmla="*/ 1990531 h 2237474"/>
              <a:gd name="connsiteX138" fmla="*/ 2476147 w 12192000"/>
              <a:gd name="connsiteY138" fmla="*/ 1998305 h 2237474"/>
              <a:gd name="connsiteX139" fmla="*/ 2373568 w 12192000"/>
              <a:gd name="connsiteY139" fmla="*/ 2003219 h 2237474"/>
              <a:gd name="connsiteX140" fmla="*/ 2321399 w 12192000"/>
              <a:gd name="connsiteY140" fmla="*/ 1989467 h 2237474"/>
              <a:gd name="connsiteX141" fmla="*/ 2315525 w 12192000"/>
              <a:gd name="connsiteY141" fmla="*/ 1989708 h 2237474"/>
              <a:gd name="connsiteX142" fmla="*/ 2300792 w 12192000"/>
              <a:gd name="connsiteY142" fmla="*/ 1994290 h 2237474"/>
              <a:gd name="connsiteX143" fmla="*/ 2295469 w 12192000"/>
              <a:gd name="connsiteY143" fmla="*/ 1996659 h 2237474"/>
              <a:gd name="connsiteX144" fmla="*/ 2287219 w 12192000"/>
              <a:gd name="connsiteY144" fmla="*/ 1998750 h 2237474"/>
              <a:gd name="connsiteX145" fmla="*/ 2286948 w 12192000"/>
              <a:gd name="connsiteY145" fmla="*/ 1998596 h 2237474"/>
              <a:gd name="connsiteX146" fmla="*/ 2243069 w 12192000"/>
              <a:gd name="connsiteY146" fmla="*/ 2015111 h 2237474"/>
              <a:gd name="connsiteX147" fmla="*/ 2186609 w 12192000"/>
              <a:gd name="connsiteY147" fmla="*/ 2008263 h 2237474"/>
              <a:gd name="connsiteX148" fmla="*/ 2164831 w 12192000"/>
              <a:gd name="connsiteY148" fmla="*/ 2010143 h 2237474"/>
              <a:gd name="connsiteX149" fmla="*/ 2152836 w 12192000"/>
              <a:gd name="connsiteY149" fmla="*/ 2010048 h 2237474"/>
              <a:gd name="connsiteX150" fmla="*/ 2117102 w 12192000"/>
              <a:gd name="connsiteY150" fmla="*/ 2023004 h 2237474"/>
              <a:gd name="connsiteX151" fmla="*/ 2111935 w 12192000"/>
              <a:gd name="connsiteY151" fmla="*/ 2023163 h 2237474"/>
              <a:gd name="connsiteX152" fmla="*/ 2089991 w 12192000"/>
              <a:gd name="connsiteY152" fmla="*/ 2034193 h 2237474"/>
              <a:gd name="connsiteX153" fmla="*/ 2058061 w 12192000"/>
              <a:gd name="connsiteY153" fmla="*/ 2047942 h 2237474"/>
              <a:gd name="connsiteX154" fmla="*/ 2055737 w 12192000"/>
              <a:gd name="connsiteY154" fmla="*/ 2047704 h 2237474"/>
              <a:gd name="connsiteX155" fmla="*/ 2042244 w 12192000"/>
              <a:gd name="connsiteY155" fmla="*/ 2055560 h 2237474"/>
              <a:gd name="connsiteX156" fmla="*/ 1976224 w 12192000"/>
              <a:gd name="connsiteY156" fmla="*/ 2074257 h 2237474"/>
              <a:gd name="connsiteX157" fmla="*/ 1877728 w 12192000"/>
              <a:gd name="connsiteY157" fmla="*/ 2101004 h 2237474"/>
              <a:gd name="connsiteX158" fmla="*/ 1759056 w 12192000"/>
              <a:gd name="connsiteY158" fmla="*/ 2125608 h 2237474"/>
              <a:gd name="connsiteX159" fmla="*/ 1637948 w 12192000"/>
              <a:gd name="connsiteY159" fmla="*/ 2172597 h 2237474"/>
              <a:gd name="connsiteX160" fmla="*/ 1434549 w 12192000"/>
              <a:gd name="connsiteY160" fmla="*/ 2234522 h 2237474"/>
              <a:gd name="connsiteX161" fmla="*/ 1398481 w 12192000"/>
              <a:gd name="connsiteY161" fmla="*/ 2237074 h 2237474"/>
              <a:gd name="connsiteX162" fmla="*/ 1398407 w 12192000"/>
              <a:gd name="connsiteY162" fmla="*/ 2237095 h 2237474"/>
              <a:gd name="connsiteX163" fmla="*/ 1370962 w 12192000"/>
              <a:gd name="connsiteY163" fmla="*/ 2237474 h 2237474"/>
              <a:gd name="connsiteX164" fmla="*/ 1356367 w 12192000"/>
              <a:gd name="connsiteY164" fmla="*/ 2235089 h 2237474"/>
              <a:gd name="connsiteX165" fmla="*/ 1324828 w 12192000"/>
              <a:gd name="connsiteY165" fmla="*/ 2231968 h 2237474"/>
              <a:gd name="connsiteX166" fmla="*/ 1297744 w 12192000"/>
              <a:gd name="connsiteY166" fmla="*/ 2235849 h 2237474"/>
              <a:gd name="connsiteX167" fmla="*/ 1286236 w 12192000"/>
              <a:gd name="connsiteY167" fmla="*/ 2233135 h 2237474"/>
              <a:gd name="connsiteX168" fmla="*/ 1283504 w 12192000"/>
              <a:gd name="connsiteY168" fmla="*/ 2233797 h 2237474"/>
              <a:gd name="connsiteX169" fmla="*/ 1279765 w 12192000"/>
              <a:gd name="connsiteY169" fmla="*/ 2229639 h 2237474"/>
              <a:gd name="connsiteX170" fmla="*/ 1195347 w 12192000"/>
              <a:gd name="connsiteY170" fmla="*/ 2212354 h 2237474"/>
              <a:gd name="connsiteX171" fmla="*/ 970251 w 12192000"/>
              <a:gd name="connsiteY171" fmla="*/ 2221029 h 2237474"/>
              <a:gd name="connsiteX172" fmla="*/ 812914 w 12192000"/>
              <a:gd name="connsiteY172" fmla="*/ 2202752 h 2237474"/>
              <a:gd name="connsiteX173" fmla="*/ 800195 w 12192000"/>
              <a:gd name="connsiteY173" fmla="*/ 2209407 h 2237474"/>
              <a:gd name="connsiteX174" fmla="*/ 784978 w 12192000"/>
              <a:gd name="connsiteY174" fmla="*/ 2212360 h 2237474"/>
              <a:gd name="connsiteX175" fmla="*/ 681987 w 12192000"/>
              <a:gd name="connsiteY175" fmla="*/ 2216757 h 2237474"/>
              <a:gd name="connsiteX176" fmla="*/ 669923 w 12192000"/>
              <a:gd name="connsiteY176" fmla="*/ 2211682 h 2237474"/>
              <a:gd name="connsiteX177" fmla="*/ 648680 w 12192000"/>
              <a:gd name="connsiteY177" fmla="*/ 2206229 h 2237474"/>
              <a:gd name="connsiteX178" fmla="*/ 597225 w 12192000"/>
              <a:gd name="connsiteY178" fmla="*/ 2180999 h 2237474"/>
              <a:gd name="connsiteX179" fmla="*/ 558449 w 12192000"/>
              <a:gd name="connsiteY179" fmla="*/ 2182346 h 2237474"/>
              <a:gd name="connsiteX180" fmla="*/ 550517 w 12192000"/>
              <a:gd name="connsiteY180" fmla="*/ 2182060 h 2237474"/>
              <a:gd name="connsiteX181" fmla="*/ 550309 w 12192000"/>
              <a:gd name="connsiteY181" fmla="*/ 2181825 h 2237474"/>
              <a:gd name="connsiteX182" fmla="*/ 541836 w 12192000"/>
              <a:gd name="connsiteY182" fmla="*/ 2181063 h 2237474"/>
              <a:gd name="connsiteX183" fmla="*/ 536057 w 12192000"/>
              <a:gd name="connsiteY183" fmla="*/ 2181537 h 2237474"/>
              <a:gd name="connsiteX184" fmla="*/ 520671 w 12192000"/>
              <a:gd name="connsiteY184" fmla="*/ 2180980 h 2237474"/>
              <a:gd name="connsiteX185" fmla="*/ 515024 w 12192000"/>
              <a:gd name="connsiteY185" fmla="*/ 2179258 h 2237474"/>
              <a:gd name="connsiteX186" fmla="*/ 512278 w 12192000"/>
              <a:gd name="connsiteY186" fmla="*/ 2176369 h 2237474"/>
              <a:gd name="connsiteX187" fmla="*/ 480419 w 12192000"/>
              <a:gd name="connsiteY187" fmla="*/ 2167807 h 2237474"/>
              <a:gd name="connsiteX188" fmla="*/ 413835 w 12192000"/>
              <a:gd name="connsiteY188" fmla="*/ 2156783 h 2237474"/>
              <a:gd name="connsiteX189" fmla="*/ 376513 w 12192000"/>
              <a:gd name="connsiteY189" fmla="*/ 2154014 h 2237474"/>
              <a:gd name="connsiteX190" fmla="*/ 273386 w 12192000"/>
              <a:gd name="connsiteY190" fmla="*/ 2142551 h 2237474"/>
              <a:gd name="connsiteX191" fmla="*/ 169207 w 12192000"/>
              <a:gd name="connsiteY191" fmla="*/ 2128100 h 2237474"/>
              <a:gd name="connsiteX192" fmla="*/ 93149 w 12192000"/>
              <a:gd name="connsiteY192" fmla="*/ 2105324 h 2237474"/>
              <a:gd name="connsiteX193" fmla="*/ 88109 w 12192000"/>
              <a:gd name="connsiteY193" fmla="*/ 2106704 h 2237474"/>
              <a:gd name="connsiteX194" fmla="*/ 80022 w 12192000"/>
              <a:gd name="connsiteY194" fmla="*/ 2107254 h 2237474"/>
              <a:gd name="connsiteX195" fmla="*/ 79717 w 12192000"/>
              <a:gd name="connsiteY195" fmla="*/ 2107046 h 2237474"/>
              <a:gd name="connsiteX196" fmla="*/ 72352 w 12192000"/>
              <a:gd name="connsiteY196" fmla="*/ 2107991 h 2237474"/>
              <a:gd name="connsiteX197" fmla="*/ 37645 w 12192000"/>
              <a:gd name="connsiteY197" fmla="*/ 2115401 h 2237474"/>
              <a:gd name="connsiteX198" fmla="*/ 4572 w 12192000"/>
              <a:gd name="connsiteY198" fmla="*/ 2111091 h 2237474"/>
              <a:gd name="connsiteX199" fmla="*/ 0 w 12192000"/>
              <a:gd name="connsiteY199" fmla="*/ 2110468 h 2237474"/>
              <a:gd name="connsiteX200" fmla="*/ 0 w 12192000"/>
              <a:gd name="connsiteY20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59633 w 12192000"/>
              <a:gd name="connsiteY85" fmla="*/ 183716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59633 w 12192000"/>
              <a:gd name="connsiteY85" fmla="*/ 183716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85792 w 12192000"/>
              <a:gd name="connsiteY104" fmla="*/ 1836231 h 2237474"/>
              <a:gd name="connsiteX105" fmla="*/ 4238372 w 12192000"/>
              <a:gd name="connsiteY105" fmla="*/ 1851480 h 2237474"/>
              <a:gd name="connsiteX106" fmla="*/ 4232517 w 12192000"/>
              <a:gd name="connsiteY106" fmla="*/ 1852567 h 2237474"/>
              <a:gd name="connsiteX107" fmla="*/ 4191732 w 12192000"/>
              <a:gd name="connsiteY107" fmla="*/ 1857328 h 2237474"/>
              <a:gd name="connsiteX108" fmla="*/ 4065532 w 12192000"/>
              <a:gd name="connsiteY108" fmla="*/ 1855477 h 2237474"/>
              <a:gd name="connsiteX109" fmla="*/ 4028460 w 12192000"/>
              <a:gd name="connsiteY109" fmla="*/ 1855137 h 2237474"/>
              <a:gd name="connsiteX110" fmla="*/ 4002267 w 12192000"/>
              <a:gd name="connsiteY110" fmla="*/ 1852352 h 2237474"/>
              <a:gd name="connsiteX111" fmla="*/ 3931396 w 12192000"/>
              <a:gd name="connsiteY111" fmla="*/ 1858915 h 2237474"/>
              <a:gd name="connsiteX112" fmla="*/ 3812162 w 12192000"/>
              <a:gd name="connsiteY112" fmla="*/ 1875501 h 2237474"/>
              <a:gd name="connsiteX113" fmla="*/ 3729530 w 12192000"/>
              <a:gd name="connsiteY113" fmla="*/ 1864513 h 2237474"/>
              <a:gd name="connsiteX114" fmla="*/ 3680177 w 12192000"/>
              <a:gd name="connsiteY114" fmla="*/ 1881552 h 2237474"/>
              <a:gd name="connsiteX115" fmla="*/ 3567259 w 12192000"/>
              <a:gd name="connsiteY115" fmla="*/ 1893482 h 2237474"/>
              <a:gd name="connsiteX116" fmla="*/ 3405770 w 12192000"/>
              <a:gd name="connsiteY116" fmla="*/ 1904591 h 2237474"/>
              <a:gd name="connsiteX117" fmla="*/ 3280097 w 12192000"/>
              <a:gd name="connsiteY117" fmla="*/ 1919610 h 2237474"/>
              <a:gd name="connsiteX118" fmla="*/ 3123424 w 12192000"/>
              <a:gd name="connsiteY118" fmla="*/ 1952930 h 2237474"/>
              <a:gd name="connsiteX119" fmla="*/ 3009910 w 12192000"/>
              <a:gd name="connsiteY119" fmla="*/ 1957866 h 2237474"/>
              <a:gd name="connsiteX120" fmla="*/ 2995934 w 12192000"/>
              <a:gd name="connsiteY120" fmla="*/ 1967085 h 2237474"/>
              <a:gd name="connsiteX121" fmla="*/ 2980071 w 12192000"/>
              <a:gd name="connsiteY121" fmla="*/ 1972988 h 2237474"/>
              <a:gd name="connsiteX122" fmla="*/ 2978094 w 12192000"/>
              <a:gd name="connsiteY122" fmla="*/ 1972369 h 2237474"/>
              <a:gd name="connsiteX123" fmla="*/ 2942858 w 12192000"/>
              <a:gd name="connsiteY123" fmla="*/ 1981367 h 2237474"/>
              <a:gd name="connsiteX124" fmla="*/ 2875436 w 12192000"/>
              <a:gd name="connsiteY124" fmla="*/ 1996977 h 2237474"/>
              <a:gd name="connsiteX125" fmla="*/ 2874892 w 12192000"/>
              <a:gd name="connsiteY125" fmla="*/ 1996085 h 2237474"/>
              <a:gd name="connsiteX126" fmla="*/ 2864145 w 12192000"/>
              <a:gd name="connsiteY126" fmla="*/ 1994061 h 2237474"/>
              <a:gd name="connsiteX127" fmla="*/ 2843662 w 12192000"/>
              <a:gd name="connsiteY127" fmla="*/ 1992498 h 2237474"/>
              <a:gd name="connsiteX128" fmla="*/ 2796128 w 12192000"/>
              <a:gd name="connsiteY128" fmla="*/ 1976403 h 2237474"/>
              <a:gd name="connsiteX129" fmla="*/ 2756784 w 12192000"/>
              <a:gd name="connsiteY129" fmla="*/ 1985116 h 2237474"/>
              <a:gd name="connsiteX130" fmla="*/ 2748833 w 12192000"/>
              <a:gd name="connsiteY130" fmla="*/ 1986323 h 2237474"/>
              <a:gd name="connsiteX131" fmla="*/ 2748661 w 12192000"/>
              <a:gd name="connsiteY131" fmla="*/ 1986122 h 2237474"/>
              <a:gd name="connsiteX132" fmla="*/ 2740251 w 12192000"/>
              <a:gd name="connsiteY132" fmla="*/ 1986946 h 2237474"/>
              <a:gd name="connsiteX133" fmla="*/ 2718916 w 12192000"/>
              <a:gd name="connsiteY133" fmla="*/ 1990867 h 2237474"/>
              <a:gd name="connsiteX134" fmla="*/ 2713522 w 12192000"/>
              <a:gd name="connsiteY134" fmla="*/ 1990173 h 2237474"/>
              <a:gd name="connsiteX135" fmla="*/ 2680597 w 12192000"/>
              <a:gd name="connsiteY135" fmla="*/ 1984996 h 2237474"/>
              <a:gd name="connsiteX136" fmla="*/ 2578178 w 12192000"/>
              <a:gd name="connsiteY136" fmla="*/ 1990531 h 2237474"/>
              <a:gd name="connsiteX137" fmla="*/ 2476147 w 12192000"/>
              <a:gd name="connsiteY137" fmla="*/ 1998305 h 2237474"/>
              <a:gd name="connsiteX138" fmla="*/ 2373568 w 12192000"/>
              <a:gd name="connsiteY138" fmla="*/ 2003219 h 2237474"/>
              <a:gd name="connsiteX139" fmla="*/ 2321399 w 12192000"/>
              <a:gd name="connsiteY139" fmla="*/ 1989467 h 2237474"/>
              <a:gd name="connsiteX140" fmla="*/ 2315525 w 12192000"/>
              <a:gd name="connsiteY140" fmla="*/ 1989708 h 2237474"/>
              <a:gd name="connsiteX141" fmla="*/ 2300792 w 12192000"/>
              <a:gd name="connsiteY141" fmla="*/ 1994290 h 2237474"/>
              <a:gd name="connsiteX142" fmla="*/ 2295469 w 12192000"/>
              <a:gd name="connsiteY142" fmla="*/ 1996659 h 2237474"/>
              <a:gd name="connsiteX143" fmla="*/ 2287219 w 12192000"/>
              <a:gd name="connsiteY143" fmla="*/ 1998750 h 2237474"/>
              <a:gd name="connsiteX144" fmla="*/ 2286948 w 12192000"/>
              <a:gd name="connsiteY144" fmla="*/ 1998596 h 2237474"/>
              <a:gd name="connsiteX145" fmla="*/ 2243069 w 12192000"/>
              <a:gd name="connsiteY145" fmla="*/ 2015111 h 2237474"/>
              <a:gd name="connsiteX146" fmla="*/ 2186609 w 12192000"/>
              <a:gd name="connsiteY146" fmla="*/ 2008263 h 2237474"/>
              <a:gd name="connsiteX147" fmla="*/ 2164831 w 12192000"/>
              <a:gd name="connsiteY147" fmla="*/ 2010143 h 2237474"/>
              <a:gd name="connsiteX148" fmla="*/ 2152836 w 12192000"/>
              <a:gd name="connsiteY148" fmla="*/ 2010048 h 2237474"/>
              <a:gd name="connsiteX149" fmla="*/ 2117102 w 12192000"/>
              <a:gd name="connsiteY149" fmla="*/ 2023004 h 2237474"/>
              <a:gd name="connsiteX150" fmla="*/ 2111935 w 12192000"/>
              <a:gd name="connsiteY150" fmla="*/ 2023163 h 2237474"/>
              <a:gd name="connsiteX151" fmla="*/ 2089991 w 12192000"/>
              <a:gd name="connsiteY151" fmla="*/ 2034193 h 2237474"/>
              <a:gd name="connsiteX152" fmla="*/ 2058061 w 12192000"/>
              <a:gd name="connsiteY152" fmla="*/ 2047942 h 2237474"/>
              <a:gd name="connsiteX153" fmla="*/ 2055737 w 12192000"/>
              <a:gd name="connsiteY153" fmla="*/ 2047704 h 2237474"/>
              <a:gd name="connsiteX154" fmla="*/ 2042244 w 12192000"/>
              <a:gd name="connsiteY154" fmla="*/ 2055560 h 2237474"/>
              <a:gd name="connsiteX155" fmla="*/ 1976224 w 12192000"/>
              <a:gd name="connsiteY155" fmla="*/ 2074257 h 2237474"/>
              <a:gd name="connsiteX156" fmla="*/ 1877728 w 12192000"/>
              <a:gd name="connsiteY156" fmla="*/ 2101004 h 2237474"/>
              <a:gd name="connsiteX157" fmla="*/ 1759056 w 12192000"/>
              <a:gd name="connsiteY157" fmla="*/ 2125608 h 2237474"/>
              <a:gd name="connsiteX158" fmla="*/ 1637948 w 12192000"/>
              <a:gd name="connsiteY158" fmla="*/ 2172597 h 2237474"/>
              <a:gd name="connsiteX159" fmla="*/ 1434549 w 12192000"/>
              <a:gd name="connsiteY159" fmla="*/ 2234522 h 2237474"/>
              <a:gd name="connsiteX160" fmla="*/ 1398481 w 12192000"/>
              <a:gd name="connsiteY160" fmla="*/ 2237074 h 2237474"/>
              <a:gd name="connsiteX161" fmla="*/ 1398407 w 12192000"/>
              <a:gd name="connsiteY161" fmla="*/ 2237095 h 2237474"/>
              <a:gd name="connsiteX162" fmla="*/ 1370962 w 12192000"/>
              <a:gd name="connsiteY162" fmla="*/ 2237474 h 2237474"/>
              <a:gd name="connsiteX163" fmla="*/ 1356367 w 12192000"/>
              <a:gd name="connsiteY163" fmla="*/ 2235089 h 2237474"/>
              <a:gd name="connsiteX164" fmla="*/ 1324828 w 12192000"/>
              <a:gd name="connsiteY164" fmla="*/ 2231968 h 2237474"/>
              <a:gd name="connsiteX165" fmla="*/ 1297744 w 12192000"/>
              <a:gd name="connsiteY165" fmla="*/ 2235849 h 2237474"/>
              <a:gd name="connsiteX166" fmla="*/ 1286236 w 12192000"/>
              <a:gd name="connsiteY166" fmla="*/ 2233135 h 2237474"/>
              <a:gd name="connsiteX167" fmla="*/ 1283504 w 12192000"/>
              <a:gd name="connsiteY167" fmla="*/ 2233797 h 2237474"/>
              <a:gd name="connsiteX168" fmla="*/ 1279765 w 12192000"/>
              <a:gd name="connsiteY168" fmla="*/ 2229639 h 2237474"/>
              <a:gd name="connsiteX169" fmla="*/ 1195347 w 12192000"/>
              <a:gd name="connsiteY169" fmla="*/ 2212354 h 2237474"/>
              <a:gd name="connsiteX170" fmla="*/ 970251 w 12192000"/>
              <a:gd name="connsiteY170" fmla="*/ 2221029 h 2237474"/>
              <a:gd name="connsiteX171" fmla="*/ 812914 w 12192000"/>
              <a:gd name="connsiteY171" fmla="*/ 2202752 h 2237474"/>
              <a:gd name="connsiteX172" fmla="*/ 800195 w 12192000"/>
              <a:gd name="connsiteY172" fmla="*/ 2209407 h 2237474"/>
              <a:gd name="connsiteX173" fmla="*/ 784978 w 12192000"/>
              <a:gd name="connsiteY173" fmla="*/ 2212360 h 2237474"/>
              <a:gd name="connsiteX174" fmla="*/ 681987 w 12192000"/>
              <a:gd name="connsiteY174" fmla="*/ 2216757 h 2237474"/>
              <a:gd name="connsiteX175" fmla="*/ 669923 w 12192000"/>
              <a:gd name="connsiteY175" fmla="*/ 2211682 h 2237474"/>
              <a:gd name="connsiteX176" fmla="*/ 648680 w 12192000"/>
              <a:gd name="connsiteY176" fmla="*/ 2206229 h 2237474"/>
              <a:gd name="connsiteX177" fmla="*/ 597225 w 12192000"/>
              <a:gd name="connsiteY177" fmla="*/ 2180999 h 2237474"/>
              <a:gd name="connsiteX178" fmla="*/ 558449 w 12192000"/>
              <a:gd name="connsiteY178" fmla="*/ 2182346 h 2237474"/>
              <a:gd name="connsiteX179" fmla="*/ 550517 w 12192000"/>
              <a:gd name="connsiteY179" fmla="*/ 2182060 h 2237474"/>
              <a:gd name="connsiteX180" fmla="*/ 550309 w 12192000"/>
              <a:gd name="connsiteY180" fmla="*/ 2181825 h 2237474"/>
              <a:gd name="connsiteX181" fmla="*/ 541836 w 12192000"/>
              <a:gd name="connsiteY181" fmla="*/ 2181063 h 2237474"/>
              <a:gd name="connsiteX182" fmla="*/ 536057 w 12192000"/>
              <a:gd name="connsiteY182" fmla="*/ 2181537 h 2237474"/>
              <a:gd name="connsiteX183" fmla="*/ 520671 w 12192000"/>
              <a:gd name="connsiteY183" fmla="*/ 2180980 h 2237474"/>
              <a:gd name="connsiteX184" fmla="*/ 515024 w 12192000"/>
              <a:gd name="connsiteY184" fmla="*/ 2179258 h 2237474"/>
              <a:gd name="connsiteX185" fmla="*/ 512278 w 12192000"/>
              <a:gd name="connsiteY185" fmla="*/ 2176369 h 2237474"/>
              <a:gd name="connsiteX186" fmla="*/ 480419 w 12192000"/>
              <a:gd name="connsiteY186" fmla="*/ 2167807 h 2237474"/>
              <a:gd name="connsiteX187" fmla="*/ 413835 w 12192000"/>
              <a:gd name="connsiteY187" fmla="*/ 2156783 h 2237474"/>
              <a:gd name="connsiteX188" fmla="*/ 376513 w 12192000"/>
              <a:gd name="connsiteY188" fmla="*/ 2154014 h 2237474"/>
              <a:gd name="connsiteX189" fmla="*/ 273386 w 12192000"/>
              <a:gd name="connsiteY189" fmla="*/ 2142551 h 2237474"/>
              <a:gd name="connsiteX190" fmla="*/ 169207 w 12192000"/>
              <a:gd name="connsiteY190" fmla="*/ 2128100 h 2237474"/>
              <a:gd name="connsiteX191" fmla="*/ 93149 w 12192000"/>
              <a:gd name="connsiteY191" fmla="*/ 2105324 h 2237474"/>
              <a:gd name="connsiteX192" fmla="*/ 88109 w 12192000"/>
              <a:gd name="connsiteY192" fmla="*/ 2106704 h 2237474"/>
              <a:gd name="connsiteX193" fmla="*/ 80022 w 12192000"/>
              <a:gd name="connsiteY193" fmla="*/ 2107254 h 2237474"/>
              <a:gd name="connsiteX194" fmla="*/ 79717 w 12192000"/>
              <a:gd name="connsiteY194" fmla="*/ 2107046 h 2237474"/>
              <a:gd name="connsiteX195" fmla="*/ 72352 w 12192000"/>
              <a:gd name="connsiteY195" fmla="*/ 2107991 h 2237474"/>
              <a:gd name="connsiteX196" fmla="*/ 37645 w 12192000"/>
              <a:gd name="connsiteY196" fmla="*/ 2115401 h 2237474"/>
              <a:gd name="connsiteX197" fmla="*/ 4572 w 12192000"/>
              <a:gd name="connsiteY197" fmla="*/ 2111091 h 2237474"/>
              <a:gd name="connsiteX198" fmla="*/ 0 w 12192000"/>
              <a:gd name="connsiteY198" fmla="*/ 2110468 h 2237474"/>
              <a:gd name="connsiteX199" fmla="*/ 0 w 12192000"/>
              <a:gd name="connsiteY19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319209 w 12192000"/>
              <a:gd name="connsiteY102" fmla="*/ 1834833 h 2237474"/>
              <a:gd name="connsiteX103" fmla="*/ 4290981 w 12192000"/>
              <a:gd name="connsiteY103" fmla="*/ 1839677 h 2237474"/>
              <a:gd name="connsiteX104" fmla="*/ 4238372 w 12192000"/>
              <a:gd name="connsiteY104" fmla="*/ 1851480 h 2237474"/>
              <a:gd name="connsiteX105" fmla="*/ 4232517 w 12192000"/>
              <a:gd name="connsiteY105" fmla="*/ 1852567 h 2237474"/>
              <a:gd name="connsiteX106" fmla="*/ 4191732 w 12192000"/>
              <a:gd name="connsiteY106" fmla="*/ 1857328 h 2237474"/>
              <a:gd name="connsiteX107" fmla="*/ 4065532 w 12192000"/>
              <a:gd name="connsiteY107" fmla="*/ 1855477 h 2237474"/>
              <a:gd name="connsiteX108" fmla="*/ 4028460 w 12192000"/>
              <a:gd name="connsiteY108" fmla="*/ 1855137 h 2237474"/>
              <a:gd name="connsiteX109" fmla="*/ 4002267 w 12192000"/>
              <a:gd name="connsiteY109" fmla="*/ 1852352 h 2237474"/>
              <a:gd name="connsiteX110" fmla="*/ 3931396 w 12192000"/>
              <a:gd name="connsiteY110" fmla="*/ 1858915 h 2237474"/>
              <a:gd name="connsiteX111" fmla="*/ 3812162 w 12192000"/>
              <a:gd name="connsiteY111" fmla="*/ 1875501 h 2237474"/>
              <a:gd name="connsiteX112" fmla="*/ 3729530 w 12192000"/>
              <a:gd name="connsiteY112" fmla="*/ 1864513 h 2237474"/>
              <a:gd name="connsiteX113" fmla="*/ 3680177 w 12192000"/>
              <a:gd name="connsiteY113" fmla="*/ 1881552 h 2237474"/>
              <a:gd name="connsiteX114" fmla="*/ 3567259 w 12192000"/>
              <a:gd name="connsiteY114" fmla="*/ 1893482 h 2237474"/>
              <a:gd name="connsiteX115" fmla="*/ 3405770 w 12192000"/>
              <a:gd name="connsiteY115" fmla="*/ 1904591 h 2237474"/>
              <a:gd name="connsiteX116" fmla="*/ 3280097 w 12192000"/>
              <a:gd name="connsiteY116" fmla="*/ 1919610 h 2237474"/>
              <a:gd name="connsiteX117" fmla="*/ 3123424 w 12192000"/>
              <a:gd name="connsiteY117" fmla="*/ 1952930 h 2237474"/>
              <a:gd name="connsiteX118" fmla="*/ 3009910 w 12192000"/>
              <a:gd name="connsiteY118" fmla="*/ 1957866 h 2237474"/>
              <a:gd name="connsiteX119" fmla="*/ 2995934 w 12192000"/>
              <a:gd name="connsiteY119" fmla="*/ 1967085 h 2237474"/>
              <a:gd name="connsiteX120" fmla="*/ 2980071 w 12192000"/>
              <a:gd name="connsiteY120" fmla="*/ 1972988 h 2237474"/>
              <a:gd name="connsiteX121" fmla="*/ 2978094 w 12192000"/>
              <a:gd name="connsiteY121" fmla="*/ 1972369 h 2237474"/>
              <a:gd name="connsiteX122" fmla="*/ 2942858 w 12192000"/>
              <a:gd name="connsiteY122" fmla="*/ 1981367 h 2237474"/>
              <a:gd name="connsiteX123" fmla="*/ 2875436 w 12192000"/>
              <a:gd name="connsiteY123" fmla="*/ 1996977 h 2237474"/>
              <a:gd name="connsiteX124" fmla="*/ 2874892 w 12192000"/>
              <a:gd name="connsiteY124" fmla="*/ 1996085 h 2237474"/>
              <a:gd name="connsiteX125" fmla="*/ 2864145 w 12192000"/>
              <a:gd name="connsiteY125" fmla="*/ 1994061 h 2237474"/>
              <a:gd name="connsiteX126" fmla="*/ 2843662 w 12192000"/>
              <a:gd name="connsiteY126" fmla="*/ 1992498 h 2237474"/>
              <a:gd name="connsiteX127" fmla="*/ 2796128 w 12192000"/>
              <a:gd name="connsiteY127" fmla="*/ 1976403 h 2237474"/>
              <a:gd name="connsiteX128" fmla="*/ 2756784 w 12192000"/>
              <a:gd name="connsiteY128" fmla="*/ 1985116 h 2237474"/>
              <a:gd name="connsiteX129" fmla="*/ 2748833 w 12192000"/>
              <a:gd name="connsiteY129" fmla="*/ 1986323 h 2237474"/>
              <a:gd name="connsiteX130" fmla="*/ 2748661 w 12192000"/>
              <a:gd name="connsiteY130" fmla="*/ 1986122 h 2237474"/>
              <a:gd name="connsiteX131" fmla="*/ 2740251 w 12192000"/>
              <a:gd name="connsiteY131" fmla="*/ 1986946 h 2237474"/>
              <a:gd name="connsiteX132" fmla="*/ 2718916 w 12192000"/>
              <a:gd name="connsiteY132" fmla="*/ 1990867 h 2237474"/>
              <a:gd name="connsiteX133" fmla="*/ 2713522 w 12192000"/>
              <a:gd name="connsiteY133" fmla="*/ 1990173 h 2237474"/>
              <a:gd name="connsiteX134" fmla="*/ 2680597 w 12192000"/>
              <a:gd name="connsiteY134" fmla="*/ 1984996 h 2237474"/>
              <a:gd name="connsiteX135" fmla="*/ 2578178 w 12192000"/>
              <a:gd name="connsiteY135" fmla="*/ 1990531 h 2237474"/>
              <a:gd name="connsiteX136" fmla="*/ 2476147 w 12192000"/>
              <a:gd name="connsiteY136" fmla="*/ 1998305 h 2237474"/>
              <a:gd name="connsiteX137" fmla="*/ 2373568 w 12192000"/>
              <a:gd name="connsiteY137" fmla="*/ 2003219 h 2237474"/>
              <a:gd name="connsiteX138" fmla="*/ 2321399 w 12192000"/>
              <a:gd name="connsiteY138" fmla="*/ 1989467 h 2237474"/>
              <a:gd name="connsiteX139" fmla="*/ 2315525 w 12192000"/>
              <a:gd name="connsiteY139" fmla="*/ 1989708 h 2237474"/>
              <a:gd name="connsiteX140" fmla="*/ 2300792 w 12192000"/>
              <a:gd name="connsiteY140" fmla="*/ 1994290 h 2237474"/>
              <a:gd name="connsiteX141" fmla="*/ 2295469 w 12192000"/>
              <a:gd name="connsiteY141" fmla="*/ 1996659 h 2237474"/>
              <a:gd name="connsiteX142" fmla="*/ 2287219 w 12192000"/>
              <a:gd name="connsiteY142" fmla="*/ 1998750 h 2237474"/>
              <a:gd name="connsiteX143" fmla="*/ 2286948 w 12192000"/>
              <a:gd name="connsiteY143" fmla="*/ 1998596 h 2237474"/>
              <a:gd name="connsiteX144" fmla="*/ 2243069 w 12192000"/>
              <a:gd name="connsiteY144" fmla="*/ 2015111 h 2237474"/>
              <a:gd name="connsiteX145" fmla="*/ 2186609 w 12192000"/>
              <a:gd name="connsiteY145" fmla="*/ 2008263 h 2237474"/>
              <a:gd name="connsiteX146" fmla="*/ 2164831 w 12192000"/>
              <a:gd name="connsiteY146" fmla="*/ 2010143 h 2237474"/>
              <a:gd name="connsiteX147" fmla="*/ 2152836 w 12192000"/>
              <a:gd name="connsiteY147" fmla="*/ 2010048 h 2237474"/>
              <a:gd name="connsiteX148" fmla="*/ 2117102 w 12192000"/>
              <a:gd name="connsiteY148" fmla="*/ 2023004 h 2237474"/>
              <a:gd name="connsiteX149" fmla="*/ 2111935 w 12192000"/>
              <a:gd name="connsiteY149" fmla="*/ 2023163 h 2237474"/>
              <a:gd name="connsiteX150" fmla="*/ 2089991 w 12192000"/>
              <a:gd name="connsiteY150" fmla="*/ 2034193 h 2237474"/>
              <a:gd name="connsiteX151" fmla="*/ 2058061 w 12192000"/>
              <a:gd name="connsiteY151" fmla="*/ 2047942 h 2237474"/>
              <a:gd name="connsiteX152" fmla="*/ 2055737 w 12192000"/>
              <a:gd name="connsiteY152" fmla="*/ 2047704 h 2237474"/>
              <a:gd name="connsiteX153" fmla="*/ 2042244 w 12192000"/>
              <a:gd name="connsiteY153" fmla="*/ 2055560 h 2237474"/>
              <a:gd name="connsiteX154" fmla="*/ 1976224 w 12192000"/>
              <a:gd name="connsiteY154" fmla="*/ 2074257 h 2237474"/>
              <a:gd name="connsiteX155" fmla="*/ 1877728 w 12192000"/>
              <a:gd name="connsiteY155" fmla="*/ 2101004 h 2237474"/>
              <a:gd name="connsiteX156" fmla="*/ 1759056 w 12192000"/>
              <a:gd name="connsiteY156" fmla="*/ 2125608 h 2237474"/>
              <a:gd name="connsiteX157" fmla="*/ 1637948 w 12192000"/>
              <a:gd name="connsiteY157" fmla="*/ 2172597 h 2237474"/>
              <a:gd name="connsiteX158" fmla="*/ 1434549 w 12192000"/>
              <a:gd name="connsiteY158" fmla="*/ 2234522 h 2237474"/>
              <a:gd name="connsiteX159" fmla="*/ 1398481 w 12192000"/>
              <a:gd name="connsiteY159" fmla="*/ 2237074 h 2237474"/>
              <a:gd name="connsiteX160" fmla="*/ 1398407 w 12192000"/>
              <a:gd name="connsiteY160" fmla="*/ 2237095 h 2237474"/>
              <a:gd name="connsiteX161" fmla="*/ 1370962 w 12192000"/>
              <a:gd name="connsiteY161" fmla="*/ 2237474 h 2237474"/>
              <a:gd name="connsiteX162" fmla="*/ 1356367 w 12192000"/>
              <a:gd name="connsiteY162" fmla="*/ 2235089 h 2237474"/>
              <a:gd name="connsiteX163" fmla="*/ 1324828 w 12192000"/>
              <a:gd name="connsiteY163" fmla="*/ 2231968 h 2237474"/>
              <a:gd name="connsiteX164" fmla="*/ 1297744 w 12192000"/>
              <a:gd name="connsiteY164" fmla="*/ 2235849 h 2237474"/>
              <a:gd name="connsiteX165" fmla="*/ 1286236 w 12192000"/>
              <a:gd name="connsiteY165" fmla="*/ 2233135 h 2237474"/>
              <a:gd name="connsiteX166" fmla="*/ 1283504 w 12192000"/>
              <a:gd name="connsiteY166" fmla="*/ 2233797 h 2237474"/>
              <a:gd name="connsiteX167" fmla="*/ 1279765 w 12192000"/>
              <a:gd name="connsiteY167" fmla="*/ 2229639 h 2237474"/>
              <a:gd name="connsiteX168" fmla="*/ 1195347 w 12192000"/>
              <a:gd name="connsiteY168" fmla="*/ 2212354 h 2237474"/>
              <a:gd name="connsiteX169" fmla="*/ 970251 w 12192000"/>
              <a:gd name="connsiteY169" fmla="*/ 2221029 h 2237474"/>
              <a:gd name="connsiteX170" fmla="*/ 812914 w 12192000"/>
              <a:gd name="connsiteY170" fmla="*/ 2202752 h 2237474"/>
              <a:gd name="connsiteX171" fmla="*/ 800195 w 12192000"/>
              <a:gd name="connsiteY171" fmla="*/ 2209407 h 2237474"/>
              <a:gd name="connsiteX172" fmla="*/ 784978 w 12192000"/>
              <a:gd name="connsiteY172" fmla="*/ 2212360 h 2237474"/>
              <a:gd name="connsiteX173" fmla="*/ 681987 w 12192000"/>
              <a:gd name="connsiteY173" fmla="*/ 2216757 h 2237474"/>
              <a:gd name="connsiteX174" fmla="*/ 669923 w 12192000"/>
              <a:gd name="connsiteY174" fmla="*/ 2211682 h 2237474"/>
              <a:gd name="connsiteX175" fmla="*/ 648680 w 12192000"/>
              <a:gd name="connsiteY175" fmla="*/ 2206229 h 2237474"/>
              <a:gd name="connsiteX176" fmla="*/ 597225 w 12192000"/>
              <a:gd name="connsiteY176" fmla="*/ 2180999 h 2237474"/>
              <a:gd name="connsiteX177" fmla="*/ 558449 w 12192000"/>
              <a:gd name="connsiteY177" fmla="*/ 2182346 h 2237474"/>
              <a:gd name="connsiteX178" fmla="*/ 550517 w 12192000"/>
              <a:gd name="connsiteY178" fmla="*/ 2182060 h 2237474"/>
              <a:gd name="connsiteX179" fmla="*/ 550309 w 12192000"/>
              <a:gd name="connsiteY179" fmla="*/ 2181825 h 2237474"/>
              <a:gd name="connsiteX180" fmla="*/ 541836 w 12192000"/>
              <a:gd name="connsiteY180" fmla="*/ 2181063 h 2237474"/>
              <a:gd name="connsiteX181" fmla="*/ 536057 w 12192000"/>
              <a:gd name="connsiteY181" fmla="*/ 2181537 h 2237474"/>
              <a:gd name="connsiteX182" fmla="*/ 520671 w 12192000"/>
              <a:gd name="connsiteY182" fmla="*/ 2180980 h 2237474"/>
              <a:gd name="connsiteX183" fmla="*/ 515024 w 12192000"/>
              <a:gd name="connsiteY183" fmla="*/ 2179258 h 2237474"/>
              <a:gd name="connsiteX184" fmla="*/ 512278 w 12192000"/>
              <a:gd name="connsiteY184" fmla="*/ 2176369 h 2237474"/>
              <a:gd name="connsiteX185" fmla="*/ 480419 w 12192000"/>
              <a:gd name="connsiteY185" fmla="*/ 2167807 h 2237474"/>
              <a:gd name="connsiteX186" fmla="*/ 413835 w 12192000"/>
              <a:gd name="connsiteY186" fmla="*/ 2156783 h 2237474"/>
              <a:gd name="connsiteX187" fmla="*/ 376513 w 12192000"/>
              <a:gd name="connsiteY187" fmla="*/ 2154014 h 2237474"/>
              <a:gd name="connsiteX188" fmla="*/ 273386 w 12192000"/>
              <a:gd name="connsiteY188" fmla="*/ 2142551 h 2237474"/>
              <a:gd name="connsiteX189" fmla="*/ 169207 w 12192000"/>
              <a:gd name="connsiteY189" fmla="*/ 2128100 h 2237474"/>
              <a:gd name="connsiteX190" fmla="*/ 93149 w 12192000"/>
              <a:gd name="connsiteY190" fmla="*/ 2105324 h 2237474"/>
              <a:gd name="connsiteX191" fmla="*/ 88109 w 12192000"/>
              <a:gd name="connsiteY191" fmla="*/ 2106704 h 2237474"/>
              <a:gd name="connsiteX192" fmla="*/ 80022 w 12192000"/>
              <a:gd name="connsiteY192" fmla="*/ 2107254 h 2237474"/>
              <a:gd name="connsiteX193" fmla="*/ 79717 w 12192000"/>
              <a:gd name="connsiteY193" fmla="*/ 2107046 h 2237474"/>
              <a:gd name="connsiteX194" fmla="*/ 72352 w 12192000"/>
              <a:gd name="connsiteY194" fmla="*/ 2107991 h 2237474"/>
              <a:gd name="connsiteX195" fmla="*/ 37645 w 12192000"/>
              <a:gd name="connsiteY195" fmla="*/ 2115401 h 2237474"/>
              <a:gd name="connsiteX196" fmla="*/ 4572 w 12192000"/>
              <a:gd name="connsiteY196" fmla="*/ 2111091 h 2237474"/>
              <a:gd name="connsiteX197" fmla="*/ 0 w 12192000"/>
              <a:gd name="connsiteY197" fmla="*/ 2110468 h 2237474"/>
              <a:gd name="connsiteX198" fmla="*/ 0 w 12192000"/>
              <a:gd name="connsiteY19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290981 w 12192000"/>
              <a:gd name="connsiteY102" fmla="*/ 1839677 h 2237474"/>
              <a:gd name="connsiteX103" fmla="*/ 4238372 w 12192000"/>
              <a:gd name="connsiteY103" fmla="*/ 1851480 h 2237474"/>
              <a:gd name="connsiteX104" fmla="*/ 4232517 w 12192000"/>
              <a:gd name="connsiteY104" fmla="*/ 1852567 h 2237474"/>
              <a:gd name="connsiteX105" fmla="*/ 4191732 w 12192000"/>
              <a:gd name="connsiteY105" fmla="*/ 1857328 h 2237474"/>
              <a:gd name="connsiteX106" fmla="*/ 4065532 w 12192000"/>
              <a:gd name="connsiteY106" fmla="*/ 1855477 h 2237474"/>
              <a:gd name="connsiteX107" fmla="*/ 4028460 w 12192000"/>
              <a:gd name="connsiteY107" fmla="*/ 1855137 h 2237474"/>
              <a:gd name="connsiteX108" fmla="*/ 4002267 w 12192000"/>
              <a:gd name="connsiteY108" fmla="*/ 1852352 h 2237474"/>
              <a:gd name="connsiteX109" fmla="*/ 3931396 w 12192000"/>
              <a:gd name="connsiteY109" fmla="*/ 1858915 h 2237474"/>
              <a:gd name="connsiteX110" fmla="*/ 3812162 w 12192000"/>
              <a:gd name="connsiteY110" fmla="*/ 1875501 h 2237474"/>
              <a:gd name="connsiteX111" fmla="*/ 3729530 w 12192000"/>
              <a:gd name="connsiteY111" fmla="*/ 1864513 h 2237474"/>
              <a:gd name="connsiteX112" fmla="*/ 3680177 w 12192000"/>
              <a:gd name="connsiteY112" fmla="*/ 1881552 h 2237474"/>
              <a:gd name="connsiteX113" fmla="*/ 3567259 w 12192000"/>
              <a:gd name="connsiteY113" fmla="*/ 1893482 h 2237474"/>
              <a:gd name="connsiteX114" fmla="*/ 3405770 w 12192000"/>
              <a:gd name="connsiteY114" fmla="*/ 1904591 h 2237474"/>
              <a:gd name="connsiteX115" fmla="*/ 3280097 w 12192000"/>
              <a:gd name="connsiteY115" fmla="*/ 1919610 h 2237474"/>
              <a:gd name="connsiteX116" fmla="*/ 3123424 w 12192000"/>
              <a:gd name="connsiteY116" fmla="*/ 1952930 h 2237474"/>
              <a:gd name="connsiteX117" fmla="*/ 3009910 w 12192000"/>
              <a:gd name="connsiteY117" fmla="*/ 1957866 h 2237474"/>
              <a:gd name="connsiteX118" fmla="*/ 2995934 w 12192000"/>
              <a:gd name="connsiteY118" fmla="*/ 1967085 h 2237474"/>
              <a:gd name="connsiteX119" fmla="*/ 2980071 w 12192000"/>
              <a:gd name="connsiteY119" fmla="*/ 1972988 h 2237474"/>
              <a:gd name="connsiteX120" fmla="*/ 2978094 w 12192000"/>
              <a:gd name="connsiteY120" fmla="*/ 1972369 h 2237474"/>
              <a:gd name="connsiteX121" fmla="*/ 2942858 w 12192000"/>
              <a:gd name="connsiteY121" fmla="*/ 1981367 h 2237474"/>
              <a:gd name="connsiteX122" fmla="*/ 2875436 w 12192000"/>
              <a:gd name="connsiteY122" fmla="*/ 1996977 h 2237474"/>
              <a:gd name="connsiteX123" fmla="*/ 2874892 w 12192000"/>
              <a:gd name="connsiteY123" fmla="*/ 1996085 h 2237474"/>
              <a:gd name="connsiteX124" fmla="*/ 2864145 w 12192000"/>
              <a:gd name="connsiteY124" fmla="*/ 1994061 h 2237474"/>
              <a:gd name="connsiteX125" fmla="*/ 2843662 w 12192000"/>
              <a:gd name="connsiteY125" fmla="*/ 1992498 h 2237474"/>
              <a:gd name="connsiteX126" fmla="*/ 2796128 w 12192000"/>
              <a:gd name="connsiteY126" fmla="*/ 1976403 h 2237474"/>
              <a:gd name="connsiteX127" fmla="*/ 2756784 w 12192000"/>
              <a:gd name="connsiteY127" fmla="*/ 1985116 h 2237474"/>
              <a:gd name="connsiteX128" fmla="*/ 2748833 w 12192000"/>
              <a:gd name="connsiteY128" fmla="*/ 1986323 h 2237474"/>
              <a:gd name="connsiteX129" fmla="*/ 2748661 w 12192000"/>
              <a:gd name="connsiteY129" fmla="*/ 1986122 h 2237474"/>
              <a:gd name="connsiteX130" fmla="*/ 2740251 w 12192000"/>
              <a:gd name="connsiteY130" fmla="*/ 1986946 h 2237474"/>
              <a:gd name="connsiteX131" fmla="*/ 2718916 w 12192000"/>
              <a:gd name="connsiteY131" fmla="*/ 1990867 h 2237474"/>
              <a:gd name="connsiteX132" fmla="*/ 2713522 w 12192000"/>
              <a:gd name="connsiteY132" fmla="*/ 1990173 h 2237474"/>
              <a:gd name="connsiteX133" fmla="*/ 2680597 w 12192000"/>
              <a:gd name="connsiteY133" fmla="*/ 1984996 h 2237474"/>
              <a:gd name="connsiteX134" fmla="*/ 2578178 w 12192000"/>
              <a:gd name="connsiteY134" fmla="*/ 1990531 h 2237474"/>
              <a:gd name="connsiteX135" fmla="*/ 2476147 w 12192000"/>
              <a:gd name="connsiteY135" fmla="*/ 1998305 h 2237474"/>
              <a:gd name="connsiteX136" fmla="*/ 2373568 w 12192000"/>
              <a:gd name="connsiteY136" fmla="*/ 2003219 h 2237474"/>
              <a:gd name="connsiteX137" fmla="*/ 2321399 w 12192000"/>
              <a:gd name="connsiteY137" fmla="*/ 1989467 h 2237474"/>
              <a:gd name="connsiteX138" fmla="*/ 2315525 w 12192000"/>
              <a:gd name="connsiteY138" fmla="*/ 1989708 h 2237474"/>
              <a:gd name="connsiteX139" fmla="*/ 2300792 w 12192000"/>
              <a:gd name="connsiteY139" fmla="*/ 1994290 h 2237474"/>
              <a:gd name="connsiteX140" fmla="*/ 2295469 w 12192000"/>
              <a:gd name="connsiteY140" fmla="*/ 1996659 h 2237474"/>
              <a:gd name="connsiteX141" fmla="*/ 2287219 w 12192000"/>
              <a:gd name="connsiteY141" fmla="*/ 1998750 h 2237474"/>
              <a:gd name="connsiteX142" fmla="*/ 2286948 w 12192000"/>
              <a:gd name="connsiteY142" fmla="*/ 1998596 h 2237474"/>
              <a:gd name="connsiteX143" fmla="*/ 2243069 w 12192000"/>
              <a:gd name="connsiteY143" fmla="*/ 2015111 h 2237474"/>
              <a:gd name="connsiteX144" fmla="*/ 2186609 w 12192000"/>
              <a:gd name="connsiteY144" fmla="*/ 2008263 h 2237474"/>
              <a:gd name="connsiteX145" fmla="*/ 2164831 w 12192000"/>
              <a:gd name="connsiteY145" fmla="*/ 2010143 h 2237474"/>
              <a:gd name="connsiteX146" fmla="*/ 2152836 w 12192000"/>
              <a:gd name="connsiteY146" fmla="*/ 2010048 h 2237474"/>
              <a:gd name="connsiteX147" fmla="*/ 2117102 w 12192000"/>
              <a:gd name="connsiteY147" fmla="*/ 2023004 h 2237474"/>
              <a:gd name="connsiteX148" fmla="*/ 2111935 w 12192000"/>
              <a:gd name="connsiteY148" fmla="*/ 2023163 h 2237474"/>
              <a:gd name="connsiteX149" fmla="*/ 2089991 w 12192000"/>
              <a:gd name="connsiteY149" fmla="*/ 2034193 h 2237474"/>
              <a:gd name="connsiteX150" fmla="*/ 2058061 w 12192000"/>
              <a:gd name="connsiteY150" fmla="*/ 2047942 h 2237474"/>
              <a:gd name="connsiteX151" fmla="*/ 2055737 w 12192000"/>
              <a:gd name="connsiteY151" fmla="*/ 2047704 h 2237474"/>
              <a:gd name="connsiteX152" fmla="*/ 2042244 w 12192000"/>
              <a:gd name="connsiteY152" fmla="*/ 2055560 h 2237474"/>
              <a:gd name="connsiteX153" fmla="*/ 1976224 w 12192000"/>
              <a:gd name="connsiteY153" fmla="*/ 2074257 h 2237474"/>
              <a:gd name="connsiteX154" fmla="*/ 1877728 w 12192000"/>
              <a:gd name="connsiteY154" fmla="*/ 2101004 h 2237474"/>
              <a:gd name="connsiteX155" fmla="*/ 1759056 w 12192000"/>
              <a:gd name="connsiteY155" fmla="*/ 2125608 h 2237474"/>
              <a:gd name="connsiteX156" fmla="*/ 1637948 w 12192000"/>
              <a:gd name="connsiteY156" fmla="*/ 2172597 h 2237474"/>
              <a:gd name="connsiteX157" fmla="*/ 1434549 w 12192000"/>
              <a:gd name="connsiteY157" fmla="*/ 2234522 h 2237474"/>
              <a:gd name="connsiteX158" fmla="*/ 1398481 w 12192000"/>
              <a:gd name="connsiteY158" fmla="*/ 2237074 h 2237474"/>
              <a:gd name="connsiteX159" fmla="*/ 1398407 w 12192000"/>
              <a:gd name="connsiteY159" fmla="*/ 2237095 h 2237474"/>
              <a:gd name="connsiteX160" fmla="*/ 1370962 w 12192000"/>
              <a:gd name="connsiteY160" fmla="*/ 2237474 h 2237474"/>
              <a:gd name="connsiteX161" fmla="*/ 1356367 w 12192000"/>
              <a:gd name="connsiteY161" fmla="*/ 2235089 h 2237474"/>
              <a:gd name="connsiteX162" fmla="*/ 1324828 w 12192000"/>
              <a:gd name="connsiteY162" fmla="*/ 2231968 h 2237474"/>
              <a:gd name="connsiteX163" fmla="*/ 1297744 w 12192000"/>
              <a:gd name="connsiteY163" fmla="*/ 2235849 h 2237474"/>
              <a:gd name="connsiteX164" fmla="*/ 1286236 w 12192000"/>
              <a:gd name="connsiteY164" fmla="*/ 2233135 h 2237474"/>
              <a:gd name="connsiteX165" fmla="*/ 1283504 w 12192000"/>
              <a:gd name="connsiteY165" fmla="*/ 2233797 h 2237474"/>
              <a:gd name="connsiteX166" fmla="*/ 1279765 w 12192000"/>
              <a:gd name="connsiteY166" fmla="*/ 2229639 h 2237474"/>
              <a:gd name="connsiteX167" fmla="*/ 1195347 w 12192000"/>
              <a:gd name="connsiteY167" fmla="*/ 2212354 h 2237474"/>
              <a:gd name="connsiteX168" fmla="*/ 970251 w 12192000"/>
              <a:gd name="connsiteY168" fmla="*/ 2221029 h 2237474"/>
              <a:gd name="connsiteX169" fmla="*/ 812914 w 12192000"/>
              <a:gd name="connsiteY169" fmla="*/ 2202752 h 2237474"/>
              <a:gd name="connsiteX170" fmla="*/ 800195 w 12192000"/>
              <a:gd name="connsiteY170" fmla="*/ 2209407 h 2237474"/>
              <a:gd name="connsiteX171" fmla="*/ 784978 w 12192000"/>
              <a:gd name="connsiteY171" fmla="*/ 2212360 h 2237474"/>
              <a:gd name="connsiteX172" fmla="*/ 681987 w 12192000"/>
              <a:gd name="connsiteY172" fmla="*/ 2216757 h 2237474"/>
              <a:gd name="connsiteX173" fmla="*/ 669923 w 12192000"/>
              <a:gd name="connsiteY173" fmla="*/ 2211682 h 2237474"/>
              <a:gd name="connsiteX174" fmla="*/ 648680 w 12192000"/>
              <a:gd name="connsiteY174" fmla="*/ 2206229 h 2237474"/>
              <a:gd name="connsiteX175" fmla="*/ 597225 w 12192000"/>
              <a:gd name="connsiteY175" fmla="*/ 2180999 h 2237474"/>
              <a:gd name="connsiteX176" fmla="*/ 558449 w 12192000"/>
              <a:gd name="connsiteY176" fmla="*/ 2182346 h 2237474"/>
              <a:gd name="connsiteX177" fmla="*/ 550517 w 12192000"/>
              <a:gd name="connsiteY177" fmla="*/ 2182060 h 2237474"/>
              <a:gd name="connsiteX178" fmla="*/ 550309 w 12192000"/>
              <a:gd name="connsiteY178" fmla="*/ 2181825 h 2237474"/>
              <a:gd name="connsiteX179" fmla="*/ 541836 w 12192000"/>
              <a:gd name="connsiteY179" fmla="*/ 2181063 h 2237474"/>
              <a:gd name="connsiteX180" fmla="*/ 536057 w 12192000"/>
              <a:gd name="connsiteY180" fmla="*/ 2181537 h 2237474"/>
              <a:gd name="connsiteX181" fmla="*/ 520671 w 12192000"/>
              <a:gd name="connsiteY181" fmla="*/ 2180980 h 2237474"/>
              <a:gd name="connsiteX182" fmla="*/ 515024 w 12192000"/>
              <a:gd name="connsiteY182" fmla="*/ 2179258 h 2237474"/>
              <a:gd name="connsiteX183" fmla="*/ 512278 w 12192000"/>
              <a:gd name="connsiteY183" fmla="*/ 2176369 h 2237474"/>
              <a:gd name="connsiteX184" fmla="*/ 480419 w 12192000"/>
              <a:gd name="connsiteY184" fmla="*/ 2167807 h 2237474"/>
              <a:gd name="connsiteX185" fmla="*/ 413835 w 12192000"/>
              <a:gd name="connsiteY185" fmla="*/ 2156783 h 2237474"/>
              <a:gd name="connsiteX186" fmla="*/ 376513 w 12192000"/>
              <a:gd name="connsiteY186" fmla="*/ 2154014 h 2237474"/>
              <a:gd name="connsiteX187" fmla="*/ 273386 w 12192000"/>
              <a:gd name="connsiteY187" fmla="*/ 2142551 h 2237474"/>
              <a:gd name="connsiteX188" fmla="*/ 169207 w 12192000"/>
              <a:gd name="connsiteY188" fmla="*/ 2128100 h 2237474"/>
              <a:gd name="connsiteX189" fmla="*/ 93149 w 12192000"/>
              <a:gd name="connsiteY189" fmla="*/ 2105324 h 2237474"/>
              <a:gd name="connsiteX190" fmla="*/ 88109 w 12192000"/>
              <a:gd name="connsiteY190" fmla="*/ 2106704 h 2237474"/>
              <a:gd name="connsiteX191" fmla="*/ 80022 w 12192000"/>
              <a:gd name="connsiteY191" fmla="*/ 2107254 h 2237474"/>
              <a:gd name="connsiteX192" fmla="*/ 79717 w 12192000"/>
              <a:gd name="connsiteY192" fmla="*/ 2107046 h 2237474"/>
              <a:gd name="connsiteX193" fmla="*/ 72352 w 12192000"/>
              <a:gd name="connsiteY193" fmla="*/ 2107991 h 2237474"/>
              <a:gd name="connsiteX194" fmla="*/ 37645 w 12192000"/>
              <a:gd name="connsiteY194" fmla="*/ 2115401 h 2237474"/>
              <a:gd name="connsiteX195" fmla="*/ 4572 w 12192000"/>
              <a:gd name="connsiteY195" fmla="*/ 2111091 h 2237474"/>
              <a:gd name="connsiteX196" fmla="*/ 0 w 12192000"/>
              <a:gd name="connsiteY196" fmla="*/ 2110468 h 2237474"/>
              <a:gd name="connsiteX197" fmla="*/ 0 w 12192000"/>
              <a:gd name="connsiteY19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92727 w 12192000"/>
              <a:gd name="connsiteY65" fmla="*/ 1623628 h 2237474"/>
              <a:gd name="connsiteX66" fmla="*/ 7031309 w 12192000"/>
              <a:gd name="connsiteY66" fmla="*/ 1619451 h 2237474"/>
              <a:gd name="connsiteX67" fmla="*/ 6900177 w 12192000"/>
              <a:gd name="connsiteY67" fmla="*/ 1636016 h 2237474"/>
              <a:gd name="connsiteX68" fmla="*/ 6795372 w 12192000"/>
              <a:gd name="connsiteY68" fmla="*/ 1644845 h 2237474"/>
              <a:gd name="connsiteX69" fmla="*/ 6692251 w 12192000"/>
              <a:gd name="connsiteY69" fmla="*/ 1656357 h 2237474"/>
              <a:gd name="connsiteX70" fmla="*/ 6655235 w 12192000"/>
              <a:gd name="connsiteY70" fmla="*/ 1661869 h 2237474"/>
              <a:gd name="connsiteX71" fmla="*/ 6554894 w 12192000"/>
              <a:gd name="connsiteY71" fmla="*/ 1664428 h 2237474"/>
              <a:gd name="connsiteX72" fmla="*/ 6516595 w 12192000"/>
              <a:gd name="connsiteY72" fmla="*/ 1667475 h 2237474"/>
              <a:gd name="connsiteX73" fmla="*/ 6508541 w 12192000"/>
              <a:gd name="connsiteY73" fmla="*/ 1668757 h 2237474"/>
              <a:gd name="connsiteX74" fmla="*/ 6471012 w 12192000"/>
              <a:gd name="connsiteY74" fmla="*/ 1678604 h 2237474"/>
              <a:gd name="connsiteX75" fmla="*/ 6364035 w 12192000"/>
              <a:gd name="connsiteY75" fmla="*/ 1667683 h 2237474"/>
              <a:gd name="connsiteX76" fmla="*/ 6280959 w 12192000"/>
              <a:gd name="connsiteY76" fmla="*/ 1689329 h 2237474"/>
              <a:gd name="connsiteX77" fmla="*/ 6243319 w 12192000"/>
              <a:gd name="connsiteY77" fmla="*/ 1695560 h 2237474"/>
              <a:gd name="connsiteX78" fmla="*/ 6098321 w 12192000"/>
              <a:gd name="connsiteY78" fmla="*/ 1721646 h 2237474"/>
              <a:gd name="connsiteX79" fmla="*/ 5880652 w 12192000"/>
              <a:gd name="connsiteY79" fmla="*/ 1779643 h 2237474"/>
              <a:gd name="connsiteX80" fmla="*/ 5785959 w 12192000"/>
              <a:gd name="connsiteY80" fmla="*/ 1775307 h 2237474"/>
              <a:gd name="connsiteX81" fmla="*/ 5643534 w 12192000"/>
              <a:gd name="connsiteY81" fmla="*/ 1802919 h 2237474"/>
              <a:gd name="connsiteX82" fmla="*/ 5518799 w 12192000"/>
              <a:gd name="connsiteY82" fmla="*/ 1818312 h 2237474"/>
              <a:gd name="connsiteX83" fmla="*/ 5505014 w 12192000"/>
              <a:gd name="connsiteY83" fmla="*/ 1819259 h 2237474"/>
              <a:gd name="connsiteX84" fmla="*/ 5453307 w 12192000"/>
              <a:gd name="connsiteY84" fmla="*/ 1815450 h 2237474"/>
              <a:gd name="connsiteX85" fmla="*/ 5221533 w 12192000"/>
              <a:gd name="connsiteY85" fmla="*/ 1846950 h 2237474"/>
              <a:gd name="connsiteX86" fmla="*/ 5149802 w 12192000"/>
              <a:gd name="connsiteY86" fmla="*/ 1844846 h 2237474"/>
              <a:gd name="connsiteX87" fmla="*/ 5114927 w 12192000"/>
              <a:gd name="connsiteY87" fmla="*/ 1847827 h 2237474"/>
              <a:gd name="connsiteX88" fmla="*/ 5108970 w 12192000"/>
              <a:gd name="connsiteY88" fmla="*/ 1847935 h 2237474"/>
              <a:gd name="connsiteX89" fmla="*/ 5067961 w 12192000"/>
              <a:gd name="connsiteY89" fmla="*/ 1845917 h 2237474"/>
              <a:gd name="connsiteX90" fmla="*/ 5007075 w 12192000"/>
              <a:gd name="connsiteY90" fmla="*/ 1838626 h 2237474"/>
              <a:gd name="connsiteX91" fmla="*/ 4944087 w 12192000"/>
              <a:gd name="connsiteY91" fmla="*/ 1823332 h 2237474"/>
              <a:gd name="connsiteX92" fmla="*/ 4907662 w 12192000"/>
              <a:gd name="connsiteY92" fmla="*/ 1816900 h 2237474"/>
              <a:gd name="connsiteX93" fmla="*/ 4882386 w 12192000"/>
              <a:gd name="connsiteY93" fmla="*/ 1809844 h 2237474"/>
              <a:gd name="connsiteX94" fmla="*/ 4811440 w 12192000"/>
              <a:gd name="connsiteY94" fmla="*/ 1804655 h 2237474"/>
              <a:gd name="connsiteX95" fmla="*/ 4691075 w 12192000"/>
              <a:gd name="connsiteY95" fmla="*/ 1801389 h 2237474"/>
              <a:gd name="connsiteX96" fmla="*/ 4611738 w 12192000"/>
              <a:gd name="connsiteY96" fmla="*/ 1776964 h 2237474"/>
              <a:gd name="connsiteX97" fmla="*/ 4560070 w 12192000"/>
              <a:gd name="connsiteY97" fmla="*/ 1785640 h 2237474"/>
              <a:gd name="connsiteX98" fmla="*/ 4536503 w 12192000"/>
              <a:gd name="connsiteY98" fmla="*/ 1785334 h 2237474"/>
              <a:gd name="connsiteX99" fmla="*/ 4513724 w 12192000"/>
              <a:gd name="connsiteY99" fmla="*/ 1791996 h 2237474"/>
              <a:gd name="connsiteX100" fmla="*/ 4459810 w 12192000"/>
              <a:gd name="connsiteY100" fmla="*/ 1797886 h 2237474"/>
              <a:gd name="connsiteX101" fmla="*/ 4379064 w 12192000"/>
              <a:gd name="connsiteY101" fmla="*/ 1817177 h 2237474"/>
              <a:gd name="connsiteX102" fmla="*/ 4290981 w 12192000"/>
              <a:gd name="connsiteY102" fmla="*/ 1839677 h 2237474"/>
              <a:gd name="connsiteX103" fmla="*/ 4238372 w 12192000"/>
              <a:gd name="connsiteY103" fmla="*/ 1851480 h 2237474"/>
              <a:gd name="connsiteX104" fmla="*/ 4232517 w 12192000"/>
              <a:gd name="connsiteY104" fmla="*/ 1852567 h 2237474"/>
              <a:gd name="connsiteX105" fmla="*/ 4191732 w 12192000"/>
              <a:gd name="connsiteY105" fmla="*/ 1857328 h 2237474"/>
              <a:gd name="connsiteX106" fmla="*/ 4065532 w 12192000"/>
              <a:gd name="connsiteY106" fmla="*/ 1855477 h 2237474"/>
              <a:gd name="connsiteX107" fmla="*/ 4028460 w 12192000"/>
              <a:gd name="connsiteY107" fmla="*/ 1855137 h 2237474"/>
              <a:gd name="connsiteX108" fmla="*/ 4002267 w 12192000"/>
              <a:gd name="connsiteY108" fmla="*/ 1852352 h 2237474"/>
              <a:gd name="connsiteX109" fmla="*/ 3931396 w 12192000"/>
              <a:gd name="connsiteY109" fmla="*/ 1858915 h 2237474"/>
              <a:gd name="connsiteX110" fmla="*/ 3812162 w 12192000"/>
              <a:gd name="connsiteY110" fmla="*/ 1875501 h 2237474"/>
              <a:gd name="connsiteX111" fmla="*/ 3729530 w 12192000"/>
              <a:gd name="connsiteY111" fmla="*/ 1864513 h 2237474"/>
              <a:gd name="connsiteX112" fmla="*/ 3680177 w 12192000"/>
              <a:gd name="connsiteY112" fmla="*/ 1881552 h 2237474"/>
              <a:gd name="connsiteX113" fmla="*/ 3567259 w 12192000"/>
              <a:gd name="connsiteY113" fmla="*/ 1893482 h 2237474"/>
              <a:gd name="connsiteX114" fmla="*/ 3405770 w 12192000"/>
              <a:gd name="connsiteY114" fmla="*/ 1904591 h 2237474"/>
              <a:gd name="connsiteX115" fmla="*/ 3280097 w 12192000"/>
              <a:gd name="connsiteY115" fmla="*/ 1919610 h 2237474"/>
              <a:gd name="connsiteX116" fmla="*/ 3123424 w 12192000"/>
              <a:gd name="connsiteY116" fmla="*/ 1952930 h 2237474"/>
              <a:gd name="connsiteX117" fmla="*/ 3009910 w 12192000"/>
              <a:gd name="connsiteY117" fmla="*/ 1957866 h 2237474"/>
              <a:gd name="connsiteX118" fmla="*/ 2995934 w 12192000"/>
              <a:gd name="connsiteY118" fmla="*/ 1967085 h 2237474"/>
              <a:gd name="connsiteX119" fmla="*/ 2980071 w 12192000"/>
              <a:gd name="connsiteY119" fmla="*/ 1972988 h 2237474"/>
              <a:gd name="connsiteX120" fmla="*/ 2978094 w 12192000"/>
              <a:gd name="connsiteY120" fmla="*/ 1972369 h 2237474"/>
              <a:gd name="connsiteX121" fmla="*/ 2942858 w 12192000"/>
              <a:gd name="connsiteY121" fmla="*/ 1981367 h 2237474"/>
              <a:gd name="connsiteX122" fmla="*/ 2875436 w 12192000"/>
              <a:gd name="connsiteY122" fmla="*/ 1996977 h 2237474"/>
              <a:gd name="connsiteX123" fmla="*/ 2874892 w 12192000"/>
              <a:gd name="connsiteY123" fmla="*/ 1996085 h 2237474"/>
              <a:gd name="connsiteX124" fmla="*/ 2864145 w 12192000"/>
              <a:gd name="connsiteY124" fmla="*/ 1994061 h 2237474"/>
              <a:gd name="connsiteX125" fmla="*/ 2843662 w 12192000"/>
              <a:gd name="connsiteY125" fmla="*/ 1992498 h 2237474"/>
              <a:gd name="connsiteX126" fmla="*/ 2796128 w 12192000"/>
              <a:gd name="connsiteY126" fmla="*/ 1976403 h 2237474"/>
              <a:gd name="connsiteX127" fmla="*/ 2756784 w 12192000"/>
              <a:gd name="connsiteY127" fmla="*/ 1985116 h 2237474"/>
              <a:gd name="connsiteX128" fmla="*/ 2748833 w 12192000"/>
              <a:gd name="connsiteY128" fmla="*/ 1986323 h 2237474"/>
              <a:gd name="connsiteX129" fmla="*/ 2748661 w 12192000"/>
              <a:gd name="connsiteY129" fmla="*/ 1986122 h 2237474"/>
              <a:gd name="connsiteX130" fmla="*/ 2740251 w 12192000"/>
              <a:gd name="connsiteY130" fmla="*/ 1986946 h 2237474"/>
              <a:gd name="connsiteX131" fmla="*/ 2718916 w 12192000"/>
              <a:gd name="connsiteY131" fmla="*/ 1990867 h 2237474"/>
              <a:gd name="connsiteX132" fmla="*/ 2713522 w 12192000"/>
              <a:gd name="connsiteY132" fmla="*/ 1990173 h 2237474"/>
              <a:gd name="connsiteX133" fmla="*/ 2680597 w 12192000"/>
              <a:gd name="connsiteY133" fmla="*/ 1984996 h 2237474"/>
              <a:gd name="connsiteX134" fmla="*/ 2578178 w 12192000"/>
              <a:gd name="connsiteY134" fmla="*/ 1990531 h 2237474"/>
              <a:gd name="connsiteX135" fmla="*/ 2476147 w 12192000"/>
              <a:gd name="connsiteY135" fmla="*/ 1998305 h 2237474"/>
              <a:gd name="connsiteX136" fmla="*/ 2373568 w 12192000"/>
              <a:gd name="connsiteY136" fmla="*/ 2003219 h 2237474"/>
              <a:gd name="connsiteX137" fmla="*/ 2321399 w 12192000"/>
              <a:gd name="connsiteY137" fmla="*/ 1989467 h 2237474"/>
              <a:gd name="connsiteX138" fmla="*/ 2315525 w 12192000"/>
              <a:gd name="connsiteY138" fmla="*/ 1989708 h 2237474"/>
              <a:gd name="connsiteX139" fmla="*/ 2300792 w 12192000"/>
              <a:gd name="connsiteY139" fmla="*/ 1994290 h 2237474"/>
              <a:gd name="connsiteX140" fmla="*/ 2295469 w 12192000"/>
              <a:gd name="connsiteY140" fmla="*/ 1996659 h 2237474"/>
              <a:gd name="connsiteX141" fmla="*/ 2287219 w 12192000"/>
              <a:gd name="connsiteY141" fmla="*/ 1998750 h 2237474"/>
              <a:gd name="connsiteX142" fmla="*/ 2286948 w 12192000"/>
              <a:gd name="connsiteY142" fmla="*/ 1998596 h 2237474"/>
              <a:gd name="connsiteX143" fmla="*/ 2243069 w 12192000"/>
              <a:gd name="connsiteY143" fmla="*/ 2015111 h 2237474"/>
              <a:gd name="connsiteX144" fmla="*/ 2186609 w 12192000"/>
              <a:gd name="connsiteY144" fmla="*/ 2008263 h 2237474"/>
              <a:gd name="connsiteX145" fmla="*/ 2164831 w 12192000"/>
              <a:gd name="connsiteY145" fmla="*/ 2010143 h 2237474"/>
              <a:gd name="connsiteX146" fmla="*/ 2152836 w 12192000"/>
              <a:gd name="connsiteY146" fmla="*/ 2010048 h 2237474"/>
              <a:gd name="connsiteX147" fmla="*/ 2117102 w 12192000"/>
              <a:gd name="connsiteY147" fmla="*/ 2023004 h 2237474"/>
              <a:gd name="connsiteX148" fmla="*/ 2111935 w 12192000"/>
              <a:gd name="connsiteY148" fmla="*/ 2023163 h 2237474"/>
              <a:gd name="connsiteX149" fmla="*/ 2089991 w 12192000"/>
              <a:gd name="connsiteY149" fmla="*/ 2034193 h 2237474"/>
              <a:gd name="connsiteX150" fmla="*/ 2058061 w 12192000"/>
              <a:gd name="connsiteY150" fmla="*/ 2047942 h 2237474"/>
              <a:gd name="connsiteX151" fmla="*/ 2055737 w 12192000"/>
              <a:gd name="connsiteY151" fmla="*/ 2047704 h 2237474"/>
              <a:gd name="connsiteX152" fmla="*/ 2042244 w 12192000"/>
              <a:gd name="connsiteY152" fmla="*/ 2055560 h 2237474"/>
              <a:gd name="connsiteX153" fmla="*/ 1976224 w 12192000"/>
              <a:gd name="connsiteY153" fmla="*/ 2074257 h 2237474"/>
              <a:gd name="connsiteX154" fmla="*/ 1877728 w 12192000"/>
              <a:gd name="connsiteY154" fmla="*/ 2101004 h 2237474"/>
              <a:gd name="connsiteX155" fmla="*/ 1759056 w 12192000"/>
              <a:gd name="connsiteY155" fmla="*/ 2125608 h 2237474"/>
              <a:gd name="connsiteX156" fmla="*/ 1637948 w 12192000"/>
              <a:gd name="connsiteY156" fmla="*/ 2172597 h 2237474"/>
              <a:gd name="connsiteX157" fmla="*/ 1434549 w 12192000"/>
              <a:gd name="connsiteY157" fmla="*/ 2234522 h 2237474"/>
              <a:gd name="connsiteX158" fmla="*/ 1398481 w 12192000"/>
              <a:gd name="connsiteY158" fmla="*/ 2237074 h 2237474"/>
              <a:gd name="connsiteX159" fmla="*/ 1398407 w 12192000"/>
              <a:gd name="connsiteY159" fmla="*/ 2237095 h 2237474"/>
              <a:gd name="connsiteX160" fmla="*/ 1370962 w 12192000"/>
              <a:gd name="connsiteY160" fmla="*/ 2237474 h 2237474"/>
              <a:gd name="connsiteX161" fmla="*/ 1356367 w 12192000"/>
              <a:gd name="connsiteY161" fmla="*/ 2235089 h 2237474"/>
              <a:gd name="connsiteX162" fmla="*/ 1324828 w 12192000"/>
              <a:gd name="connsiteY162" fmla="*/ 2231968 h 2237474"/>
              <a:gd name="connsiteX163" fmla="*/ 1297744 w 12192000"/>
              <a:gd name="connsiteY163" fmla="*/ 2235849 h 2237474"/>
              <a:gd name="connsiteX164" fmla="*/ 1286236 w 12192000"/>
              <a:gd name="connsiteY164" fmla="*/ 2233135 h 2237474"/>
              <a:gd name="connsiteX165" fmla="*/ 1283504 w 12192000"/>
              <a:gd name="connsiteY165" fmla="*/ 2233797 h 2237474"/>
              <a:gd name="connsiteX166" fmla="*/ 1279765 w 12192000"/>
              <a:gd name="connsiteY166" fmla="*/ 2229639 h 2237474"/>
              <a:gd name="connsiteX167" fmla="*/ 1195347 w 12192000"/>
              <a:gd name="connsiteY167" fmla="*/ 2212354 h 2237474"/>
              <a:gd name="connsiteX168" fmla="*/ 970251 w 12192000"/>
              <a:gd name="connsiteY168" fmla="*/ 2221029 h 2237474"/>
              <a:gd name="connsiteX169" fmla="*/ 812914 w 12192000"/>
              <a:gd name="connsiteY169" fmla="*/ 2202752 h 2237474"/>
              <a:gd name="connsiteX170" fmla="*/ 800195 w 12192000"/>
              <a:gd name="connsiteY170" fmla="*/ 2209407 h 2237474"/>
              <a:gd name="connsiteX171" fmla="*/ 784978 w 12192000"/>
              <a:gd name="connsiteY171" fmla="*/ 2212360 h 2237474"/>
              <a:gd name="connsiteX172" fmla="*/ 681987 w 12192000"/>
              <a:gd name="connsiteY172" fmla="*/ 2216757 h 2237474"/>
              <a:gd name="connsiteX173" fmla="*/ 669923 w 12192000"/>
              <a:gd name="connsiteY173" fmla="*/ 2211682 h 2237474"/>
              <a:gd name="connsiteX174" fmla="*/ 648680 w 12192000"/>
              <a:gd name="connsiteY174" fmla="*/ 2206229 h 2237474"/>
              <a:gd name="connsiteX175" fmla="*/ 597225 w 12192000"/>
              <a:gd name="connsiteY175" fmla="*/ 2180999 h 2237474"/>
              <a:gd name="connsiteX176" fmla="*/ 558449 w 12192000"/>
              <a:gd name="connsiteY176" fmla="*/ 2182346 h 2237474"/>
              <a:gd name="connsiteX177" fmla="*/ 550517 w 12192000"/>
              <a:gd name="connsiteY177" fmla="*/ 2182060 h 2237474"/>
              <a:gd name="connsiteX178" fmla="*/ 550309 w 12192000"/>
              <a:gd name="connsiteY178" fmla="*/ 2181825 h 2237474"/>
              <a:gd name="connsiteX179" fmla="*/ 541836 w 12192000"/>
              <a:gd name="connsiteY179" fmla="*/ 2181063 h 2237474"/>
              <a:gd name="connsiteX180" fmla="*/ 536057 w 12192000"/>
              <a:gd name="connsiteY180" fmla="*/ 2181537 h 2237474"/>
              <a:gd name="connsiteX181" fmla="*/ 520671 w 12192000"/>
              <a:gd name="connsiteY181" fmla="*/ 2180980 h 2237474"/>
              <a:gd name="connsiteX182" fmla="*/ 515024 w 12192000"/>
              <a:gd name="connsiteY182" fmla="*/ 2179258 h 2237474"/>
              <a:gd name="connsiteX183" fmla="*/ 512278 w 12192000"/>
              <a:gd name="connsiteY183" fmla="*/ 2176369 h 2237474"/>
              <a:gd name="connsiteX184" fmla="*/ 480419 w 12192000"/>
              <a:gd name="connsiteY184" fmla="*/ 2167807 h 2237474"/>
              <a:gd name="connsiteX185" fmla="*/ 413835 w 12192000"/>
              <a:gd name="connsiteY185" fmla="*/ 2156783 h 2237474"/>
              <a:gd name="connsiteX186" fmla="*/ 376513 w 12192000"/>
              <a:gd name="connsiteY186" fmla="*/ 2154014 h 2237474"/>
              <a:gd name="connsiteX187" fmla="*/ 273386 w 12192000"/>
              <a:gd name="connsiteY187" fmla="*/ 2142551 h 2237474"/>
              <a:gd name="connsiteX188" fmla="*/ 169207 w 12192000"/>
              <a:gd name="connsiteY188" fmla="*/ 2128100 h 2237474"/>
              <a:gd name="connsiteX189" fmla="*/ 93149 w 12192000"/>
              <a:gd name="connsiteY189" fmla="*/ 2105324 h 2237474"/>
              <a:gd name="connsiteX190" fmla="*/ 88109 w 12192000"/>
              <a:gd name="connsiteY190" fmla="*/ 2106704 h 2237474"/>
              <a:gd name="connsiteX191" fmla="*/ 80022 w 12192000"/>
              <a:gd name="connsiteY191" fmla="*/ 2107254 h 2237474"/>
              <a:gd name="connsiteX192" fmla="*/ 79717 w 12192000"/>
              <a:gd name="connsiteY192" fmla="*/ 2107046 h 2237474"/>
              <a:gd name="connsiteX193" fmla="*/ 72352 w 12192000"/>
              <a:gd name="connsiteY193" fmla="*/ 2107991 h 2237474"/>
              <a:gd name="connsiteX194" fmla="*/ 37645 w 12192000"/>
              <a:gd name="connsiteY194" fmla="*/ 2115401 h 2237474"/>
              <a:gd name="connsiteX195" fmla="*/ 4572 w 12192000"/>
              <a:gd name="connsiteY195" fmla="*/ 2111091 h 2237474"/>
              <a:gd name="connsiteX196" fmla="*/ 0 w 12192000"/>
              <a:gd name="connsiteY196" fmla="*/ 2110468 h 2237474"/>
              <a:gd name="connsiteX197" fmla="*/ 0 w 12192000"/>
              <a:gd name="connsiteY19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75879 w 12192000"/>
              <a:gd name="connsiteY55" fmla="*/ 1345646 h 2237474"/>
              <a:gd name="connsiteX56" fmla="*/ 7840612 w 12192000"/>
              <a:gd name="connsiteY56" fmla="*/ 1369373 h 2237474"/>
              <a:gd name="connsiteX57" fmla="*/ 7786819 w 12192000"/>
              <a:gd name="connsiteY57" fmla="*/ 1378970 h 2237474"/>
              <a:gd name="connsiteX58" fmla="*/ 7548172 w 12192000"/>
              <a:gd name="connsiteY58" fmla="*/ 1417460 h 2237474"/>
              <a:gd name="connsiteX59" fmla="*/ 7483437 w 12192000"/>
              <a:gd name="connsiteY59" fmla="*/ 1478152 h 2237474"/>
              <a:gd name="connsiteX60" fmla="*/ 7377870 w 12192000"/>
              <a:gd name="connsiteY60" fmla="*/ 1523319 h 2237474"/>
              <a:gd name="connsiteX61" fmla="*/ 7230737 w 12192000"/>
              <a:gd name="connsiteY61" fmla="*/ 1562633 h 2237474"/>
              <a:gd name="connsiteX62" fmla="*/ 7224458 w 12192000"/>
              <a:gd name="connsiteY62" fmla="*/ 1573008 h 2237474"/>
              <a:gd name="connsiteX63" fmla="*/ 7183121 w 12192000"/>
              <a:gd name="connsiteY63" fmla="*/ 1595162 h 2237474"/>
              <a:gd name="connsiteX64" fmla="*/ 7164601 w 12192000"/>
              <a:gd name="connsiteY64" fmla="*/ 1606490 h 2237474"/>
              <a:gd name="connsiteX65" fmla="*/ 7031309 w 12192000"/>
              <a:gd name="connsiteY65" fmla="*/ 1619451 h 2237474"/>
              <a:gd name="connsiteX66" fmla="*/ 6900177 w 12192000"/>
              <a:gd name="connsiteY66" fmla="*/ 1636016 h 2237474"/>
              <a:gd name="connsiteX67" fmla="*/ 6795372 w 12192000"/>
              <a:gd name="connsiteY67" fmla="*/ 1644845 h 2237474"/>
              <a:gd name="connsiteX68" fmla="*/ 6692251 w 12192000"/>
              <a:gd name="connsiteY68" fmla="*/ 1656357 h 2237474"/>
              <a:gd name="connsiteX69" fmla="*/ 6655235 w 12192000"/>
              <a:gd name="connsiteY69" fmla="*/ 1661869 h 2237474"/>
              <a:gd name="connsiteX70" fmla="*/ 6554894 w 12192000"/>
              <a:gd name="connsiteY70" fmla="*/ 1664428 h 2237474"/>
              <a:gd name="connsiteX71" fmla="*/ 6516595 w 12192000"/>
              <a:gd name="connsiteY71" fmla="*/ 1667475 h 2237474"/>
              <a:gd name="connsiteX72" fmla="*/ 6508541 w 12192000"/>
              <a:gd name="connsiteY72" fmla="*/ 1668757 h 2237474"/>
              <a:gd name="connsiteX73" fmla="*/ 6471012 w 12192000"/>
              <a:gd name="connsiteY73" fmla="*/ 1678604 h 2237474"/>
              <a:gd name="connsiteX74" fmla="*/ 6364035 w 12192000"/>
              <a:gd name="connsiteY74" fmla="*/ 1667683 h 2237474"/>
              <a:gd name="connsiteX75" fmla="*/ 6280959 w 12192000"/>
              <a:gd name="connsiteY75" fmla="*/ 1689329 h 2237474"/>
              <a:gd name="connsiteX76" fmla="*/ 6243319 w 12192000"/>
              <a:gd name="connsiteY76" fmla="*/ 1695560 h 2237474"/>
              <a:gd name="connsiteX77" fmla="*/ 6098321 w 12192000"/>
              <a:gd name="connsiteY77" fmla="*/ 1721646 h 2237474"/>
              <a:gd name="connsiteX78" fmla="*/ 5880652 w 12192000"/>
              <a:gd name="connsiteY78" fmla="*/ 1779643 h 2237474"/>
              <a:gd name="connsiteX79" fmla="*/ 5785959 w 12192000"/>
              <a:gd name="connsiteY79" fmla="*/ 1775307 h 2237474"/>
              <a:gd name="connsiteX80" fmla="*/ 5643534 w 12192000"/>
              <a:gd name="connsiteY80" fmla="*/ 1802919 h 2237474"/>
              <a:gd name="connsiteX81" fmla="*/ 5518799 w 12192000"/>
              <a:gd name="connsiteY81" fmla="*/ 1818312 h 2237474"/>
              <a:gd name="connsiteX82" fmla="*/ 5505014 w 12192000"/>
              <a:gd name="connsiteY82" fmla="*/ 1819259 h 2237474"/>
              <a:gd name="connsiteX83" fmla="*/ 5453307 w 12192000"/>
              <a:gd name="connsiteY83" fmla="*/ 1815450 h 2237474"/>
              <a:gd name="connsiteX84" fmla="*/ 5221533 w 12192000"/>
              <a:gd name="connsiteY84" fmla="*/ 1846950 h 2237474"/>
              <a:gd name="connsiteX85" fmla="*/ 5149802 w 12192000"/>
              <a:gd name="connsiteY85" fmla="*/ 1844846 h 2237474"/>
              <a:gd name="connsiteX86" fmla="*/ 5114927 w 12192000"/>
              <a:gd name="connsiteY86" fmla="*/ 1847827 h 2237474"/>
              <a:gd name="connsiteX87" fmla="*/ 5108970 w 12192000"/>
              <a:gd name="connsiteY87" fmla="*/ 1847935 h 2237474"/>
              <a:gd name="connsiteX88" fmla="*/ 5067961 w 12192000"/>
              <a:gd name="connsiteY88" fmla="*/ 1845917 h 2237474"/>
              <a:gd name="connsiteX89" fmla="*/ 5007075 w 12192000"/>
              <a:gd name="connsiteY89" fmla="*/ 1838626 h 2237474"/>
              <a:gd name="connsiteX90" fmla="*/ 4944087 w 12192000"/>
              <a:gd name="connsiteY90" fmla="*/ 1823332 h 2237474"/>
              <a:gd name="connsiteX91" fmla="*/ 4907662 w 12192000"/>
              <a:gd name="connsiteY91" fmla="*/ 1816900 h 2237474"/>
              <a:gd name="connsiteX92" fmla="*/ 4882386 w 12192000"/>
              <a:gd name="connsiteY92" fmla="*/ 1809844 h 2237474"/>
              <a:gd name="connsiteX93" fmla="*/ 4811440 w 12192000"/>
              <a:gd name="connsiteY93" fmla="*/ 1804655 h 2237474"/>
              <a:gd name="connsiteX94" fmla="*/ 4691075 w 12192000"/>
              <a:gd name="connsiteY94" fmla="*/ 1801389 h 2237474"/>
              <a:gd name="connsiteX95" fmla="*/ 4611738 w 12192000"/>
              <a:gd name="connsiteY95" fmla="*/ 1776964 h 2237474"/>
              <a:gd name="connsiteX96" fmla="*/ 4560070 w 12192000"/>
              <a:gd name="connsiteY96" fmla="*/ 1785640 h 2237474"/>
              <a:gd name="connsiteX97" fmla="*/ 4536503 w 12192000"/>
              <a:gd name="connsiteY97" fmla="*/ 1785334 h 2237474"/>
              <a:gd name="connsiteX98" fmla="*/ 4513724 w 12192000"/>
              <a:gd name="connsiteY98" fmla="*/ 1791996 h 2237474"/>
              <a:gd name="connsiteX99" fmla="*/ 4459810 w 12192000"/>
              <a:gd name="connsiteY99" fmla="*/ 1797886 h 2237474"/>
              <a:gd name="connsiteX100" fmla="*/ 4379064 w 12192000"/>
              <a:gd name="connsiteY100" fmla="*/ 1817177 h 2237474"/>
              <a:gd name="connsiteX101" fmla="*/ 4290981 w 12192000"/>
              <a:gd name="connsiteY101" fmla="*/ 1839677 h 2237474"/>
              <a:gd name="connsiteX102" fmla="*/ 4238372 w 12192000"/>
              <a:gd name="connsiteY102" fmla="*/ 1851480 h 2237474"/>
              <a:gd name="connsiteX103" fmla="*/ 4232517 w 12192000"/>
              <a:gd name="connsiteY103" fmla="*/ 1852567 h 2237474"/>
              <a:gd name="connsiteX104" fmla="*/ 4191732 w 12192000"/>
              <a:gd name="connsiteY104" fmla="*/ 1857328 h 2237474"/>
              <a:gd name="connsiteX105" fmla="*/ 4065532 w 12192000"/>
              <a:gd name="connsiteY105" fmla="*/ 1855477 h 2237474"/>
              <a:gd name="connsiteX106" fmla="*/ 4028460 w 12192000"/>
              <a:gd name="connsiteY106" fmla="*/ 1855137 h 2237474"/>
              <a:gd name="connsiteX107" fmla="*/ 4002267 w 12192000"/>
              <a:gd name="connsiteY107" fmla="*/ 1852352 h 2237474"/>
              <a:gd name="connsiteX108" fmla="*/ 3931396 w 12192000"/>
              <a:gd name="connsiteY108" fmla="*/ 1858915 h 2237474"/>
              <a:gd name="connsiteX109" fmla="*/ 3812162 w 12192000"/>
              <a:gd name="connsiteY109" fmla="*/ 1875501 h 2237474"/>
              <a:gd name="connsiteX110" fmla="*/ 3729530 w 12192000"/>
              <a:gd name="connsiteY110" fmla="*/ 1864513 h 2237474"/>
              <a:gd name="connsiteX111" fmla="*/ 3680177 w 12192000"/>
              <a:gd name="connsiteY111" fmla="*/ 1881552 h 2237474"/>
              <a:gd name="connsiteX112" fmla="*/ 3567259 w 12192000"/>
              <a:gd name="connsiteY112" fmla="*/ 1893482 h 2237474"/>
              <a:gd name="connsiteX113" fmla="*/ 3405770 w 12192000"/>
              <a:gd name="connsiteY113" fmla="*/ 1904591 h 2237474"/>
              <a:gd name="connsiteX114" fmla="*/ 3280097 w 12192000"/>
              <a:gd name="connsiteY114" fmla="*/ 1919610 h 2237474"/>
              <a:gd name="connsiteX115" fmla="*/ 3123424 w 12192000"/>
              <a:gd name="connsiteY115" fmla="*/ 1952930 h 2237474"/>
              <a:gd name="connsiteX116" fmla="*/ 3009910 w 12192000"/>
              <a:gd name="connsiteY116" fmla="*/ 1957866 h 2237474"/>
              <a:gd name="connsiteX117" fmla="*/ 2995934 w 12192000"/>
              <a:gd name="connsiteY117" fmla="*/ 1967085 h 2237474"/>
              <a:gd name="connsiteX118" fmla="*/ 2980071 w 12192000"/>
              <a:gd name="connsiteY118" fmla="*/ 1972988 h 2237474"/>
              <a:gd name="connsiteX119" fmla="*/ 2978094 w 12192000"/>
              <a:gd name="connsiteY119" fmla="*/ 1972369 h 2237474"/>
              <a:gd name="connsiteX120" fmla="*/ 2942858 w 12192000"/>
              <a:gd name="connsiteY120" fmla="*/ 1981367 h 2237474"/>
              <a:gd name="connsiteX121" fmla="*/ 2875436 w 12192000"/>
              <a:gd name="connsiteY121" fmla="*/ 1996977 h 2237474"/>
              <a:gd name="connsiteX122" fmla="*/ 2874892 w 12192000"/>
              <a:gd name="connsiteY122" fmla="*/ 1996085 h 2237474"/>
              <a:gd name="connsiteX123" fmla="*/ 2864145 w 12192000"/>
              <a:gd name="connsiteY123" fmla="*/ 1994061 h 2237474"/>
              <a:gd name="connsiteX124" fmla="*/ 2843662 w 12192000"/>
              <a:gd name="connsiteY124" fmla="*/ 1992498 h 2237474"/>
              <a:gd name="connsiteX125" fmla="*/ 2796128 w 12192000"/>
              <a:gd name="connsiteY125" fmla="*/ 1976403 h 2237474"/>
              <a:gd name="connsiteX126" fmla="*/ 2756784 w 12192000"/>
              <a:gd name="connsiteY126" fmla="*/ 1985116 h 2237474"/>
              <a:gd name="connsiteX127" fmla="*/ 2748833 w 12192000"/>
              <a:gd name="connsiteY127" fmla="*/ 1986323 h 2237474"/>
              <a:gd name="connsiteX128" fmla="*/ 2748661 w 12192000"/>
              <a:gd name="connsiteY128" fmla="*/ 1986122 h 2237474"/>
              <a:gd name="connsiteX129" fmla="*/ 2740251 w 12192000"/>
              <a:gd name="connsiteY129" fmla="*/ 1986946 h 2237474"/>
              <a:gd name="connsiteX130" fmla="*/ 2718916 w 12192000"/>
              <a:gd name="connsiteY130" fmla="*/ 1990867 h 2237474"/>
              <a:gd name="connsiteX131" fmla="*/ 2713522 w 12192000"/>
              <a:gd name="connsiteY131" fmla="*/ 1990173 h 2237474"/>
              <a:gd name="connsiteX132" fmla="*/ 2680597 w 12192000"/>
              <a:gd name="connsiteY132" fmla="*/ 1984996 h 2237474"/>
              <a:gd name="connsiteX133" fmla="*/ 2578178 w 12192000"/>
              <a:gd name="connsiteY133" fmla="*/ 1990531 h 2237474"/>
              <a:gd name="connsiteX134" fmla="*/ 2476147 w 12192000"/>
              <a:gd name="connsiteY134" fmla="*/ 1998305 h 2237474"/>
              <a:gd name="connsiteX135" fmla="*/ 2373568 w 12192000"/>
              <a:gd name="connsiteY135" fmla="*/ 2003219 h 2237474"/>
              <a:gd name="connsiteX136" fmla="*/ 2321399 w 12192000"/>
              <a:gd name="connsiteY136" fmla="*/ 1989467 h 2237474"/>
              <a:gd name="connsiteX137" fmla="*/ 2315525 w 12192000"/>
              <a:gd name="connsiteY137" fmla="*/ 1989708 h 2237474"/>
              <a:gd name="connsiteX138" fmla="*/ 2300792 w 12192000"/>
              <a:gd name="connsiteY138" fmla="*/ 1994290 h 2237474"/>
              <a:gd name="connsiteX139" fmla="*/ 2295469 w 12192000"/>
              <a:gd name="connsiteY139" fmla="*/ 1996659 h 2237474"/>
              <a:gd name="connsiteX140" fmla="*/ 2287219 w 12192000"/>
              <a:gd name="connsiteY140" fmla="*/ 1998750 h 2237474"/>
              <a:gd name="connsiteX141" fmla="*/ 2286948 w 12192000"/>
              <a:gd name="connsiteY141" fmla="*/ 1998596 h 2237474"/>
              <a:gd name="connsiteX142" fmla="*/ 2243069 w 12192000"/>
              <a:gd name="connsiteY142" fmla="*/ 2015111 h 2237474"/>
              <a:gd name="connsiteX143" fmla="*/ 2186609 w 12192000"/>
              <a:gd name="connsiteY143" fmla="*/ 2008263 h 2237474"/>
              <a:gd name="connsiteX144" fmla="*/ 2164831 w 12192000"/>
              <a:gd name="connsiteY144" fmla="*/ 2010143 h 2237474"/>
              <a:gd name="connsiteX145" fmla="*/ 2152836 w 12192000"/>
              <a:gd name="connsiteY145" fmla="*/ 2010048 h 2237474"/>
              <a:gd name="connsiteX146" fmla="*/ 2117102 w 12192000"/>
              <a:gd name="connsiteY146" fmla="*/ 2023004 h 2237474"/>
              <a:gd name="connsiteX147" fmla="*/ 2111935 w 12192000"/>
              <a:gd name="connsiteY147" fmla="*/ 2023163 h 2237474"/>
              <a:gd name="connsiteX148" fmla="*/ 2089991 w 12192000"/>
              <a:gd name="connsiteY148" fmla="*/ 2034193 h 2237474"/>
              <a:gd name="connsiteX149" fmla="*/ 2058061 w 12192000"/>
              <a:gd name="connsiteY149" fmla="*/ 2047942 h 2237474"/>
              <a:gd name="connsiteX150" fmla="*/ 2055737 w 12192000"/>
              <a:gd name="connsiteY150" fmla="*/ 2047704 h 2237474"/>
              <a:gd name="connsiteX151" fmla="*/ 2042244 w 12192000"/>
              <a:gd name="connsiteY151" fmla="*/ 2055560 h 2237474"/>
              <a:gd name="connsiteX152" fmla="*/ 1976224 w 12192000"/>
              <a:gd name="connsiteY152" fmla="*/ 2074257 h 2237474"/>
              <a:gd name="connsiteX153" fmla="*/ 1877728 w 12192000"/>
              <a:gd name="connsiteY153" fmla="*/ 2101004 h 2237474"/>
              <a:gd name="connsiteX154" fmla="*/ 1759056 w 12192000"/>
              <a:gd name="connsiteY154" fmla="*/ 2125608 h 2237474"/>
              <a:gd name="connsiteX155" fmla="*/ 1637948 w 12192000"/>
              <a:gd name="connsiteY155" fmla="*/ 2172597 h 2237474"/>
              <a:gd name="connsiteX156" fmla="*/ 1434549 w 12192000"/>
              <a:gd name="connsiteY156" fmla="*/ 2234522 h 2237474"/>
              <a:gd name="connsiteX157" fmla="*/ 1398481 w 12192000"/>
              <a:gd name="connsiteY157" fmla="*/ 2237074 h 2237474"/>
              <a:gd name="connsiteX158" fmla="*/ 1398407 w 12192000"/>
              <a:gd name="connsiteY158" fmla="*/ 2237095 h 2237474"/>
              <a:gd name="connsiteX159" fmla="*/ 1370962 w 12192000"/>
              <a:gd name="connsiteY159" fmla="*/ 2237474 h 2237474"/>
              <a:gd name="connsiteX160" fmla="*/ 1356367 w 12192000"/>
              <a:gd name="connsiteY160" fmla="*/ 2235089 h 2237474"/>
              <a:gd name="connsiteX161" fmla="*/ 1324828 w 12192000"/>
              <a:gd name="connsiteY161" fmla="*/ 2231968 h 2237474"/>
              <a:gd name="connsiteX162" fmla="*/ 1297744 w 12192000"/>
              <a:gd name="connsiteY162" fmla="*/ 2235849 h 2237474"/>
              <a:gd name="connsiteX163" fmla="*/ 1286236 w 12192000"/>
              <a:gd name="connsiteY163" fmla="*/ 2233135 h 2237474"/>
              <a:gd name="connsiteX164" fmla="*/ 1283504 w 12192000"/>
              <a:gd name="connsiteY164" fmla="*/ 2233797 h 2237474"/>
              <a:gd name="connsiteX165" fmla="*/ 1279765 w 12192000"/>
              <a:gd name="connsiteY165" fmla="*/ 2229639 h 2237474"/>
              <a:gd name="connsiteX166" fmla="*/ 1195347 w 12192000"/>
              <a:gd name="connsiteY166" fmla="*/ 2212354 h 2237474"/>
              <a:gd name="connsiteX167" fmla="*/ 970251 w 12192000"/>
              <a:gd name="connsiteY167" fmla="*/ 2221029 h 2237474"/>
              <a:gd name="connsiteX168" fmla="*/ 812914 w 12192000"/>
              <a:gd name="connsiteY168" fmla="*/ 2202752 h 2237474"/>
              <a:gd name="connsiteX169" fmla="*/ 800195 w 12192000"/>
              <a:gd name="connsiteY169" fmla="*/ 2209407 h 2237474"/>
              <a:gd name="connsiteX170" fmla="*/ 784978 w 12192000"/>
              <a:gd name="connsiteY170" fmla="*/ 2212360 h 2237474"/>
              <a:gd name="connsiteX171" fmla="*/ 681987 w 12192000"/>
              <a:gd name="connsiteY171" fmla="*/ 2216757 h 2237474"/>
              <a:gd name="connsiteX172" fmla="*/ 669923 w 12192000"/>
              <a:gd name="connsiteY172" fmla="*/ 2211682 h 2237474"/>
              <a:gd name="connsiteX173" fmla="*/ 648680 w 12192000"/>
              <a:gd name="connsiteY173" fmla="*/ 2206229 h 2237474"/>
              <a:gd name="connsiteX174" fmla="*/ 597225 w 12192000"/>
              <a:gd name="connsiteY174" fmla="*/ 2180999 h 2237474"/>
              <a:gd name="connsiteX175" fmla="*/ 558449 w 12192000"/>
              <a:gd name="connsiteY175" fmla="*/ 2182346 h 2237474"/>
              <a:gd name="connsiteX176" fmla="*/ 550517 w 12192000"/>
              <a:gd name="connsiteY176" fmla="*/ 2182060 h 2237474"/>
              <a:gd name="connsiteX177" fmla="*/ 550309 w 12192000"/>
              <a:gd name="connsiteY177" fmla="*/ 2181825 h 2237474"/>
              <a:gd name="connsiteX178" fmla="*/ 541836 w 12192000"/>
              <a:gd name="connsiteY178" fmla="*/ 2181063 h 2237474"/>
              <a:gd name="connsiteX179" fmla="*/ 536057 w 12192000"/>
              <a:gd name="connsiteY179" fmla="*/ 2181537 h 2237474"/>
              <a:gd name="connsiteX180" fmla="*/ 520671 w 12192000"/>
              <a:gd name="connsiteY180" fmla="*/ 2180980 h 2237474"/>
              <a:gd name="connsiteX181" fmla="*/ 515024 w 12192000"/>
              <a:gd name="connsiteY181" fmla="*/ 2179258 h 2237474"/>
              <a:gd name="connsiteX182" fmla="*/ 512278 w 12192000"/>
              <a:gd name="connsiteY182" fmla="*/ 2176369 h 2237474"/>
              <a:gd name="connsiteX183" fmla="*/ 480419 w 12192000"/>
              <a:gd name="connsiteY183" fmla="*/ 2167807 h 2237474"/>
              <a:gd name="connsiteX184" fmla="*/ 413835 w 12192000"/>
              <a:gd name="connsiteY184" fmla="*/ 2156783 h 2237474"/>
              <a:gd name="connsiteX185" fmla="*/ 376513 w 12192000"/>
              <a:gd name="connsiteY185" fmla="*/ 2154014 h 2237474"/>
              <a:gd name="connsiteX186" fmla="*/ 273386 w 12192000"/>
              <a:gd name="connsiteY186" fmla="*/ 2142551 h 2237474"/>
              <a:gd name="connsiteX187" fmla="*/ 169207 w 12192000"/>
              <a:gd name="connsiteY187" fmla="*/ 2128100 h 2237474"/>
              <a:gd name="connsiteX188" fmla="*/ 93149 w 12192000"/>
              <a:gd name="connsiteY188" fmla="*/ 2105324 h 2237474"/>
              <a:gd name="connsiteX189" fmla="*/ 88109 w 12192000"/>
              <a:gd name="connsiteY189" fmla="*/ 2106704 h 2237474"/>
              <a:gd name="connsiteX190" fmla="*/ 80022 w 12192000"/>
              <a:gd name="connsiteY190" fmla="*/ 2107254 h 2237474"/>
              <a:gd name="connsiteX191" fmla="*/ 79717 w 12192000"/>
              <a:gd name="connsiteY191" fmla="*/ 2107046 h 2237474"/>
              <a:gd name="connsiteX192" fmla="*/ 72352 w 12192000"/>
              <a:gd name="connsiteY192" fmla="*/ 2107991 h 2237474"/>
              <a:gd name="connsiteX193" fmla="*/ 37645 w 12192000"/>
              <a:gd name="connsiteY193" fmla="*/ 2115401 h 2237474"/>
              <a:gd name="connsiteX194" fmla="*/ 4572 w 12192000"/>
              <a:gd name="connsiteY194" fmla="*/ 2111091 h 2237474"/>
              <a:gd name="connsiteX195" fmla="*/ 0 w 12192000"/>
              <a:gd name="connsiteY195" fmla="*/ 2110468 h 2237474"/>
              <a:gd name="connsiteX196" fmla="*/ 0 w 12192000"/>
              <a:gd name="connsiteY19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68292 w 12192000"/>
              <a:gd name="connsiteY53" fmla="*/ 1338779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68705 w 12192000"/>
              <a:gd name="connsiteY50" fmla="*/ 1279956 h 2237474"/>
              <a:gd name="connsiteX51" fmla="*/ 8139997 w 12192000"/>
              <a:gd name="connsiteY51" fmla="*/ 1282713 h 2237474"/>
              <a:gd name="connsiteX52" fmla="*/ 8074238 w 12192000"/>
              <a:gd name="connsiteY52" fmla="*/ 1301895 h 2237474"/>
              <a:gd name="connsiteX53" fmla="*/ 7942099 w 12192000"/>
              <a:gd name="connsiteY53" fmla="*/ 1336332 h 2237474"/>
              <a:gd name="connsiteX54" fmla="*/ 7902328 w 12192000"/>
              <a:gd name="connsiteY54" fmla="*/ 1345865 h 2237474"/>
              <a:gd name="connsiteX55" fmla="*/ 7840612 w 12192000"/>
              <a:gd name="connsiteY55" fmla="*/ 1369373 h 2237474"/>
              <a:gd name="connsiteX56" fmla="*/ 7786819 w 12192000"/>
              <a:gd name="connsiteY56" fmla="*/ 1378970 h 2237474"/>
              <a:gd name="connsiteX57" fmla="*/ 7548172 w 12192000"/>
              <a:gd name="connsiteY57" fmla="*/ 1417460 h 2237474"/>
              <a:gd name="connsiteX58" fmla="*/ 7483437 w 12192000"/>
              <a:gd name="connsiteY58" fmla="*/ 1478152 h 2237474"/>
              <a:gd name="connsiteX59" fmla="*/ 7377870 w 12192000"/>
              <a:gd name="connsiteY59" fmla="*/ 1523319 h 2237474"/>
              <a:gd name="connsiteX60" fmla="*/ 7230737 w 12192000"/>
              <a:gd name="connsiteY60" fmla="*/ 1562633 h 2237474"/>
              <a:gd name="connsiteX61" fmla="*/ 7224458 w 12192000"/>
              <a:gd name="connsiteY61" fmla="*/ 1573008 h 2237474"/>
              <a:gd name="connsiteX62" fmla="*/ 7183121 w 12192000"/>
              <a:gd name="connsiteY62" fmla="*/ 1595162 h 2237474"/>
              <a:gd name="connsiteX63" fmla="*/ 7164601 w 12192000"/>
              <a:gd name="connsiteY63" fmla="*/ 1606490 h 2237474"/>
              <a:gd name="connsiteX64" fmla="*/ 7031309 w 12192000"/>
              <a:gd name="connsiteY64" fmla="*/ 1619451 h 2237474"/>
              <a:gd name="connsiteX65" fmla="*/ 6900177 w 12192000"/>
              <a:gd name="connsiteY65" fmla="*/ 1636016 h 2237474"/>
              <a:gd name="connsiteX66" fmla="*/ 6795372 w 12192000"/>
              <a:gd name="connsiteY66" fmla="*/ 1644845 h 2237474"/>
              <a:gd name="connsiteX67" fmla="*/ 6692251 w 12192000"/>
              <a:gd name="connsiteY67" fmla="*/ 1656357 h 2237474"/>
              <a:gd name="connsiteX68" fmla="*/ 6655235 w 12192000"/>
              <a:gd name="connsiteY68" fmla="*/ 1661869 h 2237474"/>
              <a:gd name="connsiteX69" fmla="*/ 6554894 w 12192000"/>
              <a:gd name="connsiteY69" fmla="*/ 1664428 h 2237474"/>
              <a:gd name="connsiteX70" fmla="*/ 6516595 w 12192000"/>
              <a:gd name="connsiteY70" fmla="*/ 1667475 h 2237474"/>
              <a:gd name="connsiteX71" fmla="*/ 6508541 w 12192000"/>
              <a:gd name="connsiteY71" fmla="*/ 1668757 h 2237474"/>
              <a:gd name="connsiteX72" fmla="*/ 6471012 w 12192000"/>
              <a:gd name="connsiteY72" fmla="*/ 1678604 h 2237474"/>
              <a:gd name="connsiteX73" fmla="*/ 6364035 w 12192000"/>
              <a:gd name="connsiteY73" fmla="*/ 1667683 h 2237474"/>
              <a:gd name="connsiteX74" fmla="*/ 6280959 w 12192000"/>
              <a:gd name="connsiteY74" fmla="*/ 1689329 h 2237474"/>
              <a:gd name="connsiteX75" fmla="*/ 6243319 w 12192000"/>
              <a:gd name="connsiteY75" fmla="*/ 1695560 h 2237474"/>
              <a:gd name="connsiteX76" fmla="*/ 6098321 w 12192000"/>
              <a:gd name="connsiteY76" fmla="*/ 1721646 h 2237474"/>
              <a:gd name="connsiteX77" fmla="*/ 5880652 w 12192000"/>
              <a:gd name="connsiteY77" fmla="*/ 1779643 h 2237474"/>
              <a:gd name="connsiteX78" fmla="*/ 5785959 w 12192000"/>
              <a:gd name="connsiteY78" fmla="*/ 1775307 h 2237474"/>
              <a:gd name="connsiteX79" fmla="*/ 5643534 w 12192000"/>
              <a:gd name="connsiteY79" fmla="*/ 1802919 h 2237474"/>
              <a:gd name="connsiteX80" fmla="*/ 5518799 w 12192000"/>
              <a:gd name="connsiteY80" fmla="*/ 1818312 h 2237474"/>
              <a:gd name="connsiteX81" fmla="*/ 5505014 w 12192000"/>
              <a:gd name="connsiteY81" fmla="*/ 1819259 h 2237474"/>
              <a:gd name="connsiteX82" fmla="*/ 5453307 w 12192000"/>
              <a:gd name="connsiteY82" fmla="*/ 1815450 h 2237474"/>
              <a:gd name="connsiteX83" fmla="*/ 5221533 w 12192000"/>
              <a:gd name="connsiteY83" fmla="*/ 1846950 h 2237474"/>
              <a:gd name="connsiteX84" fmla="*/ 5149802 w 12192000"/>
              <a:gd name="connsiteY84" fmla="*/ 1844846 h 2237474"/>
              <a:gd name="connsiteX85" fmla="*/ 5114927 w 12192000"/>
              <a:gd name="connsiteY85" fmla="*/ 1847827 h 2237474"/>
              <a:gd name="connsiteX86" fmla="*/ 5108970 w 12192000"/>
              <a:gd name="connsiteY86" fmla="*/ 1847935 h 2237474"/>
              <a:gd name="connsiteX87" fmla="*/ 5067961 w 12192000"/>
              <a:gd name="connsiteY87" fmla="*/ 1845917 h 2237474"/>
              <a:gd name="connsiteX88" fmla="*/ 5007075 w 12192000"/>
              <a:gd name="connsiteY88" fmla="*/ 1838626 h 2237474"/>
              <a:gd name="connsiteX89" fmla="*/ 4944087 w 12192000"/>
              <a:gd name="connsiteY89" fmla="*/ 1823332 h 2237474"/>
              <a:gd name="connsiteX90" fmla="*/ 4907662 w 12192000"/>
              <a:gd name="connsiteY90" fmla="*/ 1816900 h 2237474"/>
              <a:gd name="connsiteX91" fmla="*/ 4882386 w 12192000"/>
              <a:gd name="connsiteY91" fmla="*/ 1809844 h 2237474"/>
              <a:gd name="connsiteX92" fmla="*/ 4811440 w 12192000"/>
              <a:gd name="connsiteY92" fmla="*/ 1804655 h 2237474"/>
              <a:gd name="connsiteX93" fmla="*/ 4691075 w 12192000"/>
              <a:gd name="connsiteY93" fmla="*/ 1801389 h 2237474"/>
              <a:gd name="connsiteX94" fmla="*/ 4611738 w 12192000"/>
              <a:gd name="connsiteY94" fmla="*/ 1776964 h 2237474"/>
              <a:gd name="connsiteX95" fmla="*/ 4560070 w 12192000"/>
              <a:gd name="connsiteY95" fmla="*/ 1785640 h 2237474"/>
              <a:gd name="connsiteX96" fmla="*/ 4536503 w 12192000"/>
              <a:gd name="connsiteY96" fmla="*/ 1785334 h 2237474"/>
              <a:gd name="connsiteX97" fmla="*/ 4513724 w 12192000"/>
              <a:gd name="connsiteY97" fmla="*/ 1791996 h 2237474"/>
              <a:gd name="connsiteX98" fmla="*/ 4459810 w 12192000"/>
              <a:gd name="connsiteY98" fmla="*/ 1797886 h 2237474"/>
              <a:gd name="connsiteX99" fmla="*/ 4379064 w 12192000"/>
              <a:gd name="connsiteY99" fmla="*/ 1817177 h 2237474"/>
              <a:gd name="connsiteX100" fmla="*/ 4290981 w 12192000"/>
              <a:gd name="connsiteY100" fmla="*/ 1839677 h 2237474"/>
              <a:gd name="connsiteX101" fmla="*/ 4238372 w 12192000"/>
              <a:gd name="connsiteY101" fmla="*/ 1851480 h 2237474"/>
              <a:gd name="connsiteX102" fmla="*/ 4232517 w 12192000"/>
              <a:gd name="connsiteY102" fmla="*/ 1852567 h 2237474"/>
              <a:gd name="connsiteX103" fmla="*/ 4191732 w 12192000"/>
              <a:gd name="connsiteY103" fmla="*/ 1857328 h 2237474"/>
              <a:gd name="connsiteX104" fmla="*/ 4065532 w 12192000"/>
              <a:gd name="connsiteY104" fmla="*/ 1855477 h 2237474"/>
              <a:gd name="connsiteX105" fmla="*/ 4028460 w 12192000"/>
              <a:gd name="connsiteY105" fmla="*/ 1855137 h 2237474"/>
              <a:gd name="connsiteX106" fmla="*/ 4002267 w 12192000"/>
              <a:gd name="connsiteY106" fmla="*/ 1852352 h 2237474"/>
              <a:gd name="connsiteX107" fmla="*/ 3931396 w 12192000"/>
              <a:gd name="connsiteY107" fmla="*/ 1858915 h 2237474"/>
              <a:gd name="connsiteX108" fmla="*/ 3812162 w 12192000"/>
              <a:gd name="connsiteY108" fmla="*/ 1875501 h 2237474"/>
              <a:gd name="connsiteX109" fmla="*/ 3729530 w 12192000"/>
              <a:gd name="connsiteY109" fmla="*/ 1864513 h 2237474"/>
              <a:gd name="connsiteX110" fmla="*/ 3680177 w 12192000"/>
              <a:gd name="connsiteY110" fmla="*/ 1881552 h 2237474"/>
              <a:gd name="connsiteX111" fmla="*/ 3567259 w 12192000"/>
              <a:gd name="connsiteY111" fmla="*/ 1893482 h 2237474"/>
              <a:gd name="connsiteX112" fmla="*/ 3405770 w 12192000"/>
              <a:gd name="connsiteY112" fmla="*/ 1904591 h 2237474"/>
              <a:gd name="connsiteX113" fmla="*/ 3280097 w 12192000"/>
              <a:gd name="connsiteY113" fmla="*/ 1919610 h 2237474"/>
              <a:gd name="connsiteX114" fmla="*/ 3123424 w 12192000"/>
              <a:gd name="connsiteY114" fmla="*/ 1952930 h 2237474"/>
              <a:gd name="connsiteX115" fmla="*/ 3009910 w 12192000"/>
              <a:gd name="connsiteY115" fmla="*/ 1957866 h 2237474"/>
              <a:gd name="connsiteX116" fmla="*/ 2995934 w 12192000"/>
              <a:gd name="connsiteY116" fmla="*/ 1967085 h 2237474"/>
              <a:gd name="connsiteX117" fmla="*/ 2980071 w 12192000"/>
              <a:gd name="connsiteY117" fmla="*/ 1972988 h 2237474"/>
              <a:gd name="connsiteX118" fmla="*/ 2978094 w 12192000"/>
              <a:gd name="connsiteY118" fmla="*/ 1972369 h 2237474"/>
              <a:gd name="connsiteX119" fmla="*/ 2942858 w 12192000"/>
              <a:gd name="connsiteY119" fmla="*/ 1981367 h 2237474"/>
              <a:gd name="connsiteX120" fmla="*/ 2875436 w 12192000"/>
              <a:gd name="connsiteY120" fmla="*/ 1996977 h 2237474"/>
              <a:gd name="connsiteX121" fmla="*/ 2874892 w 12192000"/>
              <a:gd name="connsiteY121" fmla="*/ 1996085 h 2237474"/>
              <a:gd name="connsiteX122" fmla="*/ 2864145 w 12192000"/>
              <a:gd name="connsiteY122" fmla="*/ 1994061 h 2237474"/>
              <a:gd name="connsiteX123" fmla="*/ 2843662 w 12192000"/>
              <a:gd name="connsiteY123" fmla="*/ 1992498 h 2237474"/>
              <a:gd name="connsiteX124" fmla="*/ 2796128 w 12192000"/>
              <a:gd name="connsiteY124" fmla="*/ 1976403 h 2237474"/>
              <a:gd name="connsiteX125" fmla="*/ 2756784 w 12192000"/>
              <a:gd name="connsiteY125" fmla="*/ 1985116 h 2237474"/>
              <a:gd name="connsiteX126" fmla="*/ 2748833 w 12192000"/>
              <a:gd name="connsiteY126" fmla="*/ 1986323 h 2237474"/>
              <a:gd name="connsiteX127" fmla="*/ 2748661 w 12192000"/>
              <a:gd name="connsiteY127" fmla="*/ 1986122 h 2237474"/>
              <a:gd name="connsiteX128" fmla="*/ 2740251 w 12192000"/>
              <a:gd name="connsiteY128" fmla="*/ 1986946 h 2237474"/>
              <a:gd name="connsiteX129" fmla="*/ 2718916 w 12192000"/>
              <a:gd name="connsiteY129" fmla="*/ 1990867 h 2237474"/>
              <a:gd name="connsiteX130" fmla="*/ 2713522 w 12192000"/>
              <a:gd name="connsiteY130" fmla="*/ 1990173 h 2237474"/>
              <a:gd name="connsiteX131" fmla="*/ 2680597 w 12192000"/>
              <a:gd name="connsiteY131" fmla="*/ 1984996 h 2237474"/>
              <a:gd name="connsiteX132" fmla="*/ 2578178 w 12192000"/>
              <a:gd name="connsiteY132" fmla="*/ 1990531 h 2237474"/>
              <a:gd name="connsiteX133" fmla="*/ 2476147 w 12192000"/>
              <a:gd name="connsiteY133" fmla="*/ 1998305 h 2237474"/>
              <a:gd name="connsiteX134" fmla="*/ 2373568 w 12192000"/>
              <a:gd name="connsiteY134" fmla="*/ 2003219 h 2237474"/>
              <a:gd name="connsiteX135" fmla="*/ 2321399 w 12192000"/>
              <a:gd name="connsiteY135" fmla="*/ 1989467 h 2237474"/>
              <a:gd name="connsiteX136" fmla="*/ 2315525 w 12192000"/>
              <a:gd name="connsiteY136" fmla="*/ 1989708 h 2237474"/>
              <a:gd name="connsiteX137" fmla="*/ 2300792 w 12192000"/>
              <a:gd name="connsiteY137" fmla="*/ 1994290 h 2237474"/>
              <a:gd name="connsiteX138" fmla="*/ 2295469 w 12192000"/>
              <a:gd name="connsiteY138" fmla="*/ 1996659 h 2237474"/>
              <a:gd name="connsiteX139" fmla="*/ 2287219 w 12192000"/>
              <a:gd name="connsiteY139" fmla="*/ 1998750 h 2237474"/>
              <a:gd name="connsiteX140" fmla="*/ 2286948 w 12192000"/>
              <a:gd name="connsiteY140" fmla="*/ 1998596 h 2237474"/>
              <a:gd name="connsiteX141" fmla="*/ 2243069 w 12192000"/>
              <a:gd name="connsiteY141" fmla="*/ 2015111 h 2237474"/>
              <a:gd name="connsiteX142" fmla="*/ 2186609 w 12192000"/>
              <a:gd name="connsiteY142" fmla="*/ 2008263 h 2237474"/>
              <a:gd name="connsiteX143" fmla="*/ 2164831 w 12192000"/>
              <a:gd name="connsiteY143" fmla="*/ 2010143 h 2237474"/>
              <a:gd name="connsiteX144" fmla="*/ 2152836 w 12192000"/>
              <a:gd name="connsiteY144" fmla="*/ 2010048 h 2237474"/>
              <a:gd name="connsiteX145" fmla="*/ 2117102 w 12192000"/>
              <a:gd name="connsiteY145" fmla="*/ 2023004 h 2237474"/>
              <a:gd name="connsiteX146" fmla="*/ 2111935 w 12192000"/>
              <a:gd name="connsiteY146" fmla="*/ 2023163 h 2237474"/>
              <a:gd name="connsiteX147" fmla="*/ 2089991 w 12192000"/>
              <a:gd name="connsiteY147" fmla="*/ 2034193 h 2237474"/>
              <a:gd name="connsiteX148" fmla="*/ 2058061 w 12192000"/>
              <a:gd name="connsiteY148" fmla="*/ 2047942 h 2237474"/>
              <a:gd name="connsiteX149" fmla="*/ 2055737 w 12192000"/>
              <a:gd name="connsiteY149" fmla="*/ 2047704 h 2237474"/>
              <a:gd name="connsiteX150" fmla="*/ 2042244 w 12192000"/>
              <a:gd name="connsiteY150" fmla="*/ 2055560 h 2237474"/>
              <a:gd name="connsiteX151" fmla="*/ 1976224 w 12192000"/>
              <a:gd name="connsiteY151" fmla="*/ 2074257 h 2237474"/>
              <a:gd name="connsiteX152" fmla="*/ 1877728 w 12192000"/>
              <a:gd name="connsiteY152" fmla="*/ 2101004 h 2237474"/>
              <a:gd name="connsiteX153" fmla="*/ 1759056 w 12192000"/>
              <a:gd name="connsiteY153" fmla="*/ 2125608 h 2237474"/>
              <a:gd name="connsiteX154" fmla="*/ 1637948 w 12192000"/>
              <a:gd name="connsiteY154" fmla="*/ 2172597 h 2237474"/>
              <a:gd name="connsiteX155" fmla="*/ 1434549 w 12192000"/>
              <a:gd name="connsiteY155" fmla="*/ 2234522 h 2237474"/>
              <a:gd name="connsiteX156" fmla="*/ 1398481 w 12192000"/>
              <a:gd name="connsiteY156" fmla="*/ 2237074 h 2237474"/>
              <a:gd name="connsiteX157" fmla="*/ 1398407 w 12192000"/>
              <a:gd name="connsiteY157" fmla="*/ 2237095 h 2237474"/>
              <a:gd name="connsiteX158" fmla="*/ 1370962 w 12192000"/>
              <a:gd name="connsiteY158" fmla="*/ 2237474 h 2237474"/>
              <a:gd name="connsiteX159" fmla="*/ 1356367 w 12192000"/>
              <a:gd name="connsiteY159" fmla="*/ 2235089 h 2237474"/>
              <a:gd name="connsiteX160" fmla="*/ 1324828 w 12192000"/>
              <a:gd name="connsiteY160" fmla="*/ 2231968 h 2237474"/>
              <a:gd name="connsiteX161" fmla="*/ 1297744 w 12192000"/>
              <a:gd name="connsiteY161" fmla="*/ 2235849 h 2237474"/>
              <a:gd name="connsiteX162" fmla="*/ 1286236 w 12192000"/>
              <a:gd name="connsiteY162" fmla="*/ 2233135 h 2237474"/>
              <a:gd name="connsiteX163" fmla="*/ 1283504 w 12192000"/>
              <a:gd name="connsiteY163" fmla="*/ 2233797 h 2237474"/>
              <a:gd name="connsiteX164" fmla="*/ 1279765 w 12192000"/>
              <a:gd name="connsiteY164" fmla="*/ 2229639 h 2237474"/>
              <a:gd name="connsiteX165" fmla="*/ 1195347 w 12192000"/>
              <a:gd name="connsiteY165" fmla="*/ 2212354 h 2237474"/>
              <a:gd name="connsiteX166" fmla="*/ 970251 w 12192000"/>
              <a:gd name="connsiteY166" fmla="*/ 2221029 h 2237474"/>
              <a:gd name="connsiteX167" fmla="*/ 812914 w 12192000"/>
              <a:gd name="connsiteY167" fmla="*/ 2202752 h 2237474"/>
              <a:gd name="connsiteX168" fmla="*/ 800195 w 12192000"/>
              <a:gd name="connsiteY168" fmla="*/ 2209407 h 2237474"/>
              <a:gd name="connsiteX169" fmla="*/ 784978 w 12192000"/>
              <a:gd name="connsiteY169" fmla="*/ 2212360 h 2237474"/>
              <a:gd name="connsiteX170" fmla="*/ 681987 w 12192000"/>
              <a:gd name="connsiteY170" fmla="*/ 2216757 h 2237474"/>
              <a:gd name="connsiteX171" fmla="*/ 669923 w 12192000"/>
              <a:gd name="connsiteY171" fmla="*/ 2211682 h 2237474"/>
              <a:gd name="connsiteX172" fmla="*/ 648680 w 12192000"/>
              <a:gd name="connsiteY172" fmla="*/ 2206229 h 2237474"/>
              <a:gd name="connsiteX173" fmla="*/ 597225 w 12192000"/>
              <a:gd name="connsiteY173" fmla="*/ 2180999 h 2237474"/>
              <a:gd name="connsiteX174" fmla="*/ 558449 w 12192000"/>
              <a:gd name="connsiteY174" fmla="*/ 2182346 h 2237474"/>
              <a:gd name="connsiteX175" fmla="*/ 550517 w 12192000"/>
              <a:gd name="connsiteY175" fmla="*/ 2182060 h 2237474"/>
              <a:gd name="connsiteX176" fmla="*/ 550309 w 12192000"/>
              <a:gd name="connsiteY176" fmla="*/ 2181825 h 2237474"/>
              <a:gd name="connsiteX177" fmla="*/ 541836 w 12192000"/>
              <a:gd name="connsiteY177" fmla="*/ 2181063 h 2237474"/>
              <a:gd name="connsiteX178" fmla="*/ 536057 w 12192000"/>
              <a:gd name="connsiteY178" fmla="*/ 2181537 h 2237474"/>
              <a:gd name="connsiteX179" fmla="*/ 520671 w 12192000"/>
              <a:gd name="connsiteY179" fmla="*/ 2180980 h 2237474"/>
              <a:gd name="connsiteX180" fmla="*/ 515024 w 12192000"/>
              <a:gd name="connsiteY180" fmla="*/ 2179258 h 2237474"/>
              <a:gd name="connsiteX181" fmla="*/ 512278 w 12192000"/>
              <a:gd name="connsiteY181" fmla="*/ 2176369 h 2237474"/>
              <a:gd name="connsiteX182" fmla="*/ 480419 w 12192000"/>
              <a:gd name="connsiteY182" fmla="*/ 2167807 h 2237474"/>
              <a:gd name="connsiteX183" fmla="*/ 413835 w 12192000"/>
              <a:gd name="connsiteY183" fmla="*/ 2156783 h 2237474"/>
              <a:gd name="connsiteX184" fmla="*/ 376513 w 12192000"/>
              <a:gd name="connsiteY184" fmla="*/ 2154014 h 2237474"/>
              <a:gd name="connsiteX185" fmla="*/ 273386 w 12192000"/>
              <a:gd name="connsiteY185" fmla="*/ 2142551 h 2237474"/>
              <a:gd name="connsiteX186" fmla="*/ 169207 w 12192000"/>
              <a:gd name="connsiteY186" fmla="*/ 2128100 h 2237474"/>
              <a:gd name="connsiteX187" fmla="*/ 93149 w 12192000"/>
              <a:gd name="connsiteY187" fmla="*/ 2105324 h 2237474"/>
              <a:gd name="connsiteX188" fmla="*/ 88109 w 12192000"/>
              <a:gd name="connsiteY188" fmla="*/ 2106704 h 2237474"/>
              <a:gd name="connsiteX189" fmla="*/ 80022 w 12192000"/>
              <a:gd name="connsiteY189" fmla="*/ 2107254 h 2237474"/>
              <a:gd name="connsiteX190" fmla="*/ 79717 w 12192000"/>
              <a:gd name="connsiteY190" fmla="*/ 2107046 h 2237474"/>
              <a:gd name="connsiteX191" fmla="*/ 72352 w 12192000"/>
              <a:gd name="connsiteY191" fmla="*/ 2107991 h 2237474"/>
              <a:gd name="connsiteX192" fmla="*/ 37645 w 12192000"/>
              <a:gd name="connsiteY192" fmla="*/ 2115401 h 2237474"/>
              <a:gd name="connsiteX193" fmla="*/ 4572 w 12192000"/>
              <a:gd name="connsiteY193" fmla="*/ 2111091 h 2237474"/>
              <a:gd name="connsiteX194" fmla="*/ 0 w 12192000"/>
              <a:gd name="connsiteY194" fmla="*/ 2110468 h 2237474"/>
              <a:gd name="connsiteX195" fmla="*/ 0 w 12192000"/>
              <a:gd name="connsiteY19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958984 w 12192000"/>
              <a:gd name="connsiteY38" fmla="*/ 1057212 h 2237474"/>
              <a:gd name="connsiteX39" fmla="*/ 8886001 w 12192000"/>
              <a:gd name="connsiteY39" fmla="*/ 1067468 h 2237474"/>
              <a:gd name="connsiteX40" fmla="*/ 8838610 w 12192000"/>
              <a:gd name="connsiteY40" fmla="*/ 1075091 h 2237474"/>
              <a:gd name="connsiteX41" fmla="*/ 8750383 w 12192000"/>
              <a:gd name="connsiteY41" fmla="*/ 1097387 h 2237474"/>
              <a:gd name="connsiteX42" fmla="*/ 8665605 w 12192000"/>
              <a:gd name="connsiteY42" fmla="*/ 1110791 h 2237474"/>
              <a:gd name="connsiteX43" fmla="*/ 8584946 w 12192000"/>
              <a:gd name="connsiteY43" fmla="*/ 1135226 h 2237474"/>
              <a:gd name="connsiteX44" fmla="*/ 8460755 w 12192000"/>
              <a:gd name="connsiteY44" fmla="*/ 1203427 h 2237474"/>
              <a:gd name="connsiteX45" fmla="*/ 8419755 w 12192000"/>
              <a:gd name="connsiteY45" fmla="*/ 1216260 h 2237474"/>
              <a:gd name="connsiteX46" fmla="*/ 8411626 w 12192000"/>
              <a:gd name="connsiteY46" fmla="*/ 1214397 h 2237474"/>
              <a:gd name="connsiteX47" fmla="*/ 8363469 w 12192000"/>
              <a:gd name="connsiteY47" fmla="*/ 1246658 h 2237474"/>
              <a:gd name="connsiteX48" fmla="*/ 8275497 w 12192000"/>
              <a:gd name="connsiteY48" fmla="*/ 1264396 h 2237474"/>
              <a:gd name="connsiteX49" fmla="*/ 8206287 w 12192000"/>
              <a:gd name="connsiteY49" fmla="*/ 1273060 h 2237474"/>
              <a:gd name="connsiteX50" fmla="*/ 8139997 w 12192000"/>
              <a:gd name="connsiteY50" fmla="*/ 1282713 h 2237474"/>
              <a:gd name="connsiteX51" fmla="*/ 8074238 w 12192000"/>
              <a:gd name="connsiteY51" fmla="*/ 1301895 h 2237474"/>
              <a:gd name="connsiteX52" fmla="*/ 7942099 w 12192000"/>
              <a:gd name="connsiteY52" fmla="*/ 1336332 h 2237474"/>
              <a:gd name="connsiteX53" fmla="*/ 7902328 w 12192000"/>
              <a:gd name="connsiteY53" fmla="*/ 1345865 h 2237474"/>
              <a:gd name="connsiteX54" fmla="*/ 7840612 w 12192000"/>
              <a:gd name="connsiteY54" fmla="*/ 1369373 h 2237474"/>
              <a:gd name="connsiteX55" fmla="*/ 7786819 w 12192000"/>
              <a:gd name="connsiteY55" fmla="*/ 1378970 h 2237474"/>
              <a:gd name="connsiteX56" fmla="*/ 7548172 w 12192000"/>
              <a:gd name="connsiteY56" fmla="*/ 1417460 h 2237474"/>
              <a:gd name="connsiteX57" fmla="*/ 7483437 w 12192000"/>
              <a:gd name="connsiteY57" fmla="*/ 1478152 h 2237474"/>
              <a:gd name="connsiteX58" fmla="*/ 7377870 w 12192000"/>
              <a:gd name="connsiteY58" fmla="*/ 1523319 h 2237474"/>
              <a:gd name="connsiteX59" fmla="*/ 7230737 w 12192000"/>
              <a:gd name="connsiteY59" fmla="*/ 1562633 h 2237474"/>
              <a:gd name="connsiteX60" fmla="*/ 7224458 w 12192000"/>
              <a:gd name="connsiteY60" fmla="*/ 1573008 h 2237474"/>
              <a:gd name="connsiteX61" fmla="*/ 7183121 w 12192000"/>
              <a:gd name="connsiteY61" fmla="*/ 1595162 h 2237474"/>
              <a:gd name="connsiteX62" fmla="*/ 7164601 w 12192000"/>
              <a:gd name="connsiteY62" fmla="*/ 1606490 h 2237474"/>
              <a:gd name="connsiteX63" fmla="*/ 7031309 w 12192000"/>
              <a:gd name="connsiteY63" fmla="*/ 1619451 h 2237474"/>
              <a:gd name="connsiteX64" fmla="*/ 6900177 w 12192000"/>
              <a:gd name="connsiteY64" fmla="*/ 1636016 h 2237474"/>
              <a:gd name="connsiteX65" fmla="*/ 6795372 w 12192000"/>
              <a:gd name="connsiteY65" fmla="*/ 1644845 h 2237474"/>
              <a:gd name="connsiteX66" fmla="*/ 6692251 w 12192000"/>
              <a:gd name="connsiteY66" fmla="*/ 1656357 h 2237474"/>
              <a:gd name="connsiteX67" fmla="*/ 6655235 w 12192000"/>
              <a:gd name="connsiteY67" fmla="*/ 1661869 h 2237474"/>
              <a:gd name="connsiteX68" fmla="*/ 6554894 w 12192000"/>
              <a:gd name="connsiteY68" fmla="*/ 1664428 h 2237474"/>
              <a:gd name="connsiteX69" fmla="*/ 6516595 w 12192000"/>
              <a:gd name="connsiteY69" fmla="*/ 1667475 h 2237474"/>
              <a:gd name="connsiteX70" fmla="*/ 6508541 w 12192000"/>
              <a:gd name="connsiteY70" fmla="*/ 1668757 h 2237474"/>
              <a:gd name="connsiteX71" fmla="*/ 6471012 w 12192000"/>
              <a:gd name="connsiteY71" fmla="*/ 1678604 h 2237474"/>
              <a:gd name="connsiteX72" fmla="*/ 6364035 w 12192000"/>
              <a:gd name="connsiteY72" fmla="*/ 1667683 h 2237474"/>
              <a:gd name="connsiteX73" fmla="*/ 6280959 w 12192000"/>
              <a:gd name="connsiteY73" fmla="*/ 1689329 h 2237474"/>
              <a:gd name="connsiteX74" fmla="*/ 6243319 w 12192000"/>
              <a:gd name="connsiteY74" fmla="*/ 1695560 h 2237474"/>
              <a:gd name="connsiteX75" fmla="*/ 6098321 w 12192000"/>
              <a:gd name="connsiteY75" fmla="*/ 1721646 h 2237474"/>
              <a:gd name="connsiteX76" fmla="*/ 5880652 w 12192000"/>
              <a:gd name="connsiteY76" fmla="*/ 1779643 h 2237474"/>
              <a:gd name="connsiteX77" fmla="*/ 5785959 w 12192000"/>
              <a:gd name="connsiteY77" fmla="*/ 1775307 h 2237474"/>
              <a:gd name="connsiteX78" fmla="*/ 5643534 w 12192000"/>
              <a:gd name="connsiteY78" fmla="*/ 1802919 h 2237474"/>
              <a:gd name="connsiteX79" fmla="*/ 5518799 w 12192000"/>
              <a:gd name="connsiteY79" fmla="*/ 1818312 h 2237474"/>
              <a:gd name="connsiteX80" fmla="*/ 5505014 w 12192000"/>
              <a:gd name="connsiteY80" fmla="*/ 1819259 h 2237474"/>
              <a:gd name="connsiteX81" fmla="*/ 5453307 w 12192000"/>
              <a:gd name="connsiteY81" fmla="*/ 1815450 h 2237474"/>
              <a:gd name="connsiteX82" fmla="*/ 5221533 w 12192000"/>
              <a:gd name="connsiteY82" fmla="*/ 1846950 h 2237474"/>
              <a:gd name="connsiteX83" fmla="*/ 5149802 w 12192000"/>
              <a:gd name="connsiteY83" fmla="*/ 1844846 h 2237474"/>
              <a:gd name="connsiteX84" fmla="*/ 5114927 w 12192000"/>
              <a:gd name="connsiteY84" fmla="*/ 1847827 h 2237474"/>
              <a:gd name="connsiteX85" fmla="*/ 5108970 w 12192000"/>
              <a:gd name="connsiteY85" fmla="*/ 1847935 h 2237474"/>
              <a:gd name="connsiteX86" fmla="*/ 5067961 w 12192000"/>
              <a:gd name="connsiteY86" fmla="*/ 1845917 h 2237474"/>
              <a:gd name="connsiteX87" fmla="*/ 5007075 w 12192000"/>
              <a:gd name="connsiteY87" fmla="*/ 1838626 h 2237474"/>
              <a:gd name="connsiteX88" fmla="*/ 4944087 w 12192000"/>
              <a:gd name="connsiteY88" fmla="*/ 1823332 h 2237474"/>
              <a:gd name="connsiteX89" fmla="*/ 4907662 w 12192000"/>
              <a:gd name="connsiteY89" fmla="*/ 1816900 h 2237474"/>
              <a:gd name="connsiteX90" fmla="*/ 4882386 w 12192000"/>
              <a:gd name="connsiteY90" fmla="*/ 1809844 h 2237474"/>
              <a:gd name="connsiteX91" fmla="*/ 4811440 w 12192000"/>
              <a:gd name="connsiteY91" fmla="*/ 1804655 h 2237474"/>
              <a:gd name="connsiteX92" fmla="*/ 4691075 w 12192000"/>
              <a:gd name="connsiteY92" fmla="*/ 1801389 h 2237474"/>
              <a:gd name="connsiteX93" fmla="*/ 4611738 w 12192000"/>
              <a:gd name="connsiteY93" fmla="*/ 1776964 h 2237474"/>
              <a:gd name="connsiteX94" fmla="*/ 4560070 w 12192000"/>
              <a:gd name="connsiteY94" fmla="*/ 1785640 h 2237474"/>
              <a:gd name="connsiteX95" fmla="*/ 4536503 w 12192000"/>
              <a:gd name="connsiteY95" fmla="*/ 1785334 h 2237474"/>
              <a:gd name="connsiteX96" fmla="*/ 4513724 w 12192000"/>
              <a:gd name="connsiteY96" fmla="*/ 1791996 h 2237474"/>
              <a:gd name="connsiteX97" fmla="*/ 4459810 w 12192000"/>
              <a:gd name="connsiteY97" fmla="*/ 1797886 h 2237474"/>
              <a:gd name="connsiteX98" fmla="*/ 4379064 w 12192000"/>
              <a:gd name="connsiteY98" fmla="*/ 1817177 h 2237474"/>
              <a:gd name="connsiteX99" fmla="*/ 4290981 w 12192000"/>
              <a:gd name="connsiteY99" fmla="*/ 1839677 h 2237474"/>
              <a:gd name="connsiteX100" fmla="*/ 4238372 w 12192000"/>
              <a:gd name="connsiteY100" fmla="*/ 1851480 h 2237474"/>
              <a:gd name="connsiteX101" fmla="*/ 4232517 w 12192000"/>
              <a:gd name="connsiteY101" fmla="*/ 1852567 h 2237474"/>
              <a:gd name="connsiteX102" fmla="*/ 4191732 w 12192000"/>
              <a:gd name="connsiteY102" fmla="*/ 1857328 h 2237474"/>
              <a:gd name="connsiteX103" fmla="*/ 4065532 w 12192000"/>
              <a:gd name="connsiteY103" fmla="*/ 1855477 h 2237474"/>
              <a:gd name="connsiteX104" fmla="*/ 4028460 w 12192000"/>
              <a:gd name="connsiteY104" fmla="*/ 1855137 h 2237474"/>
              <a:gd name="connsiteX105" fmla="*/ 4002267 w 12192000"/>
              <a:gd name="connsiteY105" fmla="*/ 1852352 h 2237474"/>
              <a:gd name="connsiteX106" fmla="*/ 3931396 w 12192000"/>
              <a:gd name="connsiteY106" fmla="*/ 1858915 h 2237474"/>
              <a:gd name="connsiteX107" fmla="*/ 3812162 w 12192000"/>
              <a:gd name="connsiteY107" fmla="*/ 1875501 h 2237474"/>
              <a:gd name="connsiteX108" fmla="*/ 3729530 w 12192000"/>
              <a:gd name="connsiteY108" fmla="*/ 1864513 h 2237474"/>
              <a:gd name="connsiteX109" fmla="*/ 3680177 w 12192000"/>
              <a:gd name="connsiteY109" fmla="*/ 1881552 h 2237474"/>
              <a:gd name="connsiteX110" fmla="*/ 3567259 w 12192000"/>
              <a:gd name="connsiteY110" fmla="*/ 1893482 h 2237474"/>
              <a:gd name="connsiteX111" fmla="*/ 3405770 w 12192000"/>
              <a:gd name="connsiteY111" fmla="*/ 1904591 h 2237474"/>
              <a:gd name="connsiteX112" fmla="*/ 3280097 w 12192000"/>
              <a:gd name="connsiteY112" fmla="*/ 1919610 h 2237474"/>
              <a:gd name="connsiteX113" fmla="*/ 3123424 w 12192000"/>
              <a:gd name="connsiteY113" fmla="*/ 1952930 h 2237474"/>
              <a:gd name="connsiteX114" fmla="*/ 3009910 w 12192000"/>
              <a:gd name="connsiteY114" fmla="*/ 1957866 h 2237474"/>
              <a:gd name="connsiteX115" fmla="*/ 2995934 w 12192000"/>
              <a:gd name="connsiteY115" fmla="*/ 1967085 h 2237474"/>
              <a:gd name="connsiteX116" fmla="*/ 2980071 w 12192000"/>
              <a:gd name="connsiteY116" fmla="*/ 1972988 h 2237474"/>
              <a:gd name="connsiteX117" fmla="*/ 2978094 w 12192000"/>
              <a:gd name="connsiteY117" fmla="*/ 1972369 h 2237474"/>
              <a:gd name="connsiteX118" fmla="*/ 2942858 w 12192000"/>
              <a:gd name="connsiteY118" fmla="*/ 1981367 h 2237474"/>
              <a:gd name="connsiteX119" fmla="*/ 2875436 w 12192000"/>
              <a:gd name="connsiteY119" fmla="*/ 1996977 h 2237474"/>
              <a:gd name="connsiteX120" fmla="*/ 2874892 w 12192000"/>
              <a:gd name="connsiteY120" fmla="*/ 1996085 h 2237474"/>
              <a:gd name="connsiteX121" fmla="*/ 2864145 w 12192000"/>
              <a:gd name="connsiteY121" fmla="*/ 1994061 h 2237474"/>
              <a:gd name="connsiteX122" fmla="*/ 2843662 w 12192000"/>
              <a:gd name="connsiteY122" fmla="*/ 1992498 h 2237474"/>
              <a:gd name="connsiteX123" fmla="*/ 2796128 w 12192000"/>
              <a:gd name="connsiteY123" fmla="*/ 1976403 h 2237474"/>
              <a:gd name="connsiteX124" fmla="*/ 2756784 w 12192000"/>
              <a:gd name="connsiteY124" fmla="*/ 1985116 h 2237474"/>
              <a:gd name="connsiteX125" fmla="*/ 2748833 w 12192000"/>
              <a:gd name="connsiteY125" fmla="*/ 1986323 h 2237474"/>
              <a:gd name="connsiteX126" fmla="*/ 2748661 w 12192000"/>
              <a:gd name="connsiteY126" fmla="*/ 1986122 h 2237474"/>
              <a:gd name="connsiteX127" fmla="*/ 2740251 w 12192000"/>
              <a:gd name="connsiteY127" fmla="*/ 1986946 h 2237474"/>
              <a:gd name="connsiteX128" fmla="*/ 2718916 w 12192000"/>
              <a:gd name="connsiteY128" fmla="*/ 1990867 h 2237474"/>
              <a:gd name="connsiteX129" fmla="*/ 2713522 w 12192000"/>
              <a:gd name="connsiteY129" fmla="*/ 1990173 h 2237474"/>
              <a:gd name="connsiteX130" fmla="*/ 2680597 w 12192000"/>
              <a:gd name="connsiteY130" fmla="*/ 1984996 h 2237474"/>
              <a:gd name="connsiteX131" fmla="*/ 2578178 w 12192000"/>
              <a:gd name="connsiteY131" fmla="*/ 1990531 h 2237474"/>
              <a:gd name="connsiteX132" fmla="*/ 2476147 w 12192000"/>
              <a:gd name="connsiteY132" fmla="*/ 1998305 h 2237474"/>
              <a:gd name="connsiteX133" fmla="*/ 2373568 w 12192000"/>
              <a:gd name="connsiteY133" fmla="*/ 2003219 h 2237474"/>
              <a:gd name="connsiteX134" fmla="*/ 2321399 w 12192000"/>
              <a:gd name="connsiteY134" fmla="*/ 1989467 h 2237474"/>
              <a:gd name="connsiteX135" fmla="*/ 2315525 w 12192000"/>
              <a:gd name="connsiteY135" fmla="*/ 1989708 h 2237474"/>
              <a:gd name="connsiteX136" fmla="*/ 2300792 w 12192000"/>
              <a:gd name="connsiteY136" fmla="*/ 1994290 h 2237474"/>
              <a:gd name="connsiteX137" fmla="*/ 2295469 w 12192000"/>
              <a:gd name="connsiteY137" fmla="*/ 1996659 h 2237474"/>
              <a:gd name="connsiteX138" fmla="*/ 2287219 w 12192000"/>
              <a:gd name="connsiteY138" fmla="*/ 1998750 h 2237474"/>
              <a:gd name="connsiteX139" fmla="*/ 2286948 w 12192000"/>
              <a:gd name="connsiteY139" fmla="*/ 1998596 h 2237474"/>
              <a:gd name="connsiteX140" fmla="*/ 2243069 w 12192000"/>
              <a:gd name="connsiteY140" fmla="*/ 2015111 h 2237474"/>
              <a:gd name="connsiteX141" fmla="*/ 2186609 w 12192000"/>
              <a:gd name="connsiteY141" fmla="*/ 2008263 h 2237474"/>
              <a:gd name="connsiteX142" fmla="*/ 2164831 w 12192000"/>
              <a:gd name="connsiteY142" fmla="*/ 2010143 h 2237474"/>
              <a:gd name="connsiteX143" fmla="*/ 2152836 w 12192000"/>
              <a:gd name="connsiteY143" fmla="*/ 2010048 h 2237474"/>
              <a:gd name="connsiteX144" fmla="*/ 2117102 w 12192000"/>
              <a:gd name="connsiteY144" fmla="*/ 2023004 h 2237474"/>
              <a:gd name="connsiteX145" fmla="*/ 2111935 w 12192000"/>
              <a:gd name="connsiteY145" fmla="*/ 2023163 h 2237474"/>
              <a:gd name="connsiteX146" fmla="*/ 2089991 w 12192000"/>
              <a:gd name="connsiteY146" fmla="*/ 2034193 h 2237474"/>
              <a:gd name="connsiteX147" fmla="*/ 2058061 w 12192000"/>
              <a:gd name="connsiteY147" fmla="*/ 2047942 h 2237474"/>
              <a:gd name="connsiteX148" fmla="*/ 2055737 w 12192000"/>
              <a:gd name="connsiteY148" fmla="*/ 2047704 h 2237474"/>
              <a:gd name="connsiteX149" fmla="*/ 2042244 w 12192000"/>
              <a:gd name="connsiteY149" fmla="*/ 2055560 h 2237474"/>
              <a:gd name="connsiteX150" fmla="*/ 1976224 w 12192000"/>
              <a:gd name="connsiteY150" fmla="*/ 2074257 h 2237474"/>
              <a:gd name="connsiteX151" fmla="*/ 1877728 w 12192000"/>
              <a:gd name="connsiteY151" fmla="*/ 2101004 h 2237474"/>
              <a:gd name="connsiteX152" fmla="*/ 1759056 w 12192000"/>
              <a:gd name="connsiteY152" fmla="*/ 2125608 h 2237474"/>
              <a:gd name="connsiteX153" fmla="*/ 1637948 w 12192000"/>
              <a:gd name="connsiteY153" fmla="*/ 2172597 h 2237474"/>
              <a:gd name="connsiteX154" fmla="*/ 1434549 w 12192000"/>
              <a:gd name="connsiteY154" fmla="*/ 2234522 h 2237474"/>
              <a:gd name="connsiteX155" fmla="*/ 1398481 w 12192000"/>
              <a:gd name="connsiteY155" fmla="*/ 2237074 h 2237474"/>
              <a:gd name="connsiteX156" fmla="*/ 1398407 w 12192000"/>
              <a:gd name="connsiteY156" fmla="*/ 2237095 h 2237474"/>
              <a:gd name="connsiteX157" fmla="*/ 1370962 w 12192000"/>
              <a:gd name="connsiteY157" fmla="*/ 2237474 h 2237474"/>
              <a:gd name="connsiteX158" fmla="*/ 1356367 w 12192000"/>
              <a:gd name="connsiteY158" fmla="*/ 2235089 h 2237474"/>
              <a:gd name="connsiteX159" fmla="*/ 1324828 w 12192000"/>
              <a:gd name="connsiteY159" fmla="*/ 2231968 h 2237474"/>
              <a:gd name="connsiteX160" fmla="*/ 1297744 w 12192000"/>
              <a:gd name="connsiteY160" fmla="*/ 2235849 h 2237474"/>
              <a:gd name="connsiteX161" fmla="*/ 1286236 w 12192000"/>
              <a:gd name="connsiteY161" fmla="*/ 2233135 h 2237474"/>
              <a:gd name="connsiteX162" fmla="*/ 1283504 w 12192000"/>
              <a:gd name="connsiteY162" fmla="*/ 2233797 h 2237474"/>
              <a:gd name="connsiteX163" fmla="*/ 1279765 w 12192000"/>
              <a:gd name="connsiteY163" fmla="*/ 2229639 h 2237474"/>
              <a:gd name="connsiteX164" fmla="*/ 1195347 w 12192000"/>
              <a:gd name="connsiteY164" fmla="*/ 2212354 h 2237474"/>
              <a:gd name="connsiteX165" fmla="*/ 970251 w 12192000"/>
              <a:gd name="connsiteY165" fmla="*/ 2221029 h 2237474"/>
              <a:gd name="connsiteX166" fmla="*/ 812914 w 12192000"/>
              <a:gd name="connsiteY166" fmla="*/ 2202752 h 2237474"/>
              <a:gd name="connsiteX167" fmla="*/ 800195 w 12192000"/>
              <a:gd name="connsiteY167" fmla="*/ 2209407 h 2237474"/>
              <a:gd name="connsiteX168" fmla="*/ 784978 w 12192000"/>
              <a:gd name="connsiteY168" fmla="*/ 2212360 h 2237474"/>
              <a:gd name="connsiteX169" fmla="*/ 681987 w 12192000"/>
              <a:gd name="connsiteY169" fmla="*/ 2216757 h 2237474"/>
              <a:gd name="connsiteX170" fmla="*/ 669923 w 12192000"/>
              <a:gd name="connsiteY170" fmla="*/ 2211682 h 2237474"/>
              <a:gd name="connsiteX171" fmla="*/ 648680 w 12192000"/>
              <a:gd name="connsiteY171" fmla="*/ 2206229 h 2237474"/>
              <a:gd name="connsiteX172" fmla="*/ 597225 w 12192000"/>
              <a:gd name="connsiteY172" fmla="*/ 2180999 h 2237474"/>
              <a:gd name="connsiteX173" fmla="*/ 558449 w 12192000"/>
              <a:gd name="connsiteY173" fmla="*/ 2182346 h 2237474"/>
              <a:gd name="connsiteX174" fmla="*/ 550517 w 12192000"/>
              <a:gd name="connsiteY174" fmla="*/ 2182060 h 2237474"/>
              <a:gd name="connsiteX175" fmla="*/ 550309 w 12192000"/>
              <a:gd name="connsiteY175" fmla="*/ 2181825 h 2237474"/>
              <a:gd name="connsiteX176" fmla="*/ 541836 w 12192000"/>
              <a:gd name="connsiteY176" fmla="*/ 2181063 h 2237474"/>
              <a:gd name="connsiteX177" fmla="*/ 536057 w 12192000"/>
              <a:gd name="connsiteY177" fmla="*/ 2181537 h 2237474"/>
              <a:gd name="connsiteX178" fmla="*/ 520671 w 12192000"/>
              <a:gd name="connsiteY178" fmla="*/ 2180980 h 2237474"/>
              <a:gd name="connsiteX179" fmla="*/ 515024 w 12192000"/>
              <a:gd name="connsiteY179" fmla="*/ 2179258 h 2237474"/>
              <a:gd name="connsiteX180" fmla="*/ 512278 w 12192000"/>
              <a:gd name="connsiteY180" fmla="*/ 2176369 h 2237474"/>
              <a:gd name="connsiteX181" fmla="*/ 480419 w 12192000"/>
              <a:gd name="connsiteY181" fmla="*/ 2167807 h 2237474"/>
              <a:gd name="connsiteX182" fmla="*/ 413835 w 12192000"/>
              <a:gd name="connsiteY182" fmla="*/ 2156783 h 2237474"/>
              <a:gd name="connsiteX183" fmla="*/ 376513 w 12192000"/>
              <a:gd name="connsiteY183" fmla="*/ 2154014 h 2237474"/>
              <a:gd name="connsiteX184" fmla="*/ 273386 w 12192000"/>
              <a:gd name="connsiteY184" fmla="*/ 2142551 h 2237474"/>
              <a:gd name="connsiteX185" fmla="*/ 169207 w 12192000"/>
              <a:gd name="connsiteY185" fmla="*/ 2128100 h 2237474"/>
              <a:gd name="connsiteX186" fmla="*/ 93149 w 12192000"/>
              <a:gd name="connsiteY186" fmla="*/ 2105324 h 2237474"/>
              <a:gd name="connsiteX187" fmla="*/ 88109 w 12192000"/>
              <a:gd name="connsiteY187" fmla="*/ 2106704 h 2237474"/>
              <a:gd name="connsiteX188" fmla="*/ 80022 w 12192000"/>
              <a:gd name="connsiteY188" fmla="*/ 2107254 h 2237474"/>
              <a:gd name="connsiteX189" fmla="*/ 79717 w 12192000"/>
              <a:gd name="connsiteY189" fmla="*/ 2107046 h 2237474"/>
              <a:gd name="connsiteX190" fmla="*/ 72352 w 12192000"/>
              <a:gd name="connsiteY190" fmla="*/ 2107991 h 2237474"/>
              <a:gd name="connsiteX191" fmla="*/ 37645 w 12192000"/>
              <a:gd name="connsiteY191" fmla="*/ 2115401 h 2237474"/>
              <a:gd name="connsiteX192" fmla="*/ 4572 w 12192000"/>
              <a:gd name="connsiteY192" fmla="*/ 2111091 h 2237474"/>
              <a:gd name="connsiteX193" fmla="*/ 0 w 12192000"/>
              <a:gd name="connsiteY193" fmla="*/ 2110468 h 2237474"/>
              <a:gd name="connsiteX194" fmla="*/ 0 w 12192000"/>
              <a:gd name="connsiteY19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12987 w 12192000"/>
              <a:gd name="connsiteY36" fmla="*/ 106198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77033 w 12192000"/>
              <a:gd name="connsiteY24" fmla="*/ 922857 h 2237474"/>
              <a:gd name="connsiteX25" fmla="*/ 9544189 w 12192000"/>
              <a:gd name="connsiteY25" fmla="*/ 938966 h 2237474"/>
              <a:gd name="connsiteX26" fmla="*/ 9500499 w 12192000"/>
              <a:gd name="connsiteY26" fmla="*/ 954680 h 2237474"/>
              <a:gd name="connsiteX27" fmla="*/ 9428195 w 12192000"/>
              <a:gd name="connsiteY27" fmla="*/ 986225 h 2237474"/>
              <a:gd name="connsiteX28" fmla="*/ 9410017 w 12192000"/>
              <a:gd name="connsiteY28" fmla="*/ 993931 h 2237474"/>
              <a:gd name="connsiteX29" fmla="*/ 9392919 w 12192000"/>
              <a:gd name="connsiteY29" fmla="*/ 994656 h 2237474"/>
              <a:gd name="connsiteX30" fmla="*/ 9278619 w 12192000"/>
              <a:gd name="connsiteY30" fmla="*/ 1011878 h 2237474"/>
              <a:gd name="connsiteX31" fmla="*/ 9268019 w 12192000"/>
              <a:gd name="connsiteY31" fmla="*/ 1007442 h 2237474"/>
              <a:gd name="connsiteX32" fmla="*/ 9234662 w 12192000"/>
              <a:gd name="connsiteY32" fmla="*/ 1023056 h 2237474"/>
              <a:gd name="connsiteX33" fmla="*/ 9181033 w 12192000"/>
              <a:gd name="connsiteY33" fmla="*/ 1037921 h 2237474"/>
              <a:gd name="connsiteX34" fmla="*/ 9155969 w 12192000"/>
              <a:gd name="connsiteY34" fmla="*/ 1046804 h 2237474"/>
              <a:gd name="connsiteX35" fmla="*/ 9133985 w 12192000"/>
              <a:gd name="connsiteY35" fmla="*/ 1046450 h 2237474"/>
              <a:gd name="connsiteX36" fmla="*/ 9003462 w 12192000"/>
              <a:gd name="connsiteY36" fmla="*/ 1042406 h 2237474"/>
              <a:gd name="connsiteX37" fmla="*/ 8968445 w 12192000"/>
              <a:gd name="connsiteY37" fmla="*/ 1052169 h 2237474"/>
              <a:gd name="connsiteX38" fmla="*/ 8886001 w 12192000"/>
              <a:gd name="connsiteY38" fmla="*/ 1067468 h 2237474"/>
              <a:gd name="connsiteX39" fmla="*/ 8838610 w 12192000"/>
              <a:gd name="connsiteY39" fmla="*/ 1075091 h 2237474"/>
              <a:gd name="connsiteX40" fmla="*/ 8750383 w 12192000"/>
              <a:gd name="connsiteY40" fmla="*/ 1097387 h 2237474"/>
              <a:gd name="connsiteX41" fmla="*/ 8665605 w 12192000"/>
              <a:gd name="connsiteY41" fmla="*/ 1110791 h 2237474"/>
              <a:gd name="connsiteX42" fmla="*/ 8584946 w 12192000"/>
              <a:gd name="connsiteY42" fmla="*/ 1135226 h 2237474"/>
              <a:gd name="connsiteX43" fmla="*/ 8460755 w 12192000"/>
              <a:gd name="connsiteY43" fmla="*/ 1203427 h 2237474"/>
              <a:gd name="connsiteX44" fmla="*/ 8419755 w 12192000"/>
              <a:gd name="connsiteY44" fmla="*/ 1216260 h 2237474"/>
              <a:gd name="connsiteX45" fmla="*/ 8411626 w 12192000"/>
              <a:gd name="connsiteY45" fmla="*/ 1214397 h 2237474"/>
              <a:gd name="connsiteX46" fmla="*/ 8363469 w 12192000"/>
              <a:gd name="connsiteY46" fmla="*/ 1246658 h 2237474"/>
              <a:gd name="connsiteX47" fmla="*/ 8275497 w 12192000"/>
              <a:gd name="connsiteY47" fmla="*/ 1264396 h 2237474"/>
              <a:gd name="connsiteX48" fmla="*/ 8206287 w 12192000"/>
              <a:gd name="connsiteY48" fmla="*/ 1273060 h 2237474"/>
              <a:gd name="connsiteX49" fmla="*/ 8139997 w 12192000"/>
              <a:gd name="connsiteY49" fmla="*/ 1282713 h 2237474"/>
              <a:gd name="connsiteX50" fmla="*/ 8074238 w 12192000"/>
              <a:gd name="connsiteY50" fmla="*/ 1301895 h 2237474"/>
              <a:gd name="connsiteX51" fmla="*/ 7942099 w 12192000"/>
              <a:gd name="connsiteY51" fmla="*/ 1336332 h 2237474"/>
              <a:gd name="connsiteX52" fmla="*/ 7902328 w 12192000"/>
              <a:gd name="connsiteY52" fmla="*/ 1345865 h 2237474"/>
              <a:gd name="connsiteX53" fmla="*/ 7840612 w 12192000"/>
              <a:gd name="connsiteY53" fmla="*/ 1369373 h 2237474"/>
              <a:gd name="connsiteX54" fmla="*/ 7786819 w 12192000"/>
              <a:gd name="connsiteY54" fmla="*/ 1378970 h 2237474"/>
              <a:gd name="connsiteX55" fmla="*/ 7548172 w 12192000"/>
              <a:gd name="connsiteY55" fmla="*/ 1417460 h 2237474"/>
              <a:gd name="connsiteX56" fmla="*/ 7483437 w 12192000"/>
              <a:gd name="connsiteY56" fmla="*/ 1478152 h 2237474"/>
              <a:gd name="connsiteX57" fmla="*/ 7377870 w 12192000"/>
              <a:gd name="connsiteY57" fmla="*/ 1523319 h 2237474"/>
              <a:gd name="connsiteX58" fmla="*/ 7230737 w 12192000"/>
              <a:gd name="connsiteY58" fmla="*/ 1562633 h 2237474"/>
              <a:gd name="connsiteX59" fmla="*/ 7224458 w 12192000"/>
              <a:gd name="connsiteY59" fmla="*/ 1573008 h 2237474"/>
              <a:gd name="connsiteX60" fmla="*/ 7183121 w 12192000"/>
              <a:gd name="connsiteY60" fmla="*/ 1595162 h 2237474"/>
              <a:gd name="connsiteX61" fmla="*/ 7164601 w 12192000"/>
              <a:gd name="connsiteY61" fmla="*/ 1606490 h 2237474"/>
              <a:gd name="connsiteX62" fmla="*/ 7031309 w 12192000"/>
              <a:gd name="connsiteY62" fmla="*/ 1619451 h 2237474"/>
              <a:gd name="connsiteX63" fmla="*/ 6900177 w 12192000"/>
              <a:gd name="connsiteY63" fmla="*/ 1636016 h 2237474"/>
              <a:gd name="connsiteX64" fmla="*/ 6795372 w 12192000"/>
              <a:gd name="connsiteY64" fmla="*/ 1644845 h 2237474"/>
              <a:gd name="connsiteX65" fmla="*/ 6692251 w 12192000"/>
              <a:gd name="connsiteY65" fmla="*/ 1656357 h 2237474"/>
              <a:gd name="connsiteX66" fmla="*/ 6655235 w 12192000"/>
              <a:gd name="connsiteY66" fmla="*/ 1661869 h 2237474"/>
              <a:gd name="connsiteX67" fmla="*/ 6554894 w 12192000"/>
              <a:gd name="connsiteY67" fmla="*/ 1664428 h 2237474"/>
              <a:gd name="connsiteX68" fmla="*/ 6516595 w 12192000"/>
              <a:gd name="connsiteY68" fmla="*/ 1667475 h 2237474"/>
              <a:gd name="connsiteX69" fmla="*/ 6508541 w 12192000"/>
              <a:gd name="connsiteY69" fmla="*/ 1668757 h 2237474"/>
              <a:gd name="connsiteX70" fmla="*/ 6471012 w 12192000"/>
              <a:gd name="connsiteY70" fmla="*/ 1678604 h 2237474"/>
              <a:gd name="connsiteX71" fmla="*/ 6364035 w 12192000"/>
              <a:gd name="connsiteY71" fmla="*/ 1667683 h 2237474"/>
              <a:gd name="connsiteX72" fmla="*/ 6280959 w 12192000"/>
              <a:gd name="connsiteY72" fmla="*/ 1689329 h 2237474"/>
              <a:gd name="connsiteX73" fmla="*/ 6243319 w 12192000"/>
              <a:gd name="connsiteY73" fmla="*/ 1695560 h 2237474"/>
              <a:gd name="connsiteX74" fmla="*/ 6098321 w 12192000"/>
              <a:gd name="connsiteY74" fmla="*/ 1721646 h 2237474"/>
              <a:gd name="connsiteX75" fmla="*/ 5880652 w 12192000"/>
              <a:gd name="connsiteY75" fmla="*/ 1779643 h 2237474"/>
              <a:gd name="connsiteX76" fmla="*/ 5785959 w 12192000"/>
              <a:gd name="connsiteY76" fmla="*/ 1775307 h 2237474"/>
              <a:gd name="connsiteX77" fmla="*/ 5643534 w 12192000"/>
              <a:gd name="connsiteY77" fmla="*/ 1802919 h 2237474"/>
              <a:gd name="connsiteX78" fmla="*/ 5518799 w 12192000"/>
              <a:gd name="connsiteY78" fmla="*/ 1818312 h 2237474"/>
              <a:gd name="connsiteX79" fmla="*/ 5505014 w 12192000"/>
              <a:gd name="connsiteY79" fmla="*/ 1819259 h 2237474"/>
              <a:gd name="connsiteX80" fmla="*/ 5453307 w 12192000"/>
              <a:gd name="connsiteY80" fmla="*/ 1815450 h 2237474"/>
              <a:gd name="connsiteX81" fmla="*/ 5221533 w 12192000"/>
              <a:gd name="connsiteY81" fmla="*/ 1846950 h 2237474"/>
              <a:gd name="connsiteX82" fmla="*/ 5149802 w 12192000"/>
              <a:gd name="connsiteY82" fmla="*/ 1844846 h 2237474"/>
              <a:gd name="connsiteX83" fmla="*/ 5114927 w 12192000"/>
              <a:gd name="connsiteY83" fmla="*/ 1847827 h 2237474"/>
              <a:gd name="connsiteX84" fmla="*/ 5108970 w 12192000"/>
              <a:gd name="connsiteY84" fmla="*/ 1847935 h 2237474"/>
              <a:gd name="connsiteX85" fmla="*/ 5067961 w 12192000"/>
              <a:gd name="connsiteY85" fmla="*/ 1845917 h 2237474"/>
              <a:gd name="connsiteX86" fmla="*/ 5007075 w 12192000"/>
              <a:gd name="connsiteY86" fmla="*/ 1838626 h 2237474"/>
              <a:gd name="connsiteX87" fmla="*/ 4944087 w 12192000"/>
              <a:gd name="connsiteY87" fmla="*/ 1823332 h 2237474"/>
              <a:gd name="connsiteX88" fmla="*/ 4907662 w 12192000"/>
              <a:gd name="connsiteY88" fmla="*/ 1816900 h 2237474"/>
              <a:gd name="connsiteX89" fmla="*/ 4882386 w 12192000"/>
              <a:gd name="connsiteY89" fmla="*/ 1809844 h 2237474"/>
              <a:gd name="connsiteX90" fmla="*/ 4811440 w 12192000"/>
              <a:gd name="connsiteY90" fmla="*/ 1804655 h 2237474"/>
              <a:gd name="connsiteX91" fmla="*/ 4691075 w 12192000"/>
              <a:gd name="connsiteY91" fmla="*/ 1801389 h 2237474"/>
              <a:gd name="connsiteX92" fmla="*/ 4611738 w 12192000"/>
              <a:gd name="connsiteY92" fmla="*/ 1776964 h 2237474"/>
              <a:gd name="connsiteX93" fmla="*/ 4560070 w 12192000"/>
              <a:gd name="connsiteY93" fmla="*/ 1785640 h 2237474"/>
              <a:gd name="connsiteX94" fmla="*/ 4536503 w 12192000"/>
              <a:gd name="connsiteY94" fmla="*/ 1785334 h 2237474"/>
              <a:gd name="connsiteX95" fmla="*/ 4513724 w 12192000"/>
              <a:gd name="connsiteY95" fmla="*/ 1791996 h 2237474"/>
              <a:gd name="connsiteX96" fmla="*/ 4459810 w 12192000"/>
              <a:gd name="connsiteY96" fmla="*/ 1797886 h 2237474"/>
              <a:gd name="connsiteX97" fmla="*/ 4379064 w 12192000"/>
              <a:gd name="connsiteY97" fmla="*/ 1817177 h 2237474"/>
              <a:gd name="connsiteX98" fmla="*/ 4290981 w 12192000"/>
              <a:gd name="connsiteY98" fmla="*/ 1839677 h 2237474"/>
              <a:gd name="connsiteX99" fmla="*/ 4238372 w 12192000"/>
              <a:gd name="connsiteY99" fmla="*/ 1851480 h 2237474"/>
              <a:gd name="connsiteX100" fmla="*/ 4232517 w 12192000"/>
              <a:gd name="connsiteY100" fmla="*/ 1852567 h 2237474"/>
              <a:gd name="connsiteX101" fmla="*/ 4191732 w 12192000"/>
              <a:gd name="connsiteY101" fmla="*/ 1857328 h 2237474"/>
              <a:gd name="connsiteX102" fmla="*/ 4065532 w 12192000"/>
              <a:gd name="connsiteY102" fmla="*/ 1855477 h 2237474"/>
              <a:gd name="connsiteX103" fmla="*/ 4028460 w 12192000"/>
              <a:gd name="connsiteY103" fmla="*/ 1855137 h 2237474"/>
              <a:gd name="connsiteX104" fmla="*/ 4002267 w 12192000"/>
              <a:gd name="connsiteY104" fmla="*/ 1852352 h 2237474"/>
              <a:gd name="connsiteX105" fmla="*/ 3931396 w 12192000"/>
              <a:gd name="connsiteY105" fmla="*/ 1858915 h 2237474"/>
              <a:gd name="connsiteX106" fmla="*/ 3812162 w 12192000"/>
              <a:gd name="connsiteY106" fmla="*/ 1875501 h 2237474"/>
              <a:gd name="connsiteX107" fmla="*/ 3729530 w 12192000"/>
              <a:gd name="connsiteY107" fmla="*/ 1864513 h 2237474"/>
              <a:gd name="connsiteX108" fmla="*/ 3680177 w 12192000"/>
              <a:gd name="connsiteY108" fmla="*/ 1881552 h 2237474"/>
              <a:gd name="connsiteX109" fmla="*/ 3567259 w 12192000"/>
              <a:gd name="connsiteY109" fmla="*/ 1893482 h 2237474"/>
              <a:gd name="connsiteX110" fmla="*/ 3405770 w 12192000"/>
              <a:gd name="connsiteY110" fmla="*/ 1904591 h 2237474"/>
              <a:gd name="connsiteX111" fmla="*/ 3280097 w 12192000"/>
              <a:gd name="connsiteY111" fmla="*/ 1919610 h 2237474"/>
              <a:gd name="connsiteX112" fmla="*/ 3123424 w 12192000"/>
              <a:gd name="connsiteY112" fmla="*/ 1952930 h 2237474"/>
              <a:gd name="connsiteX113" fmla="*/ 3009910 w 12192000"/>
              <a:gd name="connsiteY113" fmla="*/ 1957866 h 2237474"/>
              <a:gd name="connsiteX114" fmla="*/ 2995934 w 12192000"/>
              <a:gd name="connsiteY114" fmla="*/ 1967085 h 2237474"/>
              <a:gd name="connsiteX115" fmla="*/ 2980071 w 12192000"/>
              <a:gd name="connsiteY115" fmla="*/ 1972988 h 2237474"/>
              <a:gd name="connsiteX116" fmla="*/ 2978094 w 12192000"/>
              <a:gd name="connsiteY116" fmla="*/ 1972369 h 2237474"/>
              <a:gd name="connsiteX117" fmla="*/ 2942858 w 12192000"/>
              <a:gd name="connsiteY117" fmla="*/ 1981367 h 2237474"/>
              <a:gd name="connsiteX118" fmla="*/ 2875436 w 12192000"/>
              <a:gd name="connsiteY118" fmla="*/ 1996977 h 2237474"/>
              <a:gd name="connsiteX119" fmla="*/ 2874892 w 12192000"/>
              <a:gd name="connsiteY119" fmla="*/ 1996085 h 2237474"/>
              <a:gd name="connsiteX120" fmla="*/ 2864145 w 12192000"/>
              <a:gd name="connsiteY120" fmla="*/ 1994061 h 2237474"/>
              <a:gd name="connsiteX121" fmla="*/ 2843662 w 12192000"/>
              <a:gd name="connsiteY121" fmla="*/ 1992498 h 2237474"/>
              <a:gd name="connsiteX122" fmla="*/ 2796128 w 12192000"/>
              <a:gd name="connsiteY122" fmla="*/ 1976403 h 2237474"/>
              <a:gd name="connsiteX123" fmla="*/ 2756784 w 12192000"/>
              <a:gd name="connsiteY123" fmla="*/ 1985116 h 2237474"/>
              <a:gd name="connsiteX124" fmla="*/ 2748833 w 12192000"/>
              <a:gd name="connsiteY124" fmla="*/ 1986323 h 2237474"/>
              <a:gd name="connsiteX125" fmla="*/ 2748661 w 12192000"/>
              <a:gd name="connsiteY125" fmla="*/ 1986122 h 2237474"/>
              <a:gd name="connsiteX126" fmla="*/ 2740251 w 12192000"/>
              <a:gd name="connsiteY126" fmla="*/ 1986946 h 2237474"/>
              <a:gd name="connsiteX127" fmla="*/ 2718916 w 12192000"/>
              <a:gd name="connsiteY127" fmla="*/ 1990867 h 2237474"/>
              <a:gd name="connsiteX128" fmla="*/ 2713522 w 12192000"/>
              <a:gd name="connsiteY128" fmla="*/ 1990173 h 2237474"/>
              <a:gd name="connsiteX129" fmla="*/ 2680597 w 12192000"/>
              <a:gd name="connsiteY129" fmla="*/ 1984996 h 2237474"/>
              <a:gd name="connsiteX130" fmla="*/ 2578178 w 12192000"/>
              <a:gd name="connsiteY130" fmla="*/ 1990531 h 2237474"/>
              <a:gd name="connsiteX131" fmla="*/ 2476147 w 12192000"/>
              <a:gd name="connsiteY131" fmla="*/ 1998305 h 2237474"/>
              <a:gd name="connsiteX132" fmla="*/ 2373568 w 12192000"/>
              <a:gd name="connsiteY132" fmla="*/ 2003219 h 2237474"/>
              <a:gd name="connsiteX133" fmla="*/ 2321399 w 12192000"/>
              <a:gd name="connsiteY133" fmla="*/ 1989467 h 2237474"/>
              <a:gd name="connsiteX134" fmla="*/ 2315525 w 12192000"/>
              <a:gd name="connsiteY134" fmla="*/ 1989708 h 2237474"/>
              <a:gd name="connsiteX135" fmla="*/ 2300792 w 12192000"/>
              <a:gd name="connsiteY135" fmla="*/ 1994290 h 2237474"/>
              <a:gd name="connsiteX136" fmla="*/ 2295469 w 12192000"/>
              <a:gd name="connsiteY136" fmla="*/ 1996659 h 2237474"/>
              <a:gd name="connsiteX137" fmla="*/ 2287219 w 12192000"/>
              <a:gd name="connsiteY137" fmla="*/ 1998750 h 2237474"/>
              <a:gd name="connsiteX138" fmla="*/ 2286948 w 12192000"/>
              <a:gd name="connsiteY138" fmla="*/ 1998596 h 2237474"/>
              <a:gd name="connsiteX139" fmla="*/ 2243069 w 12192000"/>
              <a:gd name="connsiteY139" fmla="*/ 2015111 h 2237474"/>
              <a:gd name="connsiteX140" fmla="*/ 2186609 w 12192000"/>
              <a:gd name="connsiteY140" fmla="*/ 2008263 h 2237474"/>
              <a:gd name="connsiteX141" fmla="*/ 2164831 w 12192000"/>
              <a:gd name="connsiteY141" fmla="*/ 2010143 h 2237474"/>
              <a:gd name="connsiteX142" fmla="*/ 2152836 w 12192000"/>
              <a:gd name="connsiteY142" fmla="*/ 2010048 h 2237474"/>
              <a:gd name="connsiteX143" fmla="*/ 2117102 w 12192000"/>
              <a:gd name="connsiteY143" fmla="*/ 2023004 h 2237474"/>
              <a:gd name="connsiteX144" fmla="*/ 2111935 w 12192000"/>
              <a:gd name="connsiteY144" fmla="*/ 2023163 h 2237474"/>
              <a:gd name="connsiteX145" fmla="*/ 2089991 w 12192000"/>
              <a:gd name="connsiteY145" fmla="*/ 2034193 h 2237474"/>
              <a:gd name="connsiteX146" fmla="*/ 2058061 w 12192000"/>
              <a:gd name="connsiteY146" fmla="*/ 2047942 h 2237474"/>
              <a:gd name="connsiteX147" fmla="*/ 2055737 w 12192000"/>
              <a:gd name="connsiteY147" fmla="*/ 2047704 h 2237474"/>
              <a:gd name="connsiteX148" fmla="*/ 2042244 w 12192000"/>
              <a:gd name="connsiteY148" fmla="*/ 2055560 h 2237474"/>
              <a:gd name="connsiteX149" fmla="*/ 1976224 w 12192000"/>
              <a:gd name="connsiteY149" fmla="*/ 2074257 h 2237474"/>
              <a:gd name="connsiteX150" fmla="*/ 1877728 w 12192000"/>
              <a:gd name="connsiteY150" fmla="*/ 2101004 h 2237474"/>
              <a:gd name="connsiteX151" fmla="*/ 1759056 w 12192000"/>
              <a:gd name="connsiteY151" fmla="*/ 2125608 h 2237474"/>
              <a:gd name="connsiteX152" fmla="*/ 1637948 w 12192000"/>
              <a:gd name="connsiteY152" fmla="*/ 2172597 h 2237474"/>
              <a:gd name="connsiteX153" fmla="*/ 1434549 w 12192000"/>
              <a:gd name="connsiteY153" fmla="*/ 2234522 h 2237474"/>
              <a:gd name="connsiteX154" fmla="*/ 1398481 w 12192000"/>
              <a:gd name="connsiteY154" fmla="*/ 2237074 h 2237474"/>
              <a:gd name="connsiteX155" fmla="*/ 1398407 w 12192000"/>
              <a:gd name="connsiteY155" fmla="*/ 2237095 h 2237474"/>
              <a:gd name="connsiteX156" fmla="*/ 1370962 w 12192000"/>
              <a:gd name="connsiteY156" fmla="*/ 2237474 h 2237474"/>
              <a:gd name="connsiteX157" fmla="*/ 1356367 w 12192000"/>
              <a:gd name="connsiteY157" fmla="*/ 2235089 h 2237474"/>
              <a:gd name="connsiteX158" fmla="*/ 1324828 w 12192000"/>
              <a:gd name="connsiteY158" fmla="*/ 2231968 h 2237474"/>
              <a:gd name="connsiteX159" fmla="*/ 1297744 w 12192000"/>
              <a:gd name="connsiteY159" fmla="*/ 2235849 h 2237474"/>
              <a:gd name="connsiteX160" fmla="*/ 1286236 w 12192000"/>
              <a:gd name="connsiteY160" fmla="*/ 2233135 h 2237474"/>
              <a:gd name="connsiteX161" fmla="*/ 1283504 w 12192000"/>
              <a:gd name="connsiteY161" fmla="*/ 2233797 h 2237474"/>
              <a:gd name="connsiteX162" fmla="*/ 1279765 w 12192000"/>
              <a:gd name="connsiteY162" fmla="*/ 2229639 h 2237474"/>
              <a:gd name="connsiteX163" fmla="*/ 1195347 w 12192000"/>
              <a:gd name="connsiteY163" fmla="*/ 2212354 h 2237474"/>
              <a:gd name="connsiteX164" fmla="*/ 970251 w 12192000"/>
              <a:gd name="connsiteY164" fmla="*/ 2221029 h 2237474"/>
              <a:gd name="connsiteX165" fmla="*/ 812914 w 12192000"/>
              <a:gd name="connsiteY165" fmla="*/ 2202752 h 2237474"/>
              <a:gd name="connsiteX166" fmla="*/ 800195 w 12192000"/>
              <a:gd name="connsiteY166" fmla="*/ 2209407 h 2237474"/>
              <a:gd name="connsiteX167" fmla="*/ 784978 w 12192000"/>
              <a:gd name="connsiteY167" fmla="*/ 2212360 h 2237474"/>
              <a:gd name="connsiteX168" fmla="*/ 681987 w 12192000"/>
              <a:gd name="connsiteY168" fmla="*/ 2216757 h 2237474"/>
              <a:gd name="connsiteX169" fmla="*/ 669923 w 12192000"/>
              <a:gd name="connsiteY169" fmla="*/ 2211682 h 2237474"/>
              <a:gd name="connsiteX170" fmla="*/ 648680 w 12192000"/>
              <a:gd name="connsiteY170" fmla="*/ 2206229 h 2237474"/>
              <a:gd name="connsiteX171" fmla="*/ 597225 w 12192000"/>
              <a:gd name="connsiteY171" fmla="*/ 2180999 h 2237474"/>
              <a:gd name="connsiteX172" fmla="*/ 558449 w 12192000"/>
              <a:gd name="connsiteY172" fmla="*/ 2182346 h 2237474"/>
              <a:gd name="connsiteX173" fmla="*/ 550517 w 12192000"/>
              <a:gd name="connsiteY173" fmla="*/ 2182060 h 2237474"/>
              <a:gd name="connsiteX174" fmla="*/ 550309 w 12192000"/>
              <a:gd name="connsiteY174" fmla="*/ 2181825 h 2237474"/>
              <a:gd name="connsiteX175" fmla="*/ 541836 w 12192000"/>
              <a:gd name="connsiteY175" fmla="*/ 2181063 h 2237474"/>
              <a:gd name="connsiteX176" fmla="*/ 536057 w 12192000"/>
              <a:gd name="connsiteY176" fmla="*/ 2181537 h 2237474"/>
              <a:gd name="connsiteX177" fmla="*/ 520671 w 12192000"/>
              <a:gd name="connsiteY177" fmla="*/ 2180980 h 2237474"/>
              <a:gd name="connsiteX178" fmla="*/ 515024 w 12192000"/>
              <a:gd name="connsiteY178" fmla="*/ 2179258 h 2237474"/>
              <a:gd name="connsiteX179" fmla="*/ 512278 w 12192000"/>
              <a:gd name="connsiteY179" fmla="*/ 2176369 h 2237474"/>
              <a:gd name="connsiteX180" fmla="*/ 480419 w 12192000"/>
              <a:gd name="connsiteY180" fmla="*/ 2167807 h 2237474"/>
              <a:gd name="connsiteX181" fmla="*/ 413835 w 12192000"/>
              <a:gd name="connsiteY181" fmla="*/ 2156783 h 2237474"/>
              <a:gd name="connsiteX182" fmla="*/ 376513 w 12192000"/>
              <a:gd name="connsiteY182" fmla="*/ 2154014 h 2237474"/>
              <a:gd name="connsiteX183" fmla="*/ 273386 w 12192000"/>
              <a:gd name="connsiteY183" fmla="*/ 2142551 h 2237474"/>
              <a:gd name="connsiteX184" fmla="*/ 169207 w 12192000"/>
              <a:gd name="connsiteY184" fmla="*/ 2128100 h 2237474"/>
              <a:gd name="connsiteX185" fmla="*/ 93149 w 12192000"/>
              <a:gd name="connsiteY185" fmla="*/ 2105324 h 2237474"/>
              <a:gd name="connsiteX186" fmla="*/ 88109 w 12192000"/>
              <a:gd name="connsiteY186" fmla="*/ 2106704 h 2237474"/>
              <a:gd name="connsiteX187" fmla="*/ 80022 w 12192000"/>
              <a:gd name="connsiteY187" fmla="*/ 2107254 h 2237474"/>
              <a:gd name="connsiteX188" fmla="*/ 79717 w 12192000"/>
              <a:gd name="connsiteY188" fmla="*/ 2107046 h 2237474"/>
              <a:gd name="connsiteX189" fmla="*/ 72352 w 12192000"/>
              <a:gd name="connsiteY189" fmla="*/ 2107991 h 2237474"/>
              <a:gd name="connsiteX190" fmla="*/ 37645 w 12192000"/>
              <a:gd name="connsiteY190" fmla="*/ 2115401 h 2237474"/>
              <a:gd name="connsiteX191" fmla="*/ 4572 w 12192000"/>
              <a:gd name="connsiteY191" fmla="*/ 2111091 h 2237474"/>
              <a:gd name="connsiteX192" fmla="*/ 0 w 12192000"/>
              <a:gd name="connsiteY192" fmla="*/ 2110468 h 2237474"/>
              <a:gd name="connsiteX193" fmla="*/ 0 w 12192000"/>
              <a:gd name="connsiteY19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34688 w 12192000"/>
              <a:gd name="connsiteY12" fmla="*/ 757726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8975 w 12192000"/>
              <a:gd name="connsiteY12" fmla="*/ 75527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34800 w 12192000"/>
              <a:gd name="connsiteY6" fmla="*/ 747840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60070 w 12192000"/>
              <a:gd name="connsiteY92" fmla="*/ 1785640 h 2237474"/>
              <a:gd name="connsiteX93" fmla="*/ 4536503 w 12192000"/>
              <a:gd name="connsiteY93" fmla="*/ 1785334 h 2237474"/>
              <a:gd name="connsiteX94" fmla="*/ 4513724 w 12192000"/>
              <a:gd name="connsiteY94" fmla="*/ 1791996 h 2237474"/>
              <a:gd name="connsiteX95" fmla="*/ 4459810 w 12192000"/>
              <a:gd name="connsiteY95" fmla="*/ 1797886 h 2237474"/>
              <a:gd name="connsiteX96" fmla="*/ 4379064 w 12192000"/>
              <a:gd name="connsiteY96" fmla="*/ 1817177 h 2237474"/>
              <a:gd name="connsiteX97" fmla="*/ 4290981 w 12192000"/>
              <a:gd name="connsiteY97" fmla="*/ 1839677 h 2237474"/>
              <a:gd name="connsiteX98" fmla="*/ 4238372 w 12192000"/>
              <a:gd name="connsiteY98" fmla="*/ 1851480 h 2237474"/>
              <a:gd name="connsiteX99" fmla="*/ 4232517 w 12192000"/>
              <a:gd name="connsiteY99" fmla="*/ 1852567 h 2237474"/>
              <a:gd name="connsiteX100" fmla="*/ 4191732 w 12192000"/>
              <a:gd name="connsiteY100" fmla="*/ 1857328 h 2237474"/>
              <a:gd name="connsiteX101" fmla="*/ 4065532 w 12192000"/>
              <a:gd name="connsiteY101" fmla="*/ 1855477 h 2237474"/>
              <a:gd name="connsiteX102" fmla="*/ 4028460 w 12192000"/>
              <a:gd name="connsiteY102" fmla="*/ 1855137 h 2237474"/>
              <a:gd name="connsiteX103" fmla="*/ 4002267 w 12192000"/>
              <a:gd name="connsiteY103" fmla="*/ 1852352 h 2237474"/>
              <a:gd name="connsiteX104" fmla="*/ 3931396 w 12192000"/>
              <a:gd name="connsiteY104" fmla="*/ 1858915 h 2237474"/>
              <a:gd name="connsiteX105" fmla="*/ 3812162 w 12192000"/>
              <a:gd name="connsiteY105" fmla="*/ 1875501 h 2237474"/>
              <a:gd name="connsiteX106" fmla="*/ 3729530 w 12192000"/>
              <a:gd name="connsiteY106" fmla="*/ 1864513 h 2237474"/>
              <a:gd name="connsiteX107" fmla="*/ 3680177 w 12192000"/>
              <a:gd name="connsiteY107" fmla="*/ 1881552 h 2237474"/>
              <a:gd name="connsiteX108" fmla="*/ 3567259 w 12192000"/>
              <a:gd name="connsiteY108" fmla="*/ 1893482 h 2237474"/>
              <a:gd name="connsiteX109" fmla="*/ 3405770 w 12192000"/>
              <a:gd name="connsiteY109" fmla="*/ 1904591 h 2237474"/>
              <a:gd name="connsiteX110" fmla="*/ 3280097 w 12192000"/>
              <a:gd name="connsiteY110" fmla="*/ 1919610 h 2237474"/>
              <a:gd name="connsiteX111" fmla="*/ 3123424 w 12192000"/>
              <a:gd name="connsiteY111" fmla="*/ 1952930 h 2237474"/>
              <a:gd name="connsiteX112" fmla="*/ 3009910 w 12192000"/>
              <a:gd name="connsiteY112" fmla="*/ 1957866 h 2237474"/>
              <a:gd name="connsiteX113" fmla="*/ 2995934 w 12192000"/>
              <a:gd name="connsiteY113" fmla="*/ 1967085 h 2237474"/>
              <a:gd name="connsiteX114" fmla="*/ 2980071 w 12192000"/>
              <a:gd name="connsiteY114" fmla="*/ 1972988 h 2237474"/>
              <a:gd name="connsiteX115" fmla="*/ 2978094 w 12192000"/>
              <a:gd name="connsiteY115" fmla="*/ 1972369 h 2237474"/>
              <a:gd name="connsiteX116" fmla="*/ 2942858 w 12192000"/>
              <a:gd name="connsiteY116" fmla="*/ 1981367 h 2237474"/>
              <a:gd name="connsiteX117" fmla="*/ 2875436 w 12192000"/>
              <a:gd name="connsiteY117" fmla="*/ 1996977 h 2237474"/>
              <a:gd name="connsiteX118" fmla="*/ 2874892 w 12192000"/>
              <a:gd name="connsiteY118" fmla="*/ 1996085 h 2237474"/>
              <a:gd name="connsiteX119" fmla="*/ 2864145 w 12192000"/>
              <a:gd name="connsiteY119" fmla="*/ 1994061 h 2237474"/>
              <a:gd name="connsiteX120" fmla="*/ 2843662 w 12192000"/>
              <a:gd name="connsiteY120" fmla="*/ 1992498 h 2237474"/>
              <a:gd name="connsiteX121" fmla="*/ 2796128 w 12192000"/>
              <a:gd name="connsiteY121" fmla="*/ 1976403 h 2237474"/>
              <a:gd name="connsiteX122" fmla="*/ 2756784 w 12192000"/>
              <a:gd name="connsiteY122" fmla="*/ 1985116 h 2237474"/>
              <a:gd name="connsiteX123" fmla="*/ 2748833 w 12192000"/>
              <a:gd name="connsiteY123" fmla="*/ 1986323 h 2237474"/>
              <a:gd name="connsiteX124" fmla="*/ 2748661 w 12192000"/>
              <a:gd name="connsiteY124" fmla="*/ 1986122 h 2237474"/>
              <a:gd name="connsiteX125" fmla="*/ 2740251 w 12192000"/>
              <a:gd name="connsiteY125" fmla="*/ 1986946 h 2237474"/>
              <a:gd name="connsiteX126" fmla="*/ 2718916 w 12192000"/>
              <a:gd name="connsiteY126" fmla="*/ 1990867 h 2237474"/>
              <a:gd name="connsiteX127" fmla="*/ 2713522 w 12192000"/>
              <a:gd name="connsiteY127" fmla="*/ 1990173 h 2237474"/>
              <a:gd name="connsiteX128" fmla="*/ 2680597 w 12192000"/>
              <a:gd name="connsiteY128" fmla="*/ 1984996 h 2237474"/>
              <a:gd name="connsiteX129" fmla="*/ 2578178 w 12192000"/>
              <a:gd name="connsiteY129" fmla="*/ 1990531 h 2237474"/>
              <a:gd name="connsiteX130" fmla="*/ 2476147 w 12192000"/>
              <a:gd name="connsiteY130" fmla="*/ 1998305 h 2237474"/>
              <a:gd name="connsiteX131" fmla="*/ 2373568 w 12192000"/>
              <a:gd name="connsiteY131" fmla="*/ 2003219 h 2237474"/>
              <a:gd name="connsiteX132" fmla="*/ 2321399 w 12192000"/>
              <a:gd name="connsiteY132" fmla="*/ 1989467 h 2237474"/>
              <a:gd name="connsiteX133" fmla="*/ 2315525 w 12192000"/>
              <a:gd name="connsiteY133" fmla="*/ 1989708 h 2237474"/>
              <a:gd name="connsiteX134" fmla="*/ 2300792 w 12192000"/>
              <a:gd name="connsiteY134" fmla="*/ 1994290 h 2237474"/>
              <a:gd name="connsiteX135" fmla="*/ 2295469 w 12192000"/>
              <a:gd name="connsiteY135" fmla="*/ 1996659 h 2237474"/>
              <a:gd name="connsiteX136" fmla="*/ 2287219 w 12192000"/>
              <a:gd name="connsiteY136" fmla="*/ 1998750 h 2237474"/>
              <a:gd name="connsiteX137" fmla="*/ 2286948 w 12192000"/>
              <a:gd name="connsiteY137" fmla="*/ 1998596 h 2237474"/>
              <a:gd name="connsiteX138" fmla="*/ 2243069 w 12192000"/>
              <a:gd name="connsiteY138" fmla="*/ 2015111 h 2237474"/>
              <a:gd name="connsiteX139" fmla="*/ 2186609 w 12192000"/>
              <a:gd name="connsiteY139" fmla="*/ 2008263 h 2237474"/>
              <a:gd name="connsiteX140" fmla="*/ 2164831 w 12192000"/>
              <a:gd name="connsiteY140" fmla="*/ 2010143 h 2237474"/>
              <a:gd name="connsiteX141" fmla="*/ 2152836 w 12192000"/>
              <a:gd name="connsiteY141" fmla="*/ 2010048 h 2237474"/>
              <a:gd name="connsiteX142" fmla="*/ 2117102 w 12192000"/>
              <a:gd name="connsiteY142" fmla="*/ 2023004 h 2237474"/>
              <a:gd name="connsiteX143" fmla="*/ 2111935 w 12192000"/>
              <a:gd name="connsiteY143" fmla="*/ 2023163 h 2237474"/>
              <a:gd name="connsiteX144" fmla="*/ 2089991 w 12192000"/>
              <a:gd name="connsiteY144" fmla="*/ 2034193 h 2237474"/>
              <a:gd name="connsiteX145" fmla="*/ 2058061 w 12192000"/>
              <a:gd name="connsiteY145" fmla="*/ 2047942 h 2237474"/>
              <a:gd name="connsiteX146" fmla="*/ 2055737 w 12192000"/>
              <a:gd name="connsiteY146" fmla="*/ 2047704 h 2237474"/>
              <a:gd name="connsiteX147" fmla="*/ 2042244 w 12192000"/>
              <a:gd name="connsiteY147" fmla="*/ 2055560 h 2237474"/>
              <a:gd name="connsiteX148" fmla="*/ 1976224 w 12192000"/>
              <a:gd name="connsiteY148" fmla="*/ 2074257 h 2237474"/>
              <a:gd name="connsiteX149" fmla="*/ 1877728 w 12192000"/>
              <a:gd name="connsiteY149" fmla="*/ 2101004 h 2237474"/>
              <a:gd name="connsiteX150" fmla="*/ 1759056 w 12192000"/>
              <a:gd name="connsiteY150" fmla="*/ 2125608 h 2237474"/>
              <a:gd name="connsiteX151" fmla="*/ 1637948 w 12192000"/>
              <a:gd name="connsiteY151" fmla="*/ 2172597 h 2237474"/>
              <a:gd name="connsiteX152" fmla="*/ 1434549 w 12192000"/>
              <a:gd name="connsiteY152" fmla="*/ 2234522 h 2237474"/>
              <a:gd name="connsiteX153" fmla="*/ 1398481 w 12192000"/>
              <a:gd name="connsiteY153" fmla="*/ 2237074 h 2237474"/>
              <a:gd name="connsiteX154" fmla="*/ 1398407 w 12192000"/>
              <a:gd name="connsiteY154" fmla="*/ 2237095 h 2237474"/>
              <a:gd name="connsiteX155" fmla="*/ 1370962 w 12192000"/>
              <a:gd name="connsiteY155" fmla="*/ 2237474 h 2237474"/>
              <a:gd name="connsiteX156" fmla="*/ 1356367 w 12192000"/>
              <a:gd name="connsiteY156" fmla="*/ 2235089 h 2237474"/>
              <a:gd name="connsiteX157" fmla="*/ 1324828 w 12192000"/>
              <a:gd name="connsiteY157" fmla="*/ 2231968 h 2237474"/>
              <a:gd name="connsiteX158" fmla="*/ 1297744 w 12192000"/>
              <a:gd name="connsiteY158" fmla="*/ 2235849 h 2237474"/>
              <a:gd name="connsiteX159" fmla="*/ 1286236 w 12192000"/>
              <a:gd name="connsiteY159" fmla="*/ 2233135 h 2237474"/>
              <a:gd name="connsiteX160" fmla="*/ 1283504 w 12192000"/>
              <a:gd name="connsiteY160" fmla="*/ 2233797 h 2237474"/>
              <a:gd name="connsiteX161" fmla="*/ 1279765 w 12192000"/>
              <a:gd name="connsiteY161" fmla="*/ 2229639 h 2237474"/>
              <a:gd name="connsiteX162" fmla="*/ 1195347 w 12192000"/>
              <a:gd name="connsiteY162" fmla="*/ 2212354 h 2237474"/>
              <a:gd name="connsiteX163" fmla="*/ 970251 w 12192000"/>
              <a:gd name="connsiteY163" fmla="*/ 2221029 h 2237474"/>
              <a:gd name="connsiteX164" fmla="*/ 812914 w 12192000"/>
              <a:gd name="connsiteY164" fmla="*/ 2202752 h 2237474"/>
              <a:gd name="connsiteX165" fmla="*/ 800195 w 12192000"/>
              <a:gd name="connsiteY165" fmla="*/ 2209407 h 2237474"/>
              <a:gd name="connsiteX166" fmla="*/ 784978 w 12192000"/>
              <a:gd name="connsiteY166" fmla="*/ 2212360 h 2237474"/>
              <a:gd name="connsiteX167" fmla="*/ 681987 w 12192000"/>
              <a:gd name="connsiteY167" fmla="*/ 2216757 h 2237474"/>
              <a:gd name="connsiteX168" fmla="*/ 669923 w 12192000"/>
              <a:gd name="connsiteY168" fmla="*/ 2211682 h 2237474"/>
              <a:gd name="connsiteX169" fmla="*/ 648680 w 12192000"/>
              <a:gd name="connsiteY169" fmla="*/ 2206229 h 2237474"/>
              <a:gd name="connsiteX170" fmla="*/ 597225 w 12192000"/>
              <a:gd name="connsiteY170" fmla="*/ 2180999 h 2237474"/>
              <a:gd name="connsiteX171" fmla="*/ 558449 w 12192000"/>
              <a:gd name="connsiteY171" fmla="*/ 2182346 h 2237474"/>
              <a:gd name="connsiteX172" fmla="*/ 550517 w 12192000"/>
              <a:gd name="connsiteY172" fmla="*/ 2182060 h 2237474"/>
              <a:gd name="connsiteX173" fmla="*/ 550309 w 12192000"/>
              <a:gd name="connsiteY173" fmla="*/ 2181825 h 2237474"/>
              <a:gd name="connsiteX174" fmla="*/ 541836 w 12192000"/>
              <a:gd name="connsiteY174" fmla="*/ 2181063 h 2237474"/>
              <a:gd name="connsiteX175" fmla="*/ 536057 w 12192000"/>
              <a:gd name="connsiteY175" fmla="*/ 2181537 h 2237474"/>
              <a:gd name="connsiteX176" fmla="*/ 520671 w 12192000"/>
              <a:gd name="connsiteY176" fmla="*/ 2180980 h 2237474"/>
              <a:gd name="connsiteX177" fmla="*/ 515024 w 12192000"/>
              <a:gd name="connsiteY177" fmla="*/ 2179258 h 2237474"/>
              <a:gd name="connsiteX178" fmla="*/ 512278 w 12192000"/>
              <a:gd name="connsiteY178" fmla="*/ 2176369 h 2237474"/>
              <a:gd name="connsiteX179" fmla="*/ 480419 w 12192000"/>
              <a:gd name="connsiteY179" fmla="*/ 2167807 h 2237474"/>
              <a:gd name="connsiteX180" fmla="*/ 413835 w 12192000"/>
              <a:gd name="connsiteY180" fmla="*/ 2156783 h 2237474"/>
              <a:gd name="connsiteX181" fmla="*/ 376513 w 12192000"/>
              <a:gd name="connsiteY181" fmla="*/ 2154014 h 2237474"/>
              <a:gd name="connsiteX182" fmla="*/ 273386 w 12192000"/>
              <a:gd name="connsiteY182" fmla="*/ 2142551 h 2237474"/>
              <a:gd name="connsiteX183" fmla="*/ 169207 w 12192000"/>
              <a:gd name="connsiteY183" fmla="*/ 2128100 h 2237474"/>
              <a:gd name="connsiteX184" fmla="*/ 93149 w 12192000"/>
              <a:gd name="connsiteY184" fmla="*/ 2105324 h 2237474"/>
              <a:gd name="connsiteX185" fmla="*/ 88109 w 12192000"/>
              <a:gd name="connsiteY185" fmla="*/ 2106704 h 2237474"/>
              <a:gd name="connsiteX186" fmla="*/ 80022 w 12192000"/>
              <a:gd name="connsiteY186" fmla="*/ 2107254 h 2237474"/>
              <a:gd name="connsiteX187" fmla="*/ 79717 w 12192000"/>
              <a:gd name="connsiteY187" fmla="*/ 2107046 h 2237474"/>
              <a:gd name="connsiteX188" fmla="*/ 72352 w 12192000"/>
              <a:gd name="connsiteY188" fmla="*/ 2107991 h 2237474"/>
              <a:gd name="connsiteX189" fmla="*/ 37645 w 12192000"/>
              <a:gd name="connsiteY189" fmla="*/ 2115401 h 2237474"/>
              <a:gd name="connsiteX190" fmla="*/ 4572 w 12192000"/>
              <a:gd name="connsiteY190" fmla="*/ 2111091 h 2237474"/>
              <a:gd name="connsiteX191" fmla="*/ 0 w 12192000"/>
              <a:gd name="connsiteY191" fmla="*/ 2110468 h 2237474"/>
              <a:gd name="connsiteX192" fmla="*/ 0 w 12192000"/>
              <a:gd name="connsiteY19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11738 w 12192000"/>
              <a:gd name="connsiteY91" fmla="*/ 1776964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78094 w 12192000"/>
              <a:gd name="connsiteY114" fmla="*/ 1972369 h 2237474"/>
              <a:gd name="connsiteX115" fmla="*/ 2942858 w 12192000"/>
              <a:gd name="connsiteY115" fmla="*/ 1981367 h 2237474"/>
              <a:gd name="connsiteX116" fmla="*/ 2875436 w 12192000"/>
              <a:gd name="connsiteY116" fmla="*/ 1996977 h 2237474"/>
              <a:gd name="connsiteX117" fmla="*/ 2874892 w 12192000"/>
              <a:gd name="connsiteY117" fmla="*/ 1996085 h 2237474"/>
              <a:gd name="connsiteX118" fmla="*/ 2864145 w 12192000"/>
              <a:gd name="connsiteY118" fmla="*/ 1994061 h 2237474"/>
              <a:gd name="connsiteX119" fmla="*/ 2843662 w 12192000"/>
              <a:gd name="connsiteY119" fmla="*/ 1992498 h 2237474"/>
              <a:gd name="connsiteX120" fmla="*/ 2796128 w 12192000"/>
              <a:gd name="connsiteY120" fmla="*/ 1976403 h 2237474"/>
              <a:gd name="connsiteX121" fmla="*/ 2756784 w 12192000"/>
              <a:gd name="connsiteY121" fmla="*/ 1985116 h 2237474"/>
              <a:gd name="connsiteX122" fmla="*/ 2748833 w 12192000"/>
              <a:gd name="connsiteY122" fmla="*/ 1986323 h 2237474"/>
              <a:gd name="connsiteX123" fmla="*/ 2748661 w 12192000"/>
              <a:gd name="connsiteY123" fmla="*/ 1986122 h 2237474"/>
              <a:gd name="connsiteX124" fmla="*/ 2740251 w 12192000"/>
              <a:gd name="connsiteY124" fmla="*/ 1986946 h 2237474"/>
              <a:gd name="connsiteX125" fmla="*/ 2718916 w 12192000"/>
              <a:gd name="connsiteY125" fmla="*/ 1990867 h 2237474"/>
              <a:gd name="connsiteX126" fmla="*/ 2713522 w 12192000"/>
              <a:gd name="connsiteY126" fmla="*/ 1990173 h 2237474"/>
              <a:gd name="connsiteX127" fmla="*/ 2680597 w 12192000"/>
              <a:gd name="connsiteY127" fmla="*/ 1984996 h 2237474"/>
              <a:gd name="connsiteX128" fmla="*/ 2578178 w 12192000"/>
              <a:gd name="connsiteY128" fmla="*/ 1990531 h 2237474"/>
              <a:gd name="connsiteX129" fmla="*/ 2476147 w 12192000"/>
              <a:gd name="connsiteY129" fmla="*/ 1998305 h 2237474"/>
              <a:gd name="connsiteX130" fmla="*/ 2373568 w 12192000"/>
              <a:gd name="connsiteY130" fmla="*/ 2003219 h 2237474"/>
              <a:gd name="connsiteX131" fmla="*/ 2321399 w 12192000"/>
              <a:gd name="connsiteY131" fmla="*/ 1989467 h 2237474"/>
              <a:gd name="connsiteX132" fmla="*/ 2315525 w 12192000"/>
              <a:gd name="connsiteY132" fmla="*/ 1989708 h 2237474"/>
              <a:gd name="connsiteX133" fmla="*/ 2300792 w 12192000"/>
              <a:gd name="connsiteY133" fmla="*/ 1994290 h 2237474"/>
              <a:gd name="connsiteX134" fmla="*/ 2295469 w 12192000"/>
              <a:gd name="connsiteY134" fmla="*/ 1996659 h 2237474"/>
              <a:gd name="connsiteX135" fmla="*/ 2287219 w 12192000"/>
              <a:gd name="connsiteY135" fmla="*/ 1998750 h 2237474"/>
              <a:gd name="connsiteX136" fmla="*/ 2286948 w 12192000"/>
              <a:gd name="connsiteY136" fmla="*/ 1998596 h 2237474"/>
              <a:gd name="connsiteX137" fmla="*/ 2243069 w 12192000"/>
              <a:gd name="connsiteY137" fmla="*/ 2015111 h 2237474"/>
              <a:gd name="connsiteX138" fmla="*/ 2186609 w 12192000"/>
              <a:gd name="connsiteY138" fmla="*/ 2008263 h 2237474"/>
              <a:gd name="connsiteX139" fmla="*/ 2164831 w 12192000"/>
              <a:gd name="connsiteY139" fmla="*/ 2010143 h 2237474"/>
              <a:gd name="connsiteX140" fmla="*/ 2152836 w 12192000"/>
              <a:gd name="connsiteY140" fmla="*/ 2010048 h 2237474"/>
              <a:gd name="connsiteX141" fmla="*/ 2117102 w 12192000"/>
              <a:gd name="connsiteY141" fmla="*/ 2023004 h 2237474"/>
              <a:gd name="connsiteX142" fmla="*/ 2111935 w 12192000"/>
              <a:gd name="connsiteY142" fmla="*/ 2023163 h 2237474"/>
              <a:gd name="connsiteX143" fmla="*/ 2089991 w 12192000"/>
              <a:gd name="connsiteY143" fmla="*/ 2034193 h 2237474"/>
              <a:gd name="connsiteX144" fmla="*/ 2058061 w 12192000"/>
              <a:gd name="connsiteY144" fmla="*/ 2047942 h 2237474"/>
              <a:gd name="connsiteX145" fmla="*/ 2055737 w 12192000"/>
              <a:gd name="connsiteY145" fmla="*/ 2047704 h 2237474"/>
              <a:gd name="connsiteX146" fmla="*/ 2042244 w 12192000"/>
              <a:gd name="connsiteY146" fmla="*/ 2055560 h 2237474"/>
              <a:gd name="connsiteX147" fmla="*/ 1976224 w 12192000"/>
              <a:gd name="connsiteY147" fmla="*/ 2074257 h 2237474"/>
              <a:gd name="connsiteX148" fmla="*/ 1877728 w 12192000"/>
              <a:gd name="connsiteY148" fmla="*/ 2101004 h 2237474"/>
              <a:gd name="connsiteX149" fmla="*/ 1759056 w 12192000"/>
              <a:gd name="connsiteY149" fmla="*/ 2125608 h 2237474"/>
              <a:gd name="connsiteX150" fmla="*/ 1637948 w 12192000"/>
              <a:gd name="connsiteY150" fmla="*/ 2172597 h 2237474"/>
              <a:gd name="connsiteX151" fmla="*/ 1434549 w 12192000"/>
              <a:gd name="connsiteY151" fmla="*/ 2234522 h 2237474"/>
              <a:gd name="connsiteX152" fmla="*/ 1398481 w 12192000"/>
              <a:gd name="connsiteY152" fmla="*/ 2237074 h 2237474"/>
              <a:gd name="connsiteX153" fmla="*/ 1398407 w 12192000"/>
              <a:gd name="connsiteY153" fmla="*/ 2237095 h 2237474"/>
              <a:gd name="connsiteX154" fmla="*/ 1370962 w 12192000"/>
              <a:gd name="connsiteY154" fmla="*/ 2237474 h 2237474"/>
              <a:gd name="connsiteX155" fmla="*/ 1356367 w 12192000"/>
              <a:gd name="connsiteY155" fmla="*/ 2235089 h 2237474"/>
              <a:gd name="connsiteX156" fmla="*/ 1324828 w 12192000"/>
              <a:gd name="connsiteY156" fmla="*/ 2231968 h 2237474"/>
              <a:gd name="connsiteX157" fmla="*/ 1297744 w 12192000"/>
              <a:gd name="connsiteY157" fmla="*/ 2235849 h 2237474"/>
              <a:gd name="connsiteX158" fmla="*/ 1286236 w 12192000"/>
              <a:gd name="connsiteY158" fmla="*/ 2233135 h 2237474"/>
              <a:gd name="connsiteX159" fmla="*/ 1283504 w 12192000"/>
              <a:gd name="connsiteY159" fmla="*/ 2233797 h 2237474"/>
              <a:gd name="connsiteX160" fmla="*/ 1279765 w 12192000"/>
              <a:gd name="connsiteY160" fmla="*/ 2229639 h 2237474"/>
              <a:gd name="connsiteX161" fmla="*/ 1195347 w 12192000"/>
              <a:gd name="connsiteY161" fmla="*/ 2212354 h 2237474"/>
              <a:gd name="connsiteX162" fmla="*/ 970251 w 12192000"/>
              <a:gd name="connsiteY162" fmla="*/ 2221029 h 2237474"/>
              <a:gd name="connsiteX163" fmla="*/ 812914 w 12192000"/>
              <a:gd name="connsiteY163" fmla="*/ 2202752 h 2237474"/>
              <a:gd name="connsiteX164" fmla="*/ 800195 w 12192000"/>
              <a:gd name="connsiteY164" fmla="*/ 2209407 h 2237474"/>
              <a:gd name="connsiteX165" fmla="*/ 784978 w 12192000"/>
              <a:gd name="connsiteY165" fmla="*/ 2212360 h 2237474"/>
              <a:gd name="connsiteX166" fmla="*/ 681987 w 12192000"/>
              <a:gd name="connsiteY166" fmla="*/ 2216757 h 2237474"/>
              <a:gd name="connsiteX167" fmla="*/ 669923 w 12192000"/>
              <a:gd name="connsiteY167" fmla="*/ 2211682 h 2237474"/>
              <a:gd name="connsiteX168" fmla="*/ 648680 w 12192000"/>
              <a:gd name="connsiteY168" fmla="*/ 2206229 h 2237474"/>
              <a:gd name="connsiteX169" fmla="*/ 597225 w 12192000"/>
              <a:gd name="connsiteY169" fmla="*/ 2180999 h 2237474"/>
              <a:gd name="connsiteX170" fmla="*/ 558449 w 12192000"/>
              <a:gd name="connsiteY170" fmla="*/ 2182346 h 2237474"/>
              <a:gd name="connsiteX171" fmla="*/ 550517 w 12192000"/>
              <a:gd name="connsiteY171" fmla="*/ 2182060 h 2237474"/>
              <a:gd name="connsiteX172" fmla="*/ 550309 w 12192000"/>
              <a:gd name="connsiteY172" fmla="*/ 2181825 h 2237474"/>
              <a:gd name="connsiteX173" fmla="*/ 541836 w 12192000"/>
              <a:gd name="connsiteY173" fmla="*/ 2181063 h 2237474"/>
              <a:gd name="connsiteX174" fmla="*/ 536057 w 12192000"/>
              <a:gd name="connsiteY174" fmla="*/ 2181537 h 2237474"/>
              <a:gd name="connsiteX175" fmla="*/ 520671 w 12192000"/>
              <a:gd name="connsiteY175" fmla="*/ 2180980 h 2237474"/>
              <a:gd name="connsiteX176" fmla="*/ 515024 w 12192000"/>
              <a:gd name="connsiteY176" fmla="*/ 2179258 h 2237474"/>
              <a:gd name="connsiteX177" fmla="*/ 512278 w 12192000"/>
              <a:gd name="connsiteY177" fmla="*/ 2176369 h 2237474"/>
              <a:gd name="connsiteX178" fmla="*/ 480419 w 12192000"/>
              <a:gd name="connsiteY178" fmla="*/ 2167807 h 2237474"/>
              <a:gd name="connsiteX179" fmla="*/ 413835 w 12192000"/>
              <a:gd name="connsiteY179" fmla="*/ 2156783 h 2237474"/>
              <a:gd name="connsiteX180" fmla="*/ 376513 w 12192000"/>
              <a:gd name="connsiteY180" fmla="*/ 2154014 h 2237474"/>
              <a:gd name="connsiteX181" fmla="*/ 273386 w 12192000"/>
              <a:gd name="connsiteY181" fmla="*/ 2142551 h 2237474"/>
              <a:gd name="connsiteX182" fmla="*/ 169207 w 12192000"/>
              <a:gd name="connsiteY182" fmla="*/ 2128100 h 2237474"/>
              <a:gd name="connsiteX183" fmla="*/ 93149 w 12192000"/>
              <a:gd name="connsiteY183" fmla="*/ 2105324 h 2237474"/>
              <a:gd name="connsiteX184" fmla="*/ 88109 w 12192000"/>
              <a:gd name="connsiteY184" fmla="*/ 2106704 h 2237474"/>
              <a:gd name="connsiteX185" fmla="*/ 80022 w 12192000"/>
              <a:gd name="connsiteY185" fmla="*/ 2107254 h 2237474"/>
              <a:gd name="connsiteX186" fmla="*/ 79717 w 12192000"/>
              <a:gd name="connsiteY186" fmla="*/ 2107046 h 2237474"/>
              <a:gd name="connsiteX187" fmla="*/ 72352 w 12192000"/>
              <a:gd name="connsiteY187" fmla="*/ 2107991 h 2237474"/>
              <a:gd name="connsiteX188" fmla="*/ 37645 w 12192000"/>
              <a:gd name="connsiteY188" fmla="*/ 2115401 h 2237474"/>
              <a:gd name="connsiteX189" fmla="*/ 4572 w 12192000"/>
              <a:gd name="connsiteY189" fmla="*/ 2111091 h 2237474"/>
              <a:gd name="connsiteX190" fmla="*/ 0 w 12192000"/>
              <a:gd name="connsiteY190" fmla="*/ 2110468 h 2237474"/>
              <a:gd name="connsiteX191" fmla="*/ 0 w 12192000"/>
              <a:gd name="connsiteY19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78094 w 12192000"/>
              <a:gd name="connsiteY114" fmla="*/ 1972369 h 2237474"/>
              <a:gd name="connsiteX115" fmla="*/ 2942858 w 12192000"/>
              <a:gd name="connsiteY115" fmla="*/ 1981367 h 2237474"/>
              <a:gd name="connsiteX116" fmla="*/ 2875436 w 12192000"/>
              <a:gd name="connsiteY116" fmla="*/ 1996977 h 2237474"/>
              <a:gd name="connsiteX117" fmla="*/ 2874892 w 12192000"/>
              <a:gd name="connsiteY117" fmla="*/ 1996085 h 2237474"/>
              <a:gd name="connsiteX118" fmla="*/ 2864145 w 12192000"/>
              <a:gd name="connsiteY118" fmla="*/ 1994061 h 2237474"/>
              <a:gd name="connsiteX119" fmla="*/ 2843662 w 12192000"/>
              <a:gd name="connsiteY119" fmla="*/ 1992498 h 2237474"/>
              <a:gd name="connsiteX120" fmla="*/ 2796128 w 12192000"/>
              <a:gd name="connsiteY120" fmla="*/ 1976403 h 2237474"/>
              <a:gd name="connsiteX121" fmla="*/ 2756784 w 12192000"/>
              <a:gd name="connsiteY121" fmla="*/ 1985116 h 2237474"/>
              <a:gd name="connsiteX122" fmla="*/ 2748833 w 12192000"/>
              <a:gd name="connsiteY122" fmla="*/ 1986323 h 2237474"/>
              <a:gd name="connsiteX123" fmla="*/ 2748661 w 12192000"/>
              <a:gd name="connsiteY123" fmla="*/ 1986122 h 2237474"/>
              <a:gd name="connsiteX124" fmla="*/ 2740251 w 12192000"/>
              <a:gd name="connsiteY124" fmla="*/ 1986946 h 2237474"/>
              <a:gd name="connsiteX125" fmla="*/ 2718916 w 12192000"/>
              <a:gd name="connsiteY125" fmla="*/ 1990867 h 2237474"/>
              <a:gd name="connsiteX126" fmla="*/ 2713522 w 12192000"/>
              <a:gd name="connsiteY126" fmla="*/ 1990173 h 2237474"/>
              <a:gd name="connsiteX127" fmla="*/ 2680597 w 12192000"/>
              <a:gd name="connsiteY127" fmla="*/ 1984996 h 2237474"/>
              <a:gd name="connsiteX128" fmla="*/ 2578178 w 12192000"/>
              <a:gd name="connsiteY128" fmla="*/ 1990531 h 2237474"/>
              <a:gd name="connsiteX129" fmla="*/ 2476147 w 12192000"/>
              <a:gd name="connsiteY129" fmla="*/ 1998305 h 2237474"/>
              <a:gd name="connsiteX130" fmla="*/ 2373568 w 12192000"/>
              <a:gd name="connsiteY130" fmla="*/ 2003219 h 2237474"/>
              <a:gd name="connsiteX131" fmla="*/ 2321399 w 12192000"/>
              <a:gd name="connsiteY131" fmla="*/ 1989467 h 2237474"/>
              <a:gd name="connsiteX132" fmla="*/ 2315525 w 12192000"/>
              <a:gd name="connsiteY132" fmla="*/ 1989708 h 2237474"/>
              <a:gd name="connsiteX133" fmla="*/ 2300792 w 12192000"/>
              <a:gd name="connsiteY133" fmla="*/ 1994290 h 2237474"/>
              <a:gd name="connsiteX134" fmla="*/ 2295469 w 12192000"/>
              <a:gd name="connsiteY134" fmla="*/ 1996659 h 2237474"/>
              <a:gd name="connsiteX135" fmla="*/ 2287219 w 12192000"/>
              <a:gd name="connsiteY135" fmla="*/ 1998750 h 2237474"/>
              <a:gd name="connsiteX136" fmla="*/ 2286948 w 12192000"/>
              <a:gd name="connsiteY136" fmla="*/ 1998596 h 2237474"/>
              <a:gd name="connsiteX137" fmla="*/ 2243069 w 12192000"/>
              <a:gd name="connsiteY137" fmla="*/ 2015111 h 2237474"/>
              <a:gd name="connsiteX138" fmla="*/ 2186609 w 12192000"/>
              <a:gd name="connsiteY138" fmla="*/ 2008263 h 2237474"/>
              <a:gd name="connsiteX139" fmla="*/ 2164831 w 12192000"/>
              <a:gd name="connsiteY139" fmla="*/ 2010143 h 2237474"/>
              <a:gd name="connsiteX140" fmla="*/ 2152836 w 12192000"/>
              <a:gd name="connsiteY140" fmla="*/ 2010048 h 2237474"/>
              <a:gd name="connsiteX141" fmla="*/ 2117102 w 12192000"/>
              <a:gd name="connsiteY141" fmla="*/ 2023004 h 2237474"/>
              <a:gd name="connsiteX142" fmla="*/ 2111935 w 12192000"/>
              <a:gd name="connsiteY142" fmla="*/ 2023163 h 2237474"/>
              <a:gd name="connsiteX143" fmla="*/ 2089991 w 12192000"/>
              <a:gd name="connsiteY143" fmla="*/ 2034193 h 2237474"/>
              <a:gd name="connsiteX144" fmla="*/ 2058061 w 12192000"/>
              <a:gd name="connsiteY144" fmla="*/ 2047942 h 2237474"/>
              <a:gd name="connsiteX145" fmla="*/ 2055737 w 12192000"/>
              <a:gd name="connsiteY145" fmla="*/ 2047704 h 2237474"/>
              <a:gd name="connsiteX146" fmla="*/ 2042244 w 12192000"/>
              <a:gd name="connsiteY146" fmla="*/ 2055560 h 2237474"/>
              <a:gd name="connsiteX147" fmla="*/ 1976224 w 12192000"/>
              <a:gd name="connsiteY147" fmla="*/ 2074257 h 2237474"/>
              <a:gd name="connsiteX148" fmla="*/ 1877728 w 12192000"/>
              <a:gd name="connsiteY148" fmla="*/ 2101004 h 2237474"/>
              <a:gd name="connsiteX149" fmla="*/ 1759056 w 12192000"/>
              <a:gd name="connsiteY149" fmla="*/ 2125608 h 2237474"/>
              <a:gd name="connsiteX150" fmla="*/ 1637948 w 12192000"/>
              <a:gd name="connsiteY150" fmla="*/ 2172597 h 2237474"/>
              <a:gd name="connsiteX151" fmla="*/ 1434549 w 12192000"/>
              <a:gd name="connsiteY151" fmla="*/ 2234522 h 2237474"/>
              <a:gd name="connsiteX152" fmla="*/ 1398481 w 12192000"/>
              <a:gd name="connsiteY152" fmla="*/ 2237074 h 2237474"/>
              <a:gd name="connsiteX153" fmla="*/ 1398407 w 12192000"/>
              <a:gd name="connsiteY153" fmla="*/ 2237095 h 2237474"/>
              <a:gd name="connsiteX154" fmla="*/ 1370962 w 12192000"/>
              <a:gd name="connsiteY154" fmla="*/ 2237474 h 2237474"/>
              <a:gd name="connsiteX155" fmla="*/ 1356367 w 12192000"/>
              <a:gd name="connsiteY155" fmla="*/ 2235089 h 2237474"/>
              <a:gd name="connsiteX156" fmla="*/ 1324828 w 12192000"/>
              <a:gd name="connsiteY156" fmla="*/ 2231968 h 2237474"/>
              <a:gd name="connsiteX157" fmla="*/ 1297744 w 12192000"/>
              <a:gd name="connsiteY157" fmla="*/ 2235849 h 2237474"/>
              <a:gd name="connsiteX158" fmla="*/ 1286236 w 12192000"/>
              <a:gd name="connsiteY158" fmla="*/ 2233135 h 2237474"/>
              <a:gd name="connsiteX159" fmla="*/ 1283504 w 12192000"/>
              <a:gd name="connsiteY159" fmla="*/ 2233797 h 2237474"/>
              <a:gd name="connsiteX160" fmla="*/ 1279765 w 12192000"/>
              <a:gd name="connsiteY160" fmla="*/ 2229639 h 2237474"/>
              <a:gd name="connsiteX161" fmla="*/ 1195347 w 12192000"/>
              <a:gd name="connsiteY161" fmla="*/ 2212354 h 2237474"/>
              <a:gd name="connsiteX162" fmla="*/ 970251 w 12192000"/>
              <a:gd name="connsiteY162" fmla="*/ 2221029 h 2237474"/>
              <a:gd name="connsiteX163" fmla="*/ 812914 w 12192000"/>
              <a:gd name="connsiteY163" fmla="*/ 2202752 h 2237474"/>
              <a:gd name="connsiteX164" fmla="*/ 800195 w 12192000"/>
              <a:gd name="connsiteY164" fmla="*/ 2209407 h 2237474"/>
              <a:gd name="connsiteX165" fmla="*/ 784978 w 12192000"/>
              <a:gd name="connsiteY165" fmla="*/ 2212360 h 2237474"/>
              <a:gd name="connsiteX166" fmla="*/ 681987 w 12192000"/>
              <a:gd name="connsiteY166" fmla="*/ 2216757 h 2237474"/>
              <a:gd name="connsiteX167" fmla="*/ 669923 w 12192000"/>
              <a:gd name="connsiteY167" fmla="*/ 2211682 h 2237474"/>
              <a:gd name="connsiteX168" fmla="*/ 648680 w 12192000"/>
              <a:gd name="connsiteY168" fmla="*/ 2206229 h 2237474"/>
              <a:gd name="connsiteX169" fmla="*/ 597225 w 12192000"/>
              <a:gd name="connsiteY169" fmla="*/ 2180999 h 2237474"/>
              <a:gd name="connsiteX170" fmla="*/ 558449 w 12192000"/>
              <a:gd name="connsiteY170" fmla="*/ 2182346 h 2237474"/>
              <a:gd name="connsiteX171" fmla="*/ 550517 w 12192000"/>
              <a:gd name="connsiteY171" fmla="*/ 2182060 h 2237474"/>
              <a:gd name="connsiteX172" fmla="*/ 550309 w 12192000"/>
              <a:gd name="connsiteY172" fmla="*/ 2181825 h 2237474"/>
              <a:gd name="connsiteX173" fmla="*/ 541836 w 12192000"/>
              <a:gd name="connsiteY173" fmla="*/ 2181063 h 2237474"/>
              <a:gd name="connsiteX174" fmla="*/ 536057 w 12192000"/>
              <a:gd name="connsiteY174" fmla="*/ 2181537 h 2237474"/>
              <a:gd name="connsiteX175" fmla="*/ 520671 w 12192000"/>
              <a:gd name="connsiteY175" fmla="*/ 2180980 h 2237474"/>
              <a:gd name="connsiteX176" fmla="*/ 515024 w 12192000"/>
              <a:gd name="connsiteY176" fmla="*/ 2179258 h 2237474"/>
              <a:gd name="connsiteX177" fmla="*/ 512278 w 12192000"/>
              <a:gd name="connsiteY177" fmla="*/ 2176369 h 2237474"/>
              <a:gd name="connsiteX178" fmla="*/ 480419 w 12192000"/>
              <a:gd name="connsiteY178" fmla="*/ 2167807 h 2237474"/>
              <a:gd name="connsiteX179" fmla="*/ 413835 w 12192000"/>
              <a:gd name="connsiteY179" fmla="*/ 2156783 h 2237474"/>
              <a:gd name="connsiteX180" fmla="*/ 376513 w 12192000"/>
              <a:gd name="connsiteY180" fmla="*/ 2154014 h 2237474"/>
              <a:gd name="connsiteX181" fmla="*/ 273386 w 12192000"/>
              <a:gd name="connsiteY181" fmla="*/ 2142551 h 2237474"/>
              <a:gd name="connsiteX182" fmla="*/ 169207 w 12192000"/>
              <a:gd name="connsiteY182" fmla="*/ 2128100 h 2237474"/>
              <a:gd name="connsiteX183" fmla="*/ 93149 w 12192000"/>
              <a:gd name="connsiteY183" fmla="*/ 2105324 h 2237474"/>
              <a:gd name="connsiteX184" fmla="*/ 88109 w 12192000"/>
              <a:gd name="connsiteY184" fmla="*/ 2106704 h 2237474"/>
              <a:gd name="connsiteX185" fmla="*/ 80022 w 12192000"/>
              <a:gd name="connsiteY185" fmla="*/ 2107254 h 2237474"/>
              <a:gd name="connsiteX186" fmla="*/ 79717 w 12192000"/>
              <a:gd name="connsiteY186" fmla="*/ 2107046 h 2237474"/>
              <a:gd name="connsiteX187" fmla="*/ 72352 w 12192000"/>
              <a:gd name="connsiteY187" fmla="*/ 2107991 h 2237474"/>
              <a:gd name="connsiteX188" fmla="*/ 37645 w 12192000"/>
              <a:gd name="connsiteY188" fmla="*/ 2115401 h 2237474"/>
              <a:gd name="connsiteX189" fmla="*/ 4572 w 12192000"/>
              <a:gd name="connsiteY189" fmla="*/ 2111091 h 2237474"/>
              <a:gd name="connsiteX190" fmla="*/ 0 w 12192000"/>
              <a:gd name="connsiteY190" fmla="*/ 2110468 h 2237474"/>
              <a:gd name="connsiteX191" fmla="*/ 0 w 12192000"/>
              <a:gd name="connsiteY19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29530 w 12192000"/>
              <a:gd name="connsiteY105" fmla="*/ 1864513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680177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805004 w 12192000"/>
              <a:gd name="connsiteY13" fmla="*/ 757573 h 2237474"/>
              <a:gd name="connsiteX14" fmla="*/ 10739478 w 12192000"/>
              <a:gd name="connsiteY14" fmla="*/ 776841 h 2237474"/>
              <a:gd name="connsiteX15" fmla="*/ 10458762 w 12192000"/>
              <a:gd name="connsiteY15" fmla="*/ 755400 h 2237474"/>
              <a:gd name="connsiteX16" fmla="*/ 10211200 w 12192000"/>
              <a:gd name="connsiteY16" fmla="*/ 767513 h 2237474"/>
              <a:gd name="connsiteX17" fmla="*/ 10167995 w 12192000"/>
              <a:gd name="connsiteY17" fmla="*/ 760843 h 2237474"/>
              <a:gd name="connsiteX18" fmla="*/ 9997044 w 12192000"/>
              <a:gd name="connsiteY18" fmla="*/ 780129 h 2237474"/>
              <a:gd name="connsiteX19" fmla="*/ 9943887 w 12192000"/>
              <a:gd name="connsiteY19" fmla="*/ 804141 h 2237474"/>
              <a:gd name="connsiteX20" fmla="*/ 9918248 w 12192000"/>
              <a:gd name="connsiteY20" fmla="*/ 816628 h 2237474"/>
              <a:gd name="connsiteX21" fmla="*/ 9767091 w 12192000"/>
              <a:gd name="connsiteY21" fmla="*/ 870550 h 2237474"/>
              <a:gd name="connsiteX22" fmla="*/ 9683005 w 12192000"/>
              <a:gd name="connsiteY22" fmla="*/ 894128 h 2237474"/>
              <a:gd name="connsiteX23" fmla="*/ 9594438 w 12192000"/>
              <a:gd name="connsiteY23" fmla="*/ 919051 h 2237474"/>
              <a:gd name="connsiteX24" fmla="*/ 9544189 w 12192000"/>
              <a:gd name="connsiteY24" fmla="*/ 938966 h 2237474"/>
              <a:gd name="connsiteX25" fmla="*/ 9500499 w 12192000"/>
              <a:gd name="connsiteY25" fmla="*/ 954680 h 2237474"/>
              <a:gd name="connsiteX26" fmla="*/ 9428195 w 12192000"/>
              <a:gd name="connsiteY26" fmla="*/ 986225 h 2237474"/>
              <a:gd name="connsiteX27" fmla="*/ 9410017 w 12192000"/>
              <a:gd name="connsiteY27" fmla="*/ 993931 h 2237474"/>
              <a:gd name="connsiteX28" fmla="*/ 9392919 w 12192000"/>
              <a:gd name="connsiteY28" fmla="*/ 994656 h 2237474"/>
              <a:gd name="connsiteX29" fmla="*/ 9278619 w 12192000"/>
              <a:gd name="connsiteY29" fmla="*/ 1011878 h 2237474"/>
              <a:gd name="connsiteX30" fmla="*/ 9268019 w 12192000"/>
              <a:gd name="connsiteY30" fmla="*/ 1007442 h 2237474"/>
              <a:gd name="connsiteX31" fmla="*/ 9234662 w 12192000"/>
              <a:gd name="connsiteY31" fmla="*/ 1023056 h 2237474"/>
              <a:gd name="connsiteX32" fmla="*/ 9181033 w 12192000"/>
              <a:gd name="connsiteY32" fmla="*/ 1037921 h 2237474"/>
              <a:gd name="connsiteX33" fmla="*/ 9155969 w 12192000"/>
              <a:gd name="connsiteY33" fmla="*/ 1046804 h 2237474"/>
              <a:gd name="connsiteX34" fmla="*/ 9133985 w 12192000"/>
              <a:gd name="connsiteY34" fmla="*/ 1046450 h 2237474"/>
              <a:gd name="connsiteX35" fmla="*/ 9003462 w 12192000"/>
              <a:gd name="connsiteY35" fmla="*/ 1042406 h 2237474"/>
              <a:gd name="connsiteX36" fmla="*/ 8968445 w 12192000"/>
              <a:gd name="connsiteY36" fmla="*/ 1052169 h 2237474"/>
              <a:gd name="connsiteX37" fmla="*/ 8886001 w 12192000"/>
              <a:gd name="connsiteY37" fmla="*/ 1067468 h 2237474"/>
              <a:gd name="connsiteX38" fmla="*/ 8838610 w 12192000"/>
              <a:gd name="connsiteY38" fmla="*/ 1075091 h 2237474"/>
              <a:gd name="connsiteX39" fmla="*/ 8750383 w 12192000"/>
              <a:gd name="connsiteY39" fmla="*/ 1097387 h 2237474"/>
              <a:gd name="connsiteX40" fmla="*/ 8665605 w 12192000"/>
              <a:gd name="connsiteY40" fmla="*/ 1110791 h 2237474"/>
              <a:gd name="connsiteX41" fmla="*/ 8584946 w 12192000"/>
              <a:gd name="connsiteY41" fmla="*/ 1135226 h 2237474"/>
              <a:gd name="connsiteX42" fmla="*/ 8460755 w 12192000"/>
              <a:gd name="connsiteY42" fmla="*/ 1203427 h 2237474"/>
              <a:gd name="connsiteX43" fmla="*/ 8419755 w 12192000"/>
              <a:gd name="connsiteY43" fmla="*/ 1216260 h 2237474"/>
              <a:gd name="connsiteX44" fmla="*/ 8411626 w 12192000"/>
              <a:gd name="connsiteY44" fmla="*/ 1214397 h 2237474"/>
              <a:gd name="connsiteX45" fmla="*/ 8363469 w 12192000"/>
              <a:gd name="connsiteY45" fmla="*/ 1246658 h 2237474"/>
              <a:gd name="connsiteX46" fmla="*/ 8275497 w 12192000"/>
              <a:gd name="connsiteY46" fmla="*/ 1264396 h 2237474"/>
              <a:gd name="connsiteX47" fmla="*/ 8206287 w 12192000"/>
              <a:gd name="connsiteY47" fmla="*/ 1273060 h 2237474"/>
              <a:gd name="connsiteX48" fmla="*/ 8139997 w 12192000"/>
              <a:gd name="connsiteY48" fmla="*/ 1282713 h 2237474"/>
              <a:gd name="connsiteX49" fmla="*/ 8074238 w 12192000"/>
              <a:gd name="connsiteY49" fmla="*/ 1301895 h 2237474"/>
              <a:gd name="connsiteX50" fmla="*/ 7942099 w 12192000"/>
              <a:gd name="connsiteY50" fmla="*/ 1336332 h 2237474"/>
              <a:gd name="connsiteX51" fmla="*/ 7902328 w 12192000"/>
              <a:gd name="connsiteY51" fmla="*/ 1345865 h 2237474"/>
              <a:gd name="connsiteX52" fmla="*/ 7840612 w 12192000"/>
              <a:gd name="connsiteY52" fmla="*/ 1369373 h 2237474"/>
              <a:gd name="connsiteX53" fmla="*/ 7786819 w 12192000"/>
              <a:gd name="connsiteY53" fmla="*/ 1378970 h 2237474"/>
              <a:gd name="connsiteX54" fmla="*/ 7548172 w 12192000"/>
              <a:gd name="connsiteY54" fmla="*/ 1417460 h 2237474"/>
              <a:gd name="connsiteX55" fmla="*/ 7483437 w 12192000"/>
              <a:gd name="connsiteY55" fmla="*/ 1478152 h 2237474"/>
              <a:gd name="connsiteX56" fmla="*/ 7377870 w 12192000"/>
              <a:gd name="connsiteY56" fmla="*/ 1523319 h 2237474"/>
              <a:gd name="connsiteX57" fmla="*/ 7230737 w 12192000"/>
              <a:gd name="connsiteY57" fmla="*/ 1562633 h 2237474"/>
              <a:gd name="connsiteX58" fmla="*/ 7224458 w 12192000"/>
              <a:gd name="connsiteY58" fmla="*/ 1573008 h 2237474"/>
              <a:gd name="connsiteX59" fmla="*/ 7183121 w 12192000"/>
              <a:gd name="connsiteY59" fmla="*/ 1595162 h 2237474"/>
              <a:gd name="connsiteX60" fmla="*/ 7164601 w 12192000"/>
              <a:gd name="connsiteY60" fmla="*/ 1606490 h 2237474"/>
              <a:gd name="connsiteX61" fmla="*/ 7031309 w 12192000"/>
              <a:gd name="connsiteY61" fmla="*/ 1619451 h 2237474"/>
              <a:gd name="connsiteX62" fmla="*/ 6900177 w 12192000"/>
              <a:gd name="connsiteY62" fmla="*/ 1636016 h 2237474"/>
              <a:gd name="connsiteX63" fmla="*/ 6795372 w 12192000"/>
              <a:gd name="connsiteY63" fmla="*/ 1644845 h 2237474"/>
              <a:gd name="connsiteX64" fmla="*/ 6692251 w 12192000"/>
              <a:gd name="connsiteY64" fmla="*/ 1656357 h 2237474"/>
              <a:gd name="connsiteX65" fmla="*/ 6655235 w 12192000"/>
              <a:gd name="connsiteY65" fmla="*/ 1661869 h 2237474"/>
              <a:gd name="connsiteX66" fmla="*/ 6554894 w 12192000"/>
              <a:gd name="connsiteY66" fmla="*/ 1664428 h 2237474"/>
              <a:gd name="connsiteX67" fmla="*/ 6516595 w 12192000"/>
              <a:gd name="connsiteY67" fmla="*/ 1667475 h 2237474"/>
              <a:gd name="connsiteX68" fmla="*/ 6508541 w 12192000"/>
              <a:gd name="connsiteY68" fmla="*/ 1668757 h 2237474"/>
              <a:gd name="connsiteX69" fmla="*/ 6471012 w 12192000"/>
              <a:gd name="connsiteY69" fmla="*/ 1678604 h 2237474"/>
              <a:gd name="connsiteX70" fmla="*/ 6364035 w 12192000"/>
              <a:gd name="connsiteY70" fmla="*/ 1667683 h 2237474"/>
              <a:gd name="connsiteX71" fmla="*/ 6280959 w 12192000"/>
              <a:gd name="connsiteY71" fmla="*/ 1689329 h 2237474"/>
              <a:gd name="connsiteX72" fmla="*/ 6243319 w 12192000"/>
              <a:gd name="connsiteY72" fmla="*/ 1695560 h 2237474"/>
              <a:gd name="connsiteX73" fmla="*/ 6098321 w 12192000"/>
              <a:gd name="connsiteY73" fmla="*/ 1721646 h 2237474"/>
              <a:gd name="connsiteX74" fmla="*/ 5880652 w 12192000"/>
              <a:gd name="connsiteY74" fmla="*/ 1779643 h 2237474"/>
              <a:gd name="connsiteX75" fmla="*/ 5785959 w 12192000"/>
              <a:gd name="connsiteY75" fmla="*/ 1775307 h 2237474"/>
              <a:gd name="connsiteX76" fmla="*/ 5643534 w 12192000"/>
              <a:gd name="connsiteY76" fmla="*/ 1802919 h 2237474"/>
              <a:gd name="connsiteX77" fmla="*/ 5518799 w 12192000"/>
              <a:gd name="connsiteY77" fmla="*/ 1818312 h 2237474"/>
              <a:gd name="connsiteX78" fmla="*/ 5505014 w 12192000"/>
              <a:gd name="connsiteY78" fmla="*/ 1819259 h 2237474"/>
              <a:gd name="connsiteX79" fmla="*/ 5453307 w 12192000"/>
              <a:gd name="connsiteY79" fmla="*/ 1815450 h 2237474"/>
              <a:gd name="connsiteX80" fmla="*/ 5221533 w 12192000"/>
              <a:gd name="connsiteY80" fmla="*/ 1846950 h 2237474"/>
              <a:gd name="connsiteX81" fmla="*/ 5149802 w 12192000"/>
              <a:gd name="connsiteY81" fmla="*/ 1844846 h 2237474"/>
              <a:gd name="connsiteX82" fmla="*/ 5114927 w 12192000"/>
              <a:gd name="connsiteY82" fmla="*/ 1847827 h 2237474"/>
              <a:gd name="connsiteX83" fmla="*/ 5108970 w 12192000"/>
              <a:gd name="connsiteY83" fmla="*/ 1847935 h 2237474"/>
              <a:gd name="connsiteX84" fmla="*/ 5067961 w 12192000"/>
              <a:gd name="connsiteY84" fmla="*/ 1845917 h 2237474"/>
              <a:gd name="connsiteX85" fmla="*/ 5007075 w 12192000"/>
              <a:gd name="connsiteY85" fmla="*/ 1838626 h 2237474"/>
              <a:gd name="connsiteX86" fmla="*/ 4944087 w 12192000"/>
              <a:gd name="connsiteY86" fmla="*/ 1823332 h 2237474"/>
              <a:gd name="connsiteX87" fmla="*/ 4907662 w 12192000"/>
              <a:gd name="connsiteY87" fmla="*/ 1816900 h 2237474"/>
              <a:gd name="connsiteX88" fmla="*/ 4882386 w 12192000"/>
              <a:gd name="connsiteY88" fmla="*/ 1809844 h 2237474"/>
              <a:gd name="connsiteX89" fmla="*/ 4811440 w 12192000"/>
              <a:gd name="connsiteY89" fmla="*/ 1804655 h 2237474"/>
              <a:gd name="connsiteX90" fmla="*/ 4691075 w 12192000"/>
              <a:gd name="connsiteY90" fmla="*/ 1801389 h 2237474"/>
              <a:gd name="connsiteX91" fmla="*/ 4640313 w 12192000"/>
              <a:gd name="connsiteY91" fmla="*/ 1784307 h 2237474"/>
              <a:gd name="connsiteX92" fmla="*/ 4536503 w 12192000"/>
              <a:gd name="connsiteY92" fmla="*/ 1785334 h 2237474"/>
              <a:gd name="connsiteX93" fmla="*/ 4513724 w 12192000"/>
              <a:gd name="connsiteY93" fmla="*/ 1791996 h 2237474"/>
              <a:gd name="connsiteX94" fmla="*/ 4459810 w 12192000"/>
              <a:gd name="connsiteY94" fmla="*/ 1797886 h 2237474"/>
              <a:gd name="connsiteX95" fmla="*/ 4379064 w 12192000"/>
              <a:gd name="connsiteY95" fmla="*/ 1817177 h 2237474"/>
              <a:gd name="connsiteX96" fmla="*/ 4290981 w 12192000"/>
              <a:gd name="connsiteY96" fmla="*/ 1839677 h 2237474"/>
              <a:gd name="connsiteX97" fmla="*/ 4238372 w 12192000"/>
              <a:gd name="connsiteY97" fmla="*/ 1851480 h 2237474"/>
              <a:gd name="connsiteX98" fmla="*/ 4232517 w 12192000"/>
              <a:gd name="connsiteY98" fmla="*/ 1852567 h 2237474"/>
              <a:gd name="connsiteX99" fmla="*/ 4191732 w 12192000"/>
              <a:gd name="connsiteY99" fmla="*/ 1857328 h 2237474"/>
              <a:gd name="connsiteX100" fmla="*/ 4065532 w 12192000"/>
              <a:gd name="connsiteY100" fmla="*/ 1855477 h 2237474"/>
              <a:gd name="connsiteX101" fmla="*/ 4028460 w 12192000"/>
              <a:gd name="connsiteY101" fmla="*/ 1855137 h 2237474"/>
              <a:gd name="connsiteX102" fmla="*/ 4002267 w 12192000"/>
              <a:gd name="connsiteY102" fmla="*/ 1852352 h 2237474"/>
              <a:gd name="connsiteX103" fmla="*/ 3931396 w 12192000"/>
              <a:gd name="connsiteY103" fmla="*/ 1858915 h 2237474"/>
              <a:gd name="connsiteX104" fmla="*/ 3812162 w 12192000"/>
              <a:gd name="connsiteY104" fmla="*/ 1875501 h 2237474"/>
              <a:gd name="connsiteX105" fmla="*/ 3758105 w 12192000"/>
              <a:gd name="connsiteY105" fmla="*/ 1871856 h 2237474"/>
              <a:gd name="connsiteX106" fmla="*/ 3715896 w 12192000"/>
              <a:gd name="connsiteY106" fmla="*/ 1881552 h 2237474"/>
              <a:gd name="connsiteX107" fmla="*/ 3567259 w 12192000"/>
              <a:gd name="connsiteY107" fmla="*/ 1893482 h 2237474"/>
              <a:gd name="connsiteX108" fmla="*/ 3405770 w 12192000"/>
              <a:gd name="connsiteY108" fmla="*/ 1904591 h 2237474"/>
              <a:gd name="connsiteX109" fmla="*/ 3280097 w 12192000"/>
              <a:gd name="connsiteY109" fmla="*/ 1919610 h 2237474"/>
              <a:gd name="connsiteX110" fmla="*/ 3123424 w 12192000"/>
              <a:gd name="connsiteY110" fmla="*/ 1952930 h 2237474"/>
              <a:gd name="connsiteX111" fmla="*/ 3009910 w 12192000"/>
              <a:gd name="connsiteY111" fmla="*/ 1957866 h 2237474"/>
              <a:gd name="connsiteX112" fmla="*/ 2995934 w 12192000"/>
              <a:gd name="connsiteY112" fmla="*/ 1967085 h 2237474"/>
              <a:gd name="connsiteX113" fmla="*/ 2980071 w 12192000"/>
              <a:gd name="connsiteY113" fmla="*/ 1972988 h 2237474"/>
              <a:gd name="connsiteX114" fmla="*/ 2942858 w 12192000"/>
              <a:gd name="connsiteY114" fmla="*/ 1981367 h 2237474"/>
              <a:gd name="connsiteX115" fmla="*/ 2875436 w 12192000"/>
              <a:gd name="connsiteY115" fmla="*/ 1996977 h 2237474"/>
              <a:gd name="connsiteX116" fmla="*/ 2874892 w 12192000"/>
              <a:gd name="connsiteY116" fmla="*/ 1996085 h 2237474"/>
              <a:gd name="connsiteX117" fmla="*/ 2864145 w 12192000"/>
              <a:gd name="connsiteY117" fmla="*/ 1994061 h 2237474"/>
              <a:gd name="connsiteX118" fmla="*/ 2843662 w 12192000"/>
              <a:gd name="connsiteY118" fmla="*/ 1992498 h 2237474"/>
              <a:gd name="connsiteX119" fmla="*/ 2796128 w 12192000"/>
              <a:gd name="connsiteY119" fmla="*/ 1976403 h 2237474"/>
              <a:gd name="connsiteX120" fmla="*/ 2756784 w 12192000"/>
              <a:gd name="connsiteY120" fmla="*/ 1985116 h 2237474"/>
              <a:gd name="connsiteX121" fmla="*/ 2748833 w 12192000"/>
              <a:gd name="connsiteY121" fmla="*/ 1986323 h 2237474"/>
              <a:gd name="connsiteX122" fmla="*/ 2748661 w 12192000"/>
              <a:gd name="connsiteY122" fmla="*/ 1986122 h 2237474"/>
              <a:gd name="connsiteX123" fmla="*/ 2740251 w 12192000"/>
              <a:gd name="connsiteY123" fmla="*/ 1986946 h 2237474"/>
              <a:gd name="connsiteX124" fmla="*/ 2718916 w 12192000"/>
              <a:gd name="connsiteY124" fmla="*/ 1990867 h 2237474"/>
              <a:gd name="connsiteX125" fmla="*/ 2713522 w 12192000"/>
              <a:gd name="connsiteY125" fmla="*/ 1990173 h 2237474"/>
              <a:gd name="connsiteX126" fmla="*/ 2680597 w 12192000"/>
              <a:gd name="connsiteY126" fmla="*/ 1984996 h 2237474"/>
              <a:gd name="connsiteX127" fmla="*/ 2578178 w 12192000"/>
              <a:gd name="connsiteY127" fmla="*/ 1990531 h 2237474"/>
              <a:gd name="connsiteX128" fmla="*/ 2476147 w 12192000"/>
              <a:gd name="connsiteY128" fmla="*/ 1998305 h 2237474"/>
              <a:gd name="connsiteX129" fmla="*/ 2373568 w 12192000"/>
              <a:gd name="connsiteY129" fmla="*/ 2003219 h 2237474"/>
              <a:gd name="connsiteX130" fmla="*/ 2321399 w 12192000"/>
              <a:gd name="connsiteY130" fmla="*/ 1989467 h 2237474"/>
              <a:gd name="connsiteX131" fmla="*/ 2315525 w 12192000"/>
              <a:gd name="connsiteY131" fmla="*/ 1989708 h 2237474"/>
              <a:gd name="connsiteX132" fmla="*/ 2300792 w 12192000"/>
              <a:gd name="connsiteY132" fmla="*/ 1994290 h 2237474"/>
              <a:gd name="connsiteX133" fmla="*/ 2295469 w 12192000"/>
              <a:gd name="connsiteY133" fmla="*/ 1996659 h 2237474"/>
              <a:gd name="connsiteX134" fmla="*/ 2287219 w 12192000"/>
              <a:gd name="connsiteY134" fmla="*/ 1998750 h 2237474"/>
              <a:gd name="connsiteX135" fmla="*/ 2286948 w 12192000"/>
              <a:gd name="connsiteY135" fmla="*/ 1998596 h 2237474"/>
              <a:gd name="connsiteX136" fmla="*/ 2243069 w 12192000"/>
              <a:gd name="connsiteY136" fmla="*/ 2015111 h 2237474"/>
              <a:gd name="connsiteX137" fmla="*/ 2186609 w 12192000"/>
              <a:gd name="connsiteY137" fmla="*/ 2008263 h 2237474"/>
              <a:gd name="connsiteX138" fmla="*/ 2164831 w 12192000"/>
              <a:gd name="connsiteY138" fmla="*/ 2010143 h 2237474"/>
              <a:gd name="connsiteX139" fmla="*/ 2152836 w 12192000"/>
              <a:gd name="connsiteY139" fmla="*/ 2010048 h 2237474"/>
              <a:gd name="connsiteX140" fmla="*/ 2117102 w 12192000"/>
              <a:gd name="connsiteY140" fmla="*/ 2023004 h 2237474"/>
              <a:gd name="connsiteX141" fmla="*/ 2111935 w 12192000"/>
              <a:gd name="connsiteY141" fmla="*/ 2023163 h 2237474"/>
              <a:gd name="connsiteX142" fmla="*/ 2089991 w 12192000"/>
              <a:gd name="connsiteY142" fmla="*/ 2034193 h 2237474"/>
              <a:gd name="connsiteX143" fmla="*/ 2058061 w 12192000"/>
              <a:gd name="connsiteY143" fmla="*/ 2047942 h 2237474"/>
              <a:gd name="connsiteX144" fmla="*/ 2055737 w 12192000"/>
              <a:gd name="connsiteY144" fmla="*/ 2047704 h 2237474"/>
              <a:gd name="connsiteX145" fmla="*/ 2042244 w 12192000"/>
              <a:gd name="connsiteY145" fmla="*/ 2055560 h 2237474"/>
              <a:gd name="connsiteX146" fmla="*/ 1976224 w 12192000"/>
              <a:gd name="connsiteY146" fmla="*/ 2074257 h 2237474"/>
              <a:gd name="connsiteX147" fmla="*/ 1877728 w 12192000"/>
              <a:gd name="connsiteY147" fmla="*/ 2101004 h 2237474"/>
              <a:gd name="connsiteX148" fmla="*/ 1759056 w 12192000"/>
              <a:gd name="connsiteY148" fmla="*/ 2125608 h 2237474"/>
              <a:gd name="connsiteX149" fmla="*/ 1637948 w 12192000"/>
              <a:gd name="connsiteY149" fmla="*/ 2172597 h 2237474"/>
              <a:gd name="connsiteX150" fmla="*/ 1434549 w 12192000"/>
              <a:gd name="connsiteY150" fmla="*/ 2234522 h 2237474"/>
              <a:gd name="connsiteX151" fmla="*/ 1398481 w 12192000"/>
              <a:gd name="connsiteY151" fmla="*/ 2237074 h 2237474"/>
              <a:gd name="connsiteX152" fmla="*/ 1398407 w 12192000"/>
              <a:gd name="connsiteY152" fmla="*/ 2237095 h 2237474"/>
              <a:gd name="connsiteX153" fmla="*/ 1370962 w 12192000"/>
              <a:gd name="connsiteY153" fmla="*/ 2237474 h 2237474"/>
              <a:gd name="connsiteX154" fmla="*/ 1356367 w 12192000"/>
              <a:gd name="connsiteY154" fmla="*/ 2235089 h 2237474"/>
              <a:gd name="connsiteX155" fmla="*/ 1324828 w 12192000"/>
              <a:gd name="connsiteY155" fmla="*/ 2231968 h 2237474"/>
              <a:gd name="connsiteX156" fmla="*/ 1297744 w 12192000"/>
              <a:gd name="connsiteY156" fmla="*/ 2235849 h 2237474"/>
              <a:gd name="connsiteX157" fmla="*/ 1286236 w 12192000"/>
              <a:gd name="connsiteY157" fmla="*/ 2233135 h 2237474"/>
              <a:gd name="connsiteX158" fmla="*/ 1283504 w 12192000"/>
              <a:gd name="connsiteY158" fmla="*/ 2233797 h 2237474"/>
              <a:gd name="connsiteX159" fmla="*/ 1279765 w 12192000"/>
              <a:gd name="connsiteY159" fmla="*/ 2229639 h 2237474"/>
              <a:gd name="connsiteX160" fmla="*/ 1195347 w 12192000"/>
              <a:gd name="connsiteY160" fmla="*/ 2212354 h 2237474"/>
              <a:gd name="connsiteX161" fmla="*/ 970251 w 12192000"/>
              <a:gd name="connsiteY161" fmla="*/ 2221029 h 2237474"/>
              <a:gd name="connsiteX162" fmla="*/ 812914 w 12192000"/>
              <a:gd name="connsiteY162" fmla="*/ 2202752 h 2237474"/>
              <a:gd name="connsiteX163" fmla="*/ 800195 w 12192000"/>
              <a:gd name="connsiteY163" fmla="*/ 2209407 h 2237474"/>
              <a:gd name="connsiteX164" fmla="*/ 784978 w 12192000"/>
              <a:gd name="connsiteY164" fmla="*/ 2212360 h 2237474"/>
              <a:gd name="connsiteX165" fmla="*/ 681987 w 12192000"/>
              <a:gd name="connsiteY165" fmla="*/ 2216757 h 2237474"/>
              <a:gd name="connsiteX166" fmla="*/ 669923 w 12192000"/>
              <a:gd name="connsiteY166" fmla="*/ 2211682 h 2237474"/>
              <a:gd name="connsiteX167" fmla="*/ 648680 w 12192000"/>
              <a:gd name="connsiteY167" fmla="*/ 2206229 h 2237474"/>
              <a:gd name="connsiteX168" fmla="*/ 597225 w 12192000"/>
              <a:gd name="connsiteY168" fmla="*/ 2180999 h 2237474"/>
              <a:gd name="connsiteX169" fmla="*/ 558449 w 12192000"/>
              <a:gd name="connsiteY169" fmla="*/ 2182346 h 2237474"/>
              <a:gd name="connsiteX170" fmla="*/ 550517 w 12192000"/>
              <a:gd name="connsiteY170" fmla="*/ 2182060 h 2237474"/>
              <a:gd name="connsiteX171" fmla="*/ 550309 w 12192000"/>
              <a:gd name="connsiteY171" fmla="*/ 2181825 h 2237474"/>
              <a:gd name="connsiteX172" fmla="*/ 541836 w 12192000"/>
              <a:gd name="connsiteY172" fmla="*/ 2181063 h 2237474"/>
              <a:gd name="connsiteX173" fmla="*/ 536057 w 12192000"/>
              <a:gd name="connsiteY173" fmla="*/ 2181537 h 2237474"/>
              <a:gd name="connsiteX174" fmla="*/ 520671 w 12192000"/>
              <a:gd name="connsiteY174" fmla="*/ 2180980 h 2237474"/>
              <a:gd name="connsiteX175" fmla="*/ 515024 w 12192000"/>
              <a:gd name="connsiteY175" fmla="*/ 2179258 h 2237474"/>
              <a:gd name="connsiteX176" fmla="*/ 512278 w 12192000"/>
              <a:gd name="connsiteY176" fmla="*/ 2176369 h 2237474"/>
              <a:gd name="connsiteX177" fmla="*/ 480419 w 12192000"/>
              <a:gd name="connsiteY177" fmla="*/ 2167807 h 2237474"/>
              <a:gd name="connsiteX178" fmla="*/ 413835 w 12192000"/>
              <a:gd name="connsiteY178" fmla="*/ 2156783 h 2237474"/>
              <a:gd name="connsiteX179" fmla="*/ 376513 w 12192000"/>
              <a:gd name="connsiteY179" fmla="*/ 2154014 h 2237474"/>
              <a:gd name="connsiteX180" fmla="*/ 273386 w 12192000"/>
              <a:gd name="connsiteY180" fmla="*/ 2142551 h 2237474"/>
              <a:gd name="connsiteX181" fmla="*/ 169207 w 12192000"/>
              <a:gd name="connsiteY181" fmla="*/ 2128100 h 2237474"/>
              <a:gd name="connsiteX182" fmla="*/ 93149 w 12192000"/>
              <a:gd name="connsiteY182" fmla="*/ 2105324 h 2237474"/>
              <a:gd name="connsiteX183" fmla="*/ 88109 w 12192000"/>
              <a:gd name="connsiteY183" fmla="*/ 2106704 h 2237474"/>
              <a:gd name="connsiteX184" fmla="*/ 80022 w 12192000"/>
              <a:gd name="connsiteY184" fmla="*/ 2107254 h 2237474"/>
              <a:gd name="connsiteX185" fmla="*/ 79717 w 12192000"/>
              <a:gd name="connsiteY185" fmla="*/ 2107046 h 2237474"/>
              <a:gd name="connsiteX186" fmla="*/ 72352 w 12192000"/>
              <a:gd name="connsiteY186" fmla="*/ 2107991 h 2237474"/>
              <a:gd name="connsiteX187" fmla="*/ 37645 w 12192000"/>
              <a:gd name="connsiteY187" fmla="*/ 2115401 h 2237474"/>
              <a:gd name="connsiteX188" fmla="*/ 4572 w 12192000"/>
              <a:gd name="connsiteY188" fmla="*/ 2111091 h 2237474"/>
              <a:gd name="connsiteX189" fmla="*/ 0 w 12192000"/>
              <a:gd name="connsiteY189" fmla="*/ 2110468 h 2237474"/>
              <a:gd name="connsiteX190" fmla="*/ 0 w 12192000"/>
              <a:gd name="connsiteY19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78619 w 12192000"/>
              <a:gd name="connsiteY28" fmla="*/ 1011878 h 2237474"/>
              <a:gd name="connsiteX29" fmla="*/ 9268019 w 12192000"/>
              <a:gd name="connsiteY29" fmla="*/ 1007442 h 2237474"/>
              <a:gd name="connsiteX30" fmla="*/ 9234662 w 12192000"/>
              <a:gd name="connsiteY30" fmla="*/ 1023056 h 2237474"/>
              <a:gd name="connsiteX31" fmla="*/ 9181033 w 12192000"/>
              <a:gd name="connsiteY31" fmla="*/ 1037921 h 2237474"/>
              <a:gd name="connsiteX32" fmla="*/ 9155969 w 12192000"/>
              <a:gd name="connsiteY32" fmla="*/ 1046804 h 2237474"/>
              <a:gd name="connsiteX33" fmla="*/ 9133985 w 12192000"/>
              <a:gd name="connsiteY33" fmla="*/ 1046450 h 2237474"/>
              <a:gd name="connsiteX34" fmla="*/ 9003462 w 12192000"/>
              <a:gd name="connsiteY34" fmla="*/ 1042406 h 2237474"/>
              <a:gd name="connsiteX35" fmla="*/ 8968445 w 12192000"/>
              <a:gd name="connsiteY35" fmla="*/ 1052169 h 2237474"/>
              <a:gd name="connsiteX36" fmla="*/ 8886001 w 12192000"/>
              <a:gd name="connsiteY36" fmla="*/ 1067468 h 2237474"/>
              <a:gd name="connsiteX37" fmla="*/ 8838610 w 12192000"/>
              <a:gd name="connsiteY37" fmla="*/ 1075091 h 2237474"/>
              <a:gd name="connsiteX38" fmla="*/ 8750383 w 12192000"/>
              <a:gd name="connsiteY38" fmla="*/ 1097387 h 2237474"/>
              <a:gd name="connsiteX39" fmla="*/ 8665605 w 12192000"/>
              <a:gd name="connsiteY39" fmla="*/ 1110791 h 2237474"/>
              <a:gd name="connsiteX40" fmla="*/ 8584946 w 12192000"/>
              <a:gd name="connsiteY40" fmla="*/ 1135226 h 2237474"/>
              <a:gd name="connsiteX41" fmla="*/ 8460755 w 12192000"/>
              <a:gd name="connsiteY41" fmla="*/ 1203427 h 2237474"/>
              <a:gd name="connsiteX42" fmla="*/ 8419755 w 12192000"/>
              <a:gd name="connsiteY42" fmla="*/ 1216260 h 2237474"/>
              <a:gd name="connsiteX43" fmla="*/ 8411626 w 12192000"/>
              <a:gd name="connsiteY43" fmla="*/ 1214397 h 2237474"/>
              <a:gd name="connsiteX44" fmla="*/ 8363469 w 12192000"/>
              <a:gd name="connsiteY44" fmla="*/ 1246658 h 2237474"/>
              <a:gd name="connsiteX45" fmla="*/ 8275497 w 12192000"/>
              <a:gd name="connsiteY45" fmla="*/ 1264396 h 2237474"/>
              <a:gd name="connsiteX46" fmla="*/ 8206287 w 12192000"/>
              <a:gd name="connsiteY46" fmla="*/ 1273060 h 2237474"/>
              <a:gd name="connsiteX47" fmla="*/ 8139997 w 12192000"/>
              <a:gd name="connsiteY47" fmla="*/ 1282713 h 2237474"/>
              <a:gd name="connsiteX48" fmla="*/ 8074238 w 12192000"/>
              <a:gd name="connsiteY48" fmla="*/ 1301895 h 2237474"/>
              <a:gd name="connsiteX49" fmla="*/ 7942099 w 12192000"/>
              <a:gd name="connsiteY49" fmla="*/ 1336332 h 2237474"/>
              <a:gd name="connsiteX50" fmla="*/ 7902328 w 12192000"/>
              <a:gd name="connsiteY50" fmla="*/ 1345865 h 2237474"/>
              <a:gd name="connsiteX51" fmla="*/ 7840612 w 12192000"/>
              <a:gd name="connsiteY51" fmla="*/ 1369373 h 2237474"/>
              <a:gd name="connsiteX52" fmla="*/ 7786819 w 12192000"/>
              <a:gd name="connsiteY52" fmla="*/ 1378970 h 2237474"/>
              <a:gd name="connsiteX53" fmla="*/ 7548172 w 12192000"/>
              <a:gd name="connsiteY53" fmla="*/ 1417460 h 2237474"/>
              <a:gd name="connsiteX54" fmla="*/ 7483437 w 12192000"/>
              <a:gd name="connsiteY54" fmla="*/ 1478152 h 2237474"/>
              <a:gd name="connsiteX55" fmla="*/ 7377870 w 12192000"/>
              <a:gd name="connsiteY55" fmla="*/ 1523319 h 2237474"/>
              <a:gd name="connsiteX56" fmla="*/ 7230737 w 12192000"/>
              <a:gd name="connsiteY56" fmla="*/ 1562633 h 2237474"/>
              <a:gd name="connsiteX57" fmla="*/ 7224458 w 12192000"/>
              <a:gd name="connsiteY57" fmla="*/ 1573008 h 2237474"/>
              <a:gd name="connsiteX58" fmla="*/ 7183121 w 12192000"/>
              <a:gd name="connsiteY58" fmla="*/ 1595162 h 2237474"/>
              <a:gd name="connsiteX59" fmla="*/ 7164601 w 12192000"/>
              <a:gd name="connsiteY59" fmla="*/ 1606490 h 2237474"/>
              <a:gd name="connsiteX60" fmla="*/ 7031309 w 12192000"/>
              <a:gd name="connsiteY60" fmla="*/ 1619451 h 2237474"/>
              <a:gd name="connsiteX61" fmla="*/ 6900177 w 12192000"/>
              <a:gd name="connsiteY61" fmla="*/ 1636016 h 2237474"/>
              <a:gd name="connsiteX62" fmla="*/ 6795372 w 12192000"/>
              <a:gd name="connsiteY62" fmla="*/ 1644845 h 2237474"/>
              <a:gd name="connsiteX63" fmla="*/ 6692251 w 12192000"/>
              <a:gd name="connsiteY63" fmla="*/ 1656357 h 2237474"/>
              <a:gd name="connsiteX64" fmla="*/ 6655235 w 12192000"/>
              <a:gd name="connsiteY64" fmla="*/ 1661869 h 2237474"/>
              <a:gd name="connsiteX65" fmla="*/ 6554894 w 12192000"/>
              <a:gd name="connsiteY65" fmla="*/ 1664428 h 2237474"/>
              <a:gd name="connsiteX66" fmla="*/ 6516595 w 12192000"/>
              <a:gd name="connsiteY66" fmla="*/ 1667475 h 2237474"/>
              <a:gd name="connsiteX67" fmla="*/ 6508541 w 12192000"/>
              <a:gd name="connsiteY67" fmla="*/ 1668757 h 2237474"/>
              <a:gd name="connsiteX68" fmla="*/ 6471012 w 12192000"/>
              <a:gd name="connsiteY68" fmla="*/ 1678604 h 2237474"/>
              <a:gd name="connsiteX69" fmla="*/ 6364035 w 12192000"/>
              <a:gd name="connsiteY69" fmla="*/ 1667683 h 2237474"/>
              <a:gd name="connsiteX70" fmla="*/ 6280959 w 12192000"/>
              <a:gd name="connsiteY70" fmla="*/ 1689329 h 2237474"/>
              <a:gd name="connsiteX71" fmla="*/ 6243319 w 12192000"/>
              <a:gd name="connsiteY71" fmla="*/ 1695560 h 2237474"/>
              <a:gd name="connsiteX72" fmla="*/ 6098321 w 12192000"/>
              <a:gd name="connsiteY72" fmla="*/ 1721646 h 2237474"/>
              <a:gd name="connsiteX73" fmla="*/ 5880652 w 12192000"/>
              <a:gd name="connsiteY73" fmla="*/ 1779643 h 2237474"/>
              <a:gd name="connsiteX74" fmla="*/ 5785959 w 12192000"/>
              <a:gd name="connsiteY74" fmla="*/ 1775307 h 2237474"/>
              <a:gd name="connsiteX75" fmla="*/ 5643534 w 12192000"/>
              <a:gd name="connsiteY75" fmla="*/ 1802919 h 2237474"/>
              <a:gd name="connsiteX76" fmla="*/ 5518799 w 12192000"/>
              <a:gd name="connsiteY76" fmla="*/ 1818312 h 2237474"/>
              <a:gd name="connsiteX77" fmla="*/ 5505014 w 12192000"/>
              <a:gd name="connsiteY77" fmla="*/ 1819259 h 2237474"/>
              <a:gd name="connsiteX78" fmla="*/ 5453307 w 12192000"/>
              <a:gd name="connsiteY78" fmla="*/ 1815450 h 2237474"/>
              <a:gd name="connsiteX79" fmla="*/ 5221533 w 12192000"/>
              <a:gd name="connsiteY79" fmla="*/ 1846950 h 2237474"/>
              <a:gd name="connsiteX80" fmla="*/ 5149802 w 12192000"/>
              <a:gd name="connsiteY80" fmla="*/ 1844846 h 2237474"/>
              <a:gd name="connsiteX81" fmla="*/ 5114927 w 12192000"/>
              <a:gd name="connsiteY81" fmla="*/ 1847827 h 2237474"/>
              <a:gd name="connsiteX82" fmla="*/ 5108970 w 12192000"/>
              <a:gd name="connsiteY82" fmla="*/ 1847935 h 2237474"/>
              <a:gd name="connsiteX83" fmla="*/ 5067961 w 12192000"/>
              <a:gd name="connsiteY83" fmla="*/ 1845917 h 2237474"/>
              <a:gd name="connsiteX84" fmla="*/ 5007075 w 12192000"/>
              <a:gd name="connsiteY84" fmla="*/ 1838626 h 2237474"/>
              <a:gd name="connsiteX85" fmla="*/ 4944087 w 12192000"/>
              <a:gd name="connsiteY85" fmla="*/ 1823332 h 2237474"/>
              <a:gd name="connsiteX86" fmla="*/ 4907662 w 12192000"/>
              <a:gd name="connsiteY86" fmla="*/ 1816900 h 2237474"/>
              <a:gd name="connsiteX87" fmla="*/ 4882386 w 12192000"/>
              <a:gd name="connsiteY87" fmla="*/ 1809844 h 2237474"/>
              <a:gd name="connsiteX88" fmla="*/ 4811440 w 12192000"/>
              <a:gd name="connsiteY88" fmla="*/ 1804655 h 2237474"/>
              <a:gd name="connsiteX89" fmla="*/ 4691075 w 12192000"/>
              <a:gd name="connsiteY89" fmla="*/ 1801389 h 2237474"/>
              <a:gd name="connsiteX90" fmla="*/ 4640313 w 12192000"/>
              <a:gd name="connsiteY90" fmla="*/ 1784307 h 2237474"/>
              <a:gd name="connsiteX91" fmla="*/ 4536503 w 12192000"/>
              <a:gd name="connsiteY91" fmla="*/ 1785334 h 2237474"/>
              <a:gd name="connsiteX92" fmla="*/ 4513724 w 12192000"/>
              <a:gd name="connsiteY92" fmla="*/ 1791996 h 2237474"/>
              <a:gd name="connsiteX93" fmla="*/ 4459810 w 12192000"/>
              <a:gd name="connsiteY93" fmla="*/ 1797886 h 2237474"/>
              <a:gd name="connsiteX94" fmla="*/ 4379064 w 12192000"/>
              <a:gd name="connsiteY94" fmla="*/ 1817177 h 2237474"/>
              <a:gd name="connsiteX95" fmla="*/ 4290981 w 12192000"/>
              <a:gd name="connsiteY95" fmla="*/ 1839677 h 2237474"/>
              <a:gd name="connsiteX96" fmla="*/ 4238372 w 12192000"/>
              <a:gd name="connsiteY96" fmla="*/ 1851480 h 2237474"/>
              <a:gd name="connsiteX97" fmla="*/ 4232517 w 12192000"/>
              <a:gd name="connsiteY97" fmla="*/ 1852567 h 2237474"/>
              <a:gd name="connsiteX98" fmla="*/ 4191732 w 12192000"/>
              <a:gd name="connsiteY98" fmla="*/ 1857328 h 2237474"/>
              <a:gd name="connsiteX99" fmla="*/ 4065532 w 12192000"/>
              <a:gd name="connsiteY99" fmla="*/ 1855477 h 2237474"/>
              <a:gd name="connsiteX100" fmla="*/ 4028460 w 12192000"/>
              <a:gd name="connsiteY100" fmla="*/ 1855137 h 2237474"/>
              <a:gd name="connsiteX101" fmla="*/ 4002267 w 12192000"/>
              <a:gd name="connsiteY101" fmla="*/ 1852352 h 2237474"/>
              <a:gd name="connsiteX102" fmla="*/ 3931396 w 12192000"/>
              <a:gd name="connsiteY102" fmla="*/ 1858915 h 2237474"/>
              <a:gd name="connsiteX103" fmla="*/ 3812162 w 12192000"/>
              <a:gd name="connsiteY103" fmla="*/ 1875501 h 2237474"/>
              <a:gd name="connsiteX104" fmla="*/ 3758105 w 12192000"/>
              <a:gd name="connsiteY104" fmla="*/ 1871856 h 2237474"/>
              <a:gd name="connsiteX105" fmla="*/ 3715896 w 12192000"/>
              <a:gd name="connsiteY105" fmla="*/ 1881552 h 2237474"/>
              <a:gd name="connsiteX106" fmla="*/ 3567259 w 12192000"/>
              <a:gd name="connsiteY106" fmla="*/ 1893482 h 2237474"/>
              <a:gd name="connsiteX107" fmla="*/ 3405770 w 12192000"/>
              <a:gd name="connsiteY107" fmla="*/ 1904591 h 2237474"/>
              <a:gd name="connsiteX108" fmla="*/ 3280097 w 12192000"/>
              <a:gd name="connsiteY108" fmla="*/ 1919610 h 2237474"/>
              <a:gd name="connsiteX109" fmla="*/ 3123424 w 12192000"/>
              <a:gd name="connsiteY109" fmla="*/ 1952930 h 2237474"/>
              <a:gd name="connsiteX110" fmla="*/ 3009910 w 12192000"/>
              <a:gd name="connsiteY110" fmla="*/ 1957866 h 2237474"/>
              <a:gd name="connsiteX111" fmla="*/ 2995934 w 12192000"/>
              <a:gd name="connsiteY111" fmla="*/ 1967085 h 2237474"/>
              <a:gd name="connsiteX112" fmla="*/ 2980071 w 12192000"/>
              <a:gd name="connsiteY112" fmla="*/ 1972988 h 2237474"/>
              <a:gd name="connsiteX113" fmla="*/ 2942858 w 12192000"/>
              <a:gd name="connsiteY113" fmla="*/ 1981367 h 2237474"/>
              <a:gd name="connsiteX114" fmla="*/ 2875436 w 12192000"/>
              <a:gd name="connsiteY114" fmla="*/ 1996977 h 2237474"/>
              <a:gd name="connsiteX115" fmla="*/ 2874892 w 12192000"/>
              <a:gd name="connsiteY115" fmla="*/ 1996085 h 2237474"/>
              <a:gd name="connsiteX116" fmla="*/ 2864145 w 12192000"/>
              <a:gd name="connsiteY116" fmla="*/ 1994061 h 2237474"/>
              <a:gd name="connsiteX117" fmla="*/ 2843662 w 12192000"/>
              <a:gd name="connsiteY117" fmla="*/ 1992498 h 2237474"/>
              <a:gd name="connsiteX118" fmla="*/ 2796128 w 12192000"/>
              <a:gd name="connsiteY118" fmla="*/ 1976403 h 2237474"/>
              <a:gd name="connsiteX119" fmla="*/ 2756784 w 12192000"/>
              <a:gd name="connsiteY119" fmla="*/ 1985116 h 2237474"/>
              <a:gd name="connsiteX120" fmla="*/ 2748833 w 12192000"/>
              <a:gd name="connsiteY120" fmla="*/ 1986323 h 2237474"/>
              <a:gd name="connsiteX121" fmla="*/ 2748661 w 12192000"/>
              <a:gd name="connsiteY121" fmla="*/ 1986122 h 2237474"/>
              <a:gd name="connsiteX122" fmla="*/ 2740251 w 12192000"/>
              <a:gd name="connsiteY122" fmla="*/ 1986946 h 2237474"/>
              <a:gd name="connsiteX123" fmla="*/ 2718916 w 12192000"/>
              <a:gd name="connsiteY123" fmla="*/ 1990867 h 2237474"/>
              <a:gd name="connsiteX124" fmla="*/ 2713522 w 12192000"/>
              <a:gd name="connsiteY124" fmla="*/ 1990173 h 2237474"/>
              <a:gd name="connsiteX125" fmla="*/ 2680597 w 12192000"/>
              <a:gd name="connsiteY125" fmla="*/ 1984996 h 2237474"/>
              <a:gd name="connsiteX126" fmla="*/ 2578178 w 12192000"/>
              <a:gd name="connsiteY126" fmla="*/ 1990531 h 2237474"/>
              <a:gd name="connsiteX127" fmla="*/ 2476147 w 12192000"/>
              <a:gd name="connsiteY127" fmla="*/ 1998305 h 2237474"/>
              <a:gd name="connsiteX128" fmla="*/ 2373568 w 12192000"/>
              <a:gd name="connsiteY128" fmla="*/ 2003219 h 2237474"/>
              <a:gd name="connsiteX129" fmla="*/ 2321399 w 12192000"/>
              <a:gd name="connsiteY129" fmla="*/ 1989467 h 2237474"/>
              <a:gd name="connsiteX130" fmla="*/ 2315525 w 12192000"/>
              <a:gd name="connsiteY130" fmla="*/ 1989708 h 2237474"/>
              <a:gd name="connsiteX131" fmla="*/ 2300792 w 12192000"/>
              <a:gd name="connsiteY131" fmla="*/ 1994290 h 2237474"/>
              <a:gd name="connsiteX132" fmla="*/ 2295469 w 12192000"/>
              <a:gd name="connsiteY132" fmla="*/ 1996659 h 2237474"/>
              <a:gd name="connsiteX133" fmla="*/ 2287219 w 12192000"/>
              <a:gd name="connsiteY133" fmla="*/ 1998750 h 2237474"/>
              <a:gd name="connsiteX134" fmla="*/ 2286948 w 12192000"/>
              <a:gd name="connsiteY134" fmla="*/ 1998596 h 2237474"/>
              <a:gd name="connsiteX135" fmla="*/ 2243069 w 12192000"/>
              <a:gd name="connsiteY135" fmla="*/ 2015111 h 2237474"/>
              <a:gd name="connsiteX136" fmla="*/ 2186609 w 12192000"/>
              <a:gd name="connsiteY136" fmla="*/ 2008263 h 2237474"/>
              <a:gd name="connsiteX137" fmla="*/ 2164831 w 12192000"/>
              <a:gd name="connsiteY137" fmla="*/ 2010143 h 2237474"/>
              <a:gd name="connsiteX138" fmla="*/ 2152836 w 12192000"/>
              <a:gd name="connsiteY138" fmla="*/ 2010048 h 2237474"/>
              <a:gd name="connsiteX139" fmla="*/ 2117102 w 12192000"/>
              <a:gd name="connsiteY139" fmla="*/ 2023004 h 2237474"/>
              <a:gd name="connsiteX140" fmla="*/ 2111935 w 12192000"/>
              <a:gd name="connsiteY140" fmla="*/ 2023163 h 2237474"/>
              <a:gd name="connsiteX141" fmla="*/ 2089991 w 12192000"/>
              <a:gd name="connsiteY141" fmla="*/ 2034193 h 2237474"/>
              <a:gd name="connsiteX142" fmla="*/ 2058061 w 12192000"/>
              <a:gd name="connsiteY142" fmla="*/ 2047942 h 2237474"/>
              <a:gd name="connsiteX143" fmla="*/ 2055737 w 12192000"/>
              <a:gd name="connsiteY143" fmla="*/ 2047704 h 2237474"/>
              <a:gd name="connsiteX144" fmla="*/ 2042244 w 12192000"/>
              <a:gd name="connsiteY144" fmla="*/ 2055560 h 2237474"/>
              <a:gd name="connsiteX145" fmla="*/ 1976224 w 12192000"/>
              <a:gd name="connsiteY145" fmla="*/ 2074257 h 2237474"/>
              <a:gd name="connsiteX146" fmla="*/ 1877728 w 12192000"/>
              <a:gd name="connsiteY146" fmla="*/ 2101004 h 2237474"/>
              <a:gd name="connsiteX147" fmla="*/ 1759056 w 12192000"/>
              <a:gd name="connsiteY147" fmla="*/ 2125608 h 2237474"/>
              <a:gd name="connsiteX148" fmla="*/ 1637948 w 12192000"/>
              <a:gd name="connsiteY148" fmla="*/ 2172597 h 2237474"/>
              <a:gd name="connsiteX149" fmla="*/ 1434549 w 12192000"/>
              <a:gd name="connsiteY149" fmla="*/ 2234522 h 2237474"/>
              <a:gd name="connsiteX150" fmla="*/ 1398481 w 12192000"/>
              <a:gd name="connsiteY150" fmla="*/ 2237074 h 2237474"/>
              <a:gd name="connsiteX151" fmla="*/ 1398407 w 12192000"/>
              <a:gd name="connsiteY151" fmla="*/ 2237095 h 2237474"/>
              <a:gd name="connsiteX152" fmla="*/ 1370962 w 12192000"/>
              <a:gd name="connsiteY152" fmla="*/ 2237474 h 2237474"/>
              <a:gd name="connsiteX153" fmla="*/ 1356367 w 12192000"/>
              <a:gd name="connsiteY153" fmla="*/ 2235089 h 2237474"/>
              <a:gd name="connsiteX154" fmla="*/ 1324828 w 12192000"/>
              <a:gd name="connsiteY154" fmla="*/ 2231968 h 2237474"/>
              <a:gd name="connsiteX155" fmla="*/ 1297744 w 12192000"/>
              <a:gd name="connsiteY155" fmla="*/ 2235849 h 2237474"/>
              <a:gd name="connsiteX156" fmla="*/ 1286236 w 12192000"/>
              <a:gd name="connsiteY156" fmla="*/ 2233135 h 2237474"/>
              <a:gd name="connsiteX157" fmla="*/ 1283504 w 12192000"/>
              <a:gd name="connsiteY157" fmla="*/ 2233797 h 2237474"/>
              <a:gd name="connsiteX158" fmla="*/ 1279765 w 12192000"/>
              <a:gd name="connsiteY158" fmla="*/ 2229639 h 2237474"/>
              <a:gd name="connsiteX159" fmla="*/ 1195347 w 12192000"/>
              <a:gd name="connsiteY159" fmla="*/ 2212354 h 2237474"/>
              <a:gd name="connsiteX160" fmla="*/ 970251 w 12192000"/>
              <a:gd name="connsiteY160" fmla="*/ 2221029 h 2237474"/>
              <a:gd name="connsiteX161" fmla="*/ 812914 w 12192000"/>
              <a:gd name="connsiteY161" fmla="*/ 2202752 h 2237474"/>
              <a:gd name="connsiteX162" fmla="*/ 800195 w 12192000"/>
              <a:gd name="connsiteY162" fmla="*/ 2209407 h 2237474"/>
              <a:gd name="connsiteX163" fmla="*/ 784978 w 12192000"/>
              <a:gd name="connsiteY163" fmla="*/ 2212360 h 2237474"/>
              <a:gd name="connsiteX164" fmla="*/ 681987 w 12192000"/>
              <a:gd name="connsiteY164" fmla="*/ 2216757 h 2237474"/>
              <a:gd name="connsiteX165" fmla="*/ 669923 w 12192000"/>
              <a:gd name="connsiteY165" fmla="*/ 2211682 h 2237474"/>
              <a:gd name="connsiteX166" fmla="*/ 648680 w 12192000"/>
              <a:gd name="connsiteY166" fmla="*/ 2206229 h 2237474"/>
              <a:gd name="connsiteX167" fmla="*/ 597225 w 12192000"/>
              <a:gd name="connsiteY167" fmla="*/ 2180999 h 2237474"/>
              <a:gd name="connsiteX168" fmla="*/ 558449 w 12192000"/>
              <a:gd name="connsiteY168" fmla="*/ 2182346 h 2237474"/>
              <a:gd name="connsiteX169" fmla="*/ 550517 w 12192000"/>
              <a:gd name="connsiteY169" fmla="*/ 2182060 h 2237474"/>
              <a:gd name="connsiteX170" fmla="*/ 550309 w 12192000"/>
              <a:gd name="connsiteY170" fmla="*/ 2181825 h 2237474"/>
              <a:gd name="connsiteX171" fmla="*/ 541836 w 12192000"/>
              <a:gd name="connsiteY171" fmla="*/ 2181063 h 2237474"/>
              <a:gd name="connsiteX172" fmla="*/ 536057 w 12192000"/>
              <a:gd name="connsiteY172" fmla="*/ 2181537 h 2237474"/>
              <a:gd name="connsiteX173" fmla="*/ 520671 w 12192000"/>
              <a:gd name="connsiteY173" fmla="*/ 2180980 h 2237474"/>
              <a:gd name="connsiteX174" fmla="*/ 515024 w 12192000"/>
              <a:gd name="connsiteY174" fmla="*/ 2179258 h 2237474"/>
              <a:gd name="connsiteX175" fmla="*/ 512278 w 12192000"/>
              <a:gd name="connsiteY175" fmla="*/ 2176369 h 2237474"/>
              <a:gd name="connsiteX176" fmla="*/ 480419 w 12192000"/>
              <a:gd name="connsiteY176" fmla="*/ 2167807 h 2237474"/>
              <a:gd name="connsiteX177" fmla="*/ 413835 w 12192000"/>
              <a:gd name="connsiteY177" fmla="*/ 2156783 h 2237474"/>
              <a:gd name="connsiteX178" fmla="*/ 376513 w 12192000"/>
              <a:gd name="connsiteY178" fmla="*/ 2154014 h 2237474"/>
              <a:gd name="connsiteX179" fmla="*/ 273386 w 12192000"/>
              <a:gd name="connsiteY179" fmla="*/ 2142551 h 2237474"/>
              <a:gd name="connsiteX180" fmla="*/ 169207 w 12192000"/>
              <a:gd name="connsiteY180" fmla="*/ 2128100 h 2237474"/>
              <a:gd name="connsiteX181" fmla="*/ 93149 w 12192000"/>
              <a:gd name="connsiteY181" fmla="*/ 2105324 h 2237474"/>
              <a:gd name="connsiteX182" fmla="*/ 88109 w 12192000"/>
              <a:gd name="connsiteY182" fmla="*/ 2106704 h 2237474"/>
              <a:gd name="connsiteX183" fmla="*/ 80022 w 12192000"/>
              <a:gd name="connsiteY183" fmla="*/ 2107254 h 2237474"/>
              <a:gd name="connsiteX184" fmla="*/ 79717 w 12192000"/>
              <a:gd name="connsiteY184" fmla="*/ 2107046 h 2237474"/>
              <a:gd name="connsiteX185" fmla="*/ 72352 w 12192000"/>
              <a:gd name="connsiteY185" fmla="*/ 2107991 h 2237474"/>
              <a:gd name="connsiteX186" fmla="*/ 37645 w 12192000"/>
              <a:gd name="connsiteY186" fmla="*/ 2115401 h 2237474"/>
              <a:gd name="connsiteX187" fmla="*/ 4572 w 12192000"/>
              <a:gd name="connsiteY187" fmla="*/ 2111091 h 2237474"/>
              <a:gd name="connsiteX188" fmla="*/ 0 w 12192000"/>
              <a:gd name="connsiteY188" fmla="*/ 2110468 h 2237474"/>
              <a:gd name="connsiteX189" fmla="*/ 0 w 12192000"/>
              <a:gd name="connsiteY18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60755 w 12192000"/>
              <a:gd name="connsiteY40" fmla="*/ 1203427 h 2237474"/>
              <a:gd name="connsiteX41" fmla="*/ 8419755 w 12192000"/>
              <a:gd name="connsiteY41" fmla="*/ 1216260 h 2237474"/>
              <a:gd name="connsiteX42" fmla="*/ 8411626 w 12192000"/>
              <a:gd name="connsiteY42" fmla="*/ 1214397 h 2237474"/>
              <a:gd name="connsiteX43" fmla="*/ 8363469 w 12192000"/>
              <a:gd name="connsiteY43" fmla="*/ 1246658 h 2237474"/>
              <a:gd name="connsiteX44" fmla="*/ 8275497 w 12192000"/>
              <a:gd name="connsiteY44" fmla="*/ 1264396 h 2237474"/>
              <a:gd name="connsiteX45" fmla="*/ 8206287 w 12192000"/>
              <a:gd name="connsiteY45" fmla="*/ 1273060 h 2237474"/>
              <a:gd name="connsiteX46" fmla="*/ 8139997 w 12192000"/>
              <a:gd name="connsiteY46" fmla="*/ 1282713 h 2237474"/>
              <a:gd name="connsiteX47" fmla="*/ 8074238 w 12192000"/>
              <a:gd name="connsiteY47" fmla="*/ 1301895 h 2237474"/>
              <a:gd name="connsiteX48" fmla="*/ 7942099 w 12192000"/>
              <a:gd name="connsiteY48" fmla="*/ 1336332 h 2237474"/>
              <a:gd name="connsiteX49" fmla="*/ 7902328 w 12192000"/>
              <a:gd name="connsiteY49" fmla="*/ 1345865 h 2237474"/>
              <a:gd name="connsiteX50" fmla="*/ 7840612 w 12192000"/>
              <a:gd name="connsiteY50" fmla="*/ 1369373 h 2237474"/>
              <a:gd name="connsiteX51" fmla="*/ 7786819 w 12192000"/>
              <a:gd name="connsiteY51" fmla="*/ 1378970 h 2237474"/>
              <a:gd name="connsiteX52" fmla="*/ 7548172 w 12192000"/>
              <a:gd name="connsiteY52" fmla="*/ 1417460 h 2237474"/>
              <a:gd name="connsiteX53" fmla="*/ 7483437 w 12192000"/>
              <a:gd name="connsiteY53" fmla="*/ 1478152 h 2237474"/>
              <a:gd name="connsiteX54" fmla="*/ 7377870 w 12192000"/>
              <a:gd name="connsiteY54" fmla="*/ 1523319 h 2237474"/>
              <a:gd name="connsiteX55" fmla="*/ 7230737 w 12192000"/>
              <a:gd name="connsiteY55" fmla="*/ 1562633 h 2237474"/>
              <a:gd name="connsiteX56" fmla="*/ 7224458 w 12192000"/>
              <a:gd name="connsiteY56" fmla="*/ 1573008 h 2237474"/>
              <a:gd name="connsiteX57" fmla="*/ 7183121 w 12192000"/>
              <a:gd name="connsiteY57" fmla="*/ 1595162 h 2237474"/>
              <a:gd name="connsiteX58" fmla="*/ 7164601 w 12192000"/>
              <a:gd name="connsiteY58" fmla="*/ 1606490 h 2237474"/>
              <a:gd name="connsiteX59" fmla="*/ 7031309 w 12192000"/>
              <a:gd name="connsiteY59" fmla="*/ 1619451 h 2237474"/>
              <a:gd name="connsiteX60" fmla="*/ 6900177 w 12192000"/>
              <a:gd name="connsiteY60" fmla="*/ 1636016 h 2237474"/>
              <a:gd name="connsiteX61" fmla="*/ 6795372 w 12192000"/>
              <a:gd name="connsiteY61" fmla="*/ 1644845 h 2237474"/>
              <a:gd name="connsiteX62" fmla="*/ 6692251 w 12192000"/>
              <a:gd name="connsiteY62" fmla="*/ 1656357 h 2237474"/>
              <a:gd name="connsiteX63" fmla="*/ 6655235 w 12192000"/>
              <a:gd name="connsiteY63" fmla="*/ 1661869 h 2237474"/>
              <a:gd name="connsiteX64" fmla="*/ 6554894 w 12192000"/>
              <a:gd name="connsiteY64" fmla="*/ 1664428 h 2237474"/>
              <a:gd name="connsiteX65" fmla="*/ 6516595 w 12192000"/>
              <a:gd name="connsiteY65" fmla="*/ 1667475 h 2237474"/>
              <a:gd name="connsiteX66" fmla="*/ 6508541 w 12192000"/>
              <a:gd name="connsiteY66" fmla="*/ 1668757 h 2237474"/>
              <a:gd name="connsiteX67" fmla="*/ 6471012 w 12192000"/>
              <a:gd name="connsiteY67" fmla="*/ 1678604 h 2237474"/>
              <a:gd name="connsiteX68" fmla="*/ 6364035 w 12192000"/>
              <a:gd name="connsiteY68" fmla="*/ 1667683 h 2237474"/>
              <a:gd name="connsiteX69" fmla="*/ 6280959 w 12192000"/>
              <a:gd name="connsiteY69" fmla="*/ 1689329 h 2237474"/>
              <a:gd name="connsiteX70" fmla="*/ 6243319 w 12192000"/>
              <a:gd name="connsiteY70" fmla="*/ 1695560 h 2237474"/>
              <a:gd name="connsiteX71" fmla="*/ 6098321 w 12192000"/>
              <a:gd name="connsiteY71" fmla="*/ 1721646 h 2237474"/>
              <a:gd name="connsiteX72" fmla="*/ 5880652 w 12192000"/>
              <a:gd name="connsiteY72" fmla="*/ 1779643 h 2237474"/>
              <a:gd name="connsiteX73" fmla="*/ 5785959 w 12192000"/>
              <a:gd name="connsiteY73" fmla="*/ 1775307 h 2237474"/>
              <a:gd name="connsiteX74" fmla="*/ 5643534 w 12192000"/>
              <a:gd name="connsiteY74" fmla="*/ 1802919 h 2237474"/>
              <a:gd name="connsiteX75" fmla="*/ 5518799 w 12192000"/>
              <a:gd name="connsiteY75" fmla="*/ 1818312 h 2237474"/>
              <a:gd name="connsiteX76" fmla="*/ 5505014 w 12192000"/>
              <a:gd name="connsiteY76" fmla="*/ 1819259 h 2237474"/>
              <a:gd name="connsiteX77" fmla="*/ 5453307 w 12192000"/>
              <a:gd name="connsiteY77" fmla="*/ 1815450 h 2237474"/>
              <a:gd name="connsiteX78" fmla="*/ 5221533 w 12192000"/>
              <a:gd name="connsiteY78" fmla="*/ 1846950 h 2237474"/>
              <a:gd name="connsiteX79" fmla="*/ 5149802 w 12192000"/>
              <a:gd name="connsiteY79" fmla="*/ 1844846 h 2237474"/>
              <a:gd name="connsiteX80" fmla="*/ 5114927 w 12192000"/>
              <a:gd name="connsiteY80" fmla="*/ 1847827 h 2237474"/>
              <a:gd name="connsiteX81" fmla="*/ 5108970 w 12192000"/>
              <a:gd name="connsiteY81" fmla="*/ 1847935 h 2237474"/>
              <a:gd name="connsiteX82" fmla="*/ 5067961 w 12192000"/>
              <a:gd name="connsiteY82" fmla="*/ 1845917 h 2237474"/>
              <a:gd name="connsiteX83" fmla="*/ 5007075 w 12192000"/>
              <a:gd name="connsiteY83" fmla="*/ 1838626 h 2237474"/>
              <a:gd name="connsiteX84" fmla="*/ 4944087 w 12192000"/>
              <a:gd name="connsiteY84" fmla="*/ 1823332 h 2237474"/>
              <a:gd name="connsiteX85" fmla="*/ 4907662 w 12192000"/>
              <a:gd name="connsiteY85" fmla="*/ 1816900 h 2237474"/>
              <a:gd name="connsiteX86" fmla="*/ 4882386 w 12192000"/>
              <a:gd name="connsiteY86" fmla="*/ 1809844 h 2237474"/>
              <a:gd name="connsiteX87" fmla="*/ 4811440 w 12192000"/>
              <a:gd name="connsiteY87" fmla="*/ 1804655 h 2237474"/>
              <a:gd name="connsiteX88" fmla="*/ 4691075 w 12192000"/>
              <a:gd name="connsiteY88" fmla="*/ 1801389 h 2237474"/>
              <a:gd name="connsiteX89" fmla="*/ 4640313 w 12192000"/>
              <a:gd name="connsiteY89" fmla="*/ 1784307 h 2237474"/>
              <a:gd name="connsiteX90" fmla="*/ 4536503 w 12192000"/>
              <a:gd name="connsiteY90" fmla="*/ 1785334 h 2237474"/>
              <a:gd name="connsiteX91" fmla="*/ 4513724 w 12192000"/>
              <a:gd name="connsiteY91" fmla="*/ 1791996 h 2237474"/>
              <a:gd name="connsiteX92" fmla="*/ 4459810 w 12192000"/>
              <a:gd name="connsiteY92" fmla="*/ 1797886 h 2237474"/>
              <a:gd name="connsiteX93" fmla="*/ 4379064 w 12192000"/>
              <a:gd name="connsiteY93" fmla="*/ 1817177 h 2237474"/>
              <a:gd name="connsiteX94" fmla="*/ 4290981 w 12192000"/>
              <a:gd name="connsiteY94" fmla="*/ 1839677 h 2237474"/>
              <a:gd name="connsiteX95" fmla="*/ 4238372 w 12192000"/>
              <a:gd name="connsiteY95" fmla="*/ 1851480 h 2237474"/>
              <a:gd name="connsiteX96" fmla="*/ 4232517 w 12192000"/>
              <a:gd name="connsiteY96" fmla="*/ 1852567 h 2237474"/>
              <a:gd name="connsiteX97" fmla="*/ 4191732 w 12192000"/>
              <a:gd name="connsiteY97" fmla="*/ 1857328 h 2237474"/>
              <a:gd name="connsiteX98" fmla="*/ 4065532 w 12192000"/>
              <a:gd name="connsiteY98" fmla="*/ 1855477 h 2237474"/>
              <a:gd name="connsiteX99" fmla="*/ 4028460 w 12192000"/>
              <a:gd name="connsiteY99" fmla="*/ 1855137 h 2237474"/>
              <a:gd name="connsiteX100" fmla="*/ 4002267 w 12192000"/>
              <a:gd name="connsiteY100" fmla="*/ 1852352 h 2237474"/>
              <a:gd name="connsiteX101" fmla="*/ 3931396 w 12192000"/>
              <a:gd name="connsiteY101" fmla="*/ 1858915 h 2237474"/>
              <a:gd name="connsiteX102" fmla="*/ 3812162 w 12192000"/>
              <a:gd name="connsiteY102" fmla="*/ 1875501 h 2237474"/>
              <a:gd name="connsiteX103" fmla="*/ 3758105 w 12192000"/>
              <a:gd name="connsiteY103" fmla="*/ 1871856 h 2237474"/>
              <a:gd name="connsiteX104" fmla="*/ 3715896 w 12192000"/>
              <a:gd name="connsiteY104" fmla="*/ 1881552 h 2237474"/>
              <a:gd name="connsiteX105" fmla="*/ 3567259 w 12192000"/>
              <a:gd name="connsiteY105" fmla="*/ 1893482 h 2237474"/>
              <a:gd name="connsiteX106" fmla="*/ 3405770 w 12192000"/>
              <a:gd name="connsiteY106" fmla="*/ 1904591 h 2237474"/>
              <a:gd name="connsiteX107" fmla="*/ 3280097 w 12192000"/>
              <a:gd name="connsiteY107" fmla="*/ 1919610 h 2237474"/>
              <a:gd name="connsiteX108" fmla="*/ 3123424 w 12192000"/>
              <a:gd name="connsiteY108" fmla="*/ 1952930 h 2237474"/>
              <a:gd name="connsiteX109" fmla="*/ 3009910 w 12192000"/>
              <a:gd name="connsiteY109" fmla="*/ 1957866 h 2237474"/>
              <a:gd name="connsiteX110" fmla="*/ 2995934 w 12192000"/>
              <a:gd name="connsiteY110" fmla="*/ 1967085 h 2237474"/>
              <a:gd name="connsiteX111" fmla="*/ 2980071 w 12192000"/>
              <a:gd name="connsiteY111" fmla="*/ 1972988 h 2237474"/>
              <a:gd name="connsiteX112" fmla="*/ 2942858 w 12192000"/>
              <a:gd name="connsiteY112" fmla="*/ 1981367 h 2237474"/>
              <a:gd name="connsiteX113" fmla="*/ 2875436 w 12192000"/>
              <a:gd name="connsiteY113" fmla="*/ 1996977 h 2237474"/>
              <a:gd name="connsiteX114" fmla="*/ 2874892 w 12192000"/>
              <a:gd name="connsiteY114" fmla="*/ 1996085 h 2237474"/>
              <a:gd name="connsiteX115" fmla="*/ 2864145 w 12192000"/>
              <a:gd name="connsiteY115" fmla="*/ 1994061 h 2237474"/>
              <a:gd name="connsiteX116" fmla="*/ 2843662 w 12192000"/>
              <a:gd name="connsiteY116" fmla="*/ 1992498 h 2237474"/>
              <a:gd name="connsiteX117" fmla="*/ 2796128 w 12192000"/>
              <a:gd name="connsiteY117" fmla="*/ 1976403 h 2237474"/>
              <a:gd name="connsiteX118" fmla="*/ 2756784 w 12192000"/>
              <a:gd name="connsiteY118" fmla="*/ 1985116 h 2237474"/>
              <a:gd name="connsiteX119" fmla="*/ 2748833 w 12192000"/>
              <a:gd name="connsiteY119" fmla="*/ 1986323 h 2237474"/>
              <a:gd name="connsiteX120" fmla="*/ 2748661 w 12192000"/>
              <a:gd name="connsiteY120" fmla="*/ 1986122 h 2237474"/>
              <a:gd name="connsiteX121" fmla="*/ 2740251 w 12192000"/>
              <a:gd name="connsiteY121" fmla="*/ 1986946 h 2237474"/>
              <a:gd name="connsiteX122" fmla="*/ 2718916 w 12192000"/>
              <a:gd name="connsiteY122" fmla="*/ 1990867 h 2237474"/>
              <a:gd name="connsiteX123" fmla="*/ 2713522 w 12192000"/>
              <a:gd name="connsiteY123" fmla="*/ 1990173 h 2237474"/>
              <a:gd name="connsiteX124" fmla="*/ 2680597 w 12192000"/>
              <a:gd name="connsiteY124" fmla="*/ 1984996 h 2237474"/>
              <a:gd name="connsiteX125" fmla="*/ 2578178 w 12192000"/>
              <a:gd name="connsiteY125" fmla="*/ 1990531 h 2237474"/>
              <a:gd name="connsiteX126" fmla="*/ 2476147 w 12192000"/>
              <a:gd name="connsiteY126" fmla="*/ 1998305 h 2237474"/>
              <a:gd name="connsiteX127" fmla="*/ 2373568 w 12192000"/>
              <a:gd name="connsiteY127" fmla="*/ 2003219 h 2237474"/>
              <a:gd name="connsiteX128" fmla="*/ 2321399 w 12192000"/>
              <a:gd name="connsiteY128" fmla="*/ 1989467 h 2237474"/>
              <a:gd name="connsiteX129" fmla="*/ 2315525 w 12192000"/>
              <a:gd name="connsiteY129" fmla="*/ 1989708 h 2237474"/>
              <a:gd name="connsiteX130" fmla="*/ 2300792 w 12192000"/>
              <a:gd name="connsiteY130" fmla="*/ 1994290 h 2237474"/>
              <a:gd name="connsiteX131" fmla="*/ 2295469 w 12192000"/>
              <a:gd name="connsiteY131" fmla="*/ 1996659 h 2237474"/>
              <a:gd name="connsiteX132" fmla="*/ 2287219 w 12192000"/>
              <a:gd name="connsiteY132" fmla="*/ 1998750 h 2237474"/>
              <a:gd name="connsiteX133" fmla="*/ 2286948 w 12192000"/>
              <a:gd name="connsiteY133" fmla="*/ 1998596 h 2237474"/>
              <a:gd name="connsiteX134" fmla="*/ 2243069 w 12192000"/>
              <a:gd name="connsiteY134" fmla="*/ 2015111 h 2237474"/>
              <a:gd name="connsiteX135" fmla="*/ 2186609 w 12192000"/>
              <a:gd name="connsiteY135" fmla="*/ 2008263 h 2237474"/>
              <a:gd name="connsiteX136" fmla="*/ 2164831 w 12192000"/>
              <a:gd name="connsiteY136" fmla="*/ 2010143 h 2237474"/>
              <a:gd name="connsiteX137" fmla="*/ 2152836 w 12192000"/>
              <a:gd name="connsiteY137" fmla="*/ 2010048 h 2237474"/>
              <a:gd name="connsiteX138" fmla="*/ 2117102 w 12192000"/>
              <a:gd name="connsiteY138" fmla="*/ 2023004 h 2237474"/>
              <a:gd name="connsiteX139" fmla="*/ 2111935 w 12192000"/>
              <a:gd name="connsiteY139" fmla="*/ 2023163 h 2237474"/>
              <a:gd name="connsiteX140" fmla="*/ 2089991 w 12192000"/>
              <a:gd name="connsiteY140" fmla="*/ 2034193 h 2237474"/>
              <a:gd name="connsiteX141" fmla="*/ 2058061 w 12192000"/>
              <a:gd name="connsiteY141" fmla="*/ 2047942 h 2237474"/>
              <a:gd name="connsiteX142" fmla="*/ 2055737 w 12192000"/>
              <a:gd name="connsiteY142" fmla="*/ 2047704 h 2237474"/>
              <a:gd name="connsiteX143" fmla="*/ 2042244 w 12192000"/>
              <a:gd name="connsiteY143" fmla="*/ 2055560 h 2237474"/>
              <a:gd name="connsiteX144" fmla="*/ 1976224 w 12192000"/>
              <a:gd name="connsiteY144" fmla="*/ 2074257 h 2237474"/>
              <a:gd name="connsiteX145" fmla="*/ 1877728 w 12192000"/>
              <a:gd name="connsiteY145" fmla="*/ 2101004 h 2237474"/>
              <a:gd name="connsiteX146" fmla="*/ 1759056 w 12192000"/>
              <a:gd name="connsiteY146" fmla="*/ 2125608 h 2237474"/>
              <a:gd name="connsiteX147" fmla="*/ 1637948 w 12192000"/>
              <a:gd name="connsiteY147" fmla="*/ 2172597 h 2237474"/>
              <a:gd name="connsiteX148" fmla="*/ 1434549 w 12192000"/>
              <a:gd name="connsiteY148" fmla="*/ 2234522 h 2237474"/>
              <a:gd name="connsiteX149" fmla="*/ 1398481 w 12192000"/>
              <a:gd name="connsiteY149" fmla="*/ 2237074 h 2237474"/>
              <a:gd name="connsiteX150" fmla="*/ 1398407 w 12192000"/>
              <a:gd name="connsiteY150" fmla="*/ 2237095 h 2237474"/>
              <a:gd name="connsiteX151" fmla="*/ 1370962 w 12192000"/>
              <a:gd name="connsiteY151" fmla="*/ 2237474 h 2237474"/>
              <a:gd name="connsiteX152" fmla="*/ 1356367 w 12192000"/>
              <a:gd name="connsiteY152" fmla="*/ 2235089 h 2237474"/>
              <a:gd name="connsiteX153" fmla="*/ 1324828 w 12192000"/>
              <a:gd name="connsiteY153" fmla="*/ 2231968 h 2237474"/>
              <a:gd name="connsiteX154" fmla="*/ 1297744 w 12192000"/>
              <a:gd name="connsiteY154" fmla="*/ 2235849 h 2237474"/>
              <a:gd name="connsiteX155" fmla="*/ 1286236 w 12192000"/>
              <a:gd name="connsiteY155" fmla="*/ 2233135 h 2237474"/>
              <a:gd name="connsiteX156" fmla="*/ 1283504 w 12192000"/>
              <a:gd name="connsiteY156" fmla="*/ 2233797 h 2237474"/>
              <a:gd name="connsiteX157" fmla="*/ 1279765 w 12192000"/>
              <a:gd name="connsiteY157" fmla="*/ 2229639 h 2237474"/>
              <a:gd name="connsiteX158" fmla="*/ 1195347 w 12192000"/>
              <a:gd name="connsiteY158" fmla="*/ 2212354 h 2237474"/>
              <a:gd name="connsiteX159" fmla="*/ 970251 w 12192000"/>
              <a:gd name="connsiteY159" fmla="*/ 2221029 h 2237474"/>
              <a:gd name="connsiteX160" fmla="*/ 812914 w 12192000"/>
              <a:gd name="connsiteY160" fmla="*/ 2202752 h 2237474"/>
              <a:gd name="connsiteX161" fmla="*/ 800195 w 12192000"/>
              <a:gd name="connsiteY161" fmla="*/ 2209407 h 2237474"/>
              <a:gd name="connsiteX162" fmla="*/ 784978 w 12192000"/>
              <a:gd name="connsiteY162" fmla="*/ 2212360 h 2237474"/>
              <a:gd name="connsiteX163" fmla="*/ 681987 w 12192000"/>
              <a:gd name="connsiteY163" fmla="*/ 2216757 h 2237474"/>
              <a:gd name="connsiteX164" fmla="*/ 669923 w 12192000"/>
              <a:gd name="connsiteY164" fmla="*/ 2211682 h 2237474"/>
              <a:gd name="connsiteX165" fmla="*/ 648680 w 12192000"/>
              <a:gd name="connsiteY165" fmla="*/ 2206229 h 2237474"/>
              <a:gd name="connsiteX166" fmla="*/ 597225 w 12192000"/>
              <a:gd name="connsiteY166" fmla="*/ 2180999 h 2237474"/>
              <a:gd name="connsiteX167" fmla="*/ 558449 w 12192000"/>
              <a:gd name="connsiteY167" fmla="*/ 2182346 h 2237474"/>
              <a:gd name="connsiteX168" fmla="*/ 550517 w 12192000"/>
              <a:gd name="connsiteY168" fmla="*/ 2182060 h 2237474"/>
              <a:gd name="connsiteX169" fmla="*/ 550309 w 12192000"/>
              <a:gd name="connsiteY169" fmla="*/ 2181825 h 2237474"/>
              <a:gd name="connsiteX170" fmla="*/ 541836 w 12192000"/>
              <a:gd name="connsiteY170" fmla="*/ 2181063 h 2237474"/>
              <a:gd name="connsiteX171" fmla="*/ 536057 w 12192000"/>
              <a:gd name="connsiteY171" fmla="*/ 2181537 h 2237474"/>
              <a:gd name="connsiteX172" fmla="*/ 520671 w 12192000"/>
              <a:gd name="connsiteY172" fmla="*/ 2180980 h 2237474"/>
              <a:gd name="connsiteX173" fmla="*/ 515024 w 12192000"/>
              <a:gd name="connsiteY173" fmla="*/ 2179258 h 2237474"/>
              <a:gd name="connsiteX174" fmla="*/ 512278 w 12192000"/>
              <a:gd name="connsiteY174" fmla="*/ 2176369 h 2237474"/>
              <a:gd name="connsiteX175" fmla="*/ 480419 w 12192000"/>
              <a:gd name="connsiteY175" fmla="*/ 2167807 h 2237474"/>
              <a:gd name="connsiteX176" fmla="*/ 413835 w 12192000"/>
              <a:gd name="connsiteY176" fmla="*/ 2156783 h 2237474"/>
              <a:gd name="connsiteX177" fmla="*/ 376513 w 12192000"/>
              <a:gd name="connsiteY177" fmla="*/ 2154014 h 2237474"/>
              <a:gd name="connsiteX178" fmla="*/ 273386 w 12192000"/>
              <a:gd name="connsiteY178" fmla="*/ 2142551 h 2237474"/>
              <a:gd name="connsiteX179" fmla="*/ 169207 w 12192000"/>
              <a:gd name="connsiteY179" fmla="*/ 2128100 h 2237474"/>
              <a:gd name="connsiteX180" fmla="*/ 93149 w 12192000"/>
              <a:gd name="connsiteY180" fmla="*/ 2105324 h 2237474"/>
              <a:gd name="connsiteX181" fmla="*/ 88109 w 12192000"/>
              <a:gd name="connsiteY181" fmla="*/ 2106704 h 2237474"/>
              <a:gd name="connsiteX182" fmla="*/ 80022 w 12192000"/>
              <a:gd name="connsiteY182" fmla="*/ 2107254 h 2237474"/>
              <a:gd name="connsiteX183" fmla="*/ 79717 w 12192000"/>
              <a:gd name="connsiteY183" fmla="*/ 2107046 h 2237474"/>
              <a:gd name="connsiteX184" fmla="*/ 72352 w 12192000"/>
              <a:gd name="connsiteY184" fmla="*/ 2107991 h 2237474"/>
              <a:gd name="connsiteX185" fmla="*/ 37645 w 12192000"/>
              <a:gd name="connsiteY185" fmla="*/ 2115401 h 2237474"/>
              <a:gd name="connsiteX186" fmla="*/ 4572 w 12192000"/>
              <a:gd name="connsiteY186" fmla="*/ 2111091 h 2237474"/>
              <a:gd name="connsiteX187" fmla="*/ 0 w 12192000"/>
              <a:gd name="connsiteY187" fmla="*/ 2110468 h 2237474"/>
              <a:gd name="connsiteX188" fmla="*/ 0 w 12192000"/>
              <a:gd name="connsiteY18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80071 w 12192000"/>
              <a:gd name="connsiteY110" fmla="*/ 1972988 h 2237474"/>
              <a:gd name="connsiteX111" fmla="*/ 2942858 w 12192000"/>
              <a:gd name="connsiteY111" fmla="*/ 1981367 h 2237474"/>
              <a:gd name="connsiteX112" fmla="*/ 2875436 w 12192000"/>
              <a:gd name="connsiteY112" fmla="*/ 1996977 h 2237474"/>
              <a:gd name="connsiteX113" fmla="*/ 2874892 w 12192000"/>
              <a:gd name="connsiteY113" fmla="*/ 1996085 h 2237474"/>
              <a:gd name="connsiteX114" fmla="*/ 2864145 w 12192000"/>
              <a:gd name="connsiteY114" fmla="*/ 1994061 h 2237474"/>
              <a:gd name="connsiteX115" fmla="*/ 2843662 w 12192000"/>
              <a:gd name="connsiteY115" fmla="*/ 1992498 h 2237474"/>
              <a:gd name="connsiteX116" fmla="*/ 2796128 w 12192000"/>
              <a:gd name="connsiteY116" fmla="*/ 1976403 h 2237474"/>
              <a:gd name="connsiteX117" fmla="*/ 2756784 w 12192000"/>
              <a:gd name="connsiteY117" fmla="*/ 1985116 h 2237474"/>
              <a:gd name="connsiteX118" fmla="*/ 2748833 w 12192000"/>
              <a:gd name="connsiteY118" fmla="*/ 1986323 h 2237474"/>
              <a:gd name="connsiteX119" fmla="*/ 2748661 w 12192000"/>
              <a:gd name="connsiteY119" fmla="*/ 1986122 h 2237474"/>
              <a:gd name="connsiteX120" fmla="*/ 2740251 w 12192000"/>
              <a:gd name="connsiteY120" fmla="*/ 1986946 h 2237474"/>
              <a:gd name="connsiteX121" fmla="*/ 2718916 w 12192000"/>
              <a:gd name="connsiteY121" fmla="*/ 1990867 h 2237474"/>
              <a:gd name="connsiteX122" fmla="*/ 2713522 w 12192000"/>
              <a:gd name="connsiteY122" fmla="*/ 1990173 h 2237474"/>
              <a:gd name="connsiteX123" fmla="*/ 2680597 w 12192000"/>
              <a:gd name="connsiteY123" fmla="*/ 1984996 h 2237474"/>
              <a:gd name="connsiteX124" fmla="*/ 2578178 w 12192000"/>
              <a:gd name="connsiteY124" fmla="*/ 1990531 h 2237474"/>
              <a:gd name="connsiteX125" fmla="*/ 2476147 w 12192000"/>
              <a:gd name="connsiteY125" fmla="*/ 1998305 h 2237474"/>
              <a:gd name="connsiteX126" fmla="*/ 2373568 w 12192000"/>
              <a:gd name="connsiteY126" fmla="*/ 2003219 h 2237474"/>
              <a:gd name="connsiteX127" fmla="*/ 2321399 w 12192000"/>
              <a:gd name="connsiteY127" fmla="*/ 1989467 h 2237474"/>
              <a:gd name="connsiteX128" fmla="*/ 2315525 w 12192000"/>
              <a:gd name="connsiteY128" fmla="*/ 1989708 h 2237474"/>
              <a:gd name="connsiteX129" fmla="*/ 2300792 w 12192000"/>
              <a:gd name="connsiteY129" fmla="*/ 1994290 h 2237474"/>
              <a:gd name="connsiteX130" fmla="*/ 2295469 w 12192000"/>
              <a:gd name="connsiteY130" fmla="*/ 1996659 h 2237474"/>
              <a:gd name="connsiteX131" fmla="*/ 2287219 w 12192000"/>
              <a:gd name="connsiteY131" fmla="*/ 1998750 h 2237474"/>
              <a:gd name="connsiteX132" fmla="*/ 2286948 w 12192000"/>
              <a:gd name="connsiteY132" fmla="*/ 1998596 h 2237474"/>
              <a:gd name="connsiteX133" fmla="*/ 2243069 w 12192000"/>
              <a:gd name="connsiteY133" fmla="*/ 2015111 h 2237474"/>
              <a:gd name="connsiteX134" fmla="*/ 2186609 w 12192000"/>
              <a:gd name="connsiteY134" fmla="*/ 2008263 h 2237474"/>
              <a:gd name="connsiteX135" fmla="*/ 2164831 w 12192000"/>
              <a:gd name="connsiteY135" fmla="*/ 2010143 h 2237474"/>
              <a:gd name="connsiteX136" fmla="*/ 2152836 w 12192000"/>
              <a:gd name="connsiteY136" fmla="*/ 2010048 h 2237474"/>
              <a:gd name="connsiteX137" fmla="*/ 2117102 w 12192000"/>
              <a:gd name="connsiteY137" fmla="*/ 2023004 h 2237474"/>
              <a:gd name="connsiteX138" fmla="*/ 2111935 w 12192000"/>
              <a:gd name="connsiteY138" fmla="*/ 2023163 h 2237474"/>
              <a:gd name="connsiteX139" fmla="*/ 2089991 w 12192000"/>
              <a:gd name="connsiteY139" fmla="*/ 2034193 h 2237474"/>
              <a:gd name="connsiteX140" fmla="*/ 2058061 w 12192000"/>
              <a:gd name="connsiteY140" fmla="*/ 2047942 h 2237474"/>
              <a:gd name="connsiteX141" fmla="*/ 2055737 w 12192000"/>
              <a:gd name="connsiteY141" fmla="*/ 2047704 h 2237474"/>
              <a:gd name="connsiteX142" fmla="*/ 2042244 w 12192000"/>
              <a:gd name="connsiteY142" fmla="*/ 2055560 h 2237474"/>
              <a:gd name="connsiteX143" fmla="*/ 1976224 w 12192000"/>
              <a:gd name="connsiteY143" fmla="*/ 2074257 h 2237474"/>
              <a:gd name="connsiteX144" fmla="*/ 1877728 w 12192000"/>
              <a:gd name="connsiteY144" fmla="*/ 2101004 h 2237474"/>
              <a:gd name="connsiteX145" fmla="*/ 1759056 w 12192000"/>
              <a:gd name="connsiteY145" fmla="*/ 2125608 h 2237474"/>
              <a:gd name="connsiteX146" fmla="*/ 1637948 w 12192000"/>
              <a:gd name="connsiteY146" fmla="*/ 2172597 h 2237474"/>
              <a:gd name="connsiteX147" fmla="*/ 1434549 w 12192000"/>
              <a:gd name="connsiteY147" fmla="*/ 2234522 h 2237474"/>
              <a:gd name="connsiteX148" fmla="*/ 1398481 w 12192000"/>
              <a:gd name="connsiteY148" fmla="*/ 2237074 h 2237474"/>
              <a:gd name="connsiteX149" fmla="*/ 1398407 w 12192000"/>
              <a:gd name="connsiteY149" fmla="*/ 2237095 h 2237474"/>
              <a:gd name="connsiteX150" fmla="*/ 1370962 w 12192000"/>
              <a:gd name="connsiteY150" fmla="*/ 2237474 h 2237474"/>
              <a:gd name="connsiteX151" fmla="*/ 1356367 w 12192000"/>
              <a:gd name="connsiteY151" fmla="*/ 2235089 h 2237474"/>
              <a:gd name="connsiteX152" fmla="*/ 1324828 w 12192000"/>
              <a:gd name="connsiteY152" fmla="*/ 2231968 h 2237474"/>
              <a:gd name="connsiteX153" fmla="*/ 1297744 w 12192000"/>
              <a:gd name="connsiteY153" fmla="*/ 2235849 h 2237474"/>
              <a:gd name="connsiteX154" fmla="*/ 1286236 w 12192000"/>
              <a:gd name="connsiteY154" fmla="*/ 2233135 h 2237474"/>
              <a:gd name="connsiteX155" fmla="*/ 1283504 w 12192000"/>
              <a:gd name="connsiteY155" fmla="*/ 2233797 h 2237474"/>
              <a:gd name="connsiteX156" fmla="*/ 1279765 w 12192000"/>
              <a:gd name="connsiteY156" fmla="*/ 2229639 h 2237474"/>
              <a:gd name="connsiteX157" fmla="*/ 1195347 w 12192000"/>
              <a:gd name="connsiteY157" fmla="*/ 2212354 h 2237474"/>
              <a:gd name="connsiteX158" fmla="*/ 970251 w 12192000"/>
              <a:gd name="connsiteY158" fmla="*/ 2221029 h 2237474"/>
              <a:gd name="connsiteX159" fmla="*/ 812914 w 12192000"/>
              <a:gd name="connsiteY159" fmla="*/ 2202752 h 2237474"/>
              <a:gd name="connsiteX160" fmla="*/ 800195 w 12192000"/>
              <a:gd name="connsiteY160" fmla="*/ 2209407 h 2237474"/>
              <a:gd name="connsiteX161" fmla="*/ 784978 w 12192000"/>
              <a:gd name="connsiteY161" fmla="*/ 2212360 h 2237474"/>
              <a:gd name="connsiteX162" fmla="*/ 681987 w 12192000"/>
              <a:gd name="connsiteY162" fmla="*/ 2216757 h 2237474"/>
              <a:gd name="connsiteX163" fmla="*/ 669923 w 12192000"/>
              <a:gd name="connsiteY163" fmla="*/ 2211682 h 2237474"/>
              <a:gd name="connsiteX164" fmla="*/ 648680 w 12192000"/>
              <a:gd name="connsiteY164" fmla="*/ 2206229 h 2237474"/>
              <a:gd name="connsiteX165" fmla="*/ 597225 w 12192000"/>
              <a:gd name="connsiteY165" fmla="*/ 2180999 h 2237474"/>
              <a:gd name="connsiteX166" fmla="*/ 558449 w 12192000"/>
              <a:gd name="connsiteY166" fmla="*/ 2182346 h 2237474"/>
              <a:gd name="connsiteX167" fmla="*/ 550517 w 12192000"/>
              <a:gd name="connsiteY167" fmla="*/ 2182060 h 2237474"/>
              <a:gd name="connsiteX168" fmla="*/ 550309 w 12192000"/>
              <a:gd name="connsiteY168" fmla="*/ 2181825 h 2237474"/>
              <a:gd name="connsiteX169" fmla="*/ 541836 w 12192000"/>
              <a:gd name="connsiteY169" fmla="*/ 2181063 h 2237474"/>
              <a:gd name="connsiteX170" fmla="*/ 536057 w 12192000"/>
              <a:gd name="connsiteY170" fmla="*/ 2181537 h 2237474"/>
              <a:gd name="connsiteX171" fmla="*/ 520671 w 12192000"/>
              <a:gd name="connsiteY171" fmla="*/ 2180980 h 2237474"/>
              <a:gd name="connsiteX172" fmla="*/ 515024 w 12192000"/>
              <a:gd name="connsiteY172" fmla="*/ 2179258 h 2237474"/>
              <a:gd name="connsiteX173" fmla="*/ 512278 w 12192000"/>
              <a:gd name="connsiteY173" fmla="*/ 2176369 h 2237474"/>
              <a:gd name="connsiteX174" fmla="*/ 480419 w 12192000"/>
              <a:gd name="connsiteY174" fmla="*/ 2167807 h 2237474"/>
              <a:gd name="connsiteX175" fmla="*/ 413835 w 12192000"/>
              <a:gd name="connsiteY175" fmla="*/ 2156783 h 2237474"/>
              <a:gd name="connsiteX176" fmla="*/ 376513 w 12192000"/>
              <a:gd name="connsiteY176" fmla="*/ 2154014 h 2237474"/>
              <a:gd name="connsiteX177" fmla="*/ 273386 w 12192000"/>
              <a:gd name="connsiteY177" fmla="*/ 2142551 h 2237474"/>
              <a:gd name="connsiteX178" fmla="*/ 169207 w 12192000"/>
              <a:gd name="connsiteY178" fmla="*/ 2128100 h 2237474"/>
              <a:gd name="connsiteX179" fmla="*/ 93149 w 12192000"/>
              <a:gd name="connsiteY179" fmla="*/ 2105324 h 2237474"/>
              <a:gd name="connsiteX180" fmla="*/ 88109 w 12192000"/>
              <a:gd name="connsiteY180" fmla="*/ 2106704 h 2237474"/>
              <a:gd name="connsiteX181" fmla="*/ 80022 w 12192000"/>
              <a:gd name="connsiteY181" fmla="*/ 2107254 h 2237474"/>
              <a:gd name="connsiteX182" fmla="*/ 79717 w 12192000"/>
              <a:gd name="connsiteY182" fmla="*/ 2107046 h 2237474"/>
              <a:gd name="connsiteX183" fmla="*/ 72352 w 12192000"/>
              <a:gd name="connsiteY183" fmla="*/ 2107991 h 2237474"/>
              <a:gd name="connsiteX184" fmla="*/ 37645 w 12192000"/>
              <a:gd name="connsiteY184" fmla="*/ 2115401 h 2237474"/>
              <a:gd name="connsiteX185" fmla="*/ 4572 w 12192000"/>
              <a:gd name="connsiteY185" fmla="*/ 2111091 h 2237474"/>
              <a:gd name="connsiteX186" fmla="*/ 0 w 12192000"/>
              <a:gd name="connsiteY186" fmla="*/ 2110468 h 2237474"/>
              <a:gd name="connsiteX187" fmla="*/ 0 w 12192000"/>
              <a:gd name="connsiteY18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64145 w 12192000"/>
              <a:gd name="connsiteY113" fmla="*/ 1994061 h 2237474"/>
              <a:gd name="connsiteX114" fmla="*/ 2843662 w 12192000"/>
              <a:gd name="connsiteY114" fmla="*/ 1992498 h 2237474"/>
              <a:gd name="connsiteX115" fmla="*/ 2796128 w 12192000"/>
              <a:gd name="connsiteY115" fmla="*/ 1976403 h 2237474"/>
              <a:gd name="connsiteX116" fmla="*/ 2756784 w 12192000"/>
              <a:gd name="connsiteY116" fmla="*/ 1985116 h 2237474"/>
              <a:gd name="connsiteX117" fmla="*/ 2748833 w 12192000"/>
              <a:gd name="connsiteY117" fmla="*/ 1986323 h 2237474"/>
              <a:gd name="connsiteX118" fmla="*/ 2748661 w 12192000"/>
              <a:gd name="connsiteY118" fmla="*/ 1986122 h 2237474"/>
              <a:gd name="connsiteX119" fmla="*/ 2740251 w 12192000"/>
              <a:gd name="connsiteY119" fmla="*/ 1986946 h 2237474"/>
              <a:gd name="connsiteX120" fmla="*/ 2718916 w 12192000"/>
              <a:gd name="connsiteY120" fmla="*/ 1990867 h 2237474"/>
              <a:gd name="connsiteX121" fmla="*/ 2713522 w 12192000"/>
              <a:gd name="connsiteY121" fmla="*/ 1990173 h 2237474"/>
              <a:gd name="connsiteX122" fmla="*/ 2680597 w 12192000"/>
              <a:gd name="connsiteY122" fmla="*/ 1984996 h 2237474"/>
              <a:gd name="connsiteX123" fmla="*/ 2578178 w 12192000"/>
              <a:gd name="connsiteY123" fmla="*/ 1990531 h 2237474"/>
              <a:gd name="connsiteX124" fmla="*/ 2476147 w 12192000"/>
              <a:gd name="connsiteY124" fmla="*/ 1998305 h 2237474"/>
              <a:gd name="connsiteX125" fmla="*/ 2373568 w 12192000"/>
              <a:gd name="connsiteY125" fmla="*/ 2003219 h 2237474"/>
              <a:gd name="connsiteX126" fmla="*/ 2321399 w 12192000"/>
              <a:gd name="connsiteY126" fmla="*/ 1989467 h 2237474"/>
              <a:gd name="connsiteX127" fmla="*/ 2315525 w 12192000"/>
              <a:gd name="connsiteY127" fmla="*/ 1989708 h 2237474"/>
              <a:gd name="connsiteX128" fmla="*/ 2300792 w 12192000"/>
              <a:gd name="connsiteY128" fmla="*/ 1994290 h 2237474"/>
              <a:gd name="connsiteX129" fmla="*/ 2295469 w 12192000"/>
              <a:gd name="connsiteY129" fmla="*/ 1996659 h 2237474"/>
              <a:gd name="connsiteX130" fmla="*/ 2287219 w 12192000"/>
              <a:gd name="connsiteY130" fmla="*/ 1998750 h 2237474"/>
              <a:gd name="connsiteX131" fmla="*/ 2286948 w 12192000"/>
              <a:gd name="connsiteY131" fmla="*/ 1998596 h 2237474"/>
              <a:gd name="connsiteX132" fmla="*/ 2243069 w 12192000"/>
              <a:gd name="connsiteY132" fmla="*/ 2015111 h 2237474"/>
              <a:gd name="connsiteX133" fmla="*/ 2186609 w 12192000"/>
              <a:gd name="connsiteY133" fmla="*/ 2008263 h 2237474"/>
              <a:gd name="connsiteX134" fmla="*/ 2164831 w 12192000"/>
              <a:gd name="connsiteY134" fmla="*/ 2010143 h 2237474"/>
              <a:gd name="connsiteX135" fmla="*/ 2152836 w 12192000"/>
              <a:gd name="connsiteY135" fmla="*/ 2010048 h 2237474"/>
              <a:gd name="connsiteX136" fmla="*/ 2117102 w 12192000"/>
              <a:gd name="connsiteY136" fmla="*/ 2023004 h 2237474"/>
              <a:gd name="connsiteX137" fmla="*/ 2111935 w 12192000"/>
              <a:gd name="connsiteY137" fmla="*/ 2023163 h 2237474"/>
              <a:gd name="connsiteX138" fmla="*/ 2089991 w 12192000"/>
              <a:gd name="connsiteY138" fmla="*/ 2034193 h 2237474"/>
              <a:gd name="connsiteX139" fmla="*/ 2058061 w 12192000"/>
              <a:gd name="connsiteY139" fmla="*/ 2047942 h 2237474"/>
              <a:gd name="connsiteX140" fmla="*/ 2055737 w 12192000"/>
              <a:gd name="connsiteY140" fmla="*/ 2047704 h 2237474"/>
              <a:gd name="connsiteX141" fmla="*/ 2042244 w 12192000"/>
              <a:gd name="connsiteY141" fmla="*/ 2055560 h 2237474"/>
              <a:gd name="connsiteX142" fmla="*/ 1976224 w 12192000"/>
              <a:gd name="connsiteY142" fmla="*/ 2074257 h 2237474"/>
              <a:gd name="connsiteX143" fmla="*/ 1877728 w 12192000"/>
              <a:gd name="connsiteY143" fmla="*/ 2101004 h 2237474"/>
              <a:gd name="connsiteX144" fmla="*/ 1759056 w 12192000"/>
              <a:gd name="connsiteY144" fmla="*/ 2125608 h 2237474"/>
              <a:gd name="connsiteX145" fmla="*/ 1637948 w 12192000"/>
              <a:gd name="connsiteY145" fmla="*/ 2172597 h 2237474"/>
              <a:gd name="connsiteX146" fmla="*/ 1434549 w 12192000"/>
              <a:gd name="connsiteY146" fmla="*/ 2234522 h 2237474"/>
              <a:gd name="connsiteX147" fmla="*/ 1398481 w 12192000"/>
              <a:gd name="connsiteY147" fmla="*/ 2237074 h 2237474"/>
              <a:gd name="connsiteX148" fmla="*/ 1398407 w 12192000"/>
              <a:gd name="connsiteY148" fmla="*/ 2237095 h 2237474"/>
              <a:gd name="connsiteX149" fmla="*/ 1370962 w 12192000"/>
              <a:gd name="connsiteY149" fmla="*/ 2237474 h 2237474"/>
              <a:gd name="connsiteX150" fmla="*/ 1356367 w 12192000"/>
              <a:gd name="connsiteY150" fmla="*/ 2235089 h 2237474"/>
              <a:gd name="connsiteX151" fmla="*/ 1324828 w 12192000"/>
              <a:gd name="connsiteY151" fmla="*/ 2231968 h 2237474"/>
              <a:gd name="connsiteX152" fmla="*/ 1297744 w 12192000"/>
              <a:gd name="connsiteY152" fmla="*/ 2235849 h 2237474"/>
              <a:gd name="connsiteX153" fmla="*/ 1286236 w 12192000"/>
              <a:gd name="connsiteY153" fmla="*/ 2233135 h 2237474"/>
              <a:gd name="connsiteX154" fmla="*/ 1283504 w 12192000"/>
              <a:gd name="connsiteY154" fmla="*/ 2233797 h 2237474"/>
              <a:gd name="connsiteX155" fmla="*/ 1279765 w 12192000"/>
              <a:gd name="connsiteY155" fmla="*/ 2229639 h 2237474"/>
              <a:gd name="connsiteX156" fmla="*/ 1195347 w 12192000"/>
              <a:gd name="connsiteY156" fmla="*/ 2212354 h 2237474"/>
              <a:gd name="connsiteX157" fmla="*/ 970251 w 12192000"/>
              <a:gd name="connsiteY157" fmla="*/ 2221029 h 2237474"/>
              <a:gd name="connsiteX158" fmla="*/ 812914 w 12192000"/>
              <a:gd name="connsiteY158" fmla="*/ 2202752 h 2237474"/>
              <a:gd name="connsiteX159" fmla="*/ 800195 w 12192000"/>
              <a:gd name="connsiteY159" fmla="*/ 2209407 h 2237474"/>
              <a:gd name="connsiteX160" fmla="*/ 784978 w 12192000"/>
              <a:gd name="connsiteY160" fmla="*/ 2212360 h 2237474"/>
              <a:gd name="connsiteX161" fmla="*/ 681987 w 12192000"/>
              <a:gd name="connsiteY161" fmla="*/ 2216757 h 2237474"/>
              <a:gd name="connsiteX162" fmla="*/ 669923 w 12192000"/>
              <a:gd name="connsiteY162" fmla="*/ 2211682 h 2237474"/>
              <a:gd name="connsiteX163" fmla="*/ 648680 w 12192000"/>
              <a:gd name="connsiteY163" fmla="*/ 2206229 h 2237474"/>
              <a:gd name="connsiteX164" fmla="*/ 597225 w 12192000"/>
              <a:gd name="connsiteY164" fmla="*/ 2180999 h 2237474"/>
              <a:gd name="connsiteX165" fmla="*/ 558449 w 12192000"/>
              <a:gd name="connsiteY165" fmla="*/ 2182346 h 2237474"/>
              <a:gd name="connsiteX166" fmla="*/ 550517 w 12192000"/>
              <a:gd name="connsiteY166" fmla="*/ 2182060 h 2237474"/>
              <a:gd name="connsiteX167" fmla="*/ 550309 w 12192000"/>
              <a:gd name="connsiteY167" fmla="*/ 2181825 h 2237474"/>
              <a:gd name="connsiteX168" fmla="*/ 541836 w 12192000"/>
              <a:gd name="connsiteY168" fmla="*/ 2181063 h 2237474"/>
              <a:gd name="connsiteX169" fmla="*/ 536057 w 12192000"/>
              <a:gd name="connsiteY169" fmla="*/ 2181537 h 2237474"/>
              <a:gd name="connsiteX170" fmla="*/ 520671 w 12192000"/>
              <a:gd name="connsiteY170" fmla="*/ 2180980 h 2237474"/>
              <a:gd name="connsiteX171" fmla="*/ 515024 w 12192000"/>
              <a:gd name="connsiteY171" fmla="*/ 2179258 h 2237474"/>
              <a:gd name="connsiteX172" fmla="*/ 512278 w 12192000"/>
              <a:gd name="connsiteY172" fmla="*/ 2176369 h 2237474"/>
              <a:gd name="connsiteX173" fmla="*/ 480419 w 12192000"/>
              <a:gd name="connsiteY173" fmla="*/ 2167807 h 2237474"/>
              <a:gd name="connsiteX174" fmla="*/ 413835 w 12192000"/>
              <a:gd name="connsiteY174" fmla="*/ 2156783 h 2237474"/>
              <a:gd name="connsiteX175" fmla="*/ 376513 w 12192000"/>
              <a:gd name="connsiteY175" fmla="*/ 2154014 h 2237474"/>
              <a:gd name="connsiteX176" fmla="*/ 273386 w 12192000"/>
              <a:gd name="connsiteY176" fmla="*/ 2142551 h 2237474"/>
              <a:gd name="connsiteX177" fmla="*/ 169207 w 12192000"/>
              <a:gd name="connsiteY177" fmla="*/ 2128100 h 2237474"/>
              <a:gd name="connsiteX178" fmla="*/ 93149 w 12192000"/>
              <a:gd name="connsiteY178" fmla="*/ 2105324 h 2237474"/>
              <a:gd name="connsiteX179" fmla="*/ 88109 w 12192000"/>
              <a:gd name="connsiteY179" fmla="*/ 2106704 h 2237474"/>
              <a:gd name="connsiteX180" fmla="*/ 80022 w 12192000"/>
              <a:gd name="connsiteY180" fmla="*/ 2107254 h 2237474"/>
              <a:gd name="connsiteX181" fmla="*/ 79717 w 12192000"/>
              <a:gd name="connsiteY181" fmla="*/ 2107046 h 2237474"/>
              <a:gd name="connsiteX182" fmla="*/ 72352 w 12192000"/>
              <a:gd name="connsiteY182" fmla="*/ 2107991 h 2237474"/>
              <a:gd name="connsiteX183" fmla="*/ 37645 w 12192000"/>
              <a:gd name="connsiteY183" fmla="*/ 2115401 h 2237474"/>
              <a:gd name="connsiteX184" fmla="*/ 4572 w 12192000"/>
              <a:gd name="connsiteY184" fmla="*/ 2111091 h 2237474"/>
              <a:gd name="connsiteX185" fmla="*/ 0 w 12192000"/>
              <a:gd name="connsiteY185" fmla="*/ 2110468 h 2237474"/>
              <a:gd name="connsiteX186" fmla="*/ 0 w 12192000"/>
              <a:gd name="connsiteY18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64145 w 12192000"/>
              <a:gd name="connsiteY113" fmla="*/ 1994061 h 2237474"/>
              <a:gd name="connsiteX114" fmla="*/ 2843662 w 12192000"/>
              <a:gd name="connsiteY114" fmla="*/ 1992498 h 2237474"/>
              <a:gd name="connsiteX115" fmla="*/ 2796128 w 12192000"/>
              <a:gd name="connsiteY115" fmla="*/ 1976403 h 2237474"/>
              <a:gd name="connsiteX116" fmla="*/ 2756784 w 12192000"/>
              <a:gd name="connsiteY116" fmla="*/ 1985116 h 2237474"/>
              <a:gd name="connsiteX117" fmla="*/ 2748833 w 12192000"/>
              <a:gd name="connsiteY117" fmla="*/ 1986323 h 2237474"/>
              <a:gd name="connsiteX118" fmla="*/ 2748661 w 12192000"/>
              <a:gd name="connsiteY118" fmla="*/ 1986122 h 2237474"/>
              <a:gd name="connsiteX119" fmla="*/ 2718916 w 12192000"/>
              <a:gd name="connsiteY119" fmla="*/ 1990867 h 2237474"/>
              <a:gd name="connsiteX120" fmla="*/ 2713522 w 12192000"/>
              <a:gd name="connsiteY120" fmla="*/ 1990173 h 2237474"/>
              <a:gd name="connsiteX121" fmla="*/ 2680597 w 12192000"/>
              <a:gd name="connsiteY121" fmla="*/ 1984996 h 2237474"/>
              <a:gd name="connsiteX122" fmla="*/ 2578178 w 12192000"/>
              <a:gd name="connsiteY122" fmla="*/ 1990531 h 2237474"/>
              <a:gd name="connsiteX123" fmla="*/ 2476147 w 12192000"/>
              <a:gd name="connsiteY123" fmla="*/ 1998305 h 2237474"/>
              <a:gd name="connsiteX124" fmla="*/ 2373568 w 12192000"/>
              <a:gd name="connsiteY124" fmla="*/ 2003219 h 2237474"/>
              <a:gd name="connsiteX125" fmla="*/ 2321399 w 12192000"/>
              <a:gd name="connsiteY125" fmla="*/ 1989467 h 2237474"/>
              <a:gd name="connsiteX126" fmla="*/ 2315525 w 12192000"/>
              <a:gd name="connsiteY126" fmla="*/ 1989708 h 2237474"/>
              <a:gd name="connsiteX127" fmla="*/ 2300792 w 12192000"/>
              <a:gd name="connsiteY127" fmla="*/ 1994290 h 2237474"/>
              <a:gd name="connsiteX128" fmla="*/ 2295469 w 12192000"/>
              <a:gd name="connsiteY128" fmla="*/ 1996659 h 2237474"/>
              <a:gd name="connsiteX129" fmla="*/ 2287219 w 12192000"/>
              <a:gd name="connsiteY129" fmla="*/ 1998750 h 2237474"/>
              <a:gd name="connsiteX130" fmla="*/ 2286948 w 12192000"/>
              <a:gd name="connsiteY130" fmla="*/ 1998596 h 2237474"/>
              <a:gd name="connsiteX131" fmla="*/ 2243069 w 12192000"/>
              <a:gd name="connsiteY131" fmla="*/ 2015111 h 2237474"/>
              <a:gd name="connsiteX132" fmla="*/ 2186609 w 12192000"/>
              <a:gd name="connsiteY132" fmla="*/ 2008263 h 2237474"/>
              <a:gd name="connsiteX133" fmla="*/ 2164831 w 12192000"/>
              <a:gd name="connsiteY133" fmla="*/ 2010143 h 2237474"/>
              <a:gd name="connsiteX134" fmla="*/ 2152836 w 12192000"/>
              <a:gd name="connsiteY134" fmla="*/ 2010048 h 2237474"/>
              <a:gd name="connsiteX135" fmla="*/ 2117102 w 12192000"/>
              <a:gd name="connsiteY135" fmla="*/ 2023004 h 2237474"/>
              <a:gd name="connsiteX136" fmla="*/ 2111935 w 12192000"/>
              <a:gd name="connsiteY136" fmla="*/ 2023163 h 2237474"/>
              <a:gd name="connsiteX137" fmla="*/ 2089991 w 12192000"/>
              <a:gd name="connsiteY137" fmla="*/ 2034193 h 2237474"/>
              <a:gd name="connsiteX138" fmla="*/ 2058061 w 12192000"/>
              <a:gd name="connsiteY138" fmla="*/ 2047942 h 2237474"/>
              <a:gd name="connsiteX139" fmla="*/ 2055737 w 12192000"/>
              <a:gd name="connsiteY139" fmla="*/ 2047704 h 2237474"/>
              <a:gd name="connsiteX140" fmla="*/ 2042244 w 12192000"/>
              <a:gd name="connsiteY140" fmla="*/ 2055560 h 2237474"/>
              <a:gd name="connsiteX141" fmla="*/ 1976224 w 12192000"/>
              <a:gd name="connsiteY141" fmla="*/ 2074257 h 2237474"/>
              <a:gd name="connsiteX142" fmla="*/ 1877728 w 12192000"/>
              <a:gd name="connsiteY142" fmla="*/ 2101004 h 2237474"/>
              <a:gd name="connsiteX143" fmla="*/ 1759056 w 12192000"/>
              <a:gd name="connsiteY143" fmla="*/ 2125608 h 2237474"/>
              <a:gd name="connsiteX144" fmla="*/ 1637948 w 12192000"/>
              <a:gd name="connsiteY144" fmla="*/ 2172597 h 2237474"/>
              <a:gd name="connsiteX145" fmla="*/ 1434549 w 12192000"/>
              <a:gd name="connsiteY145" fmla="*/ 2234522 h 2237474"/>
              <a:gd name="connsiteX146" fmla="*/ 1398481 w 12192000"/>
              <a:gd name="connsiteY146" fmla="*/ 2237074 h 2237474"/>
              <a:gd name="connsiteX147" fmla="*/ 1398407 w 12192000"/>
              <a:gd name="connsiteY147" fmla="*/ 2237095 h 2237474"/>
              <a:gd name="connsiteX148" fmla="*/ 1370962 w 12192000"/>
              <a:gd name="connsiteY148" fmla="*/ 2237474 h 2237474"/>
              <a:gd name="connsiteX149" fmla="*/ 1356367 w 12192000"/>
              <a:gd name="connsiteY149" fmla="*/ 2235089 h 2237474"/>
              <a:gd name="connsiteX150" fmla="*/ 1324828 w 12192000"/>
              <a:gd name="connsiteY150" fmla="*/ 2231968 h 2237474"/>
              <a:gd name="connsiteX151" fmla="*/ 1297744 w 12192000"/>
              <a:gd name="connsiteY151" fmla="*/ 2235849 h 2237474"/>
              <a:gd name="connsiteX152" fmla="*/ 1286236 w 12192000"/>
              <a:gd name="connsiteY152" fmla="*/ 2233135 h 2237474"/>
              <a:gd name="connsiteX153" fmla="*/ 1283504 w 12192000"/>
              <a:gd name="connsiteY153" fmla="*/ 2233797 h 2237474"/>
              <a:gd name="connsiteX154" fmla="*/ 1279765 w 12192000"/>
              <a:gd name="connsiteY154" fmla="*/ 2229639 h 2237474"/>
              <a:gd name="connsiteX155" fmla="*/ 1195347 w 12192000"/>
              <a:gd name="connsiteY155" fmla="*/ 2212354 h 2237474"/>
              <a:gd name="connsiteX156" fmla="*/ 970251 w 12192000"/>
              <a:gd name="connsiteY156" fmla="*/ 2221029 h 2237474"/>
              <a:gd name="connsiteX157" fmla="*/ 812914 w 12192000"/>
              <a:gd name="connsiteY157" fmla="*/ 2202752 h 2237474"/>
              <a:gd name="connsiteX158" fmla="*/ 800195 w 12192000"/>
              <a:gd name="connsiteY158" fmla="*/ 2209407 h 2237474"/>
              <a:gd name="connsiteX159" fmla="*/ 784978 w 12192000"/>
              <a:gd name="connsiteY159" fmla="*/ 2212360 h 2237474"/>
              <a:gd name="connsiteX160" fmla="*/ 681987 w 12192000"/>
              <a:gd name="connsiteY160" fmla="*/ 2216757 h 2237474"/>
              <a:gd name="connsiteX161" fmla="*/ 669923 w 12192000"/>
              <a:gd name="connsiteY161" fmla="*/ 2211682 h 2237474"/>
              <a:gd name="connsiteX162" fmla="*/ 648680 w 12192000"/>
              <a:gd name="connsiteY162" fmla="*/ 2206229 h 2237474"/>
              <a:gd name="connsiteX163" fmla="*/ 597225 w 12192000"/>
              <a:gd name="connsiteY163" fmla="*/ 2180999 h 2237474"/>
              <a:gd name="connsiteX164" fmla="*/ 558449 w 12192000"/>
              <a:gd name="connsiteY164" fmla="*/ 2182346 h 2237474"/>
              <a:gd name="connsiteX165" fmla="*/ 550517 w 12192000"/>
              <a:gd name="connsiteY165" fmla="*/ 2182060 h 2237474"/>
              <a:gd name="connsiteX166" fmla="*/ 550309 w 12192000"/>
              <a:gd name="connsiteY166" fmla="*/ 2181825 h 2237474"/>
              <a:gd name="connsiteX167" fmla="*/ 541836 w 12192000"/>
              <a:gd name="connsiteY167" fmla="*/ 2181063 h 2237474"/>
              <a:gd name="connsiteX168" fmla="*/ 536057 w 12192000"/>
              <a:gd name="connsiteY168" fmla="*/ 2181537 h 2237474"/>
              <a:gd name="connsiteX169" fmla="*/ 520671 w 12192000"/>
              <a:gd name="connsiteY169" fmla="*/ 2180980 h 2237474"/>
              <a:gd name="connsiteX170" fmla="*/ 515024 w 12192000"/>
              <a:gd name="connsiteY170" fmla="*/ 2179258 h 2237474"/>
              <a:gd name="connsiteX171" fmla="*/ 512278 w 12192000"/>
              <a:gd name="connsiteY171" fmla="*/ 2176369 h 2237474"/>
              <a:gd name="connsiteX172" fmla="*/ 480419 w 12192000"/>
              <a:gd name="connsiteY172" fmla="*/ 2167807 h 2237474"/>
              <a:gd name="connsiteX173" fmla="*/ 413835 w 12192000"/>
              <a:gd name="connsiteY173" fmla="*/ 2156783 h 2237474"/>
              <a:gd name="connsiteX174" fmla="*/ 376513 w 12192000"/>
              <a:gd name="connsiteY174" fmla="*/ 2154014 h 2237474"/>
              <a:gd name="connsiteX175" fmla="*/ 273386 w 12192000"/>
              <a:gd name="connsiteY175" fmla="*/ 2142551 h 2237474"/>
              <a:gd name="connsiteX176" fmla="*/ 169207 w 12192000"/>
              <a:gd name="connsiteY176" fmla="*/ 2128100 h 2237474"/>
              <a:gd name="connsiteX177" fmla="*/ 93149 w 12192000"/>
              <a:gd name="connsiteY177" fmla="*/ 2105324 h 2237474"/>
              <a:gd name="connsiteX178" fmla="*/ 88109 w 12192000"/>
              <a:gd name="connsiteY178" fmla="*/ 2106704 h 2237474"/>
              <a:gd name="connsiteX179" fmla="*/ 80022 w 12192000"/>
              <a:gd name="connsiteY179" fmla="*/ 2107254 h 2237474"/>
              <a:gd name="connsiteX180" fmla="*/ 79717 w 12192000"/>
              <a:gd name="connsiteY180" fmla="*/ 2107046 h 2237474"/>
              <a:gd name="connsiteX181" fmla="*/ 72352 w 12192000"/>
              <a:gd name="connsiteY181" fmla="*/ 2107991 h 2237474"/>
              <a:gd name="connsiteX182" fmla="*/ 37645 w 12192000"/>
              <a:gd name="connsiteY182" fmla="*/ 2115401 h 2237474"/>
              <a:gd name="connsiteX183" fmla="*/ 4572 w 12192000"/>
              <a:gd name="connsiteY183" fmla="*/ 2111091 h 2237474"/>
              <a:gd name="connsiteX184" fmla="*/ 0 w 12192000"/>
              <a:gd name="connsiteY184" fmla="*/ 2110468 h 2237474"/>
              <a:gd name="connsiteX185" fmla="*/ 0 w 12192000"/>
              <a:gd name="connsiteY18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95469 w 12192000"/>
              <a:gd name="connsiteY127" fmla="*/ 1996659 h 2237474"/>
              <a:gd name="connsiteX128" fmla="*/ 2287219 w 12192000"/>
              <a:gd name="connsiteY128" fmla="*/ 1998750 h 2237474"/>
              <a:gd name="connsiteX129" fmla="*/ 2286948 w 12192000"/>
              <a:gd name="connsiteY129" fmla="*/ 1998596 h 2237474"/>
              <a:gd name="connsiteX130" fmla="*/ 2243069 w 12192000"/>
              <a:gd name="connsiteY130" fmla="*/ 2015111 h 2237474"/>
              <a:gd name="connsiteX131" fmla="*/ 2186609 w 12192000"/>
              <a:gd name="connsiteY131" fmla="*/ 2008263 h 2237474"/>
              <a:gd name="connsiteX132" fmla="*/ 2164831 w 12192000"/>
              <a:gd name="connsiteY132" fmla="*/ 2010143 h 2237474"/>
              <a:gd name="connsiteX133" fmla="*/ 2152836 w 12192000"/>
              <a:gd name="connsiteY133" fmla="*/ 2010048 h 2237474"/>
              <a:gd name="connsiteX134" fmla="*/ 2117102 w 12192000"/>
              <a:gd name="connsiteY134" fmla="*/ 2023004 h 2237474"/>
              <a:gd name="connsiteX135" fmla="*/ 2111935 w 12192000"/>
              <a:gd name="connsiteY135" fmla="*/ 2023163 h 2237474"/>
              <a:gd name="connsiteX136" fmla="*/ 2089991 w 12192000"/>
              <a:gd name="connsiteY136" fmla="*/ 2034193 h 2237474"/>
              <a:gd name="connsiteX137" fmla="*/ 2058061 w 12192000"/>
              <a:gd name="connsiteY137" fmla="*/ 2047942 h 2237474"/>
              <a:gd name="connsiteX138" fmla="*/ 2055737 w 12192000"/>
              <a:gd name="connsiteY138" fmla="*/ 2047704 h 2237474"/>
              <a:gd name="connsiteX139" fmla="*/ 2042244 w 12192000"/>
              <a:gd name="connsiteY139" fmla="*/ 2055560 h 2237474"/>
              <a:gd name="connsiteX140" fmla="*/ 1976224 w 12192000"/>
              <a:gd name="connsiteY140" fmla="*/ 2074257 h 2237474"/>
              <a:gd name="connsiteX141" fmla="*/ 1877728 w 12192000"/>
              <a:gd name="connsiteY141" fmla="*/ 2101004 h 2237474"/>
              <a:gd name="connsiteX142" fmla="*/ 1759056 w 12192000"/>
              <a:gd name="connsiteY142" fmla="*/ 2125608 h 2237474"/>
              <a:gd name="connsiteX143" fmla="*/ 1637948 w 12192000"/>
              <a:gd name="connsiteY143" fmla="*/ 2172597 h 2237474"/>
              <a:gd name="connsiteX144" fmla="*/ 1434549 w 12192000"/>
              <a:gd name="connsiteY144" fmla="*/ 2234522 h 2237474"/>
              <a:gd name="connsiteX145" fmla="*/ 1398481 w 12192000"/>
              <a:gd name="connsiteY145" fmla="*/ 2237074 h 2237474"/>
              <a:gd name="connsiteX146" fmla="*/ 1398407 w 12192000"/>
              <a:gd name="connsiteY146" fmla="*/ 2237095 h 2237474"/>
              <a:gd name="connsiteX147" fmla="*/ 1370962 w 12192000"/>
              <a:gd name="connsiteY147" fmla="*/ 2237474 h 2237474"/>
              <a:gd name="connsiteX148" fmla="*/ 1356367 w 12192000"/>
              <a:gd name="connsiteY148" fmla="*/ 2235089 h 2237474"/>
              <a:gd name="connsiteX149" fmla="*/ 1324828 w 12192000"/>
              <a:gd name="connsiteY149" fmla="*/ 2231968 h 2237474"/>
              <a:gd name="connsiteX150" fmla="*/ 1297744 w 12192000"/>
              <a:gd name="connsiteY150" fmla="*/ 2235849 h 2237474"/>
              <a:gd name="connsiteX151" fmla="*/ 1286236 w 12192000"/>
              <a:gd name="connsiteY151" fmla="*/ 2233135 h 2237474"/>
              <a:gd name="connsiteX152" fmla="*/ 1283504 w 12192000"/>
              <a:gd name="connsiteY152" fmla="*/ 2233797 h 2237474"/>
              <a:gd name="connsiteX153" fmla="*/ 1279765 w 12192000"/>
              <a:gd name="connsiteY153" fmla="*/ 2229639 h 2237474"/>
              <a:gd name="connsiteX154" fmla="*/ 1195347 w 12192000"/>
              <a:gd name="connsiteY154" fmla="*/ 2212354 h 2237474"/>
              <a:gd name="connsiteX155" fmla="*/ 970251 w 12192000"/>
              <a:gd name="connsiteY155" fmla="*/ 2221029 h 2237474"/>
              <a:gd name="connsiteX156" fmla="*/ 812914 w 12192000"/>
              <a:gd name="connsiteY156" fmla="*/ 2202752 h 2237474"/>
              <a:gd name="connsiteX157" fmla="*/ 800195 w 12192000"/>
              <a:gd name="connsiteY157" fmla="*/ 2209407 h 2237474"/>
              <a:gd name="connsiteX158" fmla="*/ 784978 w 12192000"/>
              <a:gd name="connsiteY158" fmla="*/ 2212360 h 2237474"/>
              <a:gd name="connsiteX159" fmla="*/ 681987 w 12192000"/>
              <a:gd name="connsiteY159" fmla="*/ 2216757 h 2237474"/>
              <a:gd name="connsiteX160" fmla="*/ 669923 w 12192000"/>
              <a:gd name="connsiteY160" fmla="*/ 2211682 h 2237474"/>
              <a:gd name="connsiteX161" fmla="*/ 648680 w 12192000"/>
              <a:gd name="connsiteY161" fmla="*/ 2206229 h 2237474"/>
              <a:gd name="connsiteX162" fmla="*/ 597225 w 12192000"/>
              <a:gd name="connsiteY162" fmla="*/ 2180999 h 2237474"/>
              <a:gd name="connsiteX163" fmla="*/ 558449 w 12192000"/>
              <a:gd name="connsiteY163" fmla="*/ 2182346 h 2237474"/>
              <a:gd name="connsiteX164" fmla="*/ 550517 w 12192000"/>
              <a:gd name="connsiteY164" fmla="*/ 2182060 h 2237474"/>
              <a:gd name="connsiteX165" fmla="*/ 550309 w 12192000"/>
              <a:gd name="connsiteY165" fmla="*/ 2181825 h 2237474"/>
              <a:gd name="connsiteX166" fmla="*/ 541836 w 12192000"/>
              <a:gd name="connsiteY166" fmla="*/ 2181063 h 2237474"/>
              <a:gd name="connsiteX167" fmla="*/ 536057 w 12192000"/>
              <a:gd name="connsiteY167" fmla="*/ 2181537 h 2237474"/>
              <a:gd name="connsiteX168" fmla="*/ 520671 w 12192000"/>
              <a:gd name="connsiteY168" fmla="*/ 2180980 h 2237474"/>
              <a:gd name="connsiteX169" fmla="*/ 515024 w 12192000"/>
              <a:gd name="connsiteY169" fmla="*/ 2179258 h 2237474"/>
              <a:gd name="connsiteX170" fmla="*/ 512278 w 12192000"/>
              <a:gd name="connsiteY170" fmla="*/ 2176369 h 2237474"/>
              <a:gd name="connsiteX171" fmla="*/ 480419 w 12192000"/>
              <a:gd name="connsiteY171" fmla="*/ 2167807 h 2237474"/>
              <a:gd name="connsiteX172" fmla="*/ 413835 w 12192000"/>
              <a:gd name="connsiteY172" fmla="*/ 2156783 h 2237474"/>
              <a:gd name="connsiteX173" fmla="*/ 376513 w 12192000"/>
              <a:gd name="connsiteY173" fmla="*/ 2154014 h 2237474"/>
              <a:gd name="connsiteX174" fmla="*/ 273386 w 12192000"/>
              <a:gd name="connsiteY174" fmla="*/ 2142551 h 2237474"/>
              <a:gd name="connsiteX175" fmla="*/ 169207 w 12192000"/>
              <a:gd name="connsiteY175" fmla="*/ 2128100 h 2237474"/>
              <a:gd name="connsiteX176" fmla="*/ 93149 w 12192000"/>
              <a:gd name="connsiteY176" fmla="*/ 2105324 h 2237474"/>
              <a:gd name="connsiteX177" fmla="*/ 88109 w 12192000"/>
              <a:gd name="connsiteY177" fmla="*/ 2106704 h 2237474"/>
              <a:gd name="connsiteX178" fmla="*/ 80022 w 12192000"/>
              <a:gd name="connsiteY178" fmla="*/ 2107254 h 2237474"/>
              <a:gd name="connsiteX179" fmla="*/ 79717 w 12192000"/>
              <a:gd name="connsiteY179" fmla="*/ 2107046 h 2237474"/>
              <a:gd name="connsiteX180" fmla="*/ 72352 w 12192000"/>
              <a:gd name="connsiteY180" fmla="*/ 2107991 h 2237474"/>
              <a:gd name="connsiteX181" fmla="*/ 37645 w 12192000"/>
              <a:gd name="connsiteY181" fmla="*/ 2115401 h 2237474"/>
              <a:gd name="connsiteX182" fmla="*/ 4572 w 12192000"/>
              <a:gd name="connsiteY182" fmla="*/ 2111091 h 2237474"/>
              <a:gd name="connsiteX183" fmla="*/ 0 w 12192000"/>
              <a:gd name="connsiteY183" fmla="*/ 2110468 h 2237474"/>
              <a:gd name="connsiteX184" fmla="*/ 0 w 12192000"/>
              <a:gd name="connsiteY18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95469 w 12192000"/>
              <a:gd name="connsiteY127" fmla="*/ 1996659 h 2237474"/>
              <a:gd name="connsiteX128" fmla="*/ 2287219 w 12192000"/>
              <a:gd name="connsiteY128" fmla="*/ 1998750 h 2237474"/>
              <a:gd name="connsiteX129" fmla="*/ 2243069 w 12192000"/>
              <a:gd name="connsiteY129" fmla="*/ 2015111 h 2237474"/>
              <a:gd name="connsiteX130" fmla="*/ 2186609 w 12192000"/>
              <a:gd name="connsiteY130" fmla="*/ 2008263 h 2237474"/>
              <a:gd name="connsiteX131" fmla="*/ 2164831 w 12192000"/>
              <a:gd name="connsiteY131" fmla="*/ 2010143 h 2237474"/>
              <a:gd name="connsiteX132" fmla="*/ 2152836 w 12192000"/>
              <a:gd name="connsiteY132" fmla="*/ 2010048 h 2237474"/>
              <a:gd name="connsiteX133" fmla="*/ 2117102 w 12192000"/>
              <a:gd name="connsiteY133" fmla="*/ 2023004 h 2237474"/>
              <a:gd name="connsiteX134" fmla="*/ 2111935 w 12192000"/>
              <a:gd name="connsiteY134" fmla="*/ 2023163 h 2237474"/>
              <a:gd name="connsiteX135" fmla="*/ 2089991 w 12192000"/>
              <a:gd name="connsiteY135" fmla="*/ 2034193 h 2237474"/>
              <a:gd name="connsiteX136" fmla="*/ 2058061 w 12192000"/>
              <a:gd name="connsiteY136" fmla="*/ 2047942 h 2237474"/>
              <a:gd name="connsiteX137" fmla="*/ 2055737 w 12192000"/>
              <a:gd name="connsiteY137" fmla="*/ 2047704 h 2237474"/>
              <a:gd name="connsiteX138" fmla="*/ 2042244 w 12192000"/>
              <a:gd name="connsiteY138" fmla="*/ 2055560 h 2237474"/>
              <a:gd name="connsiteX139" fmla="*/ 1976224 w 12192000"/>
              <a:gd name="connsiteY139" fmla="*/ 2074257 h 2237474"/>
              <a:gd name="connsiteX140" fmla="*/ 1877728 w 12192000"/>
              <a:gd name="connsiteY140" fmla="*/ 2101004 h 2237474"/>
              <a:gd name="connsiteX141" fmla="*/ 1759056 w 12192000"/>
              <a:gd name="connsiteY141" fmla="*/ 2125608 h 2237474"/>
              <a:gd name="connsiteX142" fmla="*/ 1637948 w 12192000"/>
              <a:gd name="connsiteY142" fmla="*/ 2172597 h 2237474"/>
              <a:gd name="connsiteX143" fmla="*/ 1434549 w 12192000"/>
              <a:gd name="connsiteY143" fmla="*/ 2234522 h 2237474"/>
              <a:gd name="connsiteX144" fmla="*/ 1398481 w 12192000"/>
              <a:gd name="connsiteY144" fmla="*/ 2237074 h 2237474"/>
              <a:gd name="connsiteX145" fmla="*/ 1398407 w 12192000"/>
              <a:gd name="connsiteY145" fmla="*/ 2237095 h 2237474"/>
              <a:gd name="connsiteX146" fmla="*/ 1370962 w 12192000"/>
              <a:gd name="connsiteY146" fmla="*/ 2237474 h 2237474"/>
              <a:gd name="connsiteX147" fmla="*/ 1356367 w 12192000"/>
              <a:gd name="connsiteY147" fmla="*/ 2235089 h 2237474"/>
              <a:gd name="connsiteX148" fmla="*/ 1324828 w 12192000"/>
              <a:gd name="connsiteY148" fmla="*/ 2231968 h 2237474"/>
              <a:gd name="connsiteX149" fmla="*/ 1297744 w 12192000"/>
              <a:gd name="connsiteY149" fmla="*/ 2235849 h 2237474"/>
              <a:gd name="connsiteX150" fmla="*/ 1286236 w 12192000"/>
              <a:gd name="connsiteY150" fmla="*/ 2233135 h 2237474"/>
              <a:gd name="connsiteX151" fmla="*/ 1283504 w 12192000"/>
              <a:gd name="connsiteY151" fmla="*/ 2233797 h 2237474"/>
              <a:gd name="connsiteX152" fmla="*/ 1279765 w 12192000"/>
              <a:gd name="connsiteY152" fmla="*/ 2229639 h 2237474"/>
              <a:gd name="connsiteX153" fmla="*/ 1195347 w 12192000"/>
              <a:gd name="connsiteY153" fmla="*/ 2212354 h 2237474"/>
              <a:gd name="connsiteX154" fmla="*/ 970251 w 12192000"/>
              <a:gd name="connsiteY154" fmla="*/ 2221029 h 2237474"/>
              <a:gd name="connsiteX155" fmla="*/ 812914 w 12192000"/>
              <a:gd name="connsiteY155" fmla="*/ 2202752 h 2237474"/>
              <a:gd name="connsiteX156" fmla="*/ 800195 w 12192000"/>
              <a:gd name="connsiteY156" fmla="*/ 2209407 h 2237474"/>
              <a:gd name="connsiteX157" fmla="*/ 784978 w 12192000"/>
              <a:gd name="connsiteY157" fmla="*/ 2212360 h 2237474"/>
              <a:gd name="connsiteX158" fmla="*/ 681987 w 12192000"/>
              <a:gd name="connsiteY158" fmla="*/ 2216757 h 2237474"/>
              <a:gd name="connsiteX159" fmla="*/ 669923 w 12192000"/>
              <a:gd name="connsiteY159" fmla="*/ 2211682 h 2237474"/>
              <a:gd name="connsiteX160" fmla="*/ 648680 w 12192000"/>
              <a:gd name="connsiteY160" fmla="*/ 2206229 h 2237474"/>
              <a:gd name="connsiteX161" fmla="*/ 597225 w 12192000"/>
              <a:gd name="connsiteY161" fmla="*/ 2180999 h 2237474"/>
              <a:gd name="connsiteX162" fmla="*/ 558449 w 12192000"/>
              <a:gd name="connsiteY162" fmla="*/ 2182346 h 2237474"/>
              <a:gd name="connsiteX163" fmla="*/ 550517 w 12192000"/>
              <a:gd name="connsiteY163" fmla="*/ 2182060 h 2237474"/>
              <a:gd name="connsiteX164" fmla="*/ 550309 w 12192000"/>
              <a:gd name="connsiteY164" fmla="*/ 2181825 h 2237474"/>
              <a:gd name="connsiteX165" fmla="*/ 541836 w 12192000"/>
              <a:gd name="connsiteY165" fmla="*/ 2181063 h 2237474"/>
              <a:gd name="connsiteX166" fmla="*/ 536057 w 12192000"/>
              <a:gd name="connsiteY166" fmla="*/ 2181537 h 2237474"/>
              <a:gd name="connsiteX167" fmla="*/ 520671 w 12192000"/>
              <a:gd name="connsiteY167" fmla="*/ 2180980 h 2237474"/>
              <a:gd name="connsiteX168" fmla="*/ 515024 w 12192000"/>
              <a:gd name="connsiteY168" fmla="*/ 2179258 h 2237474"/>
              <a:gd name="connsiteX169" fmla="*/ 512278 w 12192000"/>
              <a:gd name="connsiteY169" fmla="*/ 2176369 h 2237474"/>
              <a:gd name="connsiteX170" fmla="*/ 480419 w 12192000"/>
              <a:gd name="connsiteY170" fmla="*/ 2167807 h 2237474"/>
              <a:gd name="connsiteX171" fmla="*/ 413835 w 12192000"/>
              <a:gd name="connsiteY171" fmla="*/ 2156783 h 2237474"/>
              <a:gd name="connsiteX172" fmla="*/ 376513 w 12192000"/>
              <a:gd name="connsiteY172" fmla="*/ 2154014 h 2237474"/>
              <a:gd name="connsiteX173" fmla="*/ 273386 w 12192000"/>
              <a:gd name="connsiteY173" fmla="*/ 2142551 h 2237474"/>
              <a:gd name="connsiteX174" fmla="*/ 169207 w 12192000"/>
              <a:gd name="connsiteY174" fmla="*/ 2128100 h 2237474"/>
              <a:gd name="connsiteX175" fmla="*/ 93149 w 12192000"/>
              <a:gd name="connsiteY175" fmla="*/ 2105324 h 2237474"/>
              <a:gd name="connsiteX176" fmla="*/ 88109 w 12192000"/>
              <a:gd name="connsiteY176" fmla="*/ 2106704 h 2237474"/>
              <a:gd name="connsiteX177" fmla="*/ 80022 w 12192000"/>
              <a:gd name="connsiteY177" fmla="*/ 2107254 h 2237474"/>
              <a:gd name="connsiteX178" fmla="*/ 79717 w 12192000"/>
              <a:gd name="connsiteY178" fmla="*/ 2107046 h 2237474"/>
              <a:gd name="connsiteX179" fmla="*/ 72352 w 12192000"/>
              <a:gd name="connsiteY179" fmla="*/ 2107991 h 2237474"/>
              <a:gd name="connsiteX180" fmla="*/ 37645 w 12192000"/>
              <a:gd name="connsiteY180" fmla="*/ 2115401 h 2237474"/>
              <a:gd name="connsiteX181" fmla="*/ 4572 w 12192000"/>
              <a:gd name="connsiteY181" fmla="*/ 2111091 h 2237474"/>
              <a:gd name="connsiteX182" fmla="*/ 0 w 12192000"/>
              <a:gd name="connsiteY182" fmla="*/ 2110468 h 2237474"/>
              <a:gd name="connsiteX183" fmla="*/ 0 w 12192000"/>
              <a:gd name="connsiteY18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21399 w 12192000"/>
              <a:gd name="connsiteY124" fmla="*/ 1989467 h 2237474"/>
              <a:gd name="connsiteX125" fmla="*/ 2315525 w 12192000"/>
              <a:gd name="connsiteY125" fmla="*/ 1989708 h 2237474"/>
              <a:gd name="connsiteX126" fmla="*/ 2300792 w 12192000"/>
              <a:gd name="connsiteY126" fmla="*/ 1994290 h 2237474"/>
              <a:gd name="connsiteX127" fmla="*/ 2287219 w 12192000"/>
              <a:gd name="connsiteY127" fmla="*/ 1998750 h 2237474"/>
              <a:gd name="connsiteX128" fmla="*/ 2243069 w 12192000"/>
              <a:gd name="connsiteY128" fmla="*/ 2015111 h 2237474"/>
              <a:gd name="connsiteX129" fmla="*/ 2186609 w 12192000"/>
              <a:gd name="connsiteY129" fmla="*/ 2008263 h 2237474"/>
              <a:gd name="connsiteX130" fmla="*/ 2164831 w 12192000"/>
              <a:gd name="connsiteY130" fmla="*/ 2010143 h 2237474"/>
              <a:gd name="connsiteX131" fmla="*/ 2152836 w 12192000"/>
              <a:gd name="connsiteY131" fmla="*/ 2010048 h 2237474"/>
              <a:gd name="connsiteX132" fmla="*/ 2117102 w 12192000"/>
              <a:gd name="connsiteY132" fmla="*/ 2023004 h 2237474"/>
              <a:gd name="connsiteX133" fmla="*/ 2111935 w 12192000"/>
              <a:gd name="connsiteY133" fmla="*/ 2023163 h 2237474"/>
              <a:gd name="connsiteX134" fmla="*/ 2089991 w 12192000"/>
              <a:gd name="connsiteY134" fmla="*/ 2034193 h 2237474"/>
              <a:gd name="connsiteX135" fmla="*/ 2058061 w 12192000"/>
              <a:gd name="connsiteY135" fmla="*/ 2047942 h 2237474"/>
              <a:gd name="connsiteX136" fmla="*/ 2055737 w 12192000"/>
              <a:gd name="connsiteY136" fmla="*/ 2047704 h 2237474"/>
              <a:gd name="connsiteX137" fmla="*/ 2042244 w 12192000"/>
              <a:gd name="connsiteY137" fmla="*/ 2055560 h 2237474"/>
              <a:gd name="connsiteX138" fmla="*/ 1976224 w 12192000"/>
              <a:gd name="connsiteY138" fmla="*/ 2074257 h 2237474"/>
              <a:gd name="connsiteX139" fmla="*/ 1877728 w 12192000"/>
              <a:gd name="connsiteY139" fmla="*/ 2101004 h 2237474"/>
              <a:gd name="connsiteX140" fmla="*/ 1759056 w 12192000"/>
              <a:gd name="connsiteY140" fmla="*/ 2125608 h 2237474"/>
              <a:gd name="connsiteX141" fmla="*/ 1637948 w 12192000"/>
              <a:gd name="connsiteY141" fmla="*/ 2172597 h 2237474"/>
              <a:gd name="connsiteX142" fmla="*/ 1434549 w 12192000"/>
              <a:gd name="connsiteY142" fmla="*/ 2234522 h 2237474"/>
              <a:gd name="connsiteX143" fmla="*/ 1398481 w 12192000"/>
              <a:gd name="connsiteY143" fmla="*/ 2237074 h 2237474"/>
              <a:gd name="connsiteX144" fmla="*/ 1398407 w 12192000"/>
              <a:gd name="connsiteY144" fmla="*/ 2237095 h 2237474"/>
              <a:gd name="connsiteX145" fmla="*/ 1370962 w 12192000"/>
              <a:gd name="connsiteY145" fmla="*/ 2237474 h 2237474"/>
              <a:gd name="connsiteX146" fmla="*/ 1356367 w 12192000"/>
              <a:gd name="connsiteY146" fmla="*/ 2235089 h 2237474"/>
              <a:gd name="connsiteX147" fmla="*/ 1324828 w 12192000"/>
              <a:gd name="connsiteY147" fmla="*/ 2231968 h 2237474"/>
              <a:gd name="connsiteX148" fmla="*/ 1297744 w 12192000"/>
              <a:gd name="connsiteY148" fmla="*/ 2235849 h 2237474"/>
              <a:gd name="connsiteX149" fmla="*/ 1286236 w 12192000"/>
              <a:gd name="connsiteY149" fmla="*/ 2233135 h 2237474"/>
              <a:gd name="connsiteX150" fmla="*/ 1283504 w 12192000"/>
              <a:gd name="connsiteY150" fmla="*/ 2233797 h 2237474"/>
              <a:gd name="connsiteX151" fmla="*/ 1279765 w 12192000"/>
              <a:gd name="connsiteY151" fmla="*/ 2229639 h 2237474"/>
              <a:gd name="connsiteX152" fmla="*/ 1195347 w 12192000"/>
              <a:gd name="connsiteY152" fmla="*/ 2212354 h 2237474"/>
              <a:gd name="connsiteX153" fmla="*/ 970251 w 12192000"/>
              <a:gd name="connsiteY153" fmla="*/ 2221029 h 2237474"/>
              <a:gd name="connsiteX154" fmla="*/ 812914 w 12192000"/>
              <a:gd name="connsiteY154" fmla="*/ 2202752 h 2237474"/>
              <a:gd name="connsiteX155" fmla="*/ 800195 w 12192000"/>
              <a:gd name="connsiteY155" fmla="*/ 2209407 h 2237474"/>
              <a:gd name="connsiteX156" fmla="*/ 784978 w 12192000"/>
              <a:gd name="connsiteY156" fmla="*/ 2212360 h 2237474"/>
              <a:gd name="connsiteX157" fmla="*/ 681987 w 12192000"/>
              <a:gd name="connsiteY157" fmla="*/ 2216757 h 2237474"/>
              <a:gd name="connsiteX158" fmla="*/ 669923 w 12192000"/>
              <a:gd name="connsiteY158" fmla="*/ 2211682 h 2237474"/>
              <a:gd name="connsiteX159" fmla="*/ 648680 w 12192000"/>
              <a:gd name="connsiteY159" fmla="*/ 2206229 h 2237474"/>
              <a:gd name="connsiteX160" fmla="*/ 597225 w 12192000"/>
              <a:gd name="connsiteY160" fmla="*/ 2180999 h 2237474"/>
              <a:gd name="connsiteX161" fmla="*/ 558449 w 12192000"/>
              <a:gd name="connsiteY161" fmla="*/ 2182346 h 2237474"/>
              <a:gd name="connsiteX162" fmla="*/ 550517 w 12192000"/>
              <a:gd name="connsiteY162" fmla="*/ 2182060 h 2237474"/>
              <a:gd name="connsiteX163" fmla="*/ 550309 w 12192000"/>
              <a:gd name="connsiteY163" fmla="*/ 2181825 h 2237474"/>
              <a:gd name="connsiteX164" fmla="*/ 541836 w 12192000"/>
              <a:gd name="connsiteY164" fmla="*/ 2181063 h 2237474"/>
              <a:gd name="connsiteX165" fmla="*/ 536057 w 12192000"/>
              <a:gd name="connsiteY165" fmla="*/ 2181537 h 2237474"/>
              <a:gd name="connsiteX166" fmla="*/ 520671 w 12192000"/>
              <a:gd name="connsiteY166" fmla="*/ 2180980 h 2237474"/>
              <a:gd name="connsiteX167" fmla="*/ 515024 w 12192000"/>
              <a:gd name="connsiteY167" fmla="*/ 2179258 h 2237474"/>
              <a:gd name="connsiteX168" fmla="*/ 512278 w 12192000"/>
              <a:gd name="connsiteY168" fmla="*/ 2176369 h 2237474"/>
              <a:gd name="connsiteX169" fmla="*/ 480419 w 12192000"/>
              <a:gd name="connsiteY169" fmla="*/ 2167807 h 2237474"/>
              <a:gd name="connsiteX170" fmla="*/ 413835 w 12192000"/>
              <a:gd name="connsiteY170" fmla="*/ 2156783 h 2237474"/>
              <a:gd name="connsiteX171" fmla="*/ 376513 w 12192000"/>
              <a:gd name="connsiteY171" fmla="*/ 2154014 h 2237474"/>
              <a:gd name="connsiteX172" fmla="*/ 273386 w 12192000"/>
              <a:gd name="connsiteY172" fmla="*/ 2142551 h 2237474"/>
              <a:gd name="connsiteX173" fmla="*/ 169207 w 12192000"/>
              <a:gd name="connsiteY173" fmla="*/ 2128100 h 2237474"/>
              <a:gd name="connsiteX174" fmla="*/ 93149 w 12192000"/>
              <a:gd name="connsiteY174" fmla="*/ 2105324 h 2237474"/>
              <a:gd name="connsiteX175" fmla="*/ 88109 w 12192000"/>
              <a:gd name="connsiteY175" fmla="*/ 2106704 h 2237474"/>
              <a:gd name="connsiteX176" fmla="*/ 80022 w 12192000"/>
              <a:gd name="connsiteY176" fmla="*/ 2107254 h 2237474"/>
              <a:gd name="connsiteX177" fmla="*/ 79717 w 12192000"/>
              <a:gd name="connsiteY177" fmla="*/ 2107046 h 2237474"/>
              <a:gd name="connsiteX178" fmla="*/ 72352 w 12192000"/>
              <a:gd name="connsiteY178" fmla="*/ 2107991 h 2237474"/>
              <a:gd name="connsiteX179" fmla="*/ 37645 w 12192000"/>
              <a:gd name="connsiteY179" fmla="*/ 2115401 h 2237474"/>
              <a:gd name="connsiteX180" fmla="*/ 4572 w 12192000"/>
              <a:gd name="connsiteY180" fmla="*/ 2111091 h 2237474"/>
              <a:gd name="connsiteX181" fmla="*/ 0 w 12192000"/>
              <a:gd name="connsiteY181" fmla="*/ 2110468 h 2237474"/>
              <a:gd name="connsiteX182" fmla="*/ 0 w 12192000"/>
              <a:gd name="connsiteY18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15525 w 12192000"/>
              <a:gd name="connsiteY124" fmla="*/ 1989708 h 2237474"/>
              <a:gd name="connsiteX125" fmla="*/ 2300792 w 12192000"/>
              <a:gd name="connsiteY125" fmla="*/ 1994290 h 2237474"/>
              <a:gd name="connsiteX126" fmla="*/ 2287219 w 12192000"/>
              <a:gd name="connsiteY126" fmla="*/ 1998750 h 2237474"/>
              <a:gd name="connsiteX127" fmla="*/ 2243069 w 12192000"/>
              <a:gd name="connsiteY127" fmla="*/ 2015111 h 2237474"/>
              <a:gd name="connsiteX128" fmla="*/ 2186609 w 12192000"/>
              <a:gd name="connsiteY128" fmla="*/ 2008263 h 2237474"/>
              <a:gd name="connsiteX129" fmla="*/ 2164831 w 12192000"/>
              <a:gd name="connsiteY129" fmla="*/ 2010143 h 2237474"/>
              <a:gd name="connsiteX130" fmla="*/ 2152836 w 12192000"/>
              <a:gd name="connsiteY130" fmla="*/ 2010048 h 2237474"/>
              <a:gd name="connsiteX131" fmla="*/ 2117102 w 12192000"/>
              <a:gd name="connsiteY131" fmla="*/ 2023004 h 2237474"/>
              <a:gd name="connsiteX132" fmla="*/ 2111935 w 12192000"/>
              <a:gd name="connsiteY132" fmla="*/ 2023163 h 2237474"/>
              <a:gd name="connsiteX133" fmla="*/ 2089991 w 12192000"/>
              <a:gd name="connsiteY133" fmla="*/ 2034193 h 2237474"/>
              <a:gd name="connsiteX134" fmla="*/ 2058061 w 12192000"/>
              <a:gd name="connsiteY134" fmla="*/ 2047942 h 2237474"/>
              <a:gd name="connsiteX135" fmla="*/ 2055737 w 12192000"/>
              <a:gd name="connsiteY135" fmla="*/ 2047704 h 2237474"/>
              <a:gd name="connsiteX136" fmla="*/ 2042244 w 12192000"/>
              <a:gd name="connsiteY136" fmla="*/ 2055560 h 2237474"/>
              <a:gd name="connsiteX137" fmla="*/ 1976224 w 12192000"/>
              <a:gd name="connsiteY137" fmla="*/ 2074257 h 2237474"/>
              <a:gd name="connsiteX138" fmla="*/ 1877728 w 12192000"/>
              <a:gd name="connsiteY138" fmla="*/ 2101004 h 2237474"/>
              <a:gd name="connsiteX139" fmla="*/ 1759056 w 12192000"/>
              <a:gd name="connsiteY139" fmla="*/ 2125608 h 2237474"/>
              <a:gd name="connsiteX140" fmla="*/ 1637948 w 12192000"/>
              <a:gd name="connsiteY140" fmla="*/ 2172597 h 2237474"/>
              <a:gd name="connsiteX141" fmla="*/ 1434549 w 12192000"/>
              <a:gd name="connsiteY141" fmla="*/ 2234522 h 2237474"/>
              <a:gd name="connsiteX142" fmla="*/ 1398481 w 12192000"/>
              <a:gd name="connsiteY142" fmla="*/ 2237074 h 2237474"/>
              <a:gd name="connsiteX143" fmla="*/ 1398407 w 12192000"/>
              <a:gd name="connsiteY143" fmla="*/ 2237095 h 2237474"/>
              <a:gd name="connsiteX144" fmla="*/ 1370962 w 12192000"/>
              <a:gd name="connsiteY144" fmla="*/ 2237474 h 2237474"/>
              <a:gd name="connsiteX145" fmla="*/ 1356367 w 12192000"/>
              <a:gd name="connsiteY145" fmla="*/ 2235089 h 2237474"/>
              <a:gd name="connsiteX146" fmla="*/ 1324828 w 12192000"/>
              <a:gd name="connsiteY146" fmla="*/ 2231968 h 2237474"/>
              <a:gd name="connsiteX147" fmla="*/ 1297744 w 12192000"/>
              <a:gd name="connsiteY147" fmla="*/ 2235849 h 2237474"/>
              <a:gd name="connsiteX148" fmla="*/ 1286236 w 12192000"/>
              <a:gd name="connsiteY148" fmla="*/ 2233135 h 2237474"/>
              <a:gd name="connsiteX149" fmla="*/ 1283504 w 12192000"/>
              <a:gd name="connsiteY149" fmla="*/ 2233797 h 2237474"/>
              <a:gd name="connsiteX150" fmla="*/ 1279765 w 12192000"/>
              <a:gd name="connsiteY150" fmla="*/ 2229639 h 2237474"/>
              <a:gd name="connsiteX151" fmla="*/ 1195347 w 12192000"/>
              <a:gd name="connsiteY151" fmla="*/ 2212354 h 2237474"/>
              <a:gd name="connsiteX152" fmla="*/ 970251 w 12192000"/>
              <a:gd name="connsiteY152" fmla="*/ 2221029 h 2237474"/>
              <a:gd name="connsiteX153" fmla="*/ 812914 w 12192000"/>
              <a:gd name="connsiteY153" fmla="*/ 2202752 h 2237474"/>
              <a:gd name="connsiteX154" fmla="*/ 800195 w 12192000"/>
              <a:gd name="connsiteY154" fmla="*/ 2209407 h 2237474"/>
              <a:gd name="connsiteX155" fmla="*/ 784978 w 12192000"/>
              <a:gd name="connsiteY155" fmla="*/ 2212360 h 2237474"/>
              <a:gd name="connsiteX156" fmla="*/ 681987 w 12192000"/>
              <a:gd name="connsiteY156" fmla="*/ 2216757 h 2237474"/>
              <a:gd name="connsiteX157" fmla="*/ 669923 w 12192000"/>
              <a:gd name="connsiteY157" fmla="*/ 2211682 h 2237474"/>
              <a:gd name="connsiteX158" fmla="*/ 648680 w 12192000"/>
              <a:gd name="connsiteY158" fmla="*/ 2206229 h 2237474"/>
              <a:gd name="connsiteX159" fmla="*/ 597225 w 12192000"/>
              <a:gd name="connsiteY159" fmla="*/ 2180999 h 2237474"/>
              <a:gd name="connsiteX160" fmla="*/ 558449 w 12192000"/>
              <a:gd name="connsiteY160" fmla="*/ 2182346 h 2237474"/>
              <a:gd name="connsiteX161" fmla="*/ 550517 w 12192000"/>
              <a:gd name="connsiteY161" fmla="*/ 2182060 h 2237474"/>
              <a:gd name="connsiteX162" fmla="*/ 550309 w 12192000"/>
              <a:gd name="connsiteY162" fmla="*/ 2181825 h 2237474"/>
              <a:gd name="connsiteX163" fmla="*/ 541836 w 12192000"/>
              <a:gd name="connsiteY163" fmla="*/ 2181063 h 2237474"/>
              <a:gd name="connsiteX164" fmla="*/ 536057 w 12192000"/>
              <a:gd name="connsiteY164" fmla="*/ 2181537 h 2237474"/>
              <a:gd name="connsiteX165" fmla="*/ 520671 w 12192000"/>
              <a:gd name="connsiteY165" fmla="*/ 2180980 h 2237474"/>
              <a:gd name="connsiteX166" fmla="*/ 515024 w 12192000"/>
              <a:gd name="connsiteY166" fmla="*/ 2179258 h 2237474"/>
              <a:gd name="connsiteX167" fmla="*/ 512278 w 12192000"/>
              <a:gd name="connsiteY167" fmla="*/ 2176369 h 2237474"/>
              <a:gd name="connsiteX168" fmla="*/ 480419 w 12192000"/>
              <a:gd name="connsiteY168" fmla="*/ 2167807 h 2237474"/>
              <a:gd name="connsiteX169" fmla="*/ 413835 w 12192000"/>
              <a:gd name="connsiteY169" fmla="*/ 2156783 h 2237474"/>
              <a:gd name="connsiteX170" fmla="*/ 376513 w 12192000"/>
              <a:gd name="connsiteY170" fmla="*/ 2154014 h 2237474"/>
              <a:gd name="connsiteX171" fmla="*/ 273386 w 12192000"/>
              <a:gd name="connsiteY171" fmla="*/ 2142551 h 2237474"/>
              <a:gd name="connsiteX172" fmla="*/ 169207 w 12192000"/>
              <a:gd name="connsiteY172" fmla="*/ 2128100 h 2237474"/>
              <a:gd name="connsiteX173" fmla="*/ 93149 w 12192000"/>
              <a:gd name="connsiteY173" fmla="*/ 2105324 h 2237474"/>
              <a:gd name="connsiteX174" fmla="*/ 88109 w 12192000"/>
              <a:gd name="connsiteY174" fmla="*/ 2106704 h 2237474"/>
              <a:gd name="connsiteX175" fmla="*/ 80022 w 12192000"/>
              <a:gd name="connsiteY175" fmla="*/ 2107254 h 2237474"/>
              <a:gd name="connsiteX176" fmla="*/ 79717 w 12192000"/>
              <a:gd name="connsiteY176" fmla="*/ 2107046 h 2237474"/>
              <a:gd name="connsiteX177" fmla="*/ 72352 w 12192000"/>
              <a:gd name="connsiteY177" fmla="*/ 2107991 h 2237474"/>
              <a:gd name="connsiteX178" fmla="*/ 37645 w 12192000"/>
              <a:gd name="connsiteY178" fmla="*/ 2115401 h 2237474"/>
              <a:gd name="connsiteX179" fmla="*/ 4572 w 12192000"/>
              <a:gd name="connsiteY179" fmla="*/ 2111091 h 2237474"/>
              <a:gd name="connsiteX180" fmla="*/ 0 w 12192000"/>
              <a:gd name="connsiteY180" fmla="*/ 2110468 h 2237474"/>
              <a:gd name="connsiteX181" fmla="*/ 0 w 12192000"/>
              <a:gd name="connsiteY18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300792 w 12192000"/>
              <a:gd name="connsiteY124" fmla="*/ 1994290 h 2237474"/>
              <a:gd name="connsiteX125" fmla="*/ 2287219 w 12192000"/>
              <a:gd name="connsiteY125" fmla="*/ 1998750 h 2237474"/>
              <a:gd name="connsiteX126" fmla="*/ 2243069 w 12192000"/>
              <a:gd name="connsiteY126" fmla="*/ 2015111 h 2237474"/>
              <a:gd name="connsiteX127" fmla="*/ 2186609 w 12192000"/>
              <a:gd name="connsiteY127" fmla="*/ 2008263 h 2237474"/>
              <a:gd name="connsiteX128" fmla="*/ 2164831 w 12192000"/>
              <a:gd name="connsiteY128" fmla="*/ 2010143 h 2237474"/>
              <a:gd name="connsiteX129" fmla="*/ 2152836 w 12192000"/>
              <a:gd name="connsiteY129" fmla="*/ 2010048 h 2237474"/>
              <a:gd name="connsiteX130" fmla="*/ 2117102 w 12192000"/>
              <a:gd name="connsiteY130" fmla="*/ 2023004 h 2237474"/>
              <a:gd name="connsiteX131" fmla="*/ 2111935 w 12192000"/>
              <a:gd name="connsiteY131" fmla="*/ 2023163 h 2237474"/>
              <a:gd name="connsiteX132" fmla="*/ 2089991 w 12192000"/>
              <a:gd name="connsiteY132" fmla="*/ 2034193 h 2237474"/>
              <a:gd name="connsiteX133" fmla="*/ 2058061 w 12192000"/>
              <a:gd name="connsiteY133" fmla="*/ 2047942 h 2237474"/>
              <a:gd name="connsiteX134" fmla="*/ 2055737 w 12192000"/>
              <a:gd name="connsiteY134" fmla="*/ 2047704 h 2237474"/>
              <a:gd name="connsiteX135" fmla="*/ 2042244 w 12192000"/>
              <a:gd name="connsiteY135" fmla="*/ 2055560 h 2237474"/>
              <a:gd name="connsiteX136" fmla="*/ 1976224 w 12192000"/>
              <a:gd name="connsiteY136" fmla="*/ 2074257 h 2237474"/>
              <a:gd name="connsiteX137" fmla="*/ 1877728 w 12192000"/>
              <a:gd name="connsiteY137" fmla="*/ 2101004 h 2237474"/>
              <a:gd name="connsiteX138" fmla="*/ 1759056 w 12192000"/>
              <a:gd name="connsiteY138" fmla="*/ 2125608 h 2237474"/>
              <a:gd name="connsiteX139" fmla="*/ 1637948 w 12192000"/>
              <a:gd name="connsiteY139" fmla="*/ 2172597 h 2237474"/>
              <a:gd name="connsiteX140" fmla="*/ 1434549 w 12192000"/>
              <a:gd name="connsiteY140" fmla="*/ 2234522 h 2237474"/>
              <a:gd name="connsiteX141" fmla="*/ 1398481 w 12192000"/>
              <a:gd name="connsiteY141" fmla="*/ 2237074 h 2237474"/>
              <a:gd name="connsiteX142" fmla="*/ 1398407 w 12192000"/>
              <a:gd name="connsiteY142" fmla="*/ 2237095 h 2237474"/>
              <a:gd name="connsiteX143" fmla="*/ 1370962 w 12192000"/>
              <a:gd name="connsiteY143" fmla="*/ 2237474 h 2237474"/>
              <a:gd name="connsiteX144" fmla="*/ 1356367 w 12192000"/>
              <a:gd name="connsiteY144" fmla="*/ 2235089 h 2237474"/>
              <a:gd name="connsiteX145" fmla="*/ 1324828 w 12192000"/>
              <a:gd name="connsiteY145" fmla="*/ 2231968 h 2237474"/>
              <a:gd name="connsiteX146" fmla="*/ 1297744 w 12192000"/>
              <a:gd name="connsiteY146" fmla="*/ 2235849 h 2237474"/>
              <a:gd name="connsiteX147" fmla="*/ 1286236 w 12192000"/>
              <a:gd name="connsiteY147" fmla="*/ 2233135 h 2237474"/>
              <a:gd name="connsiteX148" fmla="*/ 1283504 w 12192000"/>
              <a:gd name="connsiteY148" fmla="*/ 2233797 h 2237474"/>
              <a:gd name="connsiteX149" fmla="*/ 1279765 w 12192000"/>
              <a:gd name="connsiteY149" fmla="*/ 2229639 h 2237474"/>
              <a:gd name="connsiteX150" fmla="*/ 1195347 w 12192000"/>
              <a:gd name="connsiteY150" fmla="*/ 2212354 h 2237474"/>
              <a:gd name="connsiteX151" fmla="*/ 970251 w 12192000"/>
              <a:gd name="connsiteY151" fmla="*/ 2221029 h 2237474"/>
              <a:gd name="connsiteX152" fmla="*/ 812914 w 12192000"/>
              <a:gd name="connsiteY152" fmla="*/ 2202752 h 2237474"/>
              <a:gd name="connsiteX153" fmla="*/ 800195 w 12192000"/>
              <a:gd name="connsiteY153" fmla="*/ 2209407 h 2237474"/>
              <a:gd name="connsiteX154" fmla="*/ 784978 w 12192000"/>
              <a:gd name="connsiteY154" fmla="*/ 2212360 h 2237474"/>
              <a:gd name="connsiteX155" fmla="*/ 681987 w 12192000"/>
              <a:gd name="connsiteY155" fmla="*/ 2216757 h 2237474"/>
              <a:gd name="connsiteX156" fmla="*/ 669923 w 12192000"/>
              <a:gd name="connsiteY156" fmla="*/ 2211682 h 2237474"/>
              <a:gd name="connsiteX157" fmla="*/ 648680 w 12192000"/>
              <a:gd name="connsiteY157" fmla="*/ 2206229 h 2237474"/>
              <a:gd name="connsiteX158" fmla="*/ 597225 w 12192000"/>
              <a:gd name="connsiteY158" fmla="*/ 2180999 h 2237474"/>
              <a:gd name="connsiteX159" fmla="*/ 558449 w 12192000"/>
              <a:gd name="connsiteY159" fmla="*/ 2182346 h 2237474"/>
              <a:gd name="connsiteX160" fmla="*/ 550517 w 12192000"/>
              <a:gd name="connsiteY160" fmla="*/ 2182060 h 2237474"/>
              <a:gd name="connsiteX161" fmla="*/ 550309 w 12192000"/>
              <a:gd name="connsiteY161" fmla="*/ 2181825 h 2237474"/>
              <a:gd name="connsiteX162" fmla="*/ 541836 w 12192000"/>
              <a:gd name="connsiteY162" fmla="*/ 2181063 h 2237474"/>
              <a:gd name="connsiteX163" fmla="*/ 536057 w 12192000"/>
              <a:gd name="connsiteY163" fmla="*/ 2181537 h 2237474"/>
              <a:gd name="connsiteX164" fmla="*/ 520671 w 12192000"/>
              <a:gd name="connsiteY164" fmla="*/ 2180980 h 2237474"/>
              <a:gd name="connsiteX165" fmla="*/ 515024 w 12192000"/>
              <a:gd name="connsiteY165" fmla="*/ 2179258 h 2237474"/>
              <a:gd name="connsiteX166" fmla="*/ 512278 w 12192000"/>
              <a:gd name="connsiteY166" fmla="*/ 2176369 h 2237474"/>
              <a:gd name="connsiteX167" fmla="*/ 480419 w 12192000"/>
              <a:gd name="connsiteY167" fmla="*/ 2167807 h 2237474"/>
              <a:gd name="connsiteX168" fmla="*/ 413835 w 12192000"/>
              <a:gd name="connsiteY168" fmla="*/ 2156783 h 2237474"/>
              <a:gd name="connsiteX169" fmla="*/ 376513 w 12192000"/>
              <a:gd name="connsiteY169" fmla="*/ 2154014 h 2237474"/>
              <a:gd name="connsiteX170" fmla="*/ 273386 w 12192000"/>
              <a:gd name="connsiteY170" fmla="*/ 2142551 h 2237474"/>
              <a:gd name="connsiteX171" fmla="*/ 169207 w 12192000"/>
              <a:gd name="connsiteY171" fmla="*/ 2128100 h 2237474"/>
              <a:gd name="connsiteX172" fmla="*/ 93149 w 12192000"/>
              <a:gd name="connsiteY172" fmla="*/ 2105324 h 2237474"/>
              <a:gd name="connsiteX173" fmla="*/ 88109 w 12192000"/>
              <a:gd name="connsiteY173" fmla="*/ 2106704 h 2237474"/>
              <a:gd name="connsiteX174" fmla="*/ 80022 w 12192000"/>
              <a:gd name="connsiteY174" fmla="*/ 2107254 h 2237474"/>
              <a:gd name="connsiteX175" fmla="*/ 79717 w 12192000"/>
              <a:gd name="connsiteY175" fmla="*/ 2107046 h 2237474"/>
              <a:gd name="connsiteX176" fmla="*/ 72352 w 12192000"/>
              <a:gd name="connsiteY176" fmla="*/ 2107991 h 2237474"/>
              <a:gd name="connsiteX177" fmla="*/ 37645 w 12192000"/>
              <a:gd name="connsiteY177" fmla="*/ 2115401 h 2237474"/>
              <a:gd name="connsiteX178" fmla="*/ 4572 w 12192000"/>
              <a:gd name="connsiteY178" fmla="*/ 2111091 h 2237474"/>
              <a:gd name="connsiteX179" fmla="*/ 0 w 12192000"/>
              <a:gd name="connsiteY179" fmla="*/ 2110468 h 2237474"/>
              <a:gd name="connsiteX180" fmla="*/ 0 w 12192000"/>
              <a:gd name="connsiteY18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680597 w 12192000"/>
              <a:gd name="connsiteY120" fmla="*/ 1984996 h 2237474"/>
              <a:gd name="connsiteX121" fmla="*/ 2578178 w 12192000"/>
              <a:gd name="connsiteY121" fmla="*/ 1990531 h 2237474"/>
              <a:gd name="connsiteX122" fmla="*/ 2476147 w 12192000"/>
              <a:gd name="connsiteY122" fmla="*/ 1998305 h 2237474"/>
              <a:gd name="connsiteX123" fmla="*/ 2373568 w 12192000"/>
              <a:gd name="connsiteY123" fmla="*/ 2003219 h 2237474"/>
              <a:gd name="connsiteX124" fmla="*/ 2287219 w 12192000"/>
              <a:gd name="connsiteY124" fmla="*/ 1998750 h 2237474"/>
              <a:gd name="connsiteX125" fmla="*/ 2243069 w 12192000"/>
              <a:gd name="connsiteY125" fmla="*/ 2015111 h 2237474"/>
              <a:gd name="connsiteX126" fmla="*/ 2186609 w 12192000"/>
              <a:gd name="connsiteY126" fmla="*/ 2008263 h 2237474"/>
              <a:gd name="connsiteX127" fmla="*/ 2164831 w 12192000"/>
              <a:gd name="connsiteY127" fmla="*/ 2010143 h 2237474"/>
              <a:gd name="connsiteX128" fmla="*/ 2152836 w 12192000"/>
              <a:gd name="connsiteY128" fmla="*/ 2010048 h 2237474"/>
              <a:gd name="connsiteX129" fmla="*/ 2117102 w 12192000"/>
              <a:gd name="connsiteY129" fmla="*/ 2023004 h 2237474"/>
              <a:gd name="connsiteX130" fmla="*/ 2111935 w 12192000"/>
              <a:gd name="connsiteY130" fmla="*/ 2023163 h 2237474"/>
              <a:gd name="connsiteX131" fmla="*/ 2089991 w 12192000"/>
              <a:gd name="connsiteY131" fmla="*/ 2034193 h 2237474"/>
              <a:gd name="connsiteX132" fmla="*/ 2058061 w 12192000"/>
              <a:gd name="connsiteY132" fmla="*/ 2047942 h 2237474"/>
              <a:gd name="connsiteX133" fmla="*/ 2055737 w 12192000"/>
              <a:gd name="connsiteY133" fmla="*/ 2047704 h 2237474"/>
              <a:gd name="connsiteX134" fmla="*/ 2042244 w 12192000"/>
              <a:gd name="connsiteY134" fmla="*/ 2055560 h 2237474"/>
              <a:gd name="connsiteX135" fmla="*/ 1976224 w 12192000"/>
              <a:gd name="connsiteY135" fmla="*/ 2074257 h 2237474"/>
              <a:gd name="connsiteX136" fmla="*/ 1877728 w 12192000"/>
              <a:gd name="connsiteY136" fmla="*/ 2101004 h 2237474"/>
              <a:gd name="connsiteX137" fmla="*/ 1759056 w 12192000"/>
              <a:gd name="connsiteY137" fmla="*/ 2125608 h 2237474"/>
              <a:gd name="connsiteX138" fmla="*/ 1637948 w 12192000"/>
              <a:gd name="connsiteY138" fmla="*/ 2172597 h 2237474"/>
              <a:gd name="connsiteX139" fmla="*/ 1434549 w 12192000"/>
              <a:gd name="connsiteY139" fmla="*/ 2234522 h 2237474"/>
              <a:gd name="connsiteX140" fmla="*/ 1398481 w 12192000"/>
              <a:gd name="connsiteY140" fmla="*/ 2237074 h 2237474"/>
              <a:gd name="connsiteX141" fmla="*/ 1398407 w 12192000"/>
              <a:gd name="connsiteY141" fmla="*/ 2237095 h 2237474"/>
              <a:gd name="connsiteX142" fmla="*/ 1370962 w 12192000"/>
              <a:gd name="connsiteY142" fmla="*/ 2237474 h 2237474"/>
              <a:gd name="connsiteX143" fmla="*/ 1356367 w 12192000"/>
              <a:gd name="connsiteY143" fmla="*/ 2235089 h 2237474"/>
              <a:gd name="connsiteX144" fmla="*/ 1324828 w 12192000"/>
              <a:gd name="connsiteY144" fmla="*/ 2231968 h 2237474"/>
              <a:gd name="connsiteX145" fmla="*/ 1297744 w 12192000"/>
              <a:gd name="connsiteY145" fmla="*/ 2235849 h 2237474"/>
              <a:gd name="connsiteX146" fmla="*/ 1286236 w 12192000"/>
              <a:gd name="connsiteY146" fmla="*/ 2233135 h 2237474"/>
              <a:gd name="connsiteX147" fmla="*/ 1283504 w 12192000"/>
              <a:gd name="connsiteY147" fmla="*/ 2233797 h 2237474"/>
              <a:gd name="connsiteX148" fmla="*/ 1279765 w 12192000"/>
              <a:gd name="connsiteY148" fmla="*/ 2229639 h 2237474"/>
              <a:gd name="connsiteX149" fmla="*/ 1195347 w 12192000"/>
              <a:gd name="connsiteY149" fmla="*/ 2212354 h 2237474"/>
              <a:gd name="connsiteX150" fmla="*/ 970251 w 12192000"/>
              <a:gd name="connsiteY150" fmla="*/ 2221029 h 2237474"/>
              <a:gd name="connsiteX151" fmla="*/ 812914 w 12192000"/>
              <a:gd name="connsiteY151" fmla="*/ 2202752 h 2237474"/>
              <a:gd name="connsiteX152" fmla="*/ 800195 w 12192000"/>
              <a:gd name="connsiteY152" fmla="*/ 2209407 h 2237474"/>
              <a:gd name="connsiteX153" fmla="*/ 784978 w 12192000"/>
              <a:gd name="connsiteY153" fmla="*/ 2212360 h 2237474"/>
              <a:gd name="connsiteX154" fmla="*/ 681987 w 12192000"/>
              <a:gd name="connsiteY154" fmla="*/ 2216757 h 2237474"/>
              <a:gd name="connsiteX155" fmla="*/ 669923 w 12192000"/>
              <a:gd name="connsiteY155" fmla="*/ 2211682 h 2237474"/>
              <a:gd name="connsiteX156" fmla="*/ 648680 w 12192000"/>
              <a:gd name="connsiteY156" fmla="*/ 2206229 h 2237474"/>
              <a:gd name="connsiteX157" fmla="*/ 597225 w 12192000"/>
              <a:gd name="connsiteY157" fmla="*/ 2180999 h 2237474"/>
              <a:gd name="connsiteX158" fmla="*/ 558449 w 12192000"/>
              <a:gd name="connsiteY158" fmla="*/ 2182346 h 2237474"/>
              <a:gd name="connsiteX159" fmla="*/ 550517 w 12192000"/>
              <a:gd name="connsiteY159" fmla="*/ 2182060 h 2237474"/>
              <a:gd name="connsiteX160" fmla="*/ 550309 w 12192000"/>
              <a:gd name="connsiteY160" fmla="*/ 2181825 h 2237474"/>
              <a:gd name="connsiteX161" fmla="*/ 541836 w 12192000"/>
              <a:gd name="connsiteY161" fmla="*/ 2181063 h 2237474"/>
              <a:gd name="connsiteX162" fmla="*/ 536057 w 12192000"/>
              <a:gd name="connsiteY162" fmla="*/ 2181537 h 2237474"/>
              <a:gd name="connsiteX163" fmla="*/ 520671 w 12192000"/>
              <a:gd name="connsiteY163" fmla="*/ 2180980 h 2237474"/>
              <a:gd name="connsiteX164" fmla="*/ 515024 w 12192000"/>
              <a:gd name="connsiteY164" fmla="*/ 2179258 h 2237474"/>
              <a:gd name="connsiteX165" fmla="*/ 512278 w 12192000"/>
              <a:gd name="connsiteY165" fmla="*/ 2176369 h 2237474"/>
              <a:gd name="connsiteX166" fmla="*/ 480419 w 12192000"/>
              <a:gd name="connsiteY166" fmla="*/ 2167807 h 2237474"/>
              <a:gd name="connsiteX167" fmla="*/ 413835 w 12192000"/>
              <a:gd name="connsiteY167" fmla="*/ 2156783 h 2237474"/>
              <a:gd name="connsiteX168" fmla="*/ 376513 w 12192000"/>
              <a:gd name="connsiteY168" fmla="*/ 2154014 h 2237474"/>
              <a:gd name="connsiteX169" fmla="*/ 273386 w 12192000"/>
              <a:gd name="connsiteY169" fmla="*/ 2142551 h 2237474"/>
              <a:gd name="connsiteX170" fmla="*/ 169207 w 12192000"/>
              <a:gd name="connsiteY170" fmla="*/ 2128100 h 2237474"/>
              <a:gd name="connsiteX171" fmla="*/ 93149 w 12192000"/>
              <a:gd name="connsiteY171" fmla="*/ 2105324 h 2237474"/>
              <a:gd name="connsiteX172" fmla="*/ 88109 w 12192000"/>
              <a:gd name="connsiteY172" fmla="*/ 2106704 h 2237474"/>
              <a:gd name="connsiteX173" fmla="*/ 80022 w 12192000"/>
              <a:gd name="connsiteY173" fmla="*/ 2107254 h 2237474"/>
              <a:gd name="connsiteX174" fmla="*/ 79717 w 12192000"/>
              <a:gd name="connsiteY174" fmla="*/ 2107046 h 2237474"/>
              <a:gd name="connsiteX175" fmla="*/ 72352 w 12192000"/>
              <a:gd name="connsiteY175" fmla="*/ 2107991 h 2237474"/>
              <a:gd name="connsiteX176" fmla="*/ 37645 w 12192000"/>
              <a:gd name="connsiteY176" fmla="*/ 2115401 h 2237474"/>
              <a:gd name="connsiteX177" fmla="*/ 4572 w 12192000"/>
              <a:gd name="connsiteY177" fmla="*/ 2111091 h 2237474"/>
              <a:gd name="connsiteX178" fmla="*/ 0 w 12192000"/>
              <a:gd name="connsiteY178" fmla="*/ 2110468 h 2237474"/>
              <a:gd name="connsiteX179" fmla="*/ 0 w 12192000"/>
              <a:gd name="connsiteY17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96128 w 12192000"/>
              <a:gd name="connsiteY114" fmla="*/ 1976403 h 2237474"/>
              <a:gd name="connsiteX115" fmla="*/ 2756784 w 12192000"/>
              <a:gd name="connsiteY115" fmla="*/ 1985116 h 2237474"/>
              <a:gd name="connsiteX116" fmla="*/ 2748833 w 12192000"/>
              <a:gd name="connsiteY116" fmla="*/ 1986323 h 2237474"/>
              <a:gd name="connsiteX117" fmla="*/ 2748661 w 12192000"/>
              <a:gd name="connsiteY117" fmla="*/ 1986122 h 2237474"/>
              <a:gd name="connsiteX118" fmla="*/ 2718916 w 12192000"/>
              <a:gd name="connsiteY118" fmla="*/ 1990867 h 2237474"/>
              <a:gd name="connsiteX119" fmla="*/ 2713522 w 12192000"/>
              <a:gd name="connsiteY119" fmla="*/ 1990173 h 2237474"/>
              <a:gd name="connsiteX120" fmla="*/ 2578178 w 12192000"/>
              <a:gd name="connsiteY120" fmla="*/ 1990531 h 2237474"/>
              <a:gd name="connsiteX121" fmla="*/ 2476147 w 12192000"/>
              <a:gd name="connsiteY121" fmla="*/ 1998305 h 2237474"/>
              <a:gd name="connsiteX122" fmla="*/ 2373568 w 12192000"/>
              <a:gd name="connsiteY122" fmla="*/ 2003219 h 2237474"/>
              <a:gd name="connsiteX123" fmla="*/ 2287219 w 12192000"/>
              <a:gd name="connsiteY123" fmla="*/ 1998750 h 2237474"/>
              <a:gd name="connsiteX124" fmla="*/ 2243069 w 12192000"/>
              <a:gd name="connsiteY124" fmla="*/ 2015111 h 2237474"/>
              <a:gd name="connsiteX125" fmla="*/ 2186609 w 12192000"/>
              <a:gd name="connsiteY125" fmla="*/ 2008263 h 2237474"/>
              <a:gd name="connsiteX126" fmla="*/ 2164831 w 12192000"/>
              <a:gd name="connsiteY126" fmla="*/ 2010143 h 2237474"/>
              <a:gd name="connsiteX127" fmla="*/ 2152836 w 12192000"/>
              <a:gd name="connsiteY127" fmla="*/ 2010048 h 2237474"/>
              <a:gd name="connsiteX128" fmla="*/ 2117102 w 12192000"/>
              <a:gd name="connsiteY128" fmla="*/ 2023004 h 2237474"/>
              <a:gd name="connsiteX129" fmla="*/ 2111935 w 12192000"/>
              <a:gd name="connsiteY129" fmla="*/ 2023163 h 2237474"/>
              <a:gd name="connsiteX130" fmla="*/ 2089991 w 12192000"/>
              <a:gd name="connsiteY130" fmla="*/ 2034193 h 2237474"/>
              <a:gd name="connsiteX131" fmla="*/ 2058061 w 12192000"/>
              <a:gd name="connsiteY131" fmla="*/ 2047942 h 2237474"/>
              <a:gd name="connsiteX132" fmla="*/ 2055737 w 12192000"/>
              <a:gd name="connsiteY132" fmla="*/ 2047704 h 2237474"/>
              <a:gd name="connsiteX133" fmla="*/ 2042244 w 12192000"/>
              <a:gd name="connsiteY133" fmla="*/ 2055560 h 2237474"/>
              <a:gd name="connsiteX134" fmla="*/ 1976224 w 12192000"/>
              <a:gd name="connsiteY134" fmla="*/ 2074257 h 2237474"/>
              <a:gd name="connsiteX135" fmla="*/ 1877728 w 12192000"/>
              <a:gd name="connsiteY135" fmla="*/ 2101004 h 2237474"/>
              <a:gd name="connsiteX136" fmla="*/ 1759056 w 12192000"/>
              <a:gd name="connsiteY136" fmla="*/ 2125608 h 2237474"/>
              <a:gd name="connsiteX137" fmla="*/ 1637948 w 12192000"/>
              <a:gd name="connsiteY137" fmla="*/ 2172597 h 2237474"/>
              <a:gd name="connsiteX138" fmla="*/ 1434549 w 12192000"/>
              <a:gd name="connsiteY138" fmla="*/ 2234522 h 2237474"/>
              <a:gd name="connsiteX139" fmla="*/ 1398481 w 12192000"/>
              <a:gd name="connsiteY139" fmla="*/ 2237074 h 2237474"/>
              <a:gd name="connsiteX140" fmla="*/ 1398407 w 12192000"/>
              <a:gd name="connsiteY140" fmla="*/ 2237095 h 2237474"/>
              <a:gd name="connsiteX141" fmla="*/ 1370962 w 12192000"/>
              <a:gd name="connsiteY141" fmla="*/ 2237474 h 2237474"/>
              <a:gd name="connsiteX142" fmla="*/ 1356367 w 12192000"/>
              <a:gd name="connsiteY142" fmla="*/ 2235089 h 2237474"/>
              <a:gd name="connsiteX143" fmla="*/ 1324828 w 12192000"/>
              <a:gd name="connsiteY143" fmla="*/ 2231968 h 2237474"/>
              <a:gd name="connsiteX144" fmla="*/ 1297744 w 12192000"/>
              <a:gd name="connsiteY144" fmla="*/ 2235849 h 2237474"/>
              <a:gd name="connsiteX145" fmla="*/ 1286236 w 12192000"/>
              <a:gd name="connsiteY145" fmla="*/ 2233135 h 2237474"/>
              <a:gd name="connsiteX146" fmla="*/ 1283504 w 12192000"/>
              <a:gd name="connsiteY146" fmla="*/ 2233797 h 2237474"/>
              <a:gd name="connsiteX147" fmla="*/ 1279765 w 12192000"/>
              <a:gd name="connsiteY147" fmla="*/ 2229639 h 2237474"/>
              <a:gd name="connsiteX148" fmla="*/ 1195347 w 12192000"/>
              <a:gd name="connsiteY148" fmla="*/ 2212354 h 2237474"/>
              <a:gd name="connsiteX149" fmla="*/ 970251 w 12192000"/>
              <a:gd name="connsiteY149" fmla="*/ 2221029 h 2237474"/>
              <a:gd name="connsiteX150" fmla="*/ 812914 w 12192000"/>
              <a:gd name="connsiteY150" fmla="*/ 2202752 h 2237474"/>
              <a:gd name="connsiteX151" fmla="*/ 800195 w 12192000"/>
              <a:gd name="connsiteY151" fmla="*/ 2209407 h 2237474"/>
              <a:gd name="connsiteX152" fmla="*/ 784978 w 12192000"/>
              <a:gd name="connsiteY152" fmla="*/ 2212360 h 2237474"/>
              <a:gd name="connsiteX153" fmla="*/ 681987 w 12192000"/>
              <a:gd name="connsiteY153" fmla="*/ 2216757 h 2237474"/>
              <a:gd name="connsiteX154" fmla="*/ 669923 w 12192000"/>
              <a:gd name="connsiteY154" fmla="*/ 2211682 h 2237474"/>
              <a:gd name="connsiteX155" fmla="*/ 648680 w 12192000"/>
              <a:gd name="connsiteY155" fmla="*/ 2206229 h 2237474"/>
              <a:gd name="connsiteX156" fmla="*/ 597225 w 12192000"/>
              <a:gd name="connsiteY156" fmla="*/ 2180999 h 2237474"/>
              <a:gd name="connsiteX157" fmla="*/ 558449 w 12192000"/>
              <a:gd name="connsiteY157" fmla="*/ 2182346 h 2237474"/>
              <a:gd name="connsiteX158" fmla="*/ 550517 w 12192000"/>
              <a:gd name="connsiteY158" fmla="*/ 2182060 h 2237474"/>
              <a:gd name="connsiteX159" fmla="*/ 550309 w 12192000"/>
              <a:gd name="connsiteY159" fmla="*/ 2181825 h 2237474"/>
              <a:gd name="connsiteX160" fmla="*/ 541836 w 12192000"/>
              <a:gd name="connsiteY160" fmla="*/ 2181063 h 2237474"/>
              <a:gd name="connsiteX161" fmla="*/ 536057 w 12192000"/>
              <a:gd name="connsiteY161" fmla="*/ 2181537 h 2237474"/>
              <a:gd name="connsiteX162" fmla="*/ 520671 w 12192000"/>
              <a:gd name="connsiteY162" fmla="*/ 2180980 h 2237474"/>
              <a:gd name="connsiteX163" fmla="*/ 515024 w 12192000"/>
              <a:gd name="connsiteY163" fmla="*/ 2179258 h 2237474"/>
              <a:gd name="connsiteX164" fmla="*/ 512278 w 12192000"/>
              <a:gd name="connsiteY164" fmla="*/ 2176369 h 2237474"/>
              <a:gd name="connsiteX165" fmla="*/ 480419 w 12192000"/>
              <a:gd name="connsiteY165" fmla="*/ 2167807 h 2237474"/>
              <a:gd name="connsiteX166" fmla="*/ 413835 w 12192000"/>
              <a:gd name="connsiteY166" fmla="*/ 2156783 h 2237474"/>
              <a:gd name="connsiteX167" fmla="*/ 376513 w 12192000"/>
              <a:gd name="connsiteY167" fmla="*/ 2154014 h 2237474"/>
              <a:gd name="connsiteX168" fmla="*/ 273386 w 12192000"/>
              <a:gd name="connsiteY168" fmla="*/ 2142551 h 2237474"/>
              <a:gd name="connsiteX169" fmla="*/ 169207 w 12192000"/>
              <a:gd name="connsiteY169" fmla="*/ 2128100 h 2237474"/>
              <a:gd name="connsiteX170" fmla="*/ 93149 w 12192000"/>
              <a:gd name="connsiteY170" fmla="*/ 2105324 h 2237474"/>
              <a:gd name="connsiteX171" fmla="*/ 88109 w 12192000"/>
              <a:gd name="connsiteY171" fmla="*/ 2106704 h 2237474"/>
              <a:gd name="connsiteX172" fmla="*/ 80022 w 12192000"/>
              <a:gd name="connsiteY172" fmla="*/ 2107254 h 2237474"/>
              <a:gd name="connsiteX173" fmla="*/ 79717 w 12192000"/>
              <a:gd name="connsiteY173" fmla="*/ 2107046 h 2237474"/>
              <a:gd name="connsiteX174" fmla="*/ 72352 w 12192000"/>
              <a:gd name="connsiteY174" fmla="*/ 2107991 h 2237474"/>
              <a:gd name="connsiteX175" fmla="*/ 37645 w 12192000"/>
              <a:gd name="connsiteY175" fmla="*/ 2115401 h 2237474"/>
              <a:gd name="connsiteX176" fmla="*/ 4572 w 12192000"/>
              <a:gd name="connsiteY176" fmla="*/ 2111091 h 2237474"/>
              <a:gd name="connsiteX177" fmla="*/ 0 w 12192000"/>
              <a:gd name="connsiteY177" fmla="*/ 2110468 h 2237474"/>
              <a:gd name="connsiteX178" fmla="*/ 0 w 12192000"/>
              <a:gd name="connsiteY17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48833 w 12192000"/>
              <a:gd name="connsiteY115" fmla="*/ 1986323 h 2237474"/>
              <a:gd name="connsiteX116" fmla="*/ 2748661 w 12192000"/>
              <a:gd name="connsiteY116" fmla="*/ 1986122 h 2237474"/>
              <a:gd name="connsiteX117" fmla="*/ 2718916 w 12192000"/>
              <a:gd name="connsiteY117" fmla="*/ 1990867 h 2237474"/>
              <a:gd name="connsiteX118" fmla="*/ 2713522 w 12192000"/>
              <a:gd name="connsiteY118" fmla="*/ 1990173 h 2237474"/>
              <a:gd name="connsiteX119" fmla="*/ 2578178 w 12192000"/>
              <a:gd name="connsiteY119" fmla="*/ 1990531 h 2237474"/>
              <a:gd name="connsiteX120" fmla="*/ 2476147 w 12192000"/>
              <a:gd name="connsiteY120" fmla="*/ 1998305 h 2237474"/>
              <a:gd name="connsiteX121" fmla="*/ 2373568 w 12192000"/>
              <a:gd name="connsiteY121" fmla="*/ 2003219 h 2237474"/>
              <a:gd name="connsiteX122" fmla="*/ 2287219 w 12192000"/>
              <a:gd name="connsiteY122" fmla="*/ 1998750 h 2237474"/>
              <a:gd name="connsiteX123" fmla="*/ 2243069 w 12192000"/>
              <a:gd name="connsiteY123" fmla="*/ 2015111 h 2237474"/>
              <a:gd name="connsiteX124" fmla="*/ 2186609 w 12192000"/>
              <a:gd name="connsiteY124" fmla="*/ 2008263 h 2237474"/>
              <a:gd name="connsiteX125" fmla="*/ 2164831 w 12192000"/>
              <a:gd name="connsiteY125" fmla="*/ 2010143 h 2237474"/>
              <a:gd name="connsiteX126" fmla="*/ 2152836 w 12192000"/>
              <a:gd name="connsiteY126" fmla="*/ 2010048 h 2237474"/>
              <a:gd name="connsiteX127" fmla="*/ 2117102 w 12192000"/>
              <a:gd name="connsiteY127" fmla="*/ 2023004 h 2237474"/>
              <a:gd name="connsiteX128" fmla="*/ 2111935 w 12192000"/>
              <a:gd name="connsiteY128" fmla="*/ 2023163 h 2237474"/>
              <a:gd name="connsiteX129" fmla="*/ 2089991 w 12192000"/>
              <a:gd name="connsiteY129" fmla="*/ 2034193 h 2237474"/>
              <a:gd name="connsiteX130" fmla="*/ 2058061 w 12192000"/>
              <a:gd name="connsiteY130" fmla="*/ 2047942 h 2237474"/>
              <a:gd name="connsiteX131" fmla="*/ 2055737 w 12192000"/>
              <a:gd name="connsiteY131" fmla="*/ 2047704 h 2237474"/>
              <a:gd name="connsiteX132" fmla="*/ 2042244 w 12192000"/>
              <a:gd name="connsiteY132" fmla="*/ 2055560 h 2237474"/>
              <a:gd name="connsiteX133" fmla="*/ 1976224 w 12192000"/>
              <a:gd name="connsiteY133" fmla="*/ 2074257 h 2237474"/>
              <a:gd name="connsiteX134" fmla="*/ 1877728 w 12192000"/>
              <a:gd name="connsiteY134" fmla="*/ 2101004 h 2237474"/>
              <a:gd name="connsiteX135" fmla="*/ 1759056 w 12192000"/>
              <a:gd name="connsiteY135" fmla="*/ 2125608 h 2237474"/>
              <a:gd name="connsiteX136" fmla="*/ 1637948 w 12192000"/>
              <a:gd name="connsiteY136" fmla="*/ 2172597 h 2237474"/>
              <a:gd name="connsiteX137" fmla="*/ 1434549 w 12192000"/>
              <a:gd name="connsiteY137" fmla="*/ 2234522 h 2237474"/>
              <a:gd name="connsiteX138" fmla="*/ 1398481 w 12192000"/>
              <a:gd name="connsiteY138" fmla="*/ 2237074 h 2237474"/>
              <a:gd name="connsiteX139" fmla="*/ 1398407 w 12192000"/>
              <a:gd name="connsiteY139" fmla="*/ 2237095 h 2237474"/>
              <a:gd name="connsiteX140" fmla="*/ 1370962 w 12192000"/>
              <a:gd name="connsiteY140" fmla="*/ 2237474 h 2237474"/>
              <a:gd name="connsiteX141" fmla="*/ 1356367 w 12192000"/>
              <a:gd name="connsiteY141" fmla="*/ 2235089 h 2237474"/>
              <a:gd name="connsiteX142" fmla="*/ 1324828 w 12192000"/>
              <a:gd name="connsiteY142" fmla="*/ 2231968 h 2237474"/>
              <a:gd name="connsiteX143" fmla="*/ 1297744 w 12192000"/>
              <a:gd name="connsiteY143" fmla="*/ 2235849 h 2237474"/>
              <a:gd name="connsiteX144" fmla="*/ 1286236 w 12192000"/>
              <a:gd name="connsiteY144" fmla="*/ 2233135 h 2237474"/>
              <a:gd name="connsiteX145" fmla="*/ 1283504 w 12192000"/>
              <a:gd name="connsiteY145" fmla="*/ 2233797 h 2237474"/>
              <a:gd name="connsiteX146" fmla="*/ 1279765 w 12192000"/>
              <a:gd name="connsiteY146" fmla="*/ 2229639 h 2237474"/>
              <a:gd name="connsiteX147" fmla="*/ 1195347 w 12192000"/>
              <a:gd name="connsiteY147" fmla="*/ 2212354 h 2237474"/>
              <a:gd name="connsiteX148" fmla="*/ 970251 w 12192000"/>
              <a:gd name="connsiteY148" fmla="*/ 2221029 h 2237474"/>
              <a:gd name="connsiteX149" fmla="*/ 812914 w 12192000"/>
              <a:gd name="connsiteY149" fmla="*/ 2202752 h 2237474"/>
              <a:gd name="connsiteX150" fmla="*/ 800195 w 12192000"/>
              <a:gd name="connsiteY150" fmla="*/ 2209407 h 2237474"/>
              <a:gd name="connsiteX151" fmla="*/ 784978 w 12192000"/>
              <a:gd name="connsiteY151" fmla="*/ 2212360 h 2237474"/>
              <a:gd name="connsiteX152" fmla="*/ 681987 w 12192000"/>
              <a:gd name="connsiteY152" fmla="*/ 2216757 h 2237474"/>
              <a:gd name="connsiteX153" fmla="*/ 669923 w 12192000"/>
              <a:gd name="connsiteY153" fmla="*/ 2211682 h 2237474"/>
              <a:gd name="connsiteX154" fmla="*/ 648680 w 12192000"/>
              <a:gd name="connsiteY154" fmla="*/ 2206229 h 2237474"/>
              <a:gd name="connsiteX155" fmla="*/ 597225 w 12192000"/>
              <a:gd name="connsiteY155" fmla="*/ 2180999 h 2237474"/>
              <a:gd name="connsiteX156" fmla="*/ 558449 w 12192000"/>
              <a:gd name="connsiteY156" fmla="*/ 2182346 h 2237474"/>
              <a:gd name="connsiteX157" fmla="*/ 550517 w 12192000"/>
              <a:gd name="connsiteY157" fmla="*/ 2182060 h 2237474"/>
              <a:gd name="connsiteX158" fmla="*/ 550309 w 12192000"/>
              <a:gd name="connsiteY158" fmla="*/ 2181825 h 2237474"/>
              <a:gd name="connsiteX159" fmla="*/ 541836 w 12192000"/>
              <a:gd name="connsiteY159" fmla="*/ 2181063 h 2237474"/>
              <a:gd name="connsiteX160" fmla="*/ 536057 w 12192000"/>
              <a:gd name="connsiteY160" fmla="*/ 2181537 h 2237474"/>
              <a:gd name="connsiteX161" fmla="*/ 520671 w 12192000"/>
              <a:gd name="connsiteY161" fmla="*/ 2180980 h 2237474"/>
              <a:gd name="connsiteX162" fmla="*/ 515024 w 12192000"/>
              <a:gd name="connsiteY162" fmla="*/ 2179258 h 2237474"/>
              <a:gd name="connsiteX163" fmla="*/ 512278 w 12192000"/>
              <a:gd name="connsiteY163" fmla="*/ 2176369 h 2237474"/>
              <a:gd name="connsiteX164" fmla="*/ 480419 w 12192000"/>
              <a:gd name="connsiteY164" fmla="*/ 2167807 h 2237474"/>
              <a:gd name="connsiteX165" fmla="*/ 413835 w 12192000"/>
              <a:gd name="connsiteY165" fmla="*/ 2156783 h 2237474"/>
              <a:gd name="connsiteX166" fmla="*/ 376513 w 12192000"/>
              <a:gd name="connsiteY166" fmla="*/ 2154014 h 2237474"/>
              <a:gd name="connsiteX167" fmla="*/ 273386 w 12192000"/>
              <a:gd name="connsiteY167" fmla="*/ 2142551 h 2237474"/>
              <a:gd name="connsiteX168" fmla="*/ 169207 w 12192000"/>
              <a:gd name="connsiteY168" fmla="*/ 2128100 h 2237474"/>
              <a:gd name="connsiteX169" fmla="*/ 93149 w 12192000"/>
              <a:gd name="connsiteY169" fmla="*/ 2105324 h 2237474"/>
              <a:gd name="connsiteX170" fmla="*/ 88109 w 12192000"/>
              <a:gd name="connsiteY170" fmla="*/ 2106704 h 2237474"/>
              <a:gd name="connsiteX171" fmla="*/ 80022 w 12192000"/>
              <a:gd name="connsiteY171" fmla="*/ 2107254 h 2237474"/>
              <a:gd name="connsiteX172" fmla="*/ 79717 w 12192000"/>
              <a:gd name="connsiteY172" fmla="*/ 2107046 h 2237474"/>
              <a:gd name="connsiteX173" fmla="*/ 72352 w 12192000"/>
              <a:gd name="connsiteY173" fmla="*/ 2107991 h 2237474"/>
              <a:gd name="connsiteX174" fmla="*/ 37645 w 12192000"/>
              <a:gd name="connsiteY174" fmla="*/ 2115401 h 2237474"/>
              <a:gd name="connsiteX175" fmla="*/ 4572 w 12192000"/>
              <a:gd name="connsiteY175" fmla="*/ 2111091 h 2237474"/>
              <a:gd name="connsiteX176" fmla="*/ 0 w 12192000"/>
              <a:gd name="connsiteY176" fmla="*/ 2110468 h 2237474"/>
              <a:gd name="connsiteX177" fmla="*/ 0 w 12192000"/>
              <a:gd name="connsiteY17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48833 w 12192000"/>
              <a:gd name="connsiteY115" fmla="*/ 1986323 h 2237474"/>
              <a:gd name="connsiteX116" fmla="*/ 2718916 w 12192000"/>
              <a:gd name="connsiteY116" fmla="*/ 1990867 h 2237474"/>
              <a:gd name="connsiteX117" fmla="*/ 2713522 w 12192000"/>
              <a:gd name="connsiteY117" fmla="*/ 1990173 h 2237474"/>
              <a:gd name="connsiteX118" fmla="*/ 2578178 w 12192000"/>
              <a:gd name="connsiteY118" fmla="*/ 1990531 h 2237474"/>
              <a:gd name="connsiteX119" fmla="*/ 2476147 w 12192000"/>
              <a:gd name="connsiteY119" fmla="*/ 1998305 h 2237474"/>
              <a:gd name="connsiteX120" fmla="*/ 2373568 w 12192000"/>
              <a:gd name="connsiteY120" fmla="*/ 2003219 h 2237474"/>
              <a:gd name="connsiteX121" fmla="*/ 2287219 w 12192000"/>
              <a:gd name="connsiteY121" fmla="*/ 1998750 h 2237474"/>
              <a:gd name="connsiteX122" fmla="*/ 2243069 w 12192000"/>
              <a:gd name="connsiteY122" fmla="*/ 2015111 h 2237474"/>
              <a:gd name="connsiteX123" fmla="*/ 2186609 w 12192000"/>
              <a:gd name="connsiteY123" fmla="*/ 2008263 h 2237474"/>
              <a:gd name="connsiteX124" fmla="*/ 2164831 w 12192000"/>
              <a:gd name="connsiteY124" fmla="*/ 2010143 h 2237474"/>
              <a:gd name="connsiteX125" fmla="*/ 2152836 w 12192000"/>
              <a:gd name="connsiteY125" fmla="*/ 2010048 h 2237474"/>
              <a:gd name="connsiteX126" fmla="*/ 2117102 w 12192000"/>
              <a:gd name="connsiteY126" fmla="*/ 2023004 h 2237474"/>
              <a:gd name="connsiteX127" fmla="*/ 2111935 w 12192000"/>
              <a:gd name="connsiteY127" fmla="*/ 2023163 h 2237474"/>
              <a:gd name="connsiteX128" fmla="*/ 2089991 w 12192000"/>
              <a:gd name="connsiteY128" fmla="*/ 2034193 h 2237474"/>
              <a:gd name="connsiteX129" fmla="*/ 2058061 w 12192000"/>
              <a:gd name="connsiteY129" fmla="*/ 2047942 h 2237474"/>
              <a:gd name="connsiteX130" fmla="*/ 2055737 w 12192000"/>
              <a:gd name="connsiteY130" fmla="*/ 2047704 h 2237474"/>
              <a:gd name="connsiteX131" fmla="*/ 2042244 w 12192000"/>
              <a:gd name="connsiteY131" fmla="*/ 2055560 h 2237474"/>
              <a:gd name="connsiteX132" fmla="*/ 1976224 w 12192000"/>
              <a:gd name="connsiteY132" fmla="*/ 2074257 h 2237474"/>
              <a:gd name="connsiteX133" fmla="*/ 1877728 w 12192000"/>
              <a:gd name="connsiteY133" fmla="*/ 2101004 h 2237474"/>
              <a:gd name="connsiteX134" fmla="*/ 1759056 w 12192000"/>
              <a:gd name="connsiteY134" fmla="*/ 2125608 h 2237474"/>
              <a:gd name="connsiteX135" fmla="*/ 1637948 w 12192000"/>
              <a:gd name="connsiteY135" fmla="*/ 2172597 h 2237474"/>
              <a:gd name="connsiteX136" fmla="*/ 1434549 w 12192000"/>
              <a:gd name="connsiteY136" fmla="*/ 2234522 h 2237474"/>
              <a:gd name="connsiteX137" fmla="*/ 1398481 w 12192000"/>
              <a:gd name="connsiteY137" fmla="*/ 2237074 h 2237474"/>
              <a:gd name="connsiteX138" fmla="*/ 1398407 w 12192000"/>
              <a:gd name="connsiteY138" fmla="*/ 2237095 h 2237474"/>
              <a:gd name="connsiteX139" fmla="*/ 1370962 w 12192000"/>
              <a:gd name="connsiteY139" fmla="*/ 2237474 h 2237474"/>
              <a:gd name="connsiteX140" fmla="*/ 1356367 w 12192000"/>
              <a:gd name="connsiteY140" fmla="*/ 2235089 h 2237474"/>
              <a:gd name="connsiteX141" fmla="*/ 1324828 w 12192000"/>
              <a:gd name="connsiteY141" fmla="*/ 2231968 h 2237474"/>
              <a:gd name="connsiteX142" fmla="*/ 1297744 w 12192000"/>
              <a:gd name="connsiteY142" fmla="*/ 2235849 h 2237474"/>
              <a:gd name="connsiteX143" fmla="*/ 1286236 w 12192000"/>
              <a:gd name="connsiteY143" fmla="*/ 2233135 h 2237474"/>
              <a:gd name="connsiteX144" fmla="*/ 1283504 w 12192000"/>
              <a:gd name="connsiteY144" fmla="*/ 2233797 h 2237474"/>
              <a:gd name="connsiteX145" fmla="*/ 1279765 w 12192000"/>
              <a:gd name="connsiteY145" fmla="*/ 2229639 h 2237474"/>
              <a:gd name="connsiteX146" fmla="*/ 1195347 w 12192000"/>
              <a:gd name="connsiteY146" fmla="*/ 2212354 h 2237474"/>
              <a:gd name="connsiteX147" fmla="*/ 970251 w 12192000"/>
              <a:gd name="connsiteY147" fmla="*/ 2221029 h 2237474"/>
              <a:gd name="connsiteX148" fmla="*/ 812914 w 12192000"/>
              <a:gd name="connsiteY148" fmla="*/ 2202752 h 2237474"/>
              <a:gd name="connsiteX149" fmla="*/ 800195 w 12192000"/>
              <a:gd name="connsiteY149" fmla="*/ 2209407 h 2237474"/>
              <a:gd name="connsiteX150" fmla="*/ 784978 w 12192000"/>
              <a:gd name="connsiteY150" fmla="*/ 2212360 h 2237474"/>
              <a:gd name="connsiteX151" fmla="*/ 681987 w 12192000"/>
              <a:gd name="connsiteY151" fmla="*/ 2216757 h 2237474"/>
              <a:gd name="connsiteX152" fmla="*/ 669923 w 12192000"/>
              <a:gd name="connsiteY152" fmla="*/ 2211682 h 2237474"/>
              <a:gd name="connsiteX153" fmla="*/ 648680 w 12192000"/>
              <a:gd name="connsiteY153" fmla="*/ 2206229 h 2237474"/>
              <a:gd name="connsiteX154" fmla="*/ 597225 w 12192000"/>
              <a:gd name="connsiteY154" fmla="*/ 2180999 h 2237474"/>
              <a:gd name="connsiteX155" fmla="*/ 558449 w 12192000"/>
              <a:gd name="connsiteY155" fmla="*/ 2182346 h 2237474"/>
              <a:gd name="connsiteX156" fmla="*/ 550517 w 12192000"/>
              <a:gd name="connsiteY156" fmla="*/ 2182060 h 2237474"/>
              <a:gd name="connsiteX157" fmla="*/ 550309 w 12192000"/>
              <a:gd name="connsiteY157" fmla="*/ 2181825 h 2237474"/>
              <a:gd name="connsiteX158" fmla="*/ 541836 w 12192000"/>
              <a:gd name="connsiteY158" fmla="*/ 2181063 h 2237474"/>
              <a:gd name="connsiteX159" fmla="*/ 536057 w 12192000"/>
              <a:gd name="connsiteY159" fmla="*/ 2181537 h 2237474"/>
              <a:gd name="connsiteX160" fmla="*/ 520671 w 12192000"/>
              <a:gd name="connsiteY160" fmla="*/ 2180980 h 2237474"/>
              <a:gd name="connsiteX161" fmla="*/ 515024 w 12192000"/>
              <a:gd name="connsiteY161" fmla="*/ 2179258 h 2237474"/>
              <a:gd name="connsiteX162" fmla="*/ 512278 w 12192000"/>
              <a:gd name="connsiteY162" fmla="*/ 2176369 h 2237474"/>
              <a:gd name="connsiteX163" fmla="*/ 480419 w 12192000"/>
              <a:gd name="connsiteY163" fmla="*/ 2167807 h 2237474"/>
              <a:gd name="connsiteX164" fmla="*/ 413835 w 12192000"/>
              <a:gd name="connsiteY164" fmla="*/ 2156783 h 2237474"/>
              <a:gd name="connsiteX165" fmla="*/ 376513 w 12192000"/>
              <a:gd name="connsiteY165" fmla="*/ 2154014 h 2237474"/>
              <a:gd name="connsiteX166" fmla="*/ 273386 w 12192000"/>
              <a:gd name="connsiteY166" fmla="*/ 2142551 h 2237474"/>
              <a:gd name="connsiteX167" fmla="*/ 169207 w 12192000"/>
              <a:gd name="connsiteY167" fmla="*/ 2128100 h 2237474"/>
              <a:gd name="connsiteX168" fmla="*/ 93149 w 12192000"/>
              <a:gd name="connsiteY168" fmla="*/ 2105324 h 2237474"/>
              <a:gd name="connsiteX169" fmla="*/ 88109 w 12192000"/>
              <a:gd name="connsiteY169" fmla="*/ 2106704 h 2237474"/>
              <a:gd name="connsiteX170" fmla="*/ 80022 w 12192000"/>
              <a:gd name="connsiteY170" fmla="*/ 2107254 h 2237474"/>
              <a:gd name="connsiteX171" fmla="*/ 79717 w 12192000"/>
              <a:gd name="connsiteY171" fmla="*/ 2107046 h 2237474"/>
              <a:gd name="connsiteX172" fmla="*/ 72352 w 12192000"/>
              <a:gd name="connsiteY172" fmla="*/ 2107991 h 2237474"/>
              <a:gd name="connsiteX173" fmla="*/ 37645 w 12192000"/>
              <a:gd name="connsiteY173" fmla="*/ 2115401 h 2237474"/>
              <a:gd name="connsiteX174" fmla="*/ 4572 w 12192000"/>
              <a:gd name="connsiteY174" fmla="*/ 2111091 h 2237474"/>
              <a:gd name="connsiteX175" fmla="*/ 0 w 12192000"/>
              <a:gd name="connsiteY175" fmla="*/ 2110468 h 2237474"/>
              <a:gd name="connsiteX176" fmla="*/ 0 w 12192000"/>
              <a:gd name="connsiteY17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56784 w 12192000"/>
              <a:gd name="connsiteY114" fmla="*/ 1985116 h 2237474"/>
              <a:gd name="connsiteX115" fmla="*/ 2718916 w 12192000"/>
              <a:gd name="connsiteY115" fmla="*/ 1990867 h 2237474"/>
              <a:gd name="connsiteX116" fmla="*/ 2713522 w 12192000"/>
              <a:gd name="connsiteY116" fmla="*/ 1990173 h 2237474"/>
              <a:gd name="connsiteX117" fmla="*/ 2578178 w 12192000"/>
              <a:gd name="connsiteY117" fmla="*/ 1990531 h 2237474"/>
              <a:gd name="connsiteX118" fmla="*/ 2476147 w 12192000"/>
              <a:gd name="connsiteY118" fmla="*/ 1998305 h 2237474"/>
              <a:gd name="connsiteX119" fmla="*/ 2373568 w 12192000"/>
              <a:gd name="connsiteY119" fmla="*/ 2003219 h 2237474"/>
              <a:gd name="connsiteX120" fmla="*/ 2287219 w 12192000"/>
              <a:gd name="connsiteY120" fmla="*/ 1998750 h 2237474"/>
              <a:gd name="connsiteX121" fmla="*/ 2243069 w 12192000"/>
              <a:gd name="connsiteY121" fmla="*/ 2015111 h 2237474"/>
              <a:gd name="connsiteX122" fmla="*/ 2186609 w 12192000"/>
              <a:gd name="connsiteY122" fmla="*/ 2008263 h 2237474"/>
              <a:gd name="connsiteX123" fmla="*/ 2164831 w 12192000"/>
              <a:gd name="connsiteY123" fmla="*/ 2010143 h 2237474"/>
              <a:gd name="connsiteX124" fmla="*/ 2152836 w 12192000"/>
              <a:gd name="connsiteY124" fmla="*/ 2010048 h 2237474"/>
              <a:gd name="connsiteX125" fmla="*/ 2117102 w 12192000"/>
              <a:gd name="connsiteY125" fmla="*/ 2023004 h 2237474"/>
              <a:gd name="connsiteX126" fmla="*/ 2111935 w 12192000"/>
              <a:gd name="connsiteY126" fmla="*/ 2023163 h 2237474"/>
              <a:gd name="connsiteX127" fmla="*/ 2089991 w 12192000"/>
              <a:gd name="connsiteY127" fmla="*/ 2034193 h 2237474"/>
              <a:gd name="connsiteX128" fmla="*/ 2058061 w 12192000"/>
              <a:gd name="connsiteY128" fmla="*/ 2047942 h 2237474"/>
              <a:gd name="connsiteX129" fmla="*/ 2055737 w 12192000"/>
              <a:gd name="connsiteY129" fmla="*/ 2047704 h 2237474"/>
              <a:gd name="connsiteX130" fmla="*/ 2042244 w 12192000"/>
              <a:gd name="connsiteY130" fmla="*/ 2055560 h 2237474"/>
              <a:gd name="connsiteX131" fmla="*/ 1976224 w 12192000"/>
              <a:gd name="connsiteY131" fmla="*/ 2074257 h 2237474"/>
              <a:gd name="connsiteX132" fmla="*/ 1877728 w 12192000"/>
              <a:gd name="connsiteY132" fmla="*/ 2101004 h 2237474"/>
              <a:gd name="connsiteX133" fmla="*/ 1759056 w 12192000"/>
              <a:gd name="connsiteY133" fmla="*/ 2125608 h 2237474"/>
              <a:gd name="connsiteX134" fmla="*/ 1637948 w 12192000"/>
              <a:gd name="connsiteY134" fmla="*/ 2172597 h 2237474"/>
              <a:gd name="connsiteX135" fmla="*/ 1434549 w 12192000"/>
              <a:gd name="connsiteY135" fmla="*/ 2234522 h 2237474"/>
              <a:gd name="connsiteX136" fmla="*/ 1398481 w 12192000"/>
              <a:gd name="connsiteY136" fmla="*/ 2237074 h 2237474"/>
              <a:gd name="connsiteX137" fmla="*/ 1398407 w 12192000"/>
              <a:gd name="connsiteY137" fmla="*/ 2237095 h 2237474"/>
              <a:gd name="connsiteX138" fmla="*/ 1370962 w 12192000"/>
              <a:gd name="connsiteY138" fmla="*/ 2237474 h 2237474"/>
              <a:gd name="connsiteX139" fmla="*/ 1356367 w 12192000"/>
              <a:gd name="connsiteY139" fmla="*/ 2235089 h 2237474"/>
              <a:gd name="connsiteX140" fmla="*/ 1324828 w 12192000"/>
              <a:gd name="connsiteY140" fmla="*/ 2231968 h 2237474"/>
              <a:gd name="connsiteX141" fmla="*/ 1297744 w 12192000"/>
              <a:gd name="connsiteY141" fmla="*/ 2235849 h 2237474"/>
              <a:gd name="connsiteX142" fmla="*/ 1286236 w 12192000"/>
              <a:gd name="connsiteY142" fmla="*/ 2233135 h 2237474"/>
              <a:gd name="connsiteX143" fmla="*/ 1283504 w 12192000"/>
              <a:gd name="connsiteY143" fmla="*/ 2233797 h 2237474"/>
              <a:gd name="connsiteX144" fmla="*/ 1279765 w 12192000"/>
              <a:gd name="connsiteY144" fmla="*/ 2229639 h 2237474"/>
              <a:gd name="connsiteX145" fmla="*/ 1195347 w 12192000"/>
              <a:gd name="connsiteY145" fmla="*/ 2212354 h 2237474"/>
              <a:gd name="connsiteX146" fmla="*/ 970251 w 12192000"/>
              <a:gd name="connsiteY146" fmla="*/ 2221029 h 2237474"/>
              <a:gd name="connsiteX147" fmla="*/ 812914 w 12192000"/>
              <a:gd name="connsiteY147" fmla="*/ 2202752 h 2237474"/>
              <a:gd name="connsiteX148" fmla="*/ 800195 w 12192000"/>
              <a:gd name="connsiteY148" fmla="*/ 2209407 h 2237474"/>
              <a:gd name="connsiteX149" fmla="*/ 784978 w 12192000"/>
              <a:gd name="connsiteY149" fmla="*/ 2212360 h 2237474"/>
              <a:gd name="connsiteX150" fmla="*/ 681987 w 12192000"/>
              <a:gd name="connsiteY150" fmla="*/ 2216757 h 2237474"/>
              <a:gd name="connsiteX151" fmla="*/ 669923 w 12192000"/>
              <a:gd name="connsiteY151" fmla="*/ 2211682 h 2237474"/>
              <a:gd name="connsiteX152" fmla="*/ 648680 w 12192000"/>
              <a:gd name="connsiteY152" fmla="*/ 2206229 h 2237474"/>
              <a:gd name="connsiteX153" fmla="*/ 597225 w 12192000"/>
              <a:gd name="connsiteY153" fmla="*/ 2180999 h 2237474"/>
              <a:gd name="connsiteX154" fmla="*/ 558449 w 12192000"/>
              <a:gd name="connsiteY154" fmla="*/ 2182346 h 2237474"/>
              <a:gd name="connsiteX155" fmla="*/ 550517 w 12192000"/>
              <a:gd name="connsiteY155" fmla="*/ 2182060 h 2237474"/>
              <a:gd name="connsiteX156" fmla="*/ 550309 w 12192000"/>
              <a:gd name="connsiteY156" fmla="*/ 2181825 h 2237474"/>
              <a:gd name="connsiteX157" fmla="*/ 541836 w 12192000"/>
              <a:gd name="connsiteY157" fmla="*/ 2181063 h 2237474"/>
              <a:gd name="connsiteX158" fmla="*/ 536057 w 12192000"/>
              <a:gd name="connsiteY158" fmla="*/ 2181537 h 2237474"/>
              <a:gd name="connsiteX159" fmla="*/ 520671 w 12192000"/>
              <a:gd name="connsiteY159" fmla="*/ 2180980 h 2237474"/>
              <a:gd name="connsiteX160" fmla="*/ 515024 w 12192000"/>
              <a:gd name="connsiteY160" fmla="*/ 2179258 h 2237474"/>
              <a:gd name="connsiteX161" fmla="*/ 512278 w 12192000"/>
              <a:gd name="connsiteY161" fmla="*/ 2176369 h 2237474"/>
              <a:gd name="connsiteX162" fmla="*/ 480419 w 12192000"/>
              <a:gd name="connsiteY162" fmla="*/ 2167807 h 2237474"/>
              <a:gd name="connsiteX163" fmla="*/ 413835 w 12192000"/>
              <a:gd name="connsiteY163" fmla="*/ 2156783 h 2237474"/>
              <a:gd name="connsiteX164" fmla="*/ 376513 w 12192000"/>
              <a:gd name="connsiteY164" fmla="*/ 2154014 h 2237474"/>
              <a:gd name="connsiteX165" fmla="*/ 273386 w 12192000"/>
              <a:gd name="connsiteY165" fmla="*/ 2142551 h 2237474"/>
              <a:gd name="connsiteX166" fmla="*/ 169207 w 12192000"/>
              <a:gd name="connsiteY166" fmla="*/ 2128100 h 2237474"/>
              <a:gd name="connsiteX167" fmla="*/ 93149 w 12192000"/>
              <a:gd name="connsiteY167" fmla="*/ 2105324 h 2237474"/>
              <a:gd name="connsiteX168" fmla="*/ 88109 w 12192000"/>
              <a:gd name="connsiteY168" fmla="*/ 2106704 h 2237474"/>
              <a:gd name="connsiteX169" fmla="*/ 80022 w 12192000"/>
              <a:gd name="connsiteY169" fmla="*/ 2107254 h 2237474"/>
              <a:gd name="connsiteX170" fmla="*/ 79717 w 12192000"/>
              <a:gd name="connsiteY170" fmla="*/ 2107046 h 2237474"/>
              <a:gd name="connsiteX171" fmla="*/ 72352 w 12192000"/>
              <a:gd name="connsiteY171" fmla="*/ 2107991 h 2237474"/>
              <a:gd name="connsiteX172" fmla="*/ 37645 w 12192000"/>
              <a:gd name="connsiteY172" fmla="*/ 2115401 h 2237474"/>
              <a:gd name="connsiteX173" fmla="*/ 4572 w 12192000"/>
              <a:gd name="connsiteY173" fmla="*/ 2111091 h 2237474"/>
              <a:gd name="connsiteX174" fmla="*/ 0 w 12192000"/>
              <a:gd name="connsiteY174" fmla="*/ 2110468 h 2237474"/>
              <a:gd name="connsiteX175" fmla="*/ 0 w 12192000"/>
              <a:gd name="connsiteY17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86236 w 12192000"/>
              <a:gd name="connsiteY141" fmla="*/ 2233135 h 2237474"/>
              <a:gd name="connsiteX142" fmla="*/ 1283504 w 12192000"/>
              <a:gd name="connsiteY142" fmla="*/ 2233797 h 2237474"/>
              <a:gd name="connsiteX143" fmla="*/ 1279765 w 12192000"/>
              <a:gd name="connsiteY143" fmla="*/ 2229639 h 2237474"/>
              <a:gd name="connsiteX144" fmla="*/ 1195347 w 12192000"/>
              <a:gd name="connsiteY144" fmla="*/ 2212354 h 2237474"/>
              <a:gd name="connsiteX145" fmla="*/ 970251 w 12192000"/>
              <a:gd name="connsiteY145" fmla="*/ 2221029 h 2237474"/>
              <a:gd name="connsiteX146" fmla="*/ 812914 w 12192000"/>
              <a:gd name="connsiteY146" fmla="*/ 2202752 h 2237474"/>
              <a:gd name="connsiteX147" fmla="*/ 800195 w 12192000"/>
              <a:gd name="connsiteY147" fmla="*/ 2209407 h 2237474"/>
              <a:gd name="connsiteX148" fmla="*/ 784978 w 12192000"/>
              <a:gd name="connsiteY148" fmla="*/ 2212360 h 2237474"/>
              <a:gd name="connsiteX149" fmla="*/ 681987 w 12192000"/>
              <a:gd name="connsiteY149" fmla="*/ 2216757 h 2237474"/>
              <a:gd name="connsiteX150" fmla="*/ 669923 w 12192000"/>
              <a:gd name="connsiteY150" fmla="*/ 2211682 h 2237474"/>
              <a:gd name="connsiteX151" fmla="*/ 648680 w 12192000"/>
              <a:gd name="connsiteY151" fmla="*/ 2206229 h 2237474"/>
              <a:gd name="connsiteX152" fmla="*/ 597225 w 12192000"/>
              <a:gd name="connsiteY152" fmla="*/ 2180999 h 2237474"/>
              <a:gd name="connsiteX153" fmla="*/ 558449 w 12192000"/>
              <a:gd name="connsiteY153" fmla="*/ 2182346 h 2237474"/>
              <a:gd name="connsiteX154" fmla="*/ 550517 w 12192000"/>
              <a:gd name="connsiteY154" fmla="*/ 2182060 h 2237474"/>
              <a:gd name="connsiteX155" fmla="*/ 550309 w 12192000"/>
              <a:gd name="connsiteY155" fmla="*/ 2181825 h 2237474"/>
              <a:gd name="connsiteX156" fmla="*/ 541836 w 12192000"/>
              <a:gd name="connsiteY156" fmla="*/ 2181063 h 2237474"/>
              <a:gd name="connsiteX157" fmla="*/ 536057 w 12192000"/>
              <a:gd name="connsiteY157" fmla="*/ 2181537 h 2237474"/>
              <a:gd name="connsiteX158" fmla="*/ 520671 w 12192000"/>
              <a:gd name="connsiteY158" fmla="*/ 2180980 h 2237474"/>
              <a:gd name="connsiteX159" fmla="*/ 515024 w 12192000"/>
              <a:gd name="connsiteY159" fmla="*/ 2179258 h 2237474"/>
              <a:gd name="connsiteX160" fmla="*/ 512278 w 12192000"/>
              <a:gd name="connsiteY160" fmla="*/ 2176369 h 2237474"/>
              <a:gd name="connsiteX161" fmla="*/ 480419 w 12192000"/>
              <a:gd name="connsiteY161" fmla="*/ 2167807 h 2237474"/>
              <a:gd name="connsiteX162" fmla="*/ 413835 w 12192000"/>
              <a:gd name="connsiteY162" fmla="*/ 2156783 h 2237474"/>
              <a:gd name="connsiteX163" fmla="*/ 376513 w 12192000"/>
              <a:gd name="connsiteY163" fmla="*/ 2154014 h 2237474"/>
              <a:gd name="connsiteX164" fmla="*/ 273386 w 12192000"/>
              <a:gd name="connsiteY164" fmla="*/ 2142551 h 2237474"/>
              <a:gd name="connsiteX165" fmla="*/ 169207 w 12192000"/>
              <a:gd name="connsiteY165" fmla="*/ 2128100 h 2237474"/>
              <a:gd name="connsiteX166" fmla="*/ 93149 w 12192000"/>
              <a:gd name="connsiteY166" fmla="*/ 2105324 h 2237474"/>
              <a:gd name="connsiteX167" fmla="*/ 88109 w 12192000"/>
              <a:gd name="connsiteY167" fmla="*/ 2106704 h 2237474"/>
              <a:gd name="connsiteX168" fmla="*/ 80022 w 12192000"/>
              <a:gd name="connsiteY168" fmla="*/ 2107254 h 2237474"/>
              <a:gd name="connsiteX169" fmla="*/ 79717 w 12192000"/>
              <a:gd name="connsiteY169" fmla="*/ 2107046 h 2237474"/>
              <a:gd name="connsiteX170" fmla="*/ 72352 w 12192000"/>
              <a:gd name="connsiteY170" fmla="*/ 2107991 h 2237474"/>
              <a:gd name="connsiteX171" fmla="*/ 37645 w 12192000"/>
              <a:gd name="connsiteY171" fmla="*/ 2115401 h 2237474"/>
              <a:gd name="connsiteX172" fmla="*/ 4572 w 12192000"/>
              <a:gd name="connsiteY172" fmla="*/ 2111091 h 2237474"/>
              <a:gd name="connsiteX173" fmla="*/ 0 w 12192000"/>
              <a:gd name="connsiteY173" fmla="*/ 2110468 h 2237474"/>
              <a:gd name="connsiteX174" fmla="*/ 0 w 12192000"/>
              <a:gd name="connsiteY17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86236 w 12192000"/>
              <a:gd name="connsiteY141" fmla="*/ 2233135 h 2237474"/>
              <a:gd name="connsiteX142" fmla="*/ 1279765 w 12192000"/>
              <a:gd name="connsiteY142" fmla="*/ 2229639 h 2237474"/>
              <a:gd name="connsiteX143" fmla="*/ 1195347 w 12192000"/>
              <a:gd name="connsiteY143" fmla="*/ 2212354 h 2237474"/>
              <a:gd name="connsiteX144" fmla="*/ 970251 w 12192000"/>
              <a:gd name="connsiteY144" fmla="*/ 2221029 h 2237474"/>
              <a:gd name="connsiteX145" fmla="*/ 812914 w 12192000"/>
              <a:gd name="connsiteY145" fmla="*/ 2202752 h 2237474"/>
              <a:gd name="connsiteX146" fmla="*/ 800195 w 12192000"/>
              <a:gd name="connsiteY146" fmla="*/ 2209407 h 2237474"/>
              <a:gd name="connsiteX147" fmla="*/ 784978 w 12192000"/>
              <a:gd name="connsiteY147" fmla="*/ 2212360 h 2237474"/>
              <a:gd name="connsiteX148" fmla="*/ 681987 w 12192000"/>
              <a:gd name="connsiteY148" fmla="*/ 2216757 h 2237474"/>
              <a:gd name="connsiteX149" fmla="*/ 669923 w 12192000"/>
              <a:gd name="connsiteY149" fmla="*/ 2211682 h 2237474"/>
              <a:gd name="connsiteX150" fmla="*/ 648680 w 12192000"/>
              <a:gd name="connsiteY150" fmla="*/ 2206229 h 2237474"/>
              <a:gd name="connsiteX151" fmla="*/ 597225 w 12192000"/>
              <a:gd name="connsiteY151" fmla="*/ 2180999 h 2237474"/>
              <a:gd name="connsiteX152" fmla="*/ 558449 w 12192000"/>
              <a:gd name="connsiteY152" fmla="*/ 2182346 h 2237474"/>
              <a:gd name="connsiteX153" fmla="*/ 550517 w 12192000"/>
              <a:gd name="connsiteY153" fmla="*/ 2182060 h 2237474"/>
              <a:gd name="connsiteX154" fmla="*/ 550309 w 12192000"/>
              <a:gd name="connsiteY154" fmla="*/ 2181825 h 2237474"/>
              <a:gd name="connsiteX155" fmla="*/ 541836 w 12192000"/>
              <a:gd name="connsiteY155" fmla="*/ 2181063 h 2237474"/>
              <a:gd name="connsiteX156" fmla="*/ 536057 w 12192000"/>
              <a:gd name="connsiteY156" fmla="*/ 2181537 h 2237474"/>
              <a:gd name="connsiteX157" fmla="*/ 520671 w 12192000"/>
              <a:gd name="connsiteY157" fmla="*/ 2180980 h 2237474"/>
              <a:gd name="connsiteX158" fmla="*/ 515024 w 12192000"/>
              <a:gd name="connsiteY158" fmla="*/ 2179258 h 2237474"/>
              <a:gd name="connsiteX159" fmla="*/ 512278 w 12192000"/>
              <a:gd name="connsiteY159" fmla="*/ 2176369 h 2237474"/>
              <a:gd name="connsiteX160" fmla="*/ 480419 w 12192000"/>
              <a:gd name="connsiteY160" fmla="*/ 2167807 h 2237474"/>
              <a:gd name="connsiteX161" fmla="*/ 413835 w 12192000"/>
              <a:gd name="connsiteY161" fmla="*/ 2156783 h 2237474"/>
              <a:gd name="connsiteX162" fmla="*/ 376513 w 12192000"/>
              <a:gd name="connsiteY162" fmla="*/ 2154014 h 2237474"/>
              <a:gd name="connsiteX163" fmla="*/ 273386 w 12192000"/>
              <a:gd name="connsiteY163" fmla="*/ 2142551 h 2237474"/>
              <a:gd name="connsiteX164" fmla="*/ 169207 w 12192000"/>
              <a:gd name="connsiteY164" fmla="*/ 2128100 h 2237474"/>
              <a:gd name="connsiteX165" fmla="*/ 93149 w 12192000"/>
              <a:gd name="connsiteY165" fmla="*/ 2105324 h 2237474"/>
              <a:gd name="connsiteX166" fmla="*/ 88109 w 12192000"/>
              <a:gd name="connsiteY166" fmla="*/ 2106704 h 2237474"/>
              <a:gd name="connsiteX167" fmla="*/ 80022 w 12192000"/>
              <a:gd name="connsiteY167" fmla="*/ 2107254 h 2237474"/>
              <a:gd name="connsiteX168" fmla="*/ 79717 w 12192000"/>
              <a:gd name="connsiteY168" fmla="*/ 2107046 h 2237474"/>
              <a:gd name="connsiteX169" fmla="*/ 72352 w 12192000"/>
              <a:gd name="connsiteY169" fmla="*/ 2107991 h 2237474"/>
              <a:gd name="connsiteX170" fmla="*/ 37645 w 12192000"/>
              <a:gd name="connsiteY170" fmla="*/ 2115401 h 2237474"/>
              <a:gd name="connsiteX171" fmla="*/ 4572 w 12192000"/>
              <a:gd name="connsiteY171" fmla="*/ 2111091 h 2237474"/>
              <a:gd name="connsiteX172" fmla="*/ 0 w 12192000"/>
              <a:gd name="connsiteY172" fmla="*/ 2110468 h 2237474"/>
              <a:gd name="connsiteX173" fmla="*/ 0 w 12192000"/>
              <a:gd name="connsiteY17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97744 w 12192000"/>
              <a:gd name="connsiteY140" fmla="*/ 2235849 h 2237474"/>
              <a:gd name="connsiteX141" fmla="*/ 1279765 w 12192000"/>
              <a:gd name="connsiteY141" fmla="*/ 2229639 h 2237474"/>
              <a:gd name="connsiteX142" fmla="*/ 1195347 w 12192000"/>
              <a:gd name="connsiteY142" fmla="*/ 2212354 h 2237474"/>
              <a:gd name="connsiteX143" fmla="*/ 970251 w 12192000"/>
              <a:gd name="connsiteY143" fmla="*/ 2221029 h 2237474"/>
              <a:gd name="connsiteX144" fmla="*/ 812914 w 12192000"/>
              <a:gd name="connsiteY144" fmla="*/ 2202752 h 2237474"/>
              <a:gd name="connsiteX145" fmla="*/ 800195 w 12192000"/>
              <a:gd name="connsiteY145" fmla="*/ 2209407 h 2237474"/>
              <a:gd name="connsiteX146" fmla="*/ 784978 w 12192000"/>
              <a:gd name="connsiteY146" fmla="*/ 2212360 h 2237474"/>
              <a:gd name="connsiteX147" fmla="*/ 681987 w 12192000"/>
              <a:gd name="connsiteY147" fmla="*/ 2216757 h 2237474"/>
              <a:gd name="connsiteX148" fmla="*/ 669923 w 12192000"/>
              <a:gd name="connsiteY148" fmla="*/ 2211682 h 2237474"/>
              <a:gd name="connsiteX149" fmla="*/ 648680 w 12192000"/>
              <a:gd name="connsiteY149" fmla="*/ 2206229 h 2237474"/>
              <a:gd name="connsiteX150" fmla="*/ 597225 w 12192000"/>
              <a:gd name="connsiteY150" fmla="*/ 2180999 h 2237474"/>
              <a:gd name="connsiteX151" fmla="*/ 558449 w 12192000"/>
              <a:gd name="connsiteY151" fmla="*/ 2182346 h 2237474"/>
              <a:gd name="connsiteX152" fmla="*/ 550517 w 12192000"/>
              <a:gd name="connsiteY152" fmla="*/ 2182060 h 2237474"/>
              <a:gd name="connsiteX153" fmla="*/ 550309 w 12192000"/>
              <a:gd name="connsiteY153" fmla="*/ 2181825 h 2237474"/>
              <a:gd name="connsiteX154" fmla="*/ 541836 w 12192000"/>
              <a:gd name="connsiteY154" fmla="*/ 2181063 h 2237474"/>
              <a:gd name="connsiteX155" fmla="*/ 536057 w 12192000"/>
              <a:gd name="connsiteY155" fmla="*/ 2181537 h 2237474"/>
              <a:gd name="connsiteX156" fmla="*/ 520671 w 12192000"/>
              <a:gd name="connsiteY156" fmla="*/ 2180980 h 2237474"/>
              <a:gd name="connsiteX157" fmla="*/ 515024 w 12192000"/>
              <a:gd name="connsiteY157" fmla="*/ 2179258 h 2237474"/>
              <a:gd name="connsiteX158" fmla="*/ 512278 w 12192000"/>
              <a:gd name="connsiteY158" fmla="*/ 2176369 h 2237474"/>
              <a:gd name="connsiteX159" fmla="*/ 480419 w 12192000"/>
              <a:gd name="connsiteY159" fmla="*/ 2167807 h 2237474"/>
              <a:gd name="connsiteX160" fmla="*/ 413835 w 12192000"/>
              <a:gd name="connsiteY160" fmla="*/ 2156783 h 2237474"/>
              <a:gd name="connsiteX161" fmla="*/ 376513 w 12192000"/>
              <a:gd name="connsiteY161" fmla="*/ 2154014 h 2237474"/>
              <a:gd name="connsiteX162" fmla="*/ 273386 w 12192000"/>
              <a:gd name="connsiteY162" fmla="*/ 2142551 h 2237474"/>
              <a:gd name="connsiteX163" fmla="*/ 169207 w 12192000"/>
              <a:gd name="connsiteY163" fmla="*/ 2128100 h 2237474"/>
              <a:gd name="connsiteX164" fmla="*/ 93149 w 12192000"/>
              <a:gd name="connsiteY164" fmla="*/ 2105324 h 2237474"/>
              <a:gd name="connsiteX165" fmla="*/ 88109 w 12192000"/>
              <a:gd name="connsiteY165" fmla="*/ 2106704 h 2237474"/>
              <a:gd name="connsiteX166" fmla="*/ 80022 w 12192000"/>
              <a:gd name="connsiteY166" fmla="*/ 2107254 h 2237474"/>
              <a:gd name="connsiteX167" fmla="*/ 79717 w 12192000"/>
              <a:gd name="connsiteY167" fmla="*/ 2107046 h 2237474"/>
              <a:gd name="connsiteX168" fmla="*/ 72352 w 12192000"/>
              <a:gd name="connsiteY168" fmla="*/ 2107991 h 2237474"/>
              <a:gd name="connsiteX169" fmla="*/ 37645 w 12192000"/>
              <a:gd name="connsiteY169" fmla="*/ 2115401 h 2237474"/>
              <a:gd name="connsiteX170" fmla="*/ 4572 w 12192000"/>
              <a:gd name="connsiteY170" fmla="*/ 2111091 h 2237474"/>
              <a:gd name="connsiteX171" fmla="*/ 0 w 12192000"/>
              <a:gd name="connsiteY171" fmla="*/ 2110468 h 2237474"/>
              <a:gd name="connsiteX172" fmla="*/ 0 w 12192000"/>
              <a:gd name="connsiteY17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976224 w 12192000"/>
              <a:gd name="connsiteY130" fmla="*/ 2074257 h 2237474"/>
              <a:gd name="connsiteX131" fmla="*/ 1877728 w 12192000"/>
              <a:gd name="connsiteY131" fmla="*/ 2101004 h 2237474"/>
              <a:gd name="connsiteX132" fmla="*/ 1759056 w 12192000"/>
              <a:gd name="connsiteY132" fmla="*/ 2125608 h 2237474"/>
              <a:gd name="connsiteX133" fmla="*/ 1637948 w 12192000"/>
              <a:gd name="connsiteY133" fmla="*/ 2172597 h 2237474"/>
              <a:gd name="connsiteX134" fmla="*/ 1434549 w 12192000"/>
              <a:gd name="connsiteY134" fmla="*/ 2234522 h 2237474"/>
              <a:gd name="connsiteX135" fmla="*/ 1398481 w 12192000"/>
              <a:gd name="connsiteY135" fmla="*/ 2237074 h 2237474"/>
              <a:gd name="connsiteX136" fmla="*/ 1398407 w 12192000"/>
              <a:gd name="connsiteY136" fmla="*/ 2237095 h 2237474"/>
              <a:gd name="connsiteX137" fmla="*/ 1370962 w 12192000"/>
              <a:gd name="connsiteY137" fmla="*/ 2237474 h 2237474"/>
              <a:gd name="connsiteX138" fmla="*/ 1356367 w 12192000"/>
              <a:gd name="connsiteY138" fmla="*/ 2235089 h 2237474"/>
              <a:gd name="connsiteX139" fmla="*/ 1324828 w 12192000"/>
              <a:gd name="connsiteY139" fmla="*/ 2231968 h 2237474"/>
              <a:gd name="connsiteX140" fmla="*/ 1279765 w 12192000"/>
              <a:gd name="connsiteY140" fmla="*/ 2229639 h 2237474"/>
              <a:gd name="connsiteX141" fmla="*/ 1195347 w 12192000"/>
              <a:gd name="connsiteY141" fmla="*/ 2212354 h 2237474"/>
              <a:gd name="connsiteX142" fmla="*/ 970251 w 12192000"/>
              <a:gd name="connsiteY142" fmla="*/ 2221029 h 2237474"/>
              <a:gd name="connsiteX143" fmla="*/ 812914 w 12192000"/>
              <a:gd name="connsiteY143" fmla="*/ 2202752 h 2237474"/>
              <a:gd name="connsiteX144" fmla="*/ 800195 w 12192000"/>
              <a:gd name="connsiteY144" fmla="*/ 2209407 h 2237474"/>
              <a:gd name="connsiteX145" fmla="*/ 784978 w 12192000"/>
              <a:gd name="connsiteY145" fmla="*/ 2212360 h 2237474"/>
              <a:gd name="connsiteX146" fmla="*/ 681987 w 12192000"/>
              <a:gd name="connsiteY146" fmla="*/ 2216757 h 2237474"/>
              <a:gd name="connsiteX147" fmla="*/ 669923 w 12192000"/>
              <a:gd name="connsiteY147" fmla="*/ 2211682 h 2237474"/>
              <a:gd name="connsiteX148" fmla="*/ 648680 w 12192000"/>
              <a:gd name="connsiteY148" fmla="*/ 2206229 h 2237474"/>
              <a:gd name="connsiteX149" fmla="*/ 597225 w 12192000"/>
              <a:gd name="connsiteY149" fmla="*/ 2180999 h 2237474"/>
              <a:gd name="connsiteX150" fmla="*/ 558449 w 12192000"/>
              <a:gd name="connsiteY150" fmla="*/ 2182346 h 2237474"/>
              <a:gd name="connsiteX151" fmla="*/ 550517 w 12192000"/>
              <a:gd name="connsiteY151" fmla="*/ 2182060 h 2237474"/>
              <a:gd name="connsiteX152" fmla="*/ 550309 w 12192000"/>
              <a:gd name="connsiteY152" fmla="*/ 2181825 h 2237474"/>
              <a:gd name="connsiteX153" fmla="*/ 541836 w 12192000"/>
              <a:gd name="connsiteY153" fmla="*/ 2181063 h 2237474"/>
              <a:gd name="connsiteX154" fmla="*/ 536057 w 12192000"/>
              <a:gd name="connsiteY154" fmla="*/ 2181537 h 2237474"/>
              <a:gd name="connsiteX155" fmla="*/ 520671 w 12192000"/>
              <a:gd name="connsiteY155" fmla="*/ 2180980 h 2237474"/>
              <a:gd name="connsiteX156" fmla="*/ 515024 w 12192000"/>
              <a:gd name="connsiteY156" fmla="*/ 2179258 h 2237474"/>
              <a:gd name="connsiteX157" fmla="*/ 512278 w 12192000"/>
              <a:gd name="connsiteY157" fmla="*/ 2176369 h 2237474"/>
              <a:gd name="connsiteX158" fmla="*/ 480419 w 12192000"/>
              <a:gd name="connsiteY158" fmla="*/ 2167807 h 2237474"/>
              <a:gd name="connsiteX159" fmla="*/ 413835 w 12192000"/>
              <a:gd name="connsiteY159" fmla="*/ 2156783 h 2237474"/>
              <a:gd name="connsiteX160" fmla="*/ 376513 w 12192000"/>
              <a:gd name="connsiteY160" fmla="*/ 2154014 h 2237474"/>
              <a:gd name="connsiteX161" fmla="*/ 273386 w 12192000"/>
              <a:gd name="connsiteY161" fmla="*/ 2142551 h 2237474"/>
              <a:gd name="connsiteX162" fmla="*/ 169207 w 12192000"/>
              <a:gd name="connsiteY162" fmla="*/ 2128100 h 2237474"/>
              <a:gd name="connsiteX163" fmla="*/ 93149 w 12192000"/>
              <a:gd name="connsiteY163" fmla="*/ 2105324 h 2237474"/>
              <a:gd name="connsiteX164" fmla="*/ 88109 w 12192000"/>
              <a:gd name="connsiteY164" fmla="*/ 2106704 h 2237474"/>
              <a:gd name="connsiteX165" fmla="*/ 80022 w 12192000"/>
              <a:gd name="connsiteY165" fmla="*/ 2107254 h 2237474"/>
              <a:gd name="connsiteX166" fmla="*/ 79717 w 12192000"/>
              <a:gd name="connsiteY166" fmla="*/ 2107046 h 2237474"/>
              <a:gd name="connsiteX167" fmla="*/ 72352 w 12192000"/>
              <a:gd name="connsiteY167" fmla="*/ 2107991 h 2237474"/>
              <a:gd name="connsiteX168" fmla="*/ 37645 w 12192000"/>
              <a:gd name="connsiteY168" fmla="*/ 2115401 h 2237474"/>
              <a:gd name="connsiteX169" fmla="*/ 4572 w 12192000"/>
              <a:gd name="connsiteY169" fmla="*/ 2111091 h 2237474"/>
              <a:gd name="connsiteX170" fmla="*/ 0 w 12192000"/>
              <a:gd name="connsiteY170" fmla="*/ 2110468 h 2237474"/>
              <a:gd name="connsiteX171" fmla="*/ 0 w 12192000"/>
              <a:gd name="connsiteY17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877728 w 12192000"/>
              <a:gd name="connsiteY130" fmla="*/ 2101004 h 2237474"/>
              <a:gd name="connsiteX131" fmla="*/ 1759056 w 12192000"/>
              <a:gd name="connsiteY131" fmla="*/ 2125608 h 2237474"/>
              <a:gd name="connsiteX132" fmla="*/ 1637948 w 12192000"/>
              <a:gd name="connsiteY132" fmla="*/ 2172597 h 2237474"/>
              <a:gd name="connsiteX133" fmla="*/ 1434549 w 12192000"/>
              <a:gd name="connsiteY133" fmla="*/ 2234522 h 2237474"/>
              <a:gd name="connsiteX134" fmla="*/ 1398481 w 12192000"/>
              <a:gd name="connsiteY134" fmla="*/ 2237074 h 2237474"/>
              <a:gd name="connsiteX135" fmla="*/ 1398407 w 12192000"/>
              <a:gd name="connsiteY135" fmla="*/ 2237095 h 2237474"/>
              <a:gd name="connsiteX136" fmla="*/ 1370962 w 12192000"/>
              <a:gd name="connsiteY136" fmla="*/ 2237474 h 2237474"/>
              <a:gd name="connsiteX137" fmla="*/ 1356367 w 12192000"/>
              <a:gd name="connsiteY137" fmla="*/ 2235089 h 2237474"/>
              <a:gd name="connsiteX138" fmla="*/ 1324828 w 12192000"/>
              <a:gd name="connsiteY138" fmla="*/ 2231968 h 2237474"/>
              <a:gd name="connsiteX139" fmla="*/ 1279765 w 12192000"/>
              <a:gd name="connsiteY139" fmla="*/ 2229639 h 2237474"/>
              <a:gd name="connsiteX140" fmla="*/ 1195347 w 12192000"/>
              <a:gd name="connsiteY140" fmla="*/ 2212354 h 2237474"/>
              <a:gd name="connsiteX141" fmla="*/ 970251 w 12192000"/>
              <a:gd name="connsiteY141" fmla="*/ 2221029 h 2237474"/>
              <a:gd name="connsiteX142" fmla="*/ 812914 w 12192000"/>
              <a:gd name="connsiteY142" fmla="*/ 2202752 h 2237474"/>
              <a:gd name="connsiteX143" fmla="*/ 800195 w 12192000"/>
              <a:gd name="connsiteY143" fmla="*/ 2209407 h 2237474"/>
              <a:gd name="connsiteX144" fmla="*/ 784978 w 12192000"/>
              <a:gd name="connsiteY144" fmla="*/ 2212360 h 2237474"/>
              <a:gd name="connsiteX145" fmla="*/ 681987 w 12192000"/>
              <a:gd name="connsiteY145" fmla="*/ 2216757 h 2237474"/>
              <a:gd name="connsiteX146" fmla="*/ 669923 w 12192000"/>
              <a:gd name="connsiteY146" fmla="*/ 2211682 h 2237474"/>
              <a:gd name="connsiteX147" fmla="*/ 648680 w 12192000"/>
              <a:gd name="connsiteY147" fmla="*/ 2206229 h 2237474"/>
              <a:gd name="connsiteX148" fmla="*/ 597225 w 12192000"/>
              <a:gd name="connsiteY148" fmla="*/ 2180999 h 2237474"/>
              <a:gd name="connsiteX149" fmla="*/ 558449 w 12192000"/>
              <a:gd name="connsiteY149" fmla="*/ 2182346 h 2237474"/>
              <a:gd name="connsiteX150" fmla="*/ 550517 w 12192000"/>
              <a:gd name="connsiteY150" fmla="*/ 2182060 h 2237474"/>
              <a:gd name="connsiteX151" fmla="*/ 550309 w 12192000"/>
              <a:gd name="connsiteY151" fmla="*/ 2181825 h 2237474"/>
              <a:gd name="connsiteX152" fmla="*/ 541836 w 12192000"/>
              <a:gd name="connsiteY152" fmla="*/ 2181063 h 2237474"/>
              <a:gd name="connsiteX153" fmla="*/ 536057 w 12192000"/>
              <a:gd name="connsiteY153" fmla="*/ 2181537 h 2237474"/>
              <a:gd name="connsiteX154" fmla="*/ 520671 w 12192000"/>
              <a:gd name="connsiteY154" fmla="*/ 2180980 h 2237474"/>
              <a:gd name="connsiteX155" fmla="*/ 515024 w 12192000"/>
              <a:gd name="connsiteY155" fmla="*/ 2179258 h 2237474"/>
              <a:gd name="connsiteX156" fmla="*/ 512278 w 12192000"/>
              <a:gd name="connsiteY156" fmla="*/ 2176369 h 2237474"/>
              <a:gd name="connsiteX157" fmla="*/ 480419 w 12192000"/>
              <a:gd name="connsiteY157" fmla="*/ 2167807 h 2237474"/>
              <a:gd name="connsiteX158" fmla="*/ 413835 w 12192000"/>
              <a:gd name="connsiteY158" fmla="*/ 2156783 h 2237474"/>
              <a:gd name="connsiteX159" fmla="*/ 376513 w 12192000"/>
              <a:gd name="connsiteY159" fmla="*/ 2154014 h 2237474"/>
              <a:gd name="connsiteX160" fmla="*/ 273386 w 12192000"/>
              <a:gd name="connsiteY160" fmla="*/ 2142551 h 2237474"/>
              <a:gd name="connsiteX161" fmla="*/ 169207 w 12192000"/>
              <a:gd name="connsiteY161" fmla="*/ 2128100 h 2237474"/>
              <a:gd name="connsiteX162" fmla="*/ 93149 w 12192000"/>
              <a:gd name="connsiteY162" fmla="*/ 2105324 h 2237474"/>
              <a:gd name="connsiteX163" fmla="*/ 88109 w 12192000"/>
              <a:gd name="connsiteY163" fmla="*/ 2106704 h 2237474"/>
              <a:gd name="connsiteX164" fmla="*/ 80022 w 12192000"/>
              <a:gd name="connsiteY164" fmla="*/ 2107254 h 2237474"/>
              <a:gd name="connsiteX165" fmla="*/ 79717 w 12192000"/>
              <a:gd name="connsiteY165" fmla="*/ 2107046 h 2237474"/>
              <a:gd name="connsiteX166" fmla="*/ 72352 w 12192000"/>
              <a:gd name="connsiteY166" fmla="*/ 2107991 h 2237474"/>
              <a:gd name="connsiteX167" fmla="*/ 37645 w 12192000"/>
              <a:gd name="connsiteY167" fmla="*/ 2115401 h 2237474"/>
              <a:gd name="connsiteX168" fmla="*/ 4572 w 12192000"/>
              <a:gd name="connsiteY168" fmla="*/ 2111091 h 2237474"/>
              <a:gd name="connsiteX169" fmla="*/ 0 w 12192000"/>
              <a:gd name="connsiteY169" fmla="*/ 2110468 h 2237474"/>
              <a:gd name="connsiteX170" fmla="*/ 0 w 12192000"/>
              <a:gd name="connsiteY17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55737 w 12192000"/>
              <a:gd name="connsiteY128" fmla="*/ 2047704 h 2237474"/>
              <a:gd name="connsiteX129" fmla="*/ 2042244 w 12192000"/>
              <a:gd name="connsiteY129" fmla="*/ 2055560 h 2237474"/>
              <a:gd name="connsiteX130" fmla="*/ 1877728 w 12192000"/>
              <a:gd name="connsiteY130" fmla="*/ 2101004 h 2237474"/>
              <a:gd name="connsiteX131" fmla="*/ 1759056 w 12192000"/>
              <a:gd name="connsiteY131" fmla="*/ 2125608 h 2237474"/>
              <a:gd name="connsiteX132" fmla="*/ 1637948 w 12192000"/>
              <a:gd name="connsiteY132" fmla="*/ 2172597 h 2237474"/>
              <a:gd name="connsiteX133" fmla="*/ 1434549 w 12192000"/>
              <a:gd name="connsiteY133" fmla="*/ 2234522 h 2237474"/>
              <a:gd name="connsiteX134" fmla="*/ 1398481 w 12192000"/>
              <a:gd name="connsiteY134" fmla="*/ 2237074 h 2237474"/>
              <a:gd name="connsiteX135" fmla="*/ 1398407 w 12192000"/>
              <a:gd name="connsiteY135" fmla="*/ 2237095 h 2237474"/>
              <a:gd name="connsiteX136" fmla="*/ 1370962 w 12192000"/>
              <a:gd name="connsiteY136" fmla="*/ 2237474 h 2237474"/>
              <a:gd name="connsiteX137" fmla="*/ 1356367 w 12192000"/>
              <a:gd name="connsiteY137" fmla="*/ 2235089 h 2237474"/>
              <a:gd name="connsiteX138" fmla="*/ 1324828 w 12192000"/>
              <a:gd name="connsiteY138" fmla="*/ 2231968 h 2237474"/>
              <a:gd name="connsiteX139" fmla="*/ 1279765 w 12192000"/>
              <a:gd name="connsiteY139" fmla="*/ 2229639 h 2237474"/>
              <a:gd name="connsiteX140" fmla="*/ 1195347 w 12192000"/>
              <a:gd name="connsiteY140" fmla="*/ 2212354 h 2237474"/>
              <a:gd name="connsiteX141" fmla="*/ 970251 w 12192000"/>
              <a:gd name="connsiteY141" fmla="*/ 2221029 h 2237474"/>
              <a:gd name="connsiteX142" fmla="*/ 812914 w 12192000"/>
              <a:gd name="connsiteY142" fmla="*/ 2202752 h 2237474"/>
              <a:gd name="connsiteX143" fmla="*/ 800195 w 12192000"/>
              <a:gd name="connsiteY143" fmla="*/ 2209407 h 2237474"/>
              <a:gd name="connsiteX144" fmla="*/ 784978 w 12192000"/>
              <a:gd name="connsiteY144" fmla="*/ 2212360 h 2237474"/>
              <a:gd name="connsiteX145" fmla="*/ 681987 w 12192000"/>
              <a:gd name="connsiteY145" fmla="*/ 2216757 h 2237474"/>
              <a:gd name="connsiteX146" fmla="*/ 669923 w 12192000"/>
              <a:gd name="connsiteY146" fmla="*/ 2211682 h 2237474"/>
              <a:gd name="connsiteX147" fmla="*/ 648680 w 12192000"/>
              <a:gd name="connsiteY147" fmla="*/ 2206229 h 2237474"/>
              <a:gd name="connsiteX148" fmla="*/ 597225 w 12192000"/>
              <a:gd name="connsiteY148" fmla="*/ 2180999 h 2237474"/>
              <a:gd name="connsiteX149" fmla="*/ 558449 w 12192000"/>
              <a:gd name="connsiteY149" fmla="*/ 2182346 h 2237474"/>
              <a:gd name="connsiteX150" fmla="*/ 550517 w 12192000"/>
              <a:gd name="connsiteY150" fmla="*/ 2182060 h 2237474"/>
              <a:gd name="connsiteX151" fmla="*/ 550309 w 12192000"/>
              <a:gd name="connsiteY151" fmla="*/ 2181825 h 2237474"/>
              <a:gd name="connsiteX152" fmla="*/ 541836 w 12192000"/>
              <a:gd name="connsiteY152" fmla="*/ 2181063 h 2237474"/>
              <a:gd name="connsiteX153" fmla="*/ 536057 w 12192000"/>
              <a:gd name="connsiteY153" fmla="*/ 2181537 h 2237474"/>
              <a:gd name="connsiteX154" fmla="*/ 520671 w 12192000"/>
              <a:gd name="connsiteY154" fmla="*/ 2180980 h 2237474"/>
              <a:gd name="connsiteX155" fmla="*/ 515024 w 12192000"/>
              <a:gd name="connsiteY155" fmla="*/ 2179258 h 2237474"/>
              <a:gd name="connsiteX156" fmla="*/ 512278 w 12192000"/>
              <a:gd name="connsiteY156" fmla="*/ 2176369 h 2237474"/>
              <a:gd name="connsiteX157" fmla="*/ 480419 w 12192000"/>
              <a:gd name="connsiteY157" fmla="*/ 2167807 h 2237474"/>
              <a:gd name="connsiteX158" fmla="*/ 413835 w 12192000"/>
              <a:gd name="connsiteY158" fmla="*/ 2156783 h 2237474"/>
              <a:gd name="connsiteX159" fmla="*/ 376513 w 12192000"/>
              <a:gd name="connsiteY159" fmla="*/ 2154014 h 2237474"/>
              <a:gd name="connsiteX160" fmla="*/ 273386 w 12192000"/>
              <a:gd name="connsiteY160" fmla="*/ 2142551 h 2237474"/>
              <a:gd name="connsiteX161" fmla="*/ 169207 w 12192000"/>
              <a:gd name="connsiteY161" fmla="*/ 2128100 h 2237474"/>
              <a:gd name="connsiteX162" fmla="*/ 93149 w 12192000"/>
              <a:gd name="connsiteY162" fmla="*/ 2105324 h 2237474"/>
              <a:gd name="connsiteX163" fmla="*/ 88109 w 12192000"/>
              <a:gd name="connsiteY163" fmla="*/ 2106704 h 2237474"/>
              <a:gd name="connsiteX164" fmla="*/ 80022 w 12192000"/>
              <a:gd name="connsiteY164" fmla="*/ 2107254 h 2237474"/>
              <a:gd name="connsiteX165" fmla="*/ 79717 w 12192000"/>
              <a:gd name="connsiteY165" fmla="*/ 2107046 h 2237474"/>
              <a:gd name="connsiteX166" fmla="*/ 72352 w 12192000"/>
              <a:gd name="connsiteY166" fmla="*/ 2107991 h 2237474"/>
              <a:gd name="connsiteX167" fmla="*/ 37645 w 12192000"/>
              <a:gd name="connsiteY167" fmla="*/ 2115401 h 2237474"/>
              <a:gd name="connsiteX168" fmla="*/ 4572 w 12192000"/>
              <a:gd name="connsiteY168" fmla="*/ 2111091 h 2237474"/>
              <a:gd name="connsiteX169" fmla="*/ 0 w 12192000"/>
              <a:gd name="connsiteY169" fmla="*/ 2110468 h 2237474"/>
              <a:gd name="connsiteX170" fmla="*/ 0 w 12192000"/>
              <a:gd name="connsiteY17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52836 w 12192000"/>
              <a:gd name="connsiteY123" fmla="*/ 2010048 h 2237474"/>
              <a:gd name="connsiteX124" fmla="*/ 2117102 w 12192000"/>
              <a:gd name="connsiteY124" fmla="*/ 2023004 h 2237474"/>
              <a:gd name="connsiteX125" fmla="*/ 2111935 w 12192000"/>
              <a:gd name="connsiteY125" fmla="*/ 2023163 h 2237474"/>
              <a:gd name="connsiteX126" fmla="*/ 2089991 w 12192000"/>
              <a:gd name="connsiteY126" fmla="*/ 2034193 h 2237474"/>
              <a:gd name="connsiteX127" fmla="*/ 2058061 w 12192000"/>
              <a:gd name="connsiteY127" fmla="*/ 2047942 h 2237474"/>
              <a:gd name="connsiteX128" fmla="*/ 2042244 w 12192000"/>
              <a:gd name="connsiteY128" fmla="*/ 2055560 h 2237474"/>
              <a:gd name="connsiteX129" fmla="*/ 1877728 w 12192000"/>
              <a:gd name="connsiteY129" fmla="*/ 2101004 h 2237474"/>
              <a:gd name="connsiteX130" fmla="*/ 1759056 w 12192000"/>
              <a:gd name="connsiteY130" fmla="*/ 2125608 h 2237474"/>
              <a:gd name="connsiteX131" fmla="*/ 1637948 w 12192000"/>
              <a:gd name="connsiteY131" fmla="*/ 2172597 h 2237474"/>
              <a:gd name="connsiteX132" fmla="*/ 1434549 w 12192000"/>
              <a:gd name="connsiteY132" fmla="*/ 2234522 h 2237474"/>
              <a:gd name="connsiteX133" fmla="*/ 1398481 w 12192000"/>
              <a:gd name="connsiteY133" fmla="*/ 2237074 h 2237474"/>
              <a:gd name="connsiteX134" fmla="*/ 1398407 w 12192000"/>
              <a:gd name="connsiteY134" fmla="*/ 2237095 h 2237474"/>
              <a:gd name="connsiteX135" fmla="*/ 1370962 w 12192000"/>
              <a:gd name="connsiteY135" fmla="*/ 2237474 h 2237474"/>
              <a:gd name="connsiteX136" fmla="*/ 1356367 w 12192000"/>
              <a:gd name="connsiteY136" fmla="*/ 2235089 h 2237474"/>
              <a:gd name="connsiteX137" fmla="*/ 1324828 w 12192000"/>
              <a:gd name="connsiteY137" fmla="*/ 2231968 h 2237474"/>
              <a:gd name="connsiteX138" fmla="*/ 1279765 w 12192000"/>
              <a:gd name="connsiteY138" fmla="*/ 2229639 h 2237474"/>
              <a:gd name="connsiteX139" fmla="*/ 1195347 w 12192000"/>
              <a:gd name="connsiteY139" fmla="*/ 2212354 h 2237474"/>
              <a:gd name="connsiteX140" fmla="*/ 970251 w 12192000"/>
              <a:gd name="connsiteY140" fmla="*/ 2221029 h 2237474"/>
              <a:gd name="connsiteX141" fmla="*/ 812914 w 12192000"/>
              <a:gd name="connsiteY141" fmla="*/ 2202752 h 2237474"/>
              <a:gd name="connsiteX142" fmla="*/ 800195 w 12192000"/>
              <a:gd name="connsiteY142" fmla="*/ 2209407 h 2237474"/>
              <a:gd name="connsiteX143" fmla="*/ 784978 w 12192000"/>
              <a:gd name="connsiteY143" fmla="*/ 2212360 h 2237474"/>
              <a:gd name="connsiteX144" fmla="*/ 681987 w 12192000"/>
              <a:gd name="connsiteY144" fmla="*/ 2216757 h 2237474"/>
              <a:gd name="connsiteX145" fmla="*/ 669923 w 12192000"/>
              <a:gd name="connsiteY145" fmla="*/ 2211682 h 2237474"/>
              <a:gd name="connsiteX146" fmla="*/ 648680 w 12192000"/>
              <a:gd name="connsiteY146" fmla="*/ 2206229 h 2237474"/>
              <a:gd name="connsiteX147" fmla="*/ 597225 w 12192000"/>
              <a:gd name="connsiteY147" fmla="*/ 2180999 h 2237474"/>
              <a:gd name="connsiteX148" fmla="*/ 558449 w 12192000"/>
              <a:gd name="connsiteY148" fmla="*/ 2182346 h 2237474"/>
              <a:gd name="connsiteX149" fmla="*/ 550517 w 12192000"/>
              <a:gd name="connsiteY149" fmla="*/ 2182060 h 2237474"/>
              <a:gd name="connsiteX150" fmla="*/ 550309 w 12192000"/>
              <a:gd name="connsiteY150" fmla="*/ 2181825 h 2237474"/>
              <a:gd name="connsiteX151" fmla="*/ 541836 w 12192000"/>
              <a:gd name="connsiteY151" fmla="*/ 2181063 h 2237474"/>
              <a:gd name="connsiteX152" fmla="*/ 536057 w 12192000"/>
              <a:gd name="connsiteY152" fmla="*/ 2181537 h 2237474"/>
              <a:gd name="connsiteX153" fmla="*/ 520671 w 12192000"/>
              <a:gd name="connsiteY153" fmla="*/ 2180980 h 2237474"/>
              <a:gd name="connsiteX154" fmla="*/ 515024 w 12192000"/>
              <a:gd name="connsiteY154" fmla="*/ 2179258 h 2237474"/>
              <a:gd name="connsiteX155" fmla="*/ 512278 w 12192000"/>
              <a:gd name="connsiteY155" fmla="*/ 2176369 h 2237474"/>
              <a:gd name="connsiteX156" fmla="*/ 480419 w 12192000"/>
              <a:gd name="connsiteY156" fmla="*/ 2167807 h 2237474"/>
              <a:gd name="connsiteX157" fmla="*/ 413835 w 12192000"/>
              <a:gd name="connsiteY157" fmla="*/ 2156783 h 2237474"/>
              <a:gd name="connsiteX158" fmla="*/ 376513 w 12192000"/>
              <a:gd name="connsiteY158" fmla="*/ 2154014 h 2237474"/>
              <a:gd name="connsiteX159" fmla="*/ 273386 w 12192000"/>
              <a:gd name="connsiteY159" fmla="*/ 2142551 h 2237474"/>
              <a:gd name="connsiteX160" fmla="*/ 169207 w 12192000"/>
              <a:gd name="connsiteY160" fmla="*/ 2128100 h 2237474"/>
              <a:gd name="connsiteX161" fmla="*/ 93149 w 12192000"/>
              <a:gd name="connsiteY161" fmla="*/ 2105324 h 2237474"/>
              <a:gd name="connsiteX162" fmla="*/ 88109 w 12192000"/>
              <a:gd name="connsiteY162" fmla="*/ 2106704 h 2237474"/>
              <a:gd name="connsiteX163" fmla="*/ 80022 w 12192000"/>
              <a:gd name="connsiteY163" fmla="*/ 2107254 h 2237474"/>
              <a:gd name="connsiteX164" fmla="*/ 79717 w 12192000"/>
              <a:gd name="connsiteY164" fmla="*/ 2107046 h 2237474"/>
              <a:gd name="connsiteX165" fmla="*/ 72352 w 12192000"/>
              <a:gd name="connsiteY165" fmla="*/ 2107991 h 2237474"/>
              <a:gd name="connsiteX166" fmla="*/ 37645 w 12192000"/>
              <a:gd name="connsiteY166" fmla="*/ 2115401 h 2237474"/>
              <a:gd name="connsiteX167" fmla="*/ 4572 w 12192000"/>
              <a:gd name="connsiteY167" fmla="*/ 2111091 h 2237474"/>
              <a:gd name="connsiteX168" fmla="*/ 0 w 12192000"/>
              <a:gd name="connsiteY168" fmla="*/ 2110468 h 2237474"/>
              <a:gd name="connsiteX169" fmla="*/ 0 w 12192000"/>
              <a:gd name="connsiteY16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17102 w 12192000"/>
              <a:gd name="connsiteY123" fmla="*/ 2023004 h 2237474"/>
              <a:gd name="connsiteX124" fmla="*/ 2111935 w 12192000"/>
              <a:gd name="connsiteY124" fmla="*/ 2023163 h 2237474"/>
              <a:gd name="connsiteX125" fmla="*/ 2089991 w 12192000"/>
              <a:gd name="connsiteY125" fmla="*/ 2034193 h 2237474"/>
              <a:gd name="connsiteX126" fmla="*/ 2058061 w 12192000"/>
              <a:gd name="connsiteY126" fmla="*/ 2047942 h 2237474"/>
              <a:gd name="connsiteX127" fmla="*/ 2042244 w 12192000"/>
              <a:gd name="connsiteY127" fmla="*/ 2055560 h 2237474"/>
              <a:gd name="connsiteX128" fmla="*/ 1877728 w 12192000"/>
              <a:gd name="connsiteY128" fmla="*/ 2101004 h 2237474"/>
              <a:gd name="connsiteX129" fmla="*/ 1759056 w 12192000"/>
              <a:gd name="connsiteY129" fmla="*/ 2125608 h 2237474"/>
              <a:gd name="connsiteX130" fmla="*/ 1637948 w 12192000"/>
              <a:gd name="connsiteY130" fmla="*/ 2172597 h 2237474"/>
              <a:gd name="connsiteX131" fmla="*/ 1434549 w 12192000"/>
              <a:gd name="connsiteY131" fmla="*/ 2234522 h 2237474"/>
              <a:gd name="connsiteX132" fmla="*/ 1398481 w 12192000"/>
              <a:gd name="connsiteY132" fmla="*/ 2237074 h 2237474"/>
              <a:gd name="connsiteX133" fmla="*/ 1398407 w 12192000"/>
              <a:gd name="connsiteY133" fmla="*/ 2237095 h 2237474"/>
              <a:gd name="connsiteX134" fmla="*/ 1370962 w 12192000"/>
              <a:gd name="connsiteY134" fmla="*/ 2237474 h 2237474"/>
              <a:gd name="connsiteX135" fmla="*/ 1356367 w 12192000"/>
              <a:gd name="connsiteY135" fmla="*/ 2235089 h 2237474"/>
              <a:gd name="connsiteX136" fmla="*/ 1324828 w 12192000"/>
              <a:gd name="connsiteY136" fmla="*/ 2231968 h 2237474"/>
              <a:gd name="connsiteX137" fmla="*/ 1279765 w 12192000"/>
              <a:gd name="connsiteY137" fmla="*/ 2229639 h 2237474"/>
              <a:gd name="connsiteX138" fmla="*/ 1195347 w 12192000"/>
              <a:gd name="connsiteY138" fmla="*/ 2212354 h 2237474"/>
              <a:gd name="connsiteX139" fmla="*/ 970251 w 12192000"/>
              <a:gd name="connsiteY139" fmla="*/ 2221029 h 2237474"/>
              <a:gd name="connsiteX140" fmla="*/ 812914 w 12192000"/>
              <a:gd name="connsiteY140" fmla="*/ 2202752 h 2237474"/>
              <a:gd name="connsiteX141" fmla="*/ 800195 w 12192000"/>
              <a:gd name="connsiteY141" fmla="*/ 2209407 h 2237474"/>
              <a:gd name="connsiteX142" fmla="*/ 784978 w 12192000"/>
              <a:gd name="connsiteY142" fmla="*/ 2212360 h 2237474"/>
              <a:gd name="connsiteX143" fmla="*/ 681987 w 12192000"/>
              <a:gd name="connsiteY143" fmla="*/ 2216757 h 2237474"/>
              <a:gd name="connsiteX144" fmla="*/ 669923 w 12192000"/>
              <a:gd name="connsiteY144" fmla="*/ 2211682 h 2237474"/>
              <a:gd name="connsiteX145" fmla="*/ 648680 w 12192000"/>
              <a:gd name="connsiteY145" fmla="*/ 2206229 h 2237474"/>
              <a:gd name="connsiteX146" fmla="*/ 597225 w 12192000"/>
              <a:gd name="connsiteY146" fmla="*/ 2180999 h 2237474"/>
              <a:gd name="connsiteX147" fmla="*/ 558449 w 12192000"/>
              <a:gd name="connsiteY147" fmla="*/ 2182346 h 2237474"/>
              <a:gd name="connsiteX148" fmla="*/ 550517 w 12192000"/>
              <a:gd name="connsiteY148" fmla="*/ 2182060 h 2237474"/>
              <a:gd name="connsiteX149" fmla="*/ 550309 w 12192000"/>
              <a:gd name="connsiteY149" fmla="*/ 2181825 h 2237474"/>
              <a:gd name="connsiteX150" fmla="*/ 541836 w 12192000"/>
              <a:gd name="connsiteY150" fmla="*/ 2181063 h 2237474"/>
              <a:gd name="connsiteX151" fmla="*/ 536057 w 12192000"/>
              <a:gd name="connsiteY151" fmla="*/ 2181537 h 2237474"/>
              <a:gd name="connsiteX152" fmla="*/ 520671 w 12192000"/>
              <a:gd name="connsiteY152" fmla="*/ 2180980 h 2237474"/>
              <a:gd name="connsiteX153" fmla="*/ 515024 w 12192000"/>
              <a:gd name="connsiteY153" fmla="*/ 2179258 h 2237474"/>
              <a:gd name="connsiteX154" fmla="*/ 512278 w 12192000"/>
              <a:gd name="connsiteY154" fmla="*/ 2176369 h 2237474"/>
              <a:gd name="connsiteX155" fmla="*/ 480419 w 12192000"/>
              <a:gd name="connsiteY155" fmla="*/ 2167807 h 2237474"/>
              <a:gd name="connsiteX156" fmla="*/ 413835 w 12192000"/>
              <a:gd name="connsiteY156" fmla="*/ 2156783 h 2237474"/>
              <a:gd name="connsiteX157" fmla="*/ 376513 w 12192000"/>
              <a:gd name="connsiteY157" fmla="*/ 2154014 h 2237474"/>
              <a:gd name="connsiteX158" fmla="*/ 273386 w 12192000"/>
              <a:gd name="connsiteY158" fmla="*/ 2142551 h 2237474"/>
              <a:gd name="connsiteX159" fmla="*/ 169207 w 12192000"/>
              <a:gd name="connsiteY159" fmla="*/ 2128100 h 2237474"/>
              <a:gd name="connsiteX160" fmla="*/ 93149 w 12192000"/>
              <a:gd name="connsiteY160" fmla="*/ 2105324 h 2237474"/>
              <a:gd name="connsiteX161" fmla="*/ 88109 w 12192000"/>
              <a:gd name="connsiteY161" fmla="*/ 2106704 h 2237474"/>
              <a:gd name="connsiteX162" fmla="*/ 80022 w 12192000"/>
              <a:gd name="connsiteY162" fmla="*/ 2107254 h 2237474"/>
              <a:gd name="connsiteX163" fmla="*/ 79717 w 12192000"/>
              <a:gd name="connsiteY163" fmla="*/ 2107046 h 2237474"/>
              <a:gd name="connsiteX164" fmla="*/ 72352 w 12192000"/>
              <a:gd name="connsiteY164" fmla="*/ 2107991 h 2237474"/>
              <a:gd name="connsiteX165" fmla="*/ 37645 w 12192000"/>
              <a:gd name="connsiteY165" fmla="*/ 2115401 h 2237474"/>
              <a:gd name="connsiteX166" fmla="*/ 4572 w 12192000"/>
              <a:gd name="connsiteY166" fmla="*/ 2111091 h 2237474"/>
              <a:gd name="connsiteX167" fmla="*/ 0 w 12192000"/>
              <a:gd name="connsiteY167" fmla="*/ 2110468 h 2237474"/>
              <a:gd name="connsiteX168" fmla="*/ 0 w 12192000"/>
              <a:gd name="connsiteY16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117102 w 12192000"/>
              <a:gd name="connsiteY123" fmla="*/ 2023004 h 2237474"/>
              <a:gd name="connsiteX124" fmla="*/ 2089991 w 12192000"/>
              <a:gd name="connsiteY124" fmla="*/ 2034193 h 2237474"/>
              <a:gd name="connsiteX125" fmla="*/ 2058061 w 12192000"/>
              <a:gd name="connsiteY125" fmla="*/ 2047942 h 2237474"/>
              <a:gd name="connsiteX126" fmla="*/ 2042244 w 12192000"/>
              <a:gd name="connsiteY126" fmla="*/ 2055560 h 2237474"/>
              <a:gd name="connsiteX127" fmla="*/ 1877728 w 12192000"/>
              <a:gd name="connsiteY127" fmla="*/ 2101004 h 2237474"/>
              <a:gd name="connsiteX128" fmla="*/ 1759056 w 12192000"/>
              <a:gd name="connsiteY128" fmla="*/ 2125608 h 2237474"/>
              <a:gd name="connsiteX129" fmla="*/ 1637948 w 12192000"/>
              <a:gd name="connsiteY129" fmla="*/ 2172597 h 2237474"/>
              <a:gd name="connsiteX130" fmla="*/ 1434549 w 12192000"/>
              <a:gd name="connsiteY130" fmla="*/ 2234522 h 2237474"/>
              <a:gd name="connsiteX131" fmla="*/ 1398481 w 12192000"/>
              <a:gd name="connsiteY131" fmla="*/ 2237074 h 2237474"/>
              <a:gd name="connsiteX132" fmla="*/ 1398407 w 12192000"/>
              <a:gd name="connsiteY132" fmla="*/ 2237095 h 2237474"/>
              <a:gd name="connsiteX133" fmla="*/ 1370962 w 12192000"/>
              <a:gd name="connsiteY133" fmla="*/ 2237474 h 2237474"/>
              <a:gd name="connsiteX134" fmla="*/ 1356367 w 12192000"/>
              <a:gd name="connsiteY134" fmla="*/ 2235089 h 2237474"/>
              <a:gd name="connsiteX135" fmla="*/ 1324828 w 12192000"/>
              <a:gd name="connsiteY135" fmla="*/ 2231968 h 2237474"/>
              <a:gd name="connsiteX136" fmla="*/ 1279765 w 12192000"/>
              <a:gd name="connsiteY136" fmla="*/ 2229639 h 2237474"/>
              <a:gd name="connsiteX137" fmla="*/ 1195347 w 12192000"/>
              <a:gd name="connsiteY137" fmla="*/ 2212354 h 2237474"/>
              <a:gd name="connsiteX138" fmla="*/ 970251 w 12192000"/>
              <a:gd name="connsiteY138" fmla="*/ 2221029 h 2237474"/>
              <a:gd name="connsiteX139" fmla="*/ 812914 w 12192000"/>
              <a:gd name="connsiteY139" fmla="*/ 2202752 h 2237474"/>
              <a:gd name="connsiteX140" fmla="*/ 800195 w 12192000"/>
              <a:gd name="connsiteY140" fmla="*/ 2209407 h 2237474"/>
              <a:gd name="connsiteX141" fmla="*/ 784978 w 12192000"/>
              <a:gd name="connsiteY141" fmla="*/ 2212360 h 2237474"/>
              <a:gd name="connsiteX142" fmla="*/ 681987 w 12192000"/>
              <a:gd name="connsiteY142" fmla="*/ 2216757 h 2237474"/>
              <a:gd name="connsiteX143" fmla="*/ 669923 w 12192000"/>
              <a:gd name="connsiteY143" fmla="*/ 2211682 h 2237474"/>
              <a:gd name="connsiteX144" fmla="*/ 648680 w 12192000"/>
              <a:gd name="connsiteY144" fmla="*/ 2206229 h 2237474"/>
              <a:gd name="connsiteX145" fmla="*/ 597225 w 12192000"/>
              <a:gd name="connsiteY145" fmla="*/ 2180999 h 2237474"/>
              <a:gd name="connsiteX146" fmla="*/ 558449 w 12192000"/>
              <a:gd name="connsiteY146" fmla="*/ 2182346 h 2237474"/>
              <a:gd name="connsiteX147" fmla="*/ 550517 w 12192000"/>
              <a:gd name="connsiteY147" fmla="*/ 2182060 h 2237474"/>
              <a:gd name="connsiteX148" fmla="*/ 550309 w 12192000"/>
              <a:gd name="connsiteY148" fmla="*/ 2181825 h 2237474"/>
              <a:gd name="connsiteX149" fmla="*/ 541836 w 12192000"/>
              <a:gd name="connsiteY149" fmla="*/ 2181063 h 2237474"/>
              <a:gd name="connsiteX150" fmla="*/ 536057 w 12192000"/>
              <a:gd name="connsiteY150" fmla="*/ 2181537 h 2237474"/>
              <a:gd name="connsiteX151" fmla="*/ 520671 w 12192000"/>
              <a:gd name="connsiteY151" fmla="*/ 2180980 h 2237474"/>
              <a:gd name="connsiteX152" fmla="*/ 515024 w 12192000"/>
              <a:gd name="connsiteY152" fmla="*/ 2179258 h 2237474"/>
              <a:gd name="connsiteX153" fmla="*/ 512278 w 12192000"/>
              <a:gd name="connsiteY153" fmla="*/ 2176369 h 2237474"/>
              <a:gd name="connsiteX154" fmla="*/ 480419 w 12192000"/>
              <a:gd name="connsiteY154" fmla="*/ 2167807 h 2237474"/>
              <a:gd name="connsiteX155" fmla="*/ 413835 w 12192000"/>
              <a:gd name="connsiteY155" fmla="*/ 2156783 h 2237474"/>
              <a:gd name="connsiteX156" fmla="*/ 376513 w 12192000"/>
              <a:gd name="connsiteY156" fmla="*/ 2154014 h 2237474"/>
              <a:gd name="connsiteX157" fmla="*/ 273386 w 12192000"/>
              <a:gd name="connsiteY157" fmla="*/ 2142551 h 2237474"/>
              <a:gd name="connsiteX158" fmla="*/ 169207 w 12192000"/>
              <a:gd name="connsiteY158" fmla="*/ 2128100 h 2237474"/>
              <a:gd name="connsiteX159" fmla="*/ 93149 w 12192000"/>
              <a:gd name="connsiteY159" fmla="*/ 2105324 h 2237474"/>
              <a:gd name="connsiteX160" fmla="*/ 88109 w 12192000"/>
              <a:gd name="connsiteY160" fmla="*/ 2106704 h 2237474"/>
              <a:gd name="connsiteX161" fmla="*/ 80022 w 12192000"/>
              <a:gd name="connsiteY161" fmla="*/ 2107254 h 2237474"/>
              <a:gd name="connsiteX162" fmla="*/ 79717 w 12192000"/>
              <a:gd name="connsiteY162" fmla="*/ 2107046 h 2237474"/>
              <a:gd name="connsiteX163" fmla="*/ 72352 w 12192000"/>
              <a:gd name="connsiteY163" fmla="*/ 2107991 h 2237474"/>
              <a:gd name="connsiteX164" fmla="*/ 37645 w 12192000"/>
              <a:gd name="connsiteY164" fmla="*/ 2115401 h 2237474"/>
              <a:gd name="connsiteX165" fmla="*/ 4572 w 12192000"/>
              <a:gd name="connsiteY165" fmla="*/ 2111091 h 2237474"/>
              <a:gd name="connsiteX166" fmla="*/ 0 w 12192000"/>
              <a:gd name="connsiteY166" fmla="*/ 2110468 h 2237474"/>
              <a:gd name="connsiteX167" fmla="*/ 0 w 12192000"/>
              <a:gd name="connsiteY16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089991 w 12192000"/>
              <a:gd name="connsiteY123" fmla="*/ 2034193 h 2237474"/>
              <a:gd name="connsiteX124" fmla="*/ 2058061 w 12192000"/>
              <a:gd name="connsiteY124" fmla="*/ 2047942 h 2237474"/>
              <a:gd name="connsiteX125" fmla="*/ 2042244 w 12192000"/>
              <a:gd name="connsiteY125" fmla="*/ 2055560 h 2237474"/>
              <a:gd name="connsiteX126" fmla="*/ 1877728 w 12192000"/>
              <a:gd name="connsiteY126" fmla="*/ 2101004 h 2237474"/>
              <a:gd name="connsiteX127" fmla="*/ 1759056 w 12192000"/>
              <a:gd name="connsiteY127" fmla="*/ 2125608 h 2237474"/>
              <a:gd name="connsiteX128" fmla="*/ 1637948 w 12192000"/>
              <a:gd name="connsiteY128" fmla="*/ 2172597 h 2237474"/>
              <a:gd name="connsiteX129" fmla="*/ 1434549 w 12192000"/>
              <a:gd name="connsiteY129" fmla="*/ 2234522 h 2237474"/>
              <a:gd name="connsiteX130" fmla="*/ 1398481 w 12192000"/>
              <a:gd name="connsiteY130" fmla="*/ 2237074 h 2237474"/>
              <a:gd name="connsiteX131" fmla="*/ 1398407 w 12192000"/>
              <a:gd name="connsiteY131" fmla="*/ 2237095 h 2237474"/>
              <a:gd name="connsiteX132" fmla="*/ 1370962 w 12192000"/>
              <a:gd name="connsiteY132" fmla="*/ 2237474 h 2237474"/>
              <a:gd name="connsiteX133" fmla="*/ 1356367 w 12192000"/>
              <a:gd name="connsiteY133" fmla="*/ 2235089 h 2237474"/>
              <a:gd name="connsiteX134" fmla="*/ 1324828 w 12192000"/>
              <a:gd name="connsiteY134" fmla="*/ 2231968 h 2237474"/>
              <a:gd name="connsiteX135" fmla="*/ 1279765 w 12192000"/>
              <a:gd name="connsiteY135" fmla="*/ 2229639 h 2237474"/>
              <a:gd name="connsiteX136" fmla="*/ 1195347 w 12192000"/>
              <a:gd name="connsiteY136" fmla="*/ 2212354 h 2237474"/>
              <a:gd name="connsiteX137" fmla="*/ 970251 w 12192000"/>
              <a:gd name="connsiteY137" fmla="*/ 2221029 h 2237474"/>
              <a:gd name="connsiteX138" fmla="*/ 812914 w 12192000"/>
              <a:gd name="connsiteY138" fmla="*/ 2202752 h 2237474"/>
              <a:gd name="connsiteX139" fmla="*/ 800195 w 12192000"/>
              <a:gd name="connsiteY139" fmla="*/ 2209407 h 2237474"/>
              <a:gd name="connsiteX140" fmla="*/ 784978 w 12192000"/>
              <a:gd name="connsiteY140" fmla="*/ 2212360 h 2237474"/>
              <a:gd name="connsiteX141" fmla="*/ 681987 w 12192000"/>
              <a:gd name="connsiteY141" fmla="*/ 2216757 h 2237474"/>
              <a:gd name="connsiteX142" fmla="*/ 669923 w 12192000"/>
              <a:gd name="connsiteY142" fmla="*/ 2211682 h 2237474"/>
              <a:gd name="connsiteX143" fmla="*/ 648680 w 12192000"/>
              <a:gd name="connsiteY143" fmla="*/ 2206229 h 2237474"/>
              <a:gd name="connsiteX144" fmla="*/ 597225 w 12192000"/>
              <a:gd name="connsiteY144" fmla="*/ 2180999 h 2237474"/>
              <a:gd name="connsiteX145" fmla="*/ 558449 w 12192000"/>
              <a:gd name="connsiteY145" fmla="*/ 2182346 h 2237474"/>
              <a:gd name="connsiteX146" fmla="*/ 550517 w 12192000"/>
              <a:gd name="connsiteY146" fmla="*/ 2182060 h 2237474"/>
              <a:gd name="connsiteX147" fmla="*/ 550309 w 12192000"/>
              <a:gd name="connsiteY147" fmla="*/ 2181825 h 2237474"/>
              <a:gd name="connsiteX148" fmla="*/ 541836 w 12192000"/>
              <a:gd name="connsiteY148" fmla="*/ 2181063 h 2237474"/>
              <a:gd name="connsiteX149" fmla="*/ 536057 w 12192000"/>
              <a:gd name="connsiteY149" fmla="*/ 2181537 h 2237474"/>
              <a:gd name="connsiteX150" fmla="*/ 520671 w 12192000"/>
              <a:gd name="connsiteY150" fmla="*/ 2180980 h 2237474"/>
              <a:gd name="connsiteX151" fmla="*/ 515024 w 12192000"/>
              <a:gd name="connsiteY151" fmla="*/ 2179258 h 2237474"/>
              <a:gd name="connsiteX152" fmla="*/ 512278 w 12192000"/>
              <a:gd name="connsiteY152" fmla="*/ 2176369 h 2237474"/>
              <a:gd name="connsiteX153" fmla="*/ 480419 w 12192000"/>
              <a:gd name="connsiteY153" fmla="*/ 2167807 h 2237474"/>
              <a:gd name="connsiteX154" fmla="*/ 413835 w 12192000"/>
              <a:gd name="connsiteY154" fmla="*/ 2156783 h 2237474"/>
              <a:gd name="connsiteX155" fmla="*/ 376513 w 12192000"/>
              <a:gd name="connsiteY155" fmla="*/ 2154014 h 2237474"/>
              <a:gd name="connsiteX156" fmla="*/ 273386 w 12192000"/>
              <a:gd name="connsiteY156" fmla="*/ 2142551 h 2237474"/>
              <a:gd name="connsiteX157" fmla="*/ 169207 w 12192000"/>
              <a:gd name="connsiteY157" fmla="*/ 2128100 h 2237474"/>
              <a:gd name="connsiteX158" fmla="*/ 93149 w 12192000"/>
              <a:gd name="connsiteY158" fmla="*/ 2105324 h 2237474"/>
              <a:gd name="connsiteX159" fmla="*/ 88109 w 12192000"/>
              <a:gd name="connsiteY159" fmla="*/ 2106704 h 2237474"/>
              <a:gd name="connsiteX160" fmla="*/ 80022 w 12192000"/>
              <a:gd name="connsiteY160" fmla="*/ 2107254 h 2237474"/>
              <a:gd name="connsiteX161" fmla="*/ 79717 w 12192000"/>
              <a:gd name="connsiteY161" fmla="*/ 2107046 h 2237474"/>
              <a:gd name="connsiteX162" fmla="*/ 72352 w 12192000"/>
              <a:gd name="connsiteY162" fmla="*/ 2107991 h 2237474"/>
              <a:gd name="connsiteX163" fmla="*/ 37645 w 12192000"/>
              <a:gd name="connsiteY163" fmla="*/ 2115401 h 2237474"/>
              <a:gd name="connsiteX164" fmla="*/ 4572 w 12192000"/>
              <a:gd name="connsiteY164" fmla="*/ 2111091 h 2237474"/>
              <a:gd name="connsiteX165" fmla="*/ 0 w 12192000"/>
              <a:gd name="connsiteY165" fmla="*/ 2110468 h 2237474"/>
              <a:gd name="connsiteX166" fmla="*/ 0 w 12192000"/>
              <a:gd name="connsiteY16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86609 w 12192000"/>
              <a:gd name="connsiteY121" fmla="*/ 2008263 h 2237474"/>
              <a:gd name="connsiteX122" fmla="*/ 2164831 w 12192000"/>
              <a:gd name="connsiteY122" fmla="*/ 2010143 h 2237474"/>
              <a:gd name="connsiteX123" fmla="*/ 2085228 w 12192000"/>
              <a:gd name="connsiteY123" fmla="*/ 2046431 h 2237474"/>
              <a:gd name="connsiteX124" fmla="*/ 2058061 w 12192000"/>
              <a:gd name="connsiteY124" fmla="*/ 2047942 h 2237474"/>
              <a:gd name="connsiteX125" fmla="*/ 2042244 w 12192000"/>
              <a:gd name="connsiteY125" fmla="*/ 2055560 h 2237474"/>
              <a:gd name="connsiteX126" fmla="*/ 1877728 w 12192000"/>
              <a:gd name="connsiteY126" fmla="*/ 2101004 h 2237474"/>
              <a:gd name="connsiteX127" fmla="*/ 1759056 w 12192000"/>
              <a:gd name="connsiteY127" fmla="*/ 2125608 h 2237474"/>
              <a:gd name="connsiteX128" fmla="*/ 1637948 w 12192000"/>
              <a:gd name="connsiteY128" fmla="*/ 2172597 h 2237474"/>
              <a:gd name="connsiteX129" fmla="*/ 1434549 w 12192000"/>
              <a:gd name="connsiteY129" fmla="*/ 2234522 h 2237474"/>
              <a:gd name="connsiteX130" fmla="*/ 1398481 w 12192000"/>
              <a:gd name="connsiteY130" fmla="*/ 2237074 h 2237474"/>
              <a:gd name="connsiteX131" fmla="*/ 1398407 w 12192000"/>
              <a:gd name="connsiteY131" fmla="*/ 2237095 h 2237474"/>
              <a:gd name="connsiteX132" fmla="*/ 1370962 w 12192000"/>
              <a:gd name="connsiteY132" fmla="*/ 2237474 h 2237474"/>
              <a:gd name="connsiteX133" fmla="*/ 1356367 w 12192000"/>
              <a:gd name="connsiteY133" fmla="*/ 2235089 h 2237474"/>
              <a:gd name="connsiteX134" fmla="*/ 1324828 w 12192000"/>
              <a:gd name="connsiteY134" fmla="*/ 2231968 h 2237474"/>
              <a:gd name="connsiteX135" fmla="*/ 1279765 w 12192000"/>
              <a:gd name="connsiteY135" fmla="*/ 2229639 h 2237474"/>
              <a:gd name="connsiteX136" fmla="*/ 1195347 w 12192000"/>
              <a:gd name="connsiteY136" fmla="*/ 2212354 h 2237474"/>
              <a:gd name="connsiteX137" fmla="*/ 970251 w 12192000"/>
              <a:gd name="connsiteY137" fmla="*/ 2221029 h 2237474"/>
              <a:gd name="connsiteX138" fmla="*/ 812914 w 12192000"/>
              <a:gd name="connsiteY138" fmla="*/ 2202752 h 2237474"/>
              <a:gd name="connsiteX139" fmla="*/ 800195 w 12192000"/>
              <a:gd name="connsiteY139" fmla="*/ 2209407 h 2237474"/>
              <a:gd name="connsiteX140" fmla="*/ 784978 w 12192000"/>
              <a:gd name="connsiteY140" fmla="*/ 2212360 h 2237474"/>
              <a:gd name="connsiteX141" fmla="*/ 681987 w 12192000"/>
              <a:gd name="connsiteY141" fmla="*/ 2216757 h 2237474"/>
              <a:gd name="connsiteX142" fmla="*/ 669923 w 12192000"/>
              <a:gd name="connsiteY142" fmla="*/ 2211682 h 2237474"/>
              <a:gd name="connsiteX143" fmla="*/ 648680 w 12192000"/>
              <a:gd name="connsiteY143" fmla="*/ 2206229 h 2237474"/>
              <a:gd name="connsiteX144" fmla="*/ 597225 w 12192000"/>
              <a:gd name="connsiteY144" fmla="*/ 2180999 h 2237474"/>
              <a:gd name="connsiteX145" fmla="*/ 558449 w 12192000"/>
              <a:gd name="connsiteY145" fmla="*/ 2182346 h 2237474"/>
              <a:gd name="connsiteX146" fmla="*/ 550517 w 12192000"/>
              <a:gd name="connsiteY146" fmla="*/ 2182060 h 2237474"/>
              <a:gd name="connsiteX147" fmla="*/ 550309 w 12192000"/>
              <a:gd name="connsiteY147" fmla="*/ 2181825 h 2237474"/>
              <a:gd name="connsiteX148" fmla="*/ 541836 w 12192000"/>
              <a:gd name="connsiteY148" fmla="*/ 2181063 h 2237474"/>
              <a:gd name="connsiteX149" fmla="*/ 536057 w 12192000"/>
              <a:gd name="connsiteY149" fmla="*/ 2181537 h 2237474"/>
              <a:gd name="connsiteX150" fmla="*/ 520671 w 12192000"/>
              <a:gd name="connsiteY150" fmla="*/ 2180980 h 2237474"/>
              <a:gd name="connsiteX151" fmla="*/ 515024 w 12192000"/>
              <a:gd name="connsiteY151" fmla="*/ 2179258 h 2237474"/>
              <a:gd name="connsiteX152" fmla="*/ 512278 w 12192000"/>
              <a:gd name="connsiteY152" fmla="*/ 2176369 h 2237474"/>
              <a:gd name="connsiteX153" fmla="*/ 480419 w 12192000"/>
              <a:gd name="connsiteY153" fmla="*/ 2167807 h 2237474"/>
              <a:gd name="connsiteX154" fmla="*/ 413835 w 12192000"/>
              <a:gd name="connsiteY154" fmla="*/ 2156783 h 2237474"/>
              <a:gd name="connsiteX155" fmla="*/ 376513 w 12192000"/>
              <a:gd name="connsiteY155" fmla="*/ 2154014 h 2237474"/>
              <a:gd name="connsiteX156" fmla="*/ 273386 w 12192000"/>
              <a:gd name="connsiteY156" fmla="*/ 2142551 h 2237474"/>
              <a:gd name="connsiteX157" fmla="*/ 169207 w 12192000"/>
              <a:gd name="connsiteY157" fmla="*/ 2128100 h 2237474"/>
              <a:gd name="connsiteX158" fmla="*/ 93149 w 12192000"/>
              <a:gd name="connsiteY158" fmla="*/ 2105324 h 2237474"/>
              <a:gd name="connsiteX159" fmla="*/ 88109 w 12192000"/>
              <a:gd name="connsiteY159" fmla="*/ 2106704 h 2237474"/>
              <a:gd name="connsiteX160" fmla="*/ 80022 w 12192000"/>
              <a:gd name="connsiteY160" fmla="*/ 2107254 h 2237474"/>
              <a:gd name="connsiteX161" fmla="*/ 79717 w 12192000"/>
              <a:gd name="connsiteY161" fmla="*/ 2107046 h 2237474"/>
              <a:gd name="connsiteX162" fmla="*/ 72352 w 12192000"/>
              <a:gd name="connsiteY162" fmla="*/ 2107991 h 2237474"/>
              <a:gd name="connsiteX163" fmla="*/ 37645 w 12192000"/>
              <a:gd name="connsiteY163" fmla="*/ 2115401 h 2237474"/>
              <a:gd name="connsiteX164" fmla="*/ 4572 w 12192000"/>
              <a:gd name="connsiteY164" fmla="*/ 2111091 h 2237474"/>
              <a:gd name="connsiteX165" fmla="*/ 0 w 12192000"/>
              <a:gd name="connsiteY165" fmla="*/ 2110468 h 2237474"/>
              <a:gd name="connsiteX166" fmla="*/ 0 w 12192000"/>
              <a:gd name="connsiteY16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1511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81987 w 12192000"/>
              <a:gd name="connsiteY140" fmla="*/ 2216757 h 2237474"/>
              <a:gd name="connsiteX141" fmla="*/ 669923 w 12192000"/>
              <a:gd name="connsiteY141" fmla="*/ 2211682 h 2237474"/>
              <a:gd name="connsiteX142" fmla="*/ 648680 w 12192000"/>
              <a:gd name="connsiteY142" fmla="*/ 2206229 h 2237474"/>
              <a:gd name="connsiteX143" fmla="*/ 597225 w 12192000"/>
              <a:gd name="connsiteY143" fmla="*/ 2180999 h 2237474"/>
              <a:gd name="connsiteX144" fmla="*/ 558449 w 12192000"/>
              <a:gd name="connsiteY144" fmla="*/ 2182346 h 2237474"/>
              <a:gd name="connsiteX145" fmla="*/ 550517 w 12192000"/>
              <a:gd name="connsiteY145" fmla="*/ 2182060 h 2237474"/>
              <a:gd name="connsiteX146" fmla="*/ 550309 w 12192000"/>
              <a:gd name="connsiteY146" fmla="*/ 2181825 h 2237474"/>
              <a:gd name="connsiteX147" fmla="*/ 541836 w 12192000"/>
              <a:gd name="connsiteY147" fmla="*/ 2181063 h 2237474"/>
              <a:gd name="connsiteX148" fmla="*/ 536057 w 12192000"/>
              <a:gd name="connsiteY148" fmla="*/ 2181537 h 2237474"/>
              <a:gd name="connsiteX149" fmla="*/ 520671 w 12192000"/>
              <a:gd name="connsiteY149" fmla="*/ 2180980 h 2237474"/>
              <a:gd name="connsiteX150" fmla="*/ 515024 w 12192000"/>
              <a:gd name="connsiteY150" fmla="*/ 2179258 h 2237474"/>
              <a:gd name="connsiteX151" fmla="*/ 512278 w 12192000"/>
              <a:gd name="connsiteY151" fmla="*/ 2176369 h 2237474"/>
              <a:gd name="connsiteX152" fmla="*/ 480419 w 12192000"/>
              <a:gd name="connsiteY152" fmla="*/ 2167807 h 2237474"/>
              <a:gd name="connsiteX153" fmla="*/ 413835 w 12192000"/>
              <a:gd name="connsiteY153" fmla="*/ 2156783 h 2237474"/>
              <a:gd name="connsiteX154" fmla="*/ 376513 w 12192000"/>
              <a:gd name="connsiteY154" fmla="*/ 2154014 h 2237474"/>
              <a:gd name="connsiteX155" fmla="*/ 273386 w 12192000"/>
              <a:gd name="connsiteY155" fmla="*/ 2142551 h 2237474"/>
              <a:gd name="connsiteX156" fmla="*/ 169207 w 12192000"/>
              <a:gd name="connsiteY156" fmla="*/ 2128100 h 2237474"/>
              <a:gd name="connsiteX157" fmla="*/ 93149 w 12192000"/>
              <a:gd name="connsiteY157" fmla="*/ 2105324 h 2237474"/>
              <a:gd name="connsiteX158" fmla="*/ 88109 w 12192000"/>
              <a:gd name="connsiteY158" fmla="*/ 2106704 h 2237474"/>
              <a:gd name="connsiteX159" fmla="*/ 80022 w 12192000"/>
              <a:gd name="connsiteY159" fmla="*/ 2107254 h 2237474"/>
              <a:gd name="connsiteX160" fmla="*/ 79717 w 12192000"/>
              <a:gd name="connsiteY160" fmla="*/ 2107046 h 2237474"/>
              <a:gd name="connsiteX161" fmla="*/ 72352 w 12192000"/>
              <a:gd name="connsiteY161" fmla="*/ 2107991 h 2237474"/>
              <a:gd name="connsiteX162" fmla="*/ 37645 w 12192000"/>
              <a:gd name="connsiteY162" fmla="*/ 2115401 h 2237474"/>
              <a:gd name="connsiteX163" fmla="*/ 4572 w 12192000"/>
              <a:gd name="connsiteY163" fmla="*/ 2111091 h 2237474"/>
              <a:gd name="connsiteX164" fmla="*/ 0 w 12192000"/>
              <a:gd name="connsiteY164" fmla="*/ 2110468 h 2237474"/>
              <a:gd name="connsiteX165" fmla="*/ 0 w 12192000"/>
              <a:gd name="connsiteY16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81987 w 12192000"/>
              <a:gd name="connsiteY140" fmla="*/ 2216757 h 2237474"/>
              <a:gd name="connsiteX141" fmla="*/ 669923 w 12192000"/>
              <a:gd name="connsiteY141" fmla="*/ 2211682 h 2237474"/>
              <a:gd name="connsiteX142" fmla="*/ 648680 w 12192000"/>
              <a:gd name="connsiteY142" fmla="*/ 2206229 h 2237474"/>
              <a:gd name="connsiteX143" fmla="*/ 597225 w 12192000"/>
              <a:gd name="connsiteY143" fmla="*/ 2180999 h 2237474"/>
              <a:gd name="connsiteX144" fmla="*/ 558449 w 12192000"/>
              <a:gd name="connsiteY144" fmla="*/ 2182346 h 2237474"/>
              <a:gd name="connsiteX145" fmla="*/ 550517 w 12192000"/>
              <a:gd name="connsiteY145" fmla="*/ 2182060 h 2237474"/>
              <a:gd name="connsiteX146" fmla="*/ 550309 w 12192000"/>
              <a:gd name="connsiteY146" fmla="*/ 2181825 h 2237474"/>
              <a:gd name="connsiteX147" fmla="*/ 541836 w 12192000"/>
              <a:gd name="connsiteY147" fmla="*/ 2181063 h 2237474"/>
              <a:gd name="connsiteX148" fmla="*/ 536057 w 12192000"/>
              <a:gd name="connsiteY148" fmla="*/ 2181537 h 2237474"/>
              <a:gd name="connsiteX149" fmla="*/ 520671 w 12192000"/>
              <a:gd name="connsiteY149" fmla="*/ 2180980 h 2237474"/>
              <a:gd name="connsiteX150" fmla="*/ 515024 w 12192000"/>
              <a:gd name="connsiteY150" fmla="*/ 2179258 h 2237474"/>
              <a:gd name="connsiteX151" fmla="*/ 512278 w 12192000"/>
              <a:gd name="connsiteY151" fmla="*/ 2176369 h 2237474"/>
              <a:gd name="connsiteX152" fmla="*/ 480419 w 12192000"/>
              <a:gd name="connsiteY152" fmla="*/ 2167807 h 2237474"/>
              <a:gd name="connsiteX153" fmla="*/ 413835 w 12192000"/>
              <a:gd name="connsiteY153" fmla="*/ 2156783 h 2237474"/>
              <a:gd name="connsiteX154" fmla="*/ 376513 w 12192000"/>
              <a:gd name="connsiteY154" fmla="*/ 2154014 h 2237474"/>
              <a:gd name="connsiteX155" fmla="*/ 273386 w 12192000"/>
              <a:gd name="connsiteY155" fmla="*/ 2142551 h 2237474"/>
              <a:gd name="connsiteX156" fmla="*/ 169207 w 12192000"/>
              <a:gd name="connsiteY156" fmla="*/ 2128100 h 2237474"/>
              <a:gd name="connsiteX157" fmla="*/ 93149 w 12192000"/>
              <a:gd name="connsiteY157" fmla="*/ 2105324 h 2237474"/>
              <a:gd name="connsiteX158" fmla="*/ 88109 w 12192000"/>
              <a:gd name="connsiteY158" fmla="*/ 2106704 h 2237474"/>
              <a:gd name="connsiteX159" fmla="*/ 80022 w 12192000"/>
              <a:gd name="connsiteY159" fmla="*/ 2107254 h 2237474"/>
              <a:gd name="connsiteX160" fmla="*/ 79717 w 12192000"/>
              <a:gd name="connsiteY160" fmla="*/ 2107046 h 2237474"/>
              <a:gd name="connsiteX161" fmla="*/ 72352 w 12192000"/>
              <a:gd name="connsiteY161" fmla="*/ 2107991 h 2237474"/>
              <a:gd name="connsiteX162" fmla="*/ 37645 w 12192000"/>
              <a:gd name="connsiteY162" fmla="*/ 2115401 h 2237474"/>
              <a:gd name="connsiteX163" fmla="*/ 4572 w 12192000"/>
              <a:gd name="connsiteY163" fmla="*/ 2111091 h 2237474"/>
              <a:gd name="connsiteX164" fmla="*/ 0 w 12192000"/>
              <a:gd name="connsiteY164" fmla="*/ 2110468 h 2237474"/>
              <a:gd name="connsiteX165" fmla="*/ 0 w 12192000"/>
              <a:gd name="connsiteY16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41836 w 12192000"/>
              <a:gd name="connsiteY146" fmla="*/ 2181063 h 2237474"/>
              <a:gd name="connsiteX147" fmla="*/ 536057 w 12192000"/>
              <a:gd name="connsiteY147" fmla="*/ 2181537 h 2237474"/>
              <a:gd name="connsiteX148" fmla="*/ 520671 w 12192000"/>
              <a:gd name="connsiteY148" fmla="*/ 2180980 h 2237474"/>
              <a:gd name="connsiteX149" fmla="*/ 515024 w 12192000"/>
              <a:gd name="connsiteY149" fmla="*/ 2179258 h 2237474"/>
              <a:gd name="connsiteX150" fmla="*/ 512278 w 12192000"/>
              <a:gd name="connsiteY150" fmla="*/ 2176369 h 2237474"/>
              <a:gd name="connsiteX151" fmla="*/ 480419 w 12192000"/>
              <a:gd name="connsiteY151" fmla="*/ 2167807 h 2237474"/>
              <a:gd name="connsiteX152" fmla="*/ 413835 w 12192000"/>
              <a:gd name="connsiteY152" fmla="*/ 2156783 h 2237474"/>
              <a:gd name="connsiteX153" fmla="*/ 376513 w 12192000"/>
              <a:gd name="connsiteY153" fmla="*/ 2154014 h 2237474"/>
              <a:gd name="connsiteX154" fmla="*/ 273386 w 12192000"/>
              <a:gd name="connsiteY154" fmla="*/ 2142551 h 2237474"/>
              <a:gd name="connsiteX155" fmla="*/ 169207 w 12192000"/>
              <a:gd name="connsiteY155" fmla="*/ 2128100 h 2237474"/>
              <a:gd name="connsiteX156" fmla="*/ 93149 w 12192000"/>
              <a:gd name="connsiteY156" fmla="*/ 2105324 h 2237474"/>
              <a:gd name="connsiteX157" fmla="*/ 88109 w 12192000"/>
              <a:gd name="connsiteY157" fmla="*/ 2106704 h 2237474"/>
              <a:gd name="connsiteX158" fmla="*/ 80022 w 12192000"/>
              <a:gd name="connsiteY158" fmla="*/ 2107254 h 2237474"/>
              <a:gd name="connsiteX159" fmla="*/ 79717 w 12192000"/>
              <a:gd name="connsiteY159" fmla="*/ 2107046 h 2237474"/>
              <a:gd name="connsiteX160" fmla="*/ 72352 w 12192000"/>
              <a:gd name="connsiteY160" fmla="*/ 2107991 h 2237474"/>
              <a:gd name="connsiteX161" fmla="*/ 37645 w 12192000"/>
              <a:gd name="connsiteY161" fmla="*/ 2115401 h 2237474"/>
              <a:gd name="connsiteX162" fmla="*/ 4572 w 12192000"/>
              <a:gd name="connsiteY162" fmla="*/ 2111091 h 2237474"/>
              <a:gd name="connsiteX163" fmla="*/ 0 w 12192000"/>
              <a:gd name="connsiteY163" fmla="*/ 2110468 h 2237474"/>
              <a:gd name="connsiteX164" fmla="*/ 0 w 12192000"/>
              <a:gd name="connsiteY16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41836 w 12192000"/>
              <a:gd name="connsiteY146" fmla="*/ 2181063 h 2237474"/>
              <a:gd name="connsiteX147" fmla="*/ 520671 w 12192000"/>
              <a:gd name="connsiteY147" fmla="*/ 2180980 h 2237474"/>
              <a:gd name="connsiteX148" fmla="*/ 515024 w 12192000"/>
              <a:gd name="connsiteY148" fmla="*/ 2179258 h 2237474"/>
              <a:gd name="connsiteX149" fmla="*/ 512278 w 12192000"/>
              <a:gd name="connsiteY149" fmla="*/ 2176369 h 2237474"/>
              <a:gd name="connsiteX150" fmla="*/ 480419 w 12192000"/>
              <a:gd name="connsiteY150" fmla="*/ 2167807 h 2237474"/>
              <a:gd name="connsiteX151" fmla="*/ 413835 w 12192000"/>
              <a:gd name="connsiteY151" fmla="*/ 2156783 h 2237474"/>
              <a:gd name="connsiteX152" fmla="*/ 376513 w 12192000"/>
              <a:gd name="connsiteY152" fmla="*/ 2154014 h 2237474"/>
              <a:gd name="connsiteX153" fmla="*/ 273386 w 12192000"/>
              <a:gd name="connsiteY153" fmla="*/ 2142551 h 2237474"/>
              <a:gd name="connsiteX154" fmla="*/ 169207 w 12192000"/>
              <a:gd name="connsiteY154" fmla="*/ 2128100 h 2237474"/>
              <a:gd name="connsiteX155" fmla="*/ 93149 w 12192000"/>
              <a:gd name="connsiteY155" fmla="*/ 2105324 h 2237474"/>
              <a:gd name="connsiteX156" fmla="*/ 88109 w 12192000"/>
              <a:gd name="connsiteY156" fmla="*/ 2106704 h 2237474"/>
              <a:gd name="connsiteX157" fmla="*/ 80022 w 12192000"/>
              <a:gd name="connsiteY157" fmla="*/ 2107254 h 2237474"/>
              <a:gd name="connsiteX158" fmla="*/ 79717 w 12192000"/>
              <a:gd name="connsiteY158" fmla="*/ 2107046 h 2237474"/>
              <a:gd name="connsiteX159" fmla="*/ 72352 w 12192000"/>
              <a:gd name="connsiteY159" fmla="*/ 2107991 h 2237474"/>
              <a:gd name="connsiteX160" fmla="*/ 37645 w 12192000"/>
              <a:gd name="connsiteY160" fmla="*/ 2115401 h 2237474"/>
              <a:gd name="connsiteX161" fmla="*/ 4572 w 12192000"/>
              <a:gd name="connsiteY161" fmla="*/ 2111091 h 2237474"/>
              <a:gd name="connsiteX162" fmla="*/ 0 w 12192000"/>
              <a:gd name="connsiteY162" fmla="*/ 2110468 h 2237474"/>
              <a:gd name="connsiteX163" fmla="*/ 0 w 12192000"/>
              <a:gd name="connsiteY16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512278 w 12192000"/>
              <a:gd name="connsiteY148" fmla="*/ 2176369 h 2237474"/>
              <a:gd name="connsiteX149" fmla="*/ 480419 w 12192000"/>
              <a:gd name="connsiteY149" fmla="*/ 2167807 h 2237474"/>
              <a:gd name="connsiteX150" fmla="*/ 413835 w 12192000"/>
              <a:gd name="connsiteY150" fmla="*/ 2156783 h 2237474"/>
              <a:gd name="connsiteX151" fmla="*/ 376513 w 12192000"/>
              <a:gd name="connsiteY151" fmla="*/ 2154014 h 2237474"/>
              <a:gd name="connsiteX152" fmla="*/ 273386 w 12192000"/>
              <a:gd name="connsiteY152" fmla="*/ 2142551 h 2237474"/>
              <a:gd name="connsiteX153" fmla="*/ 169207 w 12192000"/>
              <a:gd name="connsiteY153" fmla="*/ 2128100 h 2237474"/>
              <a:gd name="connsiteX154" fmla="*/ 93149 w 12192000"/>
              <a:gd name="connsiteY154" fmla="*/ 2105324 h 2237474"/>
              <a:gd name="connsiteX155" fmla="*/ 88109 w 12192000"/>
              <a:gd name="connsiteY155" fmla="*/ 2106704 h 2237474"/>
              <a:gd name="connsiteX156" fmla="*/ 80022 w 12192000"/>
              <a:gd name="connsiteY156" fmla="*/ 2107254 h 2237474"/>
              <a:gd name="connsiteX157" fmla="*/ 79717 w 12192000"/>
              <a:gd name="connsiteY157" fmla="*/ 2107046 h 2237474"/>
              <a:gd name="connsiteX158" fmla="*/ 72352 w 12192000"/>
              <a:gd name="connsiteY158" fmla="*/ 2107991 h 2237474"/>
              <a:gd name="connsiteX159" fmla="*/ 37645 w 12192000"/>
              <a:gd name="connsiteY159" fmla="*/ 2115401 h 2237474"/>
              <a:gd name="connsiteX160" fmla="*/ 4572 w 12192000"/>
              <a:gd name="connsiteY160" fmla="*/ 2111091 h 2237474"/>
              <a:gd name="connsiteX161" fmla="*/ 0 w 12192000"/>
              <a:gd name="connsiteY161" fmla="*/ 2110468 h 2237474"/>
              <a:gd name="connsiteX162" fmla="*/ 0 w 12192000"/>
              <a:gd name="connsiteY16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80419 w 12192000"/>
              <a:gd name="connsiteY148" fmla="*/ 2167807 h 2237474"/>
              <a:gd name="connsiteX149" fmla="*/ 413835 w 12192000"/>
              <a:gd name="connsiteY149" fmla="*/ 2156783 h 2237474"/>
              <a:gd name="connsiteX150" fmla="*/ 376513 w 12192000"/>
              <a:gd name="connsiteY150" fmla="*/ 2154014 h 2237474"/>
              <a:gd name="connsiteX151" fmla="*/ 273386 w 12192000"/>
              <a:gd name="connsiteY151" fmla="*/ 2142551 h 2237474"/>
              <a:gd name="connsiteX152" fmla="*/ 169207 w 12192000"/>
              <a:gd name="connsiteY152" fmla="*/ 2128100 h 2237474"/>
              <a:gd name="connsiteX153" fmla="*/ 93149 w 12192000"/>
              <a:gd name="connsiteY153" fmla="*/ 2105324 h 2237474"/>
              <a:gd name="connsiteX154" fmla="*/ 88109 w 12192000"/>
              <a:gd name="connsiteY154" fmla="*/ 2106704 h 2237474"/>
              <a:gd name="connsiteX155" fmla="*/ 80022 w 12192000"/>
              <a:gd name="connsiteY155" fmla="*/ 2107254 h 2237474"/>
              <a:gd name="connsiteX156" fmla="*/ 79717 w 12192000"/>
              <a:gd name="connsiteY156" fmla="*/ 2107046 h 2237474"/>
              <a:gd name="connsiteX157" fmla="*/ 72352 w 12192000"/>
              <a:gd name="connsiteY157" fmla="*/ 2107991 h 2237474"/>
              <a:gd name="connsiteX158" fmla="*/ 37645 w 12192000"/>
              <a:gd name="connsiteY158" fmla="*/ 2115401 h 2237474"/>
              <a:gd name="connsiteX159" fmla="*/ 4572 w 12192000"/>
              <a:gd name="connsiteY159" fmla="*/ 2111091 h 2237474"/>
              <a:gd name="connsiteX160" fmla="*/ 0 w 12192000"/>
              <a:gd name="connsiteY160" fmla="*/ 2110468 h 2237474"/>
              <a:gd name="connsiteX161" fmla="*/ 0 w 12192000"/>
              <a:gd name="connsiteY16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8109 w 12192000"/>
              <a:gd name="connsiteY153" fmla="*/ 2106704 h 2237474"/>
              <a:gd name="connsiteX154" fmla="*/ 80022 w 12192000"/>
              <a:gd name="connsiteY154" fmla="*/ 2107254 h 2237474"/>
              <a:gd name="connsiteX155" fmla="*/ 79717 w 12192000"/>
              <a:gd name="connsiteY155" fmla="*/ 2107046 h 2237474"/>
              <a:gd name="connsiteX156" fmla="*/ 72352 w 12192000"/>
              <a:gd name="connsiteY156" fmla="*/ 2107991 h 2237474"/>
              <a:gd name="connsiteX157" fmla="*/ 37645 w 12192000"/>
              <a:gd name="connsiteY157" fmla="*/ 2115401 h 2237474"/>
              <a:gd name="connsiteX158" fmla="*/ 4572 w 12192000"/>
              <a:gd name="connsiteY158" fmla="*/ 2111091 h 2237474"/>
              <a:gd name="connsiteX159" fmla="*/ 0 w 12192000"/>
              <a:gd name="connsiteY159" fmla="*/ 2110468 h 2237474"/>
              <a:gd name="connsiteX160" fmla="*/ 0 w 12192000"/>
              <a:gd name="connsiteY16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8109 w 12192000"/>
              <a:gd name="connsiteY153" fmla="*/ 2106704 h 2237474"/>
              <a:gd name="connsiteX154" fmla="*/ 80022 w 12192000"/>
              <a:gd name="connsiteY154" fmla="*/ 2107254 h 2237474"/>
              <a:gd name="connsiteX155" fmla="*/ 72352 w 12192000"/>
              <a:gd name="connsiteY155" fmla="*/ 2107991 h 2237474"/>
              <a:gd name="connsiteX156" fmla="*/ 37645 w 12192000"/>
              <a:gd name="connsiteY156" fmla="*/ 2115401 h 2237474"/>
              <a:gd name="connsiteX157" fmla="*/ 4572 w 12192000"/>
              <a:gd name="connsiteY157" fmla="*/ 2111091 h 2237474"/>
              <a:gd name="connsiteX158" fmla="*/ 0 w 12192000"/>
              <a:gd name="connsiteY158" fmla="*/ 2110468 h 2237474"/>
              <a:gd name="connsiteX159" fmla="*/ 0 w 12192000"/>
              <a:gd name="connsiteY15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93149 w 12192000"/>
              <a:gd name="connsiteY152" fmla="*/ 2105324 h 2237474"/>
              <a:gd name="connsiteX153" fmla="*/ 80022 w 12192000"/>
              <a:gd name="connsiteY153" fmla="*/ 2107254 h 2237474"/>
              <a:gd name="connsiteX154" fmla="*/ 72352 w 12192000"/>
              <a:gd name="connsiteY154" fmla="*/ 2107991 h 2237474"/>
              <a:gd name="connsiteX155" fmla="*/ 37645 w 12192000"/>
              <a:gd name="connsiteY155" fmla="*/ 2115401 h 2237474"/>
              <a:gd name="connsiteX156" fmla="*/ 4572 w 12192000"/>
              <a:gd name="connsiteY156" fmla="*/ 2111091 h 2237474"/>
              <a:gd name="connsiteX157" fmla="*/ 0 w 12192000"/>
              <a:gd name="connsiteY157" fmla="*/ 2110468 h 2237474"/>
              <a:gd name="connsiteX158" fmla="*/ 0 w 12192000"/>
              <a:gd name="connsiteY15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50309 w 12192000"/>
              <a:gd name="connsiteY145" fmla="*/ 2181825 h 2237474"/>
              <a:gd name="connsiteX146" fmla="*/ 520671 w 12192000"/>
              <a:gd name="connsiteY146" fmla="*/ 2180980 h 2237474"/>
              <a:gd name="connsiteX147" fmla="*/ 515024 w 12192000"/>
              <a:gd name="connsiteY147" fmla="*/ 2179258 h 2237474"/>
              <a:gd name="connsiteX148" fmla="*/ 413835 w 12192000"/>
              <a:gd name="connsiteY148" fmla="*/ 2156783 h 2237474"/>
              <a:gd name="connsiteX149" fmla="*/ 376513 w 12192000"/>
              <a:gd name="connsiteY149" fmla="*/ 2154014 h 2237474"/>
              <a:gd name="connsiteX150" fmla="*/ 273386 w 12192000"/>
              <a:gd name="connsiteY150" fmla="*/ 2142551 h 2237474"/>
              <a:gd name="connsiteX151" fmla="*/ 169207 w 12192000"/>
              <a:gd name="connsiteY151" fmla="*/ 2128100 h 2237474"/>
              <a:gd name="connsiteX152" fmla="*/ 80022 w 12192000"/>
              <a:gd name="connsiteY152" fmla="*/ 2107254 h 2237474"/>
              <a:gd name="connsiteX153" fmla="*/ 72352 w 12192000"/>
              <a:gd name="connsiteY153" fmla="*/ 2107991 h 2237474"/>
              <a:gd name="connsiteX154" fmla="*/ 37645 w 12192000"/>
              <a:gd name="connsiteY154" fmla="*/ 2115401 h 2237474"/>
              <a:gd name="connsiteX155" fmla="*/ 4572 w 12192000"/>
              <a:gd name="connsiteY155" fmla="*/ 2111091 h 2237474"/>
              <a:gd name="connsiteX156" fmla="*/ 0 w 12192000"/>
              <a:gd name="connsiteY156" fmla="*/ 2110468 h 2237474"/>
              <a:gd name="connsiteX157" fmla="*/ 0 w 12192000"/>
              <a:gd name="connsiteY15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50517 w 12192000"/>
              <a:gd name="connsiteY144" fmla="*/ 2182060 h 2237474"/>
              <a:gd name="connsiteX145" fmla="*/ 520671 w 12192000"/>
              <a:gd name="connsiteY145" fmla="*/ 2180980 h 2237474"/>
              <a:gd name="connsiteX146" fmla="*/ 515024 w 12192000"/>
              <a:gd name="connsiteY146" fmla="*/ 2179258 h 2237474"/>
              <a:gd name="connsiteX147" fmla="*/ 413835 w 12192000"/>
              <a:gd name="connsiteY147" fmla="*/ 2156783 h 2237474"/>
              <a:gd name="connsiteX148" fmla="*/ 376513 w 12192000"/>
              <a:gd name="connsiteY148" fmla="*/ 2154014 h 2237474"/>
              <a:gd name="connsiteX149" fmla="*/ 273386 w 12192000"/>
              <a:gd name="connsiteY149" fmla="*/ 2142551 h 2237474"/>
              <a:gd name="connsiteX150" fmla="*/ 169207 w 12192000"/>
              <a:gd name="connsiteY150" fmla="*/ 2128100 h 2237474"/>
              <a:gd name="connsiteX151" fmla="*/ 80022 w 12192000"/>
              <a:gd name="connsiteY151" fmla="*/ 2107254 h 2237474"/>
              <a:gd name="connsiteX152" fmla="*/ 72352 w 12192000"/>
              <a:gd name="connsiteY152" fmla="*/ 2107991 h 2237474"/>
              <a:gd name="connsiteX153" fmla="*/ 37645 w 12192000"/>
              <a:gd name="connsiteY153" fmla="*/ 2115401 h 2237474"/>
              <a:gd name="connsiteX154" fmla="*/ 4572 w 12192000"/>
              <a:gd name="connsiteY154" fmla="*/ 2111091 h 2237474"/>
              <a:gd name="connsiteX155" fmla="*/ 0 w 12192000"/>
              <a:gd name="connsiteY155" fmla="*/ 2110468 h 2237474"/>
              <a:gd name="connsiteX156" fmla="*/ 0 w 12192000"/>
              <a:gd name="connsiteY15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58449 w 12192000"/>
              <a:gd name="connsiteY143" fmla="*/ 2182346 h 2237474"/>
              <a:gd name="connsiteX144" fmla="*/ 520671 w 12192000"/>
              <a:gd name="connsiteY144" fmla="*/ 2180980 h 2237474"/>
              <a:gd name="connsiteX145" fmla="*/ 515024 w 12192000"/>
              <a:gd name="connsiteY145" fmla="*/ 2179258 h 2237474"/>
              <a:gd name="connsiteX146" fmla="*/ 413835 w 12192000"/>
              <a:gd name="connsiteY146" fmla="*/ 2156783 h 2237474"/>
              <a:gd name="connsiteX147" fmla="*/ 376513 w 12192000"/>
              <a:gd name="connsiteY147" fmla="*/ 2154014 h 2237474"/>
              <a:gd name="connsiteX148" fmla="*/ 273386 w 12192000"/>
              <a:gd name="connsiteY148" fmla="*/ 2142551 h 2237474"/>
              <a:gd name="connsiteX149" fmla="*/ 169207 w 12192000"/>
              <a:gd name="connsiteY149" fmla="*/ 2128100 h 2237474"/>
              <a:gd name="connsiteX150" fmla="*/ 80022 w 12192000"/>
              <a:gd name="connsiteY150" fmla="*/ 2107254 h 2237474"/>
              <a:gd name="connsiteX151" fmla="*/ 72352 w 12192000"/>
              <a:gd name="connsiteY151" fmla="*/ 2107991 h 2237474"/>
              <a:gd name="connsiteX152" fmla="*/ 37645 w 12192000"/>
              <a:gd name="connsiteY152" fmla="*/ 2115401 h 2237474"/>
              <a:gd name="connsiteX153" fmla="*/ 4572 w 12192000"/>
              <a:gd name="connsiteY153" fmla="*/ 2111091 h 2237474"/>
              <a:gd name="connsiteX154" fmla="*/ 0 w 12192000"/>
              <a:gd name="connsiteY154" fmla="*/ 2110468 h 2237474"/>
              <a:gd name="connsiteX155" fmla="*/ 0 w 12192000"/>
              <a:gd name="connsiteY15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69923 w 12192000"/>
              <a:gd name="connsiteY140" fmla="*/ 2211682 h 2237474"/>
              <a:gd name="connsiteX141" fmla="*/ 648680 w 12192000"/>
              <a:gd name="connsiteY141" fmla="*/ 2206229 h 2237474"/>
              <a:gd name="connsiteX142" fmla="*/ 597225 w 12192000"/>
              <a:gd name="connsiteY142" fmla="*/ 2180999 h 2237474"/>
              <a:gd name="connsiteX143" fmla="*/ 520671 w 12192000"/>
              <a:gd name="connsiteY143" fmla="*/ 2180980 h 2237474"/>
              <a:gd name="connsiteX144" fmla="*/ 515024 w 12192000"/>
              <a:gd name="connsiteY144" fmla="*/ 2179258 h 2237474"/>
              <a:gd name="connsiteX145" fmla="*/ 413835 w 12192000"/>
              <a:gd name="connsiteY145" fmla="*/ 2156783 h 2237474"/>
              <a:gd name="connsiteX146" fmla="*/ 376513 w 12192000"/>
              <a:gd name="connsiteY146" fmla="*/ 2154014 h 2237474"/>
              <a:gd name="connsiteX147" fmla="*/ 273386 w 12192000"/>
              <a:gd name="connsiteY147" fmla="*/ 2142551 h 2237474"/>
              <a:gd name="connsiteX148" fmla="*/ 169207 w 12192000"/>
              <a:gd name="connsiteY148" fmla="*/ 2128100 h 2237474"/>
              <a:gd name="connsiteX149" fmla="*/ 80022 w 12192000"/>
              <a:gd name="connsiteY149" fmla="*/ 2107254 h 2237474"/>
              <a:gd name="connsiteX150" fmla="*/ 72352 w 12192000"/>
              <a:gd name="connsiteY150" fmla="*/ 2107991 h 2237474"/>
              <a:gd name="connsiteX151" fmla="*/ 37645 w 12192000"/>
              <a:gd name="connsiteY151" fmla="*/ 2115401 h 2237474"/>
              <a:gd name="connsiteX152" fmla="*/ 4572 w 12192000"/>
              <a:gd name="connsiteY152" fmla="*/ 2111091 h 2237474"/>
              <a:gd name="connsiteX153" fmla="*/ 0 w 12192000"/>
              <a:gd name="connsiteY153" fmla="*/ 2110468 h 2237474"/>
              <a:gd name="connsiteX154" fmla="*/ 0 w 12192000"/>
              <a:gd name="connsiteY15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648680 w 12192000"/>
              <a:gd name="connsiteY140" fmla="*/ 2206229 h 2237474"/>
              <a:gd name="connsiteX141" fmla="*/ 597225 w 12192000"/>
              <a:gd name="connsiteY141" fmla="*/ 2180999 h 2237474"/>
              <a:gd name="connsiteX142" fmla="*/ 520671 w 12192000"/>
              <a:gd name="connsiteY142" fmla="*/ 2180980 h 2237474"/>
              <a:gd name="connsiteX143" fmla="*/ 515024 w 12192000"/>
              <a:gd name="connsiteY143" fmla="*/ 2179258 h 2237474"/>
              <a:gd name="connsiteX144" fmla="*/ 413835 w 12192000"/>
              <a:gd name="connsiteY144" fmla="*/ 2156783 h 2237474"/>
              <a:gd name="connsiteX145" fmla="*/ 376513 w 12192000"/>
              <a:gd name="connsiteY145" fmla="*/ 2154014 h 2237474"/>
              <a:gd name="connsiteX146" fmla="*/ 273386 w 12192000"/>
              <a:gd name="connsiteY146" fmla="*/ 2142551 h 2237474"/>
              <a:gd name="connsiteX147" fmla="*/ 169207 w 12192000"/>
              <a:gd name="connsiteY147" fmla="*/ 2128100 h 2237474"/>
              <a:gd name="connsiteX148" fmla="*/ 80022 w 12192000"/>
              <a:gd name="connsiteY148" fmla="*/ 2107254 h 2237474"/>
              <a:gd name="connsiteX149" fmla="*/ 72352 w 12192000"/>
              <a:gd name="connsiteY149" fmla="*/ 2107991 h 2237474"/>
              <a:gd name="connsiteX150" fmla="*/ 37645 w 12192000"/>
              <a:gd name="connsiteY150" fmla="*/ 2115401 h 2237474"/>
              <a:gd name="connsiteX151" fmla="*/ 4572 w 12192000"/>
              <a:gd name="connsiteY151" fmla="*/ 2111091 h 2237474"/>
              <a:gd name="connsiteX152" fmla="*/ 0 w 12192000"/>
              <a:gd name="connsiteY152" fmla="*/ 2110468 h 2237474"/>
              <a:gd name="connsiteX153" fmla="*/ 0 w 12192000"/>
              <a:gd name="connsiteY15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80022 w 12192000"/>
              <a:gd name="connsiteY147" fmla="*/ 2107254 h 2237474"/>
              <a:gd name="connsiteX148" fmla="*/ 72352 w 12192000"/>
              <a:gd name="connsiteY148" fmla="*/ 2107991 h 2237474"/>
              <a:gd name="connsiteX149" fmla="*/ 37645 w 12192000"/>
              <a:gd name="connsiteY149" fmla="*/ 2115401 h 2237474"/>
              <a:gd name="connsiteX150" fmla="*/ 4572 w 12192000"/>
              <a:gd name="connsiteY150" fmla="*/ 2111091 h 2237474"/>
              <a:gd name="connsiteX151" fmla="*/ 0 w 12192000"/>
              <a:gd name="connsiteY151" fmla="*/ 2110468 h 2237474"/>
              <a:gd name="connsiteX152" fmla="*/ 0 w 12192000"/>
              <a:gd name="connsiteY15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80022 w 12192000"/>
              <a:gd name="connsiteY147" fmla="*/ 2107254 h 2237474"/>
              <a:gd name="connsiteX148" fmla="*/ 37645 w 12192000"/>
              <a:gd name="connsiteY148" fmla="*/ 2115401 h 2237474"/>
              <a:gd name="connsiteX149" fmla="*/ 4572 w 12192000"/>
              <a:gd name="connsiteY149" fmla="*/ 2111091 h 2237474"/>
              <a:gd name="connsiteX150" fmla="*/ 0 w 12192000"/>
              <a:gd name="connsiteY150" fmla="*/ 2110468 h 2237474"/>
              <a:gd name="connsiteX151" fmla="*/ 0 w 12192000"/>
              <a:gd name="connsiteY15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784978 w 12192000"/>
              <a:gd name="connsiteY139" fmla="*/ 2212360 h 2237474"/>
              <a:gd name="connsiteX140" fmla="*/ 597225 w 12192000"/>
              <a:gd name="connsiteY140" fmla="*/ 2180999 h 2237474"/>
              <a:gd name="connsiteX141" fmla="*/ 520671 w 12192000"/>
              <a:gd name="connsiteY141" fmla="*/ 2180980 h 2237474"/>
              <a:gd name="connsiteX142" fmla="*/ 515024 w 12192000"/>
              <a:gd name="connsiteY142" fmla="*/ 2179258 h 2237474"/>
              <a:gd name="connsiteX143" fmla="*/ 413835 w 12192000"/>
              <a:gd name="connsiteY143" fmla="*/ 2156783 h 2237474"/>
              <a:gd name="connsiteX144" fmla="*/ 376513 w 12192000"/>
              <a:gd name="connsiteY144" fmla="*/ 2154014 h 2237474"/>
              <a:gd name="connsiteX145" fmla="*/ 273386 w 12192000"/>
              <a:gd name="connsiteY145" fmla="*/ 2142551 h 2237474"/>
              <a:gd name="connsiteX146" fmla="*/ 169207 w 12192000"/>
              <a:gd name="connsiteY146" fmla="*/ 2128100 h 2237474"/>
              <a:gd name="connsiteX147" fmla="*/ 77641 w 12192000"/>
              <a:gd name="connsiteY147" fmla="*/ 2126835 h 2237474"/>
              <a:gd name="connsiteX148" fmla="*/ 37645 w 12192000"/>
              <a:gd name="connsiteY148" fmla="*/ 2115401 h 2237474"/>
              <a:gd name="connsiteX149" fmla="*/ 4572 w 12192000"/>
              <a:gd name="connsiteY149" fmla="*/ 2111091 h 2237474"/>
              <a:gd name="connsiteX150" fmla="*/ 0 w 12192000"/>
              <a:gd name="connsiteY150" fmla="*/ 2110468 h 2237474"/>
              <a:gd name="connsiteX151" fmla="*/ 0 w 12192000"/>
              <a:gd name="connsiteY15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800195 w 12192000"/>
              <a:gd name="connsiteY138" fmla="*/ 2209407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02752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10095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324828 w 12192000"/>
              <a:gd name="connsiteY133" fmla="*/ 2231968 h 2237474"/>
              <a:gd name="connsiteX134" fmla="*/ 1279765 w 12192000"/>
              <a:gd name="connsiteY134" fmla="*/ 2229639 h 2237474"/>
              <a:gd name="connsiteX135" fmla="*/ 1195347 w 12192000"/>
              <a:gd name="connsiteY135" fmla="*/ 2212354 h 2237474"/>
              <a:gd name="connsiteX136" fmla="*/ 970251 w 12192000"/>
              <a:gd name="connsiteY136" fmla="*/ 2221029 h 2237474"/>
              <a:gd name="connsiteX137" fmla="*/ 812914 w 12192000"/>
              <a:gd name="connsiteY137" fmla="*/ 2210095 h 2237474"/>
              <a:gd name="connsiteX138" fmla="*/ 776382 w 12192000"/>
              <a:gd name="connsiteY138" fmla="*/ 2204512 h 2237474"/>
              <a:gd name="connsiteX139" fmla="*/ 597225 w 12192000"/>
              <a:gd name="connsiteY139" fmla="*/ 2180999 h 2237474"/>
              <a:gd name="connsiteX140" fmla="*/ 520671 w 12192000"/>
              <a:gd name="connsiteY140" fmla="*/ 2180980 h 2237474"/>
              <a:gd name="connsiteX141" fmla="*/ 515024 w 12192000"/>
              <a:gd name="connsiteY141" fmla="*/ 2179258 h 2237474"/>
              <a:gd name="connsiteX142" fmla="*/ 413835 w 12192000"/>
              <a:gd name="connsiteY142" fmla="*/ 2156783 h 2237474"/>
              <a:gd name="connsiteX143" fmla="*/ 376513 w 12192000"/>
              <a:gd name="connsiteY143" fmla="*/ 2154014 h 2237474"/>
              <a:gd name="connsiteX144" fmla="*/ 273386 w 12192000"/>
              <a:gd name="connsiteY144" fmla="*/ 2142551 h 2237474"/>
              <a:gd name="connsiteX145" fmla="*/ 169207 w 12192000"/>
              <a:gd name="connsiteY145" fmla="*/ 2128100 h 2237474"/>
              <a:gd name="connsiteX146" fmla="*/ 77641 w 12192000"/>
              <a:gd name="connsiteY146" fmla="*/ 2126835 h 2237474"/>
              <a:gd name="connsiteX147" fmla="*/ 37645 w 12192000"/>
              <a:gd name="connsiteY147" fmla="*/ 2115401 h 2237474"/>
              <a:gd name="connsiteX148" fmla="*/ 4572 w 12192000"/>
              <a:gd name="connsiteY148" fmla="*/ 2111091 h 2237474"/>
              <a:gd name="connsiteX149" fmla="*/ 0 w 12192000"/>
              <a:gd name="connsiteY149" fmla="*/ 2110468 h 2237474"/>
              <a:gd name="connsiteX150" fmla="*/ 0 w 12192000"/>
              <a:gd name="connsiteY15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123424 w 12192000"/>
              <a:gd name="connsiteY107" fmla="*/ 1952930 h 2237474"/>
              <a:gd name="connsiteX108" fmla="*/ 3009910 w 12192000"/>
              <a:gd name="connsiteY108" fmla="*/ 1957866 h 2237474"/>
              <a:gd name="connsiteX109" fmla="*/ 2995934 w 12192000"/>
              <a:gd name="connsiteY109" fmla="*/ 1967085 h 2237474"/>
              <a:gd name="connsiteX110" fmla="*/ 2942858 w 12192000"/>
              <a:gd name="connsiteY110" fmla="*/ 1981367 h 2237474"/>
              <a:gd name="connsiteX111" fmla="*/ 2875436 w 12192000"/>
              <a:gd name="connsiteY111" fmla="*/ 1996977 h 2237474"/>
              <a:gd name="connsiteX112" fmla="*/ 2874892 w 12192000"/>
              <a:gd name="connsiteY112" fmla="*/ 1996085 h 2237474"/>
              <a:gd name="connsiteX113" fmla="*/ 2843662 w 12192000"/>
              <a:gd name="connsiteY113" fmla="*/ 1992498 h 2237474"/>
              <a:gd name="connsiteX114" fmla="*/ 2718916 w 12192000"/>
              <a:gd name="connsiteY114" fmla="*/ 1990867 h 2237474"/>
              <a:gd name="connsiteX115" fmla="*/ 2713522 w 12192000"/>
              <a:gd name="connsiteY115" fmla="*/ 1990173 h 2237474"/>
              <a:gd name="connsiteX116" fmla="*/ 2578178 w 12192000"/>
              <a:gd name="connsiteY116" fmla="*/ 1990531 h 2237474"/>
              <a:gd name="connsiteX117" fmla="*/ 2476147 w 12192000"/>
              <a:gd name="connsiteY117" fmla="*/ 1998305 h 2237474"/>
              <a:gd name="connsiteX118" fmla="*/ 2373568 w 12192000"/>
              <a:gd name="connsiteY118" fmla="*/ 2003219 h 2237474"/>
              <a:gd name="connsiteX119" fmla="*/ 2287219 w 12192000"/>
              <a:gd name="connsiteY119" fmla="*/ 1998750 h 2237474"/>
              <a:gd name="connsiteX120" fmla="*/ 2243069 w 12192000"/>
              <a:gd name="connsiteY120" fmla="*/ 2005321 h 2237474"/>
              <a:gd name="connsiteX121" fmla="*/ 2164831 w 12192000"/>
              <a:gd name="connsiteY121" fmla="*/ 2010143 h 2237474"/>
              <a:gd name="connsiteX122" fmla="*/ 2085228 w 12192000"/>
              <a:gd name="connsiteY122" fmla="*/ 2046431 h 2237474"/>
              <a:gd name="connsiteX123" fmla="*/ 2058061 w 12192000"/>
              <a:gd name="connsiteY123" fmla="*/ 2047942 h 2237474"/>
              <a:gd name="connsiteX124" fmla="*/ 2042244 w 12192000"/>
              <a:gd name="connsiteY124" fmla="*/ 2055560 h 2237474"/>
              <a:gd name="connsiteX125" fmla="*/ 1877728 w 12192000"/>
              <a:gd name="connsiteY125" fmla="*/ 2101004 h 2237474"/>
              <a:gd name="connsiteX126" fmla="*/ 1759056 w 12192000"/>
              <a:gd name="connsiteY126" fmla="*/ 2125608 h 2237474"/>
              <a:gd name="connsiteX127" fmla="*/ 1637948 w 12192000"/>
              <a:gd name="connsiteY127" fmla="*/ 2172597 h 2237474"/>
              <a:gd name="connsiteX128" fmla="*/ 1434549 w 12192000"/>
              <a:gd name="connsiteY128" fmla="*/ 2234522 h 2237474"/>
              <a:gd name="connsiteX129" fmla="*/ 1398481 w 12192000"/>
              <a:gd name="connsiteY129" fmla="*/ 2237074 h 2237474"/>
              <a:gd name="connsiteX130" fmla="*/ 1398407 w 12192000"/>
              <a:gd name="connsiteY130" fmla="*/ 2237095 h 2237474"/>
              <a:gd name="connsiteX131" fmla="*/ 1370962 w 12192000"/>
              <a:gd name="connsiteY131" fmla="*/ 2237474 h 2237474"/>
              <a:gd name="connsiteX132" fmla="*/ 1356367 w 12192000"/>
              <a:gd name="connsiteY132" fmla="*/ 2235089 h 2237474"/>
              <a:gd name="connsiteX133" fmla="*/ 1279765 w 12192000"/>
              <a:gd name="connsiteY133" fmla="*/ 2229639 h 2237474"/>
              <a:gd name="connsiteX134" fmla="*/ 1195347 w 12192000"/>
              <a:gd name="connsiteY134" fmla="*/ 2212354 h 2237474"/>
              <a:gd name="connsiteX135" fmla="*/ 970251 w 12192000"/>
              <a:gd name="connsiteY135" fmla="*/ 2221029 h 2237474"/>
              <a:gd name="connsiteX136" fmla="*/ 812914 w 12192000"/>
              <a:gd name="connsiteY136" fmla="*/ 2210095 h 2237474"/>
              <a:gd name="connsiteX137" fmla="*/ 776382 w 12192000"/>
              <a:gd name="connsiteY137" fmla="*/ 2204512 h 2237474"/>
              <a:gd name="connsiteX138" fmla="*/ 597225 w 12192000"/>
              <a:gd name="connsiteY138" fmla="*/ 2180999 h 2237474"/>
              <a:gd name="connsiteX139" fmla="*/ 520671 w 12192000"/>
              <a:gd name="connsiteY139" fmla="*/ 2180980 h 2237474"/>
              <a:gd name="connsiteX140" fmla="*/ 515024 w 12192000"/>
              <a:gd name="connsiteY140" fmla="*/ 2179258 h 2237474"/>
              <a:gd name="connsiteX141" fmla="*/ 413835 w 12192000"/>
              <a:gd name="connsiteY141" fmla="*/ 2156783 h 2237474"/>
              <a:gd name="connsiteX142" fmla="*/ 376513 w 12192000"/>
              <a:gd name="connsiteY142" fmla="*/ 2154014 h 2237474"/>
              <a:gd name="connsiteX143" fmla="*/ 273386 w 12192000"/>
              <a:gd name="connsiteY143" fmla="*/ 2142551 h 2237474"/>
              <a:gd name="connsiteX144" fmla="*/ 169207 w 12192000"/>
              <a:gd name="connsiteY144" fmla="*/ 2128100 h 2237474"/>
              <a:gd name="connsiteX145" fmla="*/ 77641 w 12192000"/>
              <a:gd name="connsiteY145" fmla="*/ 2126835 h 2237474"/>
              <a:gd name="connsiteX146" fmla="*/ 37645 w 12192000"/>
              <a:gd name="connsiteY146" fmla="*/ 2115401 h 2237474"/>
              <a:gd name="connsiteX147" fmla="*/ 4572 w 12192000"/>
              <a:gd name="connsiteY147" fmla="*/ 2111091 h 2237474"/>
              <a:gd name="connsiteX148" fmla="*/ 0 w 12192000"/>
              <a:gd name="connsiteY148" fmla="*/ 2110468 h 2237474"/>
              <a:gd name="connsiteX149" fmla="*/ 0 w 12192000"/>
              <a:gd name="connsiteY14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578178 w 12192000"/>
              <a:gd name="connsiteY115" fmla="*/ 1990531 h 2237474"/>
              <a:gd name="connsiteX116" fmla="*/ 2476147 w 12192000"/>
              <a:gd name="connsiteY116" fmla="*/ 1998305 h 2237474"/>
              <a:gd name="connsiteX117" fmla="*/ 2373568 w 12192000"/>
              <a:gd name="connsiteY117" fmla="*/ 2003219 h 2237474"/>
              <a:gd name="connsiteX118" fmla="*/ 2287219 w 12192000"/>
              <a:gd name="connsiteY118" fmla="*/ 1998750 h 2237474"/>
              <a:gd name="connsiteX119" fmla="*/ 2243069 w 12192000"/>
              <a:gd name="connsiteY119" fmla="*/ 2005321 h 2237474"/>
              <a:gd name="connsiteX120" fmla="*/ 2164831 w 12192000"/>
              <a:gd name="connsiteY120" fmla="*/ 2010143 h 2237474"/>
              <a:gd name="connsiteX121" fmla="*/ 2085228 w 12192000"/>
              <a:gd name="connsiteY121" fmla="*/ 2046431 h 2237474"/>
              <a:gd name="connsiteX122" fmla="*/ 2058061 w 12192000"/>
              <a:gd name="connsiteY122" fmla="*/ 2047942 h 2237474"/>
              <a:gd name="connsiteX123" fmla="*/ 2042244 w 12192000"/>
              <a:gd name="connsiteY123" fmla="*/ 2055560 h 2237474"/>
              <a:gd name="connsiteX124" fmla="*/ 1877728 w 12192000"/>
              <a:gd name="connsiteY124" fmla="*/ 2101004 h 2237474"/>
              <a:gd name="connsiteX125" fmla="*/ 1759056 w 12192000"/>
              <a:gd name="connsiteY125" fmla="*/ 2125608 h 2237474"/>
              <a:gd name="connsiteX126" fmla="*/ 1637948 w 12192000"/>
              <a:gd name="connsiteY126" fmla="*/ 2172597 h 2237474"/>
              <a:gd name="connsiteX127" fmla="*/ 1434549 w 12192000"/>
              <a:gd name="connsiteY127" fmla="*/ 2234522 h 2237474"/>
              <a:gd name="connsiteX128" fmla="*/ 1398481 w 12192000"/>
              <a:gd name="connsiteY128" fmla="*/ 2237074 h 2237474"/>
              <a:gd name="connsiteX129" fmla="*/ 1398407 w 12192000"/>
              <a:gd name="connsiteY129" fmla="*/ 2237095 h 2237474"/>
              <a:gd name="connsiteX130" fmla="*/ 1370962 w 12192000"/>
              <a:gd name="connsiteY130" fmla="*/ 2237474 h 2237474"/>
              <a:gd name="connsiteX131" fmla="*/ 1356367 w 12192000"/>
              <a:gd name="connsiteY131" fmla="*/ 2235089 h 2237474"/>
              <a:gd name="connsiteX132" fmla="*/ 1279765 w 12192000"/>
              <a:gd name="connsiteY132" fmla="*/ 2229639 h 2237474"/>
              <a:gd name="connsiteX133" fmla="*/ 1195347 w 12192000"/>
              <a:gd name="connsiteY133" fmla="*/ 2212354 h 2237474"/>
              <a:gd name="connsiteX134" fmla="*/ 970251 w 12192000"/>
              <a:gd name="connsiteY134" fmla="*/ 2221029 h 2237474"/>
              <a:gd name="connsiteX135" fmla="*/ 812914 w 12192000"/>
              <a:gd name="connsiteY135" fmla="*/ 2210095 h 2237474"/>
              <a:gd name="connsiteX136" fmla="*/ 776382 w 12192000"/>
              <a:gd name="connsiteY136" fmla="*/ 2204512 h 2237474"/>
              <a:gd name="connsiteX137" fmla="*/ 597225 w 12192000"/>
              <a:gd name="connsiteY137" fmla="*/ 2180999 h 2237474"/>
              <a:gd name="connsiteX138" fmla="*/ 520671 w 12192000"/>
              <a:gd name="connsiteY138" fmla="*/ 2180980 h 2237474"/>
              <a:gd name="connsiteX139" fmla="*/ 515024 w 12192000"/>
              <a:gd name="connsiteY139" fmla="*/ 2179258 h 2237474"/>
              <a:gd name="connsiteX140" fmla="*/ 413835 w 12192000"/>
              <a:gd name="connsiteY140" fmla="*/ 2156783 h 2237474"/>
              <a:gd name="connsiteX141" fmla="*/ 376513 w 12192000"/>
              <a:gd name="connsiteY141" fmla="*/ 2154014 h 2237474"/>
              <a:gd name="connsiteX142" fmla="*/ 273386 w 12192000"/>
              <a:gd name="connsiteY142" fmla="*/ 2142551 h 2237474"/>
              <a:gd name="connsiteX143" fmla="*/ 169207 w 12192000"/>
              <a:gd name="connsiteY143" fmla="*/ 2128100 h 2237474"/>
              <a:gd name="connsiteX144" fmla="*/ 77641 w 12192000"/>
              <a:gd name="connsiteY144" fmla="*/ 2126835 h 2237474"/>
              <a:gd name="connsiteX145" fmla="*/ 37645 w 12192000"/>
              <a:gd name="connsiteY145" fmla="*/ 2115401 h 2237474"/>
              <a:gd name="connsiteX146" fmla="*/ 4572 w 12192000"/>
              <a:gd name="connsiteY146" fmla="*/ 2111091 h 2237474"/>
              <a:gd name="connsiteX147" fmla="*/ 0 w 12192000"/>
              <a:gd name="connsiteY147" fmla="*/ 2110468 h 2237474"/>
              <a:gd name="connsiteX148" fmla="*/ 0 w 12192000"/>
              <a:gd name="connsiteY148"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7031309 w 12192000"/>
              <a:gd name="connsiteY58" fmla="*/ 1619451 h 2237474"/>
              <a:gd name="connsiteX59" fmla="*/ 6900177 w 12192000"/>
              <a:gd name="connsiteY59" fmla="*/ 1636016 h 2237474"/>
              <a:gd name="connsiteX60" fmla="*/ 6795372 w 12192000"/>
              <a:gd name="connsiteY60" fmla="*/ 1644845 h 2237474"/>
              <a:gd name="connsiteX61" fmla="*/ 6692251 w 12192000"/>
              <a:gd name="connsiteY61" fmla="*/ 1656357 h 2237474"/>
              <a:gd name="connsiteX62" fmla="*/ 6655235 w 12192000"/>
              <a:gd name="connsiteY62" fmla="*/ 1661869 h 2237474"/>
              <a:gd name="connsiteX63" fmla="*/ 6554894 w 12192000"/>
              <a:gd name="connsiteY63" fmla="*/ 1664428 h 2237474"/>
              <a:gd name="connsiteX64" fmla="*/ 6516595 w 12192000"/>
              <a:gd name="connsiteY64" fmla="*/ 1667475 h 2237474"/>
              <a:gd name="connsiteX65" fmla="*/ 6508541 w 12192000"/>
              <a:gd name="connsiteY65" fmla="*/ 1668757 h 2237474"/>
              <a:gd name="connsiteX66" fmla="*/ 6471012 w 12192000"/>
              <a:gd name="connsiteY66" fmla="*/ 1678604 h 2237474"/>
              <a:gd name="connsiteX67" fmla="*/ 6364035 w 12192000"/>
              <a:gd name="connsiteY67" fmla="*/ 1667683 h 2237474"/>
              <a:gd name="connsiteX68" fmla="*/ 6280959 w 12192000"/>
              <a:gd name="connsiteY68" fmla="*/ 1689329 h 2237474"/>
              <a:gd name="connsiteX69" fmla="*/ 6243319 w 12192000"/>
              <a:gd name="connsiteY69" fmla="*/ 1695560 h 2237474"/>
              <a:gd name="connsiteX70" fmla="*/ 6098321 w 12192000"/>
              <a:gd name="connsiteY70" fmla="*/ 1721646 h 2237474"/>
              <a:gd name="connsiteX71" fmla="*/ 5880652 w 12192000"/>
              <a:gd name="connsiteY71" fmla="*/ 1779643 h 2237474"/>
              <a:gd name="connsiteX72" fmla="*/ 5785959 w 12192000"/>
              <a:gd name="connsiteY72" fmla="*/ 1775307 h 2237474"/>
              <a:gd name="connsiteX73" fmla="*/ 5643534 w 12192000"/>
              <a:gd name="connsiteY73" fmla="*/ 1802919 h 2237474"/>
              <a:gd name="connsiteX74" fmla="*/ 5518799 w 12192000"/>
              <a:gd name="connsiteY74" fmla="*/ 1818312 h 2237474"/>
              <a:gd name="connsiteX75" fmla="*/ 5505014 w 12192000"/>
              <a:gd name="connsiteY75" fmla="*/ 1819259 h 2237474"/>
              <a:gd name="connsiteX76" fmla="*/ 5453307 w 12192000"/>
              <a:gd name="connsiteY76" fmla="*/ 1815450 h 2237474"/>
              <a:gd name="connsiteX77" fmla="*/ 5221533 w 12192000"/>
              <a:gd name="connsiteY77" fmla="*/ 1846950 h 2237474"/>
              <a:gd name="connsiteX78" fmla="*/ 5149802 w 12192000"/>
              <a:gd name="connsiteY78" fmla="*/ 1844846 h 2237474"/>
              <a:gd name="connsiteX79" fmla="*/ 5114927 w 12192000"/>
              <a:gd name="connsiteY79" fmla="*/ 1847827 h 2237474"/>
              <a:gd name="connsiteX80" fmla="*/ 5108970 w 12192000"/>
              <a:gd name="connsiteY80" fmla="*/ 1847935 h 2237474"/>
              <a:gd name="connsiteX81" fmla="*/ 5067961 w 12192000"/>
              <a:gd name="connsiteY81" fmla="*/ 1845917 h 2237474"/>
              <a:gd name="connsiteX82" fmla="*/ 5007075 w 12192000"/>
              <a:gd name="connsiteY82" fmla="*/ 1838626 h 2237474"/>
              <a:gd name="connsiteX83" fmla="*/ 4944087 w 12192000"/>
              <a:gd name="connsiteY83" fmla="*/ 1823332 h 2237474"/>
              <a:gd name="connsiteX84" fmla="*/ 4907662 w 12192000"/>
              <a:gd name="connsiteY84" fmla="*/ 1816900 h 2237474"/>
              <a:gd name="connsiteX85" fmla="*/ 4882386 w 12192000"/>
              <a:gd name="connsiteY85" fmla="*/ 1809844 h 2237474"/>
              <a:gd name="connsiteX86" fmla="*/ 4811440 w 12192000"/>
              <a:gd name="connsiteY86" fmla="*/ 1804655 h 2237474"/>
              <a:gd name="connsiteX87" fmla="*/ 4691075 w 12192000"/>
              <a:gd name="connsiteY87" fmla="*/ 1801389 h 2237474"/>
              <a:gd name="connsiteX88" fmla="*/ 4640313 w 12192000"/>
              <a:gd name="connsiteY88" fmla="*/ 1784307 h 2237474"/>
              <a:gd name="connsiteX89" fmla="*/ 4536503 w 12192000"/>
              <a:gd name="connsiteY89" fmla="*/ 1785334 h 2237474"/>
              <a:gd name="connsiteX90" fmla="*/ 4513724 w 12192000"/>
              <a:gd name="connsiteY90" fmla="*/ 1791996 h 2237474"/>
              <a:gd name="connsiteX91" fmla="*/ 4459810 w 12192000"/>
              <a:gd name="connsiteY91" fmla="*/ 1797886 h 2237474"/>
              <a:gd name="connsiteX92" fmla="*/ 4379064 w 12192000"/>
              <a:gd name="connsiteY92" fmla="*/ 1817177 h 2237474"/>
              <a:gd name="connsiteX93" fmla="*/ 4290981 w 12192000"/>
              <a:gd name="connsiteY93" fmla="*/ 1839677 h 2237474"/>
              <a:gd name="connsiteX94" fmla="*/ 4238372 w 12192000"/>
              <a:gd name="connsiteY94" fmla="*/ 1851480 h 2237474"/>
              <a:gd name="connsiteX95" fmla="*/ 4232517 w 12192000"/>
              <a:gd name="connsiteY95" fmla="*/ 1852567 h 2237474"/>
              <a:gd name="connsiteX96" fmla="*/ 4191732 w 12192000"/>
              <a:gd name="connsiteY96" fmla="*/ 1857328 h 2237474"/>
              <a:gd name="connsiteX97" fmla="*/ 4065532 w 12192000"/>
              <a:gd name="connsiteY97" fmla="*/ 1855477 h 2237474"/>
              <a:gd name="connsiteX98" fmla="*/ 4028460 w 12192000"/>
              <a:gd name="connsiteY98" fmla="*/ 1855137 h 2237474"/>
              <a:gd name="connsiteX99" fmla="*/ 4002267 w 12192000"/>
              <a:gd name="connsiteY99" fmla="*/ 1852352 h 2237474"/>
              <a:gd name="connsiteX100" fmla="*/ 3931396 w 12192000"/>
              <a:gd name="connsiteY100" fmla="*/ 1858915 h 2237474"/>
              <a:gd name="connsiteX101" fmla="*/ 3812162 w 12192000"/>
              <a:gd name="connsiteY101" fmla="*/ 1875501 h 2237474"/>
              <a:gd name="connsiteX102" fmla="*/ 3758105 w 12192000"/>
              <a:gd name="connsiteY102" fmla="*/ 1871856 h 2237474"/>
              <a:gd name="connsiteX103" fmla="*/ 3715896 w 12192000"/>
              <a:gd name="connsiteY103" fmla="*/ 1881552 h 2237474"/>
              <a:gd name="connsiteX104" fmla="*/ 3567259 w 12192000"/>
              <a:gd name="connsiteY104" fmla="*/ 1893482 h 2237474"/>
              <a:gd name="connsiteX105" fmla="*/ 3405770 w 12192000"/>
              <a:gd name="connsiteY105" fmla="*/ 1904591 h 2237474"/>
              <a:gd name="connsiteX106" fmla="*/ 3280097 w 12192000"/>
              <a:gd name="connsiteY106" fmla="*/ 1919610 h 2237474"/>
              <a:gd name="connsiteX107" fmla="*/ 3009910 w 12192000"/>
              <a:gd name="connsiteY107" fmla="*/ 1957866 h 2237474"/>
              <a:gd name="connsiteX108" fmla="*/ 2995934 w 12192000"/>
              <a:gd name="connsiteY108" fmla="*/ 1967085 h 2237474"/>
              <a:gd name="connsiteX109" fmla="*/ 2942858 w 12192000"/>
              <a:gd name="connsiteY109" fmla="*/ 1981367 h 2237474"/>
              <a:gd name="connsiteX110" fmla="*/ 2875436 w 12192000"/>
              <a:gd name="connsiteY110" fmla="*/ 1996977 h 2237474"/>
              <a:gd name="connsiteX111" fmla="*/ 2874892 w 12192000"/>
              <a:gd name="connsiteY111" fmla="*/ 1996085 h 2237474"/>
              <a:gd name="connsiteX112" fmla="*/ 2843662 w 12192000"/>
              <a:gd name="connsiteY112" fmla="*/ 1992498 h 2237474"/>
              <a:gd name="connsiteX113" fmla="*/ 2718916 w 12192000"/>
              <a:gd name="connsiteY113" fmla="*/ 1990867 h 2237474"/>
              <a:gd name="connsiteX114" fmla="*/ 2713522 w 12192000"/>
              <a:gd name="connsiteY114" fmla="*/ 1990173 h 2237474"/>
              <a:gd name="connsiteX115" fmla="*/ 2476147 w 12192000"/>
              <a:gd name="connsiteY115" fmla="*/ 1998305 h 2237474"/>
              <a:gd name="connsiteX116" fmla="*/ 2373568 w 12192000"/>
              <a:gd name="connsiteY116" fmla="*/ 2003219 h 2237474"/>
              <a:gd name="connsiteX117" fmla="*/ 2287219 w 12192000"/>
              <a:gd name="connsiteY117" fmla="*/ 1998750 h 2237474"/>
              <a:gd name="connsiteX118" fmla="*/ 2243069 w 12192000"/>
              <a:gd name="connsiteY118" fmla="*/ 2005321 h 2237474"/>
              <a:gd name="connsiteX119" fmla="*/ 2164831 w 12192000"/>
              <a:gd name="connsiteY119" fmla="*/ 2010143 h 2237474"/>
              <a:gd name="connsiteX120" fmla="*/ 2085228 w 12192000"/>
              <a:gd name="connsiteY120" fmla="*/ 2046431 h 2237474"/>
              <a:gd name="connsiteX121" fmla="*/ 2058061 w 12192000"/>
              <a:gd name="connsiteY121" fmla="*/ 2047942 h 2237474"/>
              <a:gd name="connsiteX122" fmla="*/ 2042244 w 12192000"/>
              <a:gd name="connsiteY122" fmla="*/ 2055560 h 2237474"/>
              <a:gd name="connsiteX123" fmla="*/ 1877728 w 12192000"/>
              <a:gd name="connsiteY123" fmla="*/ 2101004 h 2237474"/>
              <a:gd name="connsiteX124" fmla="*/ 1759056 w 12192000"/>
              <a:gd name="connsiteY124" fmla="*/ 2125608 h 2237474"/>
              <a:gd name="connsiteX125" fmla="*/ 1637948 w 12192000"/>
              <a:gd name="connsiteY125" fmla="*/ 2172597 h 2237474"/>
              <a:gd name="connsiteX126" fmla="*/ 1434549 w 12192000"/>
              <a:gd name="connsiteY126" fmla="*/ 2234522 h 2237474"/>
              <a:gd name="connsiteX127" fmla="*/ 1398481 w 12192000"/>
              <a:gd name="connsiteY127" fmla="*/ 2237074 h 2237474"/>
              <a:gd name="connsiteX128" fmla="*/ 1398407 w 12192000"/>
              <a:gd name="connsiteY128" fmla="*/ 2237095 h 2237474"/>
              <a:gd name="connsiteX129" fmla="*/ 1370962 w 12192000"/>
              <a:gd name="connsiteY129" fmla="*/ 2237474 h 2237474"/>
              <a:gd name="connsiteX130" fmla="*/ 1356367 w 12192000"/>
              <a:gd name="connsiteY130" fmla="*/ 2235089 h 2237474"/>
              <a:gd name="connsiteX131" fmla="*/ 1279765 w 12192000"/>
              <a:gd name="connsiteY131" fmla="*/ 2229639 h 2237474"/>
              <a:gd name="connsiteX132" fmla="*/ 1195347 w 12192000"/>
              <a:gd name="connsiteY132" fmla="*/ 2212354 h 2237474"/>
              <a:gd name="connsiteX133" fmla="*/ 970251 w 12192000"/>
              <a:gd name="connsiteY133" fmla="*/ 2221029 h 2237474"/>
              <a:gd name="connsiteX134" fmla="*/ 812914 w 12192000"/>
              <a:gd name="connsiteY134" fmla="*/ 2210095 h 2237474"/>
              <a:gd name="connsiteX135" fmla="*/ 776382 w 12192000"/>
              <a:gd name="connsiteY135" fmla="*/ 2204512 h 2237474"/>
              <a:gd name="connsiteX136" fmla="*/ 597225 w 12192000"/>
              <a:gd name="connsiteY136" fmla="*/ 2180999 h 2237474"/>
              <a:gd name="connsiteX137" fmla="*/ 520671 w 12192000"/>
              <a:gd name="connsiteY137" fmla="*/ 2180980 h 2237474"/>
              <a:gd name="connsiteX138" fmla="*/ 515024 w 12192000"/>
              <a:gd name="connsiteY138" fmla="*/ 2179258 h 2237474"/>
              <a:gd name="connsiteX139" fmla="*/ 413835 w 12192000"/>
              <a:gd name="connsiteY139" fmla="*/ 2156783 h 2237474"/>
              <a:gd name="connsiteX140" fmla="*/ 376513 w 12192000"/>
              <a:gd name="connsiteY140" fmla="*/ 2154014 h 2237474"/>
              <a:gd name="connsiteX141" fmla="*/ 273386 w 12192000"/>
              <a:gd name="connsiteY141" fmla="*/ 2142551 h 2237474"/>
              <a:gd name="connsiteX142" fmla="*/ 169207 w 12192000"/>
              <a:gd name="connsiteY142" fmla="*/ 2128100 h 2237474"/>
              <a:gd name="connsiteX143" fmla="*/ 77641 w 12192000"/>
              <a:gd name="connsiteY143" fmla="*/ 2126835 h 2237474"/>
              <a:gd name="connsiteX144" fmla="*/ 37645 w 12192000"/>
              <a:gd name="connsiteY144" fmla="*/ 2115401 h 2237474"/>
              <a:gd name="connsiteX145" fmla="*/ 4572 w 12192000"/>
              <a:gd name="connsiteY145" fmla="*/ 2111091 h 2237474"/>
              <a:gd name="connsiteX146" fmla="*/ 0 w 12192000"/>
              <a:gd name="connsiteY146" fmla="*/ 2110468 h 2237474"/>
              <a:gd name="connsiteX147" fmla="*/ 0 w 12192000"/>
              <a:gd name="connsiteY147"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139997 w 12192000"/>
              <a:gd name="connsiteY45" fmla="*/ 1282713 h 2237474"/>
              <a:gd name="connsiteX46" fmla="*/ 8074238 w 12192000"/>
              <a:gd name="connsiteY46" fmla="*/ 1301895 h 2237474"/>
              <a:gd name="connsiteX47" fmla="*/ 7942099 w 12192000"/>
              <a:gd name="connsiteY47" fmla="*/ 1336332 h 2237474"/>
              <a:gd name="connsiteX48" fmla="*/ 7902328 w 12192000"/>
              <a:gd name="connsiteY48" fmla="*/ 1345865 h 2237474"/>
              <a:gd name="connsiteX49" fmla="*/ 7840612 w 12192000"/>
              <a:gd name="connsiteY49" fmla="*/ 1369373 h 2237474"/>
              <a:gd name="connsiteX50" fmla="*/ 7786819 w 12192000"/>
              <a:gd name="connsiteY50" fmla="*/ 1378970 h 2237474"/>
              <a:gd name="connsiteX51" fmla="*/ 7548172 w 12192000"/>
              <a:gd name="connsiteY51" fmla="*/ 1417460 h 2237474"/>
              <a:gd name="connsiteX52" fmla="*/ 7483437 w 12192000"/>
              <a:gd name="connsiteY52" fmla="*/ 1478152 h 2237474"/>
              <a:gd name="connsiteX53" fmla="*/ 7377870 w 12192000"/>
              <a:gd name="connsiteY53" fmla="*/ 1523319 h 2237474"/>
              <a:gd name="connsiteX54" fmla="*/ 7230737 w 12192000"/>
              <a:gd name="connsiteY54" fmla="*/ 1562633 h 2237474"/>
              <a:gd name="connsiteX55" fmla="*/ 7224458 w 12192000"/>
              <a:gd name="connsiteY55" fmla="*/ 1573008 h 2237474"/>
              <a:gd name="connsiteX56" fmla="*/ 7183121 w 12192000"/>
              <a:gd name="connsiteY56" fmla="*/ 1595162 h 2237474"/>
              <a:gd name="connsiteX57" fmla="*/ 7164601 w 12192000"/>
              <a:gd name="connsiteY57" fmla="*/ 1606490 h 2237474"/>
              <a:gd name="connsiteX58" fmla="*/ 6900177 w 12192000"/>
              <a:gd name="connsiteY58" fmla="*/ 1636016 h 2237474"/>
              <a:gd name="connsiteX59" fmla="*/ 6795372 w 12192000"/>
              <a:gd name="connsiteY59" fmla="*/ 1644845 h 2237474"/>
              <a:gd name="connsiteX60" fmla="*/ 6692251 w 12192000"/>
              <a:gd name="connsiteY60" fmla="*/ 1656357 h 2237474"/>
              <a:gd name="connsiteX61" fmla="*/ 6655235 w 12192000"/>
              <a:gd name="connsiteY61" fmla="*/ 1661869 h 2237474"/>
              <a:gd name="connsiteX62" fmla="*/ 6554894 w 12192000"/>
              <a:gd name="connsiteY62" fmla="*/ 1664428 h 2237474"/>
              <a:gd name="connsiteX63" fmla="*/ 6516595 w 12192000"/>
              <a:gd name="connsiteY63" fmla="*/ 1667475 h 2237474"/>
              <a:gd name="connsiteX64" fmla="*/ 6508541 w 12192000"/>
              <a:gd name="connsiteY64" fmla="*/ 1668757 h 2237474"/>
              <a:gd name="connsiteX65" fmla="*/ 6471012 w 12192000"/>
              <a:gd name="connsiteY65" fmla="*/ 1678604 h 2237474"/>
              <a:gd name="connsiteX66" fmla="*/ 6364035 w 12192000"/>
              <a:gd name="connsiteY66" fmla="*/ 1667683 h 2237474"/>
              <a:gd name="connsiteX67" fmla="*/ 6280959 w 12192000"/>
              <a:gd name="connsiteY67" fmla="*/ 1689329 h 2237474"/>
              <a:gd name="connsiteX68" fmla="*/ 6243319 w 12192000"/>
              <a:gd name="connsiteY68" fmla="*/ 1695560 h 2237474"/>
              <a:gd name="connsiteX69" fmla="*/ 6098321 w 12192000"/>
              <a:gd name="connsiteY69" fmla="*/ 1721646 h 2237474"/>
              <a:gd name="connsiteX70" fmla="*/ 5880652 w 12192000"/>
              <a:gd name="connsiteY70" fmla="*/ 1779643 h 2237474"/>
              <a:gd name="connsiteX71" fmla="*/ 5785959 w 12192000"/>
              <a:gd name="connsiteY71" fmla="*/ 1775307 h 2237474"/>
              <a:gd name="connsiteX72" fmla="*/ 5643534 w 12192000"/>
              <a:gd name="connsiteY72" fmla="*/ 1802919 h 2237474"/>
              <a:gd name="connsiteX73" fmla="*/ 5518799 w 12192000"/>
              <a:gd name="connsiteY73" fmla="*/ 1818312 h 2237474"/>
              <a:gd name="connsiteX74" fmla="*/ 5505014 w 12192000"/>
              <a:gd name="connsiteY74" fmla="*/ 1819259 h 2237474"/>
              <a:gd name="connsiteX75" fmla="*/ 5453307 w 12192000"/>
              <a:gd name="connsiteY75" fmla="*/ 1815450 h 2237474"/>
              <a:gd name="connsiteX76" fmla="*/ 5221533 w 12192000"/>
              <a:gd name="connsiteY76" fmla="*/ 1846950 h 2237474"/>
              <a:gd name="connsiteX77" fmla="*/ 5149802 w 12192000"/>
              <a:gd name="connsiteY77" fmla="*/ 1844846 h 2237474"/>
              <a:gd name="connsiteX78" fmla="*/ 5114927 w 12192000"/>
              <a:gd name="connsiteY78" fmla="*/ 1847827 h 2237474"/>
              <a:gd name="connsiteX79" fmla="*/ 5108970 w 12192000"/>
              <a:gd name="connsiteY79" fmla="*/ 1847935 h 2237474"/>
              <a:gd name="connsiteX80" fmla="*/ 5067961 w 12192000"/>
              <a:gd name="connsiteY80" fmla="*/ 1845917 h 2237474"/>
              <a:gd name="connsiteX81" fmla="*/ 5007075 w 12192000"/>
              <a:gd name="connsiteY81" fmla="*/ 1838626 h 2237474"/>
              <a:gd name="connsiteX82" fmla="*/ 4944087 w 12192000"/>
              <a:gd name="connsiteY82" fmla="*/ 1823332 h 2237474"/>
              <a:gd name="connsiteX83" fmla="*/ 4907662 w 12192000"/>
              <a:gd name="connsiteY83" fmla="*/ 1816900 h 2237474"/>
              <a:gd name="connsiteX84" fmla="*/ 4882386 w 12192000"/>
              <a:gd name="connsiteY84" fmla="*/ 1809844 h 2237474"/>
              <a:gd name="connsiteX85" fmla="*/ 4811440 w 12192000"/>
              <a:gd name="connsiteY85" fmla="*/ 1804655 h 2237474"/>
              <a:gd name="connsiteX86" fmla="*/ 4691075 w 12192000"/>
              <a:gd name="connsiteY86" fmla="*/ 1801389 h 2237474"/>
              <a:gd name="connsiteX87" fmla="*/ 4640313 w 12192000"/>
              <a:gd name="connsiteY87" fmla="*/ 1784307 h 2237474"/>
              <a:gd name="connsiteX88" fmla="*/ 4536503 w 12192000"/>
              <a:gd name="connsiteY88" fmla="*/ 1785334 h 2237474"/>
              <a:gd name="connsiteX89" fmla="*/ 4513724 w 12192000"/>
              <a:gd name="connsiteY89" fmla="*/ 1791996 h 2237474"/>
              <a:gd name="connsiteX90" fmla="*/ 4459810 w 12192000"/>
              <a:gd name="connsiteY90" fmla="*/ 1797886 h 2237474"/>
              <a:gd name="connsiteX91" fmla="*/ 4379064 w 12192000"/>
              <a:gd name="connsiteY91" fmla="*/ 1817177 h 2237474"/>
              <a:gd name="connsiteX92" fmla="*/ 4290981 w 12192000"/>
              <a:gd name="connsiteY92" fmla="*/ 1839677 h 2237474"/>
              <a:gd name="connsiteX93" fmla="*/ 4238372 w 12192000"/>
              <a:gd name="connsiteY93" fmla="*/ 1851480 h 2237474"/>
              <a:gd name="connsiteX94" fmla="*/ 4232517 w 12192000"/>
              <a:gd name="connsiteY94" fmla="*/ 1852567 h 2237474"/>
              <a:gd name="connsiteX95" fmla="*/ 4191732 w 12192000"/>
              <a:gd name="connsiteY95" fmla="*/ 1857328 h 2237474"/>
              <a:gd name="connsiteX96" fmla="*/ 4065532 w 12192000"/>
              <a:gd name="connsiteY96" fmla="*/ 1855477 h 2237474"/>
              <a:gd name="connsiteX97" fmla="*/ 4028460 w 12192000"/>
              <a:gd name="connsiteY97" fmla="*/ 1855137 h 2237474"/>
              <a:gd name="connsiteX98" fmla="*/ 4002267 w 12192000"/>
              <a:gd name="connsiteY98" fmla="*/ 1852352 h 2237474"/>
              <a:gd name="connsiteX99" fmla="*/ 3931396 w 12192000"/>
              <a:gd name="connsiteY99" fmla="*/ 1858915 h 2237474"/>
              <a:gd name="connsiteX100" fmla="*/ 3812162 w 12192000"/>
              <a:gd name="connsiteY100" fmla="*/ 1875501 h 2237474"/>
              <a:gd name="connsiteX101" fmla="*/ 3758105 w 12192000"/>
              <a:gd name="connsiteY101" fmla="*/ 1871856 h 2237474"/>
              <a:gd name="connsiteX102" fmla="*/ 3715896 w 12192000"/>
              <a:gd name="connsiteY102" fmla="*/ 1881552 h 2237474"/>
              <a:gd name="connsiteX103" fmla="*/ 3567259 w 12192000"/>
              <a:gd name="connsiteY103" fmla="*/ 1893482 h 2237474"/>
              <a:gd name="connsiteX104" fmla="*/ 3405770 w 12192000"/>
              <a:gd name="connsiteY104" fmla="*/ 1904591 h 2237474"/>
              <a:gd name="connsiteX105" fmla="*/ 3280097 w 12192000"/>
              <a:gd name="connsiteY105" fmla="*/ 1919610 h 2237474"/>
              <a:gd name="connsiteX106" fmla="*/ 3009910 w 12192000"/>
              <a:gd name="connsiteY106" fmla="*/ 1957866 h 2237474"/>
              <a:gd name="connsiteX107" fmla="*/ 2995934 w 12192000"/>
              <a:gd name="connsiteY107" fmla="*/ 1967085 h 2237474"/>
              <a:gd name="connsiteX108" fmla="*/ 2942858 w 12192000"/>
              <a:gd name="connsiteY108" fmla="*/ 1981367 h 2237474"/>
              <a:gd name="connsiteX109" fmla="*/ 2875436 w 12192000"/>
              <a:gd name="connsiteY109" fmla="*/ 1996977 h 2237474"/>
              <a:gd name="connsiteX110" fmla="*/ 2874892 w 12192000"/>
              <a:gd name="connsiteY110" fmla="*/ 1996085 h 2237474"/>
              <a:gd name="connsiteX111" fmla="*/ 2843662 w 12192000"/>
              <a:gd name="connsiteY111" fmla="*/ 1992498 h 2237474"/>
              <a:gd name="connsiteX112" fmla="*/ 2718916 w 12192000"/>
              <a:gd name="connsiteY112" fmla="*/ 1990867 h 2237474"/>
              <a:gd name="connsiteX113" fmla="*/ 2713522 w 12192000"/>
              <a:gd name="connsiteY113" fmla="*/ 1990173 h 2237474"/>
              <a:gd name="connsiteX114" fmla="*/ 2476147 w 12192000"/>
              <a:gd name="connsiteY114" fmla="*/ 1998305 h 2237474"/>
              <a:gd name="connsiteX115" fmla="*/ 2373568 w 12192000"/>
              <a:gd name="connsiteY115" fmla="*/ 2003219 h 2237474"/>
              <a:gd name="connsiteX116" fmla="*/ 2287219 w 12192000"/>
              <a:gd name="connsiteY116" fmla="*/ 1998750 h 2237474"/>
              <a:gd name="connsiteX117" fmla="*/ 2243069 w 12192000"/>
              <a:gd name="connsiteY117" fmla="*/ 2005321 h 2237474"/>
              <a:gd name="connsiteX118" fmla="*/ 2164831 w 12192000"/>
              <a:gd name="connsiteY118" fmla="*/ 2010143 h 2237474"/>
              <a:gd name="connsiteX119" fmla="*/ 2085228 w 12192000"/>
              <a:gd name="connsiteY119" fmla="*/ 2046431 h 2237474"/>
              <a:gd name="connsiteX120" fmla="*/ 2058061 w 12192000"/>
              <a:gd name="connsiteY120" fmla="*/ 2047942 h 2237474"/>
              <a:gd name="connsiteX121" fmla="*/ 2042244 w 12192000"/>
              <a:gd name="connsiteY121" fmla="*/ 2055560 h 2237474"/>
              <a:gd name="connsiteX122" fmla="*/ 1877728 w 12192000"/>
              <a:gd name="connsiteY122" fmla="*/ 2101004 h 2237474"/>
              <a:gd name="connsiteX123" fmla="*/ 1759056 w 12192000"/>
              <a:gd name="connsiteY123" fmla="*/ 2125608 h 2237474"/>
              <a:gd name="connsiteX124" fmla="*/ 1637948 w 12192000"/>
              <a:gd name="connsiteY124" fmla="*/ 2172597 h 2237474"/>
              <a:gd name="connsiteX125" fmla="*/ 1434549 w 12192000"/>
              <a:gd name="connsiteY125" fmla="*/ 2234522 h 2237474"/>
              <a:gd name="connsiteX126" fmla="*/ 1398481 w 12192000"/>
              <a:gd name="connsiteY126" fmla="*/ 2237074 h 2237474"/>
              <a:gd name="connsiteX127" fmla="*/ 1398407 w 12192000"/>
              <a:gd name="connsiteY127" fmla="*/ 2237095 h 2237474"/>
              <a:gd name="connsiteX128" fmla="*/ 1370962 w 12192000"/>
              <a:gd name="connsiteY128" fmla="*/ 2237474 h 2237474"/>
              <a:gd name="connsiteX129" fmla="*/ 1356367 w 12192000"/>
              <a:gd name="connsiteY129" fmla="*/ 2235089 h 2237474"/>
              <a:gd name="connsiteX130" fmla="*/ 1279765 w 12192000"/>
              <a:gd name="connsiteY130" fmla="*/ 2229639 h 2237474"/>
              <a:gd name="connsiteX131" fmla="*/ 1195347 w 12192000"/>
              <a:gd name="connsiteY131" fmla="*/ 2212354 h 2237474"/>
              <a:gd name="connsiteX132" fmla="*/ 970251 w 12192000"/>
              <a:gd name="connsiteY132" fmla="*/ 2221029 h 2237474"/>
              <a:gd name="connsiteX133" fmla="*/ 812914 w 12192000"/>
              <a:gd name="connsiteY133" fmla="*/ 2210095 h 2237474"/>
              <a:gd name="connsiteX134" fmla="*/ 776382 w 12192000"/>
              <a:gd name="connsiteY134" fmla="*/ 2204512 h 2237474"/>
              <a:gd name="connsiteX135" fmla="*/ 597225 w 12192000"/>
              <a:gd name="connsiteY135" fmla="*/ 2180999 h 2237474"/>
              <a:gd name="connsiteX136" fmla="*/ 520671 w 12192000"/>
              <a:gd name="connsiteY136" fmla="*/ 2180980 h 2237474"/>
              <a:gd name="connsiteX137" fmla="*/ 515024 w 12192000"/>
              <a:gd name="connsiteY137" fmla="*/ 2179258 h 2237474"/>
              <a:gd name="connsiteX138" fmla="*/ 413835 w 12192000"/>
              <a:gd name="connsiteY138" fmla="*/ 2156783 h 2237474"/>
              <a:gd name="connsiteX139" fmla="*/ 376513 w 12192000"/>
              <a:gd name="connsiteY139" fmla="*/ 2154014 h 2237474"/>
              <a:gd name="connsiteX140" fmla="*/ 273386 w 12192000"/>
              <a:gd name="connsiteY140" fmla="*/ 2142551 h 2237474"/>
              <a:gd name="connsiteX141" fmla="*/ 169207 w 12192000"/>
              <a:gd name="connsiteY141" fmla="*/ 2128100 h 2237474"/>
              <a:gd name="connsiteX142" fmla="*/ 77641 w 12192000"/>
              <a:gd name="connsiteY142" fmla="*/ 2126835 h 2237474"/>
              <a:gd name="connsiteX143" fmla="*/ 37645 w 12192000"/>
              <a:gd name="connsiteY143" fmla="*/ 2115401 h 2237474"/>
              <a:gd name="connsiteX144" fmla="*/ 4572 w 12192000"/>
              <a:gd name="connsiteY144" fmla="*/ 2111091 h 2237474"/>
              <a:gd name="connsiteX145" fmla="*/ 0 w 12192000"/>
              <a:gd name="connsiteY145" fmla="*/ 2110468 h 2237474"/>
              <a:gd name="connsiteX146" fmla="*/ 0 w 12192000"/>
              <a:gd name="connsiteY146"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206287 w 12192000"/>
              <a:gd name="connsiteY44" fmla="*/ 1273060 h 2237474"/>
              <a:gd name="connsiteX45" fmla="*/ 8074238 w 12192000"/>
              <a:gd name="connsiteY45" fmla="*/ 1301895 h 2237474"/>
              <a:gd name="connsiteX46" fmla="*/ 7942099 w 12192000"/>
              <a:gd name="connsiteY46" fmla="*/ 1336332 h 2237474"/>
              <a:gd name="connsiteX47" fmla="*/ 7902328 w 12192000"/>
              <a:gd name="connsiteY47" fmla="*/ 1345865 h 2237474"/>
              <a:gd name="connsiteX48" fmla="*/ 7840612 w 12192000"/>
              <a:gd name="connsiteY48" fmla="*/ 1369373 h 2237474"/>
              <a:gd name="connsiteX49" fmla="*/ 7786819 w 12192000"/>
              <a:gd name="connsiteY49" fmla="*/ 1378970 h 2237474"/>
              <a:gd name="connsiteX50" fmla="*/ 7548172 w 12192000"/>
              <a:gd name="connsiteY50" fmla="*/ 1417460 h 2237474"/>
              <a:gd name="connsiteX51" fmla="*/ 7483437 w 12192000"/>
              <a:gd name="connsiteY51" fmla="*/ 1478152 h 2237474"/>
              <a:gd name="connsiteX52" fmla="*/ 7377870 w 12192000"/>
              <a:gd name="connsiteY52" fmla="*/ 1523319 h 2237474"/>
              <a:gd name="connsiteX53" fmla="*/ 7230737 w 12192000"/>
              <a:gd name="connsiteY53" fmla="*/ 1562633 h 2237474"/>
              <a:gd name="connsiteX54" fmla="*/ 7224458 w 12192000"/>
              <a:gd name="connsiteY54" fmla="*/ 1573008 h 2237474"/>
              <a:gd name="connsiteX55" fmla="*/ 7183121 w 12192000"/>
              <a:gd name="connsiteY55" fmla="*/ 1595162 h 2237474"/>
              <a:gd name="connsiteX56" fmla="*/ 7164601 w 12192000"/>
              <a:gd name="connsiteY56" fmla="*/ 1606490 h 2237474"/>
              <a:gd name="connsiteX57" fmla="*/ 6900177 w 12192000"/>
              <a:gd name="connsiteY57" fmla="*/ 1636016 h 2237474"/>
              <a:gd name="connsiteX58" fmla="*/ 6795372 w 12192000"/>
              <a:gd name="connsiteY58" fmla="*/ 1644845 h 2237474"/>
              <a:gd name="connsiteX59" fmla="*/ 6692251 w 12192000"/>
              <a:gd name="connsiteY59" fmla="*/ 1656357 h 2237474"/>
              <a:gd name="connsiteX60" fmla="*/ 6655235 w 12192000"/>
              <a:gd name="connsiteY60" fmla="*/ 1661869 h 2237474"/>
              <a:gd name="connsiteX61" fmla="*/ 6554894 w 12192000"/>
              <a:gd name="connsiteY61" fmla="*/ 1664428 h 2237474"/>
              <a:gd name="connsiteX62" fmla="*/ 6516595 w 12192000"/>
              <a:gd name="connsiteY62" fmla="*/ 1667475 h 2237474"/>
              <a:gd name="connsiteX63" fmla="*/ 6508541 w 12192000"/>
              <a:gd name="connsiteY63" fmla="*/ 1668757 h 2237474"/>
              <a:gd name="connsiteX64" fmla="*/ 6471012 w 12192000"/>
              <a:gd name="connsiteY64" fmla="*/ 1678604 h 2237474"/>
              <a:gd name="connsiteX65" fmla="*/ 6364035 w 12192000"/>
              <a:gd name="connsiteY65" fmla="*/ 1667683 h 2237474"/>
              <a:gd name="connsiteX66" fmla="*/ 6280959 w 12192000"/>
              <a:gd name="connsiteY66" fmla="*/ 1689329 h 2237474"/>
              <a:gd name="connsiteX67" fmla="*/ 6243319 w 12192000"/>
              <a:gd name="connsiteY67" fmla="*/ 1695560 h 2237474"/>
              <a:gd name="connsiteX68" fmla="*/ 6098321 w 12192000"/>
              <a:gd name="connsiteY68" fmla="*/ 1721646 h 2237474"/>
              <a:gd name="connsiteX69" fmla="*/ 5880652 w 12192000"/>
              <a:gd name="connsiteY69" fmla="*/ 1779643 h 2237474"/>
              <a:gd name="connsiteX70" fmla="*/ 5785959 w 12192000"/>
              <a:gd name="connsiteY70" fmla="*/ 1775307 h 2237474"/>
              <a:gd name="connsiteX71" fmla="*/ 5643534 w 12192000"/>
              <a:gd name="connsiteY71" fmla="*/ 1802919 h 2237474"/>
              <a:gd name="connsiteX72" fmla="*/ 5518799 w 12192000"/>
              <a:gd name="connsiteY72" fmla="*/ 1818312 h 2237474"/>
              <a:gd name="connsiteX73" fmla="*/ 5505014 w 12192000"/>
              <a:gd name="connsiteY73" fmla="*/ 1819259 h 2237474"/>
              <a:gd name="connsiteX74" fmla="*/ 5453307 w 12192000"/>
              <a:gd name="connsiteY74" fmla="*/ 1815450 h 2237474"/>
              <a:gd name="connsiteX75" fmla="*/ 5221533 w 12192000"/>
              <a:gd name="connsiteY75" fmla="*/ 1846950 h 2237474"/>
              <a:gd name="connsiteX76" fmla="*/ 5149802 w 12192000"/>
              <a:gd name="connsiteY76" fmla="*/ 1844846 h 2237474"/>
              <a:gd name="connsiteX77" fmla="*/ 5114927 w 12192000"/>
              <a:gd name="connsiteY77" fmla="*/ 1847827 h 2237474"/>
              <a:gd name="connsiteX78" fmla="*/ 5108970 w 12192000"/>
              <a:gd name="connsiteY78" fmla="*/ 1847935 h 2237474"/>
              <a:gd name="connsiteX79" fmla="*/ 5067961 w 12192000"/>
              <a:gd name="connsiteY79" fmla="*/ 1845917 h 2237474"/>
              <a:gd name="connsiteX80" fmla="*/ 5007075 w 12192000"/>
              <a:gd name="connsiteY80" fmla="*/ 1838626 h 2237474"/>
              <a:gd name="connsiteX81" fmla="*/ 4944087 w 12192000"/>
              <a:gd name="connsiteY81" fmla="*/ 1823332 h 2237474"/>
              <a:gd name="connsiteX82" fmla="*/ 4907662 w 12192000"/>
              <a:gd name="connsiteY82" fmla="*/ 1816900 h 2237474"/>
              <a:gd name="connsiteX83" fmla="*/ 4882386 w 12192000"/>
              <a:gd name="connsiteY83" fmla="*/ 1809844 h 2237474"/>
              <a:gd name="connsiteX84" fmla="*/ 4811440 w 12192000"/>
              <a:gd name="connsiteY84" fmla="*/ 1804655 h 2237474"/>
              <a:gd name="connsiteX85" fmla="*/ 4691075 w 12192000"/>
              <a:gd name="connsiteY85" fmla="*/ 1801389 h 2237474"/>
              <a:gd name="connsiteX86" fmla="*/ 4640313 w 12192000"/>
              <a:gd name="connsiteY86" fmla="*/ 1784307 h 2237474"/>
              <a:gd name="connsiteX87" fmla="*/ 4536503 w 12192000"/>
              <a:gd name="connsiteY87" fmla="*/ 1785334 h 2237474"/>
              <a:gd name="connsiteX88" fmla="*/ 4513724 w 12192000"/>
              <a:gd name="connsiteY88" fmla="*/ 1791996 h 2237474"/>
              <a:gd name="connsiteX89" fmla="*/ 4459810 w 12192000"/>
              <a:gd name="connsiteY89" fmla="*/ 1797886 h 2237474"/>
              <a:gd name="connsiteX90" fmla="*/ 4379064 w 12192000"/>
              <a:gd name="connsiteY90" fmla="*/ 1817177 h 2237474"/>
              <a:gd name="connsiteX91" fmla="*/ 4290981 w 12192000"/>
              <a:gd name="connsiteY91" fmla="*/ 1839677 h 2237474"/>
              <a:gd name="connsiteX92" fmla="*/ 4238372 w 12192000"/>
              <a:gd name="connsiteY92" fmla="*/ 1851480 h 2237474"/>
              <a:gd name="connsiteX93" fmla="*/ 4232517 w 12192000"/>
              <a:gd name="connsiteY93" fmla="*/ 1852567 h 2237474"/>
              <a:gd name="connsiteX94" fmla="*/ 4191732 w 12192000"/>
              <a:gd name="connsiteY94" fmla="*/ 1857328 h 2237474"/>
              <a:gd name="connsiteX95" fmla="*/ 4065532 w 12192000"/>
              <a:gd name="connsiteY95" fmla="*/ 1855477 h 2237474"/>
              <a:gd name="connsiteX96" fmla="*/ 4028460 w 12192000"/>
              <a:gd name="connsiteY96" fmla="*/ 1855137 h 2237474"/>
              <a:gd name="connsiteX97" fmla="*/ 4002267 w 12192000"/>
              <a:gd name="connsiteY97" fmla="*/ 1852352 h 2237474"/>
              <a:gd name="connsiteX98" fmla="*/ 3931396 w 12192000"/>
              <a:gd name="connsiteY98" fmla="*/ 1858915 h 2237474"/>
              <a:gd name="connsiteX99" fmla="*/ 3812162 w 12192000"/>
              <a:gd name="connsiteY99" fmla="*/ 1875501 h 2237474"/>
              <a:gd name="connsiteX100" fmla="*/ 3758105 w 12192000"/>
              <a:gd name="connsiteY100" fmla="*/ 1871856 h 2237474"/>
              <a:gd name="connsiteX101" fmla="*/ 3715896 w 12192000"/>
              <a:gd name="connsiteY101" fmla="*/ 1881552 h 2237474"/>
              <a:gd name="connsiteX102" fmla="*/ 3567259 w 12192000"/>
              <a:gd name="connsiteY102" fmla="*/ 1893482 h 2237474"/>
              <a:gd name="connsiteX103" fmla="*/ 3405770 w 12192000"/>
              <a:gd name="connsiteY103" fmla="*/ 1904591 h 2237474"/>
              <a:gd name="connsiteX104" fmla="*/ 3280097 w 12192000"/>
              <a:gd name="connsiteY104" fmla="*/ 1919610 h 2237474"/>
              <a:gd name="connsiteX105" fmla="*/ 3009910 w 12192000"/>
              <a:gd name="connsiteY105" fmla="*/ 1957866 h 2237474"/>
              <a:gd name="connsiteX106" fmla="*/ 2995934 w 12192000"/>
              <a:gd name="connsiteY106" fmla="*/ 1967085 h 2237474"/>
              <a:gd name="connsiteX107" fmla="*/ 2942858 w 12192000"/>
              <a:gd name="connsiteY107" fmla="*/ 1981367 h 2237474"/>
              <a:gd name="connsiteX108" fmla="*/ 2875436 w 12192000"/>
              <a:gd name="connsiteY108" fmla="*/ 1996977 h 2237474"/>
              <a:gd name="connsiteX109" fmla="*/ 2874892 w 12192000"/>
              <a:gd name="connsiteY109" fmla="*/ 1996085 h 2237474"/>
              <a:gd name="connsiteX110" fmla="*/ 2843662 w 12192000"/>
              <a:gd name="connsiteY110" fmla="*/ 1992498 h 2237474"/>
              <a:gd name="connsiteX111" fmla="*/ 2718916 w 12192000"/>
              <a:gd name="connsiteY111" fmla="*/ 1990867 h 2237474"/>
              <a:gd name="connsiteX112" fmla="*/ 2713522 w 12192000"/>
              <a:gd name="connsiteY112" fmla="*/ 1990173 h 2237474"/>
              <a:gd name="connsiteX113" fmla="*/ 2476147 w 12192000"/>
              <a:gd name="connsiteY113" fmla="*/ 1998305 h 2237474"/>
              <a:gd name="connsiteX114" fmla="*/ 2373568 w 12192000"/>
              <a:gd name="connsiteY114" fmla="*/ 2003219 h 2237474"/>
              <a:gd name="connsiteX115" fmla="*/ 2287219 w 12192000"/>
              <a:gd name="connsiteY115" fmla="*/ 1998750 h 2237474"/>
              <a:gd name="connsiteX116" fmla="*/ 2243069 w 12192000"/>
              <a:gd name="connsiteY116" fmla="*/ 2005321 h 2237474"/>
              <a:gd name="connsiteX117" fmla="*/ 2164831 w 12192000"/>
              <a:gd name="connsiteY117" fmla="*/ 2010143 h 2237474"/>
              <a:gd name="connsiteX118" fmla="*/ 2085228 w 12192000"/>
              <a:gd name="connsiteY118" fmla="*/ 2046431 h 2237474"/>
              <a:gd name="connsiteX119" fmla="*/ 2058061 w 12192000"/>
              <a:gd name="connsiteY119" fmla="*/ 2047942 h 2237474"/>
              <a:gd name="connsiteX120" fmla="*/ 2042244 w 12192000"/>
              <a:gd name="connsiteY120" fmla="*/ 2055560 h 2237474"/>
              <a:gd name="connsiteX121" fmla="*/ 1877728 w 12192000"/>
              <a:gd name="connsiteY121" fmla="*/ 2101004 h 2237474"/>
              <a:gd name="connsiteX122" fmla="*/ 1759056 w 12192000"/>
              <a:gd name="connsiteY122" fmla="*/ 2125608 h 2237474"/>
              <a:gd name="connsiteX123" fmla="*/ 1637948 w 12192000"/>
              <a:gd name="connsiteY123" fmla="*/ 2172597 h 2237474"/>
              <a:gd name="connsiteX124" fmla="*/ 1434549 w 12192000"/>
              <a:gd name="connsiteY124" fmla="*/ 2234522 h 2237474"/>
              <a:gd name="connsiteX125" fmla="*/ 1398481 w 12192000"/>
              <a:gd name="connsiteY125" fmla="*/ 2237074 h 2237474"/>
              <a:gd name="connsiteX126" fmla="*/ 1398407 w 12192000"/>
              <a:gd name="connsiteY126" fmla="*/ 2237095 h 2237474"/>
              <a:gd name="connsiteX127" fmla="*/ 1370962 w 12192000"/>
              <a:gd name="connsiteY127" fmla="*/ 2237474 h 2237474"/>
              <a:gd name="connsiteX128" fmla="*/ 1356367 w 12192000"/>
              <a:gd name="connsiteY128" fmla="*/ 2235089 h 2237474"/>
              <a:gd name="connsiteX129" fmla="*/ 1279765 w 12192000"/>
              <a:gd name="connsiteY129" fmla="*/ 2229639 h 2237474"/>
              <a:gd name="connsiteX130" fmla="*/ 1195347 w 12192000"/>
              <a:gd name="connsiteY130" fmla="*/ 2212354 h 2237474"/>
              <a:gd name="connsiteX131" fmla="*/ 970251 w 12192000"/>
              <a:gd name="connsiteY131" fmla="*/ 2221029 h 2237474"/>
              <a:gd name="connsiteX132" fmla="*/ 812914 w 12192000"/>
              <a:gd name="connsiteY132" fmla="*/ 2210095 h 2237474"/>
              <a:gd name="connsiteX133" fmla="*/ 776382 w 12192000"/>
              <a:gd name="connsiteY133" fmla="*/ 2204512 h 2237474"/>
              <a:gd name="connsiteX134" fmla="*/ 597225 w 12192000"/>
              <a:gd name="connsiteY134" fmla="*/ 2180999 h 2237474"/>
              <a:gd name="connsiteX135" fmla="*/ 520671 w 12192000"/>
              <a:gd name="connsiteY135" fmla="*/ 2180980 h 2237474"/>
              <a:gd name="connsiteX136" fmla="*/ 515024 w 12192000"/>
              <a:gd name="connsiteY136" fmla="*/ 2179258 h 2237474"/>
              <a:gd name="connsiteX137" fmla="*/ 413835 w 12192000"/>
              <a:gd name="connsiteY137" fmla="*/ 2156783 h 2237474"/>
              <a:gd name="connsiteX138" fmla="*/ 376513 w 12192000"/>
              <a:gd name="connsiteY138" fmla="*/ 2154014 h 2237474"/>
              <a:gd name="connsiteX139" fmla="*/ 273386 w 12192000"/>
              <a:gd name="connsiteY139" fmla="*/ 2142551 h 2237474"/>
              <a:gd name="connsiteX140" fmla="*/ 169207 w 12192000"/>
              <a:gd name="connsiteY140" fmla="*/ 2128100 h 2237474"/>
              <a:gd name="connsiteX141" fmla="*/ 77641 w 12192000"/>
              <a:gd name="connsiteY141" fmla="*/ 2126835 h 2237474"/>
              <a:gd name="connsiteX142" fmla="*/ 37645 w 12192000"/>
              <a:gd name="connsiteY142" fmla="*/ 2115401 h 2237474"/>
              <a:gd name="connsiteX143" fmla="*/ 4572 w 12192000"/>
              <a:gd name="connsiteY143" fmla="*/ 2111091 h 2237474"/>
              <a:gd name="connsiteX144" fmla="*/ 0 w 12192000"/>
              <a:gd name="connsiteY144" fmla="*/ 2110468 h 2237474"/>
              <a:gd name="connsiteX145" fmla="*/ 0 w 12192000"/>
              <a:gd name="connsiteY145"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074238 w 12192000"/>
              <a:gd name="connsiteY44" fmla="*/ 1301895 h 2237474"/>
              <a:gd name="connsiteX45" fmla="*/ 7942099 w 12192000"/>
              <a:gd name="connsiteY45" fmla="*/ 1336332 h 2237474"/>
              <a:gd name="connsiteX46" fmla="*/ 7902328 w 12192000"/>
              <a:gd name="connsiteY46" fmla="*/ 1345865 h 2237474"/>
              <a:gd name="connsiteX47" fmla="*/ 7840612 w 12192000"/>
              <a:gd name="connsiteY47" fmla="*/ 1369373 h 2237474"/>
              <a:gd name="connsiteX48" fmla="*/ 7786819 w 12192000"/>
              <a:gd name="connsiteY48" fmla="*/ 1378970 h 2237474"/>
              <a:gd name="connsiteX49" fmla="*/ 7548172 w 12192000"/>
              <a:gd name="connsiteY49" fmla="*/ 1417460 h 2237474"/>
              <a:gd name="connsiteX50" fmla="*/ 7483437 w 12192000"/>
              <a:gd name="connsiteY50" fmla="*/ 1478152 h 2237474"/>
              <a:gd name="connsiteX51" fmla="*/ 7377870 w 12192000"/>
              <a:gd name="connsiteY51" fmla="*/ 1523319 h 2237474"/>
              <a:gd name="connsiteX52" fmla="*/ 7230737 w 12192000"/>
              <a:gd name="connsiteY52" fmla="*/ 1562633 h 2237474"/>
              <a:gd name="connsiteX53" fmla="*/ 7224458 w 12192000"/>
              <a:gd name="connsiteY53" fmla="*/ 1573008 h 2237474"/>
              <a:gd name="connsiteX54" fmla="*/ 7183121 w 12192000"/>
              <a:gd name="connsiteY54" fmla="*/ 1595162 h 2237474"/>
              <a:gd name="connsiteX55" fmla="*/ 7164601 w 12192000"/>
              <a:gd name="connsiteY55" fmla="*/ 1606490 h 2237474"/>
              <a:gd name="connsiteX56" fmla="*/ 6900177 w 12192000"/>
              <a:gd name="connsiteY56" fmla="*/ 1636016 h 2237474"/>
              <a:gd name="connsiteX57" fmla="*/ 6795372 w 12192000"/>
              <a:gd name="connsiteY57" fmla="*/ 1644845 h 2237474"/>
              <a:gd name="connsiteX58" fmla="*/ 6692251 w 12192000"/>
              <a:gd name="connsiteY58" fmla="*/ 1656357 h 2237474"/>
              <a:gd name="connsiteX59" fmla="*/ 6655235 w 12192000"/>
              <a:gd name="connsiteY59" fmla="*/ 1661869 h 2237474"/>
              <a:gd name="connsiteX60" fmla="*/ 6554894 w 12192000"/>
              <a:gd name="connsiteY60" fmla="*/ 1664428 h 2237474"/>
              <a:gd name="connsiteX61" fmla="*/ 6516595 w 12192000"/>
              <a:gd name="connsiteY61" fmla="*/ 1667475 h 2237474"/>
              <a:gd name="connsiteX62" fmla="*/ 6508541 w 12192000"/>
              <a:gd name="connsiteY62" fmla="*/ 1668757 h 2237474"/>
              <a:gd name="connsiteX63" fmla="*/ 6471012 w 12192000"/>
              <a:gd name="connsiteY63" fmla="*/ 1678604 h 2237474"/>
              <a:gd name="connsiteX64" fmla="*/ 6364035 w 12192000"/>
              <a:gd name="connsiteY64" fmla="*/ 1667683 h 2237474"/>
              <a:gd name="connsiteX65" fmla="*/ 6280959 w 12192000"/>
              <a:gd name="connsiteY65" fmla="*/ 1689329 h 2237474"/>
              <a:gd name="connsiteX66" fmla="*/ 6243319 w 12192000"/>
              <a:gd name="connsiteY66" fmla="*/ 1695560 h 2237474"/>
              <a:gd name="connsiteX67" fmla="*/ 6098321 w 12192000"/>
              <a:gd name="connsiteY67" fmla="*/ 1721646 h 2237474"/>
              <a:gd name="connsiteX68" fmla="*/ 5880652 w 12192000"/>
              <a:gd name="connsiteY68" fmla="*/ 1779643 h 2237474"/>
              <a:gd name="connsiteX69" fmla="*/ 5785959 w 12192000"/>
              <a:gd name="connsiteY69" fmla="*/ 1775307 h 2237474"/>
              <a:gd name="connsiteX70" fmla="*/ 5643534 w 12192000"/>
              <a:gd name="connsiteY70" fmla="*/ 1802919 h 2237474"/>
              <a:gd name="connsiteX71" fmla="*/ 5518799 w 12192000"/>
              <a:gd name="connsiteY71" fmla="*/ 1818312 h 2237474"/>
              <a:gd name="connsiteX72" fmla="*/ 5505014 w 12192000"/>
              <a:gd name="connsiteY72" fmla="*/ 1819259 h 2237474"/>
              <a:gd name="connsiteX73" fmla="*/ 5453307 w 12192000"/>
              <a:gd name="connsiteY73" fmla="*/ 1815450 h 2237474"/>
              <a:gd name="connsiteX74" fmla="*/ 5221533 w 12192000"/>
              <a:gd name="connsiteY74" fmla="*/ 1846950 h 2237474"/>
              <a:gd name="connsiteX75" fmla="*/ 5149802 w 12192000"/>
              <a:gd name="connsiteY75" fmla="*/ 1844846 h 2237474"/>
              <a:gd name="connsiteX76" fmla="*/ 5114927 w 12192000"/>
              <a:gd name="connsiteY76" fmla="*/ 1847827 h 2237474"/>
              <a:gd name="connsiteX77" fmla="*/ 5108970 w 12192000"/>
              <a:gd name="connsiteY77" fmla="*/ 1847935 h 2237474"/>
              <a:gd name="connsiteX78" fmla="*/ 5067961 w 12192000"/>
              <a:gd name="connsiteY78" fmla="*/ 1845917 h 2237474"/>
              <a:gd name="connsiteX79" fmla="*/ 5007075 w 12192000"/>
              <a:gd name="connsiteY79" fmla="*/ 1838626 h 2237474"/>
              <a:gd name="connsiteX80" fmla="*/ 4944087 w 12192000"/>
              <a:gd name="connsiteY80" fmla="*/ 1823332 h 2237474"/>
              <a:gd name="connsiteX81" fmla="*/ 4907662 w 12192000"/>
              <a:gd name="connsiteY81" fmla="*/ 1816900 h 2237474"/>
              <a:gd name="connsiteX82" fmla="*/ 4882386 w 12192000"/>
              <a:gd name="connsiteY82" fmla="*/ 1809844 h 2237474"/>
              <a:gd name="connsiteX83" fmla="*/ 4811440 w 12192000"/>
              <a:gd name="connsiteY83" fmla="*/ 1804655 h 2237474"/>
              <a:gd name="connsiteX84" fmla="*/ 4691075 w 12192000"/>
              <a:gd name="connsiteY84" fmla="*/ 1801389 h 2237474"/>
              <a:gd name="connsiteX85" fmla="*/ 4640313 w 12192000"/>
              <a:gd name="connsiteY85" fmla="*/ 1784307 h 2237474"/>
              <a:gd name="connsiteX86" fmla="*/ 4536503 w 12192000"/>
              <a:gd name="connsiteY86" fmla="*/ 1785334 h 2237474"/>
              <a:gd name="connsiteX87" fmla="*/ 4513724 w 12192000"/>
              <a:gd name="connsiteY87" fmla="*/ 1791996 h 2237474"/>
              <a:gd name="connsiteX88" fmla="*/ 4459810 w 12192000"/>
              <a:gd name="connsiteY88" fmla="*/ 1797886 h 2237474"/>
              <a:gd name="connsiteX89" fmla="*/ 4379064 w 12192000"/>
              <a:gd name="connsiteY89" fmla="*/ 1817177 h 2237474"/>
              <a:gd name="connsiteX90" fmla="*/ 4290981 w 12192000"/>
              <a:gd name="connsiteY90" fmla="*/ 1839677 h 2237474"/>
              <a:gd name="connsiteX91" fmla="*/ 4238372 w 12192000"/>
              <a:gd name="connsiteY91" fmla="*/ 1851480 h 2237474"/>
              <a:gd name="connsiteX92" fmla="*/ 4232517 w 12192000"/>
              <a:gd name="connsiteY92" fmla="*/ 1852567 h 2237474"/>
              <a:gd name="connsiteX93" fmla="*/ 4191732 w 12192000"/>
              <a:gd name="connsiteY93" fmla="*/ 1857328 h 2237474"/>
              <a:gd name="connsiteX94" fmla="*/ 4065532 w 12192000"/>
              <a:gd name="connsiteY94" fmla="*/ 1855477 h 2237474"/>
              <a:gd name="connsiteX95" fmla="*/ 4028460 w 12192000"/>
              <a:gd name="connsiteY95" fmla="*/ 1855137 h 2237474"/>
              <a:gd name="connsiteX96" fmla="*/ 4002267 w 12192000"/>
              <a:gd name="connsiteY96" fmla="*/ 1852352 h 2237474"/>
              <a:gd name="connsiteX97" fmla="*/ 3931396 w 12192000"/>
              <a:gd name="connsiteY97" fmla="*/ 1858915 h 2237474"/>
              <a:gd name="connsiteX98" fmla="*/ 3812162 w 12192000"/>
              <a:gd name="connsiteY98" fmla="*/ 1875501 h 2237474"/>
              <a:gd name="connsiteX99" fmla="*/ 3758105 w 12192000"/>
              <a:gd name="connsiteY99" fmla="*/ 1871856 h 2237474"/>
              <a:gd name="connsiteX100" fmla="*/ 3715896 w 12192000"/>
              <a:gd name="connsiteY100" fmla="*/ 1881552 h 2237474"/>
              <a:gd name="connsiteX101" fmla="*/ 3567259 w 12192000"/>
              <a:gd name="connsiteY101" fmla="*/ 1893482 h 2237474"/>
              <a:gd name="connsiteX102" fmla="*/ 3405770 w 12192000"/>
              <a:gd name="connsiteY102" fmla="*/ 1904591 h 2237474"/>
              <a:gd name="connsiteX103" fmla="*/ 3280097 w 12192000"/>
              <a:gd name="connsiteY103" fmla="*/ 1919610 h 2237474"/>
              <a:gd name="connsiteX104" fmla="*/ 3009910 w 12192000"/>
              <a:gd name="connsiteY104" fmla="*/ 1957866 h 2237474"/>
              <a:gd name="connsiteX105" fmla="*/ 2995934 w 12192000"/>
              <a:gd name="connsiteY105" fmla="*/ 1967085 h 2237474"/>
              <a:gd name="connsiteX106" fmla="*/ 2942858 w 12192000"/>
              <a:gd name="connsiteY106" fmla="*/ 1981367 h 2237474"/>
              <a:gd name="connsiteX107" fmla="*/ 2875436 w 12192000"/>
              <a:gd name="connsiteY107" fmla="*/ 1996977 h 2237474"/>
              <a:gd name="connsiteX108" fmla="*/ 2874892 w 12192000"/>
              <a:gd name="connsiteY108" fmla="*/ 1996085 h 2237474"/>
              <a:gd name="connsiteX109" fmla="*/ 2843662 w 12192000"/>
              <a:gd name="connsiteY109" fmla="*/ 1992498 h 2237474"/>
              <a:gd name="connsiteX110" fmla="*/ 2718916 w 12192000"/>
              <a:gd name="connsiteY110" fmla="*/ 1990867 h 2237474"/>
              <a:gd name="connsiteX111" fmla="*/ 2713522 w 12192000"/>
              <a:gd name="connsiteY111" fmla="*/ 1990173 h 2237474"/>
              <a:gd name="connsiteX112" fmla="*/ 2476147 w 12192000"/>
              <a:gd name="connsiteY112" fmla="*/ 1998305 h 2237474"/>
              <a:gd name="connsiteX113" fmla="*/ 2373568 w 12192000"/>
              <a:gd name="connsiteY113" fmla="*/ 2003219 h 2237474"/>
              <a:gd name="connsiteX114" fmla="*/ 2287219 w 12192000"/>
              <a:gd name="connsiteY114" fmla="*/ 1998750 h 2237474"/>
              <a:gd name="connsiteX115" fmla="*/ 2243069 w 12192000"/>
              <a:gd name="connsiteY115" fmla="*/ 2005321 h 2237474"/>
              <a:gd name="connsiteX116" fmla="*/ 2164831 w 12192000"/>
              <a:gd name="connsiteY116" fmla="*/ 2010143 h 2237474"/>
              <a:gd name="connsiteX117" fmla="*/ 2085228 w 12192000"/>
              <a:gd name="connsiteY117" fmla="*/ 2046431 h 2237474"/>
              <a:gd name="connsiteX118" fmla="*/ 2058061 w 12192000"/>
              <a:gd name="connsiteY118" fmla="*/ 2047942 h 2237474"/>
              <a:gd name="connsiteX119" fmla="*/ 2042244 w 12192000"/>
              <a:gd name="connsiteY119" fmla="*/ 2055560 h 2237474"/>
              <a:gd name="connsiteX120" fmla="*/ 1877728 w 12192000"/>
              <a:gd name="connsiteY120" fmla="*/ 2101004 h 2237474"/>
              <a:gd name="connsiteX121" fmla="*/ 1759056 w 12192000"/>
              <a:gd name="connsiteY121" fmla="*/ 2125608 h 2237474"/>
              <a:gd name="connsiteX122" fmla="*/ 1637948 w 12192000"/>
              <a:gd name="connsiteY122" fmla="*/ 2172597 h 2237474"/>
              <a:gd name="connsiteX123" fmla="*/ 1434549 w 12192000"/>
              <a:gd name="connsiteY123" fmla="*/ 2234522 h 2237474"/>
              <a:gd name="connsiteX124" fmla="*/ 1398481 w 12192000"/>
              <a:gd name="connsiteY124" fmla="*/ 2237074 h 2237474"/>
              <a:gd name="connsiteX125" fmla="*/ 1398407 w 12192000"/>
              <a:gd name="connsiteY125" fmla="*/ 2237095 h 2237474"/>
              <a:gd name="connsiteX126" fmla="*/ 1370962 w 12192000"/>
              <a:gd name="connsiteY126" fmla="*/ 2237474 h 2237474"/>
              <a:gd name="connsiteX127" fmla="*/ 1356367 w 12192000"/>
              <a:gd name="connsiteY127" fmla="*/ 2235089 h 2237474"/>
              <a:gd name="connsiteX128" fmla="*/ 1279765 w 12192000"/>
              <a:gd name="connsiteY128" fmla="*/ 2229639 h 2237474"/>
              <a:gd name="connsiteX129" fmla="*/ 1195347 w 12192000"/>
              <a:gd name="connsiteY129" fmla="*/ 2212354 h 2237474"/>
              <a:gd name="connsiteX130" fmla="*/ 970251 w 12192000"/>
              <a:gd name="connsiteY130" fmla="*/ 2221029 h 2237474"/>
              <a:gd name="connsiteX131" fmla="*/ 812914 w 12192000"/>
              <a:gd name="connsiteY131" fmla="*/ 2210095 h 2237474"/>
              <a:gd name="connsiteX132" fmla="*/ 776382 w 12192000"/>
              <a:gd name="connsiteY132" fmla="*/ 2204512 h 2237474"/>
              <a:gd name="connsiteX133" fmla="*/ 597225 w 12192000"/>
              <a:gd name="connsiteY133" fmla="*/ 2180999 h 2237474"/>
              <a:gd name="connsiteX134" fmla="*/ 520671 w 12192000"/>
              <a:gd name="connsiteY134" fmla="*/ 2180980 h 2237474"/>
              <a:gd name="connsiteX135" fmla="*/ 515024 w 12192000"/>
              <a:gd name="connsiteY135" fmla="*/ 2179258 h 2237474"/>
              <a:gd name="connsiteX136" fmla="*/ 413835 w 12192000"/>
              <a:gd name="connsiteY136" fmla="*/ 2156783 h 2237474"/>
              <a:gd name="connsiteX137" fmla="*/ 376513 w 12192000"/>
              <a:gd name="connsiteY137" fmla="*/ 2154014 h 2237474"/>
              <a:gd name="connsiteX138" fmla="*/ 273386 w 12192000"/>
              <a:gd name="connsiteY138" fmla="*/ 2142551 h 2237474"/>
              <a:gd name="connsiteX139" fmla="*/ 169207 w 12192000"/>
              <a:gd name="connsiteY139" fmla="*/ 2128100 h 2237474"/>
              <a:gd name="connsiteX140" fmla="*/ 77641 w 12192000"/>
              <a:gd name="connsiteY140" fmla="*/ 2126835 h 2237474"/>
              <a:gd name="connsiteX141" fmla="*/ 37645 w 12192000"/>
              <a:gd name="connsiteY141" fmla="*/ 2115401 h 2237474"/>
              <a:gd name="connsiteX142" fmla="*/ 4572 w 12192000"/>
              <a:gd name="connsiteY142" fmla="*/ 2111091 h 2237474"/>
              <a:gd name="connsiteX143" fmla="*/ 0 w 12192000"/>
              <a:gd name="connsiteY143" fmla="*/ 2110468 h 2237474"/>
              <a:gd name="connsiteX144" fmla="*/ 0 w 12192000"/>
              <a:gd name="connsiteY1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28195 w 12192000"/>
              <a:gd name="connsiteY25" fmla="*/ 986225 h 2237474"/>
              <a:gd name="connsiteX26" fmla="*/ 9410017 w 12192000"/>
              <a:gd name="connsiteY26" fmla="*/ 993931 h 2237474"/>
              <a:gd name="connsiteX27" fmla="*/ 9392919 w 12192000"/>
              <a:gd name="connsiteY27" fmla="*/ 994656 h 2237474"/>
              <a:gd name="connsiteX28" fmla="*/ 9268019 w 12192000"/>
              <a:gd name="connsiteY28" fmla="*/ 1007442 h 2237474"/>
              <a:gd name="connsiteX29" fmla="*/ 9234662 w 12192000"/>
              <a:gd name="connsiteY29" fmla="*/ 1023056 h 2237474"/>
              <a:gd name="connsiteX30" fmla="*/ 9181033 w 12192000"/>
              <a:gd name="connsiteY30" fmla="*/ 1037921 h 2237474"/>
              <a:gd name="connsiteX31" fmla="*/ 9155969 w 12192000"/>
              <a:gd name="connsiteY31" fmla="*/ 1046804 h 2237474"/>
              <a:gd name="connsiteX32" fmla="*/ 9133985 w 12192000"/>
              <a:gd name="connsiteY32" fmla="*/ 1046450 h 2237474"/>
              <a:gd name="connsiteX33" fmla="*/ 9003462 w 12192000"/>
              <a:gd name="connsiteY33" fmla="*/ 1042406 h 2237474"/>
              <a:gd name="connsiteX34" fmla="*/ 8968445 w 12192000"/>
              <a:gd name="connsiteY34" fmla="*/ 1052169 h 2237474"/>
              <a:gd name="connsiteX35" fmla="*/ 8886001 w 12192000"/>
              <a:gd name="connsiteY35" fmla="*/ 1067468 h 2237474"/>
              <a:gd name="connsiteX36" fmla="*/ 8838610 w 12192000"/>
              <a:gd name="connsiteY36" fmla="*/ 1075091 h 2237474"/>
              <a:gd name="connsiteX37" fmla="*/ 8750383 w 12192000"/>
              <a:gd name="connsiteY37" fmla="*/ 1097387 h 2237474"/>
              <a:gd name="connsiteX38" fmla="*/ 8665605 w 12192000"/>
              <a:gd name="connsiteY38" fmla="*/ 1110791 h 2237474"/>
              <a:gd name="connsiteX39" fmla="*/ 8584946 w 12192000"/>
              <a:gd name="connsiteY39" fmla="*/ 1135226 h 2237474"/>
              <a:gd name="connsiteX40" fmla="*/ 8419755 w 12192000"/>
              <a:gd name="connsiteY40" fmla="*/ 1216260 h 2237474"/>
              <a:gd name="connsiteX41" fmla="*/ 8411626 w 12192000"/>
              <a:gd name="connsiteY41" fmla="*/ 1214397 h 2237474"/>
              <a:gd name="connsiteX42" fmla="*/ 8363469 w 12192000"/>
              <a:gd name="connsiteY42" fmla="*/ 1246658 h 2237474"/>
              <a:gd name="connsiteX43" fmla="*/ 8275497 w 12192000"/>
              <a:gd name="connsiteY43" fmla="*/ 1264396 h 2237474"/>
              <a:gd name="connsiteX44" fmla="*/ 8074238 w 12192000"/>
              <a:gd name="connsiteY44" fmla="*/ 1301895 h 2237474"/>
              <a:gd name="connsiteX45" fmla="*/ 7942099 w 12192000"/>
              <a:gd name="connsiteY45" fmla="*/ 1336332 h 2237474"/>
              <a:gd name="connsiteX46" fmla="*/ 7902328 w 12192000"/>
              <a:gd name="connsiteY46" fmla="*/ 1345865 h 2237474"/>
              <a:gd name="connsiteX47" fmla="*/ 7840612 w 12192000"/>
              <a:gd name="connsiteY47" fmla="*/ 1369373 h 2237474"/>
              <a:gd name="connsiteX48" fmla="*/ 7786819 w 12192000"/>
              <a:gd name="connsiteY48" fmla="*/ 1378970 h 2237474"/>
              <a:gd name="connsiteX49" fmla="*/ 7548172 w 12192000"/>
              <a:gd name="connsiteY49" fmla="*/ 1417460 h 2237474"/>
              <a:gd name="connsiteX50" fmla="*/ 7483437 w 12192000"/>
              <a:gd name="connsiteY50" fmla="*/ 1478152 h 2237474"/>
              <a:gd name="connsiteX51" fmla="*/ 7377870 w 12192000"/>
              <a:gd name="connsiteY51" fmla="*/ 1523319 h 2237474"/>
              <a:gd name="connsiteX52" fmla="*/ 7230737 w 12192000"/>
              <a:gd name="connsiteY52" fmla="*/ 1562633 h 2237474"/>
              <a:gd name="connsiteX53" fmla="*/ 7224458 w 12192000"/>
              <a:gd name="connsiteY53" fmla="*/ 1573008 h 2237474"/>
              <a:gd name="connsiteX54" fmla="*/ 7183121 w 12192000"/>
              <a:gd name="connsiteY54" fmla="*/ 1595162 h 2237474"/>
              <a:gd name="connsiteX55" fmla="*/ 7164601 w 12192000"/>
              <a:gd name="connsiteY55" fmla="*/ 1606490 h 2237474"/>
              <a:gd name="connsiteX56" fmla="*/ 6900177 w 12192000"/>
              <a:gd name="connsiteY56" fmla="*/ 1636016 h 2237474"/>
              <a:gd name="connsiteX57" fmla="*/ 6795372 w 12192000"/>
              <a:gd name="connsiteY57" fmla="*/ 1644845 h 2237474"/>
              <a:gd name="connsiteX58" fmla="*/ 6692251 w 12192000"/>
              <a:gd name="connsiteY58" fmla="*/ 1656357 h 2237474"/>
              <a:gd name="connsiteX59" fmla="*/ 6655235 w 12192000"/>
              <a:gd name="connsiteY59" fmla="*/ 1661869 h 2237474"/>
              <a:gd name="connsiteX60" fmla="*/ 6554894 w 12192000"/>
              <a:gd name="connsiteY60" fmla="*/ 1664428 h 2237474"/>
              <a:gd name="connsiteX61" fmla="*/ 6516595 w 12192000"/>
              <a:gd name="connsiteY61" fmla="*/ 1667475 h 2237474"/>
              <a:gd name="connsiteX62" fmla="*/ 6508541 w 12192000"/>
              <a:gd name="connsiteY62" fmla="*/ 1668757 h 2237474"/>
              <a:gd name="connsiteX63" fmla="*/ 6471012 w 12192000"/>
              <a:gd name="connsiteY63" fmla="*/ 1678604 h 2237474"/>
              <a:gd name="connsiteX64" fmla="*/ 6364035 w 12192000"/>
              <a:gd name="connsiteY64" fmla="*/ 1667683 h 2237474"/>
              <a:gd name="connsiteX65" fmla="*/ 6280959 w 12192000"/>
              <a:gd name="connsiteY65" fmla="*/ 1689329 h 2237474"/>
              <a:gd name="connsiteX66" fmla="*/ 6243319 w 12192000"/>
              <a:gd name="connsiteY66" fmla="*/ 1695560 h 2237474"/>
              <a:gd name="connsiteX67" fmla="*/ 6098321 w 12192000"/>
              <a:gd name="connsiteY67" fmla="*/ 1721646 h 2237474"/>
              <a:gd name="connsiteX68" fmla="*/ 5880652 w 12192000"/>
              <a:gd name="connsiteY68" fmla="*/ 1779643 h 2237474"/>
              <a:gd name="connsiteX69" fmla="*/ 5785959 w 12192000"/>
              <a:gd name="connsiteY69" fmla="*/ 1775307 h 2237474"/>
              <a:gd name="connsiteX70" fmla="*/ 5643534 w 12192000"/>
              <a:gd name="connsiteY70" fmla="*/ 1802919 h 2237474"/>
              <a:gd name="connsiteX71" fmla="*/ 5518799 w 12192000"/>
              <a:gd name="connsiteY71" fmla="*/ 1818312 h 2237474"/>
              <a:gd name="connsiteX72" fmla="*/ 5505014 w 12192000"/>
              <a:gd name="connsiteY72" fmla="*/ 1819259 h 2237474"/>
              <a:gd name="connsiteX73" fmla="*/ 5453307 w 12192000"/>
              <a:gd name="connsiteY73" fmla="*/ 1815450 h 2237474"/>
              <a:gd name="connsiteX74" fmla="*/ 5221533 w 12192000"/>
              <a:gd name="connsiteY74" fmla="*/ 1846950 h 2237474"/>
              <a:gd name="connsiteX75" fmla="*/ 5149802 w 12192000"/>
              <a:gd name="connsiteY75" fmla="*/ 1844846 h 2237474"/>
              <a:gd name="connsiteX76" fmla="*/ 5114927 w 12192000"/>
              <a:gd name="connsiteY76" fmla="*/ 1847827 h 2237474"/>
              <a:gd name="connsiteX77" fmla="*/ 5108970 w 12192000"/>
              <a:gd name="connsiteY77" fmla="*/ 1847935 h 2237474"/>
              <a:gd name="connsiteX78" fmla="*/ 5067961 w 12192000"/>
              <a:gd name="connsiteY78" fmla="*/ 1845917 h 2237474"/>
              <a:gd name="connsiteX79" fmla="*/ 5007075 w 12192000"/>
              <a:gd name="connsiteY79" fmla="*/ 1838626 h 2237474"/>
              <a:gd name="connsiteX80" fmla="*/ 4944087 w 12192000"/>
              <a:gd name="connsiteY80" fmla="*/ 1823332 h 2237474"/>
              <a:gd name="connsiteX81" fmla="*/ 4907662 w 12192000"/>
              <a:gd name="connsiteY81" fmla="*/ 1816900 h 2237474"/>
              <a:gd name="connsiteX82" fmla="*/ 4882386 w 12192000"/>
              <a:gd name="connsiteY82" fmla="*/ 1809844 h 2237474"/>
              <a:gd name="connsiteX83" fmla="*/ 4811440 w 12192000"/>
              <a:gd name="connsiteY83" fmla="*/ 1804655 h 2237474"/>
              <a:gd name="connsiteX84" fmla="*/ 4691075 w 12192000"/>
              <a:gd name="connsiteY84" fmla="*/ 1801389 h 2237474"/>
              <a:gd name="connsiteX85" fmla="*/ 4640313 w 12192000"/>
              <a:gd name="connsiteY85" fmla="*/ 1784307 h 2237474"/>
              <a:gd name="connsiteX86" fmla="*/ 4536503 w 12192000"/>
              <a:gd name="connsiteY86" fmla="*/ 1785334 h 2237474"/>
              <a:gd name="connsiteX87" fmla="*/ 4513724 w 12192000"/>
              <a:gd name="connsiteY87" fmla="*/ 1791996 h 2237474"/>
              <a:gd name="connsiteX88" fmla="*/ 4459810 w 12192000"/>
              <a:gd name="connsiteY88" fmla="*/ 1797886 h 2237474"/>
              <a:gd name="connsiteX89" fmla="*/ 4379064 w 12192000"/>
              <a:gd name="connsiteY89" fmla="*/ 1817177 h 2237474"/>
              <a:gd name="connsiteX90" fmla="*/ 4290981 w 12192000"/>
              <a:gd name="connsiteY90" fmla="*/ 1839677 h 2237474"/>
              <a:gd name="connsiteX91" fmla="*/ 4238372 w 12192000"/>
              <a:gd name="connsiteY91" fmla="*/ 1851480 h 2237474"/>
              <a:gd name="connsiteX92" fmla="*/ 4232517 w 12192000"/>
              <a:gd name="connsiteY92" fmla="*/ 1852567 h 2237474"/>
              <a:gd name="connsiteX93" fmla="*/ 4191732 w 12192000"/>
              <a:gd name="connsiteY93" fmla="*/ 1857328 h 2237474"/>
              <a:gd name="connsiteX94" fmla="*/ 4065532 w 12192000"/>
              <a:gd name="connsiteY94" fmla="*/ 1855477 h 2237474"/>
              <a:gd name="connsiteX95" fmla="*/ 4028460 w 12192000"/>
              <a:gd name="connsiteY95" fmla="*/ 1855137 h 2237474"/>
              <a:gd name="connsiteX96" fmla="*/ 4002267 w 12192000"/>
              <a:gd name="connsiteY96" fmla="*/ 1852352 h 2237474"/>
              <a:gd name="connsiteX97" fmla="*/ 3931396 w 12192000"/>
              <a:gd name="connsiteY97" fmla="*/ 1858915 h 2237474"/>
              <a:gd name="connsiteX98" fmla="*/ 3812162 w 12192000"/>
              <a:gd name="connsiteY98" fmla="*/ 1875501 h 2237474"/>
              <a:gd name="connsiteX99" fmla="*/ 3758105 w 12192000"/>
              <a:gd name="connsiteY99" fmla="*/ 1871856 h 2237474"/>
              <a:gd name="connsiteX100" fmla="*/ 3715896 w 12192000"/>
              <a:gd name="connsiteY100" fmla="*/ 1881552 h 2237474"/>
              <a:gd name="connsiteX101" fmla="*/ 3567259 w 12192000"/>
              <a:gd name="connsiteY101" fmla="*/ 1893482 h 2237474"/>
              <a:gd name="connsiteX102" fmla="*/ 3405770 w 12192000"/>
              <a:gd name="connsiteY102" fmla="*/ 1904591 h 2237474"/>
              <a:gd name="connsiteX103" fmla="*/ 3280097 w 12192000"/>
              <a:gd name="connsiteY103" fmla="*/ 1919610 h 2237474"/>
              <a:gd name="connsiteX104" fmla="*/ 3009910 w 12192000"/>
              <a:gd name="connsiteY104" fmla="*/ 1957866 h 2237474"/>
              <a:gd name="connsiteX105" fmla="*/ 2995934 w 12192000"/>
              <a:gd name="connsiteY105" fmla="*/ 1967085 h 2237474"/>
              <a:gd name="connsiteX106" fmla="*/ 2942858 w 12192000"/>
              <a:gd name="connsiteY106" fmla="*/ 1981367 h 2237474"/>
              <a:gd name="connsiteX107" fmla="*/ 2875436 w 12192000"/>
              <a:gd name="connsiteY107" fmla="*/ 1996977 h 2237474"/>
              <a:gd name="connsiteX108" fmla="*/ 2874892 w 12192000"/>
              <a:gd name="connsiteY108" fmla="*/ 1996085 h 2237474"/>
              <a:gd name="connsiteX109" fmla="*/ 2843662 w 12192000"/>
              <a:gd name="connsiteY109" fmla="*/ 1992498 h 2237474"/>
              <a:gd name="connsiteX110" fmla="*/ 2718916 w 12192000"/>
              <a:gd name="connsiteY110" fmla="*/ 1990867 h 2237474"/>
              <a:gd name="connsiteX111" fmla="*/ 2713522 w 12192000"/>
              <a:gd name="connsiteY111" fmla="*/ 1990173 h 2237474"/>
              <a:gd name="connsiteX112" fmla="*/ 2476147 w 12192000"/>
              <a:gd name="connsiteY112" fmla="*/ 1998305 h 2237474"/>
              <a:gd name="connsiteX113" fmla="*/ 2373568 w 12192000"/>
              <a:gd name="connsiteY113" fmla="*/ 2003219 h 2237474"/>
              <a:gd name="connsiteX114" fmla="*/ 2287219 w 12192000"/>
              <a:gd name="connsiteY114" fmla="*/ 1998750 h 2237474"/>
              <a:gd name="connsiteX115" fmla="*/ 2243069 w 12192000"/>
              <a:gd name="connsiteY115" fmla="*/ 2005321 h 2237474"/>
              <a:gd name="connsiteX116" fmla="*/ 2164831 w 12192000"/>
              <a:gd name="connsiteY116" fmla="*/ 2010143 h 2237474"/>
              <a:gd name="connsiteX117" fmla="*/ 2085228 w 12192000"/>
              <a:gd name="connsiteY117" fmla="*/ 2046431 h 2237474"/>
              <a:gd name="connsiteX118" fmla="*/ 2058061 w 12192000"/>
              <a:gd name="connsiteY118" fmla="*/ 2047942 h 2237474"/>
              <a:gd name="connsiteX119" fmla="*/ 2042244 w 12192000"/>
              <a:gd name="connsiteY119" fmla="*/ 2055560 h 2237474"/>
              <a:gd name="connsiteX120" fmla="*/ 1877728 w 12192000"/>
              <a:gd name="connsiteY120" fmla="*/ 2101004 h 2237474"/>
              <a:gd name="connsiteX121" fmla="*/ 1759056 w 12192000"/>
              <a:gd name="connsiteY121" fmla="*/ 2125608 h 2237474"/>
              <a:gd name="connsiteX122" fmla="*/ 1637948 w 12192000"/>
              <a:gd name="connsiteY122" fmla="*/ 2172597 h 2237474"/>
              <a:gd name="connsiteX123" fmla="*/ 1434549 w 12192000"/>
              <a:gd name="connsiteY123" fmla="*/ 2234522 h 2237474"/>
              <a:gd name="connsiteX124" fmla="*/ 1398481 w 12192000"/>
              <a:gd name="connsiteY124" fmla="*/ 2237074 h 2237474"/>
              <a:gd name="connsiteX125" fmla="*/ 1398407 w 12192000"/>
              <a:gd name="connsiteY125" fmla="*/ 2237095 h 2237474"/>
              <a:gd name="connsiteX126" fmla="*/ 1370962 w 12192000"/>
              <a:gd name="connsiteY126" fmla="*/ 2237474 h 2237474"/>
              <a:gd name="connsiteX127" fmla="*/ 1356367 w 12192000"/>
              <a:gd name="connsiteY127" fmla="*/ 2235089 h 2237474"/>
              <a:gd name="connsiteX128" fmla="*/ 1279765 w 12192000"/>
              <a:gd name="connsiteY128" fmla="*/ 2229639 h 2237474"/>
              <a:gd name="connsiteX129" fmla="*/ 1195347 w 12192000"/>
              <a:gd name="connsiteY129" fmla="*/ 2212354 h 2237474"/>
              <a:gd name="connsiteX130" fmla="*/ 970251 w 12192000"/>
              <a:gd name="connsiteY130" fmla="*/ 2221029 h 2237474"/>
              <a:gd name="connsiteX131" fmla="*/ 812914 w 12192000"/>
              <a:gd name="connsiteY131" fmla="*/ 2210095 h 2237474"/>
              <a:gd name="connsiteX132" fmla="*/ 776382 w 12192000"/>
              <a:gd name="connsiteY132" fmla="*/ 2204512 h 2237474"/>
              <a:gd name="connsiteX133" fmla="*/ 597225 w 12192000"/>
              <a:gd name="connsiteY133" fmla="*/ 2180999 h 2237474"/>
              <a:gd name="connsiteX134" fmla="*/ 520671 w 12192000"/>
              <a:gd name="connsiteY134" fmla="*/ 2180980 h 2237474"/>
              <a:gd name="connsiteX135" fmla="*/ 515024 w 12192000"/>
              <a:gd name="connsiteY135" fmla="*/ 2179258 h 2237474"/>
              <a:gd name="connsiteX136" fmla="*/ 413835 w 12192000"/>
              <a:gd name="connsiteY136" fmla="*/ 2156783 h 2237474"/>
              <a:gd name="connsiteX137" fmla="*/ 376513 w 12192000"/>
              <a:gd name="connsiteY137" fmla="*/ 2154014 h 2237474"/>
              <a:gd name="connsiteX138" fmla="*/ 273386 w 12192000"/>
              <a:gd name="connsiteY138" fmla="*/ 2142551 h 2237474"/>
              <a:gd name="connsiteX139" fmla="*/ 169207 w 12192000"/>
              <a:gd name="connsiteY139" fmla="*/ 2128100 h 2237474"/>
              <a:gd name="connsiteX140" fmla="*/ 77641 w 12192000"/>
              <a:gd name="connsiteY140" fmla="*/ 2126835 h 2237474"/>
              <a:gd name="connsiteX141" fmla="*/ 37645 w 12192000"/>
              <a:gd name="connsiteY141" fmla="*/ 2115401 h 2237474"/>
              <a:gd name="connsiteX142" fmla="*/ 4572 w 12192000"/>
              <a:gd name="connsiteY142" fmla="*/ 2111091 h 2237474"/>
              <a:gd name="connsiteX143" fmla="*/ 0 w 12192000"/>
              <a:gd name="connsiteY143" fmla="*/ 2110468 h 2237474"/>
              <a:gd name="connsiteX144" fmla="*/ 0 w 12192000"/>
              <a:gd name="connsiteY144"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234662 w 12192000"/>
              <a:gd name="connsiteY28" fmla="*/ 1023056 h 2237474"/>
              <a:gd name="connsiteX29" fmla="*/ 9181033 w 12192000"/>
              <a:gd name="connsiteY29" fmla="*/ 1037921 h 2237474"/>
              <a:gd name="connsiteX30" fmla="*/ 9155969 w 12192000"/>
              <a:gd name="connsiteY30" fmla="*/ 1046804 h 2237474"/>
              <a:gd name="connsiteX31" fmla="*/ 9133985 w 12192000"/>
              <a:gd name="connsiteY31" fmla="*/ 1046450 h 2237474"/>
              <a:gd name="connsiteX32" fmla="*/ 9003462 w 12192000"/>
              <a:gd name="connsiteY32" fmla="*/ 1042406 h 2237474"/>
              <a:gd name="connsiteX33" fmla="*/ 8968445 w 12192000"/>
              <a:gd name="connsiteY33" fmla="*/ 1052169 h 2237474"/>
              <a:gd name="connsiteX34" fmla="*/ 8886001 w 12192000"/>
              <a:gd name="connsiteY34" fmla="*/ 1067468 h 2237474"/>
              <a:gd name="connsiteX35" fmla="*/ 8838610 w 12192000"/>
              <a:gd name="connsiteY35" fmla="*/ 1075091 h 2237474"/>
              <a:gd name="connsiteX36" fmla="*/ 8750383 w 12192000"/>
              <a:gd name="connsiteY36" fmla="*/ 1097387 h 2237474"/>
              <a:gd name="connsiteX37" fmla="*/ 8665605 w 12192000"/>
              <a:gd name="connsiteY37" fmla="*/ 1110791 h 2237474"/>
              <a:gd name="connsiteX38" fmla="*/ 8584946 w 12192000"/>
              <a:gd name="connsiteY38" fmla="*/ 1135226 h 2237474"/>
              <a:gd name="connsiteX39" fmla="*/ 8419755 w 12192000"/>
              <a:gd name="connsiteY39" fmla="*/ 1216260 h 2237474"/>
              <a:gd name="connsiteX40" fmla="*/ 8411626 w 12192000"/>
              <a:gd name="connsiteY40" fmla="*/ 1214397 h 2237474"/>
              <a:gd name="connsiteX41" fmla="*/ 8363469 w 12192000"/>
              <a:gd name="connsiteY41" fmla="*/ 1246658 h 2237474"/>
              <a:gd name="connsiteX42" fmla="*/ 8275497 w 12192000"/>
              <a:gd name="connsiteY42" fmla="*/ 1264396 h 2237474"/>
              <a:gd name="connsiteX43" fmla="*/ 8074238 w 12192000"/>
              <a:gd name="connsiteY43" fmla="*/ 1301895 h 2237474"/>
              <a:gd name="connsiteX44" fmla="*/ 7942099 w 12192000"/>
              <a:gd name="connsiteY44" fmla="*/ 1336332 h 2237474"/>
              <a:gd name="connsiteX45" fmla="*/ 7902328 w 12192000"/>
              <a:gd name="connsiteY45" fmla="*/ 1345865 h 2237474"/>
              <a:gd name="connsiteX46" fmla="*/ 7840612 w 12192000"/>
              <a:gd name="connsiteY46" fmla="*/ 1369373 h 2237474"/>
              <a:gd name="connsiteX47" fmla="*/ 7786819 w 12192000"/>
              <a:gd name="connsiteY47" fmla="*/ 1378970 h 2237474"/>
              <a:gd name="connsiteX48" fmla="*/ 7548172 w 12192000"/>
              <a:gd name="connsiteY48" fmla="*/ 1417460 h 2237474"/>
              <a:gd name="connsiteX49" fmla="*/ 7483437 w 12192000"/>
              <a:gd name="connsiteY49" fmla="*/ 1478152 h 2237474"/>
              <a:gd name="connsiteX50" fmla="*/ 7377870 w 12192000"/>
              <a:gd name="connsiteY50" fmla="*/ 1523319 h 2237474"/>
              <a:gd name="connsiteX51" fmla="*/ 7230737 w 12192000"/>
              <a:gd name="connsiteY51" fmla="*/ 1562633 h 2237474"/>
              <a:gd name="connsiteX52" fmla="*/ 7224458 w 12192000"/>
              <a:gd name="connsiteY52" fmla="*/ 1573008 h 2237474"/>
              <a:gd name="connsiteX53" fmla="*/ 7183121 w 12192000"/>
              <a:gd name="connsiteY53" fmla="*/ 1595162 h 2237474"/>
              <a:gd name="connsiteX54" fmla="*/ 7164601 w 12192000"/>
              <a:gd name="connsiteY54" fmla="*/ 1606490 h 2237474"/>
              <a:gd name="connsiteX55" fmla="*/ 6900177 w 12192000"/>
              <a:gd name="connsiteY55" fmla="*/ 1636016 h 2237474"/>
              <a:gd name="connsiteX56" fmla="*/ 6795372 w 12192000"/>
              <a:gd name="connsiteY56" fmla="*/ 1644845 h 2237474"/>
              <a:gd name="connsiteX57" fmla="*/ 6692251 w 12192000"/>
              <a:gd name="connsiteY57" fmla="*/ 1656357 h 2237474"/>
              <a:gd name="connsiteX58" fmla="*/ 6655235 w 12192000"/>
              <a:gd name="connsiteY58" fmla="*/ 1661869 h 2237474"/>
              <a:gd name="connsiteX59" fmla="*/ 6554894 w 12192000"/>
              <a:gd name="connsiteY59" fmla="*/ 1664428 h 2237474"/>
              <a:gd name="connsiteX60" fmla="*/ 6516595 w 12192000"/>
              <a:gd name="connsiteY60" fmla="*/ 1667475 h 2237474"/>
              <a:gd name="connsiteX61" fmla="*/ 6508541 w 12192000"/>
              <a:gd name="connsiteY61" fmla="*/ 1668757 h 2237474"/>
              <a:gd name="connsiteX62" fmla="*/ 6471012 w 12192000"/>
              <a:gd name="connsiteY62" fmla="*/ 1678604 h 2237474"/>
              <a:gd name="connsiteX63" fmla="*/ 6364035 w 12192000"/>
              <a:gd name="connsiteY63" fmla="*/ 1667683 h 2237474"/>
              <a:gd name="connsiteX64" fmla="*/ 6280959 w 12192000"/>
              <a:gd name="connsiteY64" fmla="*/ 1689329 h 2237474"/>
              <a:gd name="connsiteX65" fmla="*/ 6243319 w 12192000"/>
              <a:gd name="connsiteY65" fmla="*/ 1695560 h 2237474"/>
              <a:gd name="connsiteX66" fmla="*/ 6098321 w 12192000"/>
              <a:gd name="connsiteY66" fmla="*/ 1721646 h 2237474"/>
              <a:gd name="connsiteX67" fmla="*/ 5880652 w 12192000"/>
              <a:gd name="connsiteY67" fmla="*/ 1779643 h 2237474"/>
              <a:gd name="connsiteX68" fmla="*/ 5785959 w 12192000"/>
              <a:gd name="connsiteY68" fmla="*/ 1775307 h 2237474"/>
              <a:gd name="connsiteX69" fmla="*/ 5643534 w 12192000"/>
              <a:gd name="connsiteY69" fmla="*/ 1802919 h 2237474"/>
              <a:gd name="connsiteX70" fmla="*/ 5518799 w 12192000"/>
              <a:gd name="connsiteY70" fmla="*/ 1818312 h 2237474"/>
              <a:gd name="connsiteX71" fmla="*/ 5505014 w 12192000"/>
              <a:gd name="connsiteY71" fmla="*/ 1819259 h 2237474"/>
              <a:gd name="connsiteX72" fmla="*/ 5453307 w 12192000"/>
              <a:gd name="connsiteY72" fmla="*/ 1815450 h 2237474"/>
              <a:gd name="connsiteX73" fmla="*/ 5221533 w 12192000"/>
              <a:gd name="connsiteY73" fmla="*/ 1846950 h 2237474"/>
              <a:gd name="connsiteX74" fmla="*/ 5149802 w 12192000"/>
              <a:gd name="connsiteY74" fmla="*/ 1844846 h 2237474"/>
              <a:gd name="connsiteX75" fmla="*/ 5114927 w 12192000"/>
              <a:gd name="connsiteY75" fmla="*/ 1847827 h 2237474"/>
              <a:gd name="connsiteX76" fmla="*/ 5108970 w 12192000"/>
              <a:gd name="connsiteY76" fmla="*/ 1847935 h 2237474"/>
              <a:gd name="connsiteX77" fmla="*/ 5067961 w 12192000"/>
              <a:gd name="connsiteY77" fmla="*/ 1845917 h 2237474"/>
              <a:gd name="connsiteX78" fmla="*/ 5007075 w 12192000"/>
              <a:gd name="connsiteY78" fmla="*/ 1838626 h 2237474"/>
              <a:gd name="connsiteX79" fmla="*/ 4944087 w 12192000"/>
              <a:gd name="connsiteY79" fmla="*/ 1823332 h 2237474"/>
              <a:gd name="connsiteX80" fmla="*/ 4907662 w 12192000"/>
              <a:gd name="connsiteY80" fmla="*/ 1816900 h 2237474"/>
              <a:gd name="connsiteX81" fmla="*/ 4882386 w 12192000"/>
              <a:gd name="connsiteY81" fmla="*/ 1809844 h 2237474"/>
              <a:gd name="connsiteX82" fmla="*/ 4811440 w 12192000"/>
              <a:gd name="connsiteY82" fmla="*/ 1804655 h 2237474"/>
              <a:gd name="connsiteX83" fmla="*/ 4691075 w 12192000"/>
              <a:gd name="connsiteY83" fmla="*/ 1801389 h 2237474"/>
              <a:gd name="connsiteX84" fmla="*/ 4640313 w 12192000"/>
              <a:gd name="connsiteY84" fmla="*/ 1784307 h 2237474"/>
              <a:gd name="connsiteX85" fmla="*/ 4536503 w 12192000"/>
              <a:gd name="connsiteY85" fmla="*/ 1785334 h 2237474"/>
              <a:gd name="connsiteX86" fmla="*/ 4513724 w 12192000"/>
              <a:gd name="connsiteY86" fmla="*/ 1791996 h 2237474"/>
              <a:gd name="connsiteX87" fmla="*/ 4459810 w 12192000"/>
              <a:gd name="connsiteY87" fmla="*/ 1797886 h 2237474"/>
              <a:gd name="connsiteX88" fmla="*/ 4379064 w 12192000"/>
              <a:gd name="connsiteY88" fmla="*/ 1817177 h 2237474"/>
              <a:gd name="connsiteX89" fmla="*/ 4290981 w 12192000"/>
              <a:gd name="connsiteY89" fmla="*/ 1839677 h 2237474"/>
              <a:gd name="connsiteX90" fmla="*/ 4238372 w 12192000"/>
              <a:gd name="connsiteY90" fmla="*/ 1851480 h 2237474"/>
              <a:gd name="connsiteX91" fmla="*/ 4232517 w 12192000"/>
              <a:gd name="connsiteY91" fmla="*/ 1852567 h 2237474"/>
              <a:gd name="connsiteX92" fmla="*/ 4191732 w 12192000"/>
              <a:gd name="connsiteY92" fmla="*/ 1857328 h 2237474"/>
              <a:gd name="connsiteX93" fmla="*/ 4065532 w 12192000"/>
              <a:gd name="connsiteY93" fmla="*/ 1855477 h 2237474"/>
              <a:gd name="connsiteX94" fmla="*/ 4028460 w 12192000"/>
              <a:gd name="connsiteY94" fmla="*/ 1855137 h 2237474"/>
              <a:gd name="connsiteX95" fmla="*/ 4002267 w 12192000"/>
              <a:gd name="connsiteY95" fmla="*/ 1852352 h 2237474"/>
              <a:gd name="connsiteX96" fmla="*/ 3931396 w 12192000"/>
              <a:gd name="connsiteY96" fmla="*/ 1858915 h 2237474"/>
              <a:gd name="connsiteX97" fmla="*/ 3812162 w 12192000"/>
              <a:gd name="connsiteY97" fmla="*/ 1875501 h 2237474"/>
              <a:gd name="connsiteX98" fmla="*/ 3758105 w 12192000"/>
              <a:gd name="connsiteY98" fmla="*/ 1871856 h 2237474"/>
              <a:gd name="connsiteX99" fmla="*/ 3715896 w 12192000"/>
              <a:gd name="connsiteY99" fmla="*/ 1881552 h 2237474"/>
              <a:gd name="connsiteX100" fmla="*/ 3567259 w 12192000"/>
              <a:gd name="connsiteY100" fmla="*/ 1893482 h 2237474"/>
              <a:gd name="connsiteX101" fmla="*/ 3405770 w 12192000"/>
              <a:gd name="connsiteY101" fmla="*/ 1904591 h 2237474"/>
              <a:gd name="connsiteX102" fmla="*/ 3280097 w 12192000"/>
              <a:gd name="connsiteY102" fmla="*/ 1919610 h 2237474"/>
              <a:gd name="connsiteX103" fmla="*/ 3009910 w 12192000"/>
              <a:gd name="connsiteY103" fmla="*/ 1957866 h 2237474"/>
              <a:gd name="connsiteX104" fmla="*/ 2995934 w 12192000"/>
              <a:gd name="connsiteY104" fmla="*/ 1967085 h 2237474"/>
              <a:gd name="connsiteX105" fmla="*/ 2942858 w 12192000"/>
              <a:gd name="connsiteY105" fmla="*/ 1981367 h 2237474"/>
              <a:gd name="connsiteX106" fmla="*/ 2875436 w 12192000"/>
              <a:gd name="connsiteY106" fmla="*/ 1996977 h 2237474"/>
              <a:gd name="connsiteX107" fmla="*/ 2874892 w 12192000"/>
              <a:gd name="connsiteY107" fmla="*/ 1996085 h 2237474"/>
              <a:gd name="connsiteX108" fmla="*/ 2843662 w 12192000"/>
              <a:gd name="connsiteY108" fmla="*/ 1992498 h 2237474"/>
              <a:gd name="connsiteX109" fmla="*/ 2718916 w 12192000"/>
              <a:gd name="connsiteY109" fmla="*/ 1990867 h 2237474"/>
              <a:gd name="connsiteX110" fmla="*/ 2713522 w 12192000"/>
              <a:gd name="connsiteY110" fmla="*/ 1990173 h 2237474"/>
              <a:gd name="connsiteX111" fmla="*/ 2476147 w 12192000"/>
              <a:gd name="connsiteY111" fmla="*/ 1998305 h 2237474"/>
              <a:gd name="connsiteX112" fmla="*/ 2373568 w 12192000"/>
              <a:gd name="connsiteY112" fmla="*/ 2003219 h 2237474"/>
              <a:gd name="connsiteX113" fmla="*/ 2287219 w 12192000"/>
              <a:gd name="connsiteY113" fmla="*/ 1998750 h 2237474"/>
              <a:gd name="connsiteX114" fmla="*/ 2243069 w 12192000"/>
              <a:gd name="connsiteY114" fmla="*/ 2005321 h 2237474"/>
              <a:gd name="connsiteX115" fmla="*/ 2164831 w 12192000"/>
              <a:gd name="connsiteY115" fmla="*/ 2010143 h 2237474"/>
              <a:gd name="connsiteX116" fmla="*/ 2085228 w 12192000"/>
              <a:gd name="connsiteY116" fmla="*/ 2046431 h 2237474"/>
              <a:gd name="connsiteX117" fmla="*/ 2058061 w 12192000"/>
              <a:gd name="connsiteY117" fmla="*/ 2047942 h 2237474"/>
              <a:gd name="connsiteX118" fmla="*/ 2042244 w 12192000"/>
              <a:gd name="connsiteY118" fmla="*/ 2055560 h 2237474"/>
              <a:gd name="connsiteX119" fmla="*/ 1877728 w 12192000"/>
              <a:gd name="connsiteY119" fmla="*/ 2101004 h 2237474"/>
              <a:gd name="connsiteX120" fmla="*/ 1759056 w 12192000"/>
              <a:gd name="connsiteY120" fmla="*/ 2125608 h 2237474"/>
              <a:gd name="connsiteX121" fmla="*/ 1637948 w 12192000"/>
              <a:gd name="connsiteY121" fmla="*/ 2172597 h 2237474"/>
              <a:gd name="connsiteX122" fmla="*/ 1434549 w 12192000"/>
              <a:gd name="connsiteY122" fmla="*/ 2234522 h 2237474"/>
              <a:gd name="connsiteX123" fmla="*/ 1398481 w 12192000"/>
              <a:gd name="connsiteY123" fmla="*/ 2237074 h 2237474"/>
              <a:gd name="connsiteX124" fmla="*/ 1398407 w 12192000"/>
              <a:gd name="connsiteY124" fmla="*/ 2237095 h 2237474"/>
              <a:gd name="connsiteX125" fmla="*/ 1370962 w 12192000"/>
              <a:gd name="connsiteY125" fmla="*/ 2237474 h 2237474"/>
              <a:gd name="connsiteX126" fmla="*/ 1356367 w 12192000"/>
              <a:gd name="connsiteY126" fmla="*/ 2235089 h 2237474"/>
              <a:gd name="connsiteX127" fmla="*/ 1279765 w 12192000"/>
              <a:gd name="connsiteY127" fmla="*/ 2229639 h 2237474"/>
              <a:gd name="connsiteX128" fmla="*/ 1195347 w 12192000"/>
              <a:gd name="connsiteY128" fmla="*/ 2212354 h 2237474"/>
              <a:gd name="connsiteX129" fmla="*/ 970251 w 12192000"/>
              <a:gd name="connsiteY129" fmla="*/ 2221029 h 2237474"/>
              <a:gd name="connsiteX130" fmla="*/ 812914 w 12192000"/>
              <a:gd name="connsiteY130" fmla="*/ 2210095 h 2237474"/>
              <a:gd name="connsiteX131" fmla="*/ 776382 w 12192000"/>
              <a:gd name="connsiteY131" fmla="*/ 2204512 h 2237474"/>
              <a:gd name="connsiteX132" fmla="*/ 597225 w 12192000"/>
              <a:gd name="connsiteY132" fmla="*/ 2180999 h 2237474"/>
              <a:gd name="connsiteX133" fmla="*/ 520671 w 12192000"/>
              <a:gd name="connsiteY133" fmla="*/ 2180980 h 2237474"/>
              <a:gd name="connsiteX134" fmla="*/ 515024 w 12192000"/>
              <a:gd name="connsiteY134" fmla="*/ 2179258 h 2237474"/>
              <a:gd name="connsiteX135" fmla="*/ 413835 w 12192000"/>
              <a:gd name="connsiteY135" fmla="*/ 2156783 h 2237474"/>
              <a:gd name="connsiteX136" fmla="*/ 376513 w 12192000"/>
              <a:gd name="connsiteY136" fmla="*/ 2154014 h 2237474"/>
              <a:gd name="connsiteX137" fmla="*/ 273386 w 12192000"/>
              <a:gd name="connsiteY137" fmla="*/ 2142551 h 2237474"/>
              <a:gd name="connsiteX138" fmla="*/ 169207 w 12192000"/>
              <a:gd name="connsiteY138" fmla="*/ 2128100 h 2237474"/>
              <a:gd name="connsiteX139" fmla="*/ 77641 w 12192000"/>
              <a:gd name="connsiteY139" fmla="*/ 2126835 h 2237474"/>
              <a:gd name="connsiteX140" fmla="*/ 37645 w 12192000"/>
              <a:gd name="connsiteY140" fmla="*/ 2115401 h 2237474"/>
              <a:gd name="connsiteX141" fmla="*/ 4572 w 12192000"/>
              <a:gd name="connsiteY141" fmla="*/ 2111091 h 2237474"/>
              <a:gd name="connsiteX142" fmla="*/ 0 w 12192000"/>
              <a:gd name="connsiteY142" fmla="*/ 2110468 h 2237474"/>
              <a:gd name="connsiteX143" fmla="*/ 0 w 12192000"/>
              <a:gd name="connsiteY1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234662 w 12192000"/>
              <a:gd name="connsiteY28" fmla="*/ 1023056 h 2237474"/>
              <a:gd name="connsiteX29" fmla="*/ 9181033 w 12192000"/>
              <a:gd name="connsiteY29" fmla="*/ 1037921 h 2237474"/>
              <a:gd name="connsiteX30" fmla="*/ 9155969 w 12192000"/>
              <a:gd name="connsiteY30" fmla="*/ 1046804 h 2237474"/>
              <a:gd name="connsiteX31" fmla="*/ 9133985 w 12192000"/>
              <a:gd name="connsiteY31" fmla="*/ 1046450 h 2237474"/>
              <a:gd name="connsiteX32" fmla="*/ 9003462 w 12192000"/>
              <a:gd name="connsiteY32" fmla="*/ 1042406 h 2237474"/>
              <a:gd name="connsiteX33" fmla="*/ 8968445 w 12192000"/>
              <a:gd name="connsiteY33" fmla="*/ 1052169 h 2237474"/>
              <a:gd name="connsiteX34" fmla="*/ 8886001 w 12192000"/>
              <a:gd name="connsiteY34" fmla="*/ 1067468 h 2237474"/>
              <a:gd name="connsiteX35" fmla="*/ 8838610 w 12192000"/>
              <a:gd name="connsiteY35" fmla="*/ 1075091 h 2237474"/>
              <a:gd name="connsiteX36" fmla="*/ 8750383 w 12192000"/>
              <a:gd name="connsiteY36" fmla="*/ 1097387 h 2237474"/>
              <a:gd name="connsiteX37" fmla="*/ 8665605 w 12192000"/>
              <a:gd name="connsiteY37" fmla="*/ 1110791 h 2237474"/>
              <a:gd name="connsiteX38" fmla="*/ 8584946 w 12192000"/>
              <a:gd name="connsiteY38" fmla="*/ 1135226 h 2237474"/>
              <a:gd name="connsiteX39" fmla="*/ 8419755 w 12192000"/>
              <a:gd name="connsiteY39" fmla="*/ 1216260 h 2237474"/>
              <a:gd name="connsiteX40" fmla="*/ 8411626 w 12192000"/>
              <a:gd name="connsiteY40" fmla="*/ 1214397 h 2237474"/>
              <a:gd name="connsiteX41" fmla="*/ 8363469 w 12192000"/>
              <a:gd name="connsiteY41" fmla="*/ 1246658 h 2237474"/>
              <a:gd name="connsiteX42" fmla="*/ 8275497 w 12192000"/>
              <a:gd name="connsiteY42" fmla="*/ 1264396 h 2237474"/>
              <a:gd name="connsiteX43" fmla="*/ 8074238 w 12192000"/>
              <a:gd name="connsiteY43" fmla="*/ 1301895 h 2237474"/>
              <a:gd name="connsiteX44" fmla="*/ 7942099 w 12192000"/>
              <a:gd name="connsiteY44" fmla="*/ 1336332 h 2237474"/>
              <a:gd name="connsiteX45" fmla="*/ 7902328 w 12192000"/>
              <a:gd name="connsiteY45" fmla="*/ 1345865 h 2237474"/>
              <a:gd name="connsiteX46" fmla="*/ 7840612 w 12192000"/>
              <a:gd name="connsiteY46" fmla="*/ 1369373 h 2237474"/>
              <a:gd name="connsiteX47" fmla="*/ 7786819 w 12192000"/>
              <a:gd name="connsiteY47" fmla="*/ 1378970 h 2237474"/>
              <a:gd name="connsiteX48" fmla="*/ 7548172 w 12192000"/>
              <a:gd name="connsiteY48" fmla="*/ 1417460 h 2237474"/>
              <a:gd name="connsiteX49" fmla="*/ 7483437 w 12192000"/>
              <a:gd name="connsiteY49" fmla="*/ 1478152 h 2237474"/>
              <a:gd name="connsiteX50" fmla="*/ 7377870 w 12192000"/>
              <a:gd name="connsiteY50" fmla="*/ 1523319 h 2237474"/>
              <a:gd name="connsiteX51" fmla="*/ 7230737 w 12192000"/>
              <a:gd name="connsiteY51" fmla="*/ 1562633 h 2237474"/>
              <a:gd name="connsiteX52" fmla="*/ 7224458 w 12192000"/>
              <a:gd name="connsiteY52" fmla="*/ 1573008 h 2237474"/>
              <a:gd name="connsiteX53" fmla="*/ 7183121 w 12192000"/>
              <a:gd name="connsiteY53" fmla="*/ 1595162 h 2237474"/>
              <a:gd name="connsiteX54" fmla="*/ 7164601 w 12192000"/>
              <a:gd name="connsiteY54" fmla="*/ 1606490 h 2237474"/>
              <a:gd name="connsiteX55" fmla="*/ 6900177 w 12192000"/>
              <a:gd name="connsiteY55" fmla="*/ 1636016 h 2237474"/>
              <a:gd name="connsiteX56" fmla="*/ 6795372 w 12192000"/>
              <a:gd name="connsiteY56" fmla="*/ 1644845 h 2237474"/>
              <a:gd name="connsiteX57" fmla="*/ 6692251 w 12192000"/>
              <a:gd name="connsiteY57" fmla="*/ 1656357 h 2237474"/>
              <a:gd name="connsiteX58" fmla="*/ 6655235 w 12192000"/>
              <a:gd name="connsiteY58" fmla="*/ 1661869 h 2237474"/>
              <a:gd name="connsiteX59" fmla="*/ 6554894 w 12192000"/>
              <a:gd name="connsiteY59" fmla="*/ 1664428 h 2237474"/>
              <a:gd name="connsiteX60" fmla="*/ 6516595 w 12192000"/>
              <a:gd name="connsiteY60" fmla="*/ 1667475 h 2237474"/>
              <a:gd name="connsiteX61" fmla="*/ 6508541 w 12192000"/>
              <a:gd name="connsiteY61" fmla="*/ 1668757 h 2237474"/>
              <a:gd name="connsiteX62" fmla="*/ 6471012 w 12192000"/>
              <a:gd name="connsiteY62" fmla="*/ 1678604 h 2237474"/>
              <a:gd name="connsiteX63" fmla="*/ 6364035 w 12192000"/>
              <a:gd name="connsiteY63" fmla="*/ 1667683 h 2237474"/>
              <a:gd name="connsiteX64" fmla="*/ 6280959 w 12192000"/>
              <a:gd name="connsiteY64" fmla="*/ 1689329 h 2237474"/>
              <a:gd name="connsiteX65" fmla="*/ 6243319 w 12192000"/>
              <a:gd name="connsiteY65" fmla="*/ 1695560 h 2237474"/>
              <a:gd name="connsiteX66" fmla="*/ 6098321 w 12192000"/>
              <a:gd name="connsiteY66" fmla="*/ 1721646 h 2237474"/>
              <a:gd name="connsiteX67" fmla="*/ 5880652 w 12192000"/>
              <a:gd name="connsiteY67" fmla="*/ 1779643 h 2237474"/>
              <a:gd name="connsiteX68" fmla="*/ 5785959 w 12192000"/>
              <a:gd name="connsiteY68" fmla="*/ 1775307 h 2237474"/>
              <a:gd name="connsiteX69" fmla="*/ 5643534 w 12192000"/>
              <a:gd name="connsiteY69" fmla="*/ 1802919 h 2237474"/>
              <a:gd name="connsiteX70" fmla="*/ 5518799 w 12192000"/>
              <a:gd name="connsiteY70" fmla="*/ 1818312 h 2237474"/>
              <a:gd name="connsiteX71" fmla="*/ 5505014 w 12192000"/>
              <a:gd name="connsiteY71" fmla="*/ 1819259 h 2237474"/>
              <a:gd name="connsiteX72" fmla="*/ 5453307 w 12192000"/>
              <a:gd name="connsiteY72" fmla="*/ 1815450 h 2237474"/>
              <a:gd name="connsiteX73" fmla="*/ 5221533 w 12192000"/>
              <a:gd name="connsiteY73" fmla="*/ 1846950 h 2237474"/>
              <a:gd name="connsiteX74" fmla="*/ 5149802 w 12192000"/>
              <a:gd name="connsiteY74" fmla="*/ 1844846 h 2237474"/>
              <a:gd name="connsiteX75" fmla="*/ 5114927 w 12192000"/>
              <a:gd name="connsiteY75" fmla="*/ 1847827 h 2237474"/>
              <a:gd name="connsiteX76" fmla="*/ 5108970 w 12192000"/>
              <a:gd name="connsiteY76" fmla="*/ 1847935 h 2237474"/>
              <a:gd name="connsiteX77" fmla="*/ 5067961 w 12192000"/>
              <a:gd name="connsiteY77" fmla="*/ 1845917 h 2237474"/>
              <a:gd name="connsiteX78" fmla="*/ 5007075 w 12192000"/>
              <a:gd name="connsiteY78" fmla="*/ 1838626 h 2237474"/>
              <a:gd name="connsiteX79" fmla="*/ 4944087 w 12192000"/>
              <a:gd name="connsiteY79" fmla="*/ 1823332 h 2237474"/>
              <a:gd name="connsiteX80" fmla="*/ 4907662 w 12192000"/>
              <a:gd name="connsiteY80" fmla="*/ 1816900 h 2237474"/>
              <a:gd name="connsiteX81" fmla="*/ 4882386 w 12192000"/>
              <a:gd name="connsiteY81" fmla="*/ 1809844 h 2237474"/>
              <a:gd name="connsiteX82" fmla="*/ 4811440 w 12192000"/>
              <a:gd name="connsiteY82" fmla="*/ 1804655 h 2237474"/>
              <a:gd name="connsiteX83" fmla="*/ 4691075 w 12192000"/>
              <a:gd name="connsiteY83" fmla="*/ 1801389 h 2237474"/>
              <a:gd name="connsiteX84" fmla="*/ 4640313 w 12192000"/>
              <a:gd name="connsiteY84" fmla="*/ 1784307 h 2237474"/>
              <a:gd name="connsiteX85" fmla="*/ 4536503 w 12192000"/>
              <a:gd name="connsiteY85" fmla="*/ 1785334 h 2237474"/>
              <a:gd name="connsiteX86" fmla="*/ 4513724 w 12192000"/>
              <a:gd name="connsiteY86" fmla="*/ 1791996 h 2237474"/>
              <a:gd name="connsiteX87" fmla="*/ 4459810 w 12192000"/>
              <a:gd name="connsiteY87" fmla="*/ 1797886 h 2237474"/>
              <a:gd name="connsiteX88" fmla="*/ 4379064 w 12192000"/>
              <a:gd name="connsiteY88" fmla="*/ 1817177 h 2237474"/>
              <a:gd name="connsiteX89" fmla="*/ 4290981 w 12192000"/>
              <a:gd name="connsiteY89" fmla="*/ 1839677 h 2237474"/>
              <a:gd name="connsiteX90" fmla="*/ 4238372 w 12192000"/>
              <a:gd name="connsiteY90" fmla="*/ 1851480 h 2237474"/>
              <a:gd name="connsiteX91" fmla="*/ 4232517 w 12192000"/>
              <a:gd name="connsiteY91" fmla="*/ 1852567 h 2237474"/>
              <a:gd name="connsiteX92" fmla="*/ 4191732 w 12192000"/>
              <a:gd name="connsiteY92" fmla="*/ 1857328 h 2237474"/>
              <a:gd name="connsiteX93" fmla="*/ 4065532 w 12192000"/>
              <a:gd name="connsiteY93" fmla="*/ 1855477 h 2237474"/>
              <a:gd name="connsiteX94" fmla="*/ 4028460 w 12192000"/>
              <a:gd name="connsiteY94" fmla="*/ 1855137 h 2237474"/>
              <a:gd name="connsiteX95" fmla="*/ 4002267 w 12192000"/>
              <a:gd name="connsiteY95" fmla="*/ 1852352 h 2237474"/>
              <a:gd name="connsiteX96" fmla="*/ 3931396 w 12192000"/>
              <a:gd name="connsiteY96" fmla="*/ 1858915 h 2237474"/>
              <a:gd name="connsiteX97" fmla="*/ 3812162 w 12192000"/>
              <a:gd name="connsiteY97" fmla="*/ 1875501 h 2237474"/>
              <a:gd name="connsiteX98" fmla="*/ 3758105 w 12192000"/>
              <a:gd name="connsiteY98" fmla="*/ 1871856 h 2237474"/>
              <a:gd name="connsiteX99" fmla="*/ 3715896 w 12192000"/>
              <a:gd name="connsiteY99" fmla="*/ 1881552 h 2237474"/>
              <a:gd name="connsiteX100" fmla="*/ 3567259 w 12192000"/>
              <a:gd name="connsiteY100" fmla="*/ 1893482 h 2237474"/>
              <a:gd name="connsiteX101" fmla="*/ 3405770 w 12192000"/>
              <a:gd name="connsiteY101" fmla="*/ 1904591 h 2237474"/>
              <a:gd name="connsiteX102" fmla="*/ 3280097 w 12192000"/>
              <a:gd name="connsiteY102" fmla="*/ 1919610 h 2237474"/>
              <a:gd name="connsiteX103" fmla="*/ 3009910 w 12192000"/>
              <a:gd name="connsiteY103" fmla="*/ 1957866 h 2237474"/>
              <a:gd name="connsiteX104" fmla="*/ 2995934 w 12192000"/>
              <a:gd name="connsiteY104" fmla="*/ 1967085 h 2237474"/>
              <a:gd name="connsiteX105" fmla="*/ 2942858 w 12192000"/>
              <a:gd name="connsiteY105" fmla="*/ 1981367 h 2237474"/>
              <a:gd name="connsiteX106" fmla="*/ 2875436 w 12192000"/>
              <a:gd name="connsiteY106" fmla="*/ 1996977 h 2237474"/>
              <a:gd name="connsiteX107" fmla="*/ 2874892 w 12192000"/>
              <a:gd name="connsiteY107" fmla="*/ 1996085 h 2237474"/>
              <a:gd name="connsiteX108" fmla="*/ 2843662 w 12192000"/>
              <a:gd name="connsiteY108" fmla="*/ 1992498 h 2237474"/>
              <a:gd name="connsiteX109" fmla="*/ 2718916 w 12192000"/>
              <a:gd name="connsiteY109" fmla="*/ 1990867 h 2237474"/>
              <a:gd name="connsiteX110" fmla="*/ 2713522 w 12192000"/>
              <a:gd name="connsiteY110" fmla="*/ 1990173 h 2237474"/>
              <a:gd name="connsiteX111" fmla="*/ 2476147 w 12192000"/>
              <a:gd name="connsiteY111" fmla="*/ 1998305 h 2237474"/>
              <a:gd name="connsiteX112" fmla="*/ 2373568 w 12192000"/>
              <a:gd name="connsiteY112" fmla="*/ 2003219 h 2237474"/>
              <a:gd name="connsiteX113" fmla="*/ 2287219 w 12192000"/>
              <a:gd name="connsiteY113" fmla="*/ 1998750 h 2237474"/>
              <a:gd name="connsiteX114" fmla="*/ 2243069 w 12192000"/>
              <a:gd name="connsiteY114" fmla="*/ 2005321 h 2237474"/>
              <a:gd name="connsiteX115" fmla="*/ 2164831 w 12192000"/>
              <a:gd name="connsiteY115" fmla="*/ 2010143 h 2237474"/>
              <a:gd name="connsiteX116" fmla="*/ 2085228 w 12192000"/>
              <a:gd name="connsiteY116" fmla="*/ 2046431 h 2237474"/>
              <a:gd name="connsiteX117" fmla="*/ 2058061 w 12192000"/>
              <a:gd name="connsiteY117" fmla="*/ 2047942 h 2237474"/>
              <a:gd name="connsiteX118" fmla="*/ 2042244 w 12192000"/>
              <a:gd name="connsiteY118" fmla="*/ 2055560 h 2237474"/>
              <a:gd name="connsiteX119" fmla="*/ 1877728 w 12192000"/>
              <a:gd name="connsiteY119" fmla="*/ 2101004 h 2237474"/>
              <a:gd name="connsiteX120" fmla="*/ 1759056 w 12192000"/>
              <a:gd name="connsiteY120" fmla="*/ 2125608 h 2237474"/>
              <a:gd name="connsiteX121" fmla="*/ 1637948 w 12192000"/>
              <a:gd name="connsiteY121" fmla="*/ 2172597 h 2237474"/>
              <a:gd name="connsiteX122" fmla="*/ 1434549 w 12192000"/>
              <a:gd name="connsiteY122" fmla="*/ 2234522 h 2237474"/>
              <a:gd name="connsiteX123" fmla="*/ 1398481 w 12192000"/>
              <a:gd name="connsiteY123" fmla="*/ 2237074 h 2237474"/>
              <a:gd name="connsiteX124" fmla="*/ 1398407 w 12192000"/>
              <a:gd name="connsiteY124" fmla="*/ 2237095 h 2237474"/>
              <a:gd name="connsiteX125" fmla="*/ 1370962 w 12192000"/>
              <a:gd name="connsiteY125" fmla="*/ 2237474 h 2237474"/>
              <a:gd name="connsiteX126" fmla="*/ 1356367 w 12192000"/>
              <a:gd name="connsiteY126" fmla="*/ 2235089 h 2237474"/>
              <a:gd name="connsiteX127" fmla="*/ 1279765 w 12192000"/>
              <a:gd name="connsiteY127" fmla="*/ 2229639 h 2237474"/>
              <a:gd name="connsiteX128" fmla="*/ 1195347 w 12192000"/>
              <a:gd name="connsiteY128" fmla="*/ 2212354 h 2237474"/>
              <a:gd name="connsiteX129" fmla="*/ 970251 w 12192000"/>
              <a:gd name="connsiteY129" fmla="*/ 2221029 h 2237474"/>
              <a:gd name="connsiteX130" fmla="*/ 812914 w 12192000"/>
              <a:gd name="connsiteY130" fmla="*/ 2210095 h 2237474"/>
              <a:gd name="connsiteX131" fmla="*/ 776382 w 12192000"/>
              <a:gd name="connsiteY131" fmla="*/ 2204512 h 2237474"/>
              <a:gd name="connsiteX132" fmla="*/ 597225 w 12192000"/>
              <a:gd name="connsiteY132" fmla="*/ 2180999 h 2237474"/>
              <a:gd name="connsiteX133" fmla="*/ 520671 w 12192000"/>
              <a:gd name="connsiteY133" fmla="*/ 2180980 h 2237474"/>
              <a:gd name="connsiteX134" fmla="*/ 515024 w 12192000"/>
              <a:gd name="connsiteY134" fmla="*/ 2179258 h 2237474"/>
              <a:gd name="connsiteX135" fmla="*/ 413835 w 12192000"/>
              <a:gd name="connsiteY135" fmla="*/ 2156783 h 2237474"/>
              <a:gd name="connsiteX136" fmla="*/ 376513 w 12192000"/>
              <a:gd name="connsiteY136" fmla="*/ 2154014 h 2237474"/>
              <a:gd name="connsiteX137" fmla="*/ 273386 w 12192000"/>
              <a:gd name="connsiteY137" fmla="*/ 2142551 h 2237474"/>
              <a:gd name="connsiteX138" fmla="*/ 169207 w 12192000"/>
              <a:gd name="connsiteY138" fmla="*/ 2128100 h 2237474"/>
              <a:gd name="connsiteX139" fmla="*/ 77641 w 12192000"/>
              <a:gd name="connsiteY139" fmla="*/ 2126835 h 2237474"/>
              <a:gd name="connsiteX140" fmla="*/ 37645 w 12192000"/>
              <a:gd name="connsiteY140" fmla="*/ 2115401 h 2237474"/>
              <a:gd name="connsiteX141" fmla="*/ 4572 w 12192000"/>
              <a:gd name="connsiteY141" fmla="*/ 2111091 h 2237474"/>
              <a:gd name="connsiteX142" fmla="*/ 0 w 12192000"/>
              <a:gd name="connsiteY142" fmla="*/ 2110468 h 2237474"/>
              <a:gd name="connsiteX143" fmla="*/ 0 w 12192000"/>
              <a:gd name="connsiteY143"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181033 w 12192000"/>
              <a:gd name="connsiteY28" fmla="*/ 1037921 h 2237474"/>
              <a:gd name="connsiteX29" fmla="*/ 9155969 w 12192000"/>
              <a:gd name="connsiteY29" fmla="*/ 1046804 h 2237474"/>
              <a:gd name="connsiteX30" fmla="*/ 9133985 w 12192000"/>
              <a:gd name="connsiteY30" fmla="*/ 1046450 h 2237474"/>
              <a:gd name="connsiteX31" fmla="*/ 9003462 w 12192000"/>
              <a:gd name="connsiteY31" fmla="*/ 1042406 h 2237474"/>
              <a:gd name="connsiteX32" fmla="*/ 8968445 w 12192000"/>
              <a:gd name="connsiteY32" fmla="*/ 1052169 h 2237474"/>
              <a:gd name="connsiteX33" fmla="*/ 8886001 w 12192000"/>
              <a:gd name="connsiteY33" fmla="*/ 1067468 h 2237474"/>
              <a:gd name="connsiteX34" fmla="*/ 8838610 w 12192000"/>
              <a:gd name="connsiteY34" fmla="*/ 1075091 h 2237474"/>
              <a:gd name="connsiteX35" fmla="*/ 8750383 w 12192000"/>
              <a:gd name="connsiteY35" fmla="*/ 1097387 h 2237474"/>
              <a:gd name="connsiteX36" fmla="*/ 8665605 w 12192000"/>
              <a:gd name="connsiteY36" fmla="*/ 1110791 h 2237474"/>
              <a:gd name="connsiteX37" fmla="*/ 8584946 w 12192000"/>
              <a:gd name="connsiteY37" fmla="*/ 1135226 h 2237474"/>
              <a:gd name="connsiteX38" fmla="*/ 8419755 w 12192000"/>
              <a:gd name="connsiteY38" fmla="*/ 1216260 h 2237474"/>
              <a:gd name="connsiteX39" fmla="*/ 8411626 w 12192000"/>
              <a:gd name="connsiteY39" fmla="*/ 1214397 h 2237474"/>
              <a:gd name="connsiteX40" fmla="*/ 8363469 w 12192000"/>
              <a:gd name="connsiteY40" fmla="*/ 1246658 h 2237474"/>
              <a:gd name="connsiteX41" fmla="*/ 8275497 w 12192000"/>
              <a:gd name="connsiteY41" fmla="*/ 1264396 h 2237474"/>
              <a:gd name="connsiteX42" fmla="*/ 8074238 w 12192000"/>
              <a:gd name="connsiteY42" fmla="*/ 1301895 h 2237474"/>
              <a:gd name="connsiteX43" fmla="*/ 7942099 w 12192000"/>
              <a:gd name="connsiteY43" fmla="*/ 1336332 h 2237474"/>
              <a:gd name="connsiteX44" fmla="*/ 7902328 w 12192000"/>
              <a:gd name="connsiteY44" fmla="*/ 1345865 h 2237474"/>
              <a:gd name="connsiteX45" fmla="*/ 7840612 w 12192000"/>
              <a:gd name="connsiteY45" fmla="*/ 1369373 h 2237474"/>
              <a:gd name="connsiteX46" fmla="*/ 7786819 w 12192000"/>
              <a:gd name="connsiteY46" fmla="*/ 1378970 h 2237474"/>
              <a:gd name="connsiteX47" fmla="*/ 7548172 w 12192000"/>
              <a:gd name="connsiteY47" fmla="*/ 1417460 h 2237474"/>
              <a:gd name="connsiteX48" fmla="*/ 7483437 w 12192000"/>
              <a:gd name="connsiteY48" fmla="*/ 1478152 h 2237474"/>
              <a:gd name="connsiteX49" fmla="*/ 7377870 w 12192000"/>
              <a:gd name="connsiteY49" fmla="*/ 1523319 h 2237474"/>
              <a:gd name="connsiteX50" fmla="*/ 7230737 w 12192000"/>
              <a:gd name="connsiteY50" fmla="*/ 1562633 h 2237474"/>
              <a:gd name="connsiteX51" fmla="*/ 7224458 w 12192000"/>
              <a:gd name="connsiteY51" fmla="*/ 1573008 h 2237474"/>
              <a:gd name="connsiteX52" fmla="*/ 7183121 w 12192000"/>
              <a:gd name="connsiteY52" fmla="*/ 1595162 h 2237474"/>
              <a:gd name="connsiteX53" fmla="*/ 7164601 w 12192000"/>
              <a:gd name="connsiteY53" fmla="*/ 1606490 h 2237474"/>
              <a:gd name="connsiteX54" fmla="*/ 6900177 w 12192000"/>
              <a:gd name="connsiteY54" fmla="*/ 1636016 h 2237474"/>
              <a:gd name="connsiteX55" fmla="*/ 6795372 w 12192000"/>
              <a:gd name="connsiteY55" fmla="*/ 1644845 h 2237474"/>
              <a:gd name="connsiteX56" fmla="*/ 6692251 w 12192000"/>
              <a:gd name="connsiteY56" fmla="*/ 1656357 h 2237474"/>
              <a:gd name="connsiteX57" fmla="*/ 6655235 w 12192000"/>
              <a:gd name="connsiteY57" fmla="*/ 1661869 h 2237474"/>
              <a:gd name="connsiteX58" fmla="*/ 6554894 w 12192000"/>
              <a:gd name="connsiteY58" fmla="*/ 1664428 h 2237474"/>
              <a:gd name="connsiteX59" fmla="*/ 6516595 w 12192000"/>
              <a:gd name="connsiteY59" fmla="*/ 1667475 h 2237474"/>
              <a:gd name="connsiteX60" fmla="*/ 6508541 w 12192000"/>
              <a:gd name="connsiteY60" fmla="*/ 1668757 h 2237474"/>
              <a:gd name="connsiteX61" fmla="*/ 6471012 w 12192000"/>
              <a:gd name="connsiteY61" fmla="*/ 1678604 h 2237474"/>
              <a:gd name="connsiteX62" fmla="*/ 6364035 w 12192000"/>
              <a:gd name="connsiteY62" fmla="*/ 1667683 h 2237474"/>
              <a:gd name="connsiteX63" fmla="*/ 6280959 w 12192000"/>
              <a:gd name="connsiteY63" fmla="*/ 1689329 h 2237474"/>
              <a:gd name="connsiteX64" fmla="*/ 6243319 w 12192000"/>
              <a:gd name="connsiteY64" fmla="*/ 1695560 h 2237474"/>
              <a:gd name="connsiteX65" fmla="*/ 6098321 w 12192000"/>
              <a:gd name="connsiteY65" fmla="*/ 1721646 h 2237474"/>
              <a:gd name="connsiteX66" fmla="*/ 5880652 w 12192000"/>
              <a:gd name="connsiteY66" fmla="*/ 1779643 h 2237474"/>
              <a:gd name="connsiteX67" fmla="*/ 5785959 w 12192000"/>
              <a:gd name="connsiteY67" fmla="*/ 1775307 h 2237474"/>
              <a:gd name="connsiteX68" fmla="*/ 5643534 w 12192000"/>
              <a:gd name="connsiteY68" fmla="*/ 1802919 h 2237474"/>
              <a:gd name="connsiteX69" fmla="*/ 5518799 w 12192000"/>
              <a:gd name="connsiteY69" fmla="*/ 1818312 h 2237474"/>
              <a:gd name="connsiteX70" fmla="*/ 5505014 w 12192000"/>
              <a:gd name="connsiteY70" fmla="*/ 1819259 h 2237474"/>
              <a:gd name="connsiteX71" fmla="*/ 5453307 w 12192000"/>
              <a:gd name="connsiteY71" fmla="*/ 1815450 h 2237474"/>
              <a:gd name="connsiteX72" fmla="*/ 5221533 w 12192000"/>
              <a:gd name="connsiteY72" fmla="*/ 1846950 h 2237474"/>
              <a:gd name="connsiteX73" fmla="*/ 5149802 w 12192000"/>
              <a:gd name="connsiteY73" fmla="*/ 1844846 h 2237474"/>
              <a:gd name="connsiteX74" fmla="*/ 5114927 w 12192000"/>
              <a:gd name="connsiteY74" fmla="*/ 1847827 h 2237474"/>
              <a:gd name="connsiteX75" fmla="*/ 5108970 w 12192000"/>
              <a:gd name="connsiteY75" fmla="*/ 1847935 h 2237474"/>
              <a:gd name="connsiteX76" fmla="*/ 5067961 w 12192000"/>
              <a:gd name="connsiteY76" fmla="*/ 1845917 h 2237474"/>
              <a:gd name="connsiteX77" fmla="*/ 5007075 w 12192000"/>
              <a:gd name="connsiteY77" fmla="*/ 1838626 h 2237474"/>
              <a:gd name="connsiteX78" fmla="*/ 4944087 w 12192000"/>
              <a:gd name="connsiteY78" fmla="*/ 1823332 h 2237474"/>
              <a:gd name="connsiteX79" fmla="*/ 4907662 w 12192000"/>
              <a:gd name="connsiteY79" fmla="*/ 1816900 h 2237474"/>
              <a:gd name="connsiteX80" fmla="*/ 4882386 w 12192000"/>
              <a:gd name="connsiteY80" fmla="*/ 1809844 h 2237474"/>
              <a:gd name="connsiteX81" fmla="*/ 4811440 w 12192000"/>
              <a:gd name="connsiteY81" fmla="*/ 1804655 h 2237474"/>
              <a:gd name="connsiteX82" fmla="*/ 4691075 w 12192000"/>
              <a:gd name="connsiteY82" fmla="*/ 1801389 h 2237474"/>
              <a:gd name="connsiteX83" fmla="*/ 4640313 w 12192000"/>
              <a:gd name="connsiteY83" fmla="*/ 1784307 h 2237474"/>
              <a:gd name="connsiteX84" fmla="*/ 4536503 w 12192000"/>
              <a:gd name="connsiteY84" fmla="*/ 1785334 h 2237474"/>
              <a:gd name="connsiteX85" fmla="*/ 4513724 w 12192000"/>
              <a:gd name="connsiteY85" fmla="*/ 1791996 h 2237474"/>
              <a:gd name="connsiteX86" fmla="*/ 4459810 w 12192000"/>
              <a:gd name="connsiteY86" fmla="*/ 1797886 h 2237474"/>
              <a:gd name="connsiteX87" fmla="*/ 4379064 w 12192000"/>
              <a:gd name="connsiteY87" fmla="*/ 1817177 h 2237474"/>
              <a:gd name="connsiteX88" fmla="*/ 4290981 w 12192000"/>
              <a:gd name="connsiteY88" fmla="*/ 1839677 h 2237474"/>
              <a:gd name="connsiteX89" fmla="*/ 4238372 w 12192000"/>
              <a:gd name="connsiteY89" fmla="*/ 1851480 h 2237474"/>
              <a:gd name="connsiteX90" fmla="*/ 4232517 w 12192000"/>
              <a:gd name="connsiteY90" fmla="*/ 1852567 h 2237474"/>
              <a:gd name="connsiteX91" fmla="*/ 4191732 w 12192000"/>
              <a:gd name="connsiteY91" fmla="*/ 1857328 h 2237474"/>
              <a:gd name="connsiteX92" fmla="*/ 4065532 w 12192000"/>
              <a:gd name="connsiteY92" fmla="*/ 1855477 h 2237474"/>
              <a:gd name="connsiteX93" fmla="*/ 4028460 w 12192000"/>
              <a:gd name="connsiteY93" fmla="*/ 1855137 h 2237474"/>
              <a:gd name="connsiteX94" fmla="*/ 4002267 w 12192000"/>
              <a:gd name="connsiteY94" fmla="*/ 1852352 h 2237474"/>
              <a:gd name="connsiteX95" fmla="*/ 3931396 w 12192000"/>
              <a:gd name="connsiteY95" fmla="*/ 1858915 h 2237474"/>
              <a:gd name="connsiteX96" fmla="*/ 3812162 w 12192000"/>
              <a:gd name="connsiteY96" fmla="*/ 1875501 h 2237474"/>
              <a:gd name="connsiteX97" fmla="*/ 3758105 w 12192000"/>
              <a:gd name="connsiteY97" fmla="*/ 1871856 h 2237474"/>
              <a:gd name="connsiteX98" fmla="*/ 3715896 w 12192000"/>
              <a:gd name="connsiteY98" fmla="*/ 1881552 h 2237474"/>
              <a:gd name="connsiteX99" fmla="*/ 3567259 w 12192000"/>
              <a:gd name="connsiteY99" fmla="*/ 1893482 h 2237474"/>
              <a:gd name="connsiteX100" fmla="*/ 3405770 w 12192000"/>
              <a:gd name="connsiteY100" fmla="*/ 1904591 h 2237474"/>
              <a:gd name="connsiteX101" fmla="*/ 3280097 w 12192000"/>
              <a:gd name="connsiteY101" fmla="*/ 1919610 h 2237474"/>
              <a:gd name="connsiteX102" fmla="*/ 3009910 w 12192000"/>
              <a:gd name="connsiteY102" fmla="*/ 1957866 h 2237474"/>
              <a:gd name="connsiteX103" fmla="*/ 2995934 w 12192000"/>
              <a:gd name="connsiteY103" fmla="*/ 1967085 h 2237474"/>
              <a:gd name="connsiteX104" fmla="*/ 2942858 w 12192000"/>
              <a:gd name="connsiteY104" fmla="*/ 1981367 h 2237474"/>
              <a:gd name="connsiteX105" fmla="*/ 2875436 w 12192000"/>
              <a:gd name="connsiteY105" fmla="*/ 1996977 h 2237474"/>
              <a:gd name="connsiteX106" fmla="*/ 2874892 w 12192000"/>
              <a:gd name="connsiteY106" fmla="*/ 1996085 h 2237474"/>
              <a:gd name="connsiteX107" fmla="*/ 2843662 w 12192000"/>
              <a:gd name="connsiteY107" fmla="*/ 1992498 h 2237474"/>
              <a:gd name="connsiteX108" fmla="*/ 2718916 w 12192000"/>
              <a:gd name="connsiteY108" fmla="*/ 1990867 h 2237474"/>
              <a:gd name="connsiteX109" fmla="*/ 2713522 w 12192000"/>
              <a:gd name="connsiteY109" fmla="*/ 1990173 h 2237474"/>
              <a:gd name="connsiteX110" fmla="*/ 2476147 w 12192000"/>
              <a:gd name="connsiteY110" fmla="*/ 1998305 h 2237474"/>
              <a:gd name="connsiteX111" fmla="*/ 2373568 w 12192000"/>
              <a:gd name="connsiteY111" fmla="*/ 2003219 h 2237474"/>
              <a:gd name="connsiteX112" fmla="*/ 2287219 w 12192000"/>
              <a:gd name="connsiteY112" fmla="*/ 1998750 h 2237474"/>
              <a:gd name="connsiteX113" fmla="*/ 2243069 w 12192000"/>
              <a:gd name="connsiteY113" fmla="*/ 2005321 h 2237474"/>
              <a:gd name="connsiteX114" fmla="*/ 2164831 w 12192000"/>
              <a:gd name="connsiteY114" fmla="*/ 2010143 h 2237474"/>
              <a:gd name="connsiteX115" fmla="*/ 2085228 w 12192000"/>
              <a:gd name="connsiteY115" fmla="*/ 2046431 h 2237474"/>
              <a:gd name="connsiteX116" fmla="*/ 2058061 w 12192000"/>
              <a:gd name="connsiteY116" fmla="*/ 2047942 h 2237474"/>
              <a:gd name="connsiteX117" fmla="*/ 2042244 w 12192000"/>
              <a:gd name="connsiteY117" fmla="*/ 2055560 h 2237474"/>
              <a:gd name="connsiteX118" fmla="*/ 1877728 w 12192000"/>
              <a:gd name="connsiteY118" fmla="*/ 2101004 h 2237474"/>
              <a:gd name="connsiteX119" fmla="*/ 1759056 w 12192000"/>
              <a:gd name="connsiteY119" fmla="*/ 2125608 h 2237474"/>
              <a:gd name="connsiteX120" fmla="*/ 1637948 w 12192000"/>
              <a:gd name="connsiteY120" fmla="*/ 2172597 h 2237474"/>
              <a:gd name="connsiteX121" fmla="*/ 1434549 w 12192000"/>
              <a:gd name="connsiteY121" fmla="*/ 2234522 h 2237474"/>
              <a:gd name="connsiteX122" fmla="*/ 1398481 w 12192000"/>
              <a:gd name="connsiteY122" fmla="*/ 2237074 h 2237474"/>
              <a:gd name="connsiteX123" fmla="*/ 1398407 w 12192000"/>
              <a:gd name="connsiteY123" fmla="*/ 2237095 h 2237474"/>
              <a:gd name="connsiteX124" fmla="*/ 1370962 w 12192000"/>
              <a:gd name="connsiteY124" fmla="*/ 2237474 h 2237474"/>
              <a:gd name="connsiteX125" fmla="*/ 1356367 w 12192000"/>
              <a:gd name="connsiteY125" fmla="*/ 2235089 h 2237474"/>
              <a:gd name="connsiteX126" fmla="*/ 1279765 w 12192000"/>
              <a:gd name="connsiteY126" fmla="*/ 2229639 h 2237474"/>
              <a:gd name="connsiteX127" fmla="*/ 1195347 w 12192000"/>
              <a:gd name="connsiteY127" fmla="*/ 2212354 h 2237474"/>
              <a:gd name="connsiteX128" fmla="*/ 970251 w 12192000"/>
              <a:gd name="connsiteY128" fmla="*/ 2221029 h 2237474"/>
              <a:gd name="connsiteX129" fmla="*/ 812914 w 12192000"/>
              <a:gd name="connsiteY129" fmla="*/ 2210095 h 2237474"/>
              <a:gd name="connsiteX130" fmla="*/ 776382 w 12192000"/>
              <a:gd name="connsiteY130" fmla="*/ 2204512 h 2237474"/>
              <a:gd name="connsiteX131" fmla="*/ 597225 w 12192000"/>
              <a:gd name="connsiteY131" fmla="*/ 2180999 h 2237474"/>
              <a:gd name="connsiteX132" fmla="*/ 520671 w 12192000"/>
              <a:gd name="connsiteY132" fmla="*/ 2180980 h 2237474"/>
              <a:gd name="connsiteX133" fmla="*/ 515024 w 12192000"/>
              <a:gd name="connsiteY133" fmla="*/ 2179258 h 2237474"/>
              <a:gd name="connsiteX134" fmla="*/ 413835 w 12192000"/>
              <a:gd name="connsiteY134" fmla="*/ 2156783 h 2237474"/>
              <a:gd name="connsiteX135" fmla="*/ 376513 w 12192000"/>
              <a:gd name="connsiteY135" fmla="*/ 2154014 h 2237474"/>
              <a:gd name="connsiteX136" fmla="*/ 273386 w 12192000"/>
              <a:gd name="connsiteY136" fmla="*/ 2142551 h 2237474"/>
              <a:gd name="connsiteX137" fmla="*/ 169207 w 12192000"/>
              <a:gd name="connsiteY137" fmla="*/ 2128100 h 2237474"/>
              <a:gd name="connsiteX138" fmla="*/ 77641 w 12192000"/>
              <a:gd name="connsiteY138" fmla="*/ 2126835 h 2237474"/>
              <a:gd name="connsiteX139" fmla="*/ 37645 w 12192000"/>
              <a:gd name="connsiteY139" fmla="*/ 2115401 h 2237474"/>
              <a:gd name="connsiteX140" fmla="*/ 4572 w 12192000"/>
              <a:gd name="connsiteY140" fmla="*/ 2111091 h 2237474"/>
              <a:gd name="connsiteX141" fmla="*/ 0 w 12192000"/>
              <a:gd name="connsiteY141" fmla="*/ 2110468 h 2237474"/>
              <a:gd name="connsiteX142" fmla="*/ 0 w 12192000"/>
              <a:gd name="connsiteY1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2047364 w 12192000"/>
              <a:gd name="connsiteY4" fmla="*/ 749662 h 2237474"/>
              <a:gd name="connsiteX5" fmla="*/ 11890686 w 12192000"/>
              <a:gd name="connsiteY5" fmla="*/ 732766 h 2237474"/>
              <a:gd name="connsiteX6" fmla="*/ 11820512 w 12192000"/>
              <a:gd name="connsiteY6" fmla="*/ 745392 h 2237474"/>
              <a:gd name="connsiteX7" fmla="*/ 11649954 w 12192000"/>
              <a:gd name="connsiteY7" fmla="*/ 749628 h 2237474"/>
              <a:gd name="connsiteX8" fmla="*/ 11560424 w 12192000"/>
              <a:gd name="connsiteY8" fmla="*/ 748017 h 2237474"/>
              <a:gd name="connsiteX9" fmla="*/ 11358455 w 12192000"/>
              <a:gd name="connsiteY9" fmla="*/ 747593 h 2237474"/>
              <a:gd name="connsiteX10" fmla="*/ 11165209 w 12192000"/>
              <a:gd name="connsiteY10" fmla="*/ 748852 h 2237474"/>
              <a:gd name="connsiteX11" fmla="*/ 11058755 w 12192000"/>
              <a:gd name="connsiteY11" fmla="*/ 749617 h 2237474"/>
              <a:gd name="connsiteX12" fmla="*/ 10846594 w 12192000"/>
              <a:gd name="connsiteY12" fmla="*/ 765069 h 2237474"/>
              <a:gd name="connsiteX13" fmla="*/ 10739478 w 12192000"/>
              <a:gd name="connsiteY13" fmla="*/ 776841 h 2237474"/>
              <a:gd name="connsiteX14" fmla="*/ 10458762 w 12192000"/>
              <a:gd name="connsiteY14" fmla="*/ 755400 h 2237474"/>
              <a:gd name="connsiteX15" fmla="*/ 10211200 w 12192000"/>
              <a:gd name="connsiteY15" fmla="*/ 767513 h 2237474"/>
              <a:gd name="connsiteX16" fmla="*/ 10167995 w 12192000"/>
              <a:gd name="connsiteY16" fmla="*/ 760843 h 2237474"/>
              <a:gd name="connsiteX17" fmla="*/ 9997044 w 12192000"/>
              <a:gd name="connsiteY17" fmla="*/ 780129 h 2237474"/>
              <a:gd name="connsiteX18" fmla="*/ 9943887 w 12192000"/>
              <a:gd name="connsiteY18" fmla="*/ 804141 h 2237474"/>
              <a:gd name="connsiteX19" fmla="*/ 9918248 w 12192000"/>
              <a:gd name="connsiteY19" fmla="*/ 816628 h 2237474"/>
              <a:gd name="connsiteX20" fmla="*/ 9767091 w 12192000"/>
              <a:gd name="connsiteY20" fmla="*/ 870550 h 2237474"/>
              <a:gd name="connsiteX21" fmla="*/ 9683005 w 12192000"/>
              <a:gd name="connsiteY21" fmla="*/ 894128 h 2237474"/>
              <a:gd name="connsiteX22" fmla="*/ 9594438 w 12192000"/>
              <a:gd name="connsiteY22" fmla="*/ 919051 h 2237474"/>
              <a:gd name="connsiteX23" fmla="*/ 9544189 w 12192000"/>
              <a:gd name="connsiteY23" fmla="*/ 938966 h 2237474"/>
              <a:gd name="connsiteX24" fmla="*/ 9500499 w 12192000"/>
              <a:gd name="connsiteY24" fmla="*/ 954680 h 2237474"/>
              <a:gd name="connsiteX25" fmla="*/ 9410017 w 12192000"/>
              <a:gd name="connsiteY25" fmla="*/ 993931 h 2237474"/>
              <a:gd name="connsiteX26" fmla="*/ 9392919 w 12192000"/>
              <a:gd name="connsiteY26" fmla="*/ 994656 h 2237474"/>
              <a:gd name="connsiteX27" fmla="*/ 9268019 w 12192000"/>
              <a:gd name="connsiteY27" fmla="*/ 1007442 h 2237474"/>
              <a:gd name="connsiteX28" fmla="*/ 9188177 w 12192000"/>
              <a:gd name="connsiteY28" fmla="*/ 1035474 h 2237474"/>
              <a:gd name="connsiteX29" fmla="*/ 9155969 w 12192000"/>
              <a:gd name="connsiteY29" fmla="*/ 1046804 h 2237474"/>
              <a:gd name="connsiteX30" fmla="*/ 9133985 w 12192000"/>
              <a:gd name="connsiteY30" fmla="*/ 1046450 h 2237474"/>
              <a:gd name="connsiteX31" fmla="*/ 9003462 w 12192000"/>
              <a:gd name="connsiteY31" fmla="*/ 1042406 h 2237474"/>
              <a:gd name="connsiteX32" fmla="*/ 8968445 w 12192000"/>
              <a:gd name="connsiteY32" fmla="*/ 1052169 h 2237474"/>
              <a:gd name="connsiteX33" fmla="*/ 8886001 w 12192000"/>
              <a:gd name="connsiteY33" fmla="*/ 1067468 h 2237474"/>
              <a:gd name="connsiteX34" fmla="*/ 8838610 w 12192000"/>
              <a:gd name="connsiteY34" fmla="*/ 1075091 h 2237474"/>
              <a:gd name="connsiteX35" fmla="*/ 8750383 w 12192000"/>
              <a:gd name="connsiteY35" fmla="*/ 1097387 h 2237474"/>
              <a:gd name="connsiteX36" fmla="*/ 8665605 w 12192000"/>
              <a:gd name="connsiteY36" fmla="*/ 1110791 h 2237474"/>
              <a:gd name="connsiteX37" fmla="*/ 8584946 w 12192000"/>
              <a:gd name="connsiteY37" fmla="*/ 1135226 h 2237474"/>
              <a:gd name="connsiteX38" fmla="*/ 8419755 w 12192000"/>
              <a:gd name="connsiteY38" fmla="*/ 1216260 h 2237474"/>
              <a:gd name="connsiteX39" fmla="*/ 8411626 w 12192000"/>
              <a:gd name="connsiteY39" fmla="*/ 1214397 h 2237474"/>
              <a:gd name="connsiteX40" fmla="*/ 8363469 w 12192000"/>
              <a:gd name="connsiteY40" fmla="*/ 1246658 h 2237474"/>
              <a:gd name="connsiteX41" fmla="*/ 8275497 w 12192000"/>
              <a:gd name="connsiteY41" fmla="*/ 1264396 h 2237474"/>
              <a:gd name="connsiteX42" fmla="*/ 8074238 w 12192000"/>
              <a:gd name="connsiteY42" fmla="*/ 1301895 h 2237474"/>
              <a:gd name="connsiteX43" fmla="*/ 7942099 w 12192000"/>
              <a:gd name="connsiteY43" fmla="*/ 1336332 h 2237474"/>
              <a:gd name="connsiteX44" fmla="*/ 7902328 w 12192000"/>
              <a:gd name="connsiteY44" fmla="*/ 1345865 h 2237474"/>
              <a:gd name="connsiteX45" fmla="*/ 7840612 w 12192000"/>
              <a:gd name="connsiteY45" fmla="*/ 1369373 h 2237474"/>
              <a:gd name="connsiteX46" fmla="*/ 7786819 w 12192000"/>
              <a:gd name="connsiteY46" fmla="*/ 1378970 h 2237474"/>
              <a:gd name="connsiteX47" fmla="*/ 7548172 w 12192000"/>
              <a:gd name="connsiteY47" fmla="*/ 1417460 h 2237474"/>
              <a:gd name="connsiteX48" fmla="*/ 7483437 w 12192000"/>
              <a:gd name="connsiteY48" fmla="*/ 1478152 h 2237474"/>
              <a:gd name="connsiteX49" fmla="*/ 7377870 w 12192000"/>
              <a:gd name="connsiteY49" fmla="*/ 1523319 h 2237474"/>
              <a:gd name="connsiteX50" fmla="*/ 7230737 w 12192000"/>
              <a:gd name="connsiteY50" fmla="*/ 1562633 h 2237474"/>
              <a:gd name="connsiteX51" fmla="*/ 7224458 w 12192000"/>
              <a:gd name="connsiteY51" fmla="*/ 1573008 h 2237474"/>
              <a:gd name="connsiteX52" fmla="*/ 7183121 w 12192000"/>
              <a:gd name="connsiteY52" fmla="*/ 1595162 h 2237474"/>
              <a:gd name="connsiteX53" fmla="*/ 7164601 w 12192000"/>
              <a:gd name="connsiteY53" fmla="*/ 1606490 h 2237474"/>
              <a:gd name="connsiteX54" fmla="*/ 6900177 w 12192000"/>
              <a:gd name="connsiteY54" fmla="*/ 1636016 h 2237474"/>
              <a:gd name="connsiteX55" fmla="*/ 6795372 w 12192000"/>
              <a:gd name="connsiteY55" fmla="*/ 1644845 h 2237474"/>
              <a:gd name="connsiteX56" fmla="*/ 6692251 w 12192000"/>
              <a:gd name="connsiteY56" fmla="*/ 1656357 h 2237474"/>
              <a:gd name="connsiteX57" fmla="*/ 6655235 w 12192000"/>
              <a:gd name="connsiteY57" fmla="*/ 1661869 h 2237474"/>
              <a:gd name="connsiteX58" fmla="*/ 6554894 w 12192000"/>
              <a:gd name="connsiteY58" fmla="*/ 1664428 h 2237474"/>
              <a:gd name="connsiteX59" fmla="*/ 6516595 w 12192000"/>
              <a:gd name="connsiteY59" fmla="*/ 1667475 h 2237474"/>
              <a:gd name="connsiteX60" fmla="*/ 6508541 w 12192000"/>
              <a:gd name="connsiteY60" fmla="*/ 1668757 h 2237474"/>
              <a:gd name="connsiteX61" fmla="*/ 6471012 w 12192000"/>
              <a:gd name="connsiteY61" fmla="*/ 1678604 h 2237474"/>
              <a:gd name="connsiteX62" fmla="*/ 6364035 w 12192000"/>
              <a:gd name="connsiteY62" fmla="*/ 1667683 h 2237474"/>
              <a:gd name="connsiteX63" fmla="*/ 6280959 w 12192000"/>
              <a:gd name="connsiteY63" fmla="*/ 1689329 h 2237474"/>
              <a:gd name="connsiteX64" fmla="*/ 6243319 w 12192000"/>
              <a:gd name="connsiteY64" fmla="*/ 1695560 h 2237474"/>
              <a:gd name="connsiteX65" fmla="*/ 6098321 w 12192000"/>
              <a:gd name="connsiteY65" fmla="*/ 1721646 h 2237474"/>
              <a:gd name="connsiteX66" fmla="*/ 5880652 w 12192000"/>
              <a:gd name="connsiteY66" fmla="*/ 1779643 h 2237474"/>
              <a:gd name="connsiteX67" fmla="*/ 5785959 w 12192000"/>
              <a:gd name="connsiteY67" fmla="*/ 1775307 h 2237474"/>
              <a:gd name="connsiteX68" fmla="*/ 5643534 w 12192000"/>
              <a:gd name="connsiteY68" fmla="*/ 1802919 h 2237474"/>
              <a:gd name="connsiteX69" fmla="*/ 5518799 w 12192000"/>
              <a:gd name="connsiteY69" fmla="*/ 1818312 h 2237474"/>
              <a:gd name="connsiteX70" fmla="*/ 5505014 w 12192000"/>
              <a:gd name="connsiteY70" fmla="*/ 1819259 h 2237474"/>
              <a:gd name="connsiteX71" fmla="*/ 5453307 w 12192000"/>
              <a:gd name="connsiteY71" fmla="*/ 1815450 h 2237474"/>
              <a:gd name="connsiteX72" fmla="*/ 5221533 w 12192000"/>
              <a:gd name="connsiteY72" fmla="*/ 1846950 h 2237474"/>
              <a:gd name="connsiteX73" fmla="*/ 5149802 w 12192000"/>
              <a:gd name="connsiteY73" fmla="*/ 1844846 h 2237474"/>
              <a:gd name="connsiteX74" fmla="*/ 5114927 w 12192000"/>
              <a:gd name="connsiteY74" fmla="*/ 1847827 h 2237474"/>
              <a:gd name="connsiteX75" fmla="*/ 5108970 w 12192000"/>
              <a:gd name="connsiteY75" fmla="*/ 1847935 h 2237474"/>
              <a:gd name="connsiteX76" fmla="*/ 5067961 w 12192000"/>
              <a:gd name="connsiteY76" fmla="*/ 1845917 h 2237474"/>
              <a:gd name="connsiteX77" fmla="*/ 5007075 w 12192000"/>
              <a:gd name="connsiteY77" fmla="*/ 1838626 h 2237474"/>
              <a:gd name="connsiteX78" fmla="*/ 4944087 w 12192000"/>
              <a:gd name="connsiteY78" fmla="*/ 1823332 h 2237474"/>
              <a:gd name="connsiteX79" fmla="*/ 4907662 w 12192000"/>
              <a:gd name="connsiteY79" fmla="*/ 1816900 h 2237474"/>
              <a:gd name="connsiteX80" fmla="*/ 4882386 w 12192000"/>
              <a:gd name="connsiteY80" fmla="*/ 1809844 h 2237474"/>
              <a:gd name="connsiteX81" fmla="*/ 4811440 w 12192000"/>
              <a:gd name="connsiteY81" fmla="*/ 1804655 h 2237474"/>
              <a:gd name="connsiteX82" fmla="*/ 4691075 w 12192000"/>
              <a:gd name="connsiteY82" fmla="*/ 1801389 h 2237474"/>
              <a:gd name="connsiteX83" fmla="*/ 4640313 w 12192000"/>
              <a:gd name="connsiteY83" fmla="*/ 1784307 h 2237474"/>
              <a:gd name="connsiteX84" fmla="*/ 4536503 w 12192000"/>
              <a:gd name="connsiteY84" fmla="*/ 1785334 h 2237474"/>
              <a:gd name="connsiteX85" fmla="*/ 4513724 w 12192000"/>
              <a:gd name="connsiteY85" fmla="*/ 1791996 h 2237474"/>
              <a:gd name="connsiteX86" fmla="*/ 4459810 w 12192000"/>
              <a:gd name="connsiteY86" fmla="*/ 1797886 h 2237474"/>
              <a:gd name="connsiteX87" fmla="*/ 4379064 w 12192000"/>
              <a:gd name="connsiteY87" fmla="*/ 1817177 h 2237474"/>
              <a:gd name="connsiteX88" fmla="*/ 4290981 w 12192000"/>
              <a:gd name="connsiteY88" fmla="*/ 1839677 h 2237474"/>
              <a:gd name="connsiteX89" fmla="*/ 4238372 w 12192000"/>
              <a:gd name="connsiteY89" fmla="*/ 1851480 h 2237474"/>
              <a:gd name="connsiteX90" fmla="*/ 4232517 w 12192000"/>
              <a:gd name="connsiteY90" fmla="*/ 1852567 h 2237474"/>
              <a:gd name="connsiteX91" fmla="*/ 4191732 w 12192000"/>
              <a:gd name="connsiteY91" fmla="*/ 1857328 h 2237474"/>
              <a:gd name="connsiteX92" fmla="*/ 4065532 w 12192000"/>
              <a:gd name="connsiteY92" fmla="*/ 1855477 h 2237474"/>
              <a:gd name="connsiteX93" fmla="*/ 4028460 w 12192000"/>
              <a:gd name="connsiteY93" fmla="*/ 1855137 h 2237474"/>
              <a:gd name="connsiteX94" fmla="*/ 4002267 w 12192000"/>
              <a:gd name="connsiteY94" fmla="*/ 1852352 h 2237474"/>
              <a:gd name="connsiteX95" fmla="*/ 3931396 w 12192000"/>
              <a:gd name="connsiteY95" fmla="*/ 1858915 h 2237474"/>
              <a:gd name="connsiteX96" fmla="*/ 3812162 w 12192000"/>
              <a:gd name="connsiteY96" fmla="*/ 1875501 h 2237474"/>
              <a:gd name="connsiteX97" fmla="*/ 3758105 w 12192000"/>
              <a:gd name="connsiteY97" fmla="*/ 1871856 h 2237474"/>
              <a:gd name="connsiteX98" fmla="*/ 3715896 w 12192000"/>
              <a:gd name="connsiteY98" fmla="*/ 1881552 h 2237474"/>
              <a:gd name="connsiteX99" fmla="*/ 3567259 w 12192000"/>
              <a:gd name="connsiteY99" fmla="*/ 1893482 h 2237474"/>
              <a:gd name="connsiteX100" fmla="*/ 3405770 w 12192000"/>
              <a:gd name="connsiteY100" fmla="*/ 1904591 h 2237474"/>
              <a:gd name="connsiteX101" fmla="*/ 3280097 w 12192000"/>
              <a:gd name="connsiteY101" fmla="*/ 1919610 h 2237474"/>
              <a:gd name="connsiteX102" fmla="*/ 3009910 w 12192000"/>
              <a:gd name="connsiteY102" fmla="*/ 1957866 h 2237474"/>
              <a:gd name="connsiteX103" fmla="*/ 2995934 w 12192000"/>
              <a:gd name="connsiteY103" fmla="*/ 1967085 h 2237474"/>
              <a:gd name="connsiteX104" fmla="*/ 2942858 w 12192000"/>
              <a:gd name="connsiteY104" fmla="*/ 1981367 h 2237474"/>
              <a:gd name="connsiteX105" fmla="*/ 2875436 w 12192000"/>
              <a:gd name="connsiteY105" fmla="*/ 1996977 h 2237474"/>
              <a:gd name="connsiteX106" fmla="*/ 2874892 w 12192000"/>
              <a:gd name="connsiteY106" fmla="*/ 1996085 h 2237474"/>
              <a:gd name="connsiteX107" fmla="*/ 2843662 w 12192000"/>
              <a:gd name="connsiteY107" fmla="*/ 1992498 h 2237474"/>
              <a:gd name="connsiteX108" fmla="*/ 2718916 w 12192000"/>
              <a:gd name="connsiteY108" fmla="*/ 1990867 h 2237474"/>
              <a:gd name="connsiteX109" fmla="*/ 2713522 w 12192000"/>
              <a:gd name="connsiteY109" fmla="*/ 1990173 h 2237474"/>
              <a:gd name="connsiteX110" fmla="*/ 2476147 w 12192000"/>
              <a:gd name="connsiteY110" fmla="*/ 1998305 h 2237474"/>
              <a:gd name="connsiteX111" fmla="*/ 2373568 w 12192000"/>
              <a:gd name="connsiteY111" fmla="*/ 2003219 h 2237474"/>
              <a:gd name="connsiteX112" fmla="*/ 2287219 w 12192000"/>
              <a:gd name="connsiteY112" fmla="*/ 1998750 h 2237474"/>
              <a:gd name="connsiteX113" fmla="*/ 2243069 w 12192000"/>
              <a:gd name="connsiteY113" fmla="*/ 2005321 h 2237474"/>
              <a:gd name="connsiteX114" fmla="*/ 2164831 w 12192000"/>
              <a:gd name="connsiteY114" fmla="*/ 2010143 h 2237474"/>
              <a:gd name="connsiteX115" fmla="*/ 2085228 w 12192000"/>
              <a:gd name="connsiteY115" fmla="*/ 2046431 h 2237474"/>
              <a:gd name="connsiteX116" fmla="*/ 2058061 w 12192000"/>
              <a:gd name="connsiteY116" fmla="*/ 2047942 h 2237474"/>
              <a:gd name="connsiteX117" fmla="*/ 2042244 w 12192000"/>
              <a:gd name="connsiteY117" fmla="*/ 2055560 h 2237474"/>
              <a:gd name="connsiteX118" fmla="*/ 1877728 w 12192000"/>
              <a:gd name="connsiteY118" fmla="*/ 2101004 h 2237474"/>
              <a:gd name="connsiteX119" fmla="*/ 1759056 w 12192000"/>
              <a:gd name="connsiteY119" fmla="*/ 2125608 h 2237474"/>
              <a:gd name="connsiteX120" fmla="*/ 1637948 w 12192000"/>
              <a:gd name="connsiteY120" fmla="*/ 2172597 h 2237474"/>
              <a:gd name="connsiteX121" fmla="*/ 1434549 w 12192000"/>
              <a:gd name="connsiteY121" fmla="*/ 2234522 h 2237474"/>
              <a:gd name="connsiteX122" fmla="*/ 1398481 w 12192000"/>
              <a:gd name="connsiteY122" fmla="*/ 2237074 h 2237474"/>
              <a:gd name="connsiteX123" fmla="*/ 1398407 w 12192000"/>
              <a:gd name="connsiteY123" fmla="*/ 2237095 h 2237474"/>
              <a:gd name="connsiteX124" fmla="*/ 1370962 w 12192000"/>
              <a:gd name="connsiteY124" fmla="*/ 2237474 h 2237474"/>
              <a:gd name="connsiteX125" fmla="*/ 1356367 w 12192000"/>
              <a:gd name="connsiteY125" fmla="*/ 2235089 h 2237474"/>
              <a:gd name="connsiteX126" fmla="*/ 1279765 w 12192000"/>
              <a:gd name="connsiteY126" fmla="*/ 2229639 h 2237474"/>
              <a:gd name="connsiteX127" fmla="*/ 1195347 w 12192000"/>
              <a:gd name="connsiteY127" fmla="*/ 2212354 h 2237474"/>
              <a:gd name="connsiteX128" fmla="*/ 970251 w 12192000"/>
              <a:gd name="connsiteY128" fmla="*/ 2221029 h 2237474"/>
              <a:gd name="connsiteX129" fmla="*/ 812914 w 12192000"/>
              <a:gd name="connsiteY129" fmla="*/ 2210095 h 2237474"/>
              <a:gd name="connsiteX130" fmla="*/ 776382 w 12192000"/>
              <a:gd name="connsiteY130" fmla="*/ 2204512 h 2237474"/>
              <a:gd name="connsiteX131" fmla="*/ 597225 w 12192000"/>
              <a:gd name="connsiteY131" fmla="*/ 2180999 h 2237474"/>
              <a:gd name="connsiteX132" fmla="*/ 520671 w 12192000"/>
              <a:gd name="connsiteY132" fmla="*/ 2180980 h 2237474"/>
              <a:gd name="connsiteX133" fmla="*/ 515024 w 12192000"/>
              <a:gd name="connsiteY133" fmla="*/ 2179258 h 2237474"/>
              <a:gd name="connsiteX134" fmla="*/ 413835 w 12192000"/>
              <a:gd name="connsiteY134" fmla="*/ 2156783 h 2237474"/>
              <a:gd name="connsiteX135" fmla="*/ 376513 w 12192000"/>
              <a:gd name="connsiteY135" fmla="*/ 2154014 h 2237474"/>
              <a:gd name="connsiteX136" fmla="*/ 273386 w 12192000"/>
              <a:gd name="connsiteY136" fmla="*/ 2142551 h 2237474"/>
              <a:gd name="connsiteX137" fmla="*/ 169207 w 12192000"/>
              <a:gd name="connsiteY137" fmla="*/ 2128100 h 2237474"/>
              <a:gd name="connsiteX138" fmla="*/ 77641 w 12192000"/>
              <a:gd name="connsiteY138" fmla="*/ 2126835 h 2237474"/>
              <a:gd name="connsiteX139" fmla="*/ 37645 w 12192000"/>
              <a:gd name="connsiteY139" fmla="*/ 2115401 h 2237474"/>
              <a:gd name="connsiteX140" fmla="*/ 4572 w 12192000"/>
              <a:gd name="connsiteY140" fmla="*/ 2111091 h 2237474"/>
              <a:gd name="connsiteX141" fmla="*/ 0 w 12192000"/>
              <a:gd name="connsiteY141" fmla="*/ 2110468 h 2237474"/>
              <a:gd name="connsiteX142" fmla="*/ 0 w 12192000"/>
              <a:gd name="connsiteY142"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76759 w 12192000"/>
              <a:gd name="connsiteY3" fmla="*/ 759190 h 2237474"/>
              <a:gd name="connsiteX4" fmla="*/ 11890686 w 12192000"/>
              <a:gd name="connsiteY4" fmla="*/ 732766 h 2237474"/>
              <a:gd name="connsiteX5" fmla="*/ 11820512 w 12192000"/>
              <a:gd name="connsiteY5" fmla="*/ 745392 h 2237474"/>
              <a:gd name="connsiteX6" fmla="*/ 11649954 w 12192000"/>
              <a:gd name="connsiteY6" fmla="*/ 749628 h 2237474"/>
              <a:gd name="connsiteX7" fmla="*/ 11560424 w 12192000"/>
              <a:gd name="connsiteY7" fmla="*/ 748017 h 2237474"/>
              <a:gd name="connsiteX8" fmla="*/ 11358455 w 12192000"/>
              <a:gd name="connsiteY8" fmla="*/ 747593 h 2237474"/>
              <a:gd name="connsiteX9" fmla="*/ 11165209 w 12192000"/>
              <a:gd name="connsiteY9" fmla="*/ 748852 h 2237474"/>
              <a:gd name="connsiteX10" fmla="*/ 11058755 w 12192000"/>
              <a:gd name="connsiteY10" fmla="*/ 749617 h 2237474"/>
              <a:gd name="connsiteX11" fmla="*/ 10846594 w 12192000"/>
              <a:gd name="connsiteY11" fmla="*/ 765069 h 2237474"/>
              <a:gd name="connsiteX12" fmla="*/ 10739478 w 12192000"/>
              <a:gd name="connsiteY12" fmla="*/ 776841 h 2237474"/>
              <a:gd name="connsiteX13" fmla="*/ 10458762 w 12192000"/>
              <a:gd name="connsiteY13" fmla="*/ 755400 h 2237474"/>
              <a:gd name="connsiteX14" fmla="*/ 10211200 w 12192000"/>
              <a:gd name="connsiteY14" fmla="*/ 767513 h 2237474"/>
              <a:gd name="connsiteX15" fmla="*/ 10167995 w 12192000"/>
              <a:gd name="connsiteY15" fmla="*/ 760843 h 2237474"/>
              <a:gd name="connsiteX16" fmla="*/ 9997044 w 12192000"/>
              <a:gd name="connsiteY16" fmla="*/ 780129 h 2237474"/>
              <a:gd name="connsiteX17" fmla="*/ 9943887 w 12192000"/>
              <a:gd name="connsiteY17" fmla="*/ 804141 h 2237474"/>
              <a:gd name="connsiteX18" fmla="*/ 9918248 w 12192000"/>
              <a:gd name="connsiteY18" fmla="*/ 816628 h 2237474"/>
              <a:gd name="connsiteX19" fmla="*/ 9767091 w 12192000"/>
              <a:gd name="connsiteY19" fmla="*/ 870550 h 2237474"/>
              <a:gd name="connsiteX20" fmla="*/ 9683005 w 12192000"/>
              <a:gd name="connsiteY20" fmla="*/ 894128 h 2237474"/>
              <a:gd name="connsiteX21" fmla="*/ 9594438 w 12192000"/>
              <a:gd name="connsiteY21" fmla="*/ 919051 h 2237474"/>
              <a:gd name="connsiteX22" fmla="*/ 9544189 w 12192000"/>
              <a:gd name="connsiteY22" fmla="*/ 938966 h 2237474"/>
              <a:gd name="connsiteX23" fmla="*/ 9500499 w 12192000"/>
              <a:gd name="connsiteY23" fmla="*/ 954680 h 2237474"/>
              <a:gd name="connsiteX24" fmla="*/ 9410017 w 12192000"/>
              <a:gd name="connsiteY24" fmla="*/ 993931 h 2237474"/>
              <a:gd name="connsiteX25" fmla="*/ 9392919 w 12192000"/>
              <a:gd name="connsiteY25" fmla="*/ 994656 h 2237474"/>
              <a:gd name="connsiteX26" fmla="*/ 9268019 w 12192000"/>
              <a:gd name="connsiteY26" fmla="*/ 1007442 h 2237474"/>
              <a:gd name="connsiteX27" fmla="*/ 9188177 w 12192000"/>
              <a:gd name="connsiteY27" fmla="*/ 1035474 h 2237474"/>
              <a:gd name="connsiteX28" fmla="*/ 9155969 w 12192000"/>
              <a:gd name="connsiteY28" fmla="*/ 1046804 h 2237474"/>
              <a:gd name="connsiteX29" fmla="*/ 9133985 w 12192000"/>
              <a:gd name="connsiteY29" fmla="*/ 1046450 h 2237474"/>
              <a:gd name="connsiteX30" fmla="*/ 9003462 w 12192000"/>
              <a:gd name="connsiteY30" fmla="*/ 1042406 h 2237474"/>
              <a:gd name="connsiteX31" fmla="*/ 8968445 w 12192000"/>
              <a:gd name="connsiteY31" fmla="*/ 1052169 h 2237474"/>
              <a:gd name="connsiteX32" fmla="*/ 8886001 w 12192000"/>
              <a:gd name="connsiteY32" fmla="*/ 1067468 h 2237474"/>
              <a:gd name="connsiteX33" fmla="*/ 8838610 w 12192000"/>
              <a:gd name="connsiteY33" fmla="*/ 1075091 h 2237474"/>
              <a:gd name="connsiteX34" fmla="*/ 8750383 w 12192000"/>
              <a:gd name="connsiteY34" fmla="*/ 1097387 h 2237474"/>
              <a:gd name="connsiteX35" fmla="*/ 8665605 w 12192000"/>
              <a:gd name="connsiteY35" fmla="*/ 1110791 h 2237474"/>
              <a:gd name="connsiteX36" fmla="*/ 8584946 w 12192000"/>
              <a:gd name="connsiteY36" fmla="*/ 1135226 h 2237474"/>
              <a:gd name="connsiteX37" fmla="*/ 8419755 w 12192000"/>
              <a:gd name="connsiteY37" fmla="*/ 1216260 h 2237474"/>
              <a:gd name="connsiteX38" fmla="*/ 8411626 w 12192000"/>
              <a:gd name="connsiteY38" fmla="*/ 1214397 h 2237474"/>
              <a:gd name="connsiteX39" fmla="*/ 8363469 w 12192000"/>
              <a:gd name="connsiteY39" fmla="*/ 1246658 h 2237474"/>
              <a:gd name="connsiteX40" fmla="*/ 8275497 w 12192000"/>
              <a:gd name="connsiteY40" fmla="*/ 1264396 h 2237474"/>
              <a:gd name="connsiteX41" fmla="*/ 8074238 w 12192000"/>
              <a:gd name="connsiteY41" fmla="*/ 1301895 h 2237474"/>
              <a:gd name="connsiteX42" fmla="*/ 7942099 w 12192000"/>
              <a:gd name="connsiteY42" fmla="*/ 1336332 h 2237474"/>
              <a:gd name="connsiteX43" fmla="*/ 7902328 w 12192000"/>
              <a:gd name="connsiteY43" fmla="*/ 1345865 h 2237474"/>
              <a:gd name="connsiteX44" fmla="*/ 7840612 w 12192000"/>
              <a:gd name="connsiteY44" fmla="*/ 1369373 h 2237474"/>
              <a:gd name="connsiteX45" fmla="*/ 7786819 w 12192000"/>
              <a:gd name="connsiteY45" fmla="*/ 1378970 h 2237474"/>
              <a:gd name="connsiteX46" fmla="*/ 7548172 w 12192000"/>
              <a:gd name="connsiteY46" fmla="*/ 1417460 h 2237474"/>
              <a:gd name="connsiteX47" fmla="*/ 7483437 w 12192000"/>
              <a:gd name="connsiteY47" fmla="*/ 1478152 h 2237474"/>
              <a:gd name="connsiteX48" fmla="*/ 7377870 w 12192000"/>
              <a:gd name="connsiteY48" fmla="*/ 1523319 h 2237474"/>
              <a:gd name="connsiteX49" fmla="*/ 7230737 w 12192000"/>
              <a:gd name="connsiteY49" fmla="*/ 1562633 h 2237474"/>
              <a:gd name="connsiteX50" fmla="*/ 7224458 w 12192000"/>
              <a:gd name="connsiteY50" fmla="*/ 1573008 h 2237474"/>
              <a:gd name="connsiteX51" fmla="*/ 7183121 w 12192000"/>
              <a:gd name="connsiteY51" fmla="*/ 1595162 h 2237474"/>
              <a:gd name="connsiteX52" fmla="*/ 7164601 w 12192000"/>
              <a:gd name="connsiteY52" fmla="*/ 1606490 h 2237474"/>
              <a:gd name="connsiteX53" fmla="*/ 6900177 w 12192000"/>
              <a:gd name="connsiteY53" fmla="*/ 1636016 h 2237474"/>
              <a:gd name="connsiteX54" fmla="*/ 6795372 w 12192000"/>
              <a:gd name="connsiteY54" fmla="*/ 1644845 h 2237474"/>
              <a:gd name="connsiteX55" fmla="*/ 6692251 w 12192000"/>
              <a:gd name="connsiteY55" fmla="*/ 1656357 h 2237474"/>
              <a:gd name="connsiteX56" fmla="*/ 6655235 w 12192000"/>
              <a:gd name="connsiteY56" fmla="*/ 1661869 h 2237474"/>
              <a:gd name="connsiteX57" fmla="*/ 6554894 w 12192000"/>
              <a:gd name="connsiteY57" fmla="*/ 1664428 h 2237474"/>
              <a:gd name="connsiteX58" fmla="*/ 6516595 w 12192000"/>
              <a:gd name="connsiteY58" fmla="*/ 1667475 h 2237474"/>
              <a:gd name="connsiteX59" fmla="*/ 6508541 w 12192000"/>
              <a:gd name="connsiteY59" fmla="*/ 1668757 h 2237474"/>
              <a:gd name="connsiteX60" fmla="*/ 6471012 w 12192000"/>
              <a:gd name="connsiteY60" fmla="*/ 1678604 h 2237474"/>
              <a:gd name="connsiteX61" fmla="*/ 6364035 w 12192000"/>
              <a:gd name="connsiteY61" fmla="*/ 1667683 h 2237474"/>
              <a:gd name="connsiteX62" fmla="*/ 6280959 w 12192000"/>
              <a:gd name="connsiteY62" fmla="*/ 1689329 h 2237474"/>
              <a:gd name="connsiteX63" fmla="*/ 6243319 w 12192000"/>
              <a:gd name="connsiteY63" fmla="*/ 1695560 h 2237474"/>
              <a:gd name="connsiteX64" fmla="*/ 6098321 w 12192000"/>
              <a:gd name="connsiteY64" fmla="*/ 1721646 h 2237474"/>
              <a:gd name="connsiteX65" fmla="*/ 5880652 w 12192000"/>
              <a:gd name="connsiteY65" fmla="*/ 1779643 h 2237474"/>
              <a:gd name="connsiteX66" fmla="*/ 5785959 w 12192000"/>
              <a:gd name="connsiteY66" fmla="*/ 1775307 h 2237474"/>
              <a:gd name="connsiteX67" fmla="*/ 5643534 w 12192000"/>
              <a:gd name="connsiteY67" fmla="*/ 1802919 h 2237474"/>
              <a:gd name="connsiteX68" fmla="*/ 5518799 w 12192000"/>
              <a:gd name="connsiteY68" fmla="*/ 1818312 h 2237474"/>
              <a:gd name="connsiteX69" fmla="*/ 5505014 w 12192000"/>
              <a:gd name="connsiteY69" fmla="*/ 1819259 h 2237474"/>
              <a:gd name="connsiteX70" fmla="*/ 5453307 w 12192000"/>
              <a:gd name="connsiteY70" fmla="*/ 1815450 h 2237474"/>
              <a:gd name="connsiteX71" fmla="*/ 5221533 w 12192000"/>
              <a:gd name="connsiteY71" fmla="*/ 1846950 h 2237474"/>
              <a:gd name="connsiteX72" fmla="*/ 5149802 w 12192000"/>
              <a:gd name="connsiteY72" fmla="*/ 1844846 h 2237474"/>
              <a:gd name="connsiteX73" fmla="*/ 5114927 w 12192000"/>
              <a:gd name="connsiteY73" fmla="*/ 1847827 h 2237474"/>
              <a:gd name="connsiteX74" fmla="*/ 5108970 w 12192000"/>
              <a:gd name="connsiteY74" fmla="*/ 1847935 h 2237474"/>
              <a:gd name="connsiteX75" fmla="*/ 5067961 w 12192000"/>
              <a:gd name="connsiteY75" fmla="*/ 1845917 h 2237474"/>
              <a:gd name="connsiteX76" fmla="*/ 5007075 w 12192000"/>
              <a:gd name="connsiteY76" fmla="*/ 1838626 h 2237474"/>
              <a:gd name="connsiteX77" fmla="*/ 4944087 w 12192000"/>
              <a:gd name="connsiteY77" fmla="*/ 1823332 h 2237474"/>
              <a:gd name="connsiteX78" fmla="*/ 4907662 w 12192000"/>
              <a:gd name="connsiteY78" fmla="*/ 1816900 h 2237474"/>
              <a:gd name="connsiteX79" fmla="*/ 4882386 w 12192000"/>
              <a:gd name="connsiteY79" fmla="*/ 1809844 h 2237474"/>
              <a:gd name="connsiteX80" fmla="*/ 4811440 w 12192000"/>
              <a:gd name="connsiteY80" fmla="*/ 1804655 h 2237474"/>
              <a:gd name="connsiteX81" fmla="*/ 4691075 w 12192000"/>
              <a:gd name="connsiteY81" fmla="*/ 1801389 h 2237474"/>
              <a:gd name="connsiteX82" fmla="*/ 4640313 w 12192000"/>
              <a:gd name="connsiteY82" fmla="*/ 1784307 h 2237474"/>
              <a:gd name="connsiteX83" fmla="*/ 4536503 w 12192000"/>
              <a:gd name="connsiteY83" fmla="*/ 1785334 h 2237474"/>
              <a:gd name="connsiteX84" fmla="*/ 4513724 w 12192000"/>
              <a:gd name="connsiteY84" fmla="*/ 1791996 h 2237474"/>
              <a:gd name="connsiteX85" fmla="*/ 4459810 w 12192000"/>
              <a:gd name="connsiteY85" fmla="*/ 1797886 h 2237474"/>
              <a:gd name="connsiteX86" fmla="*/ 4379064 w 12192000"/>
              <a:gd name="connsiteY86" fmla="*/ 1817177 h 2237474"/>
              <a:gd name="connsiteX87" fmla="*/ 4290981 w 12192000"/>
              <a:gd name="connsiteY87" fmla="*/ 1839677 h 2237474"/>
              <a:gd name="connsiteX88" fmla="*/ 4238372 w 12192000"/>
              <a:gd name="connsiteY88" fmla="*/ 1851480 h 2237474"/>
              <a:gd name="connsiteX89" fmla="*/ 4232517 w 12192000"/>
              <a:gd name="connsiteY89" fmla="*/ 1852567 h 2237474"/>
              <a:gd name="connsiteX90" fmla="*/ 4191732 w 12192000"/>
              <a:gd name="connsiteY90" fmla="*/ 1857328 h 2237474"/>
              <a:gd name="connsiteX91" fmla="*/ 4065532 w 12192000"/>
              <a:gd name="connsiteY91" fmla="*/ 1855477 h 2237474"/>
              <a:gd name="connsiteX92" fmla="*/ 4028460 w 12192000"/>
              <a:gd name="connsiteY92" fmla="*/ 1855137 h 2237474"/>
              <a:gd name="connsiteX93" fmla="*/ 4002267 w 12192000"/>
              <a:gd name="connsiteY93" fmla="*/ 1852352 h 2237474"/>
              <a:gd name="connsiteX94" fmla="*/ 3931396 w 12192000"/>
              <a:gd name="connsiteY94" fmla="*/ 1858915 h 2237474"/>
              <a:gd name="connsiteX95" fmla="*/ 3812162 w 12192000"/>
              <a:gd name="connsiteY95" fmla="*/ 1875501 h 2237474"/>
              <a:gd name="connsiteX96" fmla="*/ 3758105 w 12192000"/>
              <a:gd name="connsiteY96" fmla="*/ 1871856 h 2237474"/>
              <a:gd name="connsiteX97" fmla="*/ 3715896 w 12192000"/>
              <a:gd name="connsiteY97" fmla="*/ 1881552 h 2237474"/>
              <a:gd name="connsiteX98" fmla="*/ 3567259 w 12192000"/>
              <a:gd name="connsiteY98" fmla="*/ 1893482 h 2237474"/>
              <a:gd name="connsiteX99" fmla="*/ 3405770 w 12192000"/>
              <a:gd name="connsiteY99" fmla="*/ 1904591 h 2237474"/>
              <a:gd name="connsiteX100" fmla="*/ 3280097 w 12192000"/>
              <a:gd name="connsiteY100" fmla="*/ 1919610 h 2237474"/>
              <a:gd name="connsiteX101" fmla="*/ 3009910 w 12192000"/>
              <a:gd name="connsiteY101" fmla="*/ 1957866 h 2237474"/>
              <a:gd name="connsiteX102" fmla="*/ 2995934 w 12192000"/>
              <a:gd name="connsiteY102" fmla="*/ 1967085 h 2237474"/>
              <a:gd name="connsiteX103" fmla="*/ 2942858 w 12192000"/>
              <a:gd name="connsiteY103" fmla="*/ 1981367 h 2237474"/>
              <a:gd name="connsiteX104" fmla="*/ 2875436 w 12192000"/>
              <a:gd name="connsiteY104" fmla="*/ 1996977 h 2237474"/>
              <a:gd name="connsiteX105" fmla="*/ 2874892 w 12192000"/>
              <a:gd name="connsiteY105" fmla="*/ 1996085 h 2237474"/>
              <a:gd name="connsiteX106" fmla="*/ 2843662 w 12192000"/>
              <a:gd name="connsiteY106" fmla="*/ 1992498 h 2237474"/>
              <a:gd name="connsiteX107" fmla="*/ 2718916 w 12192000"/>
              <a:gd name="connsiteY107" fmla="*/ 1990867 h 2237474"/>
              <a:gd name="connsiteX108" fmla="*/ 2713522 w 12192000"/>
              <a:gd name="connsiteY108" fmla="*/ 1990173 h 2237474"/>
              <a:gd name="connsiteX109" fmla="*/ 2476147 w 12192000"/>
              <a:gd name="connsiteY109" fmla="*/ 1998305 h 2237474"/>
              <a:gd name="connsiteX110" fmla="*/ 2373568 w 12192000"/>
              <a:gd name="connsiteY110" fmla="*/ 2003219 h 2237474"/>
              <a:gd name="connsiteX111" fmla="*/ 2287219 w 12192000"/>
              <a:gd name="connsiteY111" fmla="*/ 1998750 h 2237474"/>
              <a:gd name="connsiteX112" fmla="*/ 2243069 w 12192000"/>
              <a:gd name="connsiteY112" fmla="*/ 2005321 h 2237474"/>
              <a:gd name="connsiteX113" fmla="*/ 2164831 w 12192000"/>
              <a:gd name="connsiteY113" fmla="*/ 2010143 h 2237474"/>
              <a:gd name="connsiteX114" fmla="*/ 2085228 w 12192000"/>
              <a:gd name="connsiteY114" fmla="*/ 2046431 h 2237474"/>
              <a:gd name="connsiteX115" fmla="*/ 2058061 w 12192000"/>
              <a:gd name="connsiteY115" fmla="*/ 2047942 h 2237474"/>
              <a:gd name="connsiteX116" fmla="*/ 2042244 w 12192000"/>
              <a:gd name="connsiteY116" fmla="*/ 2055560 h 2237474"/>
              <a:gd name="connsiteX117" fmla="*/ 1877728 w 12192000"/>
              <a:gd name="connsiteY117" fmla="*/ 2101004 h 2237474"/>
              <a:gd name="connsiteX118" fmla="*/ 1759056 w 12192000"/>
              <a:gd name="connsiteY118" fmla="*/ 2125608 h 2237474"/>
              <a:gd name="connsiteX119" fmla="*/ 1637948 w 12192000"/>
              <a:gd name="connsiteY119" fmla="*/ 2172597 h 2237474"/>
              <a:gd name="connsiteX120" fmla="*/ 1434549 w 12192000"/>
              <a:gd name="connsiteY120" fmla="*/ 2234522 h 2237474"/>
              <a:gd name="connsiteX121" fmla="*/ 1398481 w 12192000"/>
              <a:gd name="connsiteY121" fmla="*/ 2237074 h 2237474"/>
              <a:gd name="connsiteX122" fmla="*/ 1398407 w 12192000"/>
              <a:gd name="connsiteY122" fmla="*/ 2237095 h 2237474"/>
              <a:gd name="connsiteX123" fmla="*/ 1370962 w 12192000"/>
              <a:gd name="connsiteY123" fmla="*/ 2237474 h 2237474"/>
              <a:gd name="connsiteX124" fmla="*/ 1356367 w 12192000"/>
              <a:gd name="connsiteY124" fmla="*/ 2235089 h 2237474"/>
              <a:gd name="connsiteX125" fmla="*/ 1279765 w 12192000"/>
              <a:gd name="connsiteY125" fmla="*/ 2229639 h 2237474"/>
              <a:gd name="connsiteX126" fmla="*/ 1195347 w 12192000"/>
              <a:gd name="connsiteY126" fmla="*/ 2212354 h 2237474"/>
              <a:gd name="connsiteX127" fmla="*/ 970251 w 12192000"/>
              <a:gd name="connsiteY127" fmla="*/ 2221029 h 2237474"/>
              <a:gd name="connsiteX128" fmla="*/ 812914 w 12192000"/>
              <a:gd name="connsiteY128" fmla="*/ 2210095 h 2237474"/>
              <a:gd name="connsiteX129" fmla="*/ 776382 w 12192000"/>
              <a:gd name="connsiteY129" fmla="*/ 2204512 h 2237474"/>
              <a:gd name="connsiteX130" fmla="*/ 597225 w 12192000"/>
              <a:gd name="connsiteY130" fmla="*/ 2180999 h 2237474"/>
              <a:gd name="connsiteX131" fmla="*/ 520671 w 12192000"/>
              <a:gd name="connsiteY131" fmla="*/ 2180980 h 2237474"/>
              <a:gd name="connsiteX132" fmla="*/ 515024 w 12192000"/>
              <a:gd name="connsiteY132" fmla="*/ 2179258 h 2237474"/>
              <a:gd name="connsiteX133" fmla="*/ 413835 w 12192000"/>
              <a:gd name="connsiteY133" fmla="*/ 2156783 h 2237474"/>
              <a:gd name="connsiteX134" fmla="*/ 376513 w 12192000"/>
              <a:gd name="connsiteY134" fmla="*/ 2154014 h 2237474"/>
              <a:gd name="connsiteX135" fmla="*/ 273386 w 12192000"/>
              <a:gd name="connsiteY135" fmla="*/ 2142551 h 2237474"/>
              <a:gd name="connsiteX136" fmla="*/ 169207 w 12192000"/>
              <a:gd name="connsiteY136" fmla="*/ 2128100 h 2237474"/>
              <a:gd name="connsiteX137" fmla="*/ 77641 w 12192000"/>
              <a:gd name="connsiteY137" fmla="*/ 2126835 h 2237474"/>
              <a:gd name="connsiteX138" fmla="*/ 37645 w 12192000"/>
              <a:gd name="connsiteY138" fmla="*/ 2115401 h 2237474"/>
              <a:gd name="connsiteX139" fmla="*/ 4572 w 12192000"/>
              <a:gd name="connsiteY139" fmla="*/ 2111091 h 2237474"/>
              <a:gd name="connsiteX140" fmla="*/ 0 w 12192000"/>
              <a:gd name="connsiteY140" fmla="*/ 2110468 h 2237474"/>
              <a:gd name="connsiteX141" fmla="*/ 0 w 12192000"/>
              <a:gd name="connsiteY1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2138659 w 12192000"/>
              <a:gd name="connsiteY3" fmla="*/ 756742 h 2237474"/>
              <a:gd name="connsiteX4" fmla="*/ 11890686 w 12192000"/>
              <a:gd name="connsiteY4" fmla="*/ 732766 h 2237474"/>
              <a:gd name="connsiteX5" fmla="*/ 11820512 w 12192000"/>
              <a:gd name="connsiteY5" fmla="*/ 745392 h 2237474"/>
              <a:gd name="connsiteX6" fmla="*/ 11649954 w 12192000"/>
              <a:gd name="connsiteY6" fmla="*/ 749628 h 2237474"/>
              <a:gd name="connsiteX7" fmla="*/ 11560424 w 12192000"/>
              <a:gd name="connsiteY7" fmla="*/ 748017 h 2237474"/>
              <a:gd name="connsiteX8" fmla="*/ 11358455 w 12192000"/>
              <a:gd name="connsiteY8" fmla="*/ 747593 h 2237474"/>
              <a:gd name="connsiteX9" fmla="*/ 11165209 w 12192000"/>
              <a:gd name="connsiteY9" fmla="*/ 748852 h 2237474"/>
              <a:gd name="connsiteX10" fmla="*/ 11058755 w 12192000"/>
              <a:gd name="connsiteY10" fmla="*/ 749617 h 2237474"/>
              <a:gd name="connsiteX11" fmla="*/ 10846594 w 12192000"/>
              <a:gd name="connsiteY11" fmla="*/ 765069 h 2237474"/>
              <a:gd name="connsiteX12" fmla="*/ 10739478 w 12192000"/>
              <a:gd name="connsiteY12" fmla="*/ 776841 h 2237474"/>
              <a:gd name="connsiteX13" fmla="*/ 10458762 w 12192000"/>
              <a:gd name="connsiteY13" fmla="*/ 755400 h 2237474"/>
              <a:gd name="connsiteX14" fmla="*/ 10211200 w 12192000"/>
              <a:gd name="connsiteY14" fmla="*/ 767513 h 2237474"/>
              <a:gd name="connsiteX15" fmla="*/ 10167995 w 12192000"/>
              <a:gd name="connsiteY15" fmla="*/ 760843 h 2237474"/>
              <a:gd name="connsiteX16" fmla="*/ 9997044 w 12192000"/>
              <a:gd name="connsiteY16" fmla="*/ 780129 h 2237474"/>
              <a:gd name="connsiteX17" fmla="*/ 9943887 w 12192000"/>
              <a:gd name="connsiteY17" fmla="*/ 804141 h 2237474"/>
              <a:gd name="connsiteX18" fmla="*/ 9918248 w 12192000"/>
              <a:gd name="connsiteY18" fmla="*/ 816628 h 2237474"/>
              <a:gd name="connsiteX19" fmla="*/ 9767091 w 12192000"/>
              <a:gd name="connsiteY19" fmla="*/ 870550 h 2237474"/>
              <a:gd name="connsiteX20" fmla="*/ 9683005 w 12192000"/>
              <a:gd name="connsiteY20" fmla="*/ 894128 h 2237474"/>
              <a:gd name="connsiteX21" fmla="*/ 9594438 w 12192000"/>
              <a:gd name="connsiteY21" fmla="*/ 919051 h 2237474"/>
              <a:gd name="connsiteX22" fmla="*/ 9544189 w 12192000"/>
              <a:gd name="connsiteY22" fmla="*/ 938966 h 2237474"/>
              <a:gd name="connsiteX23" fmla="*/ 9500499 w 12192000"/>
              <a:gd name="connsiteY23" fmla="*/ 954680 h 2237474"/>
              <a:gd name="connsiteX24" fmla="*/ 9410017 w 12192000"/>
              <a:gd name="connsiteY24" fmla="*/ 993931 h 2237474"/>
              <a:gd name="connsiteX25" fmla="*/ 9392919 w 12192000"/>
              <a:gd name="connsiteY25" fmla="*/ 994656 h 2237474"/>
              <a:gd name="connsiteX26" fmla="*/ 9268019 w 12192000"/>
              <a:gd name="connsiteY26" fmla="*/ 1007442 h 2237474"/>
              <a:gd name="connsiteX27" fmla="*/ 9188177 w 12192000"/>
              <a:gd name="connsiteY27" fmla="*/ 1035474 h 2237474"/>
              <a:gd name="connsiteX28" fmla="*/ 9155969 w 12192000"/>
              <a:gd name="connsiteY28" fmla="*/ 1046804 h 2237474"/>
              <a:gd name="connsiteX29" fmla="*/ 9133985 w 12192000"/>
              <a:gd name="connsiteY29" fmla="*/ 1046450 h 2237474"/>
              <a:gd name="connsiteX30" fmla="*/ 9003462 w 12192000"/>
              <a:gd name="connsiteY30" fmla="*/ 1042406 h 2237474"/>
              <a:gd name="connsiteX31" fmla="*/ 8968445 w 12192000"/>
              <a:gd name="connsiteY31" fmla="*/ 1052169 h 2237474"/>
              <a:gd name="connsiteX32" fmla="*/ 8886001 w 12192000"/>
              <a:gd name="connsiteY32" fmla="*/ 1067468 h 2237474"/>
              <a:gd name="connsiteX33" fmla="*/ 8838610 w 12192000"/>
              <a:gd name="connsiteY33" fmla="*/ 1075091 h 2237474"/>
              <a:gd name="connsiteX34" fmla="*/ 8750383 w 12192000"/>
              <a:gd name="connsiteY34" fmla="*/ 1097387 h 2237474"/>
              <a:gd name="connsiteX35" fmla="*/ 8665605 w 12192000"/>
              <a:gd name="connsiteY35" fmla="*/ 1110791 h 2237474"/>
              <a:gd name="connsiteX36" fmla="*/ 8584946 w 12192000"/>
              <a:gd name="connsiteY36" fmla="*/ 1135226 h 2237474"/>
              <a:gd name="connsiteX37" fmla="*/ 8419755 w 12192000"/>
              <a:gd name="connsiteY37" fmla="*/ 1216260 h 2237474"/>
              <a:gd name="connsiteX38" fmla="*/ 8411626 w 12192000"/>
              <a:gd name="connsiteY38" fmla="*/ 1214397 h 2237474"/>
              <a:gd name="connsiteX39" fmla="*/ 8363469 w 12192000"/>
              <a:gd name="connsiteY39" fmla="*/ 1246658 h 2237474"/>
              <a:gd name="connsiteX40" fmla="*/ 8275497 w 12192000"/>
              <a:gd name="connsiteY40" fmla="*/ 1264396 h 2237474"/>
              <a:gd name="connsiteX41" fmla="*/ 8074238 w 12192000"/>
              <a:gd name="connsiteY41" fmla="*/ 1301895 h 2237474"/>
              <a:gd name="connsiteX42" fmla="*/ 7942099 w 12192000"/>
              <a:gd name="connsiteY42" fmla="*/ 1336332 h 2237474"/>
              <a:gd name="connsiteX43" fmla="*/ 7902328 w 12192000"/>
              <a:gd name="connsiteY43" fmla="*/ 1345865 h 2237474"/>
              <a:gd name="connsiteX44" fmla="*/ 7840612 w 12192000"/>
              <a:gd name="connsiteY44" fmla="*/ 1369373 h 2237474"/>
              <a:gd name="connsiteX45" fmla="*/ 7786819 w 12192000"/>
              <a:gd name="connsiteY45" fmla="*/ 1378970 h 2237474"/>
              <a:gd name="connsiteX46" fmla="*/ 7548172 w 12192000"/>
              <a:gd name="connsiteY46" fmla="*/ 1417460 h 2237474"/>
              <a:gd name="connsiteX47" fmla="*/ 7483437 w 12192000"/>
              <a:gd name="connsiteY47" fmla="*/ 1478152 h 2237474"/>
              <a:gd name="connsiteX48" fmla="*/ 7377870 w 12192000"/>
              <a:gd name="connsiteY48" fmla="*/ 1523319 h 2237474"/>
              <a:gd name="connsiteX49" fmla="*/ 7230737 w 12192000"/>
              <a:gd name="connsiteY49" fmla="*/ 1562633 h 2237474"/>
              <a:gd name="connsiteX50" fmla="*/ 7224458 w 12192000"/>
              <a:gd name="connsiteY50" fmla="*/ 1573008 h 2237474"/>
              <a:gd name="connsiteX51" fmla="*/ 7183121 w 12192000"/>
              <a:gd name="connsiteY51" fmla="*/ 1595162 h 2237474"/>
              <a:gd name="connsiteX52" fmla="*/ 7164601 w 12192000"/>
              <a:gd name="connsiteY52" fmla="*/ 1606490 h 2237474"/>
              <a:gd name="connsiteX53" fmla="*/ 6900177 w 12192000"/>
              <a:gd name="connsiteY53" fmla="*/ 1636016 h 2237474"/>
              <a:gd name="connsiteX54" fmla="*/ 6795372 w 12192000"/>
              <a:gd name="connsiteY54" fmla="*/ 1644845 h 2237474"/>
              <a:gd name="connsiteX55" fmla="*/ 6692251 w 12192000"/>
              <a:gd name="connsiteY55" fmla="*/ 1656357 h 2237474"/>
              <a:gd name="connsiteX56" fmla="*/ 6655235 w 12192000"/>
              <a:gd name="connsiteY56" fmla="*/ 1661869 h 2237474"/>
              <a:gd name="connsiteX57" fmla="*/ 6554894 w 12192000"/>
              <a:gd name="connsiteY57" fmla="*/ 1664428 h 2237474"/>
              <a:gd name="connsiteX58" fmla="*/ 6516595 w 12192000"/>
              <a:gd name="connsiteY58" fmla="*/ 1667475 h 2237474"/>
              <a:gd name="connsiteX59" fmla="*/ 6508541 w 12192000"/>
              <a:gd name="connsiteY59" fmla="*/ 1668757 h 2237474"/>
              <a:gd name="connsiteX60" fmla="*/ 6471012 w 12192000"/>
              <a:gd name="connsiteY60" fmla="*/ 1678604 h 2237474"/>
              <a:gd name="connsiteX61" fmla="*/ 6364035 w 12192000"/>
              <a:gd name="connsiteY61" fmla="*/ 1667683 h 2237474"/>
              <a:gd name="connsiteX62" fmla="*/ 6280959 w 12192000"/>
              <a:gd name="connsiteY62" fmla="*/ 1689329 h 2237474"/>
              <a:gd name="connsiteX63" fmla="*/ 6243319 w 12192000"/>
              <a:gd name="connsiteY63" fmla="*/ 1695560 h 2237474"/>
              <a:gd name="connsiteX64" fmla="*/ 6098321 w 12192000"/>
              <a:gd name="connsiteY64" fmla="*/ 1721646 h 2237474"/>
              <a:gd name="connsiteX65" fmla="*/ 5880652 w 12192000"/>
              <a:gd name="connsiteY65" fmla="*/ 1779643 h 2237474"/>
              <a:gd name="connsiteX66" fmla="*/ 5785959 w 12192000"/>
              <a:gd name="connsiteY66" fmla="*/ 1775307 h 2237474"/>
              <a:gd name="connsiteX67" fmla="*/ 5643534 w 12192000"/>
              <a:gd name="connsiteY67" fmla="*/ 1802919 h 2237474"/>
              <a:gd name="connsiteX68" fmla="*/ 5518799 w 12192000"/>
              <a:gd name="connsiteY68" fmla="*/ 1818312 h 2237474"/>
              <a:gd name="connsiteX69" fmla="*/ 5505014 w 12192000"/>
              <a:gd name="connsiteY69" fmla="*/ 1819259 h 2237474"/>
              <a:gd name="connsiteX70" fmla="*/ 5453307 w 12192000"/>
              <a:gd name="connsiteY70" fmla="*/ 1815450 h 2237474"/>
              <a:gd name="connsiteX71" fmla="*/ 5221533 w 12192000"/>
              <a:gd name="connsiteY71" fmla="*/ 1846950 h 2237474"/>
              <a:gd name="connsiteX72" fmla="*/ 5149802 w 12192000"/>
              <a:gd name="connsiteY72" fmla="*/ 1844846 h 2237474"/>
              <a:gd name="connsiteX73" fmla="*/ 5114927 w 12192000"/>
              <a:gd name="connsiteY73" fmla="*/ 1847827 h 2237474"/>
              <a:gd name="connsiteX74" fmla="*/ 5108970 w 12192000"/>
              <a:gd name="connsiteY74" fmla="*/ 1847935 h 2237474"/>
              <a:gd name="connsiteX75" fmla="*/ 5067961 w 12192000"/>
              <a:gd name="connsiteY75" fmla="*/ 1845917 h 2237474"/>
              <a:gd name="connsiteX76" fmla="*/ 5007075 w 12192000"/>
              <a:gd name="connsiteY76" fmla="*/ 1838626 h 2237474"/>
              <a:gd name="connsiteX77" fmla="*/ 4944087 w 12192000"/>
              <a:gd name="connsiteY77" fmla="*/ 1823332 h 2237474"/>
              <a:gd name="connsiteX78" fmla="*/ 4907662 w 12192000"/>
              <a:gd name="connsiteY78" fmla="*/ 1816900 h 2237474"/>
              <a:gd name="connsiteX79" fmla="*/ 4882386 w 12192000"/>
              <a:gd name="connsiteY79" fmla="*/ 1809844 h 2237474"/>
              <a:gd name="connsiteX80" fmla="*/ 4811440 w 12192000"/>
              <a:gd name="connsiteY80" fmla="*/ 1804655 h 2237474"/>
              <a:gd name="connsiteX81" fmla="*/ 4691075 w 12192000"/>
              <a:gd name="connsiteY81" fmla="*/ 1801389 h 2237474"/>
              <a:gd name="connsiteX82" fmla="*/ 4640313 w 12192000"/>
              <a:gd name="connsiteY82" fmla="*/ 1784307 h 2237474"/>
              <a:gd name="connsiteX83" fmla="*/ 4536503 w 12192000"/>
              <a:gd name="connsiteY83" fmla="*/ 1785334 h 2237474"/>
              <a:gd name="connsiteX84" fmla="*/ 4513724 w 12192000"/>
              <a:gd name="connsiteY84" fmla="*/ 1791996 h 2237474"/>
              <a:gd name="connsiteX85" fmla="*/ 4459810 w 12192000"/>
              <a:gd name="connsiteY85" fmla="*/ 1797886 h 2237474"/>
              <a:gd name="connsiteX86" fmla="*/ 4379064 w 12192000"/>
              <a:gd name="connsiteY86" fmla="*/ 1817177 h 2237474"/>
              <a:gd name="connsiteX87" fmla="*/ 4290981 w 12192000"/>
              <a:gd name="connsiteY87" fmla="*/ 1839677 h 2237474"/>
              <a:gd name="connsiteX88" fmla="*/ 4238372 w 12192000"/>
              <a:gd name="connsiteY88" fmla="*/ 1851480 h 2237474"/>
              <a:gd name="connsiteX89" fmla="*/ 4232517 w 12192000"/>
              <a:gd name="connsiteY89" fmla="*/ 1852567 h 2237474"/>
              <a:gd name="connsiteX90" fmla="*/ 4191732 w 12192000"/>
              <a:gd name="connsiteY90" fmla="*/ 1857328 h 2237474"/>
              <a:gd name="connsiteX91" fmla="*/ 4065532 w 12192000"/>
              <a:gd name="connsiteY91" fmla="*/ 1855477 h 2237474"/>
              <a:gd name="connsiteX92" fmla="*/ 4028460 w 12192000"/>
              <a:gd name="connsiteY92" fmla="*/ 1855137 h 2237474"/>
              <a:gd name="connsiteX93" fmla="*/ 4002267 w 12192000"/>
              <a:gd name="connsiteY93" fmla="*/ 1852352 h 2237474"/>
              <a:gd name="connsiteX94" fmla="*/ 3931396 w 12192000"/>
              <a:gd name="connsiteY94" fmla="*/ 1858915 h 2237474"/>
              <a:gd name="connsiteX95" fmla="*/ 3812162 w 12192000"/>
              <a:gd name="connsiteY95" fmla="*/ 1875501 h 2237474"/>
              <a:gd name="connsiteX96" fmla="*/ 3758105 w 12192000"/>
              <a:gd name="connsiteY96" fmla="*/ 1871856 h 2237474"/>
              <a:gd name="connsiteX97" fmla="*/ 3715896 w 12192000"/>
              <a:gd name="connsiteY97" fmla="*/ 1881552 h 2237474"/>
              <a:gd name="connsiteX98" fmla="*/ 3567259 w 12192000"/>
              <a:gd name="connsiteY98" fmla="*/ 1893482 h 2237474"/>
              <a:gd name="connsiteX99" fmla="*/ 3405770 w 12192000"/>
              <a:gd name="connsiteY99" fmla="*/ 1904591 h 2237474"/>
              <a:gd name="connsiteX100" fmla="*/ 3280097 w 12192000"/>
              <a:gd name="connsiteY100" fmla="*/ 1919610 h 2237474"/>
              <a:gd name="connsiteX101" fmla="*/ 3009910 w 12192000"/>
              <a:gd name="connsiteY101" fmla="*/ 1957866 h 2237474"/>
              <a:gd name="connsiteX102" fmla="*/ 2995934 w 12192000"/>
              <a:gd name="connsiteY102" fmla="*/ 1967085 h 2237474"/>
              <a:gd name="connsiteX103" fmla="*/ 2942858 w 12192000"/>
              <a:gd name="connsiteY103" fmla="*/ 1981367 h 2237474"/>
              <a:gd name="connsiteX104" fmla="*/ 2875436 w 12192000"/>
              <a:gd name="connsiteY104" fmla="*/ 1996977 h 2237474"/>
              <a:gd name="connsiteX105" fmla="*/ 2874892 w 12192000"/>
              <a:gd name="connsiteY105" fmla="*/ 1996085 h 2237474"/>
              <a:gd name="connsiteX106" fmla="*/ 2843662 w 12192000"/>
              <a:gd name="connsiteY106" fmla="*/ 1992498 h 2237474"/>
              <a:gd name="connsiteX107" fmla="*/ 2718916 w 12192000"/>
              <a:gd name="connsiteY107" fmla="*/ 1990867 h 2237474"/>
              <a:gd name="connsiteX108" fmla="*/ 2713522 w 12192000"/>
              <a:gd name="connsiteY108" fmla="*/ 1990173 h 2237474"/>
              <a:gd name="connsiteX109" fmla="*/ 2476147 w 12192000"/>
              <a:gd name="connsiteY109" fmla="*/ 1998305 h 2237474"/>
              <a:gd name="connsiteX110" fmla="*/ 2373568 w 12192000"/>
              <a:gd name="connsiteY110" fmla="*/ 2003219 h 2237474"/>
              <a:gd name="connsiteX111" fmla="*/ 2287219 w 12192000"/>
              <a:gd name="connsiteY111" fmla="*/ 1998750 h 2237474"/>
              <a:gd name="connsiteX112" fmla="*/ 2243069 w 12192000"/>
              <a:gd name="connsiteY112" fmla="*/ 2005321 h 2237474"/>
              <a:gd name="connsiteX113" fmla="*/ 2164831 w 12192000"/>
              <a:gd name="connsiteY113" fmla="*/ 2010143 h 2237474"/>
              <a:gd name="connsiteX114" fmla="*/ 2085228 w 12192000"/>
              <a:gd name="connsiteY114" fmla="*/ 2046431 h 2237474"/>
              <a:gd name="connsiteX115" fmla="*/ 2058061 w 12192000"/>
              <a:gd name="connsiteY115" fmla="*/ 2047942 h 2237474"/>
              <a:gd name="connsiteX116" fmla="*/ 2042244 w 12192000"/>
              <a:gd name="connsiteY116" fmla="*/ 2055560 h 2237474"/>
              <a:gd name="connsiteX117" fmla="*/ 1877728 w 12192000"/>
              <a:gd name="connsiteY117" fmla="*/ 2101004 h 2237474"/>
              <a:gd name="connsiteX118" fmla="*/ 1759056 w 12192000"/>
              <a:gd name="connsiteY118" fmla="*/ 2125608 h 2237474"/>
              <a:gd name="connsiteX119" fmla="*/ 1637948 w 12192000"/>
              <a:gd name="connsiteY119" fmla="*/ 2172597 h 2237474"/>
              <a:gd name="connsiteX120" fmla="*/ 1434549 w 12192000"/>
              <a:gd name="connsiteY120" fmla="*/ 2234522 h 2237474"/>
              <a:gd name="connsiteX121" fmla="*/ 1398481 w 12192000"/>
              <a:gd name="connsiteY121" fmla="*/ 2237074 h 2237474"/>
              <a:gd name="connsiteX122" fmla="*/ 1398407 w 12192000"/>
              <a:gd name="connsiteY122" fmla="*/ 2237095 h 2237474"/>
              <a:gd name="connsiteX123" fmla="*/ 1370962 w 12192000"/>
              <a:gd name="connsiteY123" fmla="*/ 2237474 h 2237474"/>
              <a:gd name="connsiteX124" fmla="*/ 1356367 w 12192000"/>
              <a:gd name="connsiteY124" fmla="*/ 2235089 h 2237474"/>
              <a:gd name="connsiteX125" fmla="*/ 1279765 w 12192000"/>
              <a:gd name="connsiteY125" fmla="*/ 2229639 h 2237474"/>
              <a:gd name="connsiteX126" fmla="*/ 1195347 w 12192000"/>
              <a:gd name="connsiteY126" fmla="*/ 2212354 h 2237474"/>
              <a:gd name="connsiteX127" fmla="*/ 970251 w 12192000"/>
              <a:gd name="connsiteY127" fmla="*/ 2221029 h 2237474"/>
              <a:gd name="connsiteX128" fmla="*/ 812914 w 12192000"/>
              <a:gd name="connsiteY128" fmla="*/ 2210095 h 2237474"/>
              <a:gd name="connsiteX129" fmla="*/ 776382 w 12192000"/>
              <a:gd name="connsiteY129" fmla="*/ 2204512 h 2237474"/>
              <a:gd name="connsiteX130" fmla="*/ 597225 w 12192000"/>
              <a:gd name="connsiteY130" fmla="*/ 2180999 h 2237474"/>
              <a:gd name="connsiteX131" fmla="*/ 520671 w 12192000"/>
              <a:gd name="connsiteY131" fmla="*/ 2180980 h 2237474"/>
              <a:gd name="connsiteX132" fmla="*/ 515024 w 12192000"/>
              <a:gd name="connsiteY132" fmla="*/ 2179258 h 2237474"/>
              <a:gd name="connsiteX133" fmla="*/ 413835 w 12192000"/>
              <a:gd name="connsiteY133" fmla="*/ 2156783 h 2237474"/>
              <a:gd name="connsiteX134" fmla="*/ 376513 w 12192000"/>
              <a:gd name="connsiteY134" fmla="*/ 2154014 h 2237474"/>
              <a:gd name="connsiteX135" fmla="*/ 273386 w 12192000"/>
              <a:gd name="connsiteY135" fmla="*/ 2142551 h 2237474"/>
              <a:gd name="connsiteX136" fmla="*/ 169207 w 12192000"/>
              <a:gd name="connsiteY136" fmla="*/ 2128100 h 2237474"/>
              <a:gd name="connsiteX137" fmla="*/ 77641 w 12192000"/>
              <a:gd name="connsiteY137" fmla="*/ 2126835 h 2237474"/>
              <a:gd name="connsiteX138" fmla="*/ 37645 w 12192000"/>
              <a:gd name="connsiteY138" fmla="*/ 2115401 h 2237474"/>
              <a:gd name="connsiteX139" fmla="*/ 4572 w 12192000"/>
              <a:gd name="connsiteY139" fmla="*/ 2111091 h 2237474"/>
              <a:gd name="connsiteX140" fmla="*/ 0 w 12192000"/>
              <a:gd name="connsiteY140" fmla="*/ 2110468 h 2237474"/>
              <a:gd name="connsiteX141" fmla="*/ 0 w 12192000"/>
              <a:gd name="connsiteY141"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715896 w 12192000"/>
              <a:gd name="connsiteY96" fmla="*/ 1881552 h 2237474"/>
              <a:gd name="connsiteX97" fmla="*/ 3567259 w 12192000"/>
              <a:gd name="connsiteY97" fmla="*/ 1893482 h 2237474"/>
              <a:gd name="connsiteX98" fmla="*/ 3405770 w 12192000"/>
              <a:gd name="connsiteY98" fmla="*/ 1904591 h 2237474"/>
              <a:gd name="connsiteX99" fmla="*/ 3280097 w 12192000"/>
              <a:gd name="connsiteY99" fmla="*/ 1919610 h 2237474"/>
              <a:gd name="connsiteX100" fmla="*/ 3009910 w 12192000"/>
              <a:gd name="connsiteY100" fmla="*/ 1957866 h 2237474"/>
              <a:gd name="connsiteX101" fmla="*/ 2995934 w 12192000"/>
              <a:gd name="connsiteY101" fmla="*/ 1967085 h 2237474"/>
              <a:gd name="connsiteX102" fmla="*/ 2942858 w 12192000"/>
              <a:gd name="connsiteY102" fmla="*/ 1981367 h 2237474"/>
              <a:gd name="connsiteX103" fmla="*/ 2875436 w 12192000"/>
              <a:gd name="connsiteY103" fmla="*/ 1996977 h 2237474"/>
              <a:gd name="connsiteX104" fmla="*/ 2874892 w 12192000"/>
              <a:gd name="connsiteY104" fmla="*/ 1996085 h 2237474"/>
              <a:gd name="connsiteX105" fmla="*/ 2843662 w 12192000"/>
              <a:gd name="connsiteY105" fmla="*/ 1992498 h 2237474"/>
              <a:gd name="connsiteX106" fmla="*/ 2718916 w 12192000"/>
              <a:gd name="connsiteY106" fmla="*/ 1990867 h 2237474"/>
              <a:gd name="connsiteX107" fmla="*/ 2713522 w 12192000"/>
              <a:gd name="connsiteY107" fmla="*/ 1990173 h 2237474"/>
              <a:gd name="connsiteX108" fmla="*/ 2476147 w 12192000"/>
              <a:gd name="connsiteY108" fmla="*/ 1998305 h 2237474"/>
              <a:gd name="connsiteX109" fmla="*/ 2373568 w 12192000"/>
              <a:gd name="connsiteY109" fmla="*/ 2003219 h 2237474"/>
              <a:gd name="connsiteX110" fmla="*/ 2287219 w 12192000"/>
              <a:gd name="connsiteY110" fmla="*/ 1998750 h 2237474"/>
              <a:gd name="connsiteX111" fmla="*/ 2243069 w 12192000"/>
              <a:gd name="connsiteY111" fmla="*/ 2005321 h 2237474"/>
              <a:gd name="connsiteX112" fmla="*/ 2164831 w 12192000"/>
              <a:gd name="connsiteY112" fmla="*/ 2010143 h 2237474"/>
              <a:gd name="connsiteX113" fmla="*/ 2085228 w 12192000"/>
              <a:gd name="connsiteY113" fmla="*/ 2046431 h 2237474"/>
              <a:gd name="connsiteX114" fmla="*/ 2058061 w 12192000"/>
              <a:gd name="connsiteY114" fmla="*/ 2047942 h 2237474"/>
              <a:gd name="connsiteX115" fmla="*/ 2042244 w 12192000"/>
              <a:gd name="connsiteY115" fmla="*/ 2055560 h 2237474"/>
              <a:gd name="connsiteX116" fmla="*/ 1877728 w 12192000"/>
              <a:gd name="connsiteY116" fmla="*/ 2101004 h 2237474"/>
              <a:gd name="connsiteX117" fmla="*/ 1759056 w 12192000"/>
              <a:gd name="connsiteY117" fmla="*/ 2125608 h 2237474"/>
              <a:gd name="connsiteX118" fmla="*/ 1637948 w 12192000"/>
              <a:gd name="connsiteY118" fmla="*/ 2172597 h 2237474"/>
              <a:gd name="connsiteX119" fmla="*/ 1434549 w 12192000"/>
              <a:gd name="connsiteY119" fmla="*/ 2234522 h 2237474"/>
              <a:gd name="connsiteX120" fmla="*/ 1398481 w 12192000"/>
              <a:gd name="connsiteY120" fmla="*/ 2237074 h 2237474"/>
              <a:gd name="connsiteX121" fmla="*/ 1398407 w 12192000"/>
              <a:gd name="connsiteY121" fmla="*/ 2237095 h 2237474"/>
              <a:gd name="connsiteX122" fmla="*/ 1370962 w 12192000"/>
              <a:gd name="connsiteY122" fmla="*/ 2237474 h 2237474"/>
              <a:gd name="connsiteX123" fmla="*/ 1356367 w 12192000"/>
              <a:gd name="connsiteY123" fmla="*/ 2235089 h 2237474"/>
              <a:gd name="connsiteX124" fmla="*/ 1279765 w 12192000"/>
              <a:gd name="connsiteY124" fmla="*/ 2229639 h 2237474"/>
              <a:gd name="connsiteX125" fmla="*/ 1195347 w 12192000"/>
              <a:gd name="connsiteY125" fmla="*/ 2212354 h 2237474"/>
              <a:gd name="connsiteX126" fmla="*/ 970251 w 12192000"/>
              <a:gd name="connsiteY126" fmla="*/ 2221029 h 2237474"/>
              <a:gd name="connsiteX127" fmla="*/ 812914 w 12192000"/>
              <a:gd name="connsiteY127" fmla="*/ 2210095 h 2237474"/>
              <a:gd name="connsiteX128" fmla="*/ 776382 w 12192000"/>
              <a:gd name="connsiteY128" fmla="*/ 2204512 h 2237474"/>
              <a:gd name="connsiteX129" fmla="*/ 597225 w 12192000"/>
              <a:gd name="connsiteY129" fmla="*/ 2180999 h 2237474"/>
              <a:gd name="connsiteX130" fmla="*/ 520671 w 12192000"/>
              <a:gd name="connsiteY130" fmla="*/ 2180980 h 2237474"/>
              <a:gd name="connsiteX131" fmla="*/ 515024 w 12192000"/>
              <a:gd name="connsiteY131" fmla="*/ 2179258 h 2237474"/>
              <a:gd name="connsiteX132" fmla="*/ 413835 w 12192000"/>
              <a:gd name="connsiteY132" fmla="*/ 2156783 h 2237474"/>
              <a:gd name="connsiteX133" fmla="*/ 376513 w 12192000"/>
              <a:gd name="connsiteY133" fmla="*/ 2154014 h 2237474"/>
              <a:gd name="connsiteX134" fmla="*/ 273386 w 12192000"/>
              <a:gd name="connsiteY134" fmla="*/ 2142551 h 2237474"/>
              <a:gd name="connsiteX135" fmla="*/ 169207 w 12192000"/>
              <a:gd name="connsiteY135" fmla="*/ 2128100 h 2237474"/>
              <a:gd name="connsiteX136" fmla="*/ 77641 w 12192000"/>
              <a:gd name="connsiteY136" fmla="*/ 2126835 h 2237474"/>
              <a:gd name="connsiteX137" fmla="*/ 37645 w 12192000"/>
              <a:gd name="connsiteY137" fmla="*/ 2115401 h 2237474"/>
              <a:gd name="connsiteX138" fmla="*/ 4572 w 12192000"/>
              <a:gd name="connsiteY138" fmla="*/ 2111091 h 2237474"/>
              <a:gd name="connsiteX139" fmla="*/ 0 w 12192000"/>
              <a:gd name="connsiteY139" fmla="*/ 2110468 h 2237474"/>
              <a:gd name="connsiteX140" fmla="*/ 0 w 12192000"/>
              <a:gd name="connsiteY1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715896 w 12192000"/>
              <a:gd name="connsiteY96" fmla="*/ 1881552 h 2237474"/>
              <a:gd name="connsiteX97" fmla="*/ 3567259 w 12192000"/>
              <a:gd name="connsiteY97" fmla="*/ 1893482 h 2237474"/>
              <a:gd name="connsiteX98" fmla="*/ 3405770 w 12192000"/>
              <a:gd name="connsiteY98" fmla="*/ 1904591 h 2237474"/>
              <a:gd name="connsiteX99" fmla="*/ 3280097 w 12192000"/>
              <a:gd name="connsiteY99" fmla="*/ 1919610 h 2237474"/>
              <a:gd name="connsiteX100" fmla="*/ 3009910 w 12192000"/>
              <a:gd name="connsiteY100" fmla="*/ 1957866 h 2237474"/>
              <a:gd name="connsiteX101" fmla="*/ 2995934 w 12192000"/>
              <a:gd name="connsiteY101" fmla="*/ 1967085 h 2237474"/>
              <a:gd name="connsiteX102" fmla="*/ 2942858 w 12192000"/>
              <a:gd name="connsiteY102" fmla="*/ 1981367 h 2237474"/>
              <a:gd name="connsiteX103" fmla="*/ 2875436 w 12192000"/>
              <a:gd name="connsiteY103" fmla="*/ 1996977 h 2237474"/>
              <a:gd name="connsiteX104" fmla="*/ 2874892 w 12192000"/>
              <a:gd name="connsiteY104" fmla="*/ 1996085 h 2237474"/>
              <a:gd name="connsiteX105" fmla="*/ 2843662 w 12192000"/>
              <a:gd name="connsiteY105" fmla="*/ 1992498 h 2237474"/>
              <a:gd name="connsiteX106" fmla="*/ 2718916 w 12192000"/>
              <a:gd name="connsiteY106" fmla="*/ 1990867 h 2237474"/>
              <a:gd name="connsiteX107" fmla="*/ 2713522 w 12192000"/>
              <a:gd name="connsiteY107" fmla="*/ 1990173 h 2237474"/>
              <a:gd name="connsiteX108" fmla="*/ 2476147 w 12192000"/>
              <a:gd name="connsiteY108" fmla="*/ 1998305 h 2237474"/>
              <a:gd name="connsiteX109" fmla="*/ 2373568 w 12192000"/>
              <a:gd name="connsiteY109" fmla="*/ 2003219 h 2237474"/>
              <a:gd name="connsiteX110" fmla="*/ 2287219 w 12192000"/>
              <a:gd name="connsiteY110" fmla="*/ 1998750 h 2237474"/>
              <a:gd name="connsiteX111" fmla="*/ 2243069 w 12192000"/>
              <a:gd name="connsiteY111" fmla="*/ 2005321 h 2237474"/>
              <a:gd name="connsiteX112" fmla="*/ 2164831 w 12192000"/>
              <a:gd name="connsiteY112" fmla="*/ 2010143 h 2237474"/>
              <a:gd name="connsiteX113" fmla="*/ 2085228 w 12192000"/>
              <a:gd name="connsiteY113" fmla="*/ 2046431 h 2237474"/>
              <a:gd name="connsiteX114" fmla="*/ 2058061 w 12192000"/>
              <a:gd name="connsiteY114" fmla="*/ 2047942 h 2237474"/>
              <a:gd name="connsiteX115" fmla="*/ 2042244 w 12192000"/>
              <a:gd name="connsiteY115" fmla="*/ 2055560 h 2237474"/>
              <a:gd name="connsiteX116" fmla="*/ 1877728 w 12192000"/>
              <a:gd name="connsiteY116" fmla="*/ 2101004 h 2237474"/>
              <a:gd name="connsiteX117" fmla="*/ 1759056 w 12192000"/>
              <a:gd name="connsiteY117" fmla="*/ 2125608 h 2237474"/>
              <a:gd name="connsiteX118" fmla="*/ 1637948 w 12192000"/>
              <a:gd name="connsiteY118" fmla="*/ 2172597 h 2237474"/>
              <a:gd name="connsiteX119" fmla="*/ 1434549 w 12192000"/>
              <a:gd name="connsiteY119" fmla="*/ 2234522 h 2237474"/>
              <a:gd name="connsiteX120" fmla="*/ 1398481 w 12192000"/>
              <a:gd name="connsiteY120" fmla="*/ 2237074 h 2237474"/>
              <a:gd name="connsiteX121" fmla="*/ 1398407 w 12192000"/>
              <a:gd name="connsiteY121" fmla="*/ 2237095 h 2237474"/>
              <a:gd name="connsiteX122" fmla="*/ 1370962 w 12192000"/>
              <a:gd name="connsiteY122" fmla="*/ 2237474 h 2237474"/>
              <a:gd name="connsiteX123" fmla="*/ 1356367 w 12192000"/>
              <a:gd name="connsiteY123" fmla="*/ 2235089 h 2237474"/>
              <a:gd name="connsiteX124" fmla="*/ 1279765 w 12192000"/>
              <a:gd name="connsiteY124" fmla="*/ 2229639 h 2237474"/>
              <a:gd name="connsiteX125" fmla="*/ 1195347 w 12192000"/>
              <a:gd name="connsiteY125" fmla="*/ 2212354 h 2237474"/>
              <a:gd name="connsiteX126" fmla="*/ 970251 w 12192000"/>
              <a:gd name="connsiteY126" fmla="*/ 2221029 h 2237474"/>
              <a:gd name="connsiteX127" fmla="*/ 812914 w 12192000"/>
              <a:gd name="connsiteY127" fmla="*/ 2210095 h 2237474"/>
              <a:gd name="connsiteX128" fmla="*/ 776382 w 12192000"/>
              <a:gd name="connsiteY128" fmla="*/ 2204512 h 2237474"/>
              <a:gd name="connsiteX129" fmla="*/ 597225 w 12192000"/>
              <a:gd name="connsiteY129" fmla="*/ 2180999 h 2237474"/>
              <a:gd name="connsiteX130" fmla="*/ 520671 w 12192000"/>
              <a:gd name="connsiteY130" fmla="*/ 2180980 h 2237474"/>
              <a:gd name="connsiteX131" fmla="*/ 515024 w 12192000"/>
              <a:gd name="connsiteY131" fmla="*/ 2179258 h 2237474"/>
              <a:gd name="connsiteX132" fmla="*/ 413835 w 12192000"/>
              <a:gd name="connsiteY132" fmla="*/ 2156783 h 2237474"/>
              <a:gd name="connsiteX133" fmla="*/ 376513 w 12192000"/>
              <a:gd name="connsiteY133" fmla="*/ 2154014 h 2237474"/>
              <a:gd name="connsiteX134" fmla="*/ 273386 w 12192000"/>
              <a:gd name="connsiteY134" fmla="*/ 2142551 h 2237474"/>
              <a:gd name="connsiteX135" fmla="*/ 169207 w 12192000"/>
              <a:gd name="connsiteY135" fmla="*/ 2128100 h 2237474"/>
              <a:gd name="connsiteX136" fmla="*/ 77641 w 12192000"/>
              <a:gd name="connsiteY136" fmla="*/ 2126835 h 2237474"/>
              <a:gd name="connsiteX137" fmla="*/ 37645 w 12192000"/>
              <a:gd name="connsiteY137" fmla="*/ 2115401 h 2237474"/>
              <a:gd name="connsiteX138" fmla="*/ 4572 w 12192000"/>
              <a:gd name="connsiteY138" fmla="*/ 2111091 h 2237474"/>
              <a:gd name="connsiteX139" fmla="*/ 0 w 12192000"/>
              <a:gd name="connsiteY139" fmla="*/ 2110468 h 2237474"/>
              <a:gd name="connsiteX140" fmla="*/ 0 w 12192000"/>
              <a:gd name="connsiteY140"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567259 w 12192000"/>
              <a:gd name="connsiteY96" fmla="*/ 1893482 h 2237474"/>
              <a:gd name="connsiteX97" fmla="*/ 3405770 w 12192000"/>
              <a:gd name="connsiteY97" fmla="*/ 1904591 h 2237474"/>
              <a:gd name="connsiteX98" fmla="*/ 3280097 w 12192000"/>
              <a:gd name="connsiteY98" fmla="*/ 1919610 h 2237474"/>
              <a:gd name="connsiteX99" fmla="*/ 3009910 w 12192000"/>
              <a:gd name="connsiteY99" fmla="*/ 1957866 h 2237474"/>
              <a:gd name="connsiteX100" fmla="*/ 2995934 w 12192000"/>
              <a:gd name="connsiteY100" fmla="*/ 1967085 h 2237474"/>
              <a:gd name="connsiteX101" fmla="*/ 2942858 w 12192000"/>
              <a:gd name="connsiteY101" fmla="*/ 1981367 h 2237474"/>
              <a:gd name="connsiteX102" fmla="*/ 2875436 w 12192000"/>
              <a:gd name="connsiteY102" fmla="*/ 1996977 h 2237474"/>
              <a:gd name="connsiteX103" fmla="*/ 2874892 w 12192000"/>
              <a:gd name="connsiteY103" fmla="*/ 1996085 h 2237474"/>
              <a:gd name="connsiteX104" fmla="*/ 2843662 w 12192000"/>
              <a:gd name="connsiteY104" fmla="*/ 1992498 h 2237474"/>
              <a:gd name="connsiteX105" fmla="*/ 2718916 w 12192000"/>
              <a:gd name="connsiteY105" fmla="*/ 1990867 h 2237474"/>
              <a:gd name="connsiteX106" fmla="*/ 2713522 w 12192000"/>
              <a:gd name="connsiteY106" fmla="*/ 1990173 h 2237474"/>
              <a:gd name="connsiteX107" fmla="*/ 2476147 w 12192000"/>
              <a:gd name="connsiteY107" fmla="*/ 1998305 h 2237474"/>
              <a:gd name="connsiteX108" fmla="*/ 2373568 w 12192000"/>
              <a:gd name="connsiteY108" fmla="*/ 2003219 h 2237474"/>
              <a:gd name="connsiteX109" fmla="*/ 2287219 w 12192000"/>
              <a:gd name="connsiteY109" fmla="*/ 1998750 h 2237474"/>
              <a:gd name="connsiteX110" fmla="*/ 2243069 w 12192000"/>
              <a:gd name="connsiteY110" fmla="*/ 2005321 h 2237474"/>
              <a:gd name="connsiteX111" fmla="*/ 2164831 w 12192000"/>
              <a:gd name="connsiteY111" fmla="*/ 2010143 h 2237474"/>
              <a:gd name="connsiteX112" fmla="*/ 2085228 w 12192000"/>
              <a:gd name="connsiteY112" fmla="*/ 2046431 h 2237474"/>
              <a:gd name="connsiteX113" fmla="*/ 2058061 w 12192000"/>
              <a:gd name="connsiteY113" fmla="*/ 2047942 h 2237474"/>
              <a:gd name="connsiteX114" fmla="*/ 2042244 w 12192000"/>
              <a:gd name="connsiteY114" fmla="*/ 2055560 h 2237474"/>
              <a:gd name="connsiteX115" fmla="*/ 1877728 w 12192000"/>
              <a:gd name="connsiteY115" fmla="*/ 2101004 h 2237474"/>
              <a:gd name="connsiteX116" fmla="*/ 1759056 w 12192000"/>
              <a:gd name="connsiteY116" fmla="*/ 2125608 h 2237474"/>
              <a:gd name="connsiteX117" fmla="*/ 1637948 w 12192000"/>
              <a:gd name="connsiteY117" fmla="*/ 2172597 h 2237474"/>
              <a:gd name="connsiteX118" fmla="*/ 1434549 w 12192000"/>
              <a:gd name="connsiteY118" fmla="*/ 2234522 h 2237474"/>
              <a:gd name="connsiteX119" fmla="*/ 1398481 w 12192000"/>
              <a:gd name="connsiteY119" fmla="*/ 2237074 h 2237474"/>
              <a:gd name="connsiteX120" fmla="*/ 1398407 w 12192000"/>
              <a:gd name="connsiteY120" fmla="*/ 2237095 h 2237474"/>
              <a:gd name="connsiteX121" fmla="*/ 1370962 w 12192000"/>
              <a:gd name="connsiteY121" fmla="*/ 2237474 h 2237474"/>
              <a:gd name="connsiteX122" fmla="*/ 1356367 w 12192000"/>
              <a:gd name="connsiteY122" fmla="*/ 2235089 h 2237474"/>
              <a:gd name="connsiteX123" fmla="*/ 1279765 w 12192000"/>
              <a:gd name="connsiteY123" fmla="*/ 2229639 h 2237474"/>
              <a:gd name="connsiteX124" fmla="*/ 1195347 w 12192000"/>
              <a:gd name="connsiteY124" fmla="*/ 2212354 h 2237474"/>
              <a:gd name="connsiteX125" fmla="*/ 970251 w 12192000"/>
              <a:gd name="connsiteY125" fmla="*/ 2221029 h 2237474"/>
              <a:gd name="connsiteX126" fmla="*/ 812914 w 12192000"/>
              <a:gd name="connsiteY126" fmla="*/ 2210095 h 2237474"/>
              <a:gd name="connsiteX127" fmla="*/ 776382 w 12192000"/>
              <a:gd name="connsiteY127" fmla="*/ 2204512 h 2237474"/>
              <a:gd name="connsiteX128" fmla="*/ 597225 w 12192000"/>
              <a:gd name="connsiteY128" fmla="*/ 2180999 h 2237474"/>
              <a:gd name="connsiteX129" fmla="*/ 520671 w 12192000"/>
              <a:gd name="connsiteY129" fmla="*/ 2180980 h 2237474"/>
              <a:gd name="connsiteX130" fmla="*/ 515024 w 12192000"/>
              <a:gd name="connsiteY130" fmla="*/ 2179258 h 2237474"/>
              <a:gd name="connsiteX131" fmla="*/ 413835 w 12192000"/>
              <a:gd name="connsiteY131" fmla="*/ 2156783 h 2237474"/>
              <a:gd name="connsiteX132" fmla="*/ 376513 w 12192000"/>
              <a:gd name="connsiteY132" fmla="*/ 2154014 h 2237474"/>
              <a:gd name="connsiteX133" fmla="*/ 273386 w 12192000"/>
              <a:gd name="connsiteY133" fmla="*/ 2142551 h 2237474"/>
              <a:gd name="connsiteX134" fmla="*/ 169207 w 12192000"/>
              <a:gd name="connsiteY134" fmla="*/ 2128100 h 2237474"/>
              <a:gd name="connsiteX135" fmla="*/ 77641 w 12192000"/>
              <a:gd name="connsiteY135" fmla="*/ 2126835 h 2237474"/>
              <a:gd name="connsiteX136" fmla="*/ 37645 w 12192000"/>
              <a:gd name="connsiteY136" fmla="*/ 2115401 h 2237474"/>
              <a:gd name="connsiteX137" fmla="*/ 4572 w 12192000"/>
              <a:gd name="connsiteY137" fmla="*/ 2111091 h 2237474"/>
              <a:gd name="connsiteX138" fmla="*/ 0 w 12192000"/>
              <a:gd name="connsiteY138" fmla="*/ 2110468 h 2237474"/>
              <a:gd name="connsiteX139" fmla="*/ 0 w 12192000"/>
              <a:gd name="connsiteY139" fmla="*/ 0 h 2237474"/>
              <a:gd name="connsiteX0" fmla="*/ 0 w 12192000"/>
              <a:gd name="connsiteY0" fmla="*/ 0 h 2237474"/>
              <a:gd name="connsiteX1" fmla="*/ 12192000 w 12192000"/>
              <a:gd name="connsiteY1" fmla="*/ 0 h 2237474"/>
              <a:gd name="connsiteX2" fmla="*/ 12192000 w 12192000"/>
              <a:gd name="connsiteY2" fmla="*/ 751299 h 2237474"/>
              <a:gd name="connsiteX3" fmla="*/ 11890686 w 12192000"/>
              <a:gd name="connsiteY3" fmla="*/ 732766 h 2237474"/>
              <a:gd name="connsiteX4" fmla="*/ 11820512 w 12192000"/>
              <a:gd name="connsiteY4" fmla="*/ 745392 h 2237474"/>
              <a:gd name="connsiteX5" fmla="*/ 11649954 w 12192000"/>
              <a:gd name="connsiteY5" fmla="*/ 749628 h 2237474"/>
              <a:gd name="connsiteX6" fmla="*/ 11560424 w 12192000"/>
              <a:gd name="connsiteY6" fmla="*/ 748017 h 2237474"/>
              <a:gd name="connsiteX7" fmla="*/ 11358455 w 12192000"/>
              <a:gd name="connsiteY7" fmla="*/ 747593 h 2237474"/>
              <a:gd name="connsiteX8" fmla="*/ 11165209 w 12192000"/>
              <a:gd name="connsiteY8" fmla="*/ 748852 h 2237474"/>
              <a:gd name="connsiteX9" fmla="*/ 11058755 w 12192000"/>
              <a:gd name="connsiteY9" fmla="*/ 749617 h 2237474"/>
              <a:gd name="connsiteX10" fmla="*/ 10846594 w 12192000"/>
              <a:gd name="connsiteY10" fmla="*/ 765069 h 2237474"/>
              <a:gd name="connsiteX11" fmla="*/ 10739478 w 12192000"/>
              <a:gd name="connsiteY11" fmla="*/ 776841 h 2237474"/>
              <a:gd name="connsiteX12" fmla="*/ 10458762 w 12192000"/>
              <a:gd name="connsiteY12" fmla="*/ 755400 h 2237474"/>
              <a:gd name="connsiteX13" fmla="*/ 10211200 w 12192000"/>
              <a:gd name="connsiteY13" fmla="*/ 767513 h 2237474"/>
              <a:gd name="connsiteX14" fmla="*/ 10167995 w 12192000"/>
              <a:gd name="connsiteY14" fmla="*/ 760843 h 2237474"/>
              <a:gd name="connsiteX15" fmla="*/ 9997044 w 12192000"/>
              <a:gd name="connsiteY15" fmla="*/ 780129 h 2237474"/>
              <a:gd name="connsiteX16" fmla="*/ 9943887 w 12192000"/>
              <a:gd name="connsiteY16" fmla="*/ 804141 h 2237474"/>
              <a:gd name="connsiteX17" fmla="*/ 9918248 w 12192000"/>
              <a:gd name="connsiteY17" fmla="*/ 816628 h 2237474"/>
              <a:gd name="connsiteX18" fmla="*/ 9767091 w 12192000"/>
              <a:gd name="connsiteY18" fmla="*/ 870550 h 2237474"/>
              <a:gd name="connsiteX19" fmla="*/ 9683005 w 12192000"/>
              <a:gd name="connsiteY19" fmla="*/ 894128 h 2237474"/>
              <a:gd name="connsiteX20" fmla="*/ 9594438 w 12192000"/>
              <a:gd name="connsiteY20" fmla="*/ 919051 h 2237474"/>
              <a:gd name="connsiteX21" fmla="*/ 9544189 w 12192000"/>
              <a:gd name="connsiteY21" fmla="*/ 938966 h 2237474"/>
              <a:gd name="connsiteX22" fmla="*/ 9500499 w 12192000"/>
              <a:gd name="connsiteY22" fmla="*/ 954680 h 2237474"/>
              <a:gd name="connsiteX23" fmla="*/ 9410017 w 12192000"/>
              <a:gd name="connsiteY23" fmla="*/ 993931 h 2237474"/>
              <a:gd name="connsiteX24" fmla="*/ 9392919 w 12192000"/>
              <a:gd name="connsiteY24" fmla="*/ 994656 h 2237474"/>
              <a:gd name="connsiteX25" fmla="*/ 9268019 w 12192000"/>
              <a:gd name="connsiteY25" fmla="*/ 1007442 h 2237474"/>
              <a:gd name="connsiteX26" fmla="*/ 9188177 w 12192000"/>
              <a:gd name="connsiteY26" fmla="*/ 1035474 h 2237474"/>
              <a:gd name="connsiteX27" fmla="*/ 9155969 w 12192000"/>
              <a:gd name="connsiteY27" fmla="*/ 1046804 h 2237474"/>
              <a:gd name="connsiteX28" fmla="*/ 9133985 w 12192000"/>
              <a:gd name="connsiteY28" fmla="*/ 1046450 h 2237474"/>
              <a:gd name="connsiteX29" fmla="*/ 9003462 w 12192000"/>
              <a:gd name="connsiteY29" fmla="*/ 1042406 h 2237474"/>
              <a:gd name="connsiteX30" fmla="*/ 8968445 w 12192000"/>
              <a:gd name="connsiteY30" fmla="*/ 1052169 h 2237474"/>
              <a:gd name="connsiteX31" fmla="*/ 8886001 w 12192000"/>
              <a:gd name="connsiteY31" fmla="*/ 1067468 h 2237474"/>
              <a:gd name="connsiteX32" fmla="*/ 8838610 w 12192000"/>
              <a:gd name="connsiteY32" fmla="*/ 1075091 h 2237474"/>
              <a:gd name="connsiteX33" fmla="*/ 8750383 w 12192000"/>
              <a:gd name="connsiteY33" fmla="*/ 1097387 h 2237474"/>
              <a:gd name="connsiteX34" fmla="*/ 8665605 w 12192000"/>
              <a:gd name="connsiteY34" fmla="*/ 1110791 h 2237474"/>
              <a:gd name="connsiteX35" fmla="*/ 8584946 w 12192000"/>
              <a:gd name="connsiteY35" fmla="*/ 1135226 h 2237474"/>
              <a:gd name="connsiteX36" fmla="*/ 8419755 w 12192000"/>
              <a:gd name="connsiteY36" fmla="*/ 1216260 h 2237474"/>
              <a:gd name="connsiteX37" fmla="*/ 8411626 w 12192000"/>
              <a:gd name="connsiteY37" fmla="*/ 1214397 h 2237474"/>
              <a:gd name="connsiteX38" fmla="*/ 8363469 w 12192000"/>
              <a:gd name="connsiteY38" fmla="*/ 1246658 h 2237474"/>
              <a:gd name="connsiteX39" fmla="*/ 8275497 w 12192000"/>
              <a:gd name="connsiteY39" fmla="*/ 1264396 h 2237474"/>
              <a:gd name="connsiteX40" fmla="*/ 8074238 w 12192000"/>
              <a:gd name="connsiteY40" fmla="*/ 1301895 h 2237474"/>
              <a:gd name="connsiteX41" fmla="*/ 7942099 w 12192000"/>
              <a:gd name="connsiteY41" fmla="*/ 1336332 h 2237474"/>
              <a:gd name="connsiteX42" fmla="*/ 7902328 w 12192000"/>
              <a:gd name="connsiteY42" fmla="*/ 1345865 h 2237474"/>
              <a:gd name="connsiteX43" fmla="*/ 7840612 w 12192000"/>
              <a:gd name="connsiteY43" fmla="*/ 1369373 h 2237474"/>
              <a:gd name="connsiteX44" fmla="*/ 7786819 w 12192000"/>
              <a:gd name="connsiteY44" fmla="*/ 1378970 h 2237474"/>
              <a:gd name="connsiteX45" fmla="*/ 7548172 w 12192000"/>
              <a:gd name="connsiteY45" fmla="*/ 1417460 h 2237474"/>
              <a:gd name="connsiteX46" fmla="*/ 7483437 w 12192000"/>
              <a:gd name="connsiteY46" fmla="*/ 1478152 h 2237474"/>
              <a:gd name="connsiteX47" fmla="*/ 7377870 w 12192000"/>
              <a:gd name="connsiteY47" fmla="*/ 1523319 h 2237474"/>
              <a:gd name="connsiteX48" fmla="*/ 7230737 w 12192000"/>
              <a:gd name="connsiteY48" fmla="*/ 1562633 h 2237474"/>
              <a:gd name="connsiteX49" fmla="*/ 7224458 w 12192000"/>
              <a:gd name="connsiteY49" fmla="*/ 1573008 h 2237474"/>
              <a:gd name="connsiteX50" fmla="*/ 7183121 w 12192000"/>
              <a:gd name="connsiteY50" fmla="*/ 1595162 h 2237474"/>
              <a:gd name="connsiteX51" fmla="*/ 7164601 w 12192000"/>
              <a:gd name="connsiteY51" fmla="*/ 1606490 h 2237474"/>
              <a:gd name="connsiteX52" fmla="*/ 6900177 w 12192000"/>
              <a:gd name="connsiteY52" fmla="*/ 1636016 h 2237474"/>
              <a:gd name="connsiteX53" fmla="*/ 6795372 w 12192000"/>
              <a:gd name="connsiteY53" fmla="*/ 1644845 h 2237474"/>
              <a:gd name="connsiteX54" fmla="*/ 6692251 w 12192000"/>
              <a:gd name="connsiteY54" fmla="*/ 1656357 h 2237474"/>
              <a:gd name="connsiteX55" fmla="*/ 6655235 w 12192000"/>
              <a:gd name="connsiteY55" fmla="*/ 1661869 h 2237474"/>
              <a:gd name="connsiteX56" fmla="*/ 6554894 w 12192000"/>
              <a:gd name="connsiteY56" fmla="*/ 1664428 h 2237474"/>
              <a:gd name="connsiteX57" fmla="*/ 6516595 w 12192000"/>
              <a:gd name="connsiteY57" fmla="*/ 1667475 h 2237474"/>
              <a:gd name="connsiteX58" fmla="*/ 6508541 w 12192000"/>
              <a:gd name="connsiteY58" fmla="*/ 1668757 h 2237474"/>
              <a:gd name="connsiteX59" fmla="*/ 6471012 w 12192000"/>
              <a:gd name="connsiteY59" fmla="*/ 1678604 h 2237474"/>
              <a:gd name="connsiteX60" fmla="*/ 6364035 w 12192000"/>
              <a:gd name="connsiteY60" fmla="*/ 1667683 h 2237474"/>
              <a:gd name="connsiteX61" fmla="*/ 6280959 w 12192000"/>
              <a:gd name="connsiteY61" fmla="*/ 1689329 h 2237474"/>
              <a:gd name="connsiteX62" fmla="*/ 6243319 w 12192000"/>
              <a:gd name="connsiteY62" fmla="*/ 1695560 h 2237474"/>
              <a:gd name="connsiteX63" fmla="*/ 6098321 w 12192000"/>
              <a:gd name="connsiteY63" fmla="*/ 1721646 h 2237474"/>
              <a:gd name="connsiteX64" fmla="*/ 5880652 w 12192000"/>
              <a:gd name="connsiteY64" fmla="*/ 1779643 h 2237474"/>
              <a:gd name="connsiteX65" fmla="*/ 5785959 w 12192000"/>
              <a:gd name="connsiteY65" fmla="*/ 1775307 h 2237474"/>
              <a:gd name="connsiteX66" fmla="*/ 5643534 w 12192000"/>
              <a:gd name="connsiteY66" fmla="*/ 1802919 h 2237474"/>
              <a:gd name="connsiteX67" fmla="*/ 5518799 w 12192000"/>
              <a:gd name="connsiteY67" fmla="*/ 1818312 h 2237474"/>
              <a:gd name="connsiteX68" fmla="*/ 5505014 w 12192000"/>
              <a:gd name="connsiteY68" fmla="*/ 1819259 h 2237474"/>
              <a:gd name="connsiteX69" fmla="*/ 5453307 w 12192000"/>
              <a:gd name="connsiteY69" fmla="*/ 1815450 h 2237474"/>
              <a:gd name="connsiteX70" fmla="*/ 5221533 w 12192000"/>
              <a:gd name="connsiteY70" fmla="*/ 1846950 h 2237474"/>
              <a:gd name="connsiteX71" fmla="*/ 5149802 w 12192000"/>
              <a:gd name="connsiteY71" fmla="*/ 1844846 h 2237474"/>
              <a:gd name="connsiteX72" fmla="*/ 5114927 w 12192000"/>
              <a:gd name="connsiteY72" fmla="*/ 1847827 h 2237474"/>
              <a:gd name="connsiteX73" fmla="*/ 5108970 w 12192000"/>
              <a:gd name="connsiteY73" fmla="*/ 1847935 h 2237474"/>
              <a:gd name="connsiteX74" fmla="*/ 5067961 w 12192000"/>
              <a:gd name="connsiteY74" fmla="*/ 1845917 h 2237474"/>
              <a:gd name="connsiteX75" fmla="*/ 5007075 w 12192000"/>
              <a:gd name="connsiteY75" fmla="*/ 1838626 h 2237474"/>
              <a:gd name="connsiteX76" fmla="*/ 4944087 w 12192000"/>
              <a:gd name="connsiteY76" fmla="*/ 1823332 h 2237474"/>
              <a:gd name="connsiteX77" fmla="*/ 4907662 w 12192000"/>
              <a:gd name="connsiteY77" fmla="*/ 1816900 h 2237474"/>
              <a:gd name="connsiteX78" fmla="*/ 4882386 w 12192000"/>
              <a:gd name="connsiteY78" fmla="*/ 1809844 h 2237474"/>
              <a:gd name="connsiteX79" fmla="*/ 4811440 w 12192000"/>
              <a:gd name="connsiteY79" fmla="*/ 1804655 h 2237474"/>
              <a:gd name="connsiteX80" fmla="*/ 4691075 w 12192000"/>
              <a:gd name="connsiteY80" fmla="*/ 1801389 h 2237474"/>
              <a:gd name="connsiteX81" fmla="*/ 4640313 w 12192000"/>
              <a:gd name="connsiteY81" fmla="*/ 1784307 h 2237474"/>
              <a:gd name="connsiteX82" fmla="*/ 4536503 w 12192000"/>
              <a:gd name="connsiteY82" fmla="*/ 1785334 h 2237474"/>
              <a:gd name="connsiteX83" fmla="*/ 4513724 w 12192000"/>
              <a:gd name="connsiteY83" fmla="*/ 1791996 h 2237474"/>
              <a:gd name="connsiteX84" fmla="*/ 4459810 w 12192000"/>
              <a:gd name="connsiteY84" fmla="*/ 1797886 h 2237474"/>
              <a:gd name="connsiteX85" fmla="*/ 4379064 w 12192000"/>
              <a:gd name="connsiteY85" fmla="*/ 1817177 h 2237474"/>
              <a:gd name="connsiteX86" fmla="*/ 4290981 w 12192000"/>
              <a:gd name="connsiteY86" fmla="*/ 1839677 h 2237474"/>
              <a:gd name="connsiteX87" fmla="*/ 4238372 w 12192000"/>
              <a:gd name="connsiteY87" fmla="*/ 1851480 h 2237474"/>
              <a:gd name="connsiteX88" fmla="*/ 4232517 w 12192000"/>
              <a:gd name="connsiteY88" fmla="*/ 1852567 h 2237474"/>
              <a:gd name="connsiteX89" fmla="*/ 4191732 w 12192000"/>
              <a:gd name="connsiteY89" fmla="*/ 1857328 h 2237474"/>
              <a:gd name="connsiteX90" fmla="*/ 4065532 w 12192000"/>
              <a:gd name="connsiteY90" fmla="*/ 1855477 h 2237474"/>
              <a:gd name="connsiteX91" fmla="*/ 4028460 w 12192000"/>
              <a:gd name="connsiteY91" fmla="*/ 1855137 h 2237474"/>
              <a:gd name="connsiteX92" fmla="*/ 4002267 w 12192000"/>
              <a:gd name="connsiteY92" fmla="*/ 1852352 h 2237474"/>
              <a:gd name="connsiteX93" fmla="*/ 3931396 w 12192000"/>
              <a:gd name="connsiteY93" fmla="*/ 1858915 h 2237474"/>
              <a:gd name="connsiteX94" fmla="*/ 3812162 w 12192000"/>
              <a:gd name="connsiteY94" fmla="*/ 1875501 h 2237474"/>
              <a:gd name="connsiteX95" fmla="*/ 3758105 w 12192000"/>
              <a:gd name="connsiteY95" fmla="*/ 1871856 h 2237474"/>
              <a:gd name="connsiteX96" fmla="*/ 3567259 w 12192000"/>
              <a:gd name="connsiteY96" fmla="*/ 1893482 h 2237474"/>
              <a:gd name="connsiteX97" fmla="*/ 3405770 w 12192000"/>
              <a:gd name="connsiteY97" fmla="*/ 1904591 h 2237474"/>
              <a:gd name="connsiteX98" fmla="*/ 3280097 w 12192000"/>
              <a:gd name="connsiteY98" fmla="*/ 1919610 h 2237474"/>
              <a:gd name="connsiteX99" fmla="*/ 3009910 w 12192000"/>
              <a:gd name="connsiteY99" fmla="*/ 1957866 h 2237474"/>
              <a:gd name="connsiteX100" fmla="*/ 2995934 w 12192000"/>
              <a:gd name="connsiteY100" fmla="*/ 1967085 h 2237474"/>
              <a:gd name="connsiteX101" fmla="*/ 2942858 w 12192000"/>
              <a:gd name="connsiteY101" fmla="*/ 1981367 h 2237474"/>
              <a:gd name="connsiteX102" fmla="*/ 2875436 w 12192000"/>
              <a:gd name="connsiteY102" fmla="*/ 1996977 h 2237474"/>
              <a:gd name="connsiteX103" fmla="*/ 2874892 w 12192000"/>
              <a:gd name="connsiteY103" fmla="*/ 1996085 h 2237474"/>
              <a:gd name="connsiteX104" fmla="*/ 2843662 w 12192000"/>
              <a:gd name="connsiteY104" fmla="*/ 1992498 h 2237474"/>
              <a:gd name="connsiteX105" fmla="*/ 2718916 w 12192000"/>
              <a:gd name="connsiteY105" fmla="*/ 1990867 h 2237474"/>
              <a:gd name="connsiteX106" fmla="*/ 2713522 w 12192000"/>
              <a:gd name="connsiteY106" fmla="*/ 1990173 h 2237474"/>
              <a:gd name="connsiteX107" fmla="*/ 2476147 w 12192000"/>
              <a:gd name="connsiteY107" fmla="*/ 1998305 h 2237474"/>
              <a:gd name="connsiteX108" fmla="*/ 2373568 w 12192000"/>
              <a:gd name="connsiteY108" fmla="*/ 2003219 h 2237474"/>
              <a:gd name="connsiteX109" fmla="*/ 2287219 w 12192000"/>
              <a:gd name="connsiteY109" fmla="*/ 1998750 h 2237474"/>
              <a:gd name="connsiteX110" fmla="*/ 2243069 w 12192000"/>
              <a:gd name="connsiteY110" fmla="*/ 2005321 h 2237474"/>
              <a:gd name="connsiteX111" fmla="*/ 2164831 w 12192000"/>
              <a:gd name="connsiteY111" fmla="*/ 2010143 h 2237474"/>
              <a:gd name="connsiteX112" fmla="*/ 2085228 w 12192000"/>
              <a:gd name="connsiteY112" fmla="*/ 2046431 h 2237474"/>
              <a:gd name="connsiteX113" fmla="*/ 2058061 w 12192000"/>
              <a:gd name="connsiteY113" fmla="*/ 2047942 h 2237474"/>
              <a:gd name="connsiteX114" fmla="*/ 2042244 w 12192000"/>
              <a:gd name="connsiteY114" fmla="*/ 2055560 h 2237474"/>
              <a:gd name="connsiteX115" fmla="*/ 1877728 w 12192000"/>
              <a:gd name="connsiteY115" fmla="*/ 2101004 h 2237474"/>
              <a:gd name="connsiteX116" fmla="*/ 1759056 w 12192000"/>
              <a:gd name="connsiteY116" fmla="*/ 2125608 h 2237474"/>
              <a:gd name="connsiteX117" fmla="*/ 1637948 w 12192000"/>
              <a:gd name="connsiteY117" fmla="*/ 2172597 h 2237474"/>
              <a:gd name="connsiteX118" fmla="*/ 1434549 w 12192000"/>
              <a:gd name="connsiteY118" fmla="*/ 2234522 h 2237474"/>
              <a:gd name="connsiteX119" fmla="*/ 1398481 w 12192000"/>
              <a:gd name="connsiteY119" fmla="*/ 2237074 h 2237474"/>
              <a:gd name="connsiteX120" fmla="*/ 1398407 w 12192000"/>
              <a:gd name="connsiteY120" fmla="*/ 2237095 h 2237474"/>
              <a:gd name="connsiteX121" fmla="*/ 1370962 w 12192000"/>
              <a:gd name="connsiteY121" fmla="*/ 2237474 h 2237474"/>
              <a:gd name="connsiteX122" fmla="*/ 1356367 w 12192000"/>
              <a:gd name="connsiteY122" fmla="*/ 2235089 h 2237474"/>
              <a:gd name="connsiteX123" fmla="*/ 1279765 w 12192000"/>
              <a:gd name="connsiteY123" fmla="*/ 2229639 h 2237474"/>
              <a:gd name="connsiteX124" fmla="*/ 1195347 w 12192000"/>
              <a:gd name="connsiteY124" fmla="*/ 2212354 h 2237474"/>
              <a:gd name="connsiteX125" fmla="*/ 970251 w 12192000"/>
              <a:gd name="connsiteY125" fmla="*/ 2221029 h 2237474"/>
              <a:gd name="connsiteX126" fmla="*/ 812914 w 12192000"/>
              <a:gd name="connsiteY126" fmla="*/ 2210095 h 2237474"/>
              <a:gd name="connsiteX127" fmla="*/ 776382 w 12192000"/>
              <a:gd name="connsiteY127" fmla="*/ 2204512 h 2237474"/>
              <a:gd name="connsiteX128" fmla="*/ 597225 w 12192000"/>
              <a:gd name="connsiteY128" fmla="*/ 2180999 h 2237474"/>
              <a:gd name="connsiteX129" fmla="*/ 520671 w 12192000"/>
              <a:gd name="connsiteY129" fmla="*/ 2180980 h 2237474"/>
              <a:gd name="connsiteX130" fmla="*/ 515024 w 12192000"/>
              <a:gd name="connsiteY130" fmla="*/ 2179258 h 2237474"/>
              <a:gd name="connsiteX131" fmla="*/ 413835 w 12192000"/>
              <a:gd name="connsiteY131" fmla="*/ 2156783 h 2237474"/>
              <a:gd name="connsiteX132" fmla="*/ 376513 w 12192000"/>
              <a:gd name="connsiteY132" fmla="*/ 2154014 h 2237474"/>
              <a:gd name="connsiteX133" fmla="*/ 273386 w 12192000"/>
              <a:gd name="connsiteY133" fmla="*/ 2142551 h 2237474"/>
              <a:gd name="connsiteX134" fmla="*/ 77641 w 12192000"/>
              <a:gd name="connsiteY134" fmla="*/ 2126835 h 2237474"/>
              <a:gd name="connsiteX135" fmla="*/ 37645 w 12192000"/>
              <a:gd name="connsiteY135" fmla="*/ 2115401 h 2237474"/>
              <a:gd name="connsiteX136" fmla="*/ 4572 w 12192000"/>
              <a:gd name="connsiteY136" fmla="*/ 2111091 h 2237474"/>
              <a:gd name="connsiteX137" fmla="*/ 0 w 12192000"/>
              <a:gd name="connsiteY137" fmla="*/ 2110468 h 2237474"/>
              <a:gd name="connsiteX138" fmla="*/ 0 w 12192000"/>
              <a:gd name="connsiteY138" fmla="*/ 0 h 2237474"/>
              <a:gd name="connsiteX0" fmla="*/ 0 w 12192000"/>
              <a:gd name="connsiteY0" fmla="*/ 0 h 2237627"/>
              <a:gd name="connsiteX1" fmla="*/ 12192000 w 12192000"/>
              <a:gd name="connsiteY1" fmla="*/ 0 h 2237627"/>
              <a:gd name="connsiteX2" fmla="*/ 12192000 w 12192000"/>
              <a:gd name="connsiteY2" fmla="*/ 751299 h 2237627"/>
              <a:gd name="connsiteX3" fmla="*/ 11890686 w 12192000"/>
              <a:gd name="connsiteY3" fmla="*/ 732766 h 2237627"/>
              <a:gd name="connsiteX4" fmla="*/ 11820512 w 12192000"/>
              <a:gd name="connsiteY4" fmla="*/ 745392 h 2237627"/>
              <a:gd name="connsiteX5" fmla="*/ 11649954 w 12192000"/>
              <a:gd name="connsiteY5" fmla="*/ 749628 h 2237627"/>
              <a:gd name="connsiteX6" fmla="*/ 11560424 w 12192000"/>
              <a:gd name="connsiteY6" fmla="*/ 748017 h 2237627"/>
              <a:gd name="connsiteX7" fmla="*/ 11358455 w 12192000"/>
              <a:gd name="connsiteY7" fmla="*/ 747593 h 2237627"/>
              <a:gd name="connsiteX8" fmla="*/ 11165209 w 12192000"/>
              <a:gd name="connsiteY8" fmla="*/ 748852 h 2237627"/>
              <a:gd name="connsiteX9" fmla="*/ 11058755 w 12192000"/>
              <a:gd name="connsiteY9" fmla="*/ 749617 h 2237627"/>
              <a:gd name="connsiteX10" fmla="*/ 10846594 w 12192000"/>
              <a:gd name="connsiteY10" fmla="*/ 765069 h 2237627"/>
              <a:gd name="connsiteX11" fmla="*/ 10739478 w 12192000"/>
              <a:gd name="connsiteY11" fmla="*/ 776841 h 2237627"/>
              <a:gd name="connsiteX12" fmla="*/ 10458762 w 12192000"/>
              <a:gd name="connsiteY12" fmla="*/ 755400 h 2237627"/>
              <a:gd name="connsiteX13" fmla="*/ 10211200 w 12192000"/>
              <a:gd name="connsiteY13" fmla="*/ 767513 h 2237627"/>
              <a:gd name="connsiteX14" fmla="*/ 10167995 w 12192000"/>
              <a:gd name="connsiteY14" fmla="*/ 760843 h 2237627"/>
              <a:gd name="connsiteX15" fmla="*/ 9997044 w 12192000"/>
              <a:gd name="connsiteY15" fmla="*/ 780129 h 2237627"/>
              <a:gd name="connsiteX16" fmla="*/ 9943887 w 12192000"/>
              <a:gd name="connsiteY16" fmla="*/ 804141 h 2237627"/>
              <a:gd name="connsiteX17" fmla="*/ 9918248 w 12192000"/>
              <a:gd name="connsiteY17" fmla="*/ 816628 h 2237627"/>
              <a:gd name="connsiteX18" fmla="*/ 9767091 w 12192000"/>
              <a:gd name="connsiteY18" fmla="*/ 870550 h 2237627"/>
              <a:gd name="connsiteX19" fmla="*/ 9683005 w 12192000"/>
              <a:gd name="connsiteY19" fmla="*/ 894128 h 2237627"/>
              <a:gd name="connsiteX20" fmla="*/ 9594438 w 12192000"/>
              <a:gd name="connsiteY20" fmla="*/ 919051 h 2237627"/>
              <a:gd name="connsiteX21" fmla="*/ 9544189 w 12192000"/>
              <a:gd name="connsiteY21" fmla="*/ 938966 h 2237627"/>
              <a:gd name="connsiteX22" fmla="*/ 9500499 w 12192000"/>
              <a:gd name="connsiteY22" fmla="*/ 954680 h 2237627"/>
              <a:gd name="connsiteX23" fmla="*/ 9410017 w 12192000"/>
              <a:gd name="connsiteY23" fmla="*/ 993931 h 2237627"/>
              <a:gd name="connsiteX24" fmla="*/ 9392919 w 12192000"/>
              <a:gd name="connsiteY24" fmla="*/ 994656 h 2237627"/>
              <a:gd name="connsiteX25" fmla="*/ 9268019 w 12192000"/>
              <a:gd name="connsiteY25" fmla="*/ 1007442 h 2237627"/>
              <a:gd name="connsiteX26" fmla="*/ 9188177 w 12192000"/>
              <a:gd name="connsiteY26" fmla="*/ 1035474 h 2237627"/>
              <a:gd name="connsiteX27" fmla="*/ 9155969 w 12192000"/>
              <a:gd name="connsiteY27" fmla="*/ 1046804 h 2237627"/>
              <a:gd name="connsiteX28" fmla="*/ 9133985 w 12192000"/>
              <a:gd name="connsiteY28" fmla="*/ 1046450 h 2237627"/>
              <a:gd name="connsiteX29" fmla="*/ 9003462 w 12192000"/>
              <a:gd name="connsiteY29" fmla="*/ 1042406 h 2237627"/>
              <a:gd name="connsiteX30" fmla="*/ 8968445 w 12192000"/>
              <a:gd name="connsiteY30" fmla="*/ 1052169 h 2237627"/>
              <a:gd name="connsiteX31" fmla="*/ 8886001 w 12192000"/>
              <a:gd name="connsiteY31" fmla="*/ 1067468 h 2237627"/>
              <a:gd name="connsiteX32" fmla="*/ 8838610 w 12192000"/>
              <a:gd name="connsiteY32" fmla="*/ 1075091 h 2237627"/>
              <a:gd name="connsiteX33" fmla="*/ 8750383 w 12192000"/>
              <a:gd name="connsiteY33" fmla="*/ 1097387 h 2237627"/>
              <a:gd name="connsiteX34" fmla="*/ 8665605 w 12192000"/>
              <a:gd name="connsiteY34" fmla="*/ 1110791 h 2237627"/>
              <a:gd name="connsiteX35" fmla="*/ 8584946 w 12192000"/>
              <a:gd name="connsiteY35" fmla="*/ 1135226 h 2237627"/>
              <a:gd name="connsiteX36" fmla="*/ 8419755 w 12192000"/>
              <a:gd name="connsiteY36" fmla="*/ 1216260 h 2237627"/>
              <a:gd name="connsiteX37" fmla="*/ 8411626 w 12192000"/>
              <a:gd name="connsiteY37" fmla="*/ 1214397 h 2237627"/>
              <a:gd name="connsiteX38" fmla="*/ 8363469 w 12192000"/>
              <a:gd name="connsiteY38" fmla="*/ 1246658 h 2237627"/>
              <a:gd name="connsiteX39" fmla="*/ 8275497 w 12192000"/>
              <a:gd name="connsiteY39" fmla="*/ 1264396 h 2237627"/>
              <a:gd name="connsiteX40" fmla="*/ 8074238 w 12192000"/>
              <a:gd name="connsiteY40" fmla="*/ 1301895 h 2237627"/>
              <a:gd name="connsiteX41" fmla="*/ 7942099 w 12192000"/>
              <a:gd name="connsiteY41" fmla="*/ 1336332 h 2237627"/>
              <a:gd name="connsiteX42" fmla="*/ 7902328 w 12192000"/>
              <a:gd name="connsiteY42" fmla="*/ 1345865 h 2237627"/>
              <a:gd name="connsiteX43" fmla="*/ 7840612 w 12192000"/>
              <a:gd name="connsiteY43" fmla="*/ 1369373 h 2237627"/>
              <a:gd name="connsiteX44" fmla="*/ 7786819 w 12192000"/>
              <a:gd name="connsiteY44" fmla="*/ 1378970 h 2237627"/>
              <a:gd name="connsiteX45" fmla="*/ 7548172 w 12192000"/>
              <a:gd name="connsiteY45" fmla="*/ 1417460 h 2237627"/>
              <a:gd name="connsiteX46" fmla="*/ 7483437 w 12192000"/>
              <a:gd name="connsiteY46" fmla="*/ 1478152 h 2237627"/>
              <a:gd name="connsiteX47" fmla="*/ 7377870 w 12192000"/>
              <a:gd name="connsiteY47" fmla="*/ 1523319 h 2237627"/>
              <a:gd name="connsiteX48" fmla="*/ 7230737 w 12192000"/>
              <a:gd name="connsiteY48" fmla="*/ 1562633 h 2237627"/>
              <a:gd name="connsiteX49" fmla="*/ 7224458 w 12192000"/>
              <a:gd name="connsiteY49" fmla="*/ 1573008 h 2237627"/>
              <a:gd name="connsiteX50" fmla="*/ 7183121 w 12192000"/>
              <a:gd name="connsiteY50" fmla="*/ 1595162 h 2237627"/>
              <a:gd name="connsiteX51" fmla="*/ 7164601 w 12192000"/>
              <a:gd name="connsiteY51" fmla="*/ 1606490 h 2237627"/>
              <a:gd name="connsiteX52" fmla="*/ 6900177 w 12192000"/>
              <a:gd name="connsiteY52" fmla="*/ 1636016 h 2237627"/>
              <a:gd name="connsiteX53" fmla="*/ 6795372 w 12192000"/>
              <a:gd name="connsiteY53" fmla="*/ 1644845 h 2237627"/>
              <a:gd name="connsiteX54" fmla="*/ 6692251 w 12192000"/>
              <a:gd name="connsiteY54" fmla="*/ 1656357 h 2237627"/>
              <a:gd name="connsiteX55" fmla="*/ 6655235 w 12192000"/>
              <a:gd name="connsiteY55" fmla="*/ 1661869 h 2237627"/>
              <a:gd name="connsiteX56" fmla="*/ 6554894 w 12192000"/>
              <a:gd name="connsiteY56" fmla="*/ 1664428 h 2237627"/>
              <a:gd name="connsiteX57" fmla="*/ 6516595 w 12192000"/>
              <a:gd name="connsiteY57" fmla="*/ 1667475 h 2237627"/>
              <a:gd name="connsiteX58" fmla="*/ 6508541 w 12192000"/>
              <a:gd name="connsiteY58" fmla="*/ 1668757 h 2237627"/>
              <a:gd name="connsiteX59" fmla="*/ 6471012 w 12192000"/>
              <a:gd name="connsiteY59" fmla="*/ 1678604 h 2237627"/>
              <a:gd name="connsiteX60" fmla="*/ 6364035 w 12192000"/>
              <a:gd name="connsiteY60" fmla="*/ 1667683 h 2237627"/>
              <a:gd name="connsiteX61" fmla="*/ 6280959 w 12192000"/>
              <a:gd name="connsiteY61" fmla="*/ 1689329 h 2237627"/>
              <a:gd name="connsiteX62" fmla="*/ 6243319 w 12192000"/>
              <a:gd name="connsiteY62" fmla="*/ 1695560 h 2237627"/>
              <a:gd name="connsiteX63" fmla="*/ 6098321 w 12192000"/>
              <a:gd name="connsiteY63" fmla="*/ 1721646 h 2237627"/>
              <a:gd name="connsiteX64" fmla="*/ 5880652 w 12192000"/>
              <a:gd name="connsiteY64" fmla="*/ 1779643 h 2237627"/>
              <a:gd name="connsiteX65" fmla="*/ 5785959 w 12192000"/>
              <a:gd name="connsiteY65" fmla="*/ 1775307 h 2237627"/>
              <a:gd name="connsiteX66" fmla="*/ 5643534 w 12192000"/>
              <a:gd name="connsiteY66" fmla="*/ 1802919 h 2237627"/>
              <a:gd name="connsiteX67" fmla="*/ 5518799 w 12192000"/>
              <a:gd name="connsiteY67" fmla="*/ 1818312 h 2237627"/>
              <a:gd name="connsiteX68" fmla="*/ 5505014 w 12192000"/>
              <a:gd name="connsiteY68" fmla="*/ 1819259 h 2237627"/>
              <a:gd name="connsiteX69" fmla="*/ 5453307 w 12192000"/>
              <a:gd name="connsiteY69" fmla="*/ 1815450 h 2237627"/>
              <a:gd name="connsiteX70" fmla="*/ 5221533 w 12192000"/>
              <a:gd name="connsiteY70" fmla="*/ 1846950 h 2237627"/>
              <a:gd name="connsiteX71" fmla="*/ 5149802 w 12192000"/>
              <a:gd name="connsiteY71" fmla="*/ 1844846 h 2237627"/>
              <a:gd name="connsiteX72" fmla="*/ 5114927 w 12192000"/>
              <a:gd name="connsiteY72" fmla="*/ 1847827 h 2237627"/>
              <a:gd name="connsiteX73" fmla="*/ 5108970 w 12192000"/>
              <a:gd name="connsiteY73" fmla="*/ 1847935 h 2237627"/>
              <a:gd name="connsiteX74" fmla="*/ 5067961 w 12192000"/>
              <a:gd name="connsiteY74" fmla="*/ 1845917 h 2237627"/>
              <a:gd name="connsiteX75" fmla="*/ 5007075 w 12192000"/>
              <a:gd name="connsiteY75" fmla="*/ 1838626 h 2237627"/>
              <a:gd name="connsiteX76" fmla="*/ 4944087 w 12192000"/>
              <a:gd name="connsiteY76" fmla="*/ 1823332 h 2237627"/>
              <a:gd name="connsiteX77" fmla="*/ 4907662 w 12192000"/>
              <a:gd name="connsiteY77" fmla="*/ 1816900 h 2237627"/>
              <a:gd name="connsiteX78" fmla="*/ 4882386 w 12192000"/>
              <a:gd name="connsiteY78" fmla="*/ 1809844 h 2237627"/>
              <a:gd name="connsiteX79" fmla="*/ 4811440 w 12192000"/>
              <a:gd name="connsiteY79" fmla="*/ 1804655 h 2237627"/>
              <a:gd name="connsiteX80" fmla="*/ 4691075 w 12192000"/>
              <a:gd name="connsiteY80" fmla="*/ 1801389 h 2237627"/>
              <a:gd name="connsiteX81" fmla="*/ 4640313 w 12192000"/>
              <a:gd name="connsiteY81" fmla="*/ 1784307 h 2237627"/>
              <a:gd name="connsiteX82" fmla="*/ 4536503 w 12192000"/>
              <a:gd name="connsiteY82" fmla="*/ 1785334 h 2237627"/>
              <a:gd name="connsiteX83" fmla="*/ 4513724 w 12192000"/>
              <a:gd name="connsiteY83" fmla="*/ 1791996 h 2237627"/>
              <a:gd name="connsiteX84" fmla="*/ 4459810 w 12192000"/>
              <a:gd name="connsiteY84" fmla="*/ 1797886 h 2237627"/>
              <a:gd name="connsiteX85" fmla="*/ 4379064 w 12192000"/>
              <a:gd name="connsiteY85" fmla="*/ 1817177 h 2237627"/>
              <a:gd name="connsiteX86" fmla="*/ 4290981 w 12192000"/>
              <a:gd name="connsiteY86" fmla="*/ 1839677 h 2237627"/>
              <a:gd name="connsiteX87" fmla="*/ 4238372 w 12192000"/>
              <a:gd name="connsiteY87" fmla="*/ 1851480 h 2237627"/>
              <a:gd name="connsiteX88" fmla="*/ 4232517 w 12192000"/>
              <a:gd name="connsiteY88" fmla="*/ 1852567 h 2237627"/>
              <a:gd name="connsiteX89" fmla="*/ 4191732 w 12192000"/>
              <a:gd name="connsiteY89" fmla="*/ 1857328 h 2237627"/>
              <a:gd name="connsiteX90" fmla="*/ 4065532 w 12192000"/>
              <a:gd name="connsiteY90" fmla="*/ 1855477 h 2237627"/>
              <a:gd name="connsiteX91" fmla="*/ 4028460 w 12192000"/>
              <a:gd name="connsiteY91" fmla="*/ 1855137 h 2237627"/>
              <a:gd name="connsiteX92" fmla="*/ 4002267 w 12192000"/>
              <a:gd name="connsiteY92" fmla="*/ 1852352 h 2237627"/>
              <a:gd name="connsiteX93" fmla="*/ 3931396 w 12192000"/>
              <a:gd name="connsiteY93" fmla="*/ 1858915 h 2237627"/>
              <a:gd name="connsiteX94" fmla="*/ 3812162 w 12192000"/>
              <a:gd name="connsiteY94" fmla="*/ 1875501 h 2237627"/>
              <a:gd name="connsiteX95" fmla="*/ 3758105 w 12192000"/>
              <a:gd name="connsiteY95" fmla="*/ 1871856 h 2237627"/>
              <a:gd name="connsiteX96" fmla="*/ 3567259 w 12192000"/>
              <a:gd name="connsiteY96" fmla="*/ 1893482 h 2237627"/>
              <a:gd name="connsiteX97" fmla="*/ 3405770 w 12192000"/>
              <a:gd name="connsiteY97" fmla="*/ 1904591 h 2237627"/>
              <a:gd name="connsiteX98" fmla="*/ 3280097 w 12192000"/>
              <a:gd name="connsiteY98" fmla="*/ 1919610 h 2237627"/>
              <a:gd name="connsiteX99" fmla="*/ 3009910 w 12192000"/>
              <a:gd name="connsiteY99" fmla="*/ 1957866 h 2237627"/>
              <a:gd name="connsiteX100" fmla="*/ 2995934 w 12192000"/>
              <a:gd name="connsiteY100" fmla="*/ 1967085 h 2237627"/>
              <a:gd name="connsiteX101" fmla="*/ 2942858 w 12192000"/>
              <a:gd name="connsiteY101" fmla="*/ 1981367 h 2237627"/>
              <a:gd name="connsiteX102" fmla="*/ 2875436 w 12192000"/>
              <a:gd name="connsiteY102" fmla="*/ 1996977 h 2237627"/>
              <a:gd name="connsiteX103" fmla="*/ 2874892 w 12192000"/>
              <a:gd name="connsiteY103" fmla="*/ 1996085 h 2237627"/>
              <a:gd name="connsiteX104" fmla="*/ 2843662 w 12192000"/>
              <a:gd name="connsiteY104" fmla="*/ 1992498 h 2237627"/>
              <a:gd name="connsiteX105" fmla="*/ 2718916 w 12192000"/>
              <a:gd name="connsiteY105" fmla="*/ 1990867 h 2237627"/>
              <a:gd name="connsiteX106" fmla="*/ 2713522 w 12192000"/>
              <a:gd name="connsiteY106" fmla="*/ 1990173 h 2237627"/>
              <a:gd name="connsiteX107" fmla="*/ 2476147 w 12192000"/>
              <a:gd name="connsiteY107" fmla="*/ 1998305 h 2237627"/>
              <a:gd name="connsiteX108" fmla="*/ 2373568 w 12192000"/>
              <a:gd name="connsiteY108" fmla="*/ 2003219 h 2237627"/>
              <a:gd name="connsiteX109" fmla="*/ 2287219 w 12192000"/>
              <a:gd name="connsiteY109" fmla="*/ 1998750 h 2237627"/>
              <a:gd name="connsiteX110" fmla="*/ 2243069 w 12192000"/>
              <a:gd name="connsiteY110" fmla="*/ 2005321 h 2237627"/>
              <a:gd name="connsiteX111" fmla="*/ 2164831 w 12192000"/>
              <a:gd name="connsiteY111" fmla="*/ 2010143 h 2237627"/>
              <a:gd name="connsiteX112" fmla="*/ 2085228 w 12192000"/>
              <a:gd name="connsiteY112" fmla="*/ 2046431 h 2237627"/>
              <a:gd name="connsiteX113" fmla="*/ 2058061 w 12192000"/>
              <a:gd name="connsiteY113" fmla="*/ 2047942 h 2237627"/>
              <a:gd name="connsiteX114" fmla="*/ 2042244 w 12192000"/>
              <a:gd name="connsiteY114" fmla="*/ 2055560 h 2237627"/>
              <a:gd name="connsiteX115" fmla="*/ 1877728 w 12192000"/>
              <a:gd name="connsiteY115" fmla="*/ 2101004 h 2237627"/>
              <a:gd name="connsiteX116" fmla="*/ 1759056 w 12192000"/>
              <a:gd name="connsiteY116" fmla="*/ 2125608 h 2237627"/>
              <a:gd name="connsiteX117" fmla="*/ 1637948 w 12192000"/>
              <a:gd name="connsiteY117" fmla="*/ 2172597 h 2237627"/>
              <a:gd name="connsiteX118" fmla="*/ 1434549 w 12192000"/>
              <a:gd name="connsiteY118" fmla="*/ 2234522 h 2237627"/>
              <a:gd name="connsiteX119" fmla="*/ 1398481 w 12192000"/>
              <a:gd name="connsiteY119" fmla="*/ 2237074 h 2237627"/>
              <a:gd name="connsiteX120" fmla="*/ 1370962 w 12192000"/>
              <a:gd name="connsiteY120" fmla="*/ 2237474 h 2237627"/>
              <a:gd name="connsiteX121" fmla="*/ 1356367 w 12192000"/>
              <a:gd name="connsiteY121" fmla="*/ 2235089 h 2237627"/>
              <a:gd name="connsiteX122" fmla="*/ 1279765 w 12192000"/>
              <a:gd name="connsiteY122" fmla="*/ 2229639 h 2237627"/>
              <a:gd name="connsiteX123" fmla="*/ 1195347 w 12192000"/>
              <a:gd name="connsiteY123" fmla="*/ 2212354 h 2237627"/>
              <a:gd name="connsiteX124" fmla="*/ 970251 w 12192000"/>
              <a:gd name="connsiteY124" fmla="*/ 2221029 h 2237627"/>
              <a:gd name="connsiteX125" fmla="*/ 812914 w 12192000"/>
              <a:gd name="connsiteY125" fmla="*/ 2210095 h 2237627"/>
              <a:gd name="connsiteX126" fmla="*/ 776382 w 12192000"/>
              <a:gd name="connsiteY126" fmla="*/ 2204512 h 2237627"/>
              <a:gd name="connsiteX127" fmla="*/ 597225 w 12192000"/>
              <a:gd name="connsiteY127" fmla="*/ 2180999 h 2237627"/>
              <a:gd name="connsiteX128" fmla="*/ 520671 w 12192000"/>
              <a:gd name="connsiteY128" fmla="*/ 2180980 h 2237627"/>
              <a:gd name="connsiteX129" fmla="*/ 515024 w 12192000"/>
              <a:gd name="connsiteY129" fmla="*/ 2179258 h 2237627"/>
              <a:gd name="connsiteX130" fmla="*/ 413835 w 12192000"/>
              <a:gd name="connsiteY130" fmla="*/ 2156783 h 2237627"/>
              <a:gd name="connsiteX131" fmla="*/ 376513 w 12192000"/>
              <a:gd name="connsiteY131" fmla="*/ 2154014 h 2237627"/>
              <a:gd name="connsiteX132" fmla="*/ 273386 w 12192000"/>
              <a:gd name="connsiteY132" fmla="*/ 2142551 h 2237627"/>
              <a:gd name="connsiteX133" fmla="*/ 77641 w 12192000"/>
              <a:gd name="connsiteY133" fmla="*/ 2126835 h 2237627"/>
              <a:gd name="connsiteX134" fmla="*/ 37645 w 12192000"/>
              <a:gd name="connsiteY134" fmla="*/ 2115401 h 2237627"/>
              <a:gd name="connsiteX135" fmla="*/ 4572 w 12192000"/>
              <a:gd name="connsiteY135" fmla="*/ 2111091 h 2237627"/>
              <a:gd name="connsiteX136" fmla="*/ 0 w 12192000"/>
              <a:gd name="connsiteY136" fmla="*/ 2110468 h 2237627"/>
              <a:gd name="connsiteX137" fmla="*/ 0 w 12192000"/>
              <a:gd name="connsiteY137" fmla="*/ 0 h 2237627"/>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750383 w 12192000"/>
              <a:gd name="connsiteY33" fmla="*/ 1097387 h 2240205"/>
              <a:gd name="connsiteX34" fmla="*/ 8665605 w 12192000"/>
              <a:gd name="connsiteY34" fmla="*/ 1110791 h 2240205"/>
              <a:gd name="connsiteX35" fmla="*/ 8584946 w 12192000"/>
              <a:gd name="connsiteY35" fmla="*/ 1135226 h 2240205"/>
              <a:gd name="connsiteX36" fmla="*/ 8419755 w 12192000"/>
              <a:gd name="connsiteY36" fmla="*/ 1216260 h 2240205"/>
              <a:gd name="connsiteX37" fmla="*/ 8411626 w 12192000"/>
              <a:gd name="connsiteY37" fmla="*/ 1214397 h 2240205"/>
              <a:gd name="connsiteX38" fmla="*/ 8363469 w 12192000"/>
              <a:gd name="connsiteY38" fmla="*/ 1246658 h 2240205"/>
              <a:gd name="connsiteX39" fmla="*/ 8275497 w 12192000"/>
              <a:gd name="connsiteY39" fmla="*/ 1264396 h 2240205"/>
              <a:gd name="connsiteX40" fmla="*/ 8074238 w 12192000"/>
              <a:gd name="connsiteY40" fmla="*/ 1301895 h 2240205"/>
              <a:gd name="connsiteX41" fmla="*/ 7942099 w 12192000"/>
              <a:gd name="connsiteY41" fmla="*/ 1336332 h 2240205"/>
              <a:gd name="connsiteX42" fmla="*/ 7902328 w 12192000"/>
              <a:gd name="connsiteY42" fmla="*/ 1345865 h 2240205"/>
              <a:gd name="connsiteX43" fmla="*/ 7840612 w 12192000"/>
              <a:gd name="connsiteY43" fmla="*/ 1369373 h 2240205"/>
              <a:gd name="connsiteX44" fmla="*/ 7786819 w 12192000"/>
              <a:gd name="connsiteY44" fmla="*/ 1378970 h 2240205"/>
              <a:gd name="connsiteX45" fmla="*/ 7548172 w 12192000"/>
              <a:gd name="connsiteY45" fmla="*/ 1417460 h 2240205"/>
              <a:gd name="connsiteX46" fmla="*/ 7483437 w 12192000"/>
              <a:gd name="connsiteY46" fmla="*/ 1478152 h 2240205"/>
              <a:gd name="connsiteX47" fmla="*/ 7377870 w 12192000"/>
              <a:gd name="connsiteY47" fmla="*/ 1523319 h 2240205"/>
              <a:gd name="connsiteX48" fmla="*/ 7230737 w 12192000"/>
              <a:gd name="connsiteY48" fmla="*/ 1562633 h 2240205"/>
              <a:gd name="connsiteX49" fmla="*/ 7224458 w 12192000"/>
              <a:gd name="connsiteY49" fmla="*/ 1573008 h 2240205"/>
              <a:gd name="connsiteX50" fmla="*/ 7183121 w 12192000"/>
              <a:gd name="connsiteY50" fmla="*/ 1595162 h 2240205"/>
              <a:gd name="connsiteX51" fmla="*/ 7164601 w 12192000"/>
              <a:gd name="connsiteY51" fmla="*/ 1606490 h 2240205"/>
              <a:gd name="connsiteX52" fmla="*/ 6900177 w 12192000"/>
              <a:gd name="connsiteY52" fmla="*/ 1636016 h 2240205"/>
              <a:gd name="connsiteX53" fmla="*/ 6795372 w 12192000"/>
              <a:gd name="connsiteY53" fmla="*/ 1644845 h 2240205"/>
              <a:gd name="connsiteX54" fmla="*/ 6692251 w 12192000"/>
              <a:gd name="connsiteY54" fmla="*/ 1656357 h 2240205"/>
              <a:gd name="connsiteX55" fmla="*/ 6655235 w 12192000"/>
              <a:gd name="connsiteY55" fmla="*/ 1661869 h 2240205"/>
              <a:gd name="connsiteX56" fmla="*/ 6554894 w 12192000"/>
              <a:gd name="connsiteY56" fmla="*/ 1664428 h 2240205"/>
              <a:gd name="connsiteX57" fmla="*/ 6516595 w 12192000"/>
              <a:gd name="connsiteY57" fmla="*/ 1667475 h 2240205"/>
              <a:gd name="connsiteX58" fmla="*/ 6508541 w 12192000"/>
              <a:gd name="connsiteY58" fmla="*/ 1668757 h 2240205"/>
              <a:gd name="connsiteX59" fmla="*/ 6471012 w 12192000"/>
              <a:gd name="connsiteY59" fmla="*/ 1678604 h 2240205"/>
              <a:gd name="connsiteX60" fmla="*/ 6364035 w 12192000"/>
              <a:gd name="connsiteY60" fmla="*/ 1667683 h 2240205"/>
              <a:gd name="connsiteX61" fmla="*/ 6280959 w 12192000"/>
              <a:gd name="connsiteY61" fmla="*/ 1689329 h 2240205"/>
              <a:gd name="connsiteX62" fmla="*/ 6243319 w 12192000"/>
              <a:gd name="connsiteY62" fmla="*/ 1695560 h 2240205"/>
              <a:gd name="connsiteX63" fmla="*/ 6098321 w 12192000"/>
              <a:gd name="connsiteY63" fmla="*/ 1721646 h 2240205"/>
              <a:gd name="connsiteX64" fmla="*/ 5880652 w 12192000"/>
              <a:gd name="connsiteY64" fmla="*/ 1779643 h 2240205"/>
              <a:gd name="connsiteX65" fmla="*/ 5785959 w 12192000"/>
              <a:gd name="connsiteY65" fmla="*/ 1775307 h 2240205"/>
              <a:gd name="connsiteX66" fmla="*/ 5643534 w 12192000"/>
              <a:gd name="connsiteY66" fmla="*/ 1802919 h 2240205"/>
              <a:gd name="connsiteX67" fmla="*/ 5518799 w 12192000"/>
              <a:gd name="connsiteY67" fmla="*/ 1818312 h 2240205"/>
              <a:gd name="connsiteX68" fmla="*/ 5505014 w 12192000"/>
              <a:gd name="connsiteY68" fmla="*/ 1819259 h 2240205"/>
              <a:gd name="connsiteX69" fmla="*/ 5453307 w 12192000"/>
              <a:gd name="connsiteY69" fmla="*/ 1815450 h 2240205"/>
              <a:gd name="connsiteX70" fmla="*/ 5221533 w 12192000"/>
              <a:gd name="connsiteY70" fmla="*/ 1846950 h 2240205"/>
              <a:gd name="connsiteX71" fmla="*/ 5149802 w 12192000"/>
              <a:gd name="connsiteY71" fmla="*/ 1844846 h 2240205"/>
              <a:gd name="connsiteX72" fmla="*/ 5114927 w 12192000"/>
              <a:gd name="connsiteY72" fmla="*/ 1847827 h 2240205"/>
              <a:gd name="connsiteX73" fmla="*/ 5108970 w 12192000"/>
              <a:gd name="connsiteY73" fmla="*/ 1847935 h 2240205"/>
              <a:gd name="connsiteX74" fmla="*/ 5067961 w 12192000"/>
              <a:gd name="connsiteY74" fmla="*/ 1845917 h 2240205"/>
              <a:gd name="connsiteX75" fmla="*/ 5007075 w 12192000"/>
              <a:gd name="connsiteY75" fmla="*/ 1838626 h 2240205"/>
              <a:gd name="connsiteX76" fmla="*/ 4944087 w 12192000"/>
              <a:gd name="connsiteY76" fmla="*/ 1823332 h 2240205"/>
              <a:gd name="connsiteX77" fmla="*/ 4907662 w 12192000"/>
              <a:gd name="connsiteY77" fmla="*/ 1816900 h 2240205"/>
              <a:gd name="connsiteX78" fmla="*/ 4882386 w 12192000"/>
              <a:gd name="connsiteY78" fmla="*/ 1809844 h 2240205"/>
              <a:gd name="connsiteX79" fmla="*/ 4811440 w 12192000"/>
              <a:gd name="connsiteY79" fmla="*/ 1804655 h 2240205"/>
              <a:gd name="connsiteX80" fmla="*/ 4691075 w 12192000"/>
              <a:gd name="connsiteY80" fmla="*/ 1801389 h 2240205"/>
              <a:gd name="connsiteX81" fmla="*/ 4640313 w 12192000"/>
              <a:gd name="connsiteY81" fmla="*/ 1784307 h 2240205"/>
              <a:gd name="connsiteX82" fmla="*/ 4536503 w 12192000"/>
              <a:gd name="connsiteY82" fmla="*/ 1785334 h 2240205"/>
              <a:gd name="connsiteX83" fmla="*/ 4513724 w 12192000"/>
              <a:gd name="connsiteY83" fmla="*/ 1791996 h 2240205"/>
              <a:gd name="connsiteX84" fmla="*/ 4459810 w 12192000"/>
              <a:gd name="connsiteY84" fmla="*/ 1797886 h 2240205"/>
              <a:gd name="connsiteX85" fmla="*/ 4379064 w 12192000"/>
              <a:gd name="connsiteY85" fmla="*/ 1817177 h 2240205"/>
              <a:gd name="connsiteX86" fmla="*/ 4290981 w 12192000"/>
              <a:gd name="connsiteY86" fmla="*/ 1839677 h 2240205"/>
              <a:gd name="connsiteX87" fmla="*/ 4238372 w 12192000"/>
              <a:gd name="connsiteY87" fmla="*/ 1851480 h 2240205"/>
              <a:gd name="connsiteX88" fmla="*/ 4232517 w 12192000"/>
              <a:gd name="connsiteY88" fmla="*/ 1852567 h 2240205"/>
              <a:gd name="connsiteX89" fmla="*/ 4191732 w 12192000"/>
              <a:gd name="connsiteY89" fmla="*/ 1857328 h 2240205"/>
              <a:gd name="connsiteX90" fmla="*/ 4065532 w 12192000"/>
              <a:gd name="connsiteY90" fmla="*/ 1855477 h 2240205"/>
              <a:gd name="connsiteX91" fmla="*/ 4028460 w 12192000"/>
              <a:gd name="connsiteY91" fmla="*/ 1855137 h 2240205"/>
              <a:gd name="connsiteX92" fmla="*/ 4002267 w 12192000"/>
              <a:gd name="connsiteY92" fmla="*/ 1852352 h 2240205"/>
              <a:gd name="connsiteX93" fmla="*/ 3931396 w 12192000"/>
              <a:gd name="connsiteY93" fmla="*/ 1858915 h 2240205"/>
              <a:gd name="connsiteX94" fmla="*/ 3812162 w 12192000"/>
              <a:gd name="connsiteY94" fmla="*/ 1875501 h 2240205"/>
              <a:gd name="connsiteX95" fmla="*/ 3758105 w 12192000"/>
              <a:gd name="connsiteY95" fmla="*/ 1871856 h 2240205"/>
              <a:gd name="connsiteX96" fmla="*/ 3567259 w 12192000"/>
              <a:gd name="connsiteY96" fmla="*/ 1893482 h 2240205"/>
              <a:gd name="connsiteX97" fmla="*/ 3405770 w 12192000"/>
              <a:gd name="connsiteY97" fmla="*/ 1904591 h 2240205"/>
              <a:gd name="connsiteX98" fmla="*/ 3280097 w 12192000"/>
              <a:gd name="connsiteY98" fmla="*/ 1919610 h 2240205"/>
              <a:gd name="connsiteX99" fmla="*/ 3009910 w 12192000"/>
              <a:gd name="connsiteY99" fmla="*/ 1957866 h 2240205"/>
              <a:gd name="connsiteX100" fmla="*/ 2995934 w 12192000"/>
              <a:gd name="connsiteY100" fmla="*/ 1967085 h 2240205"/>
              <a:gd name="connsiteX101" fmla="*/ 2942858 w 12192000"/>
              <a:gd name="connsiteY101" fmla="*/ 1981367 h 2240205"/>
              <a:gd name="connsiteX102" fmla="*/ 2875436 w 12192000"/>
              <a:gd name="connsiteY102" fmla="*/ 1996977 h 2240205"/>
              <a:gd name="connsiteX103" fmla="*/ 2874892 w 12192000"/>
              <a:gd name="connsiteY103" fmla="*/ 1996085 h 2240205"/>
              <a:gd name="connsiteX104" fmla="*/ 2843662 w 12192000"/>
              <a:gd name="connsiteY104" fmla="*/ 1992498 h 2240205"/>
              <a:gd name="connsiteX105" fmla="*/ 2718916 w 12192000"/>
              <a:gd name="connsiteY105" fmla="*/ 1990867 h 2240205"/>
              <a:gd name="connsiteX106" fmla="*/ 2713522 w 12192000"/>
              <a:gd name="connsiteY106" fmla="*/ 1990173 h 2240205"/>
              <a:gd name="connsiteX107" fmla="*/ 2476147 w 12192000"/>
              <a:gd name="connsiteY107" fmla="*/ 1998305 h 2240205"/>
              <a:gd name="connsiteX108" fmla="*/ 2373568 w 12192000"/>
              <a:gd name="connsiteY108" fmla="*/ 2003219 h 2240205"/>
              <a:gd name="connsiteX109" fmla="*/ 2287219 w 12192000"/>
              <a:gd name="connsiteY109" fmla="*/ 1998750 h 2240205"/>
              <a:gd name="connsiteX110" fmla="*/ 2243069 w 12192000"/>
              <a:gd name="connsiteY110" fmla="*/ 2005321 h 2240205"/>
              <a:gd name="connsiteX111" fmla="*/ 2164831 w 12192000"/>
              <a:gd name="connsiteY111" fmla="*/ 2010143 h 2240205"/>
              <a:gd name="connsiteX112" fmla="*/ 2085228 w 12192000"/>
              <a:gd name="connsiteY112" fmla="*/ 2046431 h 2240205"/>
              <a:gd name="connsiteX113" fmla="*/ 2058061 w 12192000"/>
              <a:gd name="connsiteY113" fmla="*/ 2047942 h 2240205"/>
              <a:gd name="connsiteX114" fmla="*/ 2042244 w 12192000"/>
              <a:gd name="connsiteY114" fmla="*/ 2055560 h 2240205"/>
              <a:gd name="connsiteX115" fmla="*/ 1877728 w 12192000"/>
              <a:gd name="connsiteY115" fmla="*/ 2101004 h 2240205"/>
              <a:gd name="connsiteX116" fmla="*/ 1759056 w 12192000"/>
              <a:gd name="connsiteY116" fmla="*/ 2125608 h 2240205"/>
              <a:gd name="connsiteX117" fmla="*/ 1637948 w 12192000"/>
              <a:gd name="connsiteY117" fmla="*/ 2172597 h 2240205"/>
              <a:gd name="connsiteX118" fmla="*/ 1434549 w 12192000"/>
              <a:gd name="connsiteY118" fmla="*/ 2234522 h 2240205"/>
              <a:gd name="connsiteX119" fmla="*/ 1370962 w 12192000"/>
              <a:gd name="connsiteY119" fmla="*/ 2237474 h 2240205"/>
              <a:gd name="connsiteX120" fmla="*/ 1356367 w 12192000"/>
              <a:gd name="connsiteY120" fmla="*/ 2235089 h 2240205"/>
              <a:gd name="connsiteX121" fmla="*/ 1279765 w 12192000"/>
              <a:gd name="connsiteY121" fmla="*/ 2229639 h 2240205"/>
              <a:gd name="connsiteX122" fmla="*/ 1195347 w 12192000"/>
              <a:gd name="connsiteY122" fmla="*/ 2212354 h 2240205"/>
              <a:gd name="connsiteX123" fmla="*/ 970251 w 12192000"/>
              <a:gd name="connsiteY123" fmla="*/ 2221029 h 2240205"/>
              <a:gd name="connsiteX124" fmla="*/ 812914 w 12192000"/>
              <a:gd name="connsiteY124" fmla="*/ 2210095 h 2240205"/>
              <a:gd name="connsiteX125" fmla="*/ 776382 w 12192000"/>
              <a:gd name="connsiteY125" fmla="*/ 2204512 h 2240205"/>
              <a:gd name="connsiteX126" fmla="*/ 597225 w 12192000"/>
              <a:gd name="connsiteY126" fmla="*/ 2180999 h 2240205"/>
              <a:gd name="connsiteX127" fmla="*/ 520671 w 12192000"/>
              <a:gd name="connsiteY127" fmla="*/ 2180980 h 2240205"/>
              <a:gd name="connsiteX128" fmla="*/ 515024 w 12192000"/>
              <a:gd name="connsiteY128" fmla="*/ 2179258 h 2240205"/>
              <a:gd name="connsiteX129" fmla="*/ 413835 w 12192000"/>
              <a:gd name="connsiteY129" fmla="*/ 2156783 h 2240205"/>
              <a:gd name="connsiteX130" fmla="*/ 376513 w 12192000"/>
              <a:gd name="connsiteY130" fmla="*/ 2154014 h 2240205"/>
              <a:gd name="connsiteX131" fmla="*/ 273386 w 12192000"/>
              <a:gd name="connsiteY131" fmla="*/ 2142551 h 2240205"/>
              <a:gd name="connsiteX132" fmla="*/ 77641 w 12192000"/>
              <a:gd name="connsiteY132" fmla="*/ 2126835 h 2240205"/>
              <a:gd name="connsiteX133" fmla="*/ 37645 w 12192000"/>
              <a:gd name="connsiteY133" fmla="*/ 2115401 h 2240205"/>
              <a:gd name="connsiteX134" fmla="*/ 4572 w 12192000"/>
              <a:gd name="connsiteY134" fmla="*/ 2111091 h 2240205"/>
              <a:gd name="connsiteX135" fmla="*/ 0 w 12192000"/>
              <a:gd name="connsiteY135" fmla="*/ 2110468 h 2240205"/>
              <a:gd name="connsiteX136" fmla="*/ 0 w 12192000"/>
              <a:gd name="connsiteY13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750383 w 12192000"/>
              <a:gd name="connsiteY33" fmla="*/ 1097387 h 2240205"/>
              <a:gd name="connsiteX34" fmla="*/ 8665605 w 12192000"/>
              <a:gd name="connsiteY34" fmla="*/ 1110791 h 2240205"/>
              <a:gd name="connsiteX35" fmla="*/ 8584946 w 12192000"/>
              <a:gd name="connsiteY35" fmla="*/ 1135226 h 2240205"/>
              <a:gd name="connsiteX36" fmla="*/ 8419755 w 12192000"/>
              <a:gd name="connsiteY36" fmla="*/ 1216260 h 2240205"/>
              <a:gd name="connsiteX37" fmla="*/ 8411626 w 12192000"/>
              <a:gd name="connsiteY37" fmla="*/ 1214397 h 2240205"/>
              <a:gd name="connsiteX38" fmla="*/ 8363469 w 12192000"/>
              <a:gd name="connsiteY38" fmla="*/ 1246658 h 2240205"/>
              <a:gd name="connsiteX39" fmla="*/ 8275497 w 12192000"/>
              <a:gd name="connsiteY39" fmla="*/ 1264396 h 2240205"/>
              <a:gd name="connsiteX40" fmla="*/ 8074238 w 12192000"/>
              <a:gd name="connsiteY40" fmla="*/ 1301895 h 2240205"/>
              <a:gd name="connsiteX41" fmla="*/ 7942099 w 12192000"/>
              <a:gd name="connsiteY41" fmla="*/ 1336332 h 2240205"/>
              <a:gd name="connsiteX42" fmla="*/ 7902328 w 12192000"/>
              <a:gd name="connsiteY42" fmla="*/ 1345865 h 2240205"/>
              <a:gd name="connsiteX43" fmla="*/ 7840612 w 12192000"/>
              <a:gd name="connsiteY43" fmla="*/ 1369373 h 2240205"/>
              <a:gd name="connsiteX44" fmla="*/ 7786819 w 12192000"/>
              <a:gd name="connsiteY44" fmla="*/ 1378970 h 2240205"/>
              <a:gd name="connsiteX45" fmla="*/ 7548172 w 12192000"/>
              <a:gd name="connsiteY45" fmla="*/ 1417460 h 2240205"/>
              <a:gd name="connsiteX46" fmla="*/ 7483437 w 12192000"/>
              <a:gd name="connsiteY46" fmla="*/ 1478152 h 2240205"/>
              <a:gd name="connsiteX47" fmla="*/ 7377870 w 12192000"/>
              <a:gd name="connsiteY47" fmla="*/ 1523319 h 2240205"/>
              <a:gd name="connsiteX48" fmla="*/ 7230737 w 12192000"/>
              <a:gd name="connsiteY48" fmla="*/ 1562633 h 2240205"/>
              <a:gd name="connsiteX49" fmla="*/ 7224458 w 12192000"/>
              <a:gd name="connsiteY49" fmla="*/ 1573008 h 2240205"/>
              <a:gd name="connsiteX50" fmla="*/ 7183121 w 12192000"/>
              <a:gd name="connsiteY50" fmla="*/ 1595162 h 2240205"/>
              <a:gd name="connsiteX51" fmla="*/ 7164601 w 12192000"/>
              <a:gd name="connsiteY51" fmla="*/ 1606490 h 2240205"/>
              <a:gd name="connsiteX52" fmla="*/ 6900177 w 12192000"/>
              <a:gd name="connsiteY52" fmla="*/ 1636016 h 2240205"/>
              <a:gd name="connsiteX53" fmla="*/ 6795372 w 12192000"/>
              <a:gd name="connsiteY53" fmla="*/ 1644845 h 2240205"/>
              <a:gd name="connsiteX54" fmla="*/ 6692251 w 12192000"/>
              <a:gd name="connsiteY54" fmla="*/ 1656357 h 2240205"/>
              <a:gd name="connsiteX55" fmla="*/ 6655235 w 12192000"/>
              <a:gd name="connsiteY55" fmla="*/ 1661869 h 2240205"/>
              <a:gd name="connsiteX56" fmla="*/ 6554894 w 12192000"/>
              <a:gd name="connsiteY56" fmla="*/ 1664428 h 2240205"/>
              <a:gd name="connsiteX57" fmla="*/ 6516595 w 12192000"/>
              <a:gd name="connsiteY57" fmla="*/ 1667475 h 2240205"/>
              <a:gd name="connsiteX58" fmla="*/ 6508541 w 12192000"/>
              <a:gd name="connsiteY58" fmla="*/ 1668757 h 2240205"/>
              <a:gd name="connsiteX59" fmla="*/ 6471012 w 12192000"/>
              <a:gd name="connsiteY59" fmla="*/ 1678604 h 2240205"/>
              <a:gd name="connsiteX60" fmla="*/ 6364035 w 12192000"/>
              <a:gd name="connsiteY60" fmla="*/ 1667683 h 2240205"/>
              <a:gd name="connsiteX61" fmla="*/ 6243319 w 12192000"/>
              <a:gd name="connsiteY61" fmla="*/ 1695560 h 2240205"/>
              <a:gd name="connsiteX62" fmla="*/ 6098321 w 12192000"/>
              <a:gd name="connsiteY62" fmla="*/ 1721646 h 2240205"/>
              <a:gd name="connsiteX63" fmla="*/ 5880652 w 12192000"/>
              <a:gd name="connsiteY63" fmla="*/ 1779643 h 2240205"/>
              <a:gd name="connsiteX64" fmla="*/ 5785959 w 12192000"/>
              <a:gd name="connsiteY64" fmla="*/ 1775307 h 2240205"/>
              <a:gd name="connsiteX65" fmla="*/ 5643534 w 12192000"/>
              <a:gd name="connsiteY65" fmla="*/ 1802919 h 2240205"/>
              <a:gd name="connsiteX66" fmla="*/ 5518799 w 12192000"/>
              <a:gd name="connsiteY66" fmla="*/ 1818312 h 2240205"/>
              <a:gd name="connsiteX67" fmla="*/ 5505014 w 12192000"/>
              <a:gd name="connsiteY67" fmla="*/ 1819259 h 2240205"/>
              <a:gd name="connsiteX68" fmla="*/ 5453307 w 12192000"/>
              <a:gd name="connsiteY68" fmla="*/ 1815450 h 2240205"/>
              <a:gd name="connsiteX69" fmla="*/ 5221533 w 12192000"/>
              <a:gd name="connsiteY69" fmla="*/ 1846950 h 2240205"/>
              <a:gd name="connsiteX70" fmla="*/ 5149802 w 12192000"/>
              <a:gd name="connsiteY70" fmla="*/ 1844846 h 2240205"/>
              <a:gd name="connsiteX71" fmla="*/ 5114927 w 12192000"/>
              <a:gd name="connsiteY71" fmla="*/ 1847827 h 2240205"/>
              <a:gd name="connsiteX72" fmla="*/ 5108970 w 12192000"/>
              <a:gd name="connsiteY72" fmla="*/ 1847935 h 2240205"/>
              <a:gd name="connsiteX73" fmla="*/ 5067961 w 12192000"/>
              <a:gd name="connsiteY73" fmla="*/ 1845917 h 2240205"/>
              <a:gd name="connsiteX74" fmla="*/ 5007075 w 12192000"/>
              <a:gd name="connsiteY74" fmla="*/ 1838626 h 2240205"/>
              <a:gd name="connsiteX75" fmla="*/ 4944087 w 12192000"/>
              <a:gd name="connsiteY75" fmla="*/ 1823332 h 2240205"/>
              <a:gd name="connsiteX76" fmla="*/ 4907662 w 12192000"/>
              <a:gd name="connsiteY76" fmla="*/ 1816900 h 2240205"/>
              <a:gd name="connsiteX77" fmla="*/ 4882386 w 12192000"/>
              <a:gd name="connsiteY77" fmla="*/ 1809844 h 2240205"/>
              <a:gd name="connsiteX78" fmla="*/ 4811440 w 12192000"/>
              <a:gd name="connsiteY78" fmla="*/ 1804655 h 2240205"/>
              <a:gd name="connsiteX79" fmla="*/ 4691075 w 12192000"/>
              <a:gd name="connsiteY79" fmla="*/ 1801389 h 2240205"/>
              <a:gd name="connsiteX80" fmla="*/ 4640313 w 12192000"/>
              <a:gd name="connsiteY80" fmla="*/ 1784307 h 2240205"/>
              <a:gd name="connsiteX81" fmla="*/ 4536503 w 12192000"/>
              <a:gd name="connsiteY81" fmla="*/ 1785334 h 2240205"/>
              <a:gd name="connsiteX82" fmla="*/ 4513724 w 12192000"/>
              <a:gd name="connsiteY82" fmla="*/ 1791996 h 2240205"/>
              <a:gd name="connsiteX83" fmla="*/ 4459810 w 12192000"/>
              <a:gd name="connsiteY83" fmla="*/ 1797886 h 2240205"/>
              <a:gd name="connsiteX84" fmla="*/ 4379064 w 12192000"/>
              <a:gd name="connsiteY84" fmla="*/ 1817177 h 2240205"/>
              <a:gd name="connsiteX85" fmla="*/ 4290981 w 12192000"/>
              <a:gd name="connsiteY85" fmla="*/ 1839677 h 2240205"/>
              <a:gd name="connsiteX86" fmla="*/ 4238372 w 12192000"/>
              <a:gd name="connsiteY86" fmla="*/ 1851480 h 2240205"/>
              <a:gd name="connsiteX87" fmla="*/ 4232517 w 12192000"/>
              <a:gd name="connsiteY87" fmla="*/ 1852567 h 2240205"/>
              <a:gd name="connsiteX88" fmla="*/ 4191732 w 12192000"/>
              <a:gd name="connsiteY88" fmla="*/ 1857328 h 2240205"/>
              <a:gd name="connsiteX89" fmla="*/ 4065532 w 12192000"/>
              <a:gd name="connsiteY89" fmla="*/ 1855477 h 2240205"/>
              <a:gd name="connsiteX90" fmla="*/ 4028460 w 12192000"/>
              <a:gd name="connsiteY90" fmla="*/ 1855137 h 2240205"/>
              <a:gd name="connsiteX91" fmla="*/ 4002267 w 12192000"/>
              <a:gd name="connsiteY91" fmla="*/ 1852352 h 2240205"/>
              <a:gd name="connsiteX92" fmla="*/ 3931396 w 12192000"/>
              <a:gd name="connsiteY92" fmla="*/ 1858915 h 2240205"/>
              <a:gd name="connsiteX93" fmla="*/ 3812162 w 12192000"/>
              <a:gd name="connsiteY93" fmla="*/ 1875501 h 2240205"/>
              <a:gd name="connsiteX94" fmla="*/ 3758105 w 12192000"/>
              <a:gd name="connsiteY94" fmla="*/ 1871856 h 2240205"/>
              <a:gd name="connsiteX95" fmla="*/ 3567259 w 12192000"/>
              <a:gd name="connsiteY95" fmla="*/ 1893482 h 2240205"/>
              <a:gd name="connsiteX96" fmla="*/ 3405770 w 12192000"/>
              <a:gd name="connsiteY96" fmla="*/ 1904591 h 2240205"/>
              <a:gd name="connsiteX97" fmla="*/ 3280097 w 12192000"/>
              <a:gd name="connsiteY97" fmla="*/ 1919610 h 2240205"/>
              <a:gd name="connsiteX98" fmla="*/ 3009910 w 12192000"/>
              <a:gd name="connsiteY98" fmla="*/ 1957866 h 2240205"/>
              <a:gd name="connsiteX99" fmla="*/ 2995934 w 12192000"/>
              <a:gd name="connsiteY99" fmla="*/ 1967085 h 2240205"/>
              <a:gd name="connsiteX100" fmla="*/ 2942858 w 12192000"/>
              <a:gd name="connsiteY100" fmla="*/ 1981367 h 2240205"/>
              <a:gd name="connsiteX101" fmla="*/ 2875436 w 12192000"/>
              <a:gd name="connsiteY101" fmla="*/ 1996977 h 2240205"/>
              <a:gd name="connsiteX102" fmla="*/ 2874892 w 12192000"/>
              <a:gd name="connsiteY102" fmla="*/ 1996085 h 2240205"/>
              <a:gd name="connsiteX103" fmla="*/ 2843662 w 12192000"/>
              <a:gd name="connsiteY103" fmla="*/ 1992498 h 2240205"/>
              <a:gd name="connsiteX104" fmla="*/ 2718916 w 12192000"/>
              <a:gd name="connsiteY104" fmla="*/ 1990867 h 2240205"/>
              <a:gd name="connsiteX105" fmla="*/ 2713522 w 12192000"/>
              <a:gd name="connsiteY105" fmla="*/ 1990173 h 2240205"/>
              <a:gd name="connsiteX106" fmla="*/ 2476147 w 12192000"/>
              <a:gd name="connsiteY106" fmla="*/ 1998305 h 2240205"/>
              <a:gd name="connsiteX107" fmla="*/ 2373568 w 12192000"/>
              <a:gd name="connsiteY107" fmla="*/ 2003219 h 2240205"/>
              <a:gd name="connsiteX108" fmla="*/ 2287219 w 12192000"/>
              <a:gd name="connsiteY108" fmla="*/ 1998750 h 2240205"/>
              <a:gd name="connsiteX109" fmla="*/ 2243069 w 12192000"/>
              <a:gd name="connsiteY109" fmla="*/ 2005321 h 2240205"/>
              <a:gd name="connsiteX110" fmla="*/ 2164831 w 12192000"/>
              <a:gd name="connsiteY110" fmla="*/ 2010143 h 2240205"/>
              <a:gd name="connsiteX111" fmla="*/ 2085228 w 12192000"/>
              <a:gd name="connsiteY111" fmla="*/ 2046431 h 2240205"/>
              <a:gd name="connsiteX112" fmla="*/ 2058061 w 12192000"/>
              <a:gd name="connsiteY112" fmla="*/ 2047942 h 2240205"/>
              <a:gd name="connsiteX113" fmla="*/ 2042244 w 12192000"/>
              <a:gd name="connsiteY113" fmla="*/ 2055560 h 2240205"/>
              <a:gd name="connsiteX114" fmla="*/ 1877728 w 12192000"/>
              <a:gd name="connsiteY114" fmla="*/ 2101004 h 2240205"/>
              <a:gd name="connsiteX115" fmla="*/ 1759056 w 12192000"/>
              <a:gd name="connsiteY115" fmla="*/ 2125608 h 2240205"/>
              <a:gd name="connsiteX116" fmla="*/ 1637948 w 12192000"/>
              <a:gd name="connsiteY116" fmla="*/ 2172597 h 2240205"/>
              <a:gd name="connsiteX117" fmla="*/ 1434549 w 12192000"/>
              <a:gd name="connsiteY117" fmla="*/ 2234522 h 2240205"/>
              <a:gd name="connsiteX118" fmla="*/ 1370962 w 12192000"/>
              <a:gd name="connsiteY118" fmla="*/ 2237474 h 2240205"/>
              <a:gd name="connsiteX119" fmla="*/ 1356367 w 12192000"/>
              <a:gd name="connsiteY119" fmla="*/ 2235089 h 2240205"/>
              <a:gd name="connsiteX120" fmla="*/ 1279765 w 12192000"/>
              <a:gd name="connsiteY120" fmla="*/ 2229639 h 2240205"/>
              <a:gd name="connsiteX121" fmla="*/ 1195347 w 12192000"/>
              <a:gd name="connsiteY121" fmla="*/ 2212354 h 2240205"/>
              <a:gd name="connsiteX122" fmla="*/ 970251 w 12192000"/>
              <a:gd name="connsiteY122" fmla="*/ 2221029 h 2240205"/>
              <a:gd name="connsiteX123" fmla="*/ 812914 w 12192000"/>
              <a:gd name="connsiteY123" fmla="*/ 2210095 h 2240205"/>
              <a:gd name="connsiteX124" fmla="*/ 776382 w 12192000"/>
              <a:gd name="connsiteY124" fmla="*/ 2204512 h 2240205"/>
              <a:gd name="connsiteX125" fmla="*/ 597225 w 12192000"/>
              <a:gd name="connsiteY125" fmla="*/ 2180999 h 2240205"/>
              <a:gd name="connsiteX126" fmla="*/ 520671 w 12192000"/>
              <a:gd name="connsiteY126" fmla="*/ 2180980 h 2240205"/>
              <a:gd name="connsiteX127" fmla="*/ 515024 w 12192000"/>
              <a:gd name="connsiteY127" fmla="*/ 2179258 h 2240205"/>
              <a:gd name="connsiteX128" fmla="*/ 413835 w 12192000"/>
              <a:gd name="connsiteY128" fmla="*/ 2156783 h 2240205"/>
              <a:gd name="connsiteX129" fmla="*/ 376513 w 12192000"/>
              <a:gd name="connsiteY129" fmla="*/ 2154014 h 2240205"/>
              <a:gd name="connsiteX130" fmla="*/ 273386 w 12192000"/>
              <a:gd name="connsiteY130" fmla="*/ 2142551 h 2240205"/>
              <a:gd name="connsiteX131" fmla="*/ 77641 w 12192000"/>
              <a:gd name="connsiteY131" fmla="*/ 2126835 h 2240205"/>
              <a:gd name="connsiteX132" fmla="*/ 37645 w 12192000"/>
              <a:gd name="connsiteY132" fmla="*/ 2115401 h 2240205"/>
              <a:gd name="connsiteX133" fmla="*/ 4572 w 12192000"/>
              <a:gd name="connsiteY133" fmla="*/ 2111091 h 2240205"/>
              <a:gd name="connsiteX134" fmla="*/ 0 w 12192000"/>
              <a:gd name="connsiteY134" fmla="*/ 2110468 h 2240205"/>
              <a:gd name="connsiteX135" fmla="*/ 0 w 12192000"/>
              <a:gd name="connsiteY13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42099 w 12192000"/>
              <a:gd name="connsiteY40" fmla="*/ 1336332 h 2240205"/>
              <a:gd name="connsiteX41" fmla="*/ 7902328 w 12192000"/>
              <a:gd name="connsiteY41" fmla="*/ 1345865 h 2240205"/>
              <a:gd name="connsiteX42" fmla="*/ 7840612 w 12192000"/>
              <a:gd name="connsiteY42" fmla="*/ 1369373 h 2240205"/>
              <a:gd name="connsiteX43" fmla="*/ 7786819 w 12192000"/>
              <a:gd name="connsiteY43" fmla="*/ 1378970 h 2240205"/>
              <a:gd name="connsiteX44" fmla="*/ 7548172 w 12192000"/>
              <a:gd name="connsiteY44" fmla="*/ 1417460 h 2240205"/>
              <a:gd name="connsiteX45" fmla="*/ 7483437 w 12192000"/>
              <a:gd name="connsiteY45" fmla="*/ 1478152 h 2240205"/>
              <a:gd name="connsiteX46" fmla="*/ 7377870 w 12192000"/>
              <a:gd name="connsiteY46" fmla="*/ 1523319 h 2240205"/>
              <a:gd name="connsiteX47" fmla="*/ 7230737 w 12192000"/>
              <a:gd name="connsiteY47" fmla="*/ 1562633 h 2240205"/>
              <a:gd name="connsiteX48" fmla="*/ 7224458 w 12192000"/>
              <a:gd name="connsiteY48" fmla="*/ 1573008 h 2240205"/>
              <a:gd name="connsiteX49" fmla="*/ 7183121 w 12192000"/>
              <a:gd name="connsiteY49" fmla="*/ 1595162 h 2240205"/>
              <a:gd name="connsiteX50" fmla="*/ 7164601 w 12192000"/>
              <a:gd name="connsiteY50" fmla="*/ 1606490 h 2240205"/>
              <a:gd name="connsiteX51" fmla="*/ 6900177 w 12192000"/>
              <a:gd name="connsiteY51" fmla="*/ 1636016 h 2240205"/>
              <a:gd name="connsiteX52" fmla="*/ 6795372 w 12192000"/>
              <a:gd name="connsiteY52" fmla="*/ 1644845 h 2240205"/>
              <a:gd name="connsiteX53" fmla="*/ 6692251 w 12192000"/>
              <a:gd name="connsiteY53" fmla="*/ 1656357 h 2240205"/>
              <a:gd name="connsiteX54" fmla="*/ 6655235 w 12192000"/>
              <a:gd name="connsiteY54" fmla="*/ 1661869 h 2240205"/>
              <a:gd name="connsiteX55" fmla="*/ 6554894 w 12192000"/>
              <a:gd name="connsiteY55" fmla="*/ 1664428 h 2240205"/>
              <a:gd name="connsiteX56" fmla="*/ 6516595 w 12192000"/>
              <a:gd name="connsiteY56" fmla="*/ 1667475 h 2240205"/>
              <a:gd name="connsiteX57" fmla="*/ 6508541 w 12192000"/>
              <a:gd name="connsiteY57" fmla="*/ 1668757 h 2240205"/>
              <a:gd name="connsiteX58" fmla="*/ 6471012 w 12192000"/>
              <a:gd name="connsiteY58" fmla="*/ 1678604 h 2240205"/>
              <a:gd name="connsiteX59" fmla="*/ 6364035 w 12192000"/>
              <a:gd name="connsiteY59" fmla="*/ 1667683 h 2240205"/>
              <a:gd name="connsiteX60" fmla="*/ 6243319 w 12192000"/>
              <a:gd name="connsiteY60" fmla="*/ 1695560 h 2240205"/>
              <a:gd name="connsiteX61" fmla="*/ 6098321 w 12192000"/>
              <a:gd name="connsiteY61" fmla="*/ 1721646 h 2240205"/>
              <a:gd name="connsiteX62" fmla="*/ 5880652 w 12192000"/>
              <a:gd name="connsiteY62" fmla="*/ 1779643 h 2240205"/>
              <a:gd name="connsiteX63" fmla="*/ 5785959 w 12192000"/>
              <a:gd name="connsiteY63" fmla="*/ 1775307 h 2240205"/>
              <a:gd name="connsiteX64" fmla="*/ 5643534 w 12192000"/>
              <a:gd name="connsiteY64" fmla="*/ 1802919 h 2240205"/>
              <a:gd name="connsiteX65" fmla="*/ 5518799 w 12192000"/>
              <a:gd name="connsiteY65" fmla="*/ 1818312 h 2240205"/>
              <a:gd name="connsiteX66" fmla="*/ 5505014 w 12192000"/>
              <a:gd name="connsiteY66" fmla="*/ 1819259 h 2240205"/>
              <a:gd name="connsiteX67" fmla="*/ 5453307 w 12192000"/>
              <a:gd name="connsiteY67" fmla="*/ 1815450 h 2240205"/>
              <a:gd name="connsiteX68" fmla="*/ 5221533 w 12192000"/>
              <a:gd name="connsiteY68" fmla="*/ 1846950 h 2240205"/>
              <a:gd name="connsiteX69" fmla="*/ 5149802 w 12192000"/>
              <a:gd name="connsiteY69" fmla="*/ 1844846 h 2240205"/>
              <a:gd name="connsiteX70" fmla="*/ 5114927 w 12192000"/>
              <a:gd name="connsiteY70" fmla="*/ 1847827 h 2240205"/>
              <a:gd name="connsiteX71" fmla="*/ 5108970 w 12192000"/>
              <a:gd name="connsiteY71" fmla="*/ 1847935 h 2240205"/>
              <a:gd name="connsiteX72" fmla="*/ 5067961 w 12192000"/>
              <a:gd name="connsiteY72" fmla="*/ 1845917 h 2240205"/>
              <a:gd name="connsiteX73" fmla="*/ 5007075 w 12192000"/>
              <a:gd name="connsiteY73" fmla="*/ 1838626 h 2240205"/>
              <a:gd name="connsiteX74" fmla="*/ 4944087 w 12192000"/>
              <a:gd name="connsiteY74" fmla="*/ 1823332 h 2240205"/>
              <a:gd name="connsiteX75" fmla="*/ 4907662 w 12192000"/>
              <a:gd name="connsiteY75" fmla="*/ 1816900 h 2240205"/>
              <a:gd name="connsiteX76" fmla="*/ 4882386 w 12192000"/>
              <a:gd name="connsiteY76" fmla="*/ 1809844 h 2240205"/>
              <a:gd name="connsiteX77" fmla="*/ 4811440 w 12192000"/>
              <a:gd name="connsiteY77" fmla="*/ 1804655 h 2240205"/>
              <a:gd name="connsiteX78" fmla="*/ 4691075 w 12192000"/>
              <a:gd name="connsiteY78" fmla="*/ 1801389 h 2240205"/>
              <a:gd name="connsiteX79" fmla="*/ 4640313 w 12192000"/>
              <a:gd name="connsiteY79" fmla="*/ 1784307 h 2240205"/>
              <a:gd name="connsiteX80" fmla="*/ 4536503 w 12192000"/>
              <a:gd name="connsiteY80" fmla="*/ 1785334 h 2240205"/>
              <a:gd name="connsiteX81" fmla="*/ 4513724 w 12192000"/>
              <a:gd name="connsiteY81" fmla="*/ 1791996 h 2240205"/>
              <a:gd name="connsiteX82" fmla="*/ 4459810 w 12192000"/>
              <a:gd name="connsiteY82" fmla="*/ 1797886 h 2240205"/>
              <a:gd name="connsiteX83" fmla="*/ 4379064 w 12192000"/>
              <a:gd name="connsiteY83" fmla="*/ 1817177 h 2240205"/>
              <a:gd name="connsiteX84" fmla="*/ 4290981 w 12192000"/>
              <a:gd name="connsiteY84" fmla="*/ 1839677 h 2240205"/>
              <a:gd name="connsiteX85" fmla="*/ 4238372 w 12192000"/>
              <a:gd name="connsiteY85" fmla="*/ 1851480 h 2240205"/>
              <a:gd name="connsiteX86" fmla="*/ 4232517 w 12192000"/>
              <a:gd name="connsiteY86" fmla="*/ 1852567 h 2240205"/>
              <a:gd name="connsiteX87" fmla="*/ 4191732 w 12192000"/>
              <a:gd name="connsiteY87" fmla="*/ 1857328 h 2240205"/>
              <a:gd name="connsiteX88" fmla="*/ 4065532 w 12192000"/>
              <a:gd name="connsiteY88" fmla="*/ 1855477 h 2240205"/>
              <a:gd name="connsiteX89" fmla="*/ 4028460 w 12192000"/>
              <a:gd name="connsiteY89" fmla="*/ 1855137 h 2240205"/>
              <a:gd name="connsiteX90" fmla="*/ 4002267 w 12192000"/>
              <a:gd name="connsiteY90" fmla="*/ 1852352 h 2240205"/>
              <a:gd name="connsiteX91" fmla="*/ 3931396 w 12192000"/>
              <a:gd name="connsiteY91" fmla="*/ 1858915 h 2240205"/>
              <a:gd name="connsiteX92" fmla="*/ 3812162 w 12192000"/>
              <a:gd name="connsiteY92" fmla="*/ 1875501 h 2240205"/>
              <a:gd name="connsiteX93" fmla="*/ 3758105 w 12192000"/>
              <a:gd name="connsiteY93" fmla="*/ 1871856 h 2240205"/>
              <a:gd name="connsiteX94" fmla="*/ 3567259 w 12192000"/>
              <a:gd name="connsiteY94" fmla="*/ 1893482 h 2240205"/>
              <a:gd name="connsiteX95" fmla="*/ 3405770 w 12192000"/>
              <a:gd name="connsiteY95" fmla="*/ 1904591 h 2240205"/>
              <a:gd name="connsiteX96" fmla="*/ 3280097 w 12192000"/>
              <a:gd name="connsiteY96" fmla="*/ 1919610 h 2240205"/>
              <a:gd name="connsiteX97" fmla="*/ 3009910 w 12192000"/>
              <a:gd name="connsiteY97" fmla="*/ 1957866 h 2240205"/>
              <a:gd name="connsiteX98" fmla="*/ 2995934 w 12192000"/>
              <a:gd name="connsiteY98" fmla="*/ 1967085 h 2240205"/>
              <a:gd name="connsiteX99" fmla="*/ 2942858 w 12192000"/>
              <a:gd name="connsiteY99" fmla="*/ 1981367 h 2240205"/>
              <a:gd name="connsiteX100" fmla="*/ 2875436 w 12192000"/>
              <a:gd name="connsiteY100" fmla="*/ 1996977 h 2240205"/>
              <a:gd name="connsiteX101" fmla="*/ 2874892 w 12192000"/>
              <a:gd name="connsiteY101" fmla="*/ 1996085 h 2240205"/>
              <a:gd name="connsiteX102" fmla="*/ 2843662 w 12192000"/>
              <a:gd name="connsiteY102" fmla="*/ 1992498 h 2240205"/>
              <a:gd name="connsiteX103" fmla="*/ 2718916 w 12192000"/>
              <a:gd name="connsiteY103" fmla="*/ 1990867 h 2240205"/>
              <a:gd name="connsiteX104" fmla="*/ 2713522 w 12192000"/>
              <a:gd name="connsiteY104" fmla="*/ 1990173 h 2240205"/>
              <a:gd name="connsiteX105" fmla="*/ 2476147 w 12192000"/>
              <a:gd name="connsiteY105" fmla="*/ 1998305 h 2240205"/>
              <a:gd name="connsiteX106" fmla="*/ 2373568 w 12192000"/>
              <a:gd name="connsiteY106" fmla="*/ 2003219 h 2240205"/>
              <a:gd name="connsiteX107" fmla="*/ 2287219 w 12192000"/>
              <a:gd name="connsiteY107" fmla="*/ 1998750 h 2240205"/>
              <a:gd name="connsiteX108" fmla="*/ 2243069 w 12192000"/>
              <a:gd name="connsiteY108" fmla="*/ 2005321 h 2240205"/>
              <a:gd name="connsiteX109" fmla="*/ 2164831 w 12192000"/>
              <a:gd name="connsiteY109" fmla="*/ 2010143 h 2240205"/>
              <a:gd name="connsiteX110" fmla="*/ 2085228 w 12192000"/>
              <a:gd name="connsiteY110" fmla="*/ 2046431 h 2240205"/>
              <a:gd name="connsiteX111" fmla="*/ 2058061 w 12192000"/>
              <a:gd name="connsiteY111" fmla="*/ 2047942 h 2240205"/>
              <a:gd name="connsiteX112" fmla="*/ 2042244 w 12192000"/>
              <a:gd name="connsiteY112" fmla="*/ 2055560 h 2240205"/>
              <a:gd name="connsiteX113" fmla="*/ 1877728 w 12192000"/>
              <a:gd name="connsiteY113" fmla="*/ 2101004 h 2240205"/>
              <a:gd name="connsiteX114" fmla="*/ 1759056 w 12192000"/>
              <a:gd name="connsiteY114" fmla="*/ 2125608 h 2240205"/>
              <a:gd name="connsiteX115" fmla="*/ 1637948 w 12192000"/>
              <a:gd name="connsiteY115" fmla="*/ 2172597 h 2240205"/>
              <a:gd name="connsiteX116" fmla="*/ 1434549 w 12192000"/>
              <a:gd name="connsiteY116" fmla="*/ 2234522 h 2240205"/>
              <a:gd name="connsiteX117" fmla="*/ 1370962 w 12192000"/>
              <a:gd name="connsiteY117" fmla="*/ 2237474 h 2240205"/>
              <a:gd name="connsiteX118" fmla="*/ 1356367 w 12192000"/>
              <a:gd name="connsiteY118" fmla="*/ 2235089 h 2240205"/>
              <a:gd name="connsiteX119" fmla="*/ 1279765 w 12192000"/>
              <a:gd name="connsiteY119" fmla="*/ 2229639 h 2240205"/>
              <a:gd name="connsiteX120" fmla="*/ 1195347 w 12192000"/>
              <a:gd name="connsiteY120" fmla="*/ 2212354 h 2240205"/>
              <a:gd name="connsiteX121" fmla="*/ 970251 w 12192000"/>
              <a:gd name="connsiteY121" fmla="*/ 2221029 h 2240205"/>
              <a:gd name="connsiteX122" fmla="*/ 812914 w 12192000"/>
              <a:gd name="connsiteY122" fmla="*/ 2210095 h 2240205"/>
              <a:gd name="connsiteX123" fmla="*/ 776382 w 12192000"/>
              <a:gd name="connsiteY123" fmla="*/ 2204512 h 2240205"/>
              <a:gd name="connsiteX124" fmla="*/ 597225 w 12192000"/>
              <a:gd name="connsiteY124" fmla="*/ 2180999 h 2240205"/>
              <a:gd name="connsiteX125" fmla="*/ 520671 w 12192000"/>
              <a:gd name="connsiteY125" fmla="*/ 2180980 h 2240205"/>
              <a:gd name="connsiteX126" fmla="*/ 515024 w 12192000"/>
              <a:gd name="connsiteY126" fmla="*/ 2179258 h 2240205"/>
              <a:gd name="connsiteX127" fmla="*/ 413835 w 12192000"/>
              <a:gd name="connsiteY127" fmla="*/ 2156783 h 2240205"/>
              <a:gd name="connsiteX128" fmla="*/ 376513 w 12192000"/>
              <a:gd name="connsiteY128" fmla="*/ 2154014 h 2240205"/>
              <a:gd name="connsiteX129" fmla="*/ 273386 w 12192000"/>
              <a:gd name="connsiteY129" fmla="*/ 2142551 h 2240205"/>
              <a:gd name="connsiteX130" fmla="*/ 77641 w 12192000"/>
              <a:gd name="connsiteY130" fmla="*/ 2126835 h 2240205"/>
              <a:gd name="connsiteX131" fmla="*/ 37645 w 12192000"/>
              <a:gd name="connsiteY131" fmla="*/ 2115401 h 2240205"/>
              <a:gd name="connsiteX132" fmla="*/ 4572 w 12192000"/>
              <a:gd name="connsiteY132" fmla="*/ 2111091 h 2240205"/>
              <a:gd name="connsiteX133" fmla="*/ 0 w 12192000"/>
              <a:gd name="connsiteY133" fmla="*/ 2110468 h 2240205"/>
              <a:gd name="connsiteX134" fmla="*/ 0 w 12192000"/>
              <a:gd name="connsiteY13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42099 w 12192000"/>
              <a:gd name="connsiteY40" fmla="*/ 1336332 h 2240205"/>
              <a:gd name="connsiteX41" fmla="*/ 7902328 w 12192000"/>
              <a:gd name="connsiteY41" fmla="*/ 1345865 h 2240205"/>
              <a:gd name="connsiteX42" fmla="*/ 7840612 w 12192000"/>
              <a:gd name="connsiteY42" fmla="*/ 1369373 h 2240205"/>
              <a:gd name="connsiteX43" fmla="*/ 7786819 w 12192000"/>
              <a:gd name="connsiteY43" fmla="*/ 1378970 h 2240205"/>
              <a:gd name="connsiteX44" fmla="*/ 7548172 w 12192000"/>
              <a:gd name="connsiteY44" fmla="*/ 1417460 h 2240205"/>
              <a:gd name="connsiteX45" fmla="*/ 7483437 w 12192000"/>
              <a:gd name="connsiteY45" fmla="*/ 1478152 h 2240205"/>
              <a:gd name="connsiteX46" fmla="*/ 7377870 w 12192000"/>
              <a:gd name="connsiteY46" fmla="*/ 1523319 h 2240205"/>
              <a:gd name="connsiteX47" fmla="*/ 7230737 w 12192000"/>
              <a:gd name="connsiteY47" fmla="*/ 1562633 h 2240205"/>
              <a:gd name="connsiteX48" fmla="*/ 7224458 w 12192000"/>
              <a:gd name="connsiteY48" fmla="*/ 1573008 h 2240205"/>
              <a:gd name="connsiteX49" fmla="*/ 7183121 w 12192000"/>
              <a:gd name="connsiteY49" fmla="*/ 1595162 h 2240205"/>
              <a:gd name="connsiteX50" fmla="*/ 7164601 w 12192000"/>
              <a:gd name="connsiteY50" fmla="*/ 1606490 h 2240205"/>
              <a:gd name="connsiteX51" fmla="*/ 6900177 w 12192000"/>
              <a:gd name="connsiteY51" fmla="*/ 1636016 h 2240205"/>
              <a:gd name="connsiteX52" fmla="*/ 6795372 w 12192000"/>
              <a:gd name="connsiteY52" fmla="*/ 1644845 h 2240205"/>
              <a:gd name="connsiteX53" fmla="*/ 6692251 w 12192000"/>
              <a:gd name="connsiteY53" fmla="*/ 1656357 h 2240205"/>
              <a:gd name="connsiteX54" fmla="*/ 6655235 w 12192000"/>
              <a:gd name="connsiteY54" fmla="*/ 1661869 h 2240205"/>
              <a:gd name="connsiteX55" fmla="*/ 6554894 w 12192000"/>
              <a:gd name="connsiteY55" fmla="*/ 1664428 h 2240205"/>
              <a:gd name="connsiteX56" fmla="*/ 6516595 w 12192000"/>
              <a:gd name="connsiteY56" fmla="*/ 1667475 h 2240205"/>
              <a:gd name="connsiteX57" fmla="*/ 6508541 w 12192000"/>
              <a:gd name="connsiteY57" fmla="*/ 1668757 h 2240205"/>
              <a:gd name="connsiteX58" fmla="*/ 6471012 w 12192000"/>
              <a:gd name="connsiteY58" fmla="*/ 1678604 h 2240205"/>
              <a:gd name="connsiteX59" fmla="*/ 6364035 w 12192000"/>
              <a:gd name="connsiteY59" fmla="*/ 1667683 h 2240205"/>
              <a:gd name="connsiteX60" fmla="*/ 6243319 w 12192000"/>
              <a:gd name="connsiteY60" fmla="*/ 1695560 h 2240205"/>
              <a:gd name="connsiteX61" fmla="*/ 6098321 w 12192000"/>
              <a:gd name="connsiteY61" fmla="*/ 1721646 h 2240205"/>
              <a:gd name="connsiteX62" fmla="*/ 5880652 w 12192000"/>
              <a:gd name="connsiteY62" fmla="*/ 1779643 h 2240205"/>
              <a:gd name="connsiteX63" fmla="*/ 5785959 w 12192000"/>
              <a:gd name="connsiteY63" fmla="*/ 1775307 h 2240205"/>
              <a:gd name="connsiteX64" fmla="*/ 5643534 w 12192000"/>
              <a:gd name="connsiteY64" fmla="*/ 1802919 h 2240205"/>
              <a:gd name="connsiteX65" fmla="*/ 5518799 w 12192000"/>
              <a:gd name="connsiteY65" fmla="*/ 1818312 h 2240205"/>
              <a:gd name="connsiteX66" fmla="*/ 5505014 w 12192000"/>
              <a:gd name="connsiteY66" fmla="*/ 1819259 h 2240205"/>
              <a:gd name="connsiteX67" fmla="*/ 5453307 w 12192000"/>
              <a:gd name="connsiteY67" fmla="*/ 1815450 h 2240205"/>
              <a:gd name="connsiteX68" fmla="*/ 5221533 w 12192000"/>
              <a:gd name="connsiteY68" fmla="*/ 1846950 h 2240205"/>
              <a:gd name="connsiteX69" fmla="*/ 5149802 w 12192000"/>
              <a:gd name="connsiteY69" fmla="*/ 1844846 h 2240205"/>
              <a:gd name="connsiteX70" fmla="*/ 5114927 w 12192000"/>
              <a:gd name="connsiteY70" fmla="*/ 1847827 h 2240205"/>
              <a:gd name="connsiteX71" fmla="*/ 5108970 w 12192000"/>
              <a:gd name="connsiteY71" fmla="*/ 1847935 h 2240205"/>
              <a:gd name="connsiteX72" fmla="*/ 5067961 w 12192000"/>
              <a:gd name="connsiteY72" fmla="*/ 1845917 h 2240205"/>
              <a:gd name="connsiteX73" fmla="*/ 5007075 w 12192000"/>
              <a:gd name="connsiteY73" fmla="*/ 1838626 h 2240205"/>
              <a:gd name="connsiteX74" fmla="*/ 4944087 w 12192000"/>
              <a:gd name="connsiteY74" fmla="*/ 1823332 h 2240205"/>
              <a:gd name="connsiteX75" fmla="*/ 4907662 w 12192000"/>
              <a:gd name="connsiteY75" fmla="*/ 1816900 h 2240205"/>
              <a:gd name="connsiteX76" fmla="*/ 4882386 w 12192000"/>
              <a:gd name="connsiteY76" fmla="*/ 1809844 h 2240205"/>
              <a:gd name="connsiteX77" fmla="*/ 4811440 w 12192000"/>
              <a:gd name="connsiteY77" fmla="*/ 1804655 h 2240205"/>
              <a:gd name="connsiteX78" fmla="*/ 4691075 w 12192000"/>
              <a:gd name="connsiteY78" fmla="*/ 1801389 h 2240205"/>
              <a:gd name="connsiteX79" fmla="*/ 4640313 w 12192000"/>
              <a:gd name="connsiteY79" fmla="*/ 1784307 h 2240205"/>
              <a:gd name="connsiteX80" fmla="*/ 4536503 w 12192000"/>
              <a:gd name="connsiteY80" fmla="*/ 1785334 h 2240205"/>
              <a:gd name="connsiteX81" fmla="*/ 4513724 w 12192000"/>
              <a:gd name="connsiteY81" fmla="*/ 1791996 h 2240205"/>
              <a:gd name="connsiteX82" fmla="*/ 4459810 w 12192000"/>
              <a:gd name="connsiteY82" fmla="*/ 1797886 h 2240205"/>
              <a:gd name="connsiteX83" fmla="*/ 4379064 w 12192000"/>
              <a:gd name="connsiteY83" fmla="*/ 1817177 h 2240205"/>
              <a:gd name="connsiteX84" fmla="*/ 4290981 w 12192000"/>
              <a:gd name="connsiteY84" fmla="*/ 1839677 h 2240205"/>
              <a:gd name="connsiteX85" fmla="*/ 4238372 w 12192000"/>
              <a:gd name="connsiteY85" fmla="*/ 1851480 h 2240205"/>
              <a:gd name="connsiteX86" fmla="*/ 4232517 w 12192000"/>
              <a:gd name="connsiteY86" fmla="*/ 1852567 h 2240205"/>
              <a:gd name="connsiteX87" fmla="*/ 4191732 w 12192000"/>
              <a:gd name="connsiteY87" fmla="*/ 1857328 h 2240205"/>
              <a:gd name="connsiteX88" fmla="*/ 4065532 w 12192000"/>
              <a:gd name="connsiteY88" fmla="*/ 1855477 h 2240205"/>
              <a:gd name="connsiteX89" fmla="*/ 4028460 w 12192000"/>
              <a:gd name="connsiteY89" fmla="*/ 1855137 h 2240205"/>
              <a:gd name="connsiteX90" fmla="*/ 4002267 w 12192000"/>
              <a:gd name="connsiteY90" fmla="*/ 1852352 h 2240205"/>
              <a:gd name="connsiteX91" fmla="*/ 3931396 w 12192000"/>
              <a:gd name="connsiteY91" fmla="*/ 1858915 h 2240205"/>
              <a:gd name="connsiteX92" fmla="*/ 3812162 w 12192000"/>
              <a:gd name="connsiteY92" fmla="*/ 1875501 h 2240205"/>
              <a:gd name="connsiteX93" fmla="*/ 3758105 w 12192000"/>
              <a:gd name="connsiteY93" fmla="*/ 1871856 h 2240205"/>
              <a:gd name="connsiteX94" fmla="*/ 3567259 w 12192000"/>
              <a:gd name="connsiteY94" fmla="*/ 1893482 h 2240205"/>
              <a:gd name="connsiteX95" fmla="*/ 3405770 w 12192000"/>
              <a:gd name="connsiteY95" fmla="*/ 1904591 h 2240205"/>
              <a:gd name="connsiteX96" fmla="*/ 3280097 w 12192000"/>
              <a:gd name="connsiteY96" fmla="*/ 1919610 h 2240205"/>
              <a:gd name="connsiteX97" fmla="*/ 3009910 w 12192000"/>
              <a:gd name="connsiteY97" fmla="*/ 1957866 h 2240205"/>
              <a:gd name="connsiteX98" fmla="*/ 2995934 w 12192000"/>
              <a:gd name="connsiteY98" fmla="*/ 1967085 h 2240205"/>
              <a:gd name="connsiteX99" fmla="*/ 2942858 w 12192000"/>
              <a:gd name="connsiteY99" fmla="*/ 1981367 h 2240205"/>
              <a:gd name="connsiteX100" fmla="*/ 2875436 w 12192000"/>
              <a:gd name="connsiteY100" fmla="*/ 1996977 h 2240205"/>
              <a:gd name="connsiteX101" fmla="*/ 2874892 w 12192000"/>
              <a:gd name="connsiteY101" fmla="*/ 1996085 h 2240205"/>
              <a:gd name="connsiteX102" fmla="*/ 2843662 w 12192000"/>
              <a:gd name="connsiteY102" fmla="*/ 1992498 h 2240205"/>
              <a:gd name="connsiteX103" fmla="*/ 2718916 w 12192000"/>
              <a:gd name="connsiteY103" fmla="*/ 1990867 h 2240205"/>
              <a:gd name="connsiteX104" fmla="*/ 2713522 w 12192000"/>
              <a:gd name="connsiteY104" fmla="*/ 1990173 h 2240205"/>
              <a:gd name="connsiteX105" fmla="*/ 2476147 w 12192000"/>
              <a:gd name="connsiteY105" fmla="*/ 1998305 h 2240205"/>
              <a:gd name="connsiteX106" fmla="*/ 2373568 w 12192000"/>
              <a:gd name="connsiteY106" fmla="*/ 2003219 h 2240205"/>
              <a:gd name="connsiteX107" fmla="*/ 2287219 w 12192000"/>
              <a:gd name="connsiteY107" fmla="*/ 1998750 h 2240205"/>
              <a:gd name="connsiteX108" fmla="*/ 2243069 w 12192000"/>
              <a:gd name="connsiteY108" fmla="*/ 2005321 h 2240205"/>
              <a:gd name="connsiteX109" fmla="*/ 2164831 w 12192000"/>
              <a:gd name="connsiteY109" fmla="*/ 2010143 h 2240205"/>
              <a:gd name="connsiteX110" fmla="*/ 2085228 w 12192000"/>
              <a:gd name="connsiteY110" fmla="*/ 2046431 h 2240205"/>
              <a:gd name="connsiteX111" fmla="*/ 2058061 w 12192000"/>
              <a:gd name="connsiteY111" fmla="*/ 2047942 h 2240205"/>
              <a:gd name="connsiteX112" fmla="*/ 2042244 w 12192000"/>
              <a:gd name="connsiteY112" fmla="*/ 2055560 h 2240205"/>
              <a:gd name="connsiteX113" fmla="*/ 1877728 w 12192000"/>
              <a:gd name="connsiteY113" fmla="*/ 2101004 h 2240205"/>
              <a:gd name="connsiteX114" fmla="*/ 1759056 w 12192000"/>
              <a:gd name="connsiteY114" fmla="*/ 2125608 h 2240205"/>
              <a:gd name="connsiteX115" fmla="*/ 1637948 w 12192000"/>
              <a:gd name="connsiteY115" fmla="*/ 2172597 h 2240205"/>
              <a:gd name="connsiteX116" fmla="*/ 1434549 w 12192000"/>
              <a:gd name="connsiteY116" fmla="*/ 2234522 h 2240205"/>
              <a:gd name="connsiteX117" fmla="*/ 1370962 w 12192000"/>
              <a:gd name="connsiteY117" fmla="*/ 2237474 h 2240205"/>
              <a:gd name="connsiteX118" fmla="*/ 1356367 w 12192000"/>
              <a:gd name="connsiteY118" fmla="*/ 2235089 h 2240205"/>
              <a:gd name="connsiteX119" fmla="*/ 1279765 w 12192000"/>
              <a:gd name="connsiteY119" fmla="*/ 2229639 h 2240205"/>
              <a:gd name="connsiteX120" fmla="*/ 1195347 w 12192000"/>
              <a:gd name="connsiteY120" fmla="*/ 2212354 h 2240205"/>
              <a:gd name="connsiteX121" fmla="*/ 970251 w 12192000"/>
              <a:gd name="connsiteY121" fmla="*/ 2221029 h 2240205"/>
              <a:gd name="connsiteX122" fmla="*/ 812914 w 12192000"/>
              <a:gd name="connsiteY122" fmla="*/ 2210095 h 2240205"/>
              <a:gd name="connsiteX123" fmla="*/ 776382 w 12192000"/>
              <a:gd name="connsiteY123" fmla="*/ 2204512 h 2240205"/>
              <a:gd name="connsiteX124" fmla="*/ 597225 w 12192000"/>
              <a:gd name="connsiteY124" fmla="*/ 2180999 h 2240205"/>
              <a:gd name="connsiteX125" fmla="*/ 520671 w 12192000"/>
              <a:gd name="connsiteY125" fmla="*/ 2180980 h 2240205"/>
              <a:gd name="connsiteX126" fmla="*/ 515024 w 12192000"/>
              <a:gd name="connsiteY126" fmla="*/ 2179258 h 2240205"/>
              <a:gd name="connsiteX127" fmla="*/ 413835 w 12192000"/>
              <a:gd name="connsiteY127" fmla="*/ 2156783 h 2240205"/>
              <a:gd name="connsiteX128" fmla="*/ 376513 w 12192000"/>
              <a:gd name="connsiteY128" fmla="*/ 2154014 h 2240205"/>
              <a:gd name="connsiteX129" fmla="*/ 273386 w 12192000"/>
              <a:gd name="connsiteY129" fmla="*/ 2142551 h 2240205"/>
              <a:gd name="connsiteX130" fmla="*/ 77641 w 12192000"/>
              <a:gd name="connsiteY130" fmla="*/ 2126835 h 2240205"/>
              <a:gd name="connsiteX131" fmla="*/ 37645 w 12192000"/>
              <a:gd name="connsiteY131" fmla="*/ 2115401 h 2240205"/>
              <a:gd name="connsiteX132" fmla="*/ 4572 w 12192000"/>
              <a:gd name="connsiteY132" fmla="*/ 2111091 h 2240205"/>
              <a:gd name="connsiteX133" fmla="*/ 0 w 12192000"/>
              <a:gd name="connsiteY133" fmla="*/ 2110468 h 2240205"/>
              <a:gd name="connsiteX134" fmla="*/ 0 w 12192000"/>
              <a:gd name="connsiteY13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02328 w 12192000"/>
              <a:gd name="connsiteY40" fmla="*/ 1345865 h 2240205"/>
              <a:gd name="connsiteX41" fmla="*/ 7840612 w 12192000"/>
              <a:gd name="connsiteY41" fmla="*/ 1369373 h 2240205"/>
              <a:gd name="connsiteX42" fmla="*/ 7786819 w 12192000"/>
              <a:gd name="connsiteY42" fmla="*/ 1378970 h 2240205"/>
              <a:gd name="connsiteX43" fmla="*/ 7548172 w 12192000"/>
              <a:gd name="connsiteY43" fmla="*/ 1417460 h 2240205"/>
              <a:gd name="connsiteX44" fmla="*/ 7483437 w 12192000"/>
              <a:gd name="connsiteY44" fmla="*/ 1478152 h 2240205"/>
              <a:gd name="connsiteX45" fmla="*/ 7377870 w 12192000"/>
              <a:gd name="connsiteY45" fmla="*/ 1523319 h 2240205"/>
              <a:gd name="connsiteX46" fmla="*/ 7230737 w 12192000"/>
              <a:gd name="connsiteY46" fmla="*/ 1562633 h 2240205"/>
              <a:gd name="connsiteX47" fmla="*/ 7224458 w 12192000"/>
              <a:gd name="connsiteY47" fmla="*/ 1573008 h 2240205"/>
              <a:gd name="connsiteX48" fmla="*/ 7183121 w 12192000"/>
              <a:gd name="connsiteY48" fmla="*/ 1595162 h 2240205"/>
              <a:gd name="connsiteX49" fmla="*/ 7164601 w 12192000"/>
              <a:gd name="connsiteY49" fmla="*/ 1606490 h 2240205"/>
              <a:gd name="connsiteX50" fmla="*/ 6900177 w 12192000"/>
              <a:gd name="connsiteY50" fmla="*/ 1636016 h 2240205"/>
              <a:gd name="connsiteX51" fmla="*/ 6795372 w 12192000"/>
              <a:gd name="connsiteY51" fmla="*/ 1644845 h 2240205"/>
              <a:gd name="connsiteX52" fmla="*/ 6692251 w 12192000"/>
              <a:gd name="connsiteY52" fmla="*/ 1656357 h 2240205"/>
              <a:gd name="connsiteX53" fmla="*/ 6655235 w 12192000"/>
              <a:gd name="connsiteY53" fmla="*/ 1661869 h 2240205"/>
              <a:gd name="connsiteX54" fmla="*/ 6554894 w 12192000"/>
              <a:gd name="connsiteY54" fmla="*/ 1664428 h 2240205"/>
              <a:gd name="connsiteX55" fmla="*/ 6516595 w 12192000"/>
              <a:gd name="connsiteY55" fmla="*/ 1667475 h 2240205"/>
              <a:gd name="connsiteX56" fmla="*/ 6508541 w 12192000"/>
              <a:gd name="connsiteY56" fmla="*/ 1668757 h 2240205"/>
              <a:gd name="connsiteX57" fmla="*/ 6471012 w 12192000"/>
              <a:gd name="connsiteY57" fmla="*/ 1678604 h 2240205"/>
              <a:gd name="connsiteX58" fmla="*/ 6364035 w 12192000"/>
              <a:gd name="connsiteY58" fmla="*/ 1667683 h 2240205"/>
              <a:gd name="connsiteX59" fmla="*/ 6243319 w 12192000"/>
              <a:gd name="connsiteY59" fmla="*/ 1695560 h 2240205"/>
              <a:gd name="connsiteX60" fmla="*/ 6098321 w 12192000"/>
              <a:gd name="connsiteY60" fmla="*/ 1721646 h 2240205"/>
              <a:gd name="connsiteX61" fmla="*/ 5880652 w 12192000"/>
              <a:gd name="connsiteY61" fmla="*/ 1779643 h 2240205"/>
              <a:gd name="connsiteX62" fmla="*/ 5785959 w 12192000"/>
              <a:gd name="connsiteY62" fmla="*/ 1775307 h 2240205"/>
              <a:gd name="connsiteX63" fmla="*/ 5643534 w 12192000"/>
              <a:gd name="connsiteY63" fmla="*/ 1802919 h 2240205"/>
              <a:gd name="connsiteX64" fmla="*/ 5518799 w 12192000"/>
              <a:gd name="connsiteY64" fmla="*/ 1818312 h 2240205"/>
              <a:gd name="connsiteX65" fmla="*/ 5505014 w 12192000"/>
              <a:gd name="connsiteY65" fmla="*/ 1819259 h 2240205"/>
              <a:gd name="connsiteX66" fmla="*/ 5453307 w 12192000"/>
              <a:gd name="connsiteY66" fmla="*/ 1815450 h 2240205"/>
              <a:gd name="connsiteX67" fmla="*/ 5221533 w 12192000"/>
              <a:gd name="connsiteY67" fmla="*/ 1846950 h 2240205"/>
              <a:gd name="connsiteX68" fmla="*/ 5149802 w 12192000"/>
              <a:gd name="connsiteY68" fmla="*/ 1844846 h 2240205"/>
              <a:gd name="connsiteX69" fmla="*/ 5114927 w 12192000"/>
              <a:gd name="connsiteY69" fmla="*/ 1847827 h 2240205"/>
              <a:gd name="connsiteX70" fmla="*/ 5108970 w 12192000"/>
              <a:gd name="connsiteY70" fmla="*/ 1847935 h 2240205"/>
              <a:gd name="connsiteX71" fmla="*/ 5067961 w 12192000"/>
              <a:gd name="connsiteY71" fmla="*/ 1845917 h 2240205"/>
              <a:gd name="connsiteX72" fmla="*/ 5007075 w 12192000"/>
              <a:gd name="connsiteY72" fmla="*/ 1838626 h 2240205"/>
              <a:gd name="connsiteX73" fmla="*/ 4944087 w 12192000"/>
              <a:gd name="connsiteY73" fmla="*/ 1823332 h 2240205"/>
              <a:gd name="connsiteX74" fmla="*/ 4907662 w 12192000"/>
              <a:gd name="connsiteY74" fmla="*/ 1816900 h 2240205"/>
              <a:gd name="connsiteX75" fmla="*/ 4882386 w 12192000"/>
              <a:gd name="connsiteY75" fmla="*/ 1809844 h 2240205"/>
              <a:gd name="connsiteX76" fmla="*/ 4811440 w 12192000"/>
              <a:gd name="connsiteY76" fmla="*/ 1804655 h 2240205"/>
              <a:gd name="connsiteX77" fmla="*/ 4691075 w 12192000"/>
              <a:gd name="connsiteY77" fmla="*/ 1801389 h 2240205"/>
              <a:gd name="connsiteX78" fmla="*/ 4640313 w 12192000"/>
              <a:gd name="connsiteY78" fmla="*/ 1784307 h 2240205"/>
              <a:gd name="connsiteX79" fmla="*/ 4536503 w 12192000"/>
              <a:gd name="connsiteY79" fmla="*/ 1785334 h 2240205"/>
              <a:gd name="connsiteX80" fmla="*/ 4513724 w 12192000"/>
              <a:gd name="connsiteY80" fmla="*/ 1791996 h 2240205"/>
              <a:gd name="connsiteX81" fmla="*/ 4459810 w 12192000"/>
              <a:gd name="connsiteY81" fmla="*/ 1797886 h 2240205"/>
              <a:gd name="connsiteX82" fmla="*/ 4379064 w 12192000"/>
              <a:gd name="connsiteY82" fmla="*/ 1817177 h 2240205"/>
              <a:gd name="connsiteX83" fmla="*/ 4290981 w 12192000"/>
              <a:gd name="connsiteY83" fmla="*/ 1839677 h 2240205"/>
              <a:gd name="connsiteX84" fmla="*/ 4238372 w 12192000"/>
              <a:gd name="connsiteY84" fmla="*/ 1851480 h 2240205"/>
              <a:gd name="connsiteX85" fmla="*/ 4232517 w 12192000"/>
              <a:gd name="connsiteY85" fmla="*/ 1852567 h 2240205"/>
              <a:gd name="connsiteX86" fmla="*/ 4191732 w 12192000"/>
              <a:gd name="connsiteY86" fmla="*/ 1857328 h 2240205"/>
              <a:gd name="connsiteX87" fmla="*/ 4065532 w 12192000"/>
              <a:gd name="connsiteY87" fmla="*/ 1855477 h 2240205"/>
              <a:gd name="connsiteX88" fmla="*/ 4028460 w 12192000"/>
              <a:gd name="connsiteY88" fmla="*/ 1855137 h 2240205"/>
              <a:gd name="connsiteX89" fmla="*/ 4002267 w 12192000"/>
              <a:gd name="connsiteY89" fmla="*/ 1852352 h 2240205"/>
              <a:gd name="connsiteX90" fmla="*/ 3931396 w 12192000"/>
              <a:gd name="connsiteY90" fmla="*/ 1858915 h 2240205"/>
              <a:gd name="connsiteX91" fmla="*/ 3812162 w 12192000"/>
              <a:gd name="connsiteY91" fmla="*/ 1875501 h 2240205"/>
              <a:gd name="connsiteX92" fmla="*/ 3758105 w 12192000"/>
              <a:gd name="connsiteY92" fmla="*/ 1871856 h 2240205"/>
              <a:gd name="connsiteX93" fmla="*/ 3567259 w 12192000"/>
              <a:gd name="connsiteY93" fmla="*/ 1893482 h 2240205"/>
              <a:gd name="connsiteX94" fmla="*/ 3405770 w 12192000"/>
              <a:gd name="connsiteY94" fmla="*/ 1904591 h 2240205"/>
              <a:gd name="connsiteX95" fmla="*/ 3280097 w 12192000"/>
              <a:gd name="connsiteY95" fmla="*/ 1919610 h 2240205"/>
              <a:gd name="connsiteX96" fmla="*/ 3009910 w 12192000"/>
              <a:gd name="connsiteY96" fmla="*/ 1957866 h 2240205"/>
              <a:gd name="connsiteX97" fmla="*/ 2995934 w 12192000"/>
              <a:gd name="connsiteY97" fmla="*/ 1967085 h 2240205"/>
              <a:gd name="connsiteX98" fmla="*/ 2942858 w 12192000"/>
              <a:gd name="connsiteY98" fmla="*/ 1981367 h 2240205"/>
              <a:gd name="connsiteX99" fmla="*/ 2875436 w 12192000"/>
              <a:gd name="connsiteY99" fmla="*/ 1996977 h 2240205"/>
              <a:gd name="connsiteX100" fmla="*/ 2874892 w 12192000"/>
              <a:gd name="connsiteY100" fmla="*/ 1996085 h 2240205"/>
              <a:gd name="connsiteX101" fmla="*/ 2843662 w 12192000"/>
              <a:gd name="connsiteY101" fmla="*/ 1992498 h 2240205"/>
              <a:gd name="connsiteX102" fmla="*/ 2718916 w 12192000"/>
              <a:gd name="connsiteY102" fmla="*/ 1990867 h 2240205"/>
              <a:gd name="connsiteX103" fmla="*/ 2713522 w 12192000"/>
              <a:gd name="connsiteY103" fmla="*/ 1990173 h 2240205"/>
              <a:gd name="connsiteX104" fmla="*/ 2476147 w 12192000"/>
              <a:gd name="connsiteY104" fmla="*/ 1998305 h 2240205"/>
              <a:gd name="connsiteX105" fmla="*/ 2373568 w 12192000"/>
              <a:gd name="connsiteY105" fmla="*/ 2003219 h 2240205"/>
              <a:gd name="connsiteX106" fmla="*/ 2287219 w 12192000"/>
              <a:gd name="connsiteY106" fmla="*/ 1998750 h 2240205"/>
              <a:gd name="connsiteX107" fmla="*/ 2243069 w 12192000"/>
              <a:gd name="connsiteY107" fmla="*/ 2005321 h 2240205"/>
              <a:gd name="connsiteX108" fmla="*/ 2164831 w 12192000"/>
              <a:gd name="connsiteY108" fmla="*/ 2010143 h 2240205"/>
              <a:gd name="connsiteX109" fmla="*/ 2085228 w 12192000"/>
              <a:gd name="connsiteY109" fmla="*/ 2046431 h 2240205"/>
              <a:gd name="connsiteX110" fmla="*/ 2058061 w 12192000"/>
              <a:gd name="connsiteY110" fmla="*/ 2047942 h 2240205"/>
              <a:gd name="connsiteX111" fmla="*/ 2042244 w 12192000"/>
              <a:gd name="connsiteY111" fmla="*/ 2055560 h 2240205"/>
              <a:gd name="connsiteX112" fmla="*/ 1877728 w 12192000"/>
              <a:gd name="connsiteY112" fmla="*/ 2101004 h 2240205"/>
              <a:gd name="connsiteX113" fmla="*/ 1759056 w 12192000"/>
              <a:gd name="connsiteY113" fmla="*/ 2125608 h 2240205"/>
              <a:gd name="connsiteX114" fmla="*/ 1637948 w 12192000"/>
              <a:gd name="connsiteY114" fmla="*/ 2172597 h 2240205"/>
              <a:gd name="connsiteX115" fmla="*/ 1434549 w 12192000"/>
              <a:gd name="connsiteY115" fmla="*/ 2234522 h 2240205"/>
              <a:gd name="connsiteX116" fmla="*/ 1370962 w 12192000"/>
              <a:gd name="connsiteY116" fmla="*/ 2237474 h 2240205"/>
              <a:gd name="connsiteX117" fmla="*/ 1356367 w 12192000"/>
              <a:gd name="connsiteY117" fmla="*/ 2235089 h 2240205"/>
              <a:gd name="connsiteX118" fmla="*/ 1279765 w 12192000"/>
              <a:gd name="connsiteY118" fmla="*/ 2229639 h 2240205"/>
              <a:gd name="connsiteX119" fmla="*/ 1195347 w 12192000"/>
              <a:gd name="connsiteY119" fmla="*/ 2212354 h 2240205"/>
              <a:gd name="connsiteX120" fmla="*/ 970251 w 12192000"/>
              <a:gd name="connsiteY120" fmla="*/ 2221029 h 2240205"/>
              <a:gd name="connsiteX121" fmla="*/ 812914 w 12192000"/>
              <a:gd name="connsiteY121" fmla="*/ 2210095 h 2240205"/>
              <a:gd name="connsiteX122" fmla="*/ 776382 w 12192000"/>
              <a:gd name="connsiteY122" fmla="*/ 2204512 h 2240205"/>
              <a:gd name="connsiteX123" fmla="*/ 597225 w 12192000"/>
              <a:gd name="connsiteY123" fmla="*/ 2180999 h 2240205"/>
              <a:gd name="connsiteX124" fmla="*/ 520671 w 12192000"/>
              <a:gd name="connsiteY124" fmla="*/ 2180980 h 2240205"/>
              <a:gd name="connsiteX125" fmla="*/ 515024 w 12192000"/>
              <a:gd name="connsiteY125" fmla="*/ 2179258 h 2240205"/>
              <a:gd name="connsiteX126" fmla="*/ 413835 w 12192000"/>
              <a:gd name="connsiteY126" fmla="*/ 2156783 h 2240205"/>
              <a:gd name="connsiteX127" fmla="*/ 376513 w 12192000"/>
              <a:gd name="connsiteY127" fmla="*/ 2154014 h 2240205"/>
              <a:gd name="connsiteX128" fmla="*/ 273386 w 12192000"/>
              <a:gd name="connsiteY128" fmla="*/ 2142551 h 2240205"/>
              <a:gd name="connsiteX129" fmla="*/ 77641 w 12192000"/>
              <a:gd name="connsiteY129" fmla="*/ 2126835 h 2240205"/>
              <a:gd name="connsiteX130" fmla="*/ 37645 w 12192000"/>
              <a:gd name="connsiteY130" fmla="*/ 2115401 h 2240205"/>
              <a:gd name="connsiteX131" fmla="*/ 4572 w 12192000"/>
              <a:gd name="connsiteY131" fmla="*/ 2111091 h 2240205"/>
              <a:gd name="connsiteX132" fmla="*/ 0 w 12192000"/>
              <a:gd name="connsiteY132" fmla="*/ 2110468 h 2240205"/>
              <a:gd name="connsiteX133" fmla="*/ 0 w 12192000"/>
              <a:gd name="connsiteY133"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94438 w 12192000"/>
              <a:gd name="connsiteY20" fmla="*/ 919051 h 2240205"/>
              <a:gd name="connsiteX21" fmla="*/ 9544189 w 12192000"/>
              <a:gd name="connsiteY21" fmla="*/ 938966 h 2240205"/>
              <a:gd name="connsiteX22" fmla="*/ 9500499 w 12192000"/>
              <a:gd name="connsiteY22" fmla="*/ 954680 h 2240205"/>
              <a:gd name="connsiteX23" fmla="*/ 9410017 w 12192000"/>
              <a:gd name="connsiteY23" fmla="*/ 993931 h 2240205"/>
              <a:gd name="connsiteX24" fmla="*/ 9392919 w 12192000"/>
              <a:gd name="connsiteY24" fmla="*/ 994656 h 2240205"/>
              <a:gd name="connsiteX25" fmla="*/ 9268019 w 12192000"/>
              <a:gd name="connsiteY25" fmla="*/ 1007442 h 2240205"/>
              <a:gd name="connsiteX26" fmla="*/ 9188177 w 12192000"/>
              <a:gd name="connsiteY26" fmla="*/ 1035474 h 2240205"/>
              <a:gd name="connsiteX27" fmla="*/ 9155969 w 12192000"/>
              <a:gd name="connsiteY27" fmla="*/ 1046804 h 2240205"/>
              <a:gd name="connsiteX28" fmla="*/ 9133985 w 12192000"/>
              <a:gd name="connsiteY28" fmla="*/ 1046450 h 2240205"/>
              <a:gd name="connsiteX29" fmla="*/ 9003462 w 12192000"/>
              <a:gd name="connsiteY29" fmla="*/ 1042406 h 2240205"/>
              <a:gd name="connsiteX30" fmla="*/ 8968445 w 12192000"/>
              <a:gd name="connsiteY30" fmla="*/ 1052169 h 2240205"/>
              <a:gd name="connsiteX31" fmla="*/ 8886001 w 12192000"/>
              <a:gd name="connsiteY31" fmla="*/ 1067468 h 2240205"/>
              <a:gd name="connsiteX32" fmla="*/ 8838610 w 12192000"/>
              <a:gd name="connsiteY32" fmla="*/ 1075091 h 2240205"/>
              <a:gd name="connsiteX33" fmla="*/ 8665605 w 12192000"/>
              <a:gd name="connsiteY33" fmla="*/ 1110791 h 2240205"/>
              <a:gd name="connsiteX34" fmla="*/ 8584946 w 12192000"/>
              <a:gd name="connsiteY34" fmla="*/ 1135226 h 2240205"/>
              <a:gd name="connsiteX35" fmla="*/ 8419755 w 12192000"/>
              <a:gd name="connsiteY35" fmla="*/ 1216260 h 2240205"/>
              <a:gd name="connsiteX36" fmla="*/ 8411626 w 12192000"/>
              <a:gd name="connsiteY36" fmla="*/ 1214397 h 2240205"/>
              <a:gd name="connsiteX37" fmla="*/ 8363469 w 12192000"/>
              <a:gd name="connsiteY37" fmla="*/ 1246658 h 2240205"/>
              <a:gd name="connsiteX38" fmla="*/ 8275497 w 12192000"/>
              <a:gd name="connsiteY38" fmla="*/ 1264396 h 2240205"/>
              <a:gd name="connsiteX39" fmla="*/ 8074238 w 12192000"/>
              <a:gd name="connsiteY39" fmla="*/ 1301895 h 2240205"/>
              <a:gd name="connsiteX40" fmla="*/ 7902328 w 12192000"/>
              <a:gd name="connsiteY40" fmla="*/ 1345865 h 2240205"/>
              <a:gd name="connsiteX41" fmla="*/ 7840612 w 12192000"/>
              <a:gd name="connsiteY41" fmla="*/ 1369373 h 2240205"/>
              <a:gd name="connsiteX42" fmla="*/ 7786819 w 12192000"/>
              <a:gd name="connsiteY42" fmla="*/ 1378970 h 2240205"/>
              <a:gd name="connsiteX43" fmla="*/ 7548172 w 12192000"/>
              <a:gd name="connsiteY43" fmla="*/ 1417460 h 2240205"/>
              <a:gd name="connsiteX44" fmla="*/ 7483437 w 12192000"/>
              <a:gd name="connsiteY44" fmla="*/ 1478152 h 2240205"/>
              <a:gd name="connsiteX45" fmla="*/ 7377870 w 12192000"/>
              <a:gd name="connsiteY45" fmla="*/ 1523319 h 2240205"/>
              <a:gd name="connsiteX46" fmla="*/ 7230737 w 12192000"/>
              <a:gd name="connsiteY46" fmla="*/ 1562633 h 2240205"/>
              <a:gd name="connsiteX47" fmla="*/ 7224458 w 12192000"/>
              <a:gd name="connsiteY47" fmla="*/ 1573008 h 2240205"/>
              <a:gd name="connsiteX48" fmla="*/ 7183121 w 12192000"/>
              <a:gd name="connsiteY48" fmla="*/ 1595162 h 2240205"/>
              <a:gd name="connsiteX49" fmla="*/ 7164601 w 12192000"/>
              <a:gd name="connsiteY49" fmla="*/ 1606490 h 2240205"/>
              <a:gd name="connsiteX50" fmla="*/ 6900177 w 12192000"/>
              <a:gd name="connsiteY50" fmla="*/ 1636016 h 2240205"/>
              <a:gd name="connsiteX51" fmla="*/ 6795372 w 12192000"/>
              <a:gd name="connsiteY51" fmla="*/ 1644845 h 2240205"/>
              <a:gd name="connsiteX52" fmla="*/ 6692251 w 12192000"/>
              <a:gd name="connsiteY52" fmla="*/ 1656357 h 2240205"/>
              <a:gd name="connsiteX53" fmla="*/ 6655235 w 12192000"/>
              <a:gd name="connsiteY53" fmla="*/ 1661869 h 2240205"/>
              <a:gd name="connsiteX54" fmla="*/ 6554894 w 12192000"/>
              <a:gd name="connsiteY54" fmla="*/ 1664428 h 2240205"/>
              <a:gd name="connsiteX55" fmla="*/ 6516595 w 12192000"/>
              <a:gd name="connsiteY55" fmla="*/ 1667475 h 2240205"/>
              <a:gd name="connsiteX56" fmla="*/ 6508541 w 12192000"/>
              <a:gd name="connsiteY56" fmla="*/ 1668757 h 2240205"/>
              <a:gd name="connsiteX57" fmla="*/ 6471012 w 12192000"/>
              <a:gd name="connsiteY57" fmla="*/ 1678604 h 2240205"/>
              <a:gd name="connsiteX58" fmla="*/ 6364035 w 12192000"/>
              <a:gd name="connsiteY58" fmla="*/ 1667683 h 2240205"/>
              <a:gd name="connsiteX59" fmla="*/ 6243319 w 12192000"/>
              <a:gd name="connsiteY59" fmla="*/ 1695560 h 2240205"/>
              <a:gd name="connsiteX60" fmla="*/ 6098321 w 12192000"/>
              <a:gd name="connsiteY60" fmla="*/ 1721646 h 2240205"/>
              <a:gd name="connsiteX61" fmla="*/ 5880652 w 12192000"/>
              <a:gd name="connsiteY61" fmla="*/ 1779643 h 2240205"/>
              <a:gd name="connsiteX62" fmla="*/ 5785959 w 12192000"/>
              <a:gd name="connsiteY62" fmla="*/ 1775307 h 2240205"/>
              <a:gd name="connsiteX63" fmla="*/ 5643534 w 12192000"/>
              <a:gd name="connsiteY63" fmla="*/ 1802919 h 2240205"/>
              <a:gd name="connsiteX64" fmla="*/ 5518799 w 12192000"/>
              <a:gd name="connsiteY64" fmla="*/ 1818312 h 2240205"/>
              <a:gd name="connsiteX65" fmla="*/ 5505014 w 12192000"/>
              <a:gd name="connsiteY65" fmla="*/ 1819259 h 2240205"/>
              <a:gd name="connsiteX66" fmla="*/ 5453307 w 12192000"/>
              <a:gd name="connsiteY66" fmla="*/ 1815450 h 2240205"/>
              <a:gd name="connsiteX67" fmla="*/ 5221533 w 12192000"/>
              <a:gd name="connsiteY67" fmla="*/ 1846950 h 2240205"/>
              <a:gd name="connsiteX68" fmla="*/ 5149802 w 12192000"/>
              <a:gd name="connsiteY68" fmla="*/ 1844846 h 2240205"/>
              <a:gd name="connsiteX69" fmla="*/ 5114927 w 12192000"/>
              <a:gd name="connsiteY69" fmla="*/ 1847827 h 2240205"/>
              <a:gd name="connsiteX70" fmla="*/ 5108970 w 12192000"/>
              <a:gd name="connsiteY70" fmla="*/ 1847935 h 2240205"/>
              <a:gd name="connsiteX71" fmla="*/ 5067961 w 12192000"/>
              <a:gd name="connsiteY71" fmla="*/ 1845917 h 2240205"/>
              <a:gd name="connsiteX72" fmla="*/ 5007075 w 12192000"/>
              <a:gd name="connsiteY72" fmla="*/ 1838626 h 2240205"/>
              <a:gd name="connsiteX73" fmla="*/ 4944087 w 12192000"/>
              <a:gd name="connsiteY73" fmla="*/ 1823332 h 2240205"/>
              <a:gd name="connsiteX74" fmla="*/ 4907662 w 12192000"/>
              <a:gd name="connsiteY74" fmla="*/ 1816900 h 2240205"/>
              <a:gd name="connsiteX75" fmla="*/ 4882386 w 12192000"/>
              <a:gd name="connsiteY75" fmla="*/ 1809844 h 2240205"/>
              <a:gd name="connsiteX76" fmla="*/ 4811440 w 12192000"/>
              <a:gd name="connsiteY76" fmla="*/ 1804655 h 2240205"/>
              <a:gd name="connsiteX77" fmla="*/ 4691075 w 12192000"/>
              <a:gd name="connsiteY77" fmla="*/ 1801389 h 2240205"/>
              <a:gd name="connsiteX78" fmla="*/ 4640313 w 12192000"/>
              <a:gd name="connsiteY78" fmla="*/ 1784307 h 2240205"/>
              <a:gd name="connsiteX79" fmla="*/ 4536503 w 12192000"/>
              <a:gd name="connsiteY79" fmla="*/ 1785334 h 2240205"/>
              <a:gd name="connsiteX80" fmla="*/ 4513724 w 12192000"/>
              <a:gd name="connsiteY80" fmla="*/ 1791996 h 2240205"/>
              <a:gd name="connsiteX81" fmla="*/ 4459810 w 12192000"/>
              <a:gd name="connsiteY81" fmla="*/ 1797886 h 2240205"/>
              <a:gd name="connsiteX82" fmla="*/ 4379064 w 12192000"/>
              <a:gd name="connsiteY82" fmla="*/ 1817177 h 2240205"/>
              <a:gd name="connsiteX83" fmla="*/ 4290981 w 12192000"/>
              <a:gd name="connsiteY83" fmla="*/ 1839677 h 2240205"/>
              <a:gd name="connsiteX84" fmla="*/ 4238372 w 12192000"/>
              <a:gd name="connsiteY84" fmla="*/ 1851480 h 2240205"/>
              <a:gd name="connsiteX85" fmla="*/ 4232517 w 12192000"/>
              <a:gd name="connsiteY85" fmla="*/ 1852567 h 2240205"/>
              <a:gd name="connsiteX86" fmla="*/ 4191732 w 12192000"/>
              <a:gd name="connsiteY86" fmla="*/ 1857328 h 2240205"/>
              <a:gd name="connsiteX87" fmla="*/ 4065532 w 12192000"/>
              <a:gd name="connsiteY87" fmla="*/ 1855477 h 2240205"/>
              <a:gd name="connsiteX88" fmla="*/ 4028460 w 12192000"/>
              <a:gd name="connsiteY88" fmla="*/ 1855137 h 2240205"/>
              <a:gd name="connsiteX89" fmla="*/ 4002267 w 12192000"/>
              <a:gd name="connsiteY89" fmla="*/ 1852352 h 2240205"/>
              <a:gd name="connsiteX90" fmla="*/ 3931396 w 12192000"/>
              <a:gd name="connsiteY90" fmla="*/ 1858915 h 2240205"/>
              <a:gd name="connsiteX91" fmla="*/ 3812162 w 12192000"/>
              <a:gd name="connsiteY91" fmla="*/ 1875501 h 2240205"/>
              <a:gd name="connsiteX92" fmla="*/ 3758105 w 12192000"/>
              <a:gd name="connsiteY92" fmla="*/ 1871856 h 2240205"/>
              <a:gd name="connsiteX93" fmla="*/ 3567259 w 12192000"/>
              <a:gd name="connsiteY93" fmla="*/ 1893482 h 2240205"/>
              <a:gd name="connsiteX94" fmla="*/ 3405770 w 12192000"/>
              <a:gd name="connsiteY94" fmla="*/ 1904591 h 2240205"/>
              <a:gd name="connsiteX95" fmla="*/ 3280097 w 12192000"/>
              <a:gd name="connsiteY95" fmla="*/ 1919610 h 2240205"/>
              <a:gd name="connsiteX96" fmla="*/ 3009910 w 12192000"/>
              <a:gd name="connsiteY96" fmla="*/ 1957866 h 2240205"/>
              <a:gd name="connsiteX97" fmla="*/ 2995934 w 12192000"/>
              <a:gd name="connsiteY97" fmla="*/ 1967085 h 2240205"/>
              <a:gd name="connsiteX98" fmla="*/ 2942858 w 12192000"/>
              <a:gd name="connsiteY98" fmla="*/ 1981367 h 2240205"/>
              <a:gd name="connsiteX99" fmla="*/ 2875436 w 12192000"/>
              <a:gd name="connsiteY99" fmla="*/ 1996977 h 2240205"/>
              <a:gd name="connsiteX100" fmla="*/ 2874892 w 12192000"/>
              <a:gd name="connsiteY100" fmla="*/ 1996085 h 2240205"/>
              <a:gd name="connsiteX101" fmla="*/ 2843662 w 12192000"/>
              <a:gd name="connsiteY101" fmla="*/ 1992498 h 2240205"/>
              <a:gd name="connsiteX102" fmla="*/ 2718916 w 12192000"/>
              <a:gd name="connsiteY102" fmla="*/ 1990867 h 2240205"/>
              <a:gd name="connsiteX103" fmla="*/ 2713522 w 12192000"/>
              <a:gd name="connsiteY103" fmla="*/ 1990173 h 2240205"/>
              <a:gd name="connsiteX104" fmla="*/ 2476147 w 12192000"/>
              <a:gd name="connsiteY104" fmla="*/ 1998305 h 2240205"/>
              <a:gd name="connsiteX105" fmla="*/ 2373568 w 12192000"/>
              <a:gd name="connsiteY105" fmla="*/ 2003219 h 2240205"/>
              <a:gd name="connsiteX106" fmla="*/ 2287219 w 12192000"/>
              <a:gd name="connsiteY106" fmla="*/ 1998750 h 2240205"/>
              <a:gd name="connsiteX107" fmla="*/ 2243069 w 12192000"/>
              <a:gd name="connsiteY107" fmla="*/ 2005321 h 2240205"/>
              <a:gd name="connsiteX108" fmla="*/ 2164831 w 12192000"/>
              <a:gd name="connsiteY108" fmla="*/ 2010143 h 2240205"/>
              <a:gd name="connsiteX109" fmla="*/ 2085228 w 12192000"/>
              <a:gd name="connsiteY109" fmla="*/ 2046431 h 2240205"/>
              <a:gd name="connsiteX110" fmla="*/ 2058061 w 12192000"/>
              <a:gd name="connsiteY110" fmla="*/ 2047942 h 2240205"/>
              <a:gd name="connsiteX111" fmla="*/ 2042244 w 12192000"/>
              <a:gd name="connsiteY111" fmla="*/ 2055560 h 2240205"/>
              <a:gd name="connsiteX112" fmla="*/ 1877728 w 12192000"/>
              <a:gd name="connsiteY112" fmla="*/ 2101004 h 2240205"/>
              <a:gd name="connsiteX113" fmla="*/ 1759056 w 12192000"/>
              <a:gd name="connsiteY113" fmla="*/ 2125608 h 2240205"/>
              <a:gd name="connsiteX114" fmla="*/ 1637948 w 12192000"/>
              <a:gd name="connsiteY114" fmla="*/ 2172597 h 2240205"/>
              <a:gd name="connsiteX115" fmla="*/ 1434549 w 12192000"/>
              <a:gd name="connsiteY115" fmla="*/ 2234522 h 2240205"/>
              <a:gd name="connsiteX116" fmla="*/ 1370962 w 12192000"/>
              <a:gd name="connsiteY116" fmla="*/ 2237474 h 2240205"/>
              <a:gd name="connsiteX117" fmla="*/ 1356367 w 12192000"/>
              <a:gd name="connsiteY117" fmla="*/ 2235089 h 2240205"/>
              <a:gd name="connsiteX118" fmla="*/ 1279765 w 12192000"/>
              <a:gd name="connsiteY118" fmla="*/ 2229639 h 2240205"/>
              <a:gd name="connsiteX119" fmla="*/ 1195347 w 12192000"/>
              <a:gd name="connsiteY119" fmla="*/ 2212354 h 2240205"/>
              <a:gd name="connsiteX120" fmla="*/ 970251 w 12192000"/>
              <a:gd name="connsiteY120" fmla="*/ 2221029 h 2240205"/>
              <a:gd name="connsiteX121" fmla="*/ 812914 w 12192000"/>
              <a:gd name="connsiteY121" fmla="*/ 2210095 h 2240205"/>
              <a:gd name="connsiteX122" fmla="*/ 776382 w 12192000"/>
              <a:gd name="connsiteY122" fmla="*/ 2204512 h 2240205"/>
              <a:gd name="connsiteX123" fmla="*/ 597225 w 12192000"/>
              <a:gd name="connsiteY123" fmla="*/ 2180999 h 2240205"/>
              <a:gd name="connsiteX124" fmla="*/ 520671 w 12192000"/>
              <a:gd name="connsiteY124" fmla="*/ 2180980 h 2240205"/>
              <a:gd name="connsiteX125" fmla="*/ 515024 w 12192000"/>
              <a:gd name="connsiteY125" fmla="*/ 2179258 h 2240205"/>
              <a:gd name="connsiteX126" fmla="*/ 413835 w 12192000"/>
              <a:gd name="connsiteY126" fmla="*/ 2156783 h 2240205"/>
              <a:gd name="connsiteX127" fmla="*/ 376513 w 12192000"/>
              <a:gd name="connsiteY127" fmla="*/ 2154014 h 2240205"/>
              <a:gd name="connsiteX128" fmla="*/ 273386 w 12192000"/>
              <a:gd name="connsiteY128" fmla="*/ 2142551 h 2240205"/>
              <a:gd name="connsiteX129" fmla="*/ 77641 w 12192000"/>
              <a:gd name="connsiteY129" fmla="*/ 2126835 h 2240205"/>
              <a:gd name="connsiteX130" fmla="*/ 37645 w 12192000"/>
              <a:gd name="connsiteY130" fmla="*/ 2115401 h 2240205"/>
              <a:gd name="connsiteX131" fmla="*/ 4572 w 12192000"/>
              <a:gd name="connsiteY131" fmla="*/ 2111091 h 2240205"/>
              <a:gd name="connsiteX132" fmla="*/ 0 w 12192000"/>
              <a:gd name="connsiteY132" fmla="*/ 2110468 h 2240205"/>
              <a:gd name="connsiteX133" fmla="*/ 0 w 12192000"/>
              <a:gd name="connsiteY133"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44189 w 12192000"/>
              <a:gd name="connsiteY20" fmla="*/ 938966 h 2240205"/>
              <a:gd name="connsiteX21" fmla="*/ 9500499 w 12192000"/>
              <a:gd name="connsiteY21" fmla="*/ 954680 h 2240205"/>
              <a:gd name="connsiteX22" fmla="*/ 9410017 w 12192000"/>
              <a:gd name="connsiteY22" fmla="*/ 993931 h 2240205"/>
              <a:gd name="connsiteX23" fmla="*/ 9392919 w 12192000"/>
              <a:gd name="connsiteY23" fmla="*/ 994656 h 2240205"/>
              <a:gd name="connsiteX24" fmla="*/ 9268019 w 12192000"/>
              <a:gd name="connsiteY24" fmla="*/ 1007442 h 2240205"/>
              <a:gd name="connsiteX25" fmla="*/ 9188177 w 12192000"/>
              <a:gd name="connsiteY25" fmla="*/ 1035474 h 2240205"/>
              <a:gd name="connsiteX26" fmla="*/ 9155969 w 12192000"/>
              <a:gd name="connsiteY26" fmla="*/ 1046804 h 2240205"/>
              <a:gd name="connsiteX27" fmla="*/ 9133985 w 12192000"/>
              <a:gd name="connsiteY27" fmla="*/ 1046450 h 2240205"/>
              <a:gd name="connsiteX28" fmla="*/ 9003462 w 12192000"/>
              <a:gd name="connsiteY28" fmla="*/ 1042406 h 2240205"/>
              <a:gd name="connsiteX29" fmla="*/ 8968445 w 12192000"/>
              <a:gd name="connsiteY29" fmla="*/ 1052169 h 2240205"/>
              <a:gd name="connsiteX30" fmla="*/ 8886001 w 12192000"/>
              <a:gd name="connsiteY30" fmla="*/ 1067468 h 2240205"/>
              <a:gd name="connsiteX31" fmla="*/ 8838610 w 12192000"/>
              <a:gd name="connsiteY31" fmla="*/ 1075091 h 2240205"/>
              <a:gd name="connsiteX32" fmla="*/ 8665605 w 12192000"/>
              <a:gd name="connsiteY32" fmla="*/ 1110791 h 2240205"/>
              <a:gd name="connsiteX33" fmla="*/ 8584946 w 12192000"/>
              <a:gd name="connsiteY33" fmla="*/ 1135226 h 2240205"/>
              <a:gd name="connsiteX34" fmla="*/ 8419755 w 12192000"/>
              <a:gd name="connsiteY34" fmla="*/ 1216260 h 2240205"/>
              <a:gd name="connsiteX35" fmla="*/ 8411626 w 12192000"/>
              <a:gd name="connsiteY35" fmla="*/ 1214397 h 2240205"/>
              <a:gd name="connsiteX36" fmla="*/ 8363469 w 12192000"/>
              <a:gd name="connsiteY36" fmla="*/ 1246658 h 2240205"/>
              <a:gd name="connsiteX37" fmla="*/ 8275497 w 12192000"/>
              <a:gd name="connsiteY37" fmla="*/ 1264396 h 2240205"/>
              <a:gd name="connsiteX38" fmla="*/ 8074238 w 12192000"/>
              <a:gd name="connsiteY38" fmla="*/ 1301895 h 2240205"/>
              <a:gd name="connsiteX39" fmla="*/ 7902328 w 12192000"/>
              <a:gd name="connsiteY39" fmla="*/ 1345865 h 2240205"/>
              <a:gd name="connsiteX40" fmla="*/ 7840612 w 12192000"/>
              <a:gd name="connsiteY40" fmla="*/ 1369373 h 2240205"/>
              <a:gd name="connsiteX41" fmla="*/ 7786819 w 12192000"/>
              <a:gd name="connsiteY41" fmla="*/ 1378970 h 2240205"/>
              <a:gd name="connsiteX42" fmla="*/ 7548172 w 12192000"/>
              <a:gd name="connsiteY42" fmla="*/ 1417460 h 2240205"/>
              <a:gd name="connsiteX43" fmla="*/ 7483437 w 12192000"/>
              <a:gd name="connsiteY43" fmla="*/ 1478152 h 2240205"/>
              <a:gd name="connsiteX44" fmla="*/ 7377870 w 12192000"/>
              <a:gd name="connsiteY44" fmla="*/ 1523319 h 2240205"/>
              <a:gd name="connsiteX45" fmla="*/ 7230737 w 12192000"/>
              <a:gd name="connsiteY45" fmla="*/ 1562633 h 2240205"/>
              <a:gd name="connsiteX46" fmla="*/ 7224458 w 12192000"/>
              <a:gd name="connsiteY46" fmla="*/ 1573008 h 2240205"/>
              <a:gd name="connsiteX47" fmla="*/ 7183121 w 12192000"/>
              <a:gd name="connsiteY47" fmla="*/ 1595162 h 2240205"/>
              <a:gd name="connsiteX48" fmla="*/ 7164601 w 12192000"/>
              <a:gd name="connsiteY48" fmla="*/ 1606490 h 2240205"/>
              <a:gd name="connsiteX49" fmla="*/ 6900177 w 12192000"/>
              <a:gd name="connsiteY49" fmla="*/ 1636016 h 2240205"/>
              <a:gd name="connsiteX50" fmla="*/ 6795372 w 12192000"/>
              <a:gd name="connsiteY50" fmla="*/ 1644845 h 2240205"/>
              <a:gd name="connsiteX51" fmla="*/ 6692251 w 12192000"/>
              <a:gd name="connsiteY51" fmla="*/ 1656357 h 2240205"/>
              <a:gd name="connsiteX52" fmla="*/ 6655235 w 12192000"/>
              <a:gd name="connsiteY52" fmla="*/ 1661869 h 2240205"/>
              <a:gd name="connsiteX53" fmla="*/ 6554894 w 12192000"/>
              <a:gd name="connsiteY53" fmla="*/ 1664428 h 2240205"/>
              <a:gd name="connsiteX54" fmla="*/ 6516595 w 12192000"/>
              <a:gd name="connsiteY54" fmla="*/ 1667475 h 2240205"/>
              <a:gd name="connsiteX55" fmla="*/ 6508541 w 12192000"/>
              <a:gd name="connsiteY55" fmla="*/ 1668757 h 2240205"/>
              <a:gd name="connsiteX56" fmla="*/ 6471012 w 12192000"/>
              <a:gd name="connsiteY56" fmla="*/ 1678604 h 2240205"/>
              <a:gd name="connsiteX57" fmla="*/ 6364035 w 12192000"/>
              <a:gd name="connsiteY57" fmla="*/ 1667683 h 2240205"/>
              <a:gd name="connsiteX58" fmla="*/ 6243319 w 12192000"/>
              <a:gd name="connsiteY58" fmla="*/ 1695560 h 2240205"/>
              <a:gd name="connsiteX59" fmla="*/ 6098321 w 12192000"/>
              <a:gd name="connsiteY59" fmla="*/ 1721646 h 2240205"/>
              <a:gd name="connsiteX60" fmla="*/ 5880652 w 12192000"/>
              <a:gd name="connsiteY60" fmla="*/ 1779643 h 2240205"/>
              <a:gd name="connsiteX61" fmla="*/ 5785959 w 12192000"/>
              <a:gd name="connsiteY61" fmla="*/ 1775307 h 2240205"/>
              <a:gd name="connsiteX62" fmla="*/ 5643534 w 12192000"/>
              <a:gd name="connsiteY62" fmla="*/ 1802919 h 2240205"/>
              <a:gd name="connsiteX63" fmla="*/ 5518799 w 12192000"/>
              <a:gd name="connsiteY63" fmla="*/ 1818312 h 2240205"/>
              <a:gd name="connsiteX64" fmla="*/ 5505014 w 12192000"/>
              <a:gd name="connsiteY64" fmla="*/ 1819259 h 2240205"/>
              <a:gd name="connsiteX65" fmla="*/ 5453307 w 12192000"/>
              <a:gd name="connsiteY65" fmla="*/ 1815450 h 2240205"/>
              <a:gd name="connsiteX66" fmla="*/ 5221533 w 12192000"/>
              <a:gd name="connsiteY66" fmla="*/ 1846950 h 2240205"/>
              <a:gd name="connsiteX67" fmla="*/ 5149802 w 12192000"/>
              <a:gd name="connsiteY67" fmla="*/ 1844846 h 2240205"/>
              <a:gd name="connsiteX68" fmla="*/ 5114927 w 12192000"/>
              <a:gd name="connsiteY68" fmla="*/ 1847827 h 2240205"/>
              <a:gd name="connsiteX69" fmla="*/ 5108970 w 12192000"/>
              <a:gd name="connsiteY69" fmla="*/ 1847935 h 2240205"/>
              <a:gd name="connsiteX70" fmla="*/ 5067961 w 12192000"/>
              <a:gd name="connsiteY70" fmla="*/ 1845917 h 2240205"/>
              <a:gd name="connsiteX71" fmla="*/ 5007075 w 12192000"/>
              <a:gd name="connsiteY71" fmla="*/ 1838626 h 2240205"/>
              <a:gd name="connsiteX72" fmla="*/ 4944087 w 12192000"/>
              <a:gd name="connsiteY72" fmla="*/ 1823332 h 2240205"/>
              <a:gd name="connsiteX73" fmla="*/ 4907662 w 12192000"/>
              <a:gd name="connsiteY73" fmla="*/ 1816900 h 2240205"/>
              <a:gd name="connsiteX74" fmla="*/ 4882386 w 12192000"/>
              <a:gd name="connsiteY74" fmla="*/ 1809844 h 2240205"/>
              <a:gd name="connsiteX75" fmla="*/ 4811440 w 12192000"/>
              <a:gd name="connsiteY75" fmla="*/ 1804655 h 2240205"/>
              <a:gd name="connsiteX76" fmla="*/ 4691075 w 12192000"/>
              <a:gd name="connsiteY76" fmla="*/ 1801389 h 2240205"/>
              <a:gd name="connsiteX77" fmla="*/ 4640313 w 12192000"/>
              <a:gd name="connsiteY77" fmla="*/ 1784307 h 2240205"/>
              <a:gd name="connsiteX78" fmla="*/ 4536503 w 12192000"/>
              <a:gd name="connsiteY78" fmla="*/ 1785334 h 2240205"/>
              <a:gd name="connsiteX79" fmla="*/ 4513724 w 12192000"/>
              <a:gd name="connsiteY79" fmla="*/ 1791996 h 2240205"/>
              <a:gd name="connsiteX80" fmla="*/ 4459810 w 12192000"/>
              <a:gd name="connsiteY80" fmla="*/ 1797886 h 2240205"/>
              <a:gd name="connsiteX81" fmla="*/ 4379064 w 12192000"/>
              <a:gd name="connsiteY81" fmla="*/ 1817177 h 2240205"/>
              <a:gd name="connsiteX82" fmla="*/ 4290981 w 12192000"/>
              <a:gd name="connsiteY82" fmla="*/ 1839677 h 2240205"/>
              <a:gd name="connsiteX83" fmla="*/ 4238372 w 12192000"/>
              <a:gd name="connsiteY83" fmla="*/ 1851480 h 2240205"/>
              <a:gd name="connsiteX84" fmla="*/ 4232517 w 12192000"/>
              <a:gd name="connsiteY84" fmla="*/ 1852567 h 2240205"/>
              <a:gd name="connsiteX85" fmla="*/ 4191732 w 12192000"/>
              <a:gd name="connsiteY85" fmla="*/ 1857328 h 2240205"/>
              <a:gd name="connsiteX86" fmla="*/ 4065532 w 12192000"/>
              <a:gd name="connsiteY86" fmla="*/ 1855477 h 2240205"/>
              <a:gd name="connsiteX87" fmla="*/ 4028460 w 12192000"/>
              <a:gd name="connsiteY87" fmla="*/ 1855137 h 2240205"/>
              <a:gd name="connsiteX88" fmla="*/ 4002267 w 12192000"/>
              <a:gd name="connsiteY88" fmla="*/ 1852352 h 2240205"/>
              <a:gd name="connsiteX89" fmla="*/ 3931396 w 12192000"/>
              <a:gd name="connsiteY89" fmla="*/ 1858915 h 2240205"/>
              <a:gd name="connsiteX90" fmla="*/ 3812162 w 12192000"/>
              <a:gd name="connsiteY90" fmla="*/ 1875501 h 2240205"/>
              <a:gd name="connsiteX91" fmla="*/ 3758105 w 12192000"/>
              <a:gd name="connsiteY91" fmla="*/ 1871856 h 2240205"/>
              <a:gd name="connsiteX92" fmla="*/ 3567259 w 12192000"/>
              <a:gd name="connsiteY92" fmla="*/ 1893482 h 2240205"/>
              <a:gd name="connsiteX93" fmla="*/ 3405770 w 12192000"/>
              <a:gd name="connsiteY93" fmla="*/ 1904591 h 2240205"/>
              <a:gd name="connsiteX94" fmla="*/ 3280097 w 12192000"/>
              <a:gd name="connsiteY94" fmla="*/ 1919610 h 2240205"/>
              <a:gd name="connsiteX95" fmla="*/ 3009910 w 12192000"/>
              <a:gd name="connsiteY95" fmla="*/ 1957866 h 2240205"/>
              <a:gd name="connsiteX96" fmla="*/ 2995934 w 12192000"/>
              <a:gd name="connsiteY96" fmla="*/ 1967085 h 2240205"/>
              <a:gd name="connsiteX97" fmla="*/ 2942858 w 12192000"/>
              <a:gd name="connsiteY97" fmla="*/ 1981367 h 2240205"/>
              <a:gd name="connsiteX98" fmla="*/ 2875436 w 12192000"/>
              <a:gd name="connsiteY98" fmla="*/ 1996977 h 2240205"/>
              <a:gd name="connsiteX99" fmla="*/ 2874892 w 12192000"/>
              <a:gd name="connsiteY99" fmla="*/ 1996085 h 2240205"/>
              <a:gd name="connsiteX100" fmla="*/ 2843662 w 12192000"/>
              <a:gd name="connsiteY100" fmla="*/ 1992498 h 2240205"/>
              <a:gd name="connsiteX101" fmla="*/ 2718916 w 12192000"/>
              <a:gd name="connsiteY101" fmla="*/ 1990867 h 2240205"/>
              <a:gd name="connsiteX102" fmla="*/ 2713522 w 12192000"/>
              <a:gd name="connsiteY102" fmla="*/ 1990173 h 2240205"/>
              <a:gd name="connsiteX103" fmla="*/ 2476147 w 12192000"/>
              <a:gd name="connsiteY103" fmla="*/ 1998305 h 2240205"/>
              <a:gd name="connsiteX104" fmla="*/ 2373568 w 12192000"/>
              <a:gd name="connsiteY104" fmla="*/ 2003219 h 2240205"/>
              <a:gd name="connsiteX105" fmla="*/ 2287219 w 12192000"/>
              <a:gd name="connsiteY105" fmla="*/ 1998750 h 2240205"/>
              <a:gd name="connsiteX106" fmla="*/ 2243069 w 12192000"/>
              <a:gd name="connsiteY106" fmla="*/ 2005321 h 2240205"/>
              <a:gd name="connsiteX107" fmla="*/ 2164831 w 12192000"/>
              <a:gd name="connsiteY107" fmla="*/ 2010143 h 2240205"/>
              <a:gd name="connsiteX108" fmla="*/ 2085228 w 12192000"/>
              <a:gd name="connsiteY108" fmla="*/ 2046431 h 2240205"/>
              <a:gd name="connsiteX109" fmla="*/ 2058061 w 12192000"/>
              <a:gd name="connsiteY109" fmla="*/ 2047942 h 2240205"/>
              <a:gd name="connsiteX110" fmla="*/ 2042244 w 12192000"/>
              <a:gd name="connsiteY110" fmla="*/ 2055560 h 2240205"/>
              <a:gd name="connsiteX111" fmla="*/ 1877728 w 12192000"/>
              <a:gd name="connsiteY111" fmla="*/ 2101004 h 2240205"/>
              <a:gd name="connsiteX112" fmla="*/ 1759056 w 12192000"/>
              <a:gd name="connsiteY112" fmla="*/ 2125608 h 2240205"/>
              <a:gd name="connsiteX113" fmla="*/ 1637948 w 12192000"/>
              <a:gd name="connsiteY113" fmla="*/ 2172597 h 2240205"/>
              <a:gd name="connsiteX114" fmla="*/ 1434549 w 12192000"/>
              <a:gd name="connsiteY114" fmla="*/ 2234522 h 2240205"/>
              <a:gd name="connsiteX115" fmla="*/ 1370962 w 12192000"/>
              <a:gd name="connsiteY115" fmla="*/ 2237474 h 2240205"/>
              <a:gd name="connsiteX116" fmla="*/ 1356367 w 12192000"/>
              <a:gd name="connsiteY116" fmla="*/ 2235089 h 2240205"/>
              <a:gd name="connsiteX117" fmla="*/ 1279765 w 12192000"/>
              <a:gd name="connsiteY117" fmla="*/ 2229639 h 2240205"/>
              <a:gd name="connsiteX118" fmla="*/ 1195347 w 12192000"/>
              <a:gd name="connsiteY118" fmla="*/ 2212354 h 2240205"/>
              <a:gd name="connsiteX119" fmla="*/ 970251 w 12192000"/>
              <a:gd name="connsiteY119" fmla="*/ 2221029 h 2240205"/>
              <a:gd name="connsiteX120" fmla="*/ 812914 w 12192000"/>
              <a:gd name="connsiteY120" fmla="*/ 2210095 h 2240205"/>
              <a:gd name="connsiteX121" fmla="*/ 776382 w 12192000"/>
              <a:gd name="connsiteY121" fmla="*/ 2204512 h 2240205"/>
              <a:gd name="connsiteX122" fmla="*/ 597225 w 12192000"/>
              <a:gd name="connsiteY122" fmla="*/ 2180999 h 2240205"/>
              <a:gd name="connsiteX123" fmla="*/ 520671 w 12192000"/>
              <a:gd name="connsiteY123" fmla="*/ 2180980 h 2240205"/>
              <a:gd name="connsiteX124" fmla="*/ 515024 w 12192000"/>
              <a:gd name="connsiteY124" fmla="*/ 2179258 h 2240205"/>
              <a:gd name="connsiteX125" fmla="*/ 413835 w 12192000"/>
              <a:gd name="connsiteY125" fmla="*/ 2156783 h 2240205"/>
              <a:gd name="connsiteX126" fmla="*/ 376513 w 12192000"/>
              <a:gd name="connsiteY126" fmla="*/ 2154014 h 2240205"/>
              <a:gd name="connsiteX127" fmla="*/ 273386 w 12192000"/>
              <a:gd name="connsiteY127" fmla="*/ 2142551 h 2240205"/>
              <a:gd name="connsiteX128" fmla="*/ 77641 w 12192000"/>
              <a:gd name="connsiteY128" fmla="*/ 2126835 h 2240205"/>
              <a:gd name="connsiteX129" fmla="*/ 37645 w 12192000"/>
              <a:gd name="connsiteY129" fmla="*/ 2115401 h 2240205"/>
              <a:gd name="connsiteX130" fmla="*/ 4572 w 12192000"/>
              <a:gd name="connsiteY130" fmla="*/ 2111091 h 2240205"/>
              <a:gd name="connsiteX131" fmla="*/ 0 w 12192000"/>
              <a:gd name="connsiteY131" fmla="*/ 2110468 h 2240205"/>
              <a:gd name="connsiteX132" fmla="*/ 0 w 12192000"/>
              <a:gd name="connsiteY132"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00499 w 12192000"/>
              <a:gd name="connsiteY20" fmla="*/ 954680 h 2240205"/>
              <a:gd name="connsiteX21" fmla="*/ 9410017 w 12192000"/>
              <a:gd name="connsiteY21" fmla="*/ 993931 h 2240205"/>
              <a:gd name="connsiteX22" fmla="*/ 9392919 w 12192000"/>
              <a:gd name="connsiteY22" fmla="*/ 994656 h 2240205"/>
              <a:gd name="connsiteX23" fmla="*/ 9268019 w 12192000"/>
              <a:gd name="connsiteY23" fmla="*/ 1007442 h 2240205"/>
              <a:gd name="connsiteX24" fmla="*/ 9188177 w 12192000"/>
              <a:gd name="connsiteY24" fmla="*/ 1035474 h 2240205"/>
              <a:gd name="connsiteX25" fmla="*/ 9155969 w 12192000"/>
              <a:gd name="connsiteY25" fmla="*/ 1046804 h 2240205"/>
              <a:gd name="connsiteX26" fmla="*/ 9133985 w 12192000"/>
              <a:gd name="connsiteY26" fmla="*/ 1046450 h 2240205"/>
              <a:gd name="connsiteX27" fmla="*/ 9003462 w 12192000"/>
              <a:gd name="connsiteY27" fmla="*/ 1042406 h 2240205"/>
              <a:gd name="connsiteX28" fmla="*/ 8968445 w 12192000"/>
              <a:gd name="connsiteY28" fmla="*/ 1052169 h 2240205"/>
              <a:gd name="connsiteX29" fmla="*/ 8886001 w 12192000"/>
              <a:gd name="connsiteY29" fmla="*/ 1067468 h 2240205"/>
              <a:gd name="connsiteX30" fmla="*/ 8838610 w 12192000"/>
              <a:gd name="connsiteY30" fmla="*/ 1075091 h 2240205"/>
              <a:gd name="connsiteX31" fmla="*/ 8665605 w 12192000"/>
              <a:gd name="connsiteY31" fmla="*/ 1110791 h 2240205"/>
              <a:gd name="connsiteX32" fmla="*/ 8584946 w 12192000"/>
              <a:gd name="connsiteY32" fmla="*/ 1135226 h 2240205"/>
              <a:gd name="connsiteX33" fmla="*/ 8419755 w 12192000"/>
              <a:gd name="connsiteY33" fmla="*/ 1216260 h 2240205"/>
              <a:gd name="connsiteX34" fmla="*/ 8411626 w 12192000"/>
              <a:gd name="connsiteY34" fmla="*/ 1214397 h 2240205"/>
              <a:gd name="connsiteX35" fmla="*/ 8363469 w 12192000"/>
              <a:gd name="connsiteY35" fmla="*/ 1246658 h 2240205"/>
              <a:gd name="connsiteX36" fmla="*/ 8275497 w 12192000"/>
              <a:gd name="connsiteY36" fmla="*/ 1264396 h 2240205"/>
              <a:gd name="connsiteX37" fmla="*/ 8074238 w 12192000"/>
              <a:gd name="connsiteY37" fmla="*/ 1301895 h 2240205"/>
              <a:gd name="connsiteX38" fmla="*/ 7902328 w 12192000"/>
              <a:gd name="connsiteY38" fmla="*/ 1345865 h 2240205"/>
              <a:gd name="connsiteX39" fmla="*/ 7840612 w 12192000"/>
              <a:gd name="connsiteY39" fmla="*/ 1369373 h 2240205"/>
              <a:gd name="connsiteX40" fmla="*/ 7786819 w 12192000"/>
              <a:gd name="connsiteY40" fmla="*/ 1378970 h 2240205"/>
              <a:gd name="connsiteX41" fmla="*/ 7548172 w 12192000"/>
              <a:gd name="connsiteY41" fmla="*/ 1417460 h 2240205"/>
              <a:gd name="connsiteX42" fmla="*/ 7483437 w 12192000"/>
              <a:gd name="connsiteY42" fmla="*/ 1478152 h 2240205"/>
              <a:gd name="connsiteX43" fmla="*/ 7377870 w 12192000"/>
              <a:gd name="connsiteY43" fmla="*/ 1523319 h 2240205"/>
              <a:gd name="connsiteX44" fmla="*/ 7230737 w 12192000"/>
              <a:gd name="connsiteY44" fmla="*/ 1562633 h 2240205"/>
              <a:gd name="connsiteX45" fmla="*/ 7224458 w 12192000"/>
              <a:gd name="connsiteY45" fmla="*/ 1573008 h 2240205"/>
              <a:gd name="connsiteX46" fmla="*/ 7183121 w 12192000"/>
              <a:gd name="connsiteY46" fmla="*/ 1595162 h 2240205"/>
              <a:gd name="connsiteX47" fmla="*/ 7164601 w 12192000"/>
              <a:gd name="connsiteY47" fmla="*/ 1606490 h 2240205"/>
              <a:gd name="connsiteX48" fmla="*/ 6900177 w 12192000"/>
              <a:gd name="connsiteY48" fmla="*/ 1636016 h 2240205"/>
              <a:gd name="connsiteX49" fmla="*/ 6795372 w 12192000"/>
              <a:gd name="connsiteY49" fmla="*/ 1644845 h 2240205"/>
              <a:gd name="connsiteX50" fmla="*/ 6692251 w 12192000"/>
              <a:gd name="connsiteY50" fmla="*/ 1656357 h 2240205"/>
              <a:gd name="connsiteX51" fmla="*/ 6655235 w 12192000"/>
              <a:gd name="connsiteY51" fmla="*/ 1661869 h 2240205"/>
              <a:gd name="connsiteX52" fmla="*/ 6554894 w 12192000"/>
              <a:gd name="connsiteY52" fmla="*/ 1664428 h 2240205"/>
              <a:gd name="connsiteX53" fmla="*/ 6516595 w 12192000"/>
              <a:gd name="connsiteY53" fmla="*/ 1667475 h 2240205"/>
              <a:gd name="connsiteX54" fmla="*/ 6508541 w 12192000"/>
              <a:gd name="connsiteY54" fmla="*/ 1668757 h 2240205"/>
              <a:gd name="connsiteX55" fmla="*/ 6471012 w 12192000"/>
              <a:gd name="connsiteY55" fmla="*/ 1678604 h 2240205"/>
              <a:gd name="connsiteX56" fmla="*/ 6364035 w 12192000"/>
              <a:gd name="connsiteY56" fmla="*/ 1667683 h 2240205"/>
              <a:gd name="connsiteX57" fmla="*/ 6243319 w 12192000"/>
              <a:gd name="connsiteY57" fmla="*/ 1695560 h 2240205"/>
              <a:gd name="connsiteX58" fmla="*/ 6098321 w 12192000"/>
              <a:gd name="connsiteY58" fmla="*/ 1721646 h 2240205"/>
              <a:gd name="connsiteX59" fmla="*/ 5880652 w 12192000"/>
              <a:gd name="connsiteY59" fmla="*/ 1779643 h 2240205"/>
              <a:gd name="connsiteX60" fmla="*/ 5785959 w 12192000"/>
              <a:gd name="connsiteY60" fmla="*/ 1775307 h 2240205"/>
              <a:gd name="connsiteX61" fmla="*/ 5643534 w 12192000"/>
              <a:gd name="connsiteY61" fmla="*/ 1802919 h 2240205"/>
              <a:gd name="connsiteX62" fmla="*/ 5518799 w 12192000"/>
              <a:gd name="connsiteY62" fmla="*/ 1818312 h 2240205"/>
              <a:gd name="connsiteX63" fmla="*/ 5505014 w 12192000"/>
              <a:gd name="connsiteY63" fmla="*/ 1819259 h 2240205"/>
              <a:gd name="connsiteX64" fmla="*/ 5453307 w 12192000"/>
              <a:gd name="connsiteY64" fmla="*/ 1815450 h 2240205"/>
              <a:gd name="connsiteX65" fmla="*/ 5221533 w 12192000"/>
              <a:gd name="connsiteY65" fmla="*/ 1846950 h 2240205"/>
              <a:gd name="connsiteX66" fmla="*/ 5149802 w 12192000"/>
              <a:gd name="connsiteY66" fmla="*/ 1844846 h 2240205"/>
              <a:gd name="connsiteX67" fmla="*/ 5114927 w 12192000"/>
              <a:gd name="connsiteY67" fmla="*/ 1847827 h 2240205"/>
              <a:gd name="connsiteX68" fmla="*/ 5108970 w 12192000"/>
              <a:gd name="connsiteY68" fmla="*/ 1847935 h 2240205"/>
              <a:gd name="connsiteX69" fmla="*/ 5067961 w 12192000"/>
              <a:gd name="connsiteY69" fmla="*/ 1845917 h 2240205"/>
              <a:gd name="connsiteX70" fmla="*/ 5007075 w 12192000"/>
              <a:gd name="connsiteY70" fmla="*/ 1838626 h 2240205"/>
              <a:gd name="connsiteX71" fmla="*/ 4944087 w 12192000"/>
              <a:gd name="connsiteY71" fmla="*/ 1823332 h 2240205"/>
              <a:gd name="connsiteX72" fmla="*/ 4907662 w 12192000"/>
              <a:gd name="connsiteY72" fmla="*/ 1816900 h 2240205"/>
              <a:gd name="connsiteX73" fmla="*/ 4882386 w 12192000"/>
              <a:gd name="connsiteY73" fmla="*/ 1809844 h 2240205"/>
              <a:gd name="connsiteX74" fmla="*/ 4811440 w 12192000"/>
              <a:gd name="connsiteY74" fmla="*/ 1804655 h 2240205"/>
              <a:gd name="connsiteX75" fmla="*/ 4691075 w 12192000"/>
              <a:gd name="connsiteY75" fmla="*/ 1801389 h 2240205"/>
              <a:gd name="connsiteX76" fmla="*/ 4640313 w 12192000"/>
              <a:gd name="connsiteY76" fmla="*/ 1784307 h 2240205"/>
              <a:gd name="connsiteX77" fmla="*/ 4536503 w 12192000"/>
              <a:gd name="connsiteY77" fmla="*/ 1785334 h 2240205"/>
              <a:gd name="connsiteX78" fmla="*/ 4513724 w 12192000"/>
              <a:gd name="connsiteY78" fmla="*/ 1791996 h 2240205"/>
              <a:gd name="connsiteX79" fmla="*/ 4459810 w 12192000"/>
              <a:gd name="connsiteY79" fmla="*/ 1797886 h 2240205"/>
              <a:gd name="connsiteX80" fmla="*/ 4379064 w 12192000"/>
              <a:gd name="connsiteY80" fmla="*/ 1817177 h 2240205"/>
              <a:gd name="connsiteX81" fmla="*/ 4290981 w 12192000"/>
              <a:gd name="connsiteY81" fmla="*/ 1839677 h 2240205"/>
              <a:gd name="connsiteX82" fmla="*/ 4238372 w 12192000"/>
              <a:gd name="connsiteY82" fmla="*/ 1851480 h 2240205"/>
              <a:gd name="connsiteX83" fmla="*/ 4232517 w 12192000"/>
              <a:gd name="connsiteY83" fmla="*/ 1852567 h 2240205"/>
              <a:gd name="connsiteX84" fmla="*/ 4191732 w 12192000"/>
              <a:gd name="connsiteY84" fmla="*/ 1857328 h 2240205"/>
              <a:gd name="connsiteX85" fmla="*/ 4065532 w 12192000"/>
              <a:gd name="connsiteY85" fmla="*/ 1855477 h 2240205"/>
              <a:gd name="connsiteX86" fmla="*/ 4028460 w 12192000"/>
              <a:gd name="connsiteY86" fmla="*/ 1855137 h 2240205"/>
              <a:gd name="connsiteX87" fmla="*/ 4002267 w 12192000"/>
              <a:gd name="connsiteY87" fmla="*/ 1852352 h 2240205"/>
              <a:gd name="connsiteX88" fmla="*/ 3931396 w 12192000"/>
              <a:gd name="connsiteY88" fmla="*/ 1858915 h 2240205"/>
              <a:gd name="connsiteX89" fmla="*/ 3812162 w 12192000"/>
              <a:gd name="connsiteY89" fmla="*/ 1875501 h 2240205"/>
              <a:gd name="connsiteX90" fmla="*/ 3758105 w 12192000"/>
              <a:gd name="connsiteY90" fmla="*/ 1871856 h 2240205"/>
              <a:gd name="connsiteX91" fmla="*/ 3567259 w 12192000"/>
              <a:gd name="connsiteY91" fmla="*/ 1893482 h 2240205"/>
              <a:gd name="connsiteX92" fmla="*/ 3405770 w 12192000"/>
              <a:gd name="connsiteY92" fmla="*/ 1904591 h 2240205"/>
              <a:gd name="connsiteX93" fmla="*/ 3280097 w 12192000"/>
              <a:gd name="connsiteY93" fmla="*/ 1919610 h 2240205"/>
              <a:gd name="connsiteX94" fmla="*/ 3009910 w 12192000"/>
              <a:gd name="connsiteY94" fmla="*/ 1957866 h 2240205"/>
              <a:gd name="connsiteX95" fmla="*/ 2995934 w 12192000"/>
              <a:gd name="connsiteY95" fmla="*/ 1967085 h 2240205"/>
              <a:gd name="connsiteX96" fmla="*/ 2942858 w 12192000"/>
              <a:gd name="connsiteY96" fmla="*/ 1981367 h 2240205"/>
              <a:gd name="connsiteX97" fmla="*/ 2875436 w 12192000"/>
              <a:gd name="connsiteY97" fmla="*/ 1996977 h 2240205"/>
              <a:gd name="connsiteX98" fmla="*/ 2874892 w 12192000"/>
              <a:gd name="connsiteY98" fmla="*/ 1996085 h 2240205"/>
              <a:gd name="connsiteX99" fmla="*/ 2843662 w 12192000"/>
              <a:gd name="connsiteY99" fmla="*/ 1992498 h 2240205"/>
              <a:gd name="connsiteX100" fmla="*/ 2718916 w 12192000"/>
              <a:gd name="connsiteY100" fmla="*/ 1990867 h 2240205"/>
              <a:gd name="connsiteX101" fmla="*/ 2713522 w 12192000"/>
              <a:gd name="connsiteY101" fmla="*/ 1990173 h 2240205"/>
              <a:gd name="connsiteX102" fmla="*/ 2476147 w 12192000"/>
              <a:gd name="connsiteY102" fmla="*/ 1998305 h 2240205"/>
              <a:gd name="connsiteX103" fmla="*/ 2373568 w 12192000"/>
              <a:gd name="connsiteY103" fmla="*/ 2003219 h 2240205"/>
              <a:gd name="connsiteX104" fmla="*/ 2287219 w 12192000"/>
              <a:gd name="connsiteY104" fmla="*/ 1998750 h 2240205"/>
              <a:gd name="connsiteX105" fmla="*/ 2243069 w 12192000"/>
              <a:gd name="connsiteY105" fmla="*/ 2005321 h 2240205"/>
              <a:gd name="connsiteX106" fmla="*/ 2164831 w 12192000"/>
              <a:gd name="connsiteY106" fmla="*/ 2010143 h 2240205"/>
              <a:gd name="connsiteX107" fmla="*/ 2085228 w 12192000"/>
              <a:gd name="connsiteY107" fmla="*/ 2046431 h 2240205"/>
              <a:gd name="connsiteX108" fmla="*/ 2058061 w 12192000"/>
              <a:gd name="connsiteY108" fmla="*/ 2047942 h 2240205"/>
              <a:gd name="connsiteX109" fmla="*/ 2042244 w 12192000"/>
              <a:gd name="connsiteY109" fmla="*/ 2055560 h 2240205"/>
              <a:gd name="connsiteX110" fmla="*/ 1877728 w 12192000"/>
              <a:gd name="connsiteY110" fmla="*/ 2101004 h 2240205"/>
              <a:gd name="connsiteX111" fmla="*/ 1759056 w 12192000"/>
              <a:gd name="connsiteY111" fmla="*/ 2125608 h 2240205"/>
              <a:gd name="connsiteX112" fmla="*/ 1637948 w 12192000"/>
              <a:gd name="connsiteY112" fmla="*/ 2172597 h 2240205"/>
              <a:gd name="connsiteX113" fmla="*/ 1434549 w 12192000"/>
              <a:gd name="connsiteY113" fmla="*/ 2234522 h 2240205"/>
              <a:gd name="connsiteX114" fmla="*/ 1370962 w 12192000"/>
              <a:gd name="connsiteY114" fmla="*/ 2237474 h 2240205"/>
              <a:gd name="connsiteX115" fmla="*/ 1356367 w 12192000"/>
              <a:gd name="connsiteY115" fmla="*/ 2235089 h 2240205"/>
              <a:gd name="connsiteX116" fmla="*/ 1279765 w 12192000"/>
              <a:gd name="connsiteY116" fmla="*/ 2229639 h 2240205"/>
              <a:gd name="connsiteX117" fmla="*/ 1195347 w 12192000"/>
              <a:gd name="connsiteY117" fmla="*/ 2212354 h 2240205"/>
              <a:gd name="connsiteX118" fmla="*/ 970251 w 12192000"/>
              <a:gd name="connsiteY118" fmla="*/ 2221029 h 2240205"/>
              <a:gd name="connsiteX119" fmla="*/ 812914 w 12192000"/>
              <a:gd name="connsiteY119" fmla="*/ 2210095 h 2240205"/>
              <a:gd name="connsiteX120" fmla="*/ 776382 w 12192000"/>
              <a:gd name="connsiteY120" fmla="*/ 2204512 h 2240205"/>
              <a:gd name="connsiteX121" fmla="*/ 597225 w 12192000"/>
              <a:gd name="connsiteY121" fmla="*/ 2180999 h 2240205"/>
              <a:gd name="connsiteX122" fmla="*/ 520671 w 12192000"/>
              <a:gd name="connsiteY122" fmla="*/ 2180980 h 2240205"/>
              <a:gd name="connsiteX123" fmla="*/ 515024 w 12192000"/>
              <a:gd name="connsiteY123" fmla="*/ 2179258 h 2240205"/>
              <a:gd name="connsiteX124" fmla="*/ 413835 w 12192000"/>
              <a:gd name="connsiteY124" fmla="*/ 2156783 h 2240205"/>
              <a:gd name="connsiteX125" fmla="*/ 376513 w 12192000"/>
              <a:gd name="connsiteY125" fmla="*/ 2154014 h 2240205"/>
              <a:gd name="connsiteX126" fmla="*/ 273386 w 12192000"/>
              <a:gd name="connsiteY126" fmla="*/ 2142551 h 2240205"/>
              <a:gd name="connsiteX127" fmla="*/ 77641 w 12192000"/>
              <a:gd name="connsiteY127" fmla="*/ 2126835 h 2240205"/>
              <a:gd name="connsiteX128" fmla="*/ 37645 w 12192000"/>
              <a:gd name="connsiteY128" fmla="*/ 2115401 h 2240205"/>
              <a:gd name="connsiteX129" fmla="*/ 4572 w 12192000"/>
              <a:gd name="connsiteY129" fmla="*/ 2111091 h 2240205"/>
              <a:gd name="connsiteX130" fmla="*/ 0 w 12192000"/>
              <a:gd name="connsiteY130" fmla="*/ 2110468 h 2240205"/>
              <a:gd name="connsiteX131" fmla="*/ 0 w 12192000"/>
              <a:gd name="connsiteY131"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820512 w 12192000"/>
              <a:gd name="connsiteY4" fmla="*/ 745392 h 2240205"/>
              <a:gd name="connsiteX5" fmla="*/ 11649954 w 12192000"/>
              <a:gd name="connsiteY5" fmla="*/ 749628 h 2240205"/>
              <a:gd name="connsiteX6" fmla="*/ 11560424 w 12192000"/>
              <a:gd name="connsiteY6" fmla="*/ 748017 h 2240205"/>
              <a:gd name="connsiteX7" fmla="*/ 11358455 w 12192000"/>
              <a:gd name="connsiteY7" fmla="*/ 747593 h 2240205"/>
              <a:gd name="connsiteX8" fmla="*/ 11165209 w 12192000"/>
              <a:gd name="connsiteY8" fmla="*/ 748852 h 2240205"/>
              <a:gd name="connsiteX9" fmla="*/ 11058755 w 12192000"/>
              <a:gd name="connsiteY9" fmla="*/ 749617 h 2240205"/>
              <a:gd name="connsiteX10" fmla="*/ 10846594 w 12192000"/>
              <a:gd name="connsiteY10" fmla="*/ 765069 h 2240205"/>
              <a:gd name="connsiteX11" fmla="*/ 10739478 w 12192000"/>
              <a:gd name="connsiteY11" fmla="*/ 776841 h 2240205"/>
              <a:gd name="connsiteX12" fmla="*/ 10458762 w 12192000"/>
              <a:gd name="connsiteY12" fmla="*/ 755400 h 2240205"/>
              <a:gd name="connsiteX13" fmla="*/ 10211200 w 12192000"/>
              <a:gd name="connsiteY13" fmla="*/ 767513 h 2240205"/>
              <a:gd name="connsiteX14" fmla="*/ 10167995 w 12192000"/>
              <a:gd name="connsiteY14" fmla="*/ 760843 h 2240205"/>
              <a:gd name="connsiteX15" fmla="*/ 9997044 w 12192000"/>
              <a:gd name="connsiteY15" fmla="*/ 780129 h 2240205"/>
              <a:gd name="connsiteX16" fmla="*/ 9943887 w 12192000"/>
              <a:gd name="connsiteY16" fmla="*/ 804141 h 2240205"/>
              <a:gd name="connsiteX17" fmla="*/ 9918248 w 12192000"/>
              <a:gd name="connsiteY17" fmla="*/ 816628 h 2240205"/>
              <a:gd name="connsiteX18" fmla="*/ 9767091 w 12192000"/>
              <a:gd name="connsiteY18" fmla="*/ 870550 h 2240205"/>
              <a:gd name="connsiteX19" fmla="*/ 9683005 w 12192000"/>
              <a:gd name="connsiteY19" fmla="*/ 894128 h 2240205"/>
              <a:gd name="connsiteX20" fmla="*/ 9500499 w 12192000"/>
              <a:gd name="connsiteY20" fmla="*/ 954680 h 2240205"/>
              <a:gd name="connsiteX21" fmla="*/ 9410017 w 12192000"/>
              <a:gd name="connsiteY21" fmla="*/ 993931 h 2240205"/>
              <a:gd name="connsiteX22" fmla="*/ 9392919 w 12192000"/>
              <a:gd name="connsiteY22" fmla="*/ 994656 h 2240205"/>
              <a:gd name="connsiteX23" fmla="*/ 9268019 w 12192000"/>
              <a:gd name="connsiteY23" fmla="*/ 1007442 h 2240205"/>
              <a:gd name="connsiteX24" fmla="*/ 9188177 w 12192000"/>
              <a:gd name="connsiteY24" fmla="*/ 1035474 h 2240205"/>
              <a:gd name="connsiteX25" fmla="*/ 9155969 w 12192000"/>
              <a:gd name="connsiteY25" fmla="*/ 1046804 h 2240205"/>
              <a:gd name="connsiteX26" fmla="*/ 9133985 w 12192000"/>
              <a:gd name="connsiteY26" fmla="*/ 1046450 h 2240205"/>
              <a:gd name="connsiteX27" fmla="*/ 9003462 w 12192000"/>
              <a:gd name="connsiteY27" fmla="*/ 1042406 h 2240205"/>
              <a:gd name="connsiteX28" fmla="*/ 8968445 w 12192000"/>
              <a:gd name="connsiteY28" fmla="*/ 1052169 h 2240205"/>
              <a:gd name="connsiteX29" fmla="*/ 8886001 w 12192000"/>
              <a:gd name="connsiteY29" fmla="*/ 1067468 h 2240205"/>
              <a:gd name="connsiteX30" fmla="*/ 8838610 w 12192000"/>
              <a:gd name="connsiteY30" fmla="*/ 1075091 h 2240205"/>
              <a:gd name="connsiteX31" fmla="*/ 8665605 w 12192000"/>
              <a:gd name="connsiteY31" fmla="*/ 1110791 h 2240205"/>
              <a:gd name="connsiteX32" fmla="*/ 8584946 w 12192000"/>
              <a:gd name="connsiteY32" fmla="*/ 1135226 h 2240205"/>
              <a:gd name="connsiteX33" fmla="*/ 8419755 w 12192000"/>
              <a:gd name="connsiteY33" fmla="*/ 1216260 h 2240205"/>
              <a:gd name="connsiteX34" fmla="*/ 8411626 w 12192000"/>
              <a:gd name="connsiteY34" fmla="*/ 1214397 h 2240205"/>
              <a:gd name="connsiteX35" fmla="*/ 8363469 w 12192000"/>
              <a:gd name="connsiteY35" fmla="*/ 1246658 h 2240205"/>
              <a:gd name="connsiteX36" fmla="*/ 8275497 w 12192000"/>
              <a:gd name="connsiteY36" fmla="*/ 1264396 h 2240205"/>
              <a:gd name="connsiteX37" fmla="*/ 8074238 w 12192000"/>
              <a:gd name="connsiteY37" fmla="*/ 1301895 h 2240205"/>
              <a:gd name="connsiteX38" fmla="*/ 7902328 w 12192000"/>
              <a:gd name="connsiteY38" fmla="*/ 1345865 h 2240205"/>
              <a:gd name="connsiteX39" fmla="*/ 7840612 w 12192000"/>
              <a:gd name="connsiteY39" fmla="*/ 1369373 h 2240205"/>
              <a:gd name="connsiteX40" fmla="*/ 7786819 w 12192000"/>
              <a:gd name="connsiteY40" fmla="*/ 1378970 h 2240205"/>
              <a:gd name="connsiteX41" fmla="*/ 7548172 w 12192000"/>
              <a:gd name="connsiteY41" fmla="*/ 1417460 h 2240205"/>
              <a:gd name="connsiteX42" fmla="*/ 7483437 w 12192000"/>
              <a:gd name="connsiteY42" fmla="*/ 1478152 h 2240205"/>
              <a:gd name="connsiteX43" fmla="*/ 7377870 w 12192000"/>
              <a:gd name="connsiteY43" fmla="*/ 1523319 h 2240205"/>
              <a:gd name="connsiteX44" fmla="*/ 7230737 w 12192000"/>
              <a:gd name="connsiteY44" fmla="*/ 1562633 h 2240205"/>
              <a:gd name="connsiteX45" fmla="*/ 7224458 w 12192000"/>
              <a:gd name="connsiteY45" fmla="*/ 1573008 h 2240205"/>
              <a:gd name="connsiteX46" fmla="*/ 7183121 w 12192000"/>
              <a:gd name="connsiteY46" fmla="*/ 1595162 h 2240205"/>
              <a:gd name="connsiteX47" fmla="*/ 7164601 w 12192000"/>
              <a:gd name="connsiteY47" fmla="*/ 1606490 h 2240205"/>
              <a:gd name="connsiteX48" fmla="*/ 6900177 w 12192000"/>
              <a:gd name="connsiteY48" fmla="*/ 1636016 h 2240205"/>
              <a:gd name="connsiteX49" fmla="*/ 6795372 w 12192000"/>
              <a:gd name="connsiteY49" fmla="*/ 1644845 h 2240205"/>
              <a:gd name="connsiteX50" fmla="*/ 6692251 w 12192000"/>
              <a:gd name="connsiteY50" fmla="*/ 1656357 h 2240205"/>
              <a:gd name="connsiteX51" fmla="*/ 6655235 w 12192000"/>
              <a:gd name="connsiteY51" fmla="*/ 1661869 h 2240205"/>
              <a:gd name="connsiteX52" fmla="*/ 6554894 w 12192000"/>
              <a:gd name="connsiteY52" fmla="*/ 1664428 h 2240205"/>
              <a:gd name="connsiteX53" fmla="*/ 6516595 w 12192000"/>
              <a:gd name="connsiteY53" fmla="*/ 1667475 h 2240205"/>
              <a:gd name="connsiteX54" fmla="*/ 6508541 w 12192000"/>
              <a:gd name="connsiteY54" fmla="*/ 1668757 h 2240205"/>
              <a:gd name="connsiteX55" fmla="*/ 6471012 w 12192000"/>
              <a:gd name="connsiteY55" fmla="*/ 1678604 h 2240205"/>
              <a:gd name="connsiteX56" fmla="*/ 6364035 w 12192000"/>
              <a:gd name="connsiteY56" fmla="*/ 1667683 h 2240205"/>
              <a:gd name="connsiteX57" fmla="*/ 6243319 w 12192000"/>
              <a:gd name="connsiteY57" fmla="*/ 1695560 h 2240205"/>
              <a:gd name="connsiteX58" fmla="*/ 6098321 w 12192000"/>
              <a:gd name="connsiteY58" fmla="*/ 1721646 h 2240205"/>
              <a:gd name="connsiteX59" fmla="*/ 5880652 w 12192000"/>
              <a:gd name="connsiteY59" fmla="*/ 1779643 h 2240205"/>
              <a:gd name="connsiteX60" fmla="*/ 5785959 w 12192000"/>
              <a:gd name="connsiteY60" fmla="*/ 1775307 h 2240205"/>
              <a:gd name="connsiteX61" fmla="*/ 5643534 w 12192000"/>
              <a:gd name="connsiteY61" fmla="*/ 1802919 h 2240205"/>
              <a:gd name="connsiteX62" fmla="*/ 5518799 w 12192000"/>
              <a:gd name="connsiteY62" fmla="*/ 1818312 h 2240205"/>
              <a:gd name="connsiteX63" fmla="*/ 5505014 w 12192000"/>
              <a:gd name="connsiteY63" fmla="*/ 1819259 h 2240205"/>
              <a:gd name="connsiteX64" fmla="*/ 5453307 w 12192000"/>
              <a:gd name="connsiteY64" fmla="*/ 1815450 h 2240205"/>
              <a:gd name="connsiteX65" fmla="*/ 5221533 w 12192000"/>
              <a:gd name="connsiteY65" fmla="*/ 1846950 h 2240205"/>
              <a:gd name="connsiteX66" fmla="*/ 5149802 w 12192000"/>
              <a:gd name="connsiteY66" fmla="*/ 1844846 h 2240205"/>
              <a:gd name="connsiteX67" fmla="*/ 5114927 w 12192000"/>
              <a:gd name="connsiteY67" fmla="*/ 1847827 h 2240205"/>
              <a:gd name="connsiteX68" fmla="*/ 5108970 w 12192000"/>
              <a:gd name="connsiteY68" fmla="*/ 1847935 h 2240205"/>
              <a:gd name="connsiteX69" fmla="*/ 5067961 w 12192000"/>
              <a:gd name="connsiteY69" fmla="*/ 1845917 h 2240205"/>
              <a:gd name="connsiteX70" fmla="*/ 5007075 w 12192000"/>
              <a:gd name="connsiteY70" fmla="*/ 1838626 h 2240205"/>
              <a:gd name="connsiteX71" fmla="*/ 4944087 w 12192000"/>
              <a:gd name="connsiteY71" fmla="*/ 1823332 h 2240205"/>
              <a:gd name="connsiteX72" fmla="*/ 4907662 w 12192000"/>
              <a:gd name="connsiteY72" fmla="*/ 1816900 h 2240205"/>
              <a:gd name="connsiteX73" fmla="*/ 4882386 w 12192000"/>
              <a:gd name="connsiteY73" fmla="*/ 1809844 h 2240205"/>
              <a:gd name="connsiteX74" fmla="*/ 4811440 w 12192000"/>
              <a:gd name="connsiteY74" fmla="*/ 1804655 h 2240205"/>
              <a:gd name="connsiteX75" fmla="*/ 4691075 w 12192000"/>
              <a:gd name="connsiteY75" fmla="*/ 1801389 h 2240205"/>
              <a:gd name="connsiteX76" fmla="*/ 4640313 w 12192000"/>
              <a:gd name="connsiteY76" fmla="*/ 1784307 h 2240205"/>
              <a:gd name="connsiteX77" fmla="*/ 4536503 w 12192000"/>
              <a:gd name="connsiteY77" fmla="*/ 1785334 h 2240205"/>
              <a:gd name="connsiteX78" fmla="*/ 4513724 w 12192000"/>
              <a:gd name="connsiteY78" fmla="*/ 1791996 h 2240205"/>
              <a:gd name="connsiteX79" fmla="*/ 4459810 w 12192000"/>
              <a:gd name="connsiteY79" fmla="*/ 1797886 h 2240205"/>
              <a:gd name="connsiteX80" fmla="*/ 4379064 w 12192000"/>
              <a:gd name="connsiteY80" fmla="*/ 1817177 h 2240205"/>
              <a:gd name="connsiteX81" fmla="*/ 4290981 w 12192000"/>
              <a:gd name="connsiteY81" fmla="*/ 1839677 h 2240205"/>
              <a:gd name="connsiteX82" fmla="*/ 4238372 w 12192000"/>
              <a:gd name="connsiteY82" fmla="*/ 1851480 h 2240205"/>
              <a:gd name="connsiteX83" fmla="*/ 4232517 w 12192000"/>
              <a:gd name="connsiteY83" fmla="*/ 1852567 h 2240205"/>
              <a:gd name="connsiteX84" fmla="*/ 4191732 w 12192000"/>
              <a:gd name="connsiteY84" fmla="*/ 1857328 h 2240205"/>
              <a:gd name="connsiteX85" fmla="*/ 4065532 w 12192000"/>
              <a:gd name="connsiteY85" fmla="*/ 1855477 h 2240205"/>
              <a:gd name="connsiteX86" fmla="*/ 4028460 w 12192000"/>
              <a:gd name="connsiteY86" fmla="*/ 1855137 h 2240205"/>
              <a:gd name="connsiteX87" fmla="*/ 4002267 w 12192000"/>
              <a:gd name="connsiteY87" fmla="*/ 1852352 h 2240205"/>
              <a:gd name="connsiteX88" fmla="*/ 3931396 w 12192000"/>
              <a:gd name="connsiteY88" fmla="*/ 1858915 h 2240205"/>
              <a:gd name="connsiteX89" fmla="*/ 3812162 w 12192000"/>
              <a:gd name="connsiteY89" fmla="*/ 1875501 h 2240205"/>
              <a:gd name="connsiteX90" fmla="*/ 3758105 w 12192000"/>
              <a:gd name="connsiteY90" fmla="*/ 1871856 h 2240205"/>
              <a:gd name="connsiteX91" fmla="*/ 3567259 w 12192000"/>
              <a:gd name="connsiteY91" fmla="*/ 1893482 h 2240205"/>
              <a:gd name="connsiteX92" fmla="*/ 3405770 w 12192000"/>
              <a:gd name="connsiteY92" fmla="*/ 1904591 h 2240205"/>
              <a:gd name="connsiteX93" fmla="*/ 3280097 w 12192000"/>
              <a:gd name="connsiteY93" fmla="*/ 1919610 h 2240205"/>
              <a:gd name="connsiteX94" fmla="*/ 3009910 w 12192000"/>
              <a:gd name="connsiteY94" fmla="*/ 1957866 h 2240205"/>
              <a:gd name="connsiteX95" fmla="*/ 2995934 w 12192000"/>
              <a:gd name="connsiteY95" fmla="*/ 1967085 h 2240205"/>
              <a:gd name="connsiteX96" fmla="*/ 2942858 w 12192000"/>
              <a:gd name="connsiteY96" fmla="*/ 1981367 h 2240205"/>
              <a:gd name="connsiteX97" fmla="*/ 2875436 w 12192000"/>
              <a:gd name="connsiteY97" fmla="*/ 1996977 h 2240205"/>
              <a:gd name="connsiteX98" fmla="*/ 2874892 w 12192000"/>
              <a:gd name="connsiteY98" fmla="*/ 1996085 h 2240205"/>
              <a:gd name="connsiteX99" fmla="*/ 2843662 w 12192000"/>
              <a:gd name="connsiteY99" fmla="*/ 1992498 h 2240205"/>
              <a:gd name="connsiteX100" fmla="*/ 2718916 w 12192000"/>
              <a:gd name="connsiteY100" fmla="*/ 1990867 h 2240205"/>
              <a:gd name="connsiteX101" fmla="*/ 2713522 w 12192000"/>
              <a:gd name="connsiteY101" fmla="*/ 1990173 h 2240205"/>
              <a:gd name="connsiteX102" fmla="*/ 2476147 w 12192000"/>
              <a:gd name="connsiteY102" fmla="*/ 1998305 h 2240205"/>
              <a:gd name="connsiteX103" fmla="*/ 2373568 w 12192000"/>
              <a:gd name="connsiteY103" fmla="*/ 2003219 h 2240205"/>
              <a:gd name="connsiteX104" fmla="*/ 2287219 w 12192000"/>
              <a:gd name="connsiteY104" fmla="*/ 1998750 h 2240205"/>
              <a:gd name="connsiteX105" fmla="*/ 2243069 w 12192000"/>
              <a:gd name="connsiteY105" fmla="*/ 2005321 h 2240205"/>
              <a:gd name="connsiteX106" fmla="*/ 2164831 w 12192000"/>
              <a:gd name="connsiteY106" fmla="*/ 2010143 h 2240205"/>
              <a:gd name="connsiteX107" fmla="*/ 2085228 w 12192000"/>
              <a:gd name="connsiteY107" fmla="*/ 2046431 h 2240205"/>
              <a:gd name="connsiteX108" fmla="*/ 2058061 w 12192000"/>
              <a:gd name="connsiteY108" fmla="*/ 2047942 h 2240205"/>
              <a:gd name="connsiteX109" fmla="*/ 2042244 w 12192000"/>
              <a:gd name="connsiteY109" fmla="*/ 2055560 h 2240205"/>
              <a:gd name="connsiteX110" fmla="*/ 1877728 w 12192000"/>
              <a:gd name="connsiteY110" fmla="*/ 2101004 h 2240205"/>
              <a:gd name="connsiteX111" fmla="*/ 1759056 w 12192000"/>
              <a:gd name="connsiteY111" fmla="*/ 2125608 h 2240205"/>
              <a:gd name="connsiteX112" fmla="*/ 1637948 w 12192000"/>
              <a:gd name="connsiteY112" fmla="*/ 2172597 h 2240205"/>
              <a:gd name="connsiteX113" fmla="*/ 1434549 w 12192000"/>
              <a:gd name="connsiteY113" fmla="*/ 2234522 h 2240205"/>
              <a:gd name="connsiteX114" fmla="*/ 1370962 w 12192000"/>
              <a:gd name="connsiteY114" fmla="*/ 2237474 h 2240205"/>
              <a:gd name="connsiteX115" fmla="*/ 1356367 w 12192000"/>
              <a:gd name="connsiteY115" fmla="*/ 2235089 h 2240205"/>
              <a:gd name="connsiteX116" fmla="*/ 1279765 w 12192000"/>
              <a:gd name="connsiteY116" fmla="*/ 2229639 h 2240205"/>
              <a:gd name="connsiteX117" fmla="*/ 1195347 w 12192000"/>
              <a:gd name="connsiteY117" fmla="*/ 2212354 h 2240205"/>
              <a:gd name="connsiteX118" fmla="*/ 970251 w 12192000"/>
              <a:gd name="connsiteY118" fmla="*/ 2221029 h 2240205"/>
              <a:gd name="connsiteX119" fmla="*/ 812914 w 12192000"/>
              <a:gd name="connsiteY119" fmla="*/ 2210095 h 2240205"/>
              <a:gd name="connsiteX120" fmla="*/ 776382 w 12192000"/>
              <a:gd name="connsiteY120" fmla="*/ 2204512 h 2240205"/>
              <a:gd name="connsiteX121" fmla="*/ 597225 w 12192000"/>
              <a:gd name="connsiteY121" fmla="*/ 2180999 h 2240205"/>
              <a:gd name="connsiteX122" fmla="*/ 520671 w 12192000"/>
              <a:gd name="connsiteY122" fmla="*/ 2180980 h 2240205"/>
              <a:gd name="connsiteX123" fmla="*/ 515024 w 12192000"/>
              <a:gd name="connsiteY123" fmla="*/ 2179258 h 2240205"/>
              <a:gd name="connsiteX124" fmla="*/ 413835 w 12192000"/>
              <a:gd name="connsiteY124" fmla="*/ 2156783 h 2240205"/>
              <a:gd name="connsiteX125" fmla="*/ 376513 w 12192000"/>
              <a:gd name="connsiteY125" fmla="*/ 2154014 h 2240205"/>
              <a:gd name="connsiteX126" fmla="*/ 273386 w 12192000"/>
              <a:gd name="connsiteY126" fmla="*/ 2142551 h 2240205"/>
              <a:gd name="connsiteX127" fmla="*/ 77641 w 12192000"/>
              <a:gd name="connsiteY127" fmla="*/ 2126835 h 2240205"/>
              <a:gd name="connsiteX128" fmla="*/ 37645 w 12192000"/>
              <a:gd name="connsiteY128" fmla="*/ 2115401 h 2240205"/>
              <a:gd name="connsiteX129" fmla="*/ 4572 w 12192000"/>
              <a:gd name="connsiteY129" fmla="*/ 2111091 h 2240205"/>
              <a:gd name="connsiteX130" fmla="*/ 0 w 12192000"/>
              <a:gd name="connsiteY130" fmla="*/ 2110468 h 2240205"/>
              <a:gd name="connsiteX131" fmla="*/ 0 w 12192000"/>
              <a:gd name="connsiteY131"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46594 w 12192000"/>
              <a:gd name="connsiteY9" fmla="*/ 765069 h 2240205"/>
              <a:gd name="connsiteX10" fmla="*/ 10739478 w 12192000"/>
              <a:gd name="connsiteY10" fmla="*/ 776841 h 2240205"/>
              <a:gd name="connsiteX11" fmla="*/ 10458762 w 12192000"/>
              <a:gd name="connsiteY11" fmla="*/ 755400 h 2240205"/>
              <a:gd name="connsiteX12" fmla="*/ 10211200 w 12192000"/>
              <a:gd name="connsiteY12" fmla="*/ 767513 h 2240205"/>
              <a:gd name="connsiteX13" fmla="*/ 10167995 w 12192000"/>
              <a:gd name="connsiteY13" fmla="*/ 760843 h 2240205"/>
              <a:gd name="connsiteX14" fmla="*/ 9997044 w 12192000"/>
              <a:gd name="connsiteY14" fmla="*/ 780129 h 2240205"/>
              <a:gd name="connsiteX15" fmla="*/ 9943887 w 12192000"/>
              <a:gd name="connsiteY15" fmla="*/ 804141 h 2240205"/>
              <a:gd name="connsiteX16" fmla="*/ 9918248 w 12192000"/>
              <a:gd name="connsiteY16" fmla="*/ 816628 h 2240205"/>
              <a:gd name="connsiteX17" fmla="*/ 9767091 w 12192000"/>
              <a:gd name="connsiteY17" fmla="*/ 870550 h 2240205"/>
              <a:gd name="connsiteX18" fmla="*/ 9683005 w 12192000"/>
              <a:gd name="connsiteY18" fmla="*/ 894128 h 2240205"/>
              <a:gd name="connsiteX19" fmla="*/ 9500499 w 12192000"/>
              <a:gd name="connsiteY19" fmla="*/ 954680 h 2240205"/>
              <a:gd name="connsiteX20" fmla="*/ 9410017 w 12192000"/>
              <a:gd name="connsiteY20" fmla="*/ 993931 h 2240205"/>
              <a:gd name="connsiteX21" fmla="*/ 9392919 w 12192000"/>
              <a:gd name="connsiteY21" fmla="*/ 994656 h 2240205"/>
              <a:gd name="connsiteX22" fmla="*/ 9268019 w 12192000"/>
              <a:gd name="connsiteY22" fmla="*/ 1007442 h 2240205"/>
              <a:gd name="connsiteX23" fmla="*/ 9188177 w 12192000"/>
              <a:gd name="connsiteY23" fmla="*/ 1035474 h 2240205"/>
              <a:gd name="connsiteX24" fmla="*/ 9155969 w 12192000"/>
              <a:gd name="connsiteY24" fmla="*/ 1046804 h 2240205"/>
              <a:gd name="connsiteX25" fmla="*/ 9133985 w 12192000"/>
              <a:gd name="connsiteY25" fmla="*/ 1046450 h 2240205"/>
              <a:gd name="connsiteX26" fmla="*/ 9003462 w 12192000"/>
              <a:gd name="connsiteY26" fmla="*/ 1042406 h 2240205"/>
              <a:gd name="connsiteX27" fmla="*/ 8968445 w 12192000"/>
              <a:gd name="connsiteY27" fmla="*/ 1052169 h 2240205"/>
              <a:gd name="connsiteX28" fmla="*/ 8886001 w 12192000"/>
              <a:gd name="connsiteY28" fmla="*/ 1067468 h 2240205"/>
              <a:gd name="connsiteX29" fmla="*/ 8838610 w 12192000"/>
              <a:gd name="connsiteY29" fmla="*/ 1075091 h 2240205"/>
              <a:gd name="connsiteX30" fmla="*/ 8665605 w 12192000"/>
              <a:gd name="connsiteY30" fmla="*/ 1110791 h 2240205"/>
              <a:gd name="connsiteX31" fmla="*/ 8584946 w 12192000"/>
              <a:gd name="connsiteY31" fmla="*/ 1135226 h 2240205"/>
              <a:gd name="connsiteX32" fmla="*/ 8419755 w 12192000"/>
              <a:gd name="connsiteY32" fmla="*/ 1216260 h 2240205"/>
              <a:gd name="connsiteX33" fmla="*/ 8411626 w 12192000"/>
              <a:gd name="connsiteY33" fmla="*/ 1214397 h 2240205"/>
              <a:gd name="connsiteX34" fmla="*/ 8363469 w 12192000"/>
              <a:gd name="connsiteY34" fmla="*/ 1246658 h 2240205"/>
              <a:gd name="connsiteX35" fmla="*/ 8275497 w 12192000"/>
              <a:gd name="connsiteY35" fmla="*/ 1264396 h 2240205"/>
              <a:gd name="connsiteX36" fmla="*/ 8074238 w 12192000"/>
              <a:gd name="connsiteY36" fmla="*/ 1301895 h 2240205"/>
              <a:gd name="connsiteX37" fmla="*/ 7902328 w 12192000"/>
              <a:gd name="connsiteY37" fmla="*/ 1345865 h 2240205"/>
              <a:gd name="connsiteX38" fmla="*/ 7840612 w 12192000"/>
              <a:gd name="connsiteY38" fmla="*/ 1369373 h 2240205"/>
              <a:gd name="connsiteX39" fmla="*/ 7786819 w 12192000"/>
              <a:gd name="connsiteY39" fmla="*/ 1378970 h 2240205"/>
              <a:gd name="connsiteX40" fmla="*/ 7548172 w 12192000"/>
              <a:gd name="connsiteY40" fmla="*/ 1417460 h 2240205"/>
              <a:gd name="connsiteX41" fmla="*/ 7483437 w 12192000"/>
              <a:gd name="connsiteY41" fmla="*/ 1478152 h 2240205"/>
              <a:gd name="connsiteX42" fmla="*/ 7377870 w 12192000"/>
              <a:gd name="connsiteY42" fmla="*/ 1523319 h 2240205"/>
              <a:gd name="connsiteX43" fmla="*/ 7230737 w 12192000"/>
              <a:gd name="connsiteY43" fmla="*/ 1562633 h 2240205"/>
              <a:gd name="connsiteX44" fmla="*/ 7224458 w 12192000"/>
              <a:gd name="connsiteY44" fmla="*/ 1573008 h 2240205"/>
              <a:gd name="connsiteX45" fmla="*/ 7183121 w 12192000"/>
              <a:gd name="connsiteY45" fmla="*/ 1595162 h 2240205"/>
              <a:gd name="connsiteX46" fmla="*/ 7164601 w 12192000"/>
              <a:gd name="connsiteY46" fmla="*/ 1606490 h 2240205"/>
              <a:gd name="connsiteX47" fmla="*/ 6900177 w 12192000"/>
              <a:gd name="connsiteY47" fmla="*/ 1636016 h 2240205"/>
              <a:gd name="connsiteX48" fmla="*/ 6795372 w 12192000"/>
              <a:gd name="connsiteY48" fmla="*/ 1644845 h 2240205"/>
              <a:gd name="connsiteX49" fmla="*/ 6692251 w 12192000"/>
              <a:gd name="connsiteY49" fmla="*/ 1656357 h 2240205"/>
              <a:gd name="connsiteX50" fmla="*/ 6655235 w 12192000"/>
              <a:gd name="connsiteY50" fmla="*/ 1661869 h 2240205"/>
              <a:gd name="connsiteX51" fmla="*/ 6554894 w 12192000"/>
              <a:gd name="connsiteY51" fmla="*/ 1664428 h 2240205"/>
              <a:gd name="connsiteX52" fmla="*/ 6516595 w 12192000"/>
              <a:gd name="connsiteY52" fmla="*/ 1667475 h 2240205"/>
              <a:gd name="connsiteX53" fmla="*/ 6508541 w 12192000"/>
              <a:gd name="connsiteY53" fmla="*/ 1668757 h 2240205"/>
              <a:gd name="connsiteX54" fmla="*/ 6471012 w 12192000"/>
              <a:gd name="connsiteY54" fmla="*/ 1678604 h 2240205"/>
              <a:gd name="connsiteX55" fmla="*/ 6364035 w 12192000"/>
              <a:gd name="connsiteY55" fmla="*/ 1667683 h 2240205"/>
              <a:gd name="connsiteX56" fmla="*/ 6243319 w 12192000"/>
              <a:gd name="connsiteY56" fmla="*/ 1695560 h 2240205"/>
              <a:gd name="connsiteX57" fmla="*/ 6098321 w 12192000"/>
              <a:gd name="connsiteY57" fmla="*/ 1721646 h 2240205"/>
              <a:gd name="connsiteX58" fmla="*/ 5880652 w 12192000"/>
              <a:gd name="connsiteY58" fmla="*/ 1779643 h 2240205"/>
              <a:gd name="connsiteX59" fmla="*/ 5785959 w 12192000"/>
              <a:gd name="connsiteY59" fmla="*/ 1775307 h 2240205"/>
              <a:gd name="connsiteX60" fmla="*/ 5643534 w 12192000"/>
              <a:gd name="connsiteY60" fmla="*/ 1802919 h 2240205"/>
              <a:gd name="connsiteX61" fmla="*/ 5518799 w 12192000"/>
              <a:gd name="connsiteY61" fmla="*/ 1818312 h 2240205"/>
              <a:gd name="connsiteX62" fmla="*/ 5505014 w 12192000"/>
              <a:gd name="connsiteY62" fmla="*/ 1819259 h 2240205"/>
              <a:gd name="connsiteX63" fmla="*/ 5453307 w 12192000"/>
              <a:gd name="connsiteY63" fmla="*/ 1815450 h 2240205"/>
              <a:gd name="connsiteX64" fmla="*/ 5221533 w 12192000"/>
              <a:gd name="connsiteY64" fmla="*/ 1846950 h 2240205"/>
              <a:gd name="connsiteX65" fmla="*/ 5149802 w 12192000"/>
              <a:gd name="connsiteY65" fmla="*/ 1844846 h 2240205"/>
              <a:gd name="connsiteX66" fmla="*/ 5114927 w 12192000"/>
              <a:gd name="connsiteY66" fmla="*/ 1847827 h 2240205"/>
              <a:gd name="connsiteX67" fmla="*/ 5108970 w 12192000"/>
              <a:gd name="connsiteY67" fmla="*/ 1847935 h 2240205"/>
              <a:gd name="connsiteX68" fmla="*/ 5067961 w 12192000"/>
              <a:gd name="connsiteY68" fmla="*/ 1845917 h 2240205"/>
              <a:gd name="connsiteX69" fmla="*/ 5007075 w 12192000"/>
              <a:gd name="connsiteY69" fmla="*/ 1838626 h 2240205"/>
              <a:gd name="connsiteX70" fmla="*/ 4944087 w 12192000"/>
              <a:gd name="connsiteY70" fmla="*/ 1823332 h 2240205"/>
              <a:gd name="connsiteX71" fmla="*/ 4907662 w 12192000"/>
              <a:gd name="connsiteY71" fmla="*/ 1816900 h 2240205"/>
              <a:gd name="connsiteX72" fmla="*/ 4882386 w 12192000"/>
              <a:gd name="connsiteY72" fmla="*/ 1809844 h 2240205"/>
              <a:gd name="connsiteX73" fmla="*/ 4811440 w 12192000"/>
              <a:gd name="connsiteY73" fmla="*/ 1804655 h 2240205"/>
              <a:gd name="connsiteX74" fmla="*/ 4691075 w 12192000"/>
              <a:gd name="connsiteY74" fmla="*/ 1801389 h 2240205"/>
              <a:gd name="connsiteX75" fmla="*/ 4640313 w 12192000"/>
              <a:gd name="connsiteY75" fmla="*/ 1784307 h 2240205"/>
              <a:gd name="connsiteX76" fmla="*/ 4536503 w 12192000"/>
              <a:gd name="connsiteY76" fmla="*/ 1785334 h 2240205"/>
              <a:gd name="connsiteX77" fmla="*/ 4513724 w 12192000"/>
              <a:gd name="connsiteY77" fmla="*/ 1791996 h 2240205"/>
              <a:gd name="connsiteX78" fmla="*/ 4459810 w 12192000"/>
              <a:gd name="connsiteY78" fmla="*/ 1797886 h 2240205"/>
              <a:gd name="connsiteX79" fmla="*/ 4379064 w 12192000"/>
              <a:gd name="connsiteY79" fmla="*/ 1817177 h 2240205"/>
              <a:gd name="connsiteX80" fmla="*/ 4290981 w 12192000"/>
              <a:gd name="connsiteY80" fmla="*/ 1839677 h 2240205"/>
              <a:gd name="connsiteX81" fmla="*/ 4238372 w 12192000"/>
              <a:gd name="connsiteY81" fmla="*/ 1851480 h 2240205"/>
              <a:gd name="connsiteX82" fmla="*/ 4232517 w 12192000"/>
              <a:gd name="connsiteY82" fmla="*/ 1852567 h 2240205"/>
              <a:gd name="connsiteX83" fmla="*/ 4191732 w 12192000"/>
              <a:gd name="connsiteY83" fmla="*/ 1857328 h 2240205"/>
              <a:gd name="connsiteX84" fmla="*/ 4065532 w 12192000"/>
              <a:gd name="connsiteY84" fmla="*/ 1855477 h 2240205"/>
              <a:gd name="connsiteX85" fmla="*/ 4028460 w 12192000"/>
              <a:gd name="connsiteY85" fmla="*/ 1855137 h 2240205"/>
              <a:gd name="connsiteX86" fmla="*/ 4002267 w 12192000"/>
              <a:gd name="connsiteY86" fmla="*/ 1852352 h 2240205"/>
              <a:gd name="connsiteX87" fmla="*/ 3931396 w 12192000"/>
              <a:gd name="connsiteY87" fmla="*/ 1858915 h 2240205"/>
              <a:gd name="connsiteX88" fmla="*/ 3812162 w 12192000"/>
              <a:gd name="connsiteY88" fmla="*/ 1875501 h 2240205"/>
              <a:gd name="connsiteX89" fmla="*/ 3758105 w 12192000"/>
              <a:gd name="connsiteY89" fmla="*/ 1871856 h 2240205"/>
              <a:gd name="connsiteX90" fmla="*/ 3567259 w 12192000"/>
              <a:gd name="connsiteY90" fmla="*/ 1893482 h 2240205"/>
              <a:gd name="connsiteX91" fmla="*/ 3405770 w 12192000"/>
              <a:gd name="connsiteY91" fmla="*/ 1904591 h 2240205"/>
              <a:gd name="connsiteX92" fmla="*/ 3280097 w 12192000"/>
              <a:gd name="connsiteY92" fmla="*/ 1919610 h 2240205"/>
              <a:gd name="connsiteX93" fmla="*/ 3009910 w 12192000"/>
              <a:gd name="connsiteY93" fmla="*/ 1957866 h 2240205"/>
              <a:gd name="connsiteX94" fmla="*/ 2995934 w 12192000"/>
              <a:gd name="connsiteY94" fmla="*/ 1967085 h 2240205"/>
              <a:gd name="connsiteX95" fmla="*/ 2942858 w 12192000"/>
              <a:gd name="connsiteY95" fmla="*/ 1981367 h 2240205"/>
              <a:gd name="connsiteX96" fmla="*/ 2875436 w 12192000"/>
              <a:gd name="connsiteY96" fmla="*/ 1996977 h 2240205"/>
              <a:gd name="connsiteX97" fmla="*/ 2874892 w 12192000"/>
              <a:gd name="connsiteY97" fmla="*/ 1996085 h 2240205"/>
              <a:gd name="connsiteX98" fmla="*/ 2843662 w 12192000"/>
              <a:gd name="connsiteY98" fmla="*/ 1992498 h 2240205"/>
              <a:gd name="connsiteX99" fmla="*/ 2718916 w 12192000"/>
              <a:gd name="connsiteY99" fmla="*/ 1990867 h 2240205"/>
              <a:gd name="connsiteX100" fmla="*/ 2713522 w 12192000"/>
              <a:gd name="connsiteY100" fmla="*/ 1990173 h 2240205"/>
              <a:gd name="connsiteX101" fmla="*/ 2476147 w 12192000"/>
              <a:gd name="connsiteY101" fmla="*/ 1998305 h 2240205"/>
              <a:gd name="connsiteX102" fmla="*/ 2373568 w 12192000"/>
              <a:gd name="connsiteY102" fmla="*/ 2003219 h 2240205"/>
              <a:gd name="connsiteX103" fmla="*/ 2287219 w 12192000"/>
              <a:gd name="connsiteY103" fmla="*/ 1998750 h 2240205"/>
              <a:gd name="connsiteX104" fmla="*/ 2243069 w 12192000"/>
              <a:gd name="connsiteY104" fmla="*/ 2005321 h 2240205"/>
              <a:gd name="connsiteX105" fmla="*/ 2164831 w 12192000"/>
              <a:gd name="connsiteY105" fmla="*/ 2010143 h 2240205"/>
              <a:gd name="connsiteX106" fmla="*/ 2085228 w 12192000"/>
              <a:gd name="connsiteY106" fmla="*/ 2046431 h 2240205"/>
              <a:gd name="connsiteX107" fmla="*/ 2058061 w 12192000"/>
              <a:gd name="connsiteY107" fmla="*/ 2047942 h 2240205"/>
              <a:gd name="connsiteX108" fmla="*/ 2042244 w 12192000"/>
              <a:gd name="connsiteY108" fmla="*/ 2055560 h 2240205"/>
              <a:gd name="connsiteX109" fmla="*/ 1877728 w 12192000"/>
              <a:gd name="connsiteY109" fmla="*/ 2101004 h 2240205"/>
              <a:gd name="connsiteX110" fmla="*/ 1759056 w 12192000"/>
              <a:gd name="connsiteY110" fmla="*/ 2125608 h 2240205"/>
              <a:gd name="connsiteX111" fmla="*/ 1637948 w 12192000"/>
              <a:gd name="connsiteY111" fmla="*/ 2172597 h 2240205"/>
              <a:gd name="connsiteX112" fmla="*/ 1434549 w 12192000"/>
              <a:gd name="connsiteY112" fmla="*/ 2234522 h 2240205"/>
              <a:gd name="connsiteX113" fmla="*/ 1370962 w 12192000"/>
              <a:gd name="connsiteY113" fmla="*/ 2237474 h 2240205"/>
              <a:gd name="connsiteX114" fmla="*/ 1356367 w 12192000"/>
              <a:gd name="connsiteY114" fmla="*/ 2235089 h 2240205"/>
              <a:gd name="connsiteX115" fmla="*/ 1279765 w 12192000"/>
              <a:gd name="connsiteY115" fmla="*/ 2229639 h 2240205"/>
              <a:gd name="connsiteX116" fmla="*/ 1195347 w 12192000"/>
              <a:gd name="connsiteY116" fmla="*/ 2212354 h 2240205"/>
              <a:gd name="connsiteX117" fmla="*/ 970251 w 12192000"/>
              <a:gd name="connsiteY117" fmla="*/ 2221029 h 2240205"/>
              <a:gd name="connsiteX118" fmla="*/ 812914 w 12192000"/>
              <a:gd name="connsiteY118" fmla="*/ 2210095 h 2240205"/>
              <a:gd name="connsiteX119" fmla="*/ 776382 w 12192000"/>
              <a:gd name="connsiteY119" fmla="*/ 2204512 h 2240205"/>
              <a:gd name="connsiteX120" fmla="*/ 597225 w 12192000"/>
              <a:gd name="connsiteY120" fmla="*/ 2180999 h 2240205"/>
              <a:gd name="connsiteX121" fmla="*/ 520671 w 12192000"/>
              <a:gd name="connsiteY121" fmla="*/ 2180980 h 2240205"/>
              <a:gd name="connsiteX122" fmla="*/ 515024 w 12192000"/>
              <a:gd name="connsiteY122" fmla="*/ 2179258 h 2240205"/>
              <a:gd name="connsiteX123" fmla="*/ 413835 w 12192000"/>
              <a:gd name="connsiteY123" fmla="*/ 2156783 h 2240205"/>
              <a:gd name="connsiteX124" fmla="*/ 376513 w 12192000"/>
              <a:gd name="connsiteY124" fmla="*/ 2154014 h 2240205"/>
              <a:gd name="connsiteX125" fmla="*/ 273386 w 12192000"/>
              <a:gd name="connsiteY125" fmla="*/ 2142551 h 2240205"/>
              <a:gd name="connsiteX126" fmla="*/ 77641 w 12192000"/>
              <a:gd name="connsiteY126" fmla="*/ 2126835 h 2240205"/>
              <a:gd name="connsiteX127" fmla="*/ 37645 w 12192000"/>
              <a:gd name="connsiteY127" fmla="*/ 2115401 h 2240205"/>
              <a:gd name="connsiteX128" fmla="*/ 4572 w 12192000"/>
              <a:gd name="connsiteY128" fmla="*/ 2111091 h 2240205"/>
              <a:gd name="connsiteX129" fmla="*/ 0 w 12192000"/>
              <a:gd name="connsiteY129" fmla="*/ 2110468 h 2240205"/>
              <a:gd name="connsiteX130" fmla="*/ 0 w 12192000"/>
              <a:gd name="connsiteY130"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739478 w 12192000"/>
              <a:gd name="connsiteY9" fmla="*/ 776841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584946 w 12192000"/>
              <a:gd name="connsiteY30" fmla="*/ 1135226 h 2240205"/>
              <a:gd name="connsiteX31" fmla="*/ 8419755 w 12192000"/>
              <a:gd name="connsiteY31" fmla="*/ 1216260 h 2240205"/>
              <a:gd name="connsiteX32" fmla="*/ 8411626 w 12192000"/>
              <a:gd name="connsiteY32" fmla="*/ 1214397 h 2240205"/>
              <a:gd name="connsiteX33" fmla="*/ 8363469 w 12192000"/>
              <a:gd name="connsiteY33" fmla="*/ 1246658 h 2240205"/>
              <a:gd name="connsiteX34" fmla="*/ 8275497 w 12192000"/>
              <a:gd name="connsiteY34" fmla="*/ 1264396 h 2240205"/>
              <a:gd name="connsiteX35" fmla="*/ 8074238 w 12192000"/>
              <a:gd name="connsiteY35" fmla="*/ 1301895 h 2240205"/>
              <a:gd name="connsiteX36" fmla="*/ 7902328 w 12192000"/>
              <a:gd name="connsiteY36" fmla="*/ 1345865 h 2240205"/>
              <a:gd name="connsiteX37" fmla="*/ 7840612 w 12192000"/>
              <a:gd name="connsiteY37" fmla="*/ 1369373 h 2240205"/>
              <a:gd name="connsiteX38" fmla="*/ 7786819 w 12192000"/>
              <a:gd name="connsiteY38" fmla="*/ 1378970 h 2240205"/>
              <a:gd name="connsiteX39" fmla="*/ 7548172 w 12192000"/>
              <a:gd name="connsiteY39" fmla="*/ 1417460 h 2240205"/>
              <a:gd name="connsiteX40" fmla="*/ 7483437 w 12192000"/>
              <a:gd name="connsiteY40" fmla="*/ 1478152 h 2240205"/>
              <a:gd name="connsiteX41" fmla="*/ 7377870 w 12192000"/>
              <a:gd name="connsiteY41" fmla="*/ 1523319 h 2240205"/>
              <a:gd name="connsiteX42" fmla="*/ 7230737 w 12192000"/>
              <a:gd name="connsiteY42" fmla="*/ 1562633 h 2240205"/>
              <a:gd name="connsiteX43" fmla="*/ 7224458 w 12192000"/>
              <a:gd name="connsiteY43" fmla="*/ 1573008 h 2240205"/>
              <a:gd name="connsiteX44" fmla="*/ 7183121 w 12192000"/>
              <a:gd name="connsiteY44" fmla="*/ 1595162 h 2240205"/>
              <a:gd name="connsiteX45" fmla="*/ 7164601 w 12192000"/>
              <a:gd name="connsiteY45" fmla="*/ 1606490 h 2240205"/>
              <a:gd name="connsiteX46" fmla="*/ 6900177 w 12192000"/>
              <a:gd name="connsiteY46" fmla="*/ 1636016 h 2240205"/>
              <a:gd name="connsiteX47" fmla="*/ 6795372 w 12192000"/>
              <a:gd name="connsiteY47" fmla="*/ 1644845 h 2240205"/>
              <a:gd name="connsiteX48" fmla="*/ 6692251 w 12192000"/>
              <a:gd name="connsiteY48" fmla="*/ 1656357 h 2240205"/>
              <a:gd name="connsiteX49" fmla="*/ 6655235 w 12192000"/>
              <a:gd name="connsiteY49" fmla="*/ 1661869 h 2240205"/>
              <a:gd name="connsiteX50" fmla="*/ 6554894 w 12192000"/>
              <a:gd name="connsiteY50" fmla="*/ 1664428 h 2240205"/>
              <a:gd name="connsiteX51" fmla="*/ 6516595 w 12192000"/>
              <a:gd name="connsiteY51" fmla="*/ 1667475 h 2240205"/>
              <a:gd name="connsiteX52" fmla="*/ 6508541 w 12192000"/>
              <a:gd name="connsiteY52" fmla="*/ 1668757 h 2240205"/>
              <a:gd name="connsiteX53" fmla="*/ 6471012 w 12192000"/>
              <a:gd name="connsiteY53" fmla="*/ 1678604 h 2240205"/>
              <a:gd name="connsiteX54" fmla="*/ 6364035 w 12192000"/>
              <a:gd name="connsiteY54" fmla="*/ 1667683 h 2240205"/>
              <a:gd name="connsiteX55" fmla="*/ 6243319 w 12192000"/>
              <a:gd name="connsiteY55" fmla="*/ 1695560 h 2240205"/>
              <a:gd name="connsiteX56" fmla="*/ 6098321 w 12192000"/>
              <a:gd name="connsiteY56" fmla="*/ 1721646 h 2240205"/>
              <a:gd name="connsiteX57" fmla="*/ 5880652 w 12192000"/>
              <a:gd name="connsiteY57" fmla="*/ 1779643 h 2240205"/>
              <a:gd name="connsiteX58" fmla="*/ 5785959 w 12192000"/>
              <a:gd name="connsiteY58" fmla="*/ 1775307 h 2240205"/>
              <a:gd name="connsiteX59" fmla="*/ 5643534 w 12192000"/>
              <a:gd name="connsiteY59" fmla="*/ 1802919 h 2240205"/>
              <a:gd name="connsiteX60" fmla="*/ 5518799 w 12192000"/>
              <a:gd name="connsiteY60" fmla="*/ 1818312 h 2240205"/>
              <a:gd name="connsiteX61" fmla="*/ 5505014 w 12192000"/>
              <a:gd name="connsiteY61" fmla="*/ 1819259 h 2240205"/>
              <a:gd name="connsiteX62" fmla="*/ 5453307 w 12192000"/>
              <a:gd name="connsiteY62" fmla="*/ 1815450 h 2240205"/>
              <a:gd name="connsiteX63" fmla="*/ 5221533 w 12192000"/>
              <a:gd name="connsiteY63" fmla="*/ 1846950 h 2240205"/>
              <a:gd name="connsiteX64" fmla="*/ 5149802 w 12192000"/>
              <a:gd name="connsiteY64" fmla="*/ 1844846 h 2240205"/>
              <a:gd name="connsiteX65" fmla="*/ 5114927 w 12192000"/>
              <a:gd name="connsiteY65" fmla="*/ 1847827 h 2240205"/>
              <a:gd name="connsiteX66" fmla="*/ 5108970 w 12192000"/>
              <a:gd name="connsiteY66" fmla="*/ 1847935 h 2240205"/>
              <a:gd name="connsiteX67" fmla="*/ 5067961 w 12192000"/>
              <a:gd name="connsiteY67" fmla="*/ 1845917 h 2240205"/>
              <a:gd name="connsiteX68" fmla="*/ 5007075 w 12192000"/>
              <a:gd name="connsiteY68" fmla="*/ 1838626 h 2240205"/>
              <a:gd name="connsiteX69" fmla="*/ 4944087 w 12192000"/>
              <a:gd name="connsiteY69" fmla="*/ 1823332 h 2240205"/>
              <a:gd name="connsiteX70" fmla="*/ 4907662 w 12192000"/>
              <a:gd name="connsiteY70" fmla="*/ 1816900 h 2240205"/>
              <a:gd name="connsiteX71" fmla="*/ 4882386 w 12192000"/>
              <a:gd name="connsiteY71" fmla="*/ 1809844 h 2240205"/>
              <a:gd name="connsiteX72" fmla="*/ 4811440 w 12192000"/>
              <a:gd name="connsiteY72" fmla="*/ 1804655 h 2240205"/>
              <a:gd name="connsiteX73" fmla="*/ 4691075 w 12192000"/>
              <a:gd name="connsiteY73" fmla="*/ 1801389 h 2240205"/>
              <a:gd name="connsiteX74" fmla="*/ 4640313 w 12192000"/>
              <a:gd name="connsiteY74" fmla="*/ 1784307 h 2240205"/>
              <a:gd name="connsiteX75" fmla="*/ 4536503 w 12192000"/>
              <a:gd name="connsiteY75" fmla="*/ 1785334 h 2240205"/>
              <a:gd name="connsiteX76" fmla="*/ 4513724 w 12192000"/>
              <a:gd name="connsiteY76" fmla="*/ 1791996 h 2240205"/>
              <a:gd name="connsiteX77" fmla="*/ 4459810 w 12192000"/>
              <a:gd name="connsiteY77" fmla="*/ 1797886 h 2240205"/>
              <a:gd name="connsiteX78" fmla="*/ 4379064 w 12192000"/>
              <a:gd name="connsiteY78" fmla="*/ 1817177 h 2240205"/>
              <a:gd name="connsiteX79" fmla="*/ 4290981 w 12192000"/>
              <a:gd name="connsiteY79" fmla="*/ 1839677 h 2240205"/>
              <a:gd name="connsiteX80" fmla="*/ 4238372 w 12192000"/>
              <a:gd name="connsiteY80" fmla="*/ 1851480 h 2240205"/>
              <a:gd name="connsiteX81" fmla="*/ 4232517 w 12192000"/>
              <a:gd name="connsiteY81" fmla="*/ 1852567 h 2240205"/>
              <a:gd name="connsiteX82" fmla="*/ 4191732 w 12192000"/>
              <a:gd name="connsiteY82" fmla="*/ 1857328 h 2240205"/>
              <a:gd name="connsiteX83" fmla="*/ 4065532 w 12192000"/>
              <a:gd name="connsiteY83" fmla="*/ 1855477 h 2240205"/>
              <a:gd name="connsiteX84" fmla="*/ 4028460 w 12192000"/>
              <a:gd name="connsiteY84" fmla="*/ 1855137 h 2240205"/>
              <a:gd name="connsiteX85" fmla="*/ 4002267 w 12192000"/>
              <a:gd name="connsiteY85" fmla="*/ 1852352 h 2240205"/>
              <a:gd name="connsiteX86" fmla="*/ 3931396 w 12192000"/>
              <a:gd name="connsiteY86" fmla="*/ 1858915 h 2240205"/>
              <a:gd name="connsiteX87" fmla="*/ 3812162 w 12192000"/>
              <a:gd name="connsiteY87" fmla="*/ 1875501 h 2240205"/>
              <a:gd name="connsiteX88" fmla="*/ 3758105 w 12192000"/>
              <a:gd name="connsiteY88" fmla="*/ 1871856 h 2240205"/>
              <a:gd name="connsiteX89" fmla="*/ 3567259 w 12192000"/>
              <a:gd name="connsiteY89" fmla="*/ 1893482 h 2240205"/>
              <a:gd name="connsiteX90" fmla="*/ 3405770 w 12192000"/>
              <a:gd name="connsiteY90" fmla="*/ 1904591 h 2240205"/>
              <a:gd name="connsiteX91" fmla="*/ 3280097 w 12192000"/>
              <a:gd name="connsiteY91" fmla="*/ 1919610 h 2240205"/>
              <a:gd name="connsiteX92" fmla="*/ 3009910 w 12192000"/>
              <a:gd name="connsiteY92" fmla="*/ 1957866 h 2240205"/>
              <a:gd name="connsiteX93" fmla="*/ 2995934 w 12192000"/>
              <a:gd name="connsiteY93" fmla="*/ 1967085 h 2240205"/>
              <a:gd name="connsiteX94" fmla="*/ 2942858 w 12192000"/>
              <a:gd name="connsiteY94" fmla="*/ 1981367 h 2240205"/>
              <a:gd name="connsiteX95" fmla="*/ 2875436 w 12192000"/>
              <a:gd name="connsiteY95" fmla="*/ 1996977 h 2240205"/>
              <a:gd name="connsiteX96" fmla="*/ 2874892 w 12192000"/>
              <a:gd name="connsiteY96" fmla="*/ 1996085 h 2240205"/>
              <a:gd name="connsiteX97" fmla="*/ 2843662 w 12192000"/>
              <a:gd name="connsiteY97" fmla="*/ 1992498 h 2240205"/>
              <a:gd name="connsiteX98" fmla="*/ 2718916 w 12192000"/>
              <a:gd name="connsiteY98" fmla="*/ 1990867 h 2240205"/>
              <a:gd name="connsiteX99" fmla="*/ 2713522 w 12192000"/>
              <a:gd name="connsiteY99" fmla="*/ 1990173 h 2240205"/>
              <a:gd name="connsiteX100" fmla="*/ 2476147 w 12192000"/>
              <a:gd name="connsiteY100" fmla="*/ 1998305 h 2240205"/>
              <a:gd name="connsiteX101" fmla="*/ 2373568 w 12192000"/>
              <a:gd name="connsiteY101" fmla="*/ 2003219 h 2240205"/>
              <a:gd name="connsiteX102" fmla="*/ 2287219 w 12192000"/>
              <a:gd name="connsiteY102" fmla="*/ 1998750 h 2240205"/>
              <a:gd name="connsiteX103" fmla="*/ 2243069 w 12192000"/>
              <a:gd name="connsiteY103" fmla="*/ 2005321 h 2240205"/>
              <a:gd name="connsiteX104" fmla="*/ 2164831 w 12192000"/>
              <a:gd name="connsiteY104" fmla="*/ 2010143 h 2240205"/>
              <a:gd name="connsiteX105" fmla="*/ 2085228 w 12192000"/>
              <a:gd name="connsiteY105" fmla="*/ 2046431 h 2240205"/>
              <a:gd name="connsiteX106" fmla="*/ 2058061 w 12192000"/>
              <a:gd name="connsiteY106" fmla="*/ 2047942 h 2240205"/>
              <a:gd name="connsiteX107" fmla="*/ 2042244 w 12192000"/>
              <a:gd name="connsiteY107" fmla="*/ 2055560 h 2240205"/>
              <a:gd name="connsiteX108" fmla="*/ 1877728 w 12192000"/>
              <a:gd name="connsiteY108" fmla="*/ 2101004 h 2240205"/>
              <a:gd name="connsiteX109" fmla="*/ 1759056 w 12192000"/>
              <a:gd name="connsiteY109" fmla="*/ 2125608 h 2240205"/>
              <a:gd name="connsiteX110" fmla="*/ 1637948 w 12192000"/>
              <a:gd name="connsiteY110" fmla="*/ 2172597 h 2240205"/>
              <a:gd name="connsiteX111" fmla="*/ 1434549 w 12192000"/>
              <a:gd name="connsiteY111" fmla="*/ 2234522 h 2240205"/>
              <a:gd name="connsiteX112" fmla="*/ 1370962 w 12192000"/>
              <a:gd name="connsiteY112" fmla="*/ 2237474 h 2240205"/>
              <a:gd name="connsiteX113" fmla="*/ 1356367 w 12192000"/>
              <a:gd name="connsiteY113" fmla="*/ 2235089 h 2240205"/>
              <a:gd name="connsiteX114" fmla="*/ 1279765 w 12192000"/>
              <a:gd name="connsiteY114" fmla="*/ 2229639 h 2240205"/>
              <a:gd name="connsiteX115" fmla="*/ 1195347 w 12192000"/>
              <a:gd name="connsiteY115" fmla="*/ 2212354 h 2240205"/>
              <a:gd name="connsiteX116" fmla="*/ 970251 w 12192000"/>
              <a:gd name="connsiteY116" fmla="*/ 2221029 h 2240205"/>
              <a:gd name="connsiteX117" fmla="*/ 812914 w 12192000"/>
              <a:gd name="connsiteY117" fmla="*/ 2210095 h 2240205"/>
              <a:gd name="connsiteX118" fmla="*/ 776382 w 12192000"/>
              <a:gd name="connsiteY118" fmla="*/ 2204512 h 2240205"/>
              <a:gd name="connsiteX119" fmla="*/ 597225 w 12192000"/>
              <a:gd name="connsiteY119" fmla="*/ 2180999 h 2240205"/>
              <a:gd name="connsiteX120" fmla="*/ 520671 w 12192000"/>
              <a:gd name="connsiteY120" fmla="*/ 2180980 h 2240205"/>
              <a:gd name="connsiteX121" fmla="*/ 515024 w 12192000"/>
              <a:gd name="connsiteY121" fmla="*/ 2179258 h 2240205"/>
              <a:gd name="connsiteX122" fmla="*/ 413835 w 12192000"/>
              <a:gd name="connsiteY122" fmla="*/ 2156783 h 2240205"/>
              <a:gd name="connsiteX123" fmla="*/ 376513 w 12192000"/>
              <a:gd name="connsiteY123" fmla="*/ 2154014 h 2240205"/>
              <a:gd name="connsiteX124" fmla="*/ 273386 w 12192000"/>
              <a:gd name="connsiteY124" fmla="*/ 2142551 h 2240205"/>
              <a:gd name="connsiteX125" fmla="*/ 77641 w 12192000"/>
              <a:gd name="connsiteY125" fmla="*/ 2126835 h 2240205"/>
              <a:gd name="connsiteX126" fmla="*/ 37645 w 12192000"/>
              <a:gd name="connsiteY126" fmla="*/ 2115401 h 2240205"/>
              <a:gd name="connsiteX127" fmla="*/ 4572 w 12192000"/>
              <a:gd name="connsiteY127" fmla="*/ 2111091 h 2240205"/>
              <a:gd name="connsiteX128" fmla="*/ 0 w 12192000"/>
              <a:gd name="connsiteY128" fmla="*/ 2110468 h 2240205"/>
              <a:gd name="connsiteX129" fmla="*/ 0 w 12192000"/>
              <a:gd name="connsiteY129"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85228 w 12192000"/>
              <a:gd name="connsiteY104" fmla="*/ 2046431 h 2240205"/>
              <a:gd name="connsiteX105" fmla="*/ 2058061 w 12192000"/>
              <a:gd name="connsiteY105" fmla="*/ 2047942 h 2240205"/>
              <a:gd name="connsiteX106" fmla="*/ 2042244 w 12192000"/>
              <a:gd name="connsiteY106" fmla="*/ 2055560 h 2240205"/>
              <a:gd name="connsiteX107" fmla="*/ 1877728 w 12192000"/>
              <a:gd name="connsiteY107" fmla="*/ 2101004 h 2240205"/>
              <a:gd name="connsiteX108" fmla="*/ 1759056 w 12192000"/>
              <a:gd name="connsiteY108" fmla="*/ 2125608 h 2240205"/>
              <a:gd name="connsiteX109" fmla="*/ 1637948 w 12192000"/>
              <a:gd name="connsiteY109" fmla="*/ 2172597 h 2240205"/>
              <a:gd name="connsiteX110" fmla="*/ 1434549 w 12192000"/>
              <a:gd name="connsiteY110" fmla="*/ 2234522 h 2240205"/>
              <a:gd name="connsiteX111" fmla="*/ 1370962 w 12192000"/>
              <a:gd name="connsiteY111" fmla="*/ 2237474 h 2240205"/>
              <a:gd name="connsiteX112" fmla="*/ 1356367 w 12192000"/>
              <a:gd name="connsiteY112" fmla="*/ 2235089 h 2240205"/>
              <a:gd name="connsiteX113" fmla="*/ 1279765 w 12192000"/>
              <a:gd name="connsiteY113" fmla="*/ 2229639 h 2240205"/>
              <a:gd name="connsiteX114" fmla="*/ 1195347 w 12192000"/>
              <a:gd name="connsiteY114" fmla="*/ 2212354 h 2240205"/>
              <a:gd name="connsiteX115" fmla="*/ 970251 w 12192000"/>
              <a:gd name="connsiteY115" fmla="*/ 2221029 h 2240205"/>
              <a:gd name="connsiteX116" fmla="*/ 812914 w 12192000"/>
              <a:gd name="connsiteY116" fmla="*/ 2210095 h 2240205"/>
              <a:gd name="connsiteX117" fmla="*/ 776382 w 12192000"/>
              <a:gd name="connsiteY117" fmla="*/ 2204512 h 2240205"/>
              <a:gd name="connsiteX118" fmla="*/ 597225 w 12192000"/>
              <a:gd name="connsiteY118" fmla="*/ 2180999 h 2240205"/>
              <a:gd name="connsiteX119" fmla="*/ 520671 w 12192000"/>
              <a:gd name="connsiteY119" fmla="*/ 2180980 h 2240205"/>
              <a:gd name="connsiteX120" fmla="*/ 515024 w 12192000"/>
              <a:gd name="connsiteY120" fmla="*/ 2179258 h 2240205"/>
              <a:gd name="connsiteX121" fmla="*/ 413835 w 12192000"/>
              <a:gd name="connsiteY121" fmla="*/ 2156783 h 2240205"/>
              <a:gd name="connsiteX122" fmla="*/ 376513 w 12192000"/>
              <a:gd name="connsiteY122" fmla="*/ 2154014 h 2240205"/>
              <a:gd name="connsiteX123" fmla="*/ 273386 w 12192000"/>
              <a:gd name="connsiteY123" fmla="*/ 2142551 h 2240205"/>
              <a:gd name="connsiteX124" fmla="*/ 77641 w 12192000"/>
              <a:gd name="connsiteY124" fmla="*/ 2126835 h 2240205"/>
              <a:gd name="connsiteX125" fmla="*/ 37645 w 12192000"/>
              <a:gd name="connsiteY125" fmla="*/ 2115401 h 2240205"/>
              <a:gd name="connsiteX126" fmla="*/ 4572 w 12192000"/>
              <a:gd name="connsiteY126" fmla="*/ 2111091 h 2240205"/>
              <a:gd name="connsiteX127" fmla="*/ 0 w 12192000"/>
              <a:gd name="connsiteY127" fmla="*/ 2110468 h 2240205"/>
              <a:gd name="connsiteX128" fmla="*/ 0 w 12192000"/>
              <a:gd name="connsiteY128"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243069 w 12192000"/>
              <a:gd name="connsiteY102" fmla="*/ 2005321 h 2240205"/>
              <a:gd name="connsiteX103" fmla="*/ 2164831 w 12192000"/>
              <a:gd name="connsiteY103" fmla="*/ 2010143 h 2240205"/>
              <a:gd name="connsiteX104" fmla="*/ 2058061 w 12192000"/>
              <a:gd name="connsiteY104" fmla="*/ 2047942 h 2240205"/>
              <a:gd name="connsiteX105" fmla="*/ 2042244 w 12192000"/>
              <a:gd name="connsiteY105" fmla="*/ 2055560 h 2240205"/>
              <a:gd name="connsiteX106" fmla="*/ 1877728 w 12192000"/>
              <a:gd name="connsiteY106" fmla="*/ 2101004 h 2240205"/>
              <a:gd name="connsiteX107" fmla="*/ 1759056 w 12192000"/>
              <a:gd name="connsiteY107" fmla="*/ 2125608 h 2240205"/>
              <a:gd name="connsiteX108" fmla="*/ 1637948 w 12192000"/>
              <a:gd name="connsiteY108" fmla="*/ 2172597 h 2240205"/>
              <a:gd name="connsiteX109" fmla="*/ 1434549 w 12192000"/>
              <a:gd name="connsiteY109" fmla="*/ 2234522 h 2240205"/>
              <a:gd name="connsiteX110" fmla="*/ 1370962 w 12192000"/>
              <a:gd name="connsiteY110" fmla="*/ 2237474 h 2240205"/>
              <a:gd name="connsiteX111" fmla="*/ 1356367 w 12192000"/>
              <a:gd name="connsiteY111" fmla="*/ 2235089 h 2240205"/>
              <a:gd name="connsiteX112" fmla="*/ 1279765 w 12192000"/>
              <a:gd name="connsiteY112" fmla="*/ 2229639 h 2240205"/>
              <a:gd name="connsiteX113" fmla="*/ 1195347 w 12192000"/>
              <a:gd name="connsiteY113" fmla="*/ 2212354 h 2240205"/>
              <a:gd name="connsiteX114" fmla="*/ 970251 w 12192000"/>
              <a:gd name="connsiteY114" fmla="*/ 2221029 h 2240205"/>
              <a:gd name="connsiteX115" fmla="*/ 812914 w 12192000"/>
              <a:gd name="connsiteY115" fmla="*/ 2210095 h 2240205"/>
              <a:gd name="connsiteX116" fmla="*/ 776382 w 12192000"/>
              <a:gd name="connsiteY116" fmla="*/ 2204512 h 2240205"/>
              <a:gd name="connsiteX117" fmla="*/ 597225 w 12192000"/>
              <a:gd name="connsiteY117" fmla="*/ 2180999 h 2240205"/>
              <a:gd name="connsiteX118" fmla="*/ 520671 w 12192000"/>
              <a:gd name="connsiteY118" fmla="*/ 2180980 h 2240205"/>
              <a:gd name="connsiteX119" fmla="*/ 515024 w 12192000"/>
              <a:gd name="connsiteY119" fmla="*/ 2179258 h 2240205"/>
              <a:gd name="connsiteX120" fmla="*/ 413835 w 12192000"/>
              <a:gd name="connsiteY120" fmla="*/ 2156783 h 2240205"/>
              <a:gd name="connsiteX121" fmla="*/ 376513 w 12192000"/>
              <a:gd name="connsiteY121" fmla="*/ 2154014 h 2240205"/>
              <a:gd name="connsiteX122" fmla="*/ 273386 w 12192000"/>
              <a:gd name="connsiteY122" fmla="*/ 2142551 h 2240205"/>
              <a:gd name="connsiteX123" fmla="*/ 77641 w 12192000"/>
              <a:gd name="connsiteY123" fmla="*/ 2126835 h 2240205"/>
              <a:gd name="connsiteX124" fmla="*/ 37645 w 12192000"/>
              <a:gd name="connsiteY124" fmla="*/ 2115401 h 2240205"/>
              <a:gd name="connsiteX125" fmla="*/ 4572 w 12192000"/>
              <a:gd name="connsiteY125" fmla="*/ 2111091 h 2240205"/>
              <a:gd name="connsiteX126" fmla="*/ 0 w 12192000"/>
              <a:gd name="connsiteY126" fmla="*/ 2110468 h 2240205"/>
              <a:gd name="connsiteX127" fmla="*/ 0 w 12192000"/>
              <a:gd name="connsiteY127"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776382 w 12192000"/>
              <a:gd name="connsiteY115" fmla="*/ 2204512 h 2240205"/>
              <a:gd name="connsiteX116" fmla="*/ 597225 w 12192000"/>
              <a:gd name="connsiteY116" fmla="*/ 2180999 h 2240205"/>
              <a:gd name="connsiteX117" fmla="*/ 520671 w 12192000"/>
              <a:gd name="connsiteY117" fmla="*/ 2180980 h 2240205"/>
              <a:gd name="connsiteX118" fmla="*/ 515024 w 12192000"/>
              <a:gd name="connsiteY118" fmla="*/ 2179258 h 2240205"/>
              <a:gd name="connsiteX119" fmla="*/ 413835 w 12192000"/>
              <a:gd name="connsiteY119" fmla="*/ 2156783 h 2240205"/>
              <a:gd name="connsiteX120" fmla="*/ 376513 w 12192000"/>
              <a:gd name="connsiteY120" fmla="*/ 2154014 h 2240205"/>
              <a:gd name="connsiteX121" fmla="*/ 273386 w 12192000"/>
              <a:gd name="connsiteY121" fmla="*/ 2142551 h 2240205"/>
              <a:gd name="connsiteX122" fmla="*/ 77641 w 12192000"/>
              <a:gd name="connsiteY122" fmla="*/ 2126835 h 2240205"/>
              <a:gd name="connsiteX123" fmla="*/ 37645 w 12192000"/>
              <a:gd name="connsiteY123" fmla="*/ 2115401 h 2240205"/>
              <a:gd name="connsiteX124" fmla="*/ 4572 w 12192000"/>
              <a:gd name="connsiteY124" fmla="*/ 2111091 h 2240205"/>
              <a:gd name="connsiteX125" fmla="*/ 0 w 12192000"/>
              <a:gd name="connsiteY125" fmla="*/ 2110468 h 2240205"/>
              <a:gd name="connsiteX126" fmla="*/ 0 w 12192000"/>
              <a:gd name="connsiteY12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776382 w 12192000"/>
              <a:gd name="connsiteY115" fmla="*/ 2204512 h 2240205"/>
              <a:gd name="connsiteX116" fmla="*/ 597225 w 12192000"/>
              <a:gd name="connsiteY116" fmla="*/ 2180999 h 2240205"/>
              <a:gd name="connsiteX117" fmla="*/ 520671 w 12192000"/>
              <a:gd name="connsiteY117" fmla="*/ 2180980 h 2240205"/>
              <a:gd name="connsiteX118" fmla="*/ 515024 w 12192000"/>
              <a:gd name="connsiteY118" fmla="*/ 2179258 h 2240205"/>
              <a:gd name="connsiteX119" fmla="*/ 413835 w 12192000"/>
              <a:gd name="connsiteY119" fmla="*/ 2156783 h 2240205"/>
              <a:gd name="connsiteX120" fmla="*/ 376513 w 12192000"/>
              <a:gd name="connsiteY120" fmla="*/ 2154014 h 2240205"/>
              <a:gd name="connsiteX121" fmla="*/ 273386 w 12192000"/>
              <a:gd name="connsiteY121" fmla="*/ 2142551 h 2240205"/>
              <a:gd name="connsiteX122" fmla="*/ 77641 w 12192000"/>
              <a:gd name="connsiteY122" fmla="*/ 2126835 h 2240205"/>
              <a:gd name="connsiteX123" fmla="*/ 37645 w 12192000"/>
              <a:gd name="connsiteY123" fmla="*/ 2115401 h 2240205"/>
              <a:gd name="connsiteX124" fmla="*/ 4572 w 12192000"/>
              <a:gd name="connsiteY124" fmla="*/ 2111091 h 2240205"/>
              <a:gd name="connsiteX125" fmla="*/ 0 w 12192000"/>
              <a:gd name="connsiteY125" fmla="*/ 2110468 h 2240205"/>
              <a:gd name="connsiteX126" fmla="*/ 0 w 12192000"/>
              <a:gd name="connsiteY126"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515024 w 12192000"/>
              <a:gd name="connsiteY117" fmla="*/ 2179258 h 2240205"/>
              <a:gd name="connsiteX118" fmla="*/ 413835 w 12192000"/>
              <a:gd name="connsiteY118" fmla="*/ 2156783 h 2240205"/>
              <a:gd name="connsiteX119" fmla="*/ 376513 w 12192000"/>
              <a:gd name="connsiteY119" fmla="*/ 2154014 h 2240205"/>
              <a:gd name="connsiteX120" fmla="*/ 273386 w 12192000"/>
              <a:gd name="connsiteY120" fmla="*/ 2142551 h 2240205"/>
              <a:gd name="connsiteX121" fmla="*/ 77641 w 12192000"/>
              <a:gd name="connsiteY121" fmla="*/ 2126835 h 2240205"/>
              <a:gd name="connsiteX122" fmla="*/ 37645 w 12192000"/>
              <a:gd name="connsiteY122" fmla="*/ 2115401 h 2240205"/>
              <a:gd name="connsiteX123" fmla="*/ 4572 w 12192000"/>
              <a:gd name="connsiteY123" fmla="*/ 2111091 h 2240205"/>
              <a:gd name="connsiteX124" fmla="*/ 0 w 12192000"/>
              <a:gd name="connsiteY124" fmla="*/ 2110468 h 2240205"/>
              <a:gd name="connsiteX125" fmla="*/ 0 w 12192000"/>
              <a:gd name="connsiteY12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515024 w 12192000"/>
              <a:gd name="connsiteY117" fmla="*/ 2179258 h 2240205"/>
              <a:gd name="connsiteX118" fmla="*/ 413835 w 12192000"/>
              <a:gd name="connsiteY118" fmla="*/ 2156783 h 2240205"/>
              <a:gd name="connsiteX119" fmla="*/ 376513 w 12192000"/>
              <a:gd name="connsiteY119" fmla="*/ 2154014 h 2240205"/>
              <a:gd name="connsiteX120" fmla="*/ 273386 w 12192000"/>
              <a:gd name="connsiteY120" fmla="*/ 2142551 h 2240205"/>
              <a:gd name="connsiteX121" fmla="*/ 77641 w 12192000"/>
              <a:gd name="connsiteY121" fmla="*/ 2126835 h 2240205"/>
              <a:gd name="connsiteX122" fmla="*/ 37645 w 12192000"/>
              <a:gd name="connsiteY122" fmla="*/ 2115401 h 2240205"/>
              <a:gd name="connsiteX123" fmla="*/ 4572 w 12192000"/>
              <a:gd name="connsiteY123" fmla="*/ 2111091 h 2240205"/>
              <a:gd name="connsiteX124" fmla="*/ 0 w 12192000"/>
              <a:gd name="connsiteY124" fmla="*/ 2110468 h 2240205"/>
              <a:gd name="connsiteX125" fmla="*/ 0 w 12192000"/>
              <a:gd name="connsiteY125"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413835 w 12192000"/>
              <a:gd name="connsiteY117" fmla="*/ 2156783 h 2240205"/>
              <a:gd name="connsiteX118" fmla="*/ 376513 w 12192000"/>
              <a:gd name="connsiteY118" fmla="*/ 2154014 h 2240205"/>
              <a:gd name="connsiteX119" fmla="*/ 273386 w 12192000"/>
              <a:gd name="connsiteY119" fmla="*/ 2142551 h 2240205"/>
              <a:gd name="connsiteX120" fmla="*/ 77641 w 12192000"/>
              <a:gd name="connsiteY120" fmla="*/ 2126835 h 2240205"/>
              <a:gd name="connsiteX121" fmla="*/ 37645 w 12192000"/>
              <a:gd name="connsiteY121" fmla="*/ 2115401 h 2240205"/>
              <a:gd name="connsiteX122" fmla="*/ 4572 w 12192000"/>
              <a:gd name="connsiteY122" fmla="*/ 2111091 h 2240205"/>
              <a:gd name="connsiteX123" fmla="*/ 0 w 12192000"/>
              <a:gd name="connsiteY123" fmla="*/ 2110468 h 2240205"/>
              <a:gd name="connsiteX124" fmla="*/ 0 w 12192000"/>
              <a:gd name="connsiteY124" fmla="*/ 0 h 2240205"/>
              <a:gd name="connsiteX0" fmla="*/ 0 w 12192000"/>
              <a:gd name="connsiteY0" fmla="*/ 0 h 2240205"/>
              <a:gd name="connsiteX1" fmla="*/ 12192000 w 12192000"/>
              <a:gd name="connsiteY1" fmla="*/ 0 h 2240205"/>
              <a:gd name="connsiteX2" fmla="*/ 12192000 w 12192000"/>
              <a:gd name="connsiteY2" fmla="*/ 751299 h 2240205"/>
              <a:gd name="connsiteX3" fmla="*/ 11890686 w 12192000"/>
              <a:gd name="connsiteY3" fmla="*/ 732766 h 2240205"/>
              <a:gd name="connsiteX4" fmla="*/ 11649954 w 12192000"/>
              <a:gd name="connsiteY4" fmla="*/ 749628 h 2240205"/>
              <a:gd name="connsiteX5" fmla="*/ 11560424 w 12192000"/>
              <a:gd name="connsiteY5" fmla="*/ 748017 h 2240205"/>
              <a:gd name="connsiteX6" fmla="*/ 11358455 w 12192000"/>
              <a:gd name="connsiteY6" fmla="*/ 747593 h 2240205"/>
              <a:gd name="connsiteX7" fmla="*/ 11165209 w 12192000"/>
              <a:gd name="connsiteY7" fmla="*/ 748852 h 2240205"/>
              <a:gd name="connsiteX8" fmla="*/ 11058755 w 12192000"/>
              <a:gd name="connsiteY8" fmla="*/ 749617 h 2240205"/>
              <a:gd name="connsiteX9" fmla="*/ 10803046 w 12192000"/>
              <a:gd name="connsiteY9" fmla="*/ 774328 h 2240205"/>
              <a:gd name="connsiteX10" fmla="*/ 10458762 w 12192000"/>
              <a:gd name="connsiteY10" fmla="*/ 755400 h 2240205"/>
              <a:gd name="connsiteX11" fmla="*/ 10211200 w 12192000"/>
              <a:gd name="connsiteY11" fmla="*/ 767513 h 2240205"/>
              <a:gd name="connsiteX12" fmla="*/ 10167995 w 12192000"/>
              <a:gd name="connsiteY12" fmla="*/ 760843 h 2240205"/>
              <a:gd name="connsiteX13" fmla="*/ 9997044 w 12192000"/>
              <a:gd name="connsiteY13" fmla="*/ 780129 h 2240205"/>
              <a:gd name="connsiteX14" fmla="*/ 9943887 w 12192000"/>
              <a:gd name="connsiteY14" fmla="*/ 804141 h 2240205"/>
              <a:gd name="connsiteX15" fmla="*/ 9918248 w 12192000"/>
              <a:gd name="connsiteY15" fmla="*/ 816628 h 2240205"/>
              <a:gd name="connsiteX16" fmla="*/ 9767091 w 12192000"/>
              <a:gd name="connsiteY16" fmla="*/ 870550 h 2240205"/>
              <a:gd name="connsiteX17" fmla="*/ 9683005 w 12192000"/>
              <a:gd name="connsiteY17" fmla="*/ 894128 h 2240205"/>
              <a:gd name="connsiteX18" fmla="*/ 9500499 w 12192000"/>
              <a:gd name="connsiteY18" fmla="*/ 954680 h 2240205"/>
              <a:gd name="connsiteX19" fmla="*/ 9410017 w 12192000"/>
              <a:gd name="connsiteY19" fmla="*/ 993931 h 2240205"/>
              <a:gd name="connsiteX20" fmla="*/ 9392919 w 12192000"/>
              <a:gd name="connsiteY20" fmla="*/ 994656 h 2240205"/>
              <a:gd name="connsiteX21" fmla="*/ 9268019 w 12192000"/>
              <a:gd name="connsiteY21" fmla="*/ 1007442 h 2240205"/>
              <a:gd name="connsiteX22" fmla="*/ 9188177 w 12192000"/>
              <a:gd name="connsiteY22" fmla="*/ 1035474 h 2240205"/>
              <a:gd name="connsiteX23" fmla="*/ 9155969 w 12192000"/>
              <a:gd name="connsiteY23" fmla="*/ 1046804 h 2240205"/>
              <a:gd name="connsiteX24" fmla="*/ 9133985 w 12192000"/>
              <a:gd name="connsiteY24" fmla="*/ 1046450 h 2240205"/>
              <a:gd name="connsiteX25" fmla="*/ 9003462 w 12192000"/>
              <a:gd name="connsiteY25" fmla="*/ 1042406 h 2240205"/>
              <a:gd name="connsiteX26" fmla="*/ 8968445 w 12192000"/>
              <a:gd name="connsiteY26" fmla="*/ 1052169 h 2240205"/>
              <a:gd name="connsiteX27" fmla="*/ 8886001 w 12192000"/>
              <a:gd name="connsiteY27" fmla="*/ 1067468 h 2240205"/>
              <a:gd name="connsiteX28" fmla="*/ 8838610 w 12192000"/>
              <a:gd name="connsiteY28" fmla="*/ 1075091 h 2240205"/>
              <a:gd name="connsiteX29" fmla="*/ 8665605 w 12192000"/>
              <a:gd name="connsiteY29" fmla="*/ 1110791 h 2240205"/>
              <a:gd name="connsiteX30" fmla="*/ 8419755 w 12192000"/>
              <a:gd name="connsiteY30" fmla="*/ 1216260 h 2240205"/>
              <a:gd name="connsiteX31" fmla="*/ 8411626 w 12192000"/>
              <a:gd name="connsiteY31" fmla="*/ 1214397 h 2240205"/>
              <a:gd name="connsiteX32" fmla="*/ 8363469 w 12192000"/>
              <a:gd name="connsiteY32" fmla="*/ 1246658 h 2240205"/>
              <a:gd name="connsiteX33" fmla="*/ 8275497 w 12192000"/>
              <a:gd name="connsiteY33" fmla="*/ 1264396 h 2240205"/>
              <a:gd name="connsiteX34" fmla="*/ 8074238 w 12192000"/>
              <a:gd name="connsiteY34" fmla="*/ 1301895 h 2240205"/>
              <a:gd name="connsiteX35" fmla="*/ 7902328 w 12192000"/>
              <a:gd name="connsiteY35" fmla="*/ 1345865 h 2240205"/>
              <a:gd name="connsiteX36" fmla="*/ 7840612 w 12192000"/>
              <a:gd name="connsiteY36" fmla="*/ 1369373 h 2240205"/>
              <a:gd name="connsiteX37" fmla="*/ 7786819 w 12192000"/>
              <a:gd name="connsiteY37" fmla="*/ 1378970 h 2240205"/>
              <a:gd name="connsiteX38" fmla="*/ 7548172 w 12192000"/>
              <a:gd name="connsiteY38" fmla="*/ 1417460 h 2240205"/>
              <a:gd name="connsiteX39" fmla="*/ 7483437 w 12192000"/>
              <a:gd name="connsiteY39" fmla="*/ 1478152 h 2240205"/>
              <a:gd name="connsiteX40" fmla="*/ 7377870 w 12192000"/>
              <a:gd name="connsiteY40" fmla="*/ 1523319 h 2240205"/>
              <a:gd name="connsiteX41" fmla="*/ 7230737 w 12192000"/>
              <a:gd name="connsiteY41" fmla="*/ 1562633 h 2240205"/>
              <a:gd name="connsiteX42" fmla="*/ 7224458 w 12192000"/>
              <a:gd name="connsiteY42" fmla="*/ 1573008 h 2240205"/>
              <a:gd name="connsiteX43" fmla="*/ 7183121 w 12192000"/>
              <a:gd name="connsiteY43" fmla="*/ 1595162 h 2240205"/>
              <a:gd name="connsiteX44" fmla="*/ 7164601 w 12192000"/>
              <a:gd name="connsiteY44" fmla="*/ 1606490 h 2240205"/>
              <a:gd name="connsiteX45" fmla="*/ 6900177 w 12192000"/>
              <a:gd name="connsiteY45" fmla="*/ 1636016 h 2240205"/>
              <a:gd name="connsiteX46" fmla="*/ 6795372 w 12192000"/>
              <a:gd name="connsiteY46" fmla="*/ 1644845 h 2240205"/>
              <a:gd name="connsiteX47" fmla="*/ 6692251 w 12192000"/>
              <a:gd name="connsiteY47" fmla="*/ 1656357 h 2240205"/>
              <a:gd name="connsiteX48" fmla="*/ 6655235 w 12192000"/>
              <a:gd name="connsiteY48" fmla="*/ 1661869 h 2240205"/>
              <a:gd name="connsiteX49" fmla="*/ 6554894 w 12192000"/>
              <a:gd name="connsiteY49" fmla="*/ 1664428 h 2240205"/>
              <a:gd name="connsiteX50" fmla="*/ 6516595 w 12192000"/>
              <a:gd name="connsiteY50" fmla="*/ 1667475 h 2240205"/>
              <a:gd name="connsiteX51" fmla="*/ 6508541 w 12192000"/>
              <a:gd name="connsiteY51" fmla="*/ 1668757 h 2240205"/>
              <a:gd name="connsiteX52" fmla="*/ 6471012 w 12192000"/>
              <a:gd name="connsiteY52" fmla="*/ 1678604 h 2240205"/>
              <a:gd name="connsiteX53" fmla="*/ 6364035 w 12192000"/>
              <a:gd name="connsiteY53" fmla="*/ 1667683 h 2240205"/>
              <a:gd name="connsiteX54" fmla="*/ 6243319 w 12192000"/>
              <a:gd name="connsiteY54" fmla="*/ 1695560 h 2240205"/>
              <a:gd name="connsiteX55" fmla="*/ 6098321 w 12192000"/>
              <a:gd name="connsiteY55" fmla="*/ 1721646 h 2240205"/>
              <a:gd name="connsiteX56" fmla="*/ 5880652 w 12192000"/>
              <a:gd name="connsiteY56" fmla="*/ 1779643 h 2240205"/>
              <a:gd name="connsiteX57" fmla="*/ 5785959 w 12192000"/>
              <a:gd name="connsiteY57" fmla="*/ 1775307 h 2240205"/>
              <a:gd name="connsiteX58" fmla="*/ 5643534 w 12192000"/>
              <a:gd name="connsiteY58" fmla="*/ 1802919 h 2240205"/>
              <a:gd name="connsiteX59" fmla="*/ 5518799 w 12192000"/>
              <a:gd name="connsiteY59" fmla="*/ 1818312 h 2240205"/>
              <a:gd name="connsiteX60" fmla="*/ 5505014 w 12192000"/>
              <a:gd name="connsiteY60" fmla="*/ 1819259 h 2240205"/>
              <a:gd name="connsiteX61" fmla="*/ 5453307 w 12192000"/>
              <a:gd name="connsiteY61" fmla="*/ 1815450 h 2240205"/>
              <a:gd name="connsiteX62" fmla="*/ 5221533 w 12192000"/>
              <a:gd name="connsiteY62" fmla="*/ 1846950 h 2240205"/>
              <a:gd name="connsiteX63" fmla="*/ 5149802 w 12192000"/>
              <a:gd name="connsiteY63" fmla="*/ 1844846 h 2240205"/>
              <a:gd name="connsiteX64" fmla="*/ 5114927 w 12192000"/>
              <a:gd name="connsiteY64" fmla="*/ 1847827 h 2240205"/>
              <a:gd name="connsiteX65" fmla="*/ 5108970 w 12192000"/>
              <a:gd name="connsiteY65" fmla="*/ 1847935 h 2240205"/>
              <a:gd name="connsiteX66" fmla="*/ 5067961 w 12192000"/>
              <a:gd name="connsiteY66" fmla="*/ 1845917 h 2240205"/>
              <a:gd name="connsiteX67" fmla="*/ 5007075 w 12192000"/>
              <a:gd name="connsiteY67" fmla="*/ 1838626 h 2240205"/>
              <a:gd name="connsiteX68" fmla="*/ 4944087 w 12192000"/>
              <a:gd name="connsiteY68" fmla="*/ 1823332 h 2240205"/>
              <a:gd name="connsiteX69" fmla="*/ 4907662 w 12192000"/>
              <a:gd name="connsiteY69" fmla="*/ 1816900 h 2240205"/>
              <a:gd name="connsiteX70" fmla="*/ 4882386 w 12192000"/>
              <a:gd name="connsiteY70" fmla="*/ 1809844 h 2240205"/>
              <a:gd name="connsiteX71" fmla="*/ 4811440 w 12192000"/>
              <a:gd name="connsiteY71" fmla="*/ 1804655 h 2240205"/>
              <a:gd name="connsiteX72" fmla="*/ 4691075 w 12192000"/>
              <a:gd name="connsiteY72" fmla="*/ 1801389 h 2240205"/>
              <a:gd name="connsiteX73" fmla="*/ 4640313 w 12192000"/>
              <a:gd name="connsiteY73" fmla="*/ 1784307 h 2240205"/>
              <a:gd name="connsiteX74" fmla="*/ 4536503 w 12192000"/>
              <a:gd name="connsiteY74" fmla="*/ 1785334 h 2240205"/>
              <a:gd name="connsiteX75" fmla="*/ 4513724 w 12192000"/>
              <a:gd name="connsiteY75" fmla="*/ 1791996 h 2240205"/>
              <a:gd name="connsiteX76" fmla="*/ 4459810 w 12192000"/>
              <a:gd name="connsiteY76" fmla="*/ 1797886 h 2240205"/>
              <a:gd name="connsiteX77" fmla="*/ 4379064 w 12192000"/>
              <a:gd name="connsiteY77" fmla="*/ 1817177 h 2240205"/>
              <a:gd name="connsiteX78" fmla="*/ 4290981 w 12192000"/>
              <a:gd name="connsiteY78" fmla="*/ 1839677 h 2240205"/>
              <a:gd name="connsiteX79" fmla="*/ 4238372 w 12192000"/>
              <a:gd name="connsiteY79" fmla="*/ 1851480 h 2240205"/>
              <a:gd name="connsiteX80" fmla="*/ 4232517 w 12192000"/>
              <a:gd name="connsiteY80" fmla="*/ 1852567 h 2240205"/>
              <a:gd name="connsiteX81" fmla="*/ 4191732 w 12192000"/>
              <a:gd name="connsiteY81" fmla="*/ 1857328 h 2240205"/>
              <a:gd name="connsiteX82" fmla="*/ 4065532 w 12192000"/>
              <a:gd name="connsiteY82" fmla="*/ 1855477 h 2240205"/>
              <a:gd name="connsiteX83" fmla="*/ 4028460 w 12192000"/>
              <a:gd name="connsiteY83" fmla="*/ 1855137 h 2240205"/>
              <a:gd name="connsiteX84" fmla="*/ 4002267 w 12192000"/>
              <a:gd name="connsiteY84" fmla="*/ 1852352 h 2240205"/>
              <a:gd name="connsiteX85" fmla="*/ 3931396 w 12192000"/>
              <a:gd name="connsiteY85" fmla="*/ 1858915 h 2240205"/>
              <a:gd name="connsiteX86" fmla="*/ 3812162 w 12192000"/>
              <a:gd name="connsiteY86" fmla="*/ 1875501 h 2240205"/>
              <a:gd name="connsiteX87" fmla="*/ 3758105 w 12192000"/>
              <a:gd name="connsiteY87" fmla="*/ 1871856 h 2240205"/>
              <a:gd name="connsiteX88" fmla="*/ 3567259 w 12192000"/>
              <a:gd name="connsiteY88" fmla="*/ 1893482 h 2240205"/>
              <a:gd name="connsiteX89" fmla="*/ 3405770 w 12192000"/>
              <a:gd name="connsiteY89" fmla="*/ 1904591 h 2240205"/>
              <a:gd name="connsiteX90" fmla="*/ 3280097 w 12192000"/>
              <a:gd name="connsiteY90" fmla="*/ 1919610 h 2240205"/>
              <a:gd name="connsiteX91" fmla="*/ 3009910 w 12192000"/>
              <a:gd name="connsiteY91" fmla="*/ 1957866 h 2240205"/>
              <a:gd name="connsiteX92" fmla="*/ 2995934 w 12192000"/>
              <a:gd name="connsiteY92" fmla="*/ 1967085 h 2240205"/>
              <a:gd name="connsiteX93" fmla="*/ 2942858 w 12192000"/>
              <a:gd name="connsiteY93" fmla="*/ 1981367 h 2240205"/>
              <a:gd name="connsiteX94" fmla="*/ 2875436 w 12192000"/>
              <a:gd name="connsiteY94" fmla="*/ 1996977 h 2240205"/>
              <a:gd name="connsiteX95" fmla="*/ 2874892 w 12192000"/>
              <a:gd name="connsiteY95" fmla="*/ 1996085 h 2240205"/>
              <a:gd name="connsiteX96" fmla="*/ 2843662 w 12192000"/>
              <a:gd name="connsiteY96" fmla="*/ 1992498 h 2240205"/>
              <a:gd name="connsiteX97" fmla="*/ 2718916 w 12192000"/>
              <a:gd name="connsiteY97" fmla="*/ 1990867 h 2240205"/>
              <a:gd name="connsiteX98" fmla="*/ 2713522 w 12192000"/>
              <a:gd name="connsiteY98" fmla="*/ 1990173 h 2240205"/>
              <a:gd name="connsiteX99" fmla="*/ 2476147 w 12192000"/>
              <a:gd name="connsiteY99" fmla="*/ 1998305 h 2240205"/>
              <a:gd name="connsiteX100" fmla="*/ 2373568 w 12192000"/>
              <a:gd name="connsiteY100" fmla="*/ 2003219 h 2240205"/>
              <a:gd name="connsiteX101" fmla="*/ 2287219 w 12192000"/>
              <a:gd name="connsiteY101" fmla="*/ 1998750 h 2240205"/>
              <a:gd name="connsiteX102" fmla="*/ 2164831 w 12192000"/>
              <a:gd name="connsiteY102" fmla="*/ 2010143 h 2240205"/>
              <a:gd name="connsiteX103" fmla="*/ 2058061 w 12192000"/>
              <a:gd name="connsiteY103" fmla="*/ 2047942 h 2240205"/>
              <a:gd name="connsiteX104" fmla="*/ 2042244 w 12192000"/>
              <a:gd name="connsiteY104" fmla="*/ 2055560 h 2240205"/>
              <a:gd name="connsiteX105" fmla="*/ 1877728 w 12192000"/>
              <a:gd name="connsiteY105" fmla="*/ 2101004 h 2240205"/>
              <a:gd name="connsiteX106" fmla="*/ 1759056 w 12192000"/>
              <a:gd name="connsiteY106" fmla="*/ 2125608 h 2240205"/>
              <a:gd name="connsiteX107" fmla="*/ 1637948 w 12192000"/>
              <a:gd name="connsiteY107" fmla="*/ 2172597 h 2240205"/>
              <a:gd name="connsiteX108" fmla="*/ 1434549 w 12192000"/>
              <a:gd name="connsiteY108" fmla="*/ 2234522 h 2240205"/>
              <a:gd name="connsiteX109" fmla="*/ 1370962 w 12192000"/>
              <a:gd name="connsiteY109" fmla="*/ 2237474 h 2240205"/>
              <a:gd name="connsiteX110" fmla="*/ 1356367 w 12192000"/>
              <a:gd name="connsiteY110" fmla="*/ 2235089 h 2240205"/>
              <a:gd name="connsiteX111" fmla="*/ 1279765 w 12192000"/>
              <a:gd name="connsiteY111" fmla="*/ 2229639 h 2240205"/>
              <a:gd name="connsiteX112" fmla="*/ 1195347 w 12192000"/>
              <a:gd name="connsiteY112" fmla="*/ 2212354 h 2240205"/>
              <a:gd name="connsiteX113" fmla="*/ 970251 w 12192000"/>
              <a:gd name="connsiteY113" fmla="*/ 2221029 h 2240205"/>
              <a:gd name="connsiteX114" fmla="*/ 812914 w 12192000"/>
              <a:gd name="connsiteY114" fmla="*/ 2210095 h 2240205"/>
              <a:gd name="connsiteX115" fmla="*/ 597225 w 12192000"/>
              <a:gd name="connsiteY115" fmla="*/ 2180999 h 2240205"/>
              <a:gd name="connsiteX116" fmla="*/ 520671 w 12192000"/>
              <a:gd name="connsiteY116" fmla="*/ 2180980 h 2240205"/>
              <a:gd name="connsiteX117" fmla="*/ 413835 w 12192000"/>
              <a:gd name="connsiteY117" fmla="*/ 2156783 h 2240205"/>
              <a:gd name="connsiteX118" fmla="*/ 376513 w 12192000"/>
              <a:gd name="connsiteY118" fmla="*/ 2154014 h 2240205"/>
              <a:gd name="connsiteX119" fmla="*/ 273386 w 12192000"/>
              <a:gd name="connsiteY119" fmla="*/ 2142551 h 2240205"/>
              <a:gd name="connsiteX120" fmla="*/ 77641 w 12192000"/>
              <a:gd name="connsiteY120" fmla="*/ 2126835 h 2240205"/>
              <a:gd name="connsiteX121" fmla="*/ 37645 w 12192000"/>
              <a:gd name="connsiteY121" fmla="*/ 2115401 h 2240205"/>
              <a:gd name="connsiteX122" fmla="*/ 4572 w 12192000"/>
              <a:gd name="connsiteY122" fmla="*/ 2111091 h 2240205"/>
              <a:gd name="connsiteX123" fmla="*/ 0 w 12192000"/>
              <a:gd name="connsiteY123" fmla="*/ 2110468 h 2240205"/>
              <a:gd name="connsiteX124" fmla="*/ 0 w 12192000"/>
              <a:gd name="connsiteY124" fmla="*/ 0 h 2240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12192000" h="2240205">
                <a:moveTo>
                  <a:pt x="0" y="0"/>
                </a:moveTo>
                <a:lnTo>
                  <a:pt x="12192000" y="0"/>
                </a:lnTo>
                <a:lnTo>
                  <a:pt x="12192000" y="751299"/>
                </a:lnTo>
                <a:cubicBezTo>
                  <a:pt x="12034412" y="757358"/>
                  <a:pt x="11991124" y="738944"/>
                  <a:pt x="11890686" y="732766"/>
                </a:cubicBezTo>
                <a:cubicBezTo>
                  <a:pt x="11800345" y="732488"/>
                  <a:pt x="11704998" y="747086"/>
                  <a:pt x="11649954" y="749628"/>
                </a:cubicBezTo>
                <a:cubicBezTo>
                  <a:pt x="11613048" y="740951"/>
                  <a:pt x="11593031" y="740811"/>
                  <a:pt x="11560424" y="748017"/>
                </a:cubicBezTo>
                <a:cubicBezTo>
                  <a:pt x="11488916" y="747650"/>
                  <a:pt x="11449669" y="773362"/>
                  <a:pt x="11358455" y="747593"/>
                </a:cubicBezTo>
                <a:cubicBezTo>
                  <a:pt x="11316233" y="754756"/>
                  <a:pt x="11184875" y="735040"/>
                  <a:pt x="11165209" y="748852"/>
                </a:cubicBezTo>
                <a:cubicBezTo>
                  <a:pt x="11113345" y="753539"/>
                  <a:pt x="11140250" y="736122"/>
                  <a:pt x="11058755" y="749617"/>
                </a:cubicBezTo>
                <a:cubicBezTo>
                  <a:pt x="10973519" y="757854"/>
                  <a:pt x="10849163" y="781170"/>
                  <a:pt x="10803046" y="774328"/>
                </a:cubicBezTo>
                <a:cubicBezTo>
                  <a:pt x="10741852" y="776895"/>
                  <a:pt x="10540854" y="756546"/>
                  <a:pt x="10458762" y="755400"/>
                </a:cubicBezTo>
                <a:cubicBezTo>
                  <a:pt x="10426976" y="747433"/>
                  <a:pt x="10327242" y="773719"/>
                  <a:pt x="10211200" y="767513"/>
                </a:cubicBezTo>
                <a:cubicBezTo>
                  <a:pt x="10195912" y="761163"/>
                  <a:pt x="10172943" y="749095"/>
                  <a:pt x="10167995" y="760843"/>
                </a:cubicBezTo>
                <a:cubicBezTo>
                  <a:pt x="10131971" y="759999"/>
                  <a:pt x="10031208" y="777398"/>
                  <a:pt x="9997044" y="780129"/>
                </a:cubicBezTo>
                <a:cubicBezTo>
                  <a:pt x="9972443" y="801329"/>
                  <a:pt x="9951331" y="779975"/>
                  <a:pt x="9943887" y="804141"/>
                </a:cubicBezTo>
                <a:lnTo>
                  <a:pt x="9918248" y="816628"/>
                </a:lnTo>
                <a:cubicBezTo>
                  <a:pt x="9873419" y="812573"/>
                  <a:pt x="9807158" y="855024"/>
                  <a:pt x="9767091" y="870550"/>
                </a:cubicBezTo>
                <a:cubicBezTo>
                  <a:pt x="9728743" y="880857"/>
                  <a:pt x="9714210" y="859344"/>
                  <a:pt x="9683005" y="894128"/>
                </a:cubicBezTo>
                <a:cubicBezTo>
                  <a:pt x="9638573" y="908150"/>
                  <a:pt x="9553332" y="950611"/>
                  <a:pt x="9500499" y="954680"/>
                </a:cubicBezTo>
                <a:cubicBezTo>
                  <a:pt x="9451943" y="966288"/>
                  <a:pt x="9427947" y="987268"/>
                  <a:pt x="9410017" y="993931"/>
                </a:cubicBezTo>
                <a:cubicBezTo>
                  <a:pt x="9408360" y="990327"/>
                  <a:pt x="9395782" y="990863"/>
                  <a:pt x="9392919" y="994656"/>
                </a:cubicBezTo>
                <a:cubicBezTo>
                  <a:pt x="9369253" y="996908"/>
                  <a:pt x="9294395" y="1002709"/>
                  <a:pt x="9268019" y="1007442"/>
                </a:cubicBezTo>
                <a:lnTo>
                  <a:pt x="9188177" y="1035474"/>
                </a:lnTo>
                <a:cubicBezTo>
                  <a:pt x="9182118" y="1028476"/>
                  <a:pt x="9162516" y="1043719"/>
                  <a:pt x="9155969" y="1046804"/>
                </a:cubicBezTo>
                <a:cubicBezTo>
                  <a:pt x="9154734" y="1041866"/>
                  <a:pt x="9138567" y="1041606"/>
                  <a:pt x="9133985" y="1046450"/>
                </a:cubicBezTo>
                <a:cubicBezTo>
                  <a:pt x="9112169" y="1062778"/>
                  <a:pt x="9019227" y="1027247"/>
                  <a:pt x="9003462" y="1042406"/>
                </a:cubicBezTo>
                <a:lnTo>
                  <a:pt x="8968445" y="1052169"/>
                </a:lnTo>
                <a:lnTo>
                  <a:pt x="8886001" y="1067468"/>
                </a:lnTo>
                <a:cubicBezTo>
                  <a:pt x="8847384" y="1050046"/>
                  <a:pt x="8863283" y="1068286"/>
                  <a:pt x="8838610" y="1075091"/>
                </a:cubicBezTo>
                <a:cubicBezTo>
                  <a:pt x="8780942" y="1086991"/>
                  <a:pt x="8730608" y="1108943"/>
                  <a:pt x="8665605" y="1110791"/>
                </a:cubicBezTo>
                <a:cubicBezTo>
                  <a:pt x="8590906" y="1106676"/>
                  <a:pt x="8491424" y="1191452"/>
                  <a:pt x="8419755" y="1216260"/>
                </a:cubicBezTo>
                <a:cubicBezTo>
                  <a:pt x="8376553" y="1231214"/>
                  <a:pt x="8414124" y="1215234"/>
                  <a:pt x="8411626" y="1214397"/>
                </a:cubicBezTo>
                <a:cubicBezTo>
                  <a:pt x="8391326" y="1238641"/>
                  <a:pt x="8371389" y="1231045"/>
                  <a:pt x="8363469" y="1246658"/>
                </a:cubicBezTo>
                <a:cubicBezTo>
                  <a:pt x="8322316" y="1258746"/>
                  <a:pt x="8283162" y="1250600"/>
                  <a:pt x="8275497" y="1264396"/>
                </a:cubicBezTo>
                <a:cubicBezTo>
                  <a:pt x="8194123" y="1257316"/>
                  <a:pt x="8141324" y="1289395"/>
                  <a:pt x="8074238" y="1301895"/>
                </a:cubicBezTo>
                <a:cubicBezTo>
                  <a:pt x="8012043" y="1315473"/>
                  <a:pt x="7936376" y="1347185"/>
                  <a:pt x="7902328" y="1345865"/>
                </a:cubicBezTo>
                <a:cubicBezTo>
                  <a:pt x="7876994" y="1370833"/>
                  <a:pt x="7861184" y="1361537"/>
                  <a:pt x="7840612" y="1369373"/>
                </a:cubicBezTo>
                <a:cubicBezTo>
                  <a:pt x="7803208" y="1375918"/>
                  <a:pt x="7836041" y="1389289"/>
                  <a:pt x="7786819" y="1378970"/>
                </a:cubicBezTo>
                <a:cubicBezTo>
                  <a:pt x="7732613" y="1405648"/>
                  <a:pt x="7556449" y="1409729"/>
                  <a:pt x="7548172" y="1417460"/>
                </a:cubicBezTo>
                <a:cubicBezTo>
                  <a:pt x="7520370" y="1413173"/>
                  <a:pt x="7499280" y="1470447"/>
                  <a:pt x="7483437" y="1478152"/>
                </a:cubicBezTo>
                <a:cubicBezTo>
                  <a:pt x="7446517" y="1491067"/>
                  <a:pt x="7432754" y="1502351"/>
                  <a:pt x="7377870" y="1523319"/>
                </a:cubicBezTo>
                <a:cubicBezTo>
                  <a:pt x="7324166" y="1536168"/>
                  <a:pt x="7290459" y="1563749"/>
                  <a:pt x="7230737" y="1562633"/>
                </a:cubicBezTo>
                <a:cubicBezTo>
                  <a:pt x="7229794" y="1566487"/>
                  <a:pt x="7227568" y="1569908"/>
                  <a:pt x="7224458" y="1573008"/>
                </a:cubicBezTo>
                <a:lnTo>
                  <a:pt x="7183121" y="1595162"/>
                </a:lnTo>
                <a:lnTo>
                  <a:pt x="7164601" y="1606490"/>
                </a:lnTo>
                <a:cubicBezTo>
                  <a:pt x="7117444" y="1613299"/>
                  <a:pt x="6961715" y="1629624"/>
                  <a:pt x="6900177" y="1636016"/>
                </a:cubicBezTo>
                <a:cubicBezTo>
                  <a:pt x="6859708" y="1641136"/>
                  <a:pt x="6829973" y="1628753"/>
                  <a:pt x="6795372" y="1644845"/>
                </a:cubicBezTo>
                <a:cubicBezTo>
                  <a:pt x="6757466" y="1649571"/>
                  <a:pt x="6723150" y="1647290"/>
                  <a:pt x="6692251" y="1656357"/>
                </a:cubicBezTo>
                <a:cubicBezTo>
                  <a:pt x="6678032" y="1652894"/>
                  <a:pt x="6665282" y="1652445"/>
                  <a:pt x="6655235" y="1661869"/>
                </a:cubicBezTo>
                <a:cubicBezTo>
                  <a:pt x="6632342" y="1663214"/>
                  <a:pt x="6578001" y="1663494"/>
                  <a:pt x="6554894" y="1664428"/>
                </a:cubicBezTo>
                <a:lnTo>
                  <a:pt x="6516595" y="1667475"/>
                </a:lnTo>
                <a:lnTo>
                  <a:pt x="6508541" y="1668757"/>
                </a:lnTo>
                <a:cubicBezTo>
                  <a:pt x="6495493" y="1671715"/>
                  <a:pt x="6482908" y="1675051"/>
                  <a:pt x="6471012" y="1678604"/>
                </a:cubicBezTo>
                <a:cubicBezTo>
                  <a:pt x="6446928" y="1678425"/>
                  <a:pt x="6395710" y="1665896"/>
                  <a:pt x="6364035" y="1667683"/>
                </a:cubicBezTo>
                <a:lnTo>
                  <a:pt x="6243319" y="1695560"/>
                </a:lnTo>
                <a:cubicBezTo>
                  <a:pt x="6212879" y="1700946"/>
                  <a:pt x="6162673" y="1707632"/>
                  <a:pt x="6098321" y="1721646"/>
                </a:cubicBezTo>
                <a:cubicBezTo>
                  <a:pt x="6036511" y="1734126"/>
                  <a:pt x="5902526" y="1770074"/>
                  <a:pt x="5880652" y="1779643"/>
                </a:cubicBezTo>
                <a:cubicBezTo>
                  <a:pt x="5862008" y="1784877"/>
                  <a:pt x="5777344" y="1786304"/>
                  <a:pt x="5785959" y="1775307"/>
                </a:cubicBezTo>
                <a:cubicBezTo>
                  <a:pt x="5732223" y="1803618"/>
                  <a:pt x="5707481" y="1784706"/>
                  <a:pt x="5643534" y="1802919"/>
                </a:cubicBezTo>
                <a:lnTo>
                  <a:pt x="5518799" y="1818312"/>
                </a:lnTo>
                <a:lnTo>
                  <a:pt x="5505014" y="1819259"/>
                </a:lnTo>
                <a:lnTo>
                  <a:pt x="5453307" y="1815450"/>
                </a:lnTo>
                <a:cubicBezTo>
                  <a:pt x="5364785" y="1835567"/>
                  <a:pt x="5272117" y="1842051"/>
                  <a:pt x="5221533" y="1846950"/>
                </a:cubicBezTo>
                <a:lnTo>
                  <a:pt x="5149802" y="1844846"/>
                </a:lnTo>
                <a:cubicBezTo>
                  <a:pt x="5138262" y="1844584"/>
                  <a:pt x="5124907" y="1847312"/>
                  <a:pt x="5114927" y="1847827"/>
                </a:cubicBezTo>
                <a:lnTo>
                  <a:pt x="5108970" y="1847935"/>
                </a:lnTo>
                <a:lnTo>
                  <a:pt x="5067961" y="1845917"/>
                </a:lnTo>
                <a:lnTo>
                  <a:pt x="5007075" y="1838626"/>
                </a:lnTo>
                <a:cubicBezTo>
                  <a:pt x="4987003" y="1833546"/>
                  <a:pt x="4969259" y="1814096"/>
                  <a:pt x="4944087" y="1823332"/>
                </a:cubicBezTo>
                <a:cubicBezTo>
                  <a:pt x="4949882" y="1812650"/>
                  <a:pt x="4914396" y="1826154"/>
                  <a:pt x="4907662" y="1816900"/>
                </a:cubicBezTo>
                <a:cubicBezTo>
                  <a:pt x="4903760" y="1809237"/>
                  <a:pt x="4892087" y="1811549"/>
                  <a:pt x="4882386" y="1809844"/>
                </a:cubicBezTo>
                <a:cubicBezTo>
                  <a:pt x="4874062" y="1802609"/>
                  <a:pt x="4826962" y="1801349"/>
                  <a:pt x="4811440" y="1804655"/>
                </a:cubicBezTo>
                <a:cubicBezTo>
                  <a:pt x="4768806" y="1818748"/>
                  <a:pt x="4725356" y="1790961"/>
                  <a:pt x="4691075" y="1801389"/>
                </a:cubicBezTo>
                <a:cubicBezTo>
                  <a:pt x="4657791" y="1796774"/>
                  <a:pt x="4662147" y="1786932"/>
                  <a:pt x="4640313" y="1784307"/>
                </a:cubicBezTo>
                <a:cubicBezTo>
                  <a:pt x="4614551" y="1781631"/>
                  <a:pt x="4552839" y="1782829"/>
                  <a:pt x="4536503" y="1785334"/>
                </a:cubicBezTo>
                <a:lnTo>
                  <a:pt x="4513724" y="1791996"/>
                </a:lnTo>
                <a:lnTo>
                  <a:pt x="4459810" y="1797886"/>
                </a:lnTo>
                <a:lnTo>
                  <a:pt x="4379064" y="1817177"/>
                </a:lnTo>
                <a:cubicBezTo>
                  <a:pt x="4349703" y="1824677"/>
                  <a:pt x="4313198" y="1824834"/>
                  <a:pt x="4290981" y="1839677"/>
                </a:cubicBezTo>
                <a:cubicBezTo>
                  <a:pt x="4277508" y="1842452"/>
                  <a:pt x="4248116" y="1849332"/>
                  <a:pt x="4238372" y="1851480"/>
                </a:cubicBezTo>
                <a:lnTo>
                  <a:pt x="4232517" y="1852567"/>
                </a:lnTo>
                <a:lnTo>
                  <a:pt x="4191732" y="1857328"/>
                </a:lnTo>
                <a:lnTo>
                  <a:pt x="4065532" y="1855477"/>
                </a:lnTo>
                <a:cubicBezTo>
                  <a:pt x="4069305" y="1844009"/>
                  <a:pt x="4036780" y="1863138"/>
                  <a:pt x="4028460" y="1855137"/>
                </a:cubicBezTo>
                <a:cubicBezTo>
                  <a:pt x="4023224" y="1848238"/>
                  <a:pt x="4012138" y="1852433"/>
                  <a:pt x="4002267" y="1852352"/>
                </a:cubicBezTo>
                <a:cubicBezTo>
                  <a:pt x="3992749" y="1846600"/>
                  <a:pt x="3946095" y="1853107"/>
                  <a:pt x="3931396" y="1858915"/>
                </a:cubicBezTo>
                <a:cubicBezTo>
                  <a:pt x="3891932" y="1879798"/>
                  <a:pt x="3844059" y="1859600"/>
                  <a:pt x="3812162" y="1875501"/>
                </a:cubicBezTo>
                <a:cubicBezTo>
                  <a:pt x="3778518" y="1876434"/>
                  <a:pt x="3780102" y="1870848"/>
                  <a:pt x="3758105" y="1871856"/>
                </a:cubicBezTo>
                <a:cubicBezTo>
                  <a:pt x="3717288" y="1874853"/>
                  <a:pt x="3625982" y="1888026"/>
                  <a:pt x="3567259" y="1893482"/>
                </a:cubicBezTo>
                <a:cubicBezTo>
                  <a:pt x="3512865" y="1897927"/>
                  <a:pt x="3463644" y="1898121"/>
                  <a:pt x="3405770" y="1904591"/>
                </a:cubicBezTo>
                <a:cubicBezTo>
                  <a:pt x="3361027" y="1917619"/>
                  <a:pt x="3312439" y="1902759"/>
                  <a:pt x="3280097" y="1919610"/>
                </a:cubicBezTo>
                <a:cubicBezTo>
                  <a:pt x="3120979" y="1944600"/>
                  <a:pt x="3052347" y="1932877"/>
                  <a:pt x="3009910" y="1957866"/>
                </a:cubicBezTo>
                <a:cubicBezTo>
                  <a:pt x="3005875" y="1961558"/>
                  <a:pt x="3001138" y="1964570"/>
                  <a:pt x="2995934" y="1967085"/>
                </a:cubicBezTo>
                <a:lnTo>
                  <a:pt x="2942858" y="1981367"/>
                </a:lnTo>
                <a:lnTo>
                  <a:pt x="2875436" y="1996977"/>
                </a:lnTo>
                <a:lnTo>
                  <a:pt x="2874892" y="1996085"/>
                </a:lnTo>
                <a:cubicBezTo>
                  <a:pt x="2869596" y="1995339"/>
                  <a:pt x="2856789" y="1995778"/>
                  <a:pt x="2843662" y="1992498"/>
                </a:cubicBezTo>
                <a:lnTo>
                  <a:pt x="2718916" y="1990867"/>
                </a:lnTo>
                <a:lnTo>
                  <a:pt x="2713522" y="1990173"/>
                </a:lnTo>
                <a:lnTo>
                  <a:pt x="2476147" y="1998305"/>
                </a:lnTo>
                <a:cubicBezTo>
                  <a:pt x="2437134" y="2013637"/>
                  <a:pt x="2413847" y="1999542"/>
                  <a:pt x="2373568" y="2003219"/>
                </a:cubicBezTo>
                <a:cubicBezTo>
                  <a:pt x="2342080" y="2003293"/>
                  <a:pt x="2308969" y="1996768"/>
                  <a:pt x="2287219" y="1998750"/>
                </a:cubicBezTo>
                <a:cubicBezTo>
                  <a:pt x="2221974" y="2012601"/>
                  <a:pt x="2205627" y="2006345"/>
                  <a:pt x="2164831" y="2010143"/>
                </a:cubicBezTo>
                <a:cubicBezTo>
                  <a:pt x="2133996" y="2017246"/>
                  <a:pt x="2078492" y="2040373"/>
                  <a:pt x="2058061" y="2047942"/>
                </a:cubicBezTo>
                <a:lnTo>
                  <a:pt x="2042244" y="2055560"/>
                </a:lnTo>
                <a:cubicBezTo>
                  <a:pt x="2012576" y="2064443"/>
                  <a:pt x="1896351" y="2111357"/>
                  <a:pt x="1877728" y="2101004"/>
                </a:cubicBezTo>
                <a:cubicBezTo>
                  <a:pt x="1839146" y="2101989"/>
                  <a:pt x="1818769" y="2108983"/>
                  <a:pt x="1759056" y="2125608"/>
                </a:cubicBezTo>
                <a:cubicBezTo>
                  <a:pt x="1719091" y="2137539"/>
                  <a:pt x="1691494" y="2161097"/>
                  <a:pt x="1637948" y="2172597"/>
                </a:cubicBezTo>
                <a:cubicBezTo>
                  <a:pt x="1587306" y="2207053"/>
                  <a:pt x="1496241" y="2208973"/>
                  <a:pt x="1434549" y="2234522"/>
                </a:cubicBezTo>
                <a:cubicBezTo>
                  <a:pt x="1390051" y="2245335"/>
                  <a:pt x="1383992" y="2237380"/>
                  <a:pt x="1370962" y="2237474"/>
                </a:cubicBezTo>
                <a:lnTo>
                  <a:pt x="1356367" y="2235089"/>
                </a:lnTo>
                <a:cubicBezTo>
                  <a:pt x="1341168" y="2233783"/>
                  <a:pt x="1306602" y="2233428"/>
                  <a:pt x="1279765" y="2229639"/>
                </a:cubicBezTo>
                <a:cubicBezTo>
                  <a:pt x="1260110" y="2221111"/>
                  <a:pt x="1209850" y="2211602"/>
                  <a:pt x="1195347" y="2212354"/>
                </a:cubicBezTo>
                <a:cubicBezTo>
                  <a:pt x="1171903" y="2216875"/>
                  <a:pt x="1033292" y="2222456"/>
                  <a:pt x="970251" y="2221029"/>
                </a:cubicBezTo>
                <a:cubicBezTo>
                  <a:pt x="913858" y="2213074"/>
                  <a:pt x="857841" y="2217424"/>
                  <a:pt x="812914" y="2210095"/>
                </a:cubicBezTo>
                <a:cubicBezTo>
                  <a:pt x="762967" y="2180805"/>
                  <a:pt x="645932" y="2185851"/>
                  <a:pt x="597225" y="2180999"/>
                </a:cubicBezTo>
                <a:cubicBezTo>
                  <a:pt x="575890" y="2176791"/>
                  <a:pt x="534371" y="2181270"/>
                  <a:pt x="520671" y="2180980"/>
                </a:cubicBezTo>
                <a:cubicBezTo>
                  <a:pt x="455720" y="2175427"/>
                  <a:pt x="449447" y="2164849"/>
                  <a:pt x="413835" y="2156783"/>
                </a:cubicBezTo>
                <a:cubicBezTo>
                  <a:pt x="401959" y="2163765"/>
                  <a:pt x="389622" y="2160522"/>
                  <a:pt x="376513" y="2154014"/>
                </a:cubicBezTo>
                <a:cubicBezTo>
                  <a:pt x="344376" y="2156059"/>
                  <a:pt x="311403" y="2146283"/>
                  <a:pt x="273386" y="2142551"/>
                </a:cubicBezTo>
                <a:cubicBezTo>
                  <a:pt x="223574" y="2138021"/>
                  <a:pt x="116931" y="2131360"/>
                  <a:pt x="77641" y="2126835"/>
                </a:cubicBezTo>
                <a:lnTo>
                  <a:pt x="37645" y="2115401"/>
                </a:lnTo>
                <a:cubicBezTo>
                  <a:pt x="29688" y="2109582"/>
                  <a:pt x="16534" y="2111084"/>
                  <a:pt x="4572" y="2111091"/>
                </a:cubicBezTo>
                <a:lnTo>
                  <a:pt x="0" y="2110468"/>
                </a:lnTo>
                <a:lnTo>
                  <a:pt x="0" y="0"/>
                </a:ln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0" name="Freeform: Shape 37">
            <a:extLst>
              <a:ext uri="{FF2B5EF4-FFF2-40B4-BE49-F238E27FC236}">
                <a16:creationId xmlns:a16="http://schemas.microsoft.com/office/drawing/2014/main" id="{20405D95-2138-40A6-A919-9C9EB54B5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4626" y="217714"/>
            <a:ext cx="7424357" cy="6640286"/>
          </a:xfrm>
          <a:custGeom>
            <a:avLst/>
            <a:gdLst>
              <a:gd name="connsiteX0" fmla="*/ 6352331 w 6968018"/>
              <a:gd name="connsiteY0" fmla="*/ 0 h 6643444"/>
              <a:gd name="connsiteX1" fmla="*/ 6968018 w 6968018"/>
              <a:gd name="connsiteY1" fmla="*/ 6643444 h 6643444"/>
              <a:gd name="connsiteX2" fmla="*/ 561128 w 6968018"/>
              <a:gd name="connsiteY2" fmla="*/ 6643444 h 6643444"/>
              <a:gd name="connsiteX3" fmla="*/ 0 w 6968018"/>
              <a:gd name="connsiteY3" fmla="*/ 588709 h 6643444"/>
            </a:gdLst>
            <a:ahLst/>
            <a:cxnLst>
              <a:cxn ang="0">
                <a:pos x="connsiteX0" y="connsiteY0"/>
              </a:cxn>
              <a:cxn ang="0">
                <a:pos x="connsiteX1" y="connsiteY1"/>
              </a:cxn>
              <a:cxn ang="0">
                <a:pos x="connsiteX2" y="connsiteY2"/>
              </a:cxn>
              <a:cxn ang="0">
                <a:pos x="connsiteX3" y="connsiteY3"/>
              </a:cxn>
            </a:cxnLst>
            <a:rect l="l" t="t" r="r" b="b"/>
            <a:pathLst>
              <a:path w="6968018" h="6643444">
                <a:moveTo>
                  <a:pt x="6352331" y="0"/>
                </a:moveTo>
                <a:lnTo>
                  <a:pt x="6968018" y="6643444"/>
                </a:lnTo>
                <a:lnTo>
                  <a:pt x="561128" y="6643444"/>
                </a:lnTo>
                <a:lnTo>
                  <a:pt x="0" y="588709"/>
                </a:lnTo>
                <a:close/>
              </a:path>
            </a:pathLst>
          </a:custGeom>
          <a:solidFill>
            <a:srgbClr val="EFEEE9"/>
          </a:solidFill>
          <a:ln w="12700" cap="flat" cmpd="sng" algn="ctr">
            <a:noFill/>
            <a:prstDash val="solid"/>
            <a:miter lim="800000"/>
          </a:ln>
          <a:effectLst>
            <a:outerShdw blurRad="76200"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ollage of a person&#10;&#10;Description automatically generated with low confidence">
            <a:extLst>
              <a:ext uri="{FF2B5EF4-FFF2-40B4-BE49-F238E27FC236}">
                <a16:creationId xmlns:a16="http://schemas.microsoft.com/office/drawing/2014/main" id="{D987C0F0-7554-7E38-F0D4-A50173878B15}"/>
              </a:ext>
            </a:extLst>
          </p:cNvPr>
          <p:cNvPicPr>
            <a:picLocks noChangeAspect="1"/>
          </p:cNvPicPr>
          <p:nvPr/>
        </p:nvPicPr>
        <p:blipFill rotWithShape="1">
          <a:blip r:embed="rId3">
            <a:alphaModFix/>
          </a:blip>
          <a:srcRect r="12028" b="-1"/>
          <a:stretch/>
        </p:blipFill>
        <p:spPr>
          <a:xfrm>
            <a:off x="356814" y="379444"/>
            <a:ext cx="7115470" cy="6490996"/>
          </a:xfrm>
          <a:custGeom>
            <a:avLst/>
            <a:gdLst/>
            <a:ahLst/>
            <a:cxnLst/>
            <a:rect l="l" t="t" r="r" b="b"/>
            <a:pathLst>
              <a:path w="6647705" h="6461436">
                <a:moveTo>
                  <a:pt x="6004504" y="217"/>
                </a:moveTo>
                <a:cubicBezTo>
                  <a:pt x="6024678" y="-1575"/>
                  <a:pt x="6042004" y="7929"/>
                  <a:pt x="6043316" y="21512"/>
                </a:cubicBezTo>
                <a:lnTo>
                  <a:pt x="6200652" y="1719217"/>
                </a:lnTo>
                <a:lnTo>
                  <a:pt x="6206825" y="1785827"/>
                </a:lnTo>
                <a:lnTo>
                  <a:pt x="6221227" y="1822016"/>
                </a:lnTo>
                <a:cubicBezTo>
                  <a:pt x="6213856" y="1837795"/>
                  <a:pt x="6231996" y="1847154"/>
                  <a:pt x="6237305" y="1858891"/>
                </a:cubicBezTo>
                <a:lnTo>
                  <a:pt x="6245339" y="2011010"/>
                </a:lnTo>
                <a:lnTo>
                  <a:pt x="6243065" y="2066060"/>
                </a:lnTo>
                <a:lnTo>
                  <a:pt x="6238739" y="2104210"/>
                </a:lnTo>
                <a:lnTo>
                  <a:pt x="6237021" y="2111648"/>
                </a:lnTo>
                <a:lnTo>
                  <a:pt x="6259718" y="2356556"/>
                </a:lnTo>
                <a:lnTo>
                  <a:pt x="6264060" y="2374375"/>
                </a:lnTo>
                <a:lnTo>
                  <a:pt x="6267041" y="2435573"/>
                </a:lnTo>
                <a:lnTo>
                  <a:pt x="6271496" y="2444087"/>
                </a:lnTo>
                <a:lnTo>
                  <a:pt x="6647705" y="6461436"/>
                </a:lnTo>
                <a:lnTo>
                  <a:pt x="545408" y="6461436"/>
                </a:lnTo>
                <a:lnTo>
                  <a:pt x="544170" y="6448085"/>
                </a:lnTo>
                <a:lnTo>
                  <a:pt x="533573" y="6434067"/>
                </a:lnTo>
                <a:lnTo>
                  <a:pt x="522439" y="6388375"/>
                </a:lnTo>
                <a:lnTo>
                  <a:pt x="518228" y="6357352"/>
                </a:lnTo>
                <a:lnTo>
                  <a:pt x="518072" y="6352810"/>
                </a:lnTo>
                <a:lnTo>
                  <a:pt x="523971" y="6314577"/>
                </a:lnTo>
                <a:cubicBezTo>
                  <a:pt x="522183" y="6313865"/>
                  <a:pt x="520483" y="6312841"/>
                  <a:pt x="518934" y="6311532"/>
                </a:cubicBezTo>
                <a:lnTo>
                  <a:pt x="513042" y="6300271"/>
                </a:lnTo>
                <a:lnTo>
                  <a:pt x="517740" y="6289716"/>
                </a:lnTo>
                <a:lnTo>
                  <a:pt x="523418" y="6241814"/>
                </a:lnTo>
                <a:lnTo>
                  <a:pt x="523922" y="6229603"/>
                </a:lnTo>
                <a:lnTo>
                  <a:pt x="67" y="577048"/>
                </a:lnTo>
                <a:cubicBezTo>
                  <a:pt x="-1138" y="563427"/>
                  <a:pt x="14205" y="550882"/>
                  <a:pt x="34408" y="548975"/>
                </a:cubicBezTo>
                <a:cubicBezTo>
                  <a:pt x="2024440" y="366055"/>
                  <a:pt x="4014473" y="183136"/>
                  <a:pt x="6004504" y="217"/>
                </a:cubicBezTo>
                <a:close/>
              </a:path>
            </a:pathLst>
          </a:custGeom>
        </p:spPr>
      </p:pic>
      <p:sp>
        <p:nvSpPr>
          <p:cNvPr id="2" name="Title 1">
            <a:extLst>
              <a:ext uri="{FF2B5EF4-FFF2-40B4-BE49-F238E27FC236}">
                <a16:creationId xmlns:a16="http://schemas.microsoft.com/office/drawing/2014/main" id="{8D09C088-A292-8466-46B6-9217901764E8}"/>
              </a:ext>
            </a:extLst>
          </p:cNvPr>
          <p:cNvSpPr>
            <a:spLocks noGrp="1"/>
          </p:cNvSpPr>
          <p:nvPr>
            <p:ph type="title"/>
          </p:nvPr>
        </p:nvSpPr>
        <p:spPr>
          <a:xfrm>
            <a:off x="7624472" y="453844"/>
            <a:ext cx="5542642" cy="1725632"/>
          </a:xfrm>
        </p:spPr>
        <p:txBody>
          <a:bodyPr anchor="ctr">
            <a:normAutofit/>
          </a:bodyPr>
          <a:lstStyle/>
          <a:p>
            <a:r>
              <a:rPr lang="en-GB" dirty="0">
                <a:solidFill>
                  <a:srgbClr val="A21984"/>
                </a:solidFill>
                <a:highlight>
                  <a:srgbClr val="FFFFFF"/>
                </a:highlight>
                <a:latin typeface="Arial" panose="020B0604020202020204" pitchFamily="34" charset="0"/>
                <a:cs typeface="Arial" panose="020B0604020202020204" pitchFamily="34" charset="0"/>
              </a:rPr>
              <a:t>Main consumers</a:t>
            </a:r>
            <a:br>
              <a:rPr lang="en-GB" dirty="0">
                <a:solidFill>
                  <a:srgbClr val="A21984"/>
                </a:solidFill>
                <a:highlight>
                  <a:srgbClr val="FFFFFF"/>
                </a:highlight>
                <a:latin typeface="Arial" panose="020B0604020202020204" pitchFamily="34" charset="0"/>
                <a:cs typeface="Arial" panose="020B0604020202020204" pitchFamily="34" charset="0"/>
              </a:rPr>
            </a:br>
            <a:r>
              <a:rPr lang="en-GB" dirty="0">
                <a:solidFill>
                  <a:srgbClr val="A21984"/>
                </a:solidFill>
                <a:highlight>
                  <a:srgbClr val="FFFFFF"/>
                </a:highlight>
                <a:latin typeface="Arial" panose="020B0604020202020204" pitchFamily="34" charset="0"/>
                <a:cs typeface="Arial" panose="020B0604020202020204" pitchFamily="34" charset="0"/>
              </a:rPr>
              <a:t> </a:t>
            </a:r>
          </a:p>
        </p:txBody>
      </p:sp>
      <p:sp>
        <p:nvSpPr>
          <p:cNvPr id="3" name="Content Placeholder 2">
            <a:extLst>
              <a:ext uri="{FF2B5EF4-FFF2-40B4-BE49-F238E27FC236}">
                <a16:creationId xmlns:a16="http://schemas.microsoft.com/office/drawing/2014/main" id="{8098CCEA-1866-6DEB-C659-D371221F93A3}"/>
              </a:ext>
            </a:extLst>
          </p:cNvPr>
          <p:cNvSpPr>
            <a:spLocks noGrp="1"/>
          </p:cNvSpPr>
          <p:nvPr>
            <p:ph idx="1"/>
          </p:nvPr>
        </p:nvSpPr>
        <p:spPr>
          <a:xfrm>
            <a:off x="7985797" y="2007581"/>
            <a:ext cx="3460880" cy="3531151"/>
          </a:xfrm>
        </p:spPr>
        <p:txBody>
          <a:bodyPr anchor="ctr">
            <a:normAutofit/>
          </a:bodyPr>
          <a:lstStyle/>
          <a:p>
            <a:r>
              <a:rPr lang="en-GB" sz="1400" dirty="0">
                <a:latin typeface="Arial" panose="020B0604020202020204" pitchFamily="34" charset="0"/>
                <a:cs typeface="Arial" panose="020B0604020202020204" pitchFamily="34" charset="0"/>
              </a:rPr>
              <a:t>Created for millennial social media lovers,” fun lovers”, and open-minded (Peters,2020)</a:t>
            </a:r>
          </a:p>
          <a:p>
            <a:r>
              <a:rPr lang="en-GB" sz="1400" dirty="0">
                <a:latin typeface="Arial" panose="020B0604020202020204" pitchFamily="34" charset="0"/>
                <a:cs typeface="Arial" panose="020B0604020202020204" pitchFamily="34" charset="0"/>
              </a:rPr>
              <a:t>Encouraging guests to “play on”(Hospitalitynet 2023)</a:t>
            </a:r>
          </a:p>
          <a:p>
            <a:r>
              <a:rPr lang="en-GB" sz="1400" dirty="0">
                <a:latin typeface="Arial" panose="020B0604020202020204" pitchFamily="34" charset="0"/>
                <a:cs typeface="Arial" panose="020B0604020202020204" pitchFamily="34" charset="0"/>
              </a:rPr>
              <a:t>“Fun Hunters” who live in the moment, like to be in control, are independent, and “believe that self-service is the best service” (Paulos,2017)</a:t>
            </a:r>
          </a:p>
          <a:p>
            <a:endParaRPr lang="en-GB" sz="1500" dirty="0"/>
          </a:p>
        </p:txBody>
      </p:sp>
      <p:sp>
        <p:nvSpPr>
          <p:cNvPr id="6" name="Rectangle 5">
            <a:extLst>
              <a:ext uri="{FF2B5EF4-FFF2-40B4-BE49-F238E27FC236}">
                <a16:creationId xmlns:a16="http://schemas.microsoft.com/office/drawing/2014/main" id="{8B049868-24A3-798A-2623-204E3EB78606}"/>
              </a:ext>
            </a:extLst>
          </p:cNvPr>
          <p:cNvSpPr/>
          <p:nvPr/>
        </p:nvSpPr>
        <p:spPr>
          <a:xfrm>
            <a:off x="7624472" y="553504"/>
            <a:ext cx="3992140" cy="97038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8" name="TextBox 7">
            <a:extLst>
              <a:ext uri="{FF2B5EF4-FFF2-40B4-BE49-F238E27FC236}">
                <a16:creationId xmlns:a16="http://schemas.microsoft.com/office/drawing/2014/main" id="{69BDEA69-FA81-60D5-FCD9-D0B666CBCC0A}"/>
              </a:ext>
            </a:extLst>
          </p:cNvPr>
          <p:cNvSpPr txBox="1"/>
          <p:nvPr/>
        </p:nvSpPr>
        <p:spPr>
          <a:xfrm rot="21295143">
            <a:off x="104887" y="269177"/>
            <a:ext cx="3608696" cy="369332"/>
          </a:xfrm>
          <a:prstGeom prst="rect">
            <a:avLst/>
          </a:prstGeom>
          <a:noFill/>
        </p:spPr>
        <p:txBody>
          <a:bodyPr wrap="square" rtlCol="0">
            <a:spAutoFit/>
          </a:bodyPr>
          <a:lstStyle/>
          <a:p>
            <a:r>
              <a:rPr lang="en-GB" dirty="0">
                <a:solidFill>
                  <a:srgbClr val="D80093"/>
                </a:solidFill>
              </a:rPr>
              <a:t>       Awards (2021)</a:t>
            </a:r>
          </a:p>
        </p:txBody>
      </p:sp>
    </p:spTree>
    <p:extLst>
      <p:ext uri="{BB962C8B-B14F-4D97-AF65-F5344CB8AC3E}">
        <p14:creationId xmlns:p14="http://schemas.microsoft.com/office/powerpoint/2010/main" val="3873858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1441B98B-6E41-475D-97DA-426952893D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6A119FD1-CC9A-4061-B4E1-53D932D5A0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4843166"/>
            <a:ext cx="10575509" cy="2014833"/>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46439 w 9288370"/>
              <a:gd name="connsiteY6" fmla="*/ 1440261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9288370" h="1858154">
                <a:moveTo>
                  <a:pt x="0" y="1858154"/>
                </a:moveTo>
                <a:lnTo>
                  <a:pt x="1049" y="1857909"/>
                </a:lnTo>
                <a:cubicBezTo>
                  <a:pt x="74675" y="1831386"/>
                  <a:pt x="152279" y="1741572"/>
                  <a:pt x="370426" y="1702965"/>
                </a:cubicBezTo>
                <a:cubicBezTo>
                  <a:pt x="508969" y="1649765"/>
                  <a:pt x="558470" y="1603899"/>
                  <a:pt x="766051" y="1569826"/>
                </a:cubicBezTo>
                <a:cubicBezTo>
                  <a:pt x="812488" y="1564422"/>
                  <a:pt x="897351" y="1542198"/>
                  <a:pt x="971617" y="1522494"/>
                </a:cubicBezTo>
                <a:cubicBezTo>
                  <a:pt x="1030678" y="1519687"/>
                  <a:pt x="1097347" y="1540789"/>
                  <a:pt x="1186668" y="1521861"/>
                </a:cubicBezTo>
                <a:lnTo>
                  <a:pt x="1339078" y="1494730"/>
                </a:lnTo>
                <a:lnTo>
                  <a:pt x="1492452" y="1519061"/>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244113" y="1294731"/>
                  <a:pt x="3352700" y="1264183"/>
                </a:cubicBezTo>
                <a:lnTo>
                  <a:pt x="3444611" y="1236739"/>
                </a:lnTo>
                <a:cubicBezTo>
                  <a:pt x="3513098" y="1213406"/>
                  <a:pt x="3581585" y="1223860"/>
                  <a:pt x="3650072" y="1217421"/>
                </a:cubicBezTo>
                <a:cubicBezTo>
                  <a:pt x="3683717" y="1219648"/>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44699" y="1287470"/>
                  <a:pt x="4067546" y="1294697"/>
                </a:cubicBezTo>
                <a:lnTo>
                  <a:pt x="4190310" y="1307786"/>
                </a:lnTo>
                <a:cubicBezTo>
                  <a:pt x="4201670" y="1307054"/>
                  <a:pt x="4216873" y="1303173"/>
                  <a:pt x="4230008" y="1303546"/>
                </a:cubicBezTo>
                <a:cubicBezTo>
                  <a:pt x="4327992" y="1270528"/>
                  <a:pt x="4508090" y="1267792"/>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751303" y="824906"/>
                  <a:pt x="6844288" y="800250"/>
                  <a:pt x="6886312" y="781877"/>
                </a:cubicBezTo>
                <a:cubicBezTo>
                  <a:pt x="6904346" y="796722"/>
                  <a:pt x="6974811" y="693660"/>
                  <a:pt x="7006457" y="699758"/>
                </a:cubicBezTo>
                <a:cubicBezTo>
                  <a:pt x="7015878" y="688760"/>
                  <a:pt x="7169942" y="678731"/>
                  <a:pt x="7231643" y="640778"/>
                </a:cubicBezTo>
                <a:cubicBezTo>
                  <a:pt x="7291087" y="623099"/>
                  <a:pt x="7308597" y="611957"/>
                  <a:pt x="7363123" y="593682"/>
                </a:cubicBezTo>
                <a:cubicBezTo>
                  <a:pt x="7401879" y="595559"/>
                  <a:pt x="7546060" y="516035"/>
                  <a:pt x="7588368" y="531129"/>
                </a:cubicBezTo>
                <a:cubicBezTo>
                  <a:pt x="7589802" y="511039"/>
                  <a:pt x="7775022" y="480542"/>
                  <a:pt x="7782741" y="455936"/>
                </a:cubicBezTo>
                <a:cubicBezTo>
                  <a:pt x="7843362" y="435631"/>
                  <a:pt x="7954547" y="420575"/>
                  <a:pt x="7952094" y="409302"/>
                </a:cubicBezTo>
                <a:cubicBezTo>
                  <a:pt x="7949641" y="398029"/>
                  <a:pt x="8146910" y="253405"/>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lnTo>
                  <a:pt x="0" y="1858154"/>
                </a:ln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F6E81F1-2755-4E78-4F95-53C667444376}"/>
              </a:ext>
            </a:extLst>
          </p:cNvPr>
          <p:cNvSpPr>
            <a:spLocks noGrp="1"/>
          </p:cNvSpPr>
          <p:nvPr>
            <p:ph type="title"/>
          </p:nvPr>
        </p:nvSpPr>
        <p:spPr>
          <a:xfrm>
            <a:off x="3152582" y="202278"/>
            <a:ext cx="5143693" cy="1329035"/>
          </a:xfrm>
        </p:spPr>
        <p:txBody>
          <a:bodyPr anchor="ctr">
            <a:normAutofit fontScale="90000"/>
          </a:bodyPr>
          <a:lstStyle/>
          <a:p>
            <a:pPr algn="ctr">
              <a:lnSpc>
                <a:spcPct val="110000"/>
              </a:lnSpc>
            </a:pPr>
            <a:br>
              <a:rPr lang="en-GB" sz="3700" b="1" dirty="0">
                <a:solidFill>
                  <a:schemeClr val="tx1"/>
                </a:solidFill>
                <a:highlight>
                  <a:srgbClr val="A21984"/>
                </a:highlight>
                <a:latin typeface="Arial" panose="020B0604020202020204" pitchFamily="34" charset="0"/>
                <a:cs typeface="Arial" panose="020B0604020202020204" pitchFamily="34" charset="0"/>
              </a:rPr>
            </a:br>
            <a:r>
              <a:rPr lang="en-GB" sz="3700" b="1" dirty="0">
                <a:solidFill>
                  <a:schemeClr val="tx1"/>
                </a:solidFill>
                <a:highlight>
                  <a:srgbClr val="A21984"/>
                </a:highlight>
                <a:latin typeface="Arial" panose="020B0604020202020204" pitchFamily="34" charset="0"/>
                <a:cs typeface="Arial" panose="020B0604020202020204" pitchFamily="34" charset="0"/>
              </a:rPr>
              <a:t>Nature, scope, and role</a:t>
            </a:r>
            <a:br>
              <a:rPr lang="en-GB" sz="3700" b="1" dirty="0">
                <a:solidFill>
                  <a:schemeClr val="tx1"/>
                </a:solidFill>
                <a:highlight>
                  <a:srgbClr val="A21984"/>
                </a:highlight>
                <a:latin typeface="Arial" panose="020B0604020202020204" pitchFamily="34" charset="0"/>
                <a:cs typeface="Arial" panose="020B0604020202020204" pitchFamily="34" charset="0"/>
              </a:rPr>
            </a:br>
            <a:r>
              <a:rPr lang="en-GB" sz="3700" b="1" dirty="0">
                <a:solidFill>
                  <a:schemeClr val="tx1"/>
                </a:solidFill>
                <a:highlight>
                  <a:srgbClr val="A21984"/>
                </a:highlight>
                <a:latin typeface="Arial" panose="020B0604020202020204" pitchFamily="34" charset="0"/>
                <a:cs typeface="Arial" panose="020B0604020202020204" pitchFamily="34" charset="0"/>
              </a:rPr>
              <a:t>of the guest services</a:t>
            </a:r>
            <a:br>
              <a:rPr lang="en-GB" sz="3700" b="1" dirty="0">
                <a:solidFill>
                  <a:schemeClr val="tx1"/>
                </a:solidFill>
                <a:highlight>
                  <a:srgbClr val="A21984"/>
                </a:highlight>
                <a:latin typeface="Arial" panose="020B0604020202020204" pitchFamily="34" charset="0"/>
                <a:cs typeface="Arial" panose="020B0604020202020204" pitchFamily="34" charset="0"/>
              </a:rPr>
            </a:br>
            <a:r>
              <a:rPr lang="en-GB" sz="3700" b="1" dirty="0">
                <a:solidFill>
                  <a:schemeClr val="tx1"/>
                </a:solidFill>
                <a:highlight>
                  <a:srgbClr val="A21984"/>
                </a:highlight>
                <a:latin typeface="Arial" panose="020B0604020202020204" pitchFamily="34" charset="0"/>
                <a:cs typeface="Arial" panose="020B0604020202020204" pitchFamily="34" charset="0"/>
              </a:rPr>
              <a:t>and facilities</a:t>
            </a:r>
          </a:p>
        </p:txBody>
      </p:sp>
      <p:sp>
        <p:nvSpPr>
          <p:cNvPr id="3" name="Content Placeholder 2">
            <a:extLst>
              <a:ext uri="{FF2B5EF4-FFF2-40B4-BE49-F238E27FC236}">
                <a16:creationId xmlns:a16="http://schemas.microsoft.com/office/drawing/2014/main" id="{229058CB-B67E-8422-5BA6-46C93573A8E7}"/>
              </a:ext>
            </a:extLst>
          </p:cNvPr>
          <p:cNvSpPr>
            <a:spLocks noGrp="1"/>
          </p:cNvSpPr>
          <p:nvPr>
            <p:ph idx="1"/>
          </p:nvPr>
        </p:nvSpPr>
        <p:spPr>
          <a:xfrm>
            <a:off x="4371775" y="3110467"/>
            <a:ext cx="3013605" cy="2828140"/>
          </a:xfrm>
        </p:spPr>
        <p:txBody>
          <a:bodyPr anchor="ctr">
            <a:normAutofit fontScale="25000" lnSpcReduction="20000"/>
          </a:bodyPr>
          <a:lstStyle/>
          <a:p>
            <a:pPr>
              <a:lnSpc>
                <a:spcPct val="100000"/>
              </a:lnSpc>
            </a:pPr>
            <a:r>
              <a:rPr lang="en-GB" sz="7200" dirty="0">
                <a:latin typeface="Arial" panose="020B0604020202020204" pitchFamily="34" charset="0"/>
                <a:ea typeface="Calibri" panose="020F0502020204030204" pitchFamily="34" charset="0"/>
                <a:cs typeface="Arial" panose="020B0604020202020204" pitchFamily="34" charset="0"/>
              </a:rPr>
              <a:t>U</a:t>
            </a:r>
            <a:r>
              <a:rPr lang="en-GB" sz="7200" dirty="0">
                <a:effectLst/>
                <a:latin typeface="Arial" panose="020B0604020202020204" pitchFamily="34" charset="0"/>
                <a:ea typeface="Calibri" panose="020F0502020204030204" pitchFamily="34" charset="0"/>
                <a:cs typeface="Arial" panose="020B0604020202020204" pitchFamily="34" charset="0"/>
              </a:rPr>
              <a:t>ltra-fast free wi-fi </a:t>
            </a:r>
          </a:p>
          <a:p>
            <a:pPr>
              <a:lnSpc>
                <a:spcPct val="100000"/>
              </a:lnSpc>
            </a:pPr>
            <a:r>
              <a:rPr lang="en-GB" sz="7200" dirty="0">
                <a:effectLst/>
                <a:latin typeface="Arial" panose="020B0604020202020204" pitchFamily="34" charset="0"/>
                <a:ea typeface="Calibri" panose="020F0502020204030204" pitchFamily="34" charset="0"/>
                <a:cs typeface="Arial" panose="020B0604020202020204" pitchFamily="34" charset="0"/>
              </a:rPr>
              <a:t>24/7 grab-and-go services </a:t>
            </a:r>
            <a:endParaRPr lang="en-GB" sz="7200" dirty="0">
              <a:latin typeface="Arial" panose="020B0604020202020204" pitchFamily="34" charset="0"/>
              <a:ea typeface="Calibri" panose="020F0502020204030204" pitchFamily="34" charset="0"/>
              <a:cs typeface="Arial" panose="020B0604020202020204" pitchFamily="34" charset="0"/>
            </a:endParaRPr>
          </a:p>
          <a:p>
            <a:pPr>
              <a:lnSpc>
                <a:spcPct val="100000"/>
              </a:lnSpc>
            </a:pPr>
            <a:r>
              <a:rPr lang="en-GB" sz="7200" dirty="0">
                <a:latin typeface="Arial" panose="020B0604020202020204" pitchFamily="34" charset="0"/>
                <a:ea typeface="Calibri" panose="020F0502020204030204" pitchFamily="34" charset="0"/>
                <a:cs typeface="Arial" panose="020B0604020202020204" pitchFamily="34" charset="0"/>
              </a:rPr>
              <a:t>C</a:t>
            </a:r>
            <a:r>
              <a:rPr lang="en-GB" sz="7200" dirty="0">
                <a:effectLst/>
                <a:latin typeface="Arial" panose="020B0604020202020204" pitchFamily="34" charset="0"/>
                <a:ea typeface="Calibri" panose="020F0502020204030204" pitchFamily="34" charset="0"/>
                <a:cs typeface="Arial" panose="020B0604020202020204" pitchFamily="34" charset="0"/>
              </a:rPr>
              <a:t>ommunal room, living room, and game room </a:t>
            </a:r>
          </a:p>
          <a:p>
            <a:pPr>
              <a:lnSpc>
                <a:spcPct val="100000"/>
              </a:lnSpc>
            </a:pPr>
            <a:r>
              <a:rPr lang="en-GB" sz="7200" dirty="0">
                <a:latin typeface="Arial" panose="020B0604020202020204" pitchFamily="34" charset="0"/>
                <a:ea typeface="Calibri" panose="020F0502020204030204" pitchFamily="34" charset="0"/>
                <a:cs typeface="Arial" panose="020B0604020202020204" pitchFamily="34" charset="0"/>
              </a:rPr>
              <a:t>Library</a:t>
            </a:r>
          </a:p>
          <a:p>
            <a:pPr>
              <a:lnSpc>
                <a:spcPct val="100000"/>
              </a:lnSpc>
            </a:pPr>
            <a:r>
              <a:rPr lang="en-GB" sz="7200" dirty="0">
                <a:latin typeface="Arial" panose="020B0604020202020204" pitchFamily="34" charset="0"/>
                <a:ea typeface="Calibri" panose="020F0502020204030204" pitchFamily="34" charset="0"/>
                <a:cs typeface="Arial" panose="020B0604020202020204" pitchFamily="34" charset="0"/>
              </a:rPr>
              <a:t>Stylish, small but well-organized rooms </a:t>
            </a:r>
            <a:r>
              <a:rPr lang="en-GB" sz="7200" dirty="0">
                <a:effectLst/>
                <a:latin typeface="Arial" panose="020B0604020202020204" pitchFamily="34" charset="0"/>
                <a:ea typeface="Calibri" panose="020F0502020204030204" pitchFamily="34" charset="0"/>
                <a:cs typeface="Arial" panose="020B0604020202020204" pitchFamily="34" charset="0"/>
              </a:rPr>
              <a:t> (Miceli 2022)</a:t>
            </a:r>
          </a:p>
          <a:p>
            <a:pPr>
              <a:lnSpc>
                <a:spcPct val="100000"/>
              </a:lnSpc>
            </a:pPr>
            <a:r>
              <a:rPr lang="en-GB" sz="7200" dirty="0">
                <a:latin typeface="Arial" panose="020B0604020202020204" pitchFamily="34" charset="0"/>
                <a:ea typeface="Calibri" panose="020F0502020204030204" pitchFamily="34" charset="0"/>
                <a:cs typeface="Arial" panose="020B0604020202020204" pitchFamily="34" charset="0"/>
              </a:rPr>
              <a:t>Communal ironing rooms</a:t>
            </a:r>
          </a:p>
          <a:p>
            <a:pPr>
              <a:lnSpc>
                <a:spcPct val="100000"/>
              </a:lnSpc>
            </a:pPr>
            <a:endParaRPr lang="en-GB" dirty="0"/>
          </a:p>
        </p:txBody>
      </p:sp>
      <p:pic>
        <p:nvPicPr>
          <p:cNvPr id="5" name="Picture 4">
            <a:extLst>
              <a:ext uri="{FF2B5EF4-FFF2-40B4-BE49-F238E27FC236}">
                <a16:creationId xmlns:a16="http://schemas.microsoft.com/office/drawing/2014/main" id="{6DD2142F-2021-046A-0939-C3E14A813DD2}"/>
              </a:ext>
            </a:extLst>
          </p:cNvPr>
          <p:cNvPicPr>
            <a:picLocks noChangeAspect="1"/>
          </p:cNvPicPr>
          <p:nvPr/>
        </p:nvPicPr>
        <p:blipFill rotWithShape="1">
          <a:blip r:embed="rId3"/>
          <a:srcRect l="10053" r="2277" b="-5"/>
          <a:stretch/>
        </p:blipFill>
        <p:spPr>
          <a:xfrm rot="593604">
            <a:off x="239679" y="2509225"/>
            <a:ext cx="2703167" cy="2058233"/>
          </a:xfrm>
          <a:prstGeom prst="rect">
            <a:avLst/>
          </a:prstGeom>
        </p:spPr>
      </p:pic>
      <p:pic>
        <p:nvPicPr>
          <p:cNvPr id="4" name="Picture 3">
            <a:extLst>
              <a:ext uri="{FF2B5EF4-FFF2-40B4-BE49-F238E27FC236}">
                <a16:creationId xmlns:a16="http://schemas.microsoft.com/office/drawing/2014/main" id="{48F0EC54-8B39-1A17-91B9-D9AB48436896}"/>
              </a:ext>
            </a:extLst>
          </p:cNvPr>
          <p:cNvPicPr>
            <a:picLocks noChangeAspect="1"/>
          </p:cNvPicPr>
          <p:nvPr/>
        </p:nvPicPr>
        <p:blipFill rotWithShape="1">
          <a:blip r:embed="rId4"/>
          <a:srcRect l="9245" r="3069" b="-2"/>
          <a:stretch/>
        </p:blipFill>
        <p:spPr>
          <a:xfrm rot="20946366">
            <a:off x="8752507" y="744074"/>
            <a:ext cx="2699076" cy="2054681"/>
          </a:xfrm>
          <a:prstGeom prst="rect">
            <a:avLst/>
          </a:prstGeom>
        </p:spPr>
      </p:pic>
      <p:pic>
        <p:nvPicPr>
          <p:cNvPr id="7" name="Picture 6">
            <a:extLst>
              <a:ext uri="{FF2B5EF4-FFF2-40B4-BE49-F238E27FC236}">
                <a16:creationId xmlns:a16="http://schemas.microsoft.com/office/drawing/2014/main" id="{4F1CCB83-7F0D-4C26-587B-C59DFEFDA682}"/>
              </a:ext>
            </a:extLst>
          </p:cNvPr>
          <p:cNvPicPr>
            <a:picLocks noChangeAspect="1"/>
          </p:cNvPicPr>
          <p:nvPr/>
        </p:nvPicPr>
        <p:blipFill>
          <a:blip r:embed="rId5"/>
          <a:stretch>
            <a:fillRect/>
          </a:stretch>
        </p:blipFill>
        <p:spPr>
          <a:xfrm rot="20499718">
            <a:off x="335712" y="4602839"/>
            <a:ext cx="2827903" cy="1887624"/>
          </a:xfrm>
          <a:prstGeom prst="rect">
            <a:avLst/>
          </a:prstGeom>
        </p:spPr>
      </p:pic>
      <p:pic>
        <p:nvPicPr>
          <p:cNvPr id="6" name="Picture 5">
            <a:extLst>
              <a:ext uri="{FF2B5EF4-FFF2-40B4-BE49-F238E27FC236}">
                <a16:creationId xmlns:a16="http://schemas.microsoft.com/office/drawing/2014/main" id="{E2C563B4-21F8-ADF2-C6E3-48FDF36DD662}"/>
              </a:ext>
            </a:extLst>
          </p:cNvPr>
          <p:cNvPicPr>
            <a:picLocks noChangeAspect="1"/>
          </p:cNvPicPr>
          <p:nvPr/>
        </p:nvPicPr>
        <p:blipFill rotWithShape="1">
          <a:blip r:embed="rId6"/>
          <a:srcRect l="23543" r="22058"/>
          <a:stretch/>
        </p:blipFill>
        <p:spPr>
          <a:xfrm rot="20749560">
            <a:off x="249863" y="390169"/>
            <a:ext cx="2682801" cy="2009671"/>
          </a:xfrm>
          <a:prstGeom prst="rect">
            <a:avLst/>
          </a:prstGeom>
        </p:spPr>
      </p:pic>
      <p:pic>
        <p:nvPicPr>
          <p:cNvPr id="8" name="Picture 7">
            <a:extLst>
              <a:ext uri="{FF2B5EF4-FFF2-40B4-BE49-F238E27FC236}">
                <a16:creationId xmlns:a16="http://schemas.microsoft.com/office/drawing/2014/main" id="{44ACEAFC-F724-E957-7059-C1F1B2C5C658}"/>
              </a:ext>
            </a:extLst>
          </p:cNvPr>
          <p:cNvPicPr>
            <a:picLocks noChangeAspect="1"/>
          </p:cNvPicPr>
          <p:nvPr/>
        </p:nvPicPr>
        <p:blipFill>
          <a:blip r:embed="rId7"/>
          <a:stretch>
            <a:fillRect/>
          </a:stretch>
        </p:blipFill>
        <p:spPr>
          <a:xfrm rot="791150">
            <a:off x="8411408" y="4584239"/>
            <a:ext cx="2834887" cy="1884976"/>
          </a:xfrm>
          <a:prstGeom prst="rect">
            <a:avLst/>
          </a:prstGeom>
        </p:spPr>
      </p:pic>
      <p:pic>
        <p:nvPicPr>
          <p:cNvPr id="10" name="Picture 9">
            <a:extLst>
              <a:ext uri="{FF2B5EF4-FFF2-40B4-BE49-F238E27FC236}">
                <a16:creationId xmlns:a16="http://schemas.microsoft.com/office/drawing/2014/main" id="{640A6574-D1BD-5E43-5464-E93174F9D9F7}"/>
              </a:ext>
            </a:extLst>
          </p:cNvPr>
          <p:cNvPicPr>
            <a:picLocks noChangeAspect="1"/>
          </p:cNvPicPr>
          <p:nvPr/>
        </p:nvPicPr>
        <p:blipFill>
          <a:blip r:embed="rId8"/>
          <a:stretch>
            <a:fillRect/>
          </a:stretch>
        </p:blipFill>
        <p:spPr>
          <a:xfrm rot="274709">
            <a:off x="8638440" y="2992713"/>
            <a:ext cx="2778940" cy="1508389"/>
          </a:xfrm>
          <a:prstGeom prst="rect">
            <a:avLst/>
          </a:prstGeom>
        </p:spPr>
      </p:pic>
      <p:sp>
        <p:nvSpPr>
          <p:cNvPr id="14" name="Rectangle 13">
            <a:extLst>
              <a:ext uri="{FF2B5EF4-FFF2-40B4-BE49-F238E27FC236}">
                <a16:creationId xmlns:a16="http://schemas.microsoft.com/office/drawing/2014/main" id="{D1DC4520-A1CF-3538-879F-AAED4C6D7EAF}"/>
              </a:ext>
            </a:extLst>
          </p:cNvPr>
          <p:cNvSpPr/>
          <p:nvPr/>
        </p:nvSpPr>
        <p:spPr>
          <a:xfrm>
            <a:off x="3221911" y="270311"/>
            <a:ext cx="5128451" cy="1869992"/>
          </a:xfrm>
          <a:prstGeom prst="rect">
            <a:avLst/>
          </a:prstGeom>
          <a:noFill/>
          <a:ln>
            <a:solidFill>
              <a:srgbClr val="A2198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a:extLst>
              <a:ext uri="{FF2B5EF4-FFF2-40B4-BE49-F238E27FC236}">
                <a16:creationId xmlns:a16="http://schemas.microsoft.com/office/drawing/2014/main" id="{F652BB01-E745-E7F9-B7AA-3786802B8B89}"/>
              </a:ext>
            </a:extLst>
          </p:cNvPr>
          <p:cNvSpPr txBox="1"/>
          <p:nvPr/>
        </p:nvSpPr>
        <p:spPr>
          <a:xfrm rot="751246">
            <a:off x="8166347" y="6290909"/>
            <a:ext cx="1771059" cy="461665"/>
          </a:xfrm>
          <a:prstGeom prst="rect">
            <a:avLst/>
          </a:prstGeom>
          <a:noFill/>
        </p:spPr>
        <p:txBody>
          <a:bodyPr wrap="square" rtlCol="0">
            <a:spAutoFit/>
          </a:bodyPr>
          <a:lstStyle/>
          <a:p>
            <a:r>
              <a:rPr lang="en-GB" sz="1200" dirty="0">
                <a:solidFill>
                  <a:srgbClr val="D80093"/>
                </a:solidFill>
              </a:rPr>
              <a:t>Frankfurt city (2018)</a:t>
            </a:r>
          </a:p>
        </p:txBody>
      </p:sp>
    </p:spTree>
    <p:extLst>
      <p:ext uri="{BB962C8B-B14F-4D97-AF65-F5344CB8AC3E}">
        <p14:creationId xmlns:p14="http://schemas.microsoft.com/office/powerpoint/2010/main" val="41489169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46AD51EB-971C-4722-9A98-42EB5ABCA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Shape 52">
            <a:extLst>
              <a:ext uri="{FF2B5EF4-FFF2-40B4-BE49-F238E27FC236}">
                <a16:creationId xmlns:a16="http://schemas.microsoft.com/office/drawing/2014/main" id="{B4EDCBEB-3202-438F-8DBD-8597774D9E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41"/>
            <a:ext cx="8196470" cy="1858154"/>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9288370" h="1858154">
                <a:moveTo>
                  <a:pt x="0" y="1858154"/>
                </a:moveTo>
                <a:lnTo>
                  <a:pt x="1049" y="1857909"/>
                </a:lnTo>
                <a:cubicBezTo>
                  <a:pt x="74675" y="1831386"/>
                  <a:pt x="218534" y="1803822"/>
                  <a:pt x="370426" y="1702965"/>
                </a:cubicBezTo>
                <a:cubicBezTo>
                  <a:pt x="508969" y="1649765"/>
                  <a:pt x="440682" y="1619463"/>
                  <a:pt x="832307" y="1538702"/>
                </a:cubicBezTo>
                <a:cubicBezTo>
                  <a:pt x="878744" y="1533298"/>
                  <a:pt x="897351" y="1542198"/>
                  <a:pt x="971617" y="1522494"/>
                </a:cubicBezTo>
                <a:cubicBezTo>
                  <a:pt x="1030678" y="1519687"/>
                  <a:pt x="1097347" y="1540789"/>
                  <a:pt x="1186668" y="1521861"/>
                </a:cubicBezTo>
                <a:lnTo>
                  <a:pt x="1456865" y="1510292"/>
                </a:lnTo>
                <a:lnTo>
                  <a:pt x="1463005" y="1511279"/>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244113" y="1294731"/>
                  <a:pt x="3352700" y="1264183"/>
                </a:cubicBezTo>
                <a:lnTo>
                  <a:pt x="3444611" y="1236739"/>
                </a:lnTo>
                <a:cubicBezTo>
                  <a:pt x="3513098" y="1213406"/>
                  <a:pt x="3581585" y="1223860"/>
                  <a:pt x="3650072" y="1217421"/>
                </a:cubicBezTo>
                <a:cubicBezTo>
                  <a:pt x="3683717" y="1219648"/>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44699" y="1287470"/>
                  <a:pt x="4067546" y="1294697"/>
                </a:cubicBezTo>
                <a:lnTo>
                  <a:pt x="4190310" y="1307786"/>
                </a:lnTo>
                <a:cubicBezTo>
                  <a:pt x="4201670" y="1307054"/>
                  <a:pt x="4216873" y="1303173"/>
                  <a:pt x="4230008" y="1303546"/>
                </a:cubicBezTo>
                <a:cubicBezTo>
                  <a:pt x="4327992" y="1270528"/>
                  <a:pt x="4508090" y="1267792"/>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828622" y="816303"/>
                  <a:pt x="6844288" y="800250"/>
                  <a:pt x="6886312" y="781877"/>
                </a:cubicBezTo>
                <a:cubicBezTo>
                  <a:pt x="6904346" y="770915"/>
                  <a:pt x="6974811" y="693660"/>
                  <a:pt x="7006457" y="699758"/>
                </a:cubicBezTo>
                <a:cubicBezTo>
                  <a:pt x="7015878" y="688760"/>
                  <a:pt x="7169942" y="678731"/>
                  <a:pt x="7231643" y="640778"/>
                </a:cubicBezTo>
                <a:cubicBezTo>
                  <a:pt x="7291087" y="623099"/>
                  <a:pt x="7308597" y="611957"/>
                  <a:pt x="7363123" y="593682"/>
                </a:cubicBezTo>
                <a:cubicBezTo>
                  <a:pt x="7401879" y="595559"/>
                  <a:pt x="7517574" y="550445"/>
                  <a:pt x="7588368" y="531129"/>
                </a:cubicBezTo>
                <a:cubicBezTo>
                  <a:pt x="7669636" y="521516"/>
                  <a:pt x="7844833" y="454614"/>
                  <a:pt x="7952094" y="409302"/>
                </a:cubicBezTo>
                <a:cubicBezTo>
                  <a:pt x="8059356" y="363990"/>
                  <a:pt x="8146910" y="253405"/>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close/>
              </a:path>
            </a:pathLst>
          </a:custGeom>
          <a:blipFill>
            <a:blip r:embed="rId2"/>
            <a:tile tx="0" ty="0" sx="70000" sy="7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CFE0AF5B-516C-C062-7C0F-4F0B495AF90B}"/>
              </a:ext>
            </a:extLst>
          </p:cNvPr>
          <p:cNvSpPr>
            <a:spLocks noGrp="1"/>
          </p:cNvSpPr>
          <p:nvPr>
            <p:ph idx="1"/>
          </p:nvPr>
        </p:nvSpPr>
        <p:spPr>
          <a:xfrm>
            <a:off x="536999" y="402331"/>
            <a:ext cx="4584145" cy="3514586"/>
          </a:xfrm>
        </p:spPr>
        <p:txBody>
          <a:bodyPr anchor="ctr">
            <a:normAutofit/>
          </a:bodyPr>
          <a:lstStyle/>
          <a:p>
            <a:r>
              <a:rPr lang="en-GB" sz="2000" dirty="0">
                <a:latin typeface="Arial" panose="020B0604020202020204" pitchFamily="34" charset="0"/>
                <a:cs typeface="Arial" panose="020B0604020202020204" pitchFamily="34" charset="0"/>
              </a:rPr>
              <a:t>Some have pool service </a:t>
            </a:r>
          </a:p>
          <a:p>
            <a:r>
              <a:rPr lang="en-GB" sz="2000" dirty="0">
                <a:latin typeface="Arial" panose="020B0604020202020204" pitchFamily="34" charset="0"/>
                <a:cs typeface="Arial" panose="020B0604020202020204" pitchFamily="34" charset="0"/>
              </a:rPr>
              <a:t>Dogs welcomed in all locations</a:t>
            </a:r>
          </a:p>
          <a:p>
            <a:r>
              <a:rPr lang="en-GB" sz="2000" dirty="0">
                <a:latin typeface="Arial" panose="020B0604020202020204" pitchFamily="34" charset="0"/>
                <a:cs typeface="Arial" panose="020B0604020202020204" pitchFamily="34" charset="0"/>
              </a:rPr>
              <a:t>A lot of fun activities are offered by the cheeky programming (ex: lip sync battles, and acupuncture happy hour</a:t>
            </a:r>
            <a:r>
              <a:rPr lang="en-GB" sz="2000" dirty="0">
                <a:effectLst/>
                <a:latin typeface="Arial" panose="020B0604020202020204" pitchFamily="34" charset="0"/>
                <a:ea typeface="Calibri" panose="020F0502020204030204" pitchFamily="34" charset="0"/>
                <a:cs typeface="Arial" panose="020B0604020202020204" pitchFamily="34" charset="0"/>
              </a:rPr>
              <a:t> (</a:t>
            </a:r>
            <a:r>
              <a:rPr lang="en-GB" sz="2000" dirty="0" err="1">
                <a:effectLst/>
                <a:latin typeface="Arial" panose="020B0604020202020204" pitchFamily="34" charset="0"/>
                <a:ea typeface="Calibri" panose="020F0502020204030204" pitchFamily="34" charset="0"/>
                <a:cs typeface="Arial" panose="020B0604020202020204" pitchFamily="34" charset="0"/>
              </a:rPr>
              <a:t>Globetrender</a:t>
            </a:r>
            <a:r>
              <a:rPr lang="en-GB" sz="2000" dirty="0">
                <a:effectLst/>
                <a:latin typeface="Arial" panose="020B0604020202020204" pitchFamily="34" charset="0"/>
                <a:ea typeface="Calibri" panose="020F0502020204030204" pitchFamily="34" charset="0"/>
                <a:cs typeface="Arial" panose="020B0604020202020204" pitchFamily="34" charset="0"/>
              </a:rPr>
              <a:t> 2018).</a:t>
            </a:r>
            <a:endParaRPr lang="en-GB" sz="2000" dirty="0">
              <a:latin typeface="Arial" panose="020B0604020202020204" pitchFamily="34" charset="0"/>
              <a:cs typeface="Arial" panose="020B0604020202020204" pitchFamily="34" charset="0"/>
            </a:endParaRPr>
          </a:p>
        </p:txBody>
      </p:sp>
      <p:pic>
        <p:nvPicPr>
          <p:cNvPr id="25" name="Picture 24">
            <a:extLst>
              <a:ext uri="{FF2B5EF4-FFF2-40B4-BE49-F238E27FC236}">
                <a16:creationId xmlns:a16="http://schemas.microsoft.com/office/drawing/2014/main" id="{E338A553-6CF8-A402-96C5-F9E0FF70A719}"/>
              </a:ext>
            </a:extLst>
          </p:cNvPr>
          <p:cNvPicPr>
            <a:picLocks noChangeAspect="1"/>
          </p:cNvPicPr>
          <p:nvPr/>
        </p:nvPicPr>
        <p:blipFill>
          <a:blip r:embed="rId3"/>
          <a:stretch>
            <a:fillRect/>
          </a:stretch>
        </p:blipFill>
        <p:spPr>
          <a:xfrm>
            <a:off x="5760265" y="950005"/>
            <a:ext cx="1813831" cy="3127296"/>
          </a:xfrm>
          <a:prstGeom prst="rect">
            <a:avLst/>
          </a:prstGeom>
        </p:spPr>
      </p:pic>
      <p:pic>
        <p:nvPicPr>
          <p:cNvPr id="8" name="Picture 7">
            <a:extLst>
              <a:ext uri="{FF2B5EF4-FFF2-40B4-BE49-F238E27FC236}">
                <a16:creationId xmlns:a16="http://schemas.microsoft.com/office/drawing/2014/main" id="{7D9DA2EF-D037-C0F2-D37A-4544C3A9F528}"/>
              </a:ext>
            </a:extLst>
          </p:cNvPr>
          <p:cNvPicPr>
            <a:picLocks noChangeAspect="1"/>
          </p:cNvPicPr>
          <p:nvPr/>
        </p:nvPicPr>
        <p:blipFill>
          <a:blip r:embed="rId4"/>
          <a:stretch>
            <a:fillRect/>
          </a:stretch>
        </p:blipFill>
        <p:spPr>
          <a:xfrm>
            <a:off x="8282566" y="998377"/>
            <a:ext cx="3270313" cy="2250744"/>
          </a:xfrm>
          <a:prstGeom prst="rect">
            <a:avLst/>
          </a:prstGeom>
        </p:spPr>
      </p:pic>
      <p:pic>
        <p:nvPicPr>
          <p:cNvPr id="7" name="Picture 6">
            <a:extLst>
              <a:ext uri="{FF2B5EF4-FFF2-40B4-BE49-F238E27FC236}">
                <a16:creationId xmlns:a16="http://schemas.microsoft.com/office/drawing/2014/main" id="{C7A10A29-79D8-7E46-1F77-C9AE8E73F931}"/>
              </a:ext>
            </a:extLst>
          </p:cNvPr>
          <p:cNvPicPr>
            <a:picLocks noChangeAspect="1"/>
          </p:cNvPicPr>
          <p:nvPr/>
        </p:nvPicPr>
        <p:blipFill>
          <a:blip r:embed="rId5"/>
          <a:stretch>
            <a:fillRect/>
          </a:stretch>
        </p:blipFill>
        <p:spPr>
          <a:xfrm rot="21600000">
            <a:off x="7536371" y="4300499"/>
            <a:ext cx="3504727" cy="2326986"/>
          </a:xfrm>
          <a:prstGeom prst="rect">
            <a:avLst/>
          </a:prstGeom>
        </p:spPr>
      </p:pic>
      <p:pic>
        <p:nvPicPr>
          <p:cNvPr id="4" name="Picture 3">
            <a:extLst>
              <a:ext uri="{FF2B5EF4-FFF2-40B4-BE49-F238E27FC236}">
                <a16:creationId xmlns:a16="http://schemas.microsoft.com/office/drawing/2014/main" id="{ACB320F4-8F5D-FDD6-7031-8E9C817241AC}"/>
              </a:ext>
            </a:extLst>
          </p:cNvPr>
          <p:cNvPicPr>
            <a:picLocks noChangeAspect="1"/>
          </p:cNvPicPr>
          <p:nvPr/>
        </p:nvPicPr>
        <p:blipFill>
          <a:blip r:embed="rId6"/>
          <a:stretch>
            <a:fillRect/>
          </a:stretch>
        </p:blipFill>
        <p:spPr>
          <a:xfrm rot="21600000">
            <a:off x="1617896" y="4338223"/>
            <a:ext cx="4584144" cy="1890959"/>
          </a:xfrm>
          <a:prstGeom prst="rect">
            <a:avLst/>
          </a:prstGeom>
        </p:spPr>
      </p:pic>
      <p:sp>
        <p:nvSpPr>
          <p:cNvPr id="26" name="TextBox 25">
            <a:extLst>
              <a:ext uri="{FF2B5EF4-FFF2-40B4-BE49-F238E27FC236}">
                <a16:creationId xmlns:a16="http://schemas.microsoft.com/office/drawing/2014/main" id="{1DD951E3-3B5C-F09D-2181-F077D43FC962}"/>
              </a:ext>
            </a:extLst>
          </p:cNvPr>
          <p:cNvSpPr txBox="1"/>
          <p:nvPr/>
        </p:nvSpPr>
        <p:spPr>
          <a:xfrm>
            <a:off x="1641468" y="6305438"/>
            <a:ext cx="4233281" cy="276999"/>
          </a:xfrm>
          <a:prstGeom prst="rect">
            <a:avLst/>
          </a:prstGeom>
          <a:noFill/>
        </p:spPr>
        <p:txBody>
          <a:bodyPr wrap="square" rtlCol="0">
            <a:spAutoFit/>
          </a:bodyPr>
          <a:lstStyle/>
          <a:p>
            <a:r>
              <a:rPr lang="en-GB" sz="1200" dirty="0">
                <a:solidFill>
                  <a:srgbClr val="D80093"/>
                </a:solidFill>
              </a:rPr>
              <a:t>Moxy Miami South Beach (2021)</a:t>
            </a:r>
          </a:p>
        </p:txBody>
      </p:sp>
      <p:sp>
        <p:nvSpPr>
          <p:cNvPr id="27" name="TextBox 26">
            <a:extLst>
              <a:ext uri="{FF2B5EF4-FFF2-40B4-BE49-F238E27FC236}">
                <a16:creationId xmlns:a16="http://schemas.microsoft.com/office/drawing/2014/main" id="{EEE75189-7A30-4388-B977-48A7F5B5EBBF}"/>
              </a:ext>
            </a:extLst>
          </p:cNvPr>
          <p:cNvSpPr txBox="1"/>
          <p:nvPr/>
        </p:nvSpPr>
        <p:spPr>
          <a:xfrm>
            <a:off x="7999959" y="4038888"/>
            <a:ext cx="3270313" cy="261610"/>
          </a:xfrm>
          <a:prstGeom prst="rect">
            <a:avLst/>
          </a:prstGeom>
          <a:noFill/>
        </p:spPr>
        <p:txBody>
          <a:bodyPr wrap="square" rtlCol="0">
            <a:spAutoFit/>
          </a:bodyPr>
          <a:lstStyle/>
          <a:p>
            <a:r>
              <a:rPr lang="en-GB" sz="1100" dirty="0">
                <a:solidFill>
                  <a:srgbClr val="D80093"/>
                </a:solidFill>
              </a:rPr>
              <a:t>Moxy Miami South Beach (2021)</a:t>
            </a:r>
          </a:p>
        </p:txBody>
      </p:sp>
      <p:sp>
        <p:nvSpPr>
          <p:cNvPr id="28" name="TextBox 27">
            <a:extLst>
              <a:ext uri="{FF2B5EF4-FFF2-40B4-BE49-F238E27FC236}">
                <a16:creationId xmlns:a16="http://schemas.microsoft.com/office/drawing/2014/main" id="{A6BD13F2-90F8-60BE-0AF9-4FBE4149AC78}"/>
              </a:ext>
            </a:extLst>
          </p:cNvPr>
          <p:cNvSpPr txBox="1"/>
          <p:nvPr/>
        </p:nvSpPr>
        <p:spPr>
          <a:xfrm rot="5400000">
            <a:off x="6234197" y="2352660"/>
            <a:ext cx="3141508" cy="307777"/>
          </a:xfrm>
          <a:prstGeom prst="rect">
            <a:avLst/>
          </a:prstGeom>
          <a:noFill/>
        </p:spPr>
        <p:txBody>
          <a:bodyPr wrap="square" rtlCol="0">
            <a:spAutoFit/>
          </a:bodyPr>
          <a:lstStyle/>
          <a:p>
            <a:r>
              <a:rPr lang="en-GB" sz="1400" dirty="0">
                <a:solidFill>
                  <a:srgbClr val="D80093"/>
                </a:solidFill>
              </a:rPr>
              <a:t>Instagram Moxy Manchester City </a:t>
            </a:r>
          </a:p>
        </p:txBody>
      </p:sp>
    </p:spTree>
    <p:extLst>
      <p:ext uri="{BB962C8B-B14F-4D97-AF65-F5344CB8AC3E}">
        <p14:creationId xmlns:p14="http://schemas.microsoft.com/office/powerpoint/2010/main" val="1877155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1">
            <a:extLst>
              <a:ext uri="{FF2B5EF4-FFF2-40B4-BE49-F238E27FC236}">
                <a16:creationId xmlns:a16="http://schemas.microsoft.com/office/drawing/2014/main" id="{46AD51EB-971C-4722-9A98-42EB5ABCA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13">
            <a:extLst>
              <a:ext uri="{FF2B5EF4-FFF2-40B4-BE49-F238E27FC236}">
                <a16:creationId xmlns:a16="http://schemas.microsoft.com/office/drawing/2014/main" id="{3894A7A4-3F4E-414B-97FB-E4C862AD1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63" y="0"/>
            <a:ext cx="8606754" cy="1542197"/>
          </a:xfrm>
          <a:custGeom>
            <a:avLst/>
            <a:gdLst>
              <a:gd name="connsiteX0" fmla="*/ 0 w 9288370"/>
              <a:gd name="connsiteY0" fmla="*/ 1858154 h 1858154"/>
              <a:gd name="connsiteX1" fmla="*/ 1049 w 9288370"/>
              <a:gd name="connsiteY1" fmla="*/ 1857909 h 1858154"/>
              <a:gd name="connsiteX2" fmla="*/ 370426 w 9288370"/>
              <a:gd name="connsiteY2" fmla="*/ 1702965 h 1858154"/>
              <a:gd name="connsiteX3" fmla="*/ 832307 w 9288370"/>
              <a:gd name="connsiteY3" fmla="*/ 1538702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63005 w 9288370"/>
              <a:gd name="connsiteY7" fmla="*/ 1511279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456865 w 9288370"/>
              <a:gd name="connsiteY6" fmla="*/ 1510292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46439 w 9288370"/>
              <a:gd name="connsiteY6" fmla="*/ 1440261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952094 w 9288370"/>
              <a:gd name="connsiteY51" fmla="*/ 409302 h 1858154"/>
              <a:gd name="connsiteX52" fmla="*/ 8231938 w 9288370"/>
              <a:gd name="connsiteY52" fmla="*/ 259259 h 1858154"/>
              <a:gd name="connsiteX53" fmla="*/ 8428864 w 9288370"/>
              <a:gd name="connsiteY53" fmla="*/ 208471 h 1858154"/>
              <a:gd name="connsiteX54" fmla="*/ 8616510 w 9288370"/>
              <a:gd name="connsiteY54" fmla="*/ 161973 h 1858154"/>
              <a:gd name="connsiteX55" fmla="*/ 8826766 w 9288370"/>
              <a:gd name="connsiteY55" fmla="*/ 152111 h 1858154"/>
              <a:gd name="connsiteX56" fmla="*/ 8917647 w 9288370"/>
              <a:gd name="connsiteY56" fmla="*/ 112232 h 1858154"/>
              <a:gd name="connsiteX57" fmla="*/ 9182272 w 9288370"/>
              <a:gd name="connsiteY57" fmla="*/ 37171 h 1858154"/>
              <a:gd name="connsiteX58" fmla="*/ 9232990 w 9288370"/>
              <a:gd name="connsiteY58" fmla="*/ 24074 h 1858154"/>
              <a:gd name="connsiteX59" fmla="*/ 9288370 w 9288370"/>
              <a:gd name="connsiteY59" fmla="*/ 0 h 1858154"/>
              <a:gd name="connsiteX60" fmla="*/ 0 w 9288370"/>
              <a:gd name="connsiteY60" fmla="*/ 0 h 1858154"/>
              <a:gd name="connsiteX61" fmla="*/ 0 w 9288370"/>
              <a:gd name="connsiteY61"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0 w 9288370"/>
              <a:gd name="connsiteY0" fmla="*/ 1858154 h 1858154"/>
              <a:gd name="connsiteX1" fmla="*/ 1049 w 9288370"/>
              <a:gd name="connsiteY1" fmla="*/ 1857909 h 1858154"/>
              <a:gd name="connsiteX2" fmla="*/ 370426 w 9288370"/>
              <a:gd name="connsiteY2" fmla="*/ 1702965 h 1858154"/>
              <a:gd name="connsiteX3" fmla="*/ 766051 w 9288370"/>
              <a:gd name="connsiteY3" fmla="*/ 1569826 h 1858154"/>
              <a:gd name="connsiteX4" fmla="*/ 971617 w 9288370"/>
              <a:gd name="connsiteY4" fmla="*/ 1522494 h 1858154"/>
              <a:gd name="connsiteX5" fmla="*/ 1186668 w 9288370"/>
              <a:gd name="connsiteY5" fmla="*/ 1521861 h 1858154"/>
              <a:gd name="connsiteX6" fmla="*/ 1339078 w 9288370"/>
              <a:gd name="connsiteY6" fmla="*/ 1494730 h 1858154"/>
              <a:gd name="connsiteX7" fmla="*/ 1492452 w 9288370"/>
              <a:gd name="connsiteY7" fmla="*/ 1519061 h 1858154"/>
              <a:gd name="connsiteX8" fmla="*/ 1604999 w 9288370"/>
              <a:gd name="connsiteY8" fmla="*/ 1513599 h 1858154"/>
              <a:gd name="connsiteX9" fmla="*/ 1717911 w 9288370"/>
              <a:gd name="connsiteY9" fmla="*/ 1497764 h 1858154"/>
              <a:gd name="connsiteX10" fmla="*/ 1794234 w 9288370"/>
              <a:gd name="connsiteY10" fmla="*/ 1464331 h 1858154"/>
              <a:gd name="connsiteX11" fmla="*/ 2101780 w 9288370"/>
              <a:gd name="connsiteY11" fmla="*/ 1409907 h 1858154"/>
              <a:gd name="connsiteX12" fmla="*/ 2244830 w 9288370"/>
              <a:gd name="connsiteY12" fmla="*/ 1388540 h 1858154"/>
              <a:gd name="connsiteX13" fmla="*/ 2428648 w 9288370"/>
              <a:gd name="connsiteY13" fmla="*/ 1372736 h 1858154"/>
              <a:gd name="connsiteX14" fmla="*/ 2645882 w 9288370"/>
              <a:gd name="connsiteY14" fmla="*/ 1341971 h 1858154"/>
              <a:gd name="connsiteX15" fmla="*/ 2707413 w 9288370"/>
              <a:gd name="connsiteY15" fmla="*/ 1347156 h 1858154"/>
              <a:gd name="connsiteX16" fmla="*/ 2843134 w 9288370"/>
              <a:gd name="connsiteY16" fmla="*/ 1323561 h 1858154"/>
              <a:gd name="connsiteX17" fmla="*/ 2923804 w 9288370"/>
              <a:gd name="connsiteY17" fmla="*/ 1314224 h 1858154"/>
              <a:gd name="connsiteX18" fmla="*/ 2953618 w 9288370"/>
              <a:gd name="connsiteY18" fmla="*/ 1318186 h 1858154"/>
              <a:gd name="connsiteX19" fmla="*/ 2995816 w 9288370"/>
              <a:gd name="connsiteY19" fmla="*/ 1318670 h 1858154"/>
              <a:gd name="connsiteX20" fmla="*/ 3352700 w 9288370"/>
              <a:gd name="connsiteY20" fmla="*/ 1264183 h 1858154"/>
              <a:gd name="connsiteX21" fmla="*/ 3444611 w 9288370"/>
              <a:gd name="connsiteY21" fmla="*/ 1236739 h 1858154"/>
              <a:gd name="connsiteX22" fmla="*/ 3650072 w 9288370"/>
              <a:gd name="connsiteY22" fmla="*/ 1217421 h 1858154"/>
              <a:gd name="connsiteX23" fmla="*/ 3707853 w 9288370"/>
              <a:gd name="connsiteY23" fmla="*/ 1241722 h 1858154"/>
              <a:gd name="connsiteX24" fmla="*/ 3925616 w 9288370"/>
              <a:gd name="connsiteY24" fmla="*/ 1253751 h 1858154"/>
              <a:gd name="connsiteX25" fmla="*/ 3954387 w 9288370"/>
              <a:gd name="connsiteY25" fmla="*/ 1263789 h 1858154"/>
              <a:gd name="connsiteX26" fmla="*/ 3995849 w 9288370"/>
              <a:gd name="connsiteY26" fmla="*/ 1272939 h 1858154"/>
              <a:gd name="connsiteX27" fmla="*/ 4067546 w 9288370"/>
              <a:gd name="connsiteY27" fmla="*/ 1294697 h 1858154"/>
              <a:gd name="connsiteX28" fmla="*/ 4190310 w 9288370"/>
              <a:gd name="connsiteY28" fmla="*/ 1307786 h 1858154"/>
              <a:gd name="connsiteX29" fmla="*/ 4230008 w 9288370"/>
              <a:gd name="connsiteY29" fmla="*/ 1303546 h 1858154"/>
              <a:gd name="connsiteX30" fmla="*/ 4575478 w 9288370"/>
              <a:gd name="connsiteY30" fmla="*/ 1261726 h 1858154"/>
              <a:gd name="connsiteX31" fmla="*/ 4650026 w 9288370"/>
              <a:gd name="connsiteY31" fmla="*/ 1265798 h 1858154"/>
              <a:gd name="connsiteX32" fmla="*/ 4792008 w 9288370"/>
              <a:gd name="connsiteY32" fmla="*/ 1243899 h 1858154"/>
              <a:gd name="connsiteX33" fmla="*/ 4954126 w 9288370"/>
              <a:gd name="connsiteY33" fmla="*/ 1204617 h 1858154"/>
              <a:gd name="connsiteX34" fmla="*/ 5309678 w 9288370"/>
              <a:gd name="connsiteY34" fmla="*/ 1128278 h 1858154"/>
              <a:gd name="connsiteX35" fmla="*/ 5474724 w 9288370"/>
              <a:gd name="connsiteY35" fmla="*/ 1091167 h 1858154"/>
              <a:gd name="connsiteX36" fmla="*/ 5612132 w 9288370"/>
              <a:gd name="connsiteY36" fmla="*/ 1051509 h 1858154"/>
              <a:gd name="connsiteX37" fmla="*/ 5776618 w 9288370"/>
              <a:gd name="connsiteY37" fmla="*/ 1053037 h 1858154"/>
              <a:gd name="connsiteX38" fmla="*/ 5785786 w 9288370"/>
              <a:gd name="connsiteY38" fmla="*/ 1051213 h 1858154"/>
              <a:gd name="connsiteX39" fmla="*/ 5829381 w 9288370"/>
              <a:gd name="connsiteY39" fmla="*/ 1046878 h 1858154"/>
              <a:gd name="connsiteX40" fmla="*/ 5943596 w 9288370"/>
              <a:gd name="connsiteY40" fmla="*/ 1043237 h 1858154"/>
              <a:gd name="connsiteX41" fmla="*/ 5985730 w 9288370"/>
              <a:gd name="connsiteY41" fmla="*/ 1035396 h 1858154"/>
              <a:gd name="connsiteX42" fmla="*/ 6103109 w 9288370"/>
              <a:gd name="connsiteY42" fmla="*/ 1019019 h 1858154"/>
              <a:gd name="connsiteX43" fmla="*/ 6222406 w 9288370"/>
              <a:gd name="connsiteY43" fmla="*/ 985341 h 1858154"/>
              <a:gd name="connsiteX44" fmla="*/ 6598672 w 9288370"/>
              <a:gd name="connsiteY44" fmla="*/ 902062 h 1858154"/>
              <a:gd name="connsiteX45" fmla="*/ 6766149 w 9288370"/>
              <a:gd name="connsiteY45" fmla="*/ 846132 h 1858154"/>
              <a:gd name="connsiteX46" fmla="*/ 6886312 w 9288370"/>
              <a:gd name="connsiteY46" fmla="*/ 781877 h 1858154"/>
              <a:gd name="connsiteX47" fmla="*/ 7006457 w 9288370"/>
              <a:gd name="connsiteY47" fmla="*/ 699758 h 1858154"/>
              <a:gd name="connsiteX48" fmla="*/ 7231643 w 9288370"/>
              <a:gd name="connsiteY48" fmla="*/ 640778 h 1858154"/>
              <a:gd name="connsiteX49" fmla="*/ 7363123 w 9288370"/>
              <a:gd name="connsiteY49" fmla="*/ 593682 h 1858154"/>
              <a:gd name="connsiteX50" fmla="*/ 7588368 w 9288370"/>
              <a:gd name="connsiteY50" fmla="*/ 531129 h 1858154"/>
              <a:gd name="connsiteX51" fmla="*/ 7782741 w 9288370"/>
              <a:gd name="connsiteY51" fmla="*/ 455936 h 1858154"/>
              <a:gd name="connsiteX52" fmla="*/ 7952094 w 9288370"/>
              <a:gd name="connsiteY52" fmla="*/ 409302 h 1858154"/>
              <a:gd name="connsiteX53" fmla="*/ 8231938 w 9288370"/>
              <a:gd name="connsiteY53" fmla="*/ 259259 h 1858154"/>
              <a:gd name="connsiteX54" fmla="*/ 8428864 w 9288370"/>
              <a:gd name="connsiteY54" fmla="*/ 208471 h 1858154"/>
              <a:gd name="connsiteX55" fmla="*/ 8616510 w 9288370"/>
              <a:gd name="connsiteY55" fmla="*/ 161973 h 1858154"/>
              <a:gd name="connsiteX56" fmla="*/ 8826766 w 9288370"/>
              <a:gd name="connsiteY56" fmla="*/ 152111 h 1858154"/>
              <a:gd name="connsiteX57" fmla="*/ 8917647 w 9288370"/>
              <a:gd name="connsiteY57" fmla="*/ 112232 h 1858154"/>
              <a:gd name="connsiteX58" fmla="*/ 9182272 w 9288370"/>
              <a:gd name="connsiteY58" fmla="*/ 37171 h 1858154"/>
              <a:gd name="connsiteX59" fmla="*/ 9232990 w 9288370"/>
              <a:gd name="connsiteY59" fmla="*/ 24074 h 1858154"/>
              <a:gd name="connsiteX60" fmla="*/ 9288370 w 9288370"/>
              <a:gd name="connsiteY60" fmla="*/ 0 h 1858154"/>
              <a:gd name="connsiteX61" fmla="*/ 0 w 9288370"/>
              <a:gd name="connsiteY61" fmla="*/ 0 h 1858154"/>
              <a:gd name="connsiteX62" fmla="*/ 0 w 9288370"/>
              <a:gd name="connsiteY62" fmla="*/ 1858154 h 1858154"/>
              <a:gd name="connsiteX0" fmla="*/ 44869 w 9288370"/>
              <a:gd name="connsiteY0" fmla="*/ 1742117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44869 w 9288370"/>
              <a:gd name="connsiteY62" fmla="*/ 1742117 h 1857909"/>
              <a:gd name="connsiteX0" fmla="*/ 8158 w 9288370"/>
              <a:gd name="connsiteY0" fmla="*/ 1671666 h 1857909"/>
              <a:gd name="connsiteX1" fmla="*/ 1049 w 9288370"/>
              <a:gd name="connsiteY1" fmla="*/ 1857909 h 1857909"/>
              <a:gd name="connsiteX2" fmla="*/ 370426 w 9288370"/>
              <a:gd name="connsiteY2" fmla="*/ 1702965 h 1857909"/>
              <a:gd name="connsiteX3" fmla="*/ 766051 w 9288370"/>
              <a:gd name="connsiteY3" fmla="*/ 1569826 h 1857909"/>
              <a:gd name="connsiteX4" fmla="*/ 971617 w 9288370"/>
              <a:gd name="connsiteY4" fmla="*/ 1522494 h 1857909"/>
              <a:gd name="connsiteX5" fmla="*/ 1186668 w 9288370"/>
              <a:gd name="connsiteY5" fmla="*/ 1521861 h 1857909"/>
              <a:gd name="connsiteX6" fmla="*/ 1339078 w 9288370"/>
              <a:gd name="connsiteY6" fmla="*/ 1494730 h 1857909"/>
              <a:gd name="connsiteX7" fmla="*/ 1492452 w 9288370"/>
              <a:gd name="connsiteY7" fmla="*/ 1519061 h 1857909"/>
              <a:gd name="connsiteX8" fmla="*/ 1604999 w 9288370"/>
              <a:gd name="connsiteY8" fmla="*/ 1513599 h 1857909"/>
              <a:gd name="connsiteX9" fmla="*/ 1717911 w 9288370"/>
              <a:gd name="connsiteY9" fmla="*/ 1497764 h 1857909"/>
              <a:gd name="connsiteX10" fmla="*/ 1794234 w 9288370"/>
              <a:gd name="connsiteY10" fmla="*/ 1464331 h 1857909"/>
              <a:gd name="connsiteX11" fmla="*/ 2101780 w 9288370"/>
              <a:gd name="connsiteY11" fmla="*/ 1409907 h 1857909"/>
              <a:gd name="connsiteX12" fmla="*/ 2244830 w 9288370"/>
              <a:gd name="connsiteY12" fmla="*/ 1388540 h 1857909"/>
              <a:gd name="connsiteX13" fmla="*/ 2428648 w 9288370"/>
              <a:gd name="connsiteY13" fmla="*/ 1372736 h 1857909"/>
              <a:gd name="connsiteX14" fmla="*/ 2645882 w 9288370"/>
              <a:gd name="connsiteY14" fmla="*/ 1341971 h 1857909"/>
              <a:gd name="connsiteX15" fmla="*/ 2707413 w 9288370"/>
              <a:gd name="connsiteY15" fmla="*/ 1347156 h 1857909"/>
              <a:gd name="connsiteX16" fmla="*/ 2843134 w 9288370"/>
              <a:gd name="connsiteY16" fmla="*/ 1323561 h 1857909"/>
              <a:gd name="connsiteX17" fmla="*/ 2923804 w 9288370"/>
              <a:gd name="connsiteY17" fmla="*/ 1314224 h 1857909"/>
              <a:gd name="connsiteX18" fmla="*/ 2953618 w 9288370"/>
              <a:gd name="connsiteY18" fmla="*/ 1318186 h 1857909"/>
              <a:gd name="connsiteX19" fmla="*/ 2995816 w 9288370"/>
              <a:gd name="connsiteY19" fmla="*/ 1318670 h 1857909"/>
              <a:gd name="connsiteX20" fmla="*/ 3352700 w 9288370"/>
              <a:gd name="connsiteY20" fmla="*/ 1264183 h 1857909"/>
              <a:gd name="connsiteX21" fmla="*/ 3444611 w 9288370"/>
              <a:gd name="connsiteY21" fmla="*/ 1236739 h 1857909"/>
              <a:gd name="connsiteX22" fmla="*/ 3650072 w 9288370"/>
              <a:gd name="connsiteY22" fmla="*/ 1217421 h 1857909"/>
              <a:gd name="connsiteX23" fmla="*/ 3707853 w 9288370"/>
              <a:gd name="connsiteY23" fmla="*/ 1241722 h 1857909"/>
              <a:gd name="connsiteX24" fmla="*/ 3925616 w 9288370"/>
              <a:gd name="connsiteY24" fmla="*/ 1253751 h 1857909"/>
              <a:gd name="connsiteX25" fmla="*/ 3954387 w 9288370"/>
              <a:gd name="connsiteY25" fmla="*/ 1263789 h 1857909"/>
              <a:gd name="connsiteX26" fmla="*/ 3995849 w 9288370"/>
              <a:gd name="connsiteY26" fmla="*/ 1272939 h 1857909"/>
              <a:gd name="connsiteX27" fmla="*/ 4067546 w 9288370"/>
              <a:gd name="connsiteY27" fmla="*/ 1294697 h 1857909"/>
              <a:gd name="connsiteX28" fmla="*/ 4190310 w 9288370"/>
              <a:gd name="connsiteY28" fmla="*/ 1307786 h 1857909"/>
              <a:gd name="connsiteX29" fmla="*/ 4230008 w 9288370"/>
              <a:gd name="connsiteY29" fmla="*/ 1303546 h 1857909"/>
              <a:gd name="connsiteX30" fmla="*/ 4575478 w 9288370"/>
              <a:gd name="connsiteY30" fmla="*/ 1261726 h 1857909"/>
              <a:gd name="connsiteX31" fmla="*/ 4650026 w 9288370"/>
              <a:gd name="connsiteY31" fmla="*/ 1265798 h 1857909"/>
              <a:gd name="connsiteX32" fmla="*/ 4792008 w 9288370"/>
              <a:gd name="connsiteY32" fmla="*/ 1243899 h 1857909"/>
              <a:gd name="connsiteX33" fmla="*/ 4954126 w 9288370"/>
              <a:gd name="connsiteY33" fmla="*/ 1204617 h 1857909"/>
              <a:gd name="connsiteX34" fmla="*/ 5309678 w 9288370"/>
              <a:gd name="connsiteY34" fmla="*/ 1128278 h 1857909"/>
              <a:gd name="connsiteX35" fmla="*/ 5474724 w 9288370"/>
              <a:gd name="connsiteY35" fmla="*/ 1091167 h 1857909"/>
              <a:gd name="connsiteX36" fmla="*/ 5612132 w 9288370"/>
              <a:gd name="connsiteY36" fmla="*/ 1051509 h 1857909"/>
              <a:gd name="connsiteX37" fmla="*/ 5776618 w 9288370"/>
              <a:gd name="connsiteY37" fmla="*/ 1053037 h 1857909"/>
              <a:gd name="connsiteX38" fmla="*/ 5785786 w 9288370"/>
              <a:gd name="connsiteY38" fmla="*/ 1051213 h 1857909"/>
              <a:gd name="connsiteX39" fmla="*/ 5829381 w 9288370"/>
              <a:gd name="connsiteY39" fmla="*/ 1046878 h 1857909"/>
              <a:gd name="connsiteX40" fmla="*/ 5943596 w 9288370"/>
              <a:gd name="connsiteY40" fmla="*/ 1043237 h 1857909"/>
              <a:gd name="connsiteX41" fmla="*/ 5985730 w 9288370"/>
              <a:gd name="connsiteY41" fmla="*/ 1035396 h 1857909"/>
              <a:gd name="connsiteX42" fmla="*/ 6103109 w 9288370"/>
              <a:gd name="connsiteY42" fmla="*/ 1019019 h 1857909"/>
              <a:gd name="connsiteX43" fmla="*/ 6222406 w 9288370"/>
              <a:gd name="connsiteY43" fmla="*/ 985341 h 1857909"/>
              <a:gd name="connsiteX44" fmla="*/ 6598672 w 9288370"/>
              <a:gd name="connsiteY44" fmla="*/ 902062 h 1857909"/>
              <a:gd name="connsiteX45" fmla="*/ 6766149 w 9288370"/>
              <a:gd name="connsiteY45" fmla="*/ 846132 h 1857909"/>
              <a:gd name="connsiteX46" fmla="*/ 6886312 w 9288370"/>
              <a:gd name="connsiteY46" fmla="*/ 781877 h 1857909"/>
              <a:gd name="connsiteX47" fmla="*/ 7006457 w 9288370"/>
              <a:gd name="connsiteY47" fmla="*/ 699758 h 1857909"/>
              <a:gd name="connsiteX48" fmla="*/ 7231643 w 9288370"/>
              <a:gd name="connsiteY48" fmla="*/ 640778 h 1857909"/>
              <a:gd name="connsiteX49" fmla="*/ 7363123 w 9288370"/>
              <a:gd name="connsiteY49" fmla="*/ 593682 h 1857909"/>
              <a:gd name="connsiteX50" fmla="*/ 7588368 w 9288370"/>
              <a:gd name="connsiteY50" fmla="*/ 531129 h 1857909"/>
              <a:gd name="connsiteX51" fmla="*/ 7782741 w 9288370"/>
              <a:gd name="connsiteY51" fmla="*/ 455936 h 1857909"/>
              <a:gd name="connsiteX52" fmla="*/ 7952094 w 9288370"/>
              <a:gd name="connsiteY52" fmla="*/ 409302 h 1857909"/>
              <a:gd name="connsiteX53" fmla="*/ 8231938 w 9288370"/>
              <a:gd name="connsiteY53" fmla="*/ 259259 h 1857909"/>
              <a:gd name="connsiteX54" fmla="*/ 8428864 w 9288370"/>
              <a:gd name="connsiteY54" fmla="*/ 208471 h 1857909"/>
              <a:gd name="connsiteX55" fmla="*/ 8616510 w 9288370"/>
              <a:gd name="connsiteY55" fmla="*/ 161973 h 1857909"/>
              <a:gd name="connsiteX56" fmla="*/ 8826766 w 9288370"/>
              <a:gd name="connsiteY56" fmla="*/ 152111 h 1857909"/>
              <a:gd name="connsiteX57" fmla="*/ 8917647 w 9288370"/>
              <a:gd name="connsiteY57" fmla="*/ 112232 h 1857909"/>
              <a:gd name="connsiteX58" fmla="*/ 9182272 w 9288370"/>
              <a:gd name="connsiteY58" fmla="*/ 37171 h 1857909"/>
              <a:gd name="connsiteX59" fmla="*/ 9232990 w 9288370"/>
              <a:gd name="connsiteY59" fmla="*/ 24074 h 1857909"/>
              <a:gd name="connsiteX60" fmla="*/ 9288370 w 9288370"/>
              <a:gd name="connsiteY60" fmla="*/ 0 h 1857909"/>
              <a:gd name="connsiteX61" fmla="*/ 0 w 9288370"/>
              <a:gd name="connsiteY61" fmla="*/ 0 h 1857909"/>
              <a:gd name="connsiteX62" fmla="*/ 8158 w 9288370"/>
              <a:gd name="connsiteY62" fmla="*/ 1671666 h 1857909"/>
              <a:gd name="connsiteX0" fmla="*/ 8158 w 9288370"/>
              <a:gd name="connsiteY0" fmla="*/ 1671666 h 1721151"/>
              <a:gd name="connsiteX1" fmla="*/ 66313 w 9288370"/>
              <a:gd name="connsiteY1" fmla="*/ 1721151 h 1721151"/>
              <a:gd name="connsiteX2" fmla="*/ 370426 w 9288370"/>
              <a:gd name="connsiteY2" fmla="*/ 1702965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313320 w 9288370"/>
              <a:gd name="connsiteY2" fmla="*/ 1690533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21151"/>
              <a:gd name="connsiteX1" fmla="*/ 66313 w 9288370"/>
              <a:gd name="connsiteY1" fmla="*/ 1721151 h 1721151"/>
              <a:gd name="connsiteX2" fmla="*/ 411216 w 9288370"/>
              <a:gd name="connsiteY2" fmla="*/ 1628370 h 1721151"/>
              <a:gd name="connsiteX3" fmla="*/ 766051 w 9288370"/>
              <a:gd name="connsiteY3" fmla="*/ 1569826 h 1721151"/>
              <a:gd name="connsiteX4" fmla="*/ 971617 w 9288370"/>
              <a:gd name="connsiteY4" fmla="*/ 1522494 h 1721151"/>
              <a:gd name="connsiteX5" fmla="*/ 1186668 w 9288370"/>
              <a:gd name="connsiteY5" fmla="*/ 1521861 h 1721151"/>
              <a:gd name="connsiteX6" fmla="*/ 1339078 w 9288370"/>
              <a:gd name="connsiteY6" fmla="*/ 1494730 h 1721151"/>
              <a:gd name="connsiteX7" fmla="*/ 1492452 w 9288370"/>
              <a:gd name="connsiteY7" fmla="*/ 1519061 h 1721151"/>
              <a:gd name="connsiteX8" fmla="*/ 1604999 w 9288370"/>
              <a:gd name="connsiteY8" fmla="*/ 1513599 h 1721151"/>
              <a:gd name="connsiteX9" fmla="*/ 1717911 w 9288370"/>
              <a:gd name="connsiteY9" fmla="*/ 1497764 h 1721151"/>
              <a:gd name="connsiteX10" fmla="*/ 1794234 w 9288370"/>
              <a:gd name="connsiteY10" fmla="*/ 1464331 h 1721151"/>
              <a:gd name="connsiteX11" fmla="*/ 2101780 w 9288370"/>
              <a:gd name="connsiteY11" fmla="*/ 1409907 h 1721151"/>
              <a:gd name="connsiteX12" fmla="*/ 2244830 w 9288370"/>
              <a:gd name="connsiteY12" fmla="*/ 1388540 h 1721151"/>
              <a:gd name="connsiteX13" fmla="*/ 2428648 w 9288370"/>
              <a:gd name="connsiteY13" fmla="*/ 1372736 h 1721151"/>
              <a:gd name="connsiteX14" fmla="*/ 2645882 w 9288370"/>
              <a:gd name="connsiteY14" fmla="*/ 1341971 h 1721151"/>
              <a:gd name="connsiteX15" fmla="*/ 2707413 w 9288370"/>
              <a:gd name="connsiteY15" fmla="*/ 1347156 h 1721151"/>
              <a:gd name="connsiteX16" fmla="*/ 2843134 w 9288370"/>
              <a:gd name="connsiteY16" fmla="*/ 1323561 h 1721151"/>
              <a:gd name="connsiteX17" fmla="*/ 2923804 w 9288370"/>
              <a:gd name="connsiteY17" fmla="*/ 1314224 h 1721151"/>
              <a:gd name="connsiteX18" fmla="*/ 2953618 w 9288370"/>
              <a:gd name="connsiteY18" fmla="*/ 1318186 h 1721151"/>
              <a:gd name="connsiteX19" fmla="*/ 2995816 w 9288370"/>
              <a:gd name="connsiteY19" fmla="*/ 1318670 h 1721151"/>
              <a:gd name="connsiteX20" fmla="*/ 3352700 w 9288370"/>
              <a:gd name="connsiteY20" fmla="*/ 1264183 h 1721151"/>
              <a:gd name="connsiteX21" fmla="*/ 3444611 w 9288370"/>
              <a:gd name="connsiteY21" fmla="*/ 1236739 h 1721151"/>
              <a:gd name="connsiteX22" fmla="*/ 3650072 w 9288370"/>
              <a:gd name="connsiteY22" fmla="*/ 1217421 h 1721151"/>
              <a:gd name="connsiteX23" fmla="*/ 3707853 w 9288370"/>
              <a:gd name="connsiteY23" fmla="*/ 1241722 h 1721151"/>
              <a:gd name="connsiteX24" fmla="*/ 3925616 w 9288370"/>
              <a:gd name="connsiteY24" fmla="*/ 1253751 h 1721151"/>
              <a:gd name="connsiteX25" fmla="*/ 3954387 w 9288370"/>
              <a:gd name="connsiteY25" fmla="*/ 1263789 h 1721151"/>
              <a:gd name="connsiteX26" fmla="*/ 3995849 w 9288370"/>
              <a:gd name="connsiteY26" fmla="*/ 1272939 h 1721151"/>
              <a:gd name="connsiteX27" fmla="*/ 4067546 w 9288370"/>
              <a:gd name="connsiteY27" fmla="*/ 1294697 h 1721151"/>
              <a:gd name="connsiteX28" fmla="*/ 4190310 w 9288370"/>
              <a:gd name="connsiteY28" fmla="*/ 1307786 h 1721151"/>
              <a:gd name="connsiteX29" fmla="*/ 4230008 w 9288370"/>
              <a:gd name="connsiteY29" fmla="*/ 1303546 h 1721151"/>
              <a:gd name="connsiteX30" fmla="*/ 4575478 w 9288370"/>
              <a:gd name="connsiteY30" fmla="*/ 1261726 h 1721151"/>
              <a:gd name="connsiteX31" fmla="*/ 4650026 w 9288370"/>
              <a:gd name="connsiteY31" fmla="*/ 1265798 h 1721151"/>
              <a:gd name="connsiteX32" fmla="*/ 4792008 w 9288370"/>
              <a:gd name="connsiteY32" fmla="*/ 1243899 h 1721151"/>
              <a:gd name="connsiteX33" fmla="*/ 4954126 w 9288370"/>
              <a:gd name="connsiteY33" fmla="*/ 1204617 h 1721151"/>
              <a:gd name="connsiteX34" fmla="*/ 5309678 w 9288370"/>
              <a:gd name="connsiteY34" fmla="*/ 1128278 h 1721151"/>
              <a:gd name="connsiteX35" fmla="*/ 5474724 w 9288370"/>
              <a:gd name="connsiteY35" fmla="*/ 1091167 h 1721151"/>
              <a:gd name="connsiteX36" fmla="*/ 5612132 w 9288370"/>
              <a:gd name="connsiteY36" fmla="*/ 1051509 h 1721151"/>
              <a:gd name="connsiteX37" fmla="*/ 5776618 w 9288370"/>
              <a:gd name="connsiteY37" fmla="*/ 1053037 h 1721151"/>
              <a:gd name="connsiteX38" fmla="*/ 5785786 w 9288370"/>
              <a:gd name="connsiteY38" fmla="*/ 1051213 h 1721151"/>
              <a:gd name="connsiteX39" fmla="*/ 5829381 w 9288370"/>
              <a:gd name="connsiteY39" fmla="*/ 1046878 h 1721151"/>
              <a:gd name="connsiteX40" fmla="*/ 5943596 w 9288370"/>
              <a:gd name="connsiteY40" fmla="*/ 1043237 h 1721151"/>
              <a:gd name="connsiteX41" fmla="*/ 5985730 w 9288370"/>
              <a:gd name="connsiteY41" fmla="*/ 1035396 h 1721151"/>
              <a:gd name="connsiteX42" fmla="*/ 6103109 w 9288370"/>
              <a:gd name="connsiteY42" fmla="*/ 1019019 h 1721151"/>
              <a:gd name="connsiteX43" fmla="*/ 6222406 w 9288370"/>
              <a:gd name="connsiteY43" fmla="*/ 985341 h 1721151"/>
              <a:gd name="connsiteX44" fmla="*/ 6598672 w 9288370"/>
              <a:gd name="connsiteY44" fmla="*/ 902062 h 1721151"/>
              <a:gd name="connsiteX45" fmla="*/ 6766149 w 9288370"/>
              <a:gd name="connsiteY45" fmla="*/ 846132 h 1721151"/>
              <a:gd name="connsiteX46" fmla="*/ 6886312 w 9288370"/>
              <a:gd name="connsiteY46" fmla="*/ 781877 h 1721151"/>
              <a:gd name="connsiteX47" fmla="*/ 7006457 w 9288370"/>
              <a:gd name="connsiteY47" fmla="*/ 699758 h 1721151"/>
              <a:gd name="connsiteX48" fmla="*/ 7231643 w 9288370"/>
              <a:gd name="connsiteY48" fmla="*/ 640778 h 1721151"/>
              <a:gd name="connsiteX49" fmla="*/ 7363123 w 9288370"/>
              <a:gd name="connsiteY49" fmla="*/ 593682 h 1721151"/>
              <a:gd name="connsiteX50" fmla="*/ 7588368 w 9288370"/>
              <a:gd name="connsiteY50" fmla="*/ 531129 h 1721151"/>
              <a:gd name="connsiteX51" fmla="*/ 7782741 w 9288370"/>
              <a:gd name="connsiteY51" fmla="*/ 455936 h 1721151"/>
              <a:gd name="connsiteX52" fmla="*/ 7952094 w 9288370"/>
              <a:gd name="connsiteY52" fmla="*/ 409302 h 1721151"/>
              <a:gd name="connsiteX53" fmla="*/ 8231938 w 9288370"/>
              <a:gd name="connsiteY53" fmla="*/ 259259 h 1721151"/>
              <a:gd name="connsiteX54" fmla="*/ 8428864 w 9288370"/>
              <a:gd name="connsiteY54" fmla="*/ 208471 h 1721151"/>
              <a:gd name="connsiteX55" fmla="*/ 8616510 w 9288370"/>
              <a:gd name="connsiteY55" fmla="*/ 161973 h 1721151"/>
              <a:gd name="connsiteX56" fmla="*/ 8826766 w 9288370"/>
              <a:gd name="connsiteY56" fmla="*/ 152111 h 1721151"/>
              <a:gd name="connsiteX57" fmla="*/ 8917647 w 9288370"/>
              <a:gd name="connsiteY57" fmla="*/ 112232 h 1721151"/>
              <a:gd name="connsiteX58" fmla="*/ 9182272 w 9288370"/>
              <a:gd name="connsiteY58" fmla="*/ 37171 h 1721151"/>
              <a:gd name="connsiteX59" fmla="*/ 9232990 w 9288370"/>
              <a:gd name="connsiteY59" fmla="*/ 24074 h 1721151"/>
              <a:gd name="connsiteX60" fmla="*/ 9288370 w 9288370"/>
              <a:gd name="connsiteY60" fmla="*/ 0 h 1721151"/>
              <a:gd name="connsiteX61" fmla="*/ 0 w 9288370"/>
              <a:gd name="connsiteY61" fmla="*/ 0 h 1721151"/>
              <a:gd name="connsiteX62" fmla="*/ 8158 w 9288370"/>
              <a:gd name="connsiteY62" fmla="*/ 1671666 h 1721151"/>
              <a:gd name="connsiteX0" fmla="*/ 8158 w 9288370"/>
              <a:gd name="connsiteY0" fmla="*/ 1671666 h 1704575"/>
              <a:gd name="connsiteX1" fmla="*/ 66313 w 9288370"/>
              <a:gd name="connsiteY1" fmla="*/ 1704575 h 1704575"/>
              <a:gd name="connsiteX2" fmla="*/ 411216 w 9288370"/>
              <a:gd name="connsiteY2" fmla="*/ 1628370 h 1704575"/>
              <a:gd name="connsiteX3" fmla="*/ 766051 w 9288370"/>
              <a:gd name="connsiteY3" fmla="*/ 1569826 h 1704575"/>
              <a:gd name="connsiteX4" fmla="*/ 971617 w 9288370"/>
              <a:gd name="connsiteY4" fmla="*/ 1522494 h 1704575"/>
              <a:gd name="connsiteX5" fmla="*/ 1186668 w 9288370"/>
              <a:gd name="connsiteY5" fmla="*/ 1521861 h 1704575"/>
              <a:gd name="connsiteX6" fmla="*/ 1339078 w 9288370"/>
              <a:gd name="connsiteY6" fmla="*/ 1494730 h 1704575"/>
              <a:gd name="connsiteX7" fmla="*/ 1492452 w 9288370"/>
              <a:gd name="connsiteY7" fmla="*/ 1519061 h 1704575"/>
              <a:gd name="connsiteX8" fmla="*/ 1604999 w 9288370"/>
              <a:gd name="connsiteY8" fmla="*/ 1513599 h 1704575"/>
              <a:gd name="connsiteX9" fmla="*/ 1717911 w 9288370"/>
              <a:gd name="connsiteY9" fmla="*/ 1497764 h 1704575"/>
              <a:gd name="connsiteX10" fmla="*/ 1794234 w 9288370"/>
              <a:gd name="connsiteY10" fmla="*/ 1464331 h 1704575"/>
              <a:gd name="connsiteX11" fmla="*/ 2101780 w 9288370"/>
              <a:gd name="connsiteY11" fmla="*/ 1409907 h 1704575"/>
              <a:gd name="connsiteX12" fmla="*/ 2244830 w 9288370"/>
              <a:gd name="connsiteY12" fmla="*/ 1388540 h 1704575"/>
              <a:gd name="connsiteX13" fmla="*/ 2428648 w 9288370"/>
              <a:gd name="connsiteY13" fmla="*/ 1372736 h 1704575"/>
              <a:gd name="connsiteX14" fmla="*/ 2645882 w 9288370"/>
              <a:gd name="connsiteY14" fmla="*/ 1341971 h 1704575"/>
              <a:gd name="connsiteX15" fmla="*/ 2707413 w 9288370"/>
              <a:gd name="connsiteY15" fmla="*/ 1347156 h 1704575"/>
              <a:gd name="connsiteX16" fmla="*/ 2843134 w 9288370"/>
              <a:gd name="connsiteY16" fmla="*/ 1323561 h 1704575"/>
              <a:gd name="connsiteX17" fmla="*/ 2923804 w 9288370"/>
              <a:gd name="connsiteY17" fmla="*/ 1314224 h 1704575"/>
              <a:gd name="connsiteX18" fmla="*/ 2953618 w 9288370"/>
              <a:gd name="connsiteY18" fmla="*/ 1318186 h 1704575"/>
              <a:gd name="connsiteX19" fmla="*/ 2995816 w 9288370"/>
              <a:gd name="connsiteY19" fmla="*/ 1318670 h 1704575"/>
              <a:gd name="connsiteX20" fmla="*/ 3352700 w 9288370"/>
              <a:gd name="connsiteY20" fmla="*/ 1264183 h 1704575"/>
              <a:gd name="connsiteX21" fmla="*/ 3444611 w 9288370"/>
              <a:gd name="connsiteY21" fmla="*/ 1236739 h 1704575"/>
              <a:gd name="connsiteX22" fmla="*/ 3650072 w 9288370"/>
              <a:gd name="connsiteY22" fmla="*/ 1217421 h 1704575"/>
              <a:gd name="connsiteX23" fmla="*/ 3707853 w 9288370"/>
              <a:gd name="connsiteY23" fmla="*/ 1241722 h 1704575"/>
              <a:gd name="connsiteX24" fmla="*/ 3925616 w 9288370"/>
              <a:gd name="connsiteY24" fmla="*/ 1253751 h 1704575"/>
              <a:gd name="connsiteX25" fmla="*/ 3954387 w 9288370"/>
              <a:gd name="connsiteY25" fmla="*/ 1263789 h 1704575"/>
              <a:gd name="connsiteX26" fmla="*/ 3995849 w 9288370"/>
              <a:gd name="connsiteY26" fmla="*/ 1272939 h 1704575"/>
              <a:gd name="connsiteX27" fmla="*/ 4067546 w 9288370"/>
              <a:gd name="connsiteY27" fmla="*/ 1294697 h 1704575"/>
              <a:gd name="connsiteX28" fmla="*/ 4190310 w 9288370"/>
              <a:gd name="connsiteY28" fmla="*/ 1307786 h 1704575"/>
              <a:gd name="connsiteX29" fmla="*/ 4230008 w 9288370"/>
              <a:gd name="connsiteY29" fmla="*/ 1303546 h 1704575"/>
              <a:gd name="connsiteX30" fmla="*/ 4575478 w 9288370"/>
              <a:gd name="connsiteY30" fmla="*/ 1261726 h 1704575"/>
              <a:gd name="connsiteX31" fmla="*/ 4650026 w 9288370"/>
              <a:gd name="connsiteY31" fmla="*/ 1265798 h 1704575"/>
              <a:gd name="connsiteX32" fmla="*/ 4792008 w 9288370"/>
              <a:gd name="connsiteY32" fmla="*/ 1243899 h 1704575"/>
              <a:gd name="connsiteX33" fmla="*/ 4954126 w 9288370"/>
              <a:gd name="connsiteY33" fmla="*/ 1204617 h 1704575"/>
              <a:gd name="connsiteX34" fmla="*/ 5309678 w 9288370"/>
              <a:gd name="connsiteY34" fmla="*/ 1128278 h 1704575"/>
              <a:gd name="connsiteX35" fmla="*/ 5474724 w 9288370"/>
              <a:gd name="connsiteY35" fmla="*/ 1091167 h 1704575"/>
              <a:gd name="connsiteX36" fmla="*/ 5612132 w 9288370"/>
              <a:gd name="connsiteY36" fmla="*/ 1051509 h 1704575"/>
              <a:gd name="connsiteX37" fmla="*/ 5776618 w 9288370"/>
              <a:gd name="connsiteY37" fmla="*/ 1053037 h 1704575"/>
              <a:gd name="connsiteX38" fmla="*/ 5785786 w 9288370"/>
              <a:gd name="connsiteY38" fmla="*/ 1051213 h 1704575"/>
              <a:gd name="connsiteX39" fmla="*/ 5829381 w 9288370"/>
              <a:gd name="connsiteY39" fmla="*/ 1046878 h 1704575"/>
              <a:gd name="connsiteX40" fmla="*/ 5943596 w 9288370"/>
              <a:gd name="connsiteY40" fmla="*/ 1043237 h 1704575"/>
              <a:gd name="connsiteX41" fmla="*/ 5985730 w 9288370"/>
              <a:gd name="connsiteY41" fmla="*/ 1035396 h 1704575"/>
              <a:gd name="connsiteX42" fmla="*/ 6103109 w 9288370"/>
              <a:gd name="connsiteY42" fmla="*/ 1019019 h 1704575"/>
              <a:gd name="connsiteX43" fmla="*/ 6222406 w 9288370"/>
              <a:gd name="connsiteY43" fmla="*/ 985341 h 1704575"/>
              <a:gd name="connsiteX44" fmla="*/ 6598672 w 9288370"/>
              <a:gd name="connsiteY44" fmla="*/ 902062 h 1704575"/>
              <a:gd name="connsiteX45" fmla="*/ 6766149 w 9288370"/>
              <a:gd name="connsiteY45" fmla="*/ 846132 h 1704575"/>
              <a:gd name="connsiteX46" fmla="*/ 6886312 w 9288370"/>
              <a:gd name="connsiteY46" fmla="*/ 781877 h 1704575"/>
              <a:gd name="connsiteX47" fmla="*/ 7006457 w 9288370"/>
              <a:gd name="connsiteY47" fmla="*/ 699758 h 1704575"/>
              <a:gd name="connsiteX48" fmla="*/ 7231643 w 9288370"/>
              <a:gd name="connsiteY48" fmla="*/ 640778 h 1704575"/>
              <a:gd name="connsiteX49" fmla="*/ 7363123 w 9288370"/>
              <a:gd name="connsiteY49" fmla="*/ 593682 h 1704575"/>
              <a:gd name="connsiteX50" fmla="*/ 7588368 w 9288370"/>
              <a:gd name="connsiteY50" fmla="*/ 531129 h 1704575"/>
              <a:gd name="connsiteX51" fmla="*/ 7782741 w 9288370"/>
              <a:gd name="connsiteY51" fmla="*/ 455936 h 1704575"/>
              <a:gd name="connsiteX52" fmla="*/ 7952094 w 9288370"/>
              <a:gd name="connsiteY52" fmla="*/ 409302 h 1704575"/>
              <a:gd name="connsiteX53" fmla="*/ 8231938 w 9288370"/>
              <a:gd name="connsiteY53" fmla="*/ 259259 h 1704575"/>
              <a:gd name="connsiteX54" fmla="*/ 8428864 w 9288370"/>
              <a:gd name="connsiteY54" fmla="*/ 208471 h 1704575"/>
              <a:gd name="connsiteX55" fmla="*/ 8616510 w 9288370"/>
              <a:gd name="connsiteY55" fmla="*/ 161973 h 1704575"/>
              <a:gd name="connsiteX56" fmla="*/ 8826766 w 9288370"/>
              <a:gd name="connsiteY56" fmla="*/ 152111 h 1704575"/>
              <a:gd name="connsiteX57" fmla="*/ 8917647 w 9288370"/>
              <a:gd name="connsiteY57" fmla="*/ 112232 h 1704575"/>
              <a:gd name="connsiteX58" fmla="*/ 9182272 w 9288370"/>
              <a:gd name="connsiteY58" fmla="*/ 37171 h 1704575"/>
              <a:gd name="connsiteX59" fmla="*/ 9232990 w 9288370"/>
              <a:gd name="connsiteY59" fmla="*/ 24074 h 1704575"/>
              <a:gd name="connsiteX60" fmla="*/ 9288370 w 9288370"/>
              <a:gd name="connsiteY60" fmla="*/ 0 h 1704575"/>
              <a:gd name="connsiteX61" fmla="*/ 0 w 9288370"/>
              <a:gd name="connsiteY61" fmla="*/ 0 h 1704575"/>
              <a:gd name="connsiteX62" fmla="*/ 8158 w 9288370"/>
              <a:gd name="connsiteY62" fmla="*/ 1671666 h 1704575"/>
              <a:gd name="connsiteX0" fmla="*/ 8158 w 9288370"/>
              <a:gd name="connsiteY0" fmla="*/ 1671666 h 1785306"/>
              <a:gd name="connsiteX1" fmla="*/ 411216 w 9288370"/>
              <a:gd name="connsiteY1" fmla="*/ 1628370 h 1785306"/>
              <a:gd name="connsiteX2" fmla="*/ 766051 w 9288370"/>
              <a:gd name="connsiteY2" fmla="*/ 1569826 h 1785306"/>
              <a:gd name="connsiteX3" fmla="*/ 971617 w 9288370"/>
              <a:gd name="connsiteY3" fmla="*/ 1522494 h 1785306"/>
              <a:gd name="connsiteX4" fmla="*/ 1186668 w 9288370"/>
              <a:gd name="connsiteY4" fmla="*/ 1521861 h 1785306"/>
              <a:gd name="connsiteX5" fmla="*/ 1339078 w 9288370"/>
              <a:gd name="connsiteY5" fmla="*/ 1494730 h 1785306"/>
              <a:gd name="connsiteX6" fmla="*/ 1492452 w 9288370"/>
              <a:gd name="connsiteY6" fmla="*/ 1519061 h 1785306"/>
              <a:gd name="connsiteX7" fmla="*/ 1604999 w 9288370"/>
              <a:gd name="connsiteY7" fmla="*/ 1513599 h 1785306"/>
              <a:gd name="connsiteX8" fmla="*/ 1717911 w 9288370"/>
              <a:gd name="connsiteY8" fmla="*/ 1497764 h 1785306"/>
              <a:gd name="connsiteX9" fmla="*/ 1794234 w 9288370"/>
              <a:gd name="connsiteY9" fmla="*/ 1464331 h 1785306"/>
              <a:gd name="connsiteX10" fmla="*/ 2101780 w 9288370"/>
              <a:gd name="connsiteY10" fmla="*/ 1409907 h 1785306"/>
              <a:gd name="connsiteX11" fmla="*/ 2244830 w 9288370"/>
              <a:gd name="connsiteY11" fmla="*/ 1388540 h 1785306"/>
              <a:gd name="connsiteX12" fmla="*/ 2428648 w 9288370"/>
              <a:gd name="connsiteY12" fmla="*/ 1372736 h 1785306"/>
              <a:gd name="connsiteX13" fmla="*/ 2645882 w 9288370"/>
              <a:gd name="connsiteY13" fmla="*/ 1341971 h 1785306"/>
              <a:gd name="connsiteX14" fmla="*/ 2707413 w 9288370"/>
              <a:gd name="connsiteY14" fmla="*/ 1347156 h 1785306"/>
              <a:gd name="connsiteX15" fmla="*/ 2843134 w 9288370"/>
              <a:gd name="connsiteY15" fmla="*/ 1323561 h 1785306"/>
              <a:gd name="connsiteX16" fmla="*/ 2923804 w 9288370"/>
              <a:gd name="connsiteY16" fmla="*/ 1314224 h 1785306"/>
              <a:gd name="connsiteX17" fmla="*/ 2953618 w 9288370"/>
              <a:gd name="connsiteY17" fmla="*/ 1318186 h 1785306"/>
              <a:gd name="connsiteX18" fmla="*/ 2995816 w 9288370"/>
              <a:gd name="connsiteY18" fmla="*/ 1318670 h 1785306"/>
              <a:gd name="connsiteX19" fmla="*/ 3352700 w 9288370"/>
              <a:gd name="connsiteY19" fmla="*/ 1264183 h 1785306"/>
              <a:gd name="connsiteX20" fmla="*/ 3444611 w 9288370"/>
              <a:gd name="connsiteY20" fmla="*/ 1236739 h 1785306"/>
              <a:gd name="connsiteX21" fmla="*/ 3650072 w 9288370"/>
              <a:gd name="connsiteY21" fmla="*/ 1217421 h 1785306"/>
              <a:gd name="connsiteX22" fmla="*/ 3707853 w 9288370"/>
              <a:gd name="connsiteY22" fmla="*/ 1241722 h 1785306"/>
              <a:gd name="connsiteX23" fmla="*/ 3925616 w 9288370"/>
              <a:gd name="connsiteY23" fmla="*/ 1253751 h 1785306"/>
              <a:gd name="connsiteX24" fmla="*/ 3954387 w 9288370"/>
              <a:gd name="connsiteY24" fmla="*/ 1263789 h 1785306"/>
              <a:gd name="connsiteX25" fmla="*/ 3995849 w 9288370"/>
              <a:gd name="connsiteY25" fmla="*/ 1272939 h 1785306"/>
              <a:gd name="connsiteX26" fmla="*/ 4067546 w 9288370"/>
              <a:gd name="connsiteY26" fmla="*/ 1294697 h 1785306"/>
              <a:gd name="connsiteX27" fmla="*/ 4190310 w 9288370"/>
              <a:gd name="connsiteY27" fmla="*/ 1307786 h 1785306"/>
              <a:gd name="connsiteX28" fmla="*/ 4230008 w 9288370"/>
              <a:gd name="connsiteY28" fmla="*/ 1303546 h 1785306"/>
              <a:gd name="connsiteX29" fmla="*/ 4575478 w 9288370"/>
              <a:gd name="connsiteY29" fmla="*/ 1261726 h 1785306"/>
              <a:gd name="connsiteX30" fmla="*/ 4650026 w 9288370"/>
              <a:gd name="connsiteY30" fmla="*/ 1265798 h 1785306"/>
              <a:gd name="connsiteX31" fmla="*/ 4792008 w 9288370"/>
              <a:gd name="connsiteY31" fmla="*/ 1243899 h 1785306"/>
              <a:gd name="connsiteX32" fmla="*/ 4954126 w 9288370"/>
              <a:gd name="connsiteY32" fmla="*/ 1204617 h 1785306"/>
              <a:gd name="connsiteX33" fmla="*/ 5309678 w 9288370"/>
              <a:gd name="connsiteY33" fmla="*/ 1128278 h 1785306"/>
              <a:gd name="connsiteX34" fmla="*/ 5474724 w 9288370"/>
              <a:gd name="connsiteY34" fmla="*/ 1091167 h 1785306"/>
              <a:gd name="connsiteX35" fmla="*/ 5612132 w 9288370"/>
              <a:gd name="connsiteY35" fmla="*/ 1051509 h 1785306"/>
              <a:gd name="connsiteX36" fmla="*/ 5776618 w 9288370"/>
              <a:gd name="connsiteY36" fmla="*/ 1053037 h 1785306"/>
              <a:gd name="connsiteX37" fmla="*/ 5785786 w 9288370"/>
              <a:gd name="connsiteY37" fmla="*/ 1051213 h 1785306"/>
              <a:gd name="connsiteX38" fmla="*/ 5829381 w 9288370"/>
              <a:gd name="connsiteY38" fmla="*/ 1046878 h 1785306"/>
              <a:gd name="connsiteX39" fmla="*/ 5943596 w 9288370"/>
              <a:gd name="connsiteY39" fmla="*/ 1043237 h 1785306"/>
              <a:gd name="connsiteX40" fmla="*/ 5985730 w 9288370"/>
              <a:gd name="connsiteY40" fmla="*/ 1035396 h 1785306"/>
              <a:gd name="connsiteX41" fmla="*/ 6103109 w 9288370"/>
              <a:gd name="connsiteY41" fmla="*/ 1019019 h 1785306"/>
              <a:gd name="connsiteX42" fmla="*/ 6222406 w 9288370"/>
              <a:gd name="connsiteY42" fmla="*/ 985341 h 1785306"/>
              <a:gd name="connsiteX43" fmla="*/ 6598672 w 9288370"/>
              <a:gd name="connsiteY43" fmla="*/ 902062 h 1785306"/>
              <a:gd name="connsiteX44" fmla="*/ 6766149 w 9288370"/>
              <a:gd name="connsiteY44" fmla="*/ 846132 h 1785306"/>
              <a:gd name="connsiteX45" fmla="*/ 6886312 w 9288370"/>
              <a:gd name="connsiteY45" fmla="*/ 781877 h 1785306"/>
              <a:gd name="connsiteX46" fmla="*/ 7006457 w 9288370"/>
              <a:gd name="connsiteY46" fmla="*/ 699758 h 1785306"/>
              <a:gd name="connsiteX47" fmla="*/ 7231643 w 9288370"/>
              <a:gd name="connsiteY47" fmla="*/ 640778 h 1785306"/>
              <a:gd name="connsiteX48" fmla="*/ 7363123 w 9288370"/>
              <a:gd name="connsiteY48" fmla="*/ 593682 h 1785306"/>
              <a:gd name="connsiteX49" fmla="*/ 7588368 w 9288370"/>
              <a:gd name="connsiteY49" fmla="*/ 531129 h 1785306"/>
              <a:gd name="connsiteX50" fmla="*/ 7782741 w 9288370"/>
              <a:gd name="connsiteY50" fmla="*/ 455936 h 1785306"/>
              <a:gd name="connsiteX51" fmla="*/ 7952094 w 9288370"/>
              <a:gd name="connsiteY51" fmla="*/ 409302 h 1785306"/>
              <a:gd name="connsiteX52" fmla="*/ 8231938 w 9288370"/>
              <a:gd name="connsiteY52" fmla="*/ 259259 h 1785306"/>
              <a:gd name="connsiteX53" fmla="*/ 8428864 w 9288370"/>
              <a:gd name="connsiteY53" fmla="*/ 208471 h 1785306"/>
              <a:gd name="connsiteX54" fmla="*/ 8616510 w 9288370"/>
              <a:gd name="connsiteY54" fmla="*/ 161973 h 1785306"/>
              <a:gd name="connsiteX55" fmla="*/ 8826766 w 9288370"/>
              <a:gd name="connsiteY55" fmla="*/ 152111 h 1785306"/>
              <a:gd name="connsiteX56" fmla="*/ 8917647 w 9288370"/>
              <a:gd name="connsiteY56" fmla="*/ 112232 h 1785306"/>
              <a:gd name="connsiteX57" fmla="*/ 9182272 w 9288370"/>
              <a:gd name="connsiteY57" fmla="*/ 37171 h 1785306"/>
              <a:gd name="connsiteX58" fmla="*/ 9232990 w 9288370"/>
              <a:gd name="connsiteY58" fmla="*/ 24074 h 1785306"/>
              <a:gd name="connsiteX59" fmla="*/ 9288370 w 9288370"/>
              <a:gd name="connsiteY59" fmla="*/ 0 h 1785306"/>
              <a:gd name="connsiteX60" fmla="*/ 0 w 9288370"/>
              <a:gd name="connsiteY60" fmla="*/ 0 h 1785306"/>
              <a:gd name="connsiteX61" fmla="*/ 8158 w 9288370"/>
              <a:gd name="connsiteY61" fmla="*/ 1671666 h 1785306"/>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190310 w 9288370"/>
              <a:gd name="connsiteY27" fmla="*/ 1307786 h 1686480"/>
              <a:gd name="connsiteX28" fmla="*/ 4230008 w 9288370"/>
              <a:gd name="connsiteY28" fmla="*/ 1303546 h 1686480"/>
              <a:gd name="connsiteX29" fmla="*/ 4575478 w 9288370"/>
              <a:gd name="connsiteY29" fmla="*/ 1261726 h 1686480"/>
              <a:gd name="connsiteX30" fmla="*/ 4650026 w 9288370"/>
              <a:gd name="connsiteY30" fmla="*/ 1265798 h 1686480"/>
              <a:gd name="connsiteX31" fmla="*/ 4792008 w 9288370"/>
              <a:gd name="connsiteY31" fmla="*/ 1243899 h 1686480"/>
              <a:gd name="connsiteX32" fmla="*/ 4954126 w 9288370"/>
              <a:gd name="connsiteY32" fmla="*/ 1204617 h 1686480"/>
              <a:gd name="connsiteX33" fmla="*/ 5309678 w 9288370"/>
              <a:gd name="connsiteY33" fmla="*/ 1128278 h 1686480"/>
              <a:gd name="connsiteX34" fmla="*/ 5474724 w 9288370"/>
              <a:gd name="connsiteY34" fmla="*/ 1091167 h 1686480"/>
              <a:gd name="connsiteX35" fmla="*/ 5612132 w 9288370"/>
              <a:gd name="connsiteY35" fmla="*/ 1051509 h 1686480"/>
              <a:gd name="connsiteX36" fmla="*/ 5776618 w 9288370"/>
              <a:gd name="connsiteY36" fmla="*/ 1053037 h 1686480"/>
              <a:gd name="connsiteX37" fmla="*/ 5785786 w 9288370"/>
              <a:gd name="connsiteY37" fmla="*/ 1051213 h 1686480"/>
              <a:gd name="connsiteX38" fmla="*/ 5829381 w 9288370"/>
              <a:gd name="connsiteY38" fmla="*/ 1046878 h 1686480"/>
              <a:gd name="connsiteX39" fmla="*/ 5943596 w 9288370"/>
              <a:gd name="connsiteY39" fmla="*/ 1043237 h 1686480"/>
              <a:gd name="connsiteX40" fmla="*/ 5985730 w 9288370"/>
              <a:gd name="connsiteY40" fmla="*/ 1035396 h 1686480"/>
              <a:gd name="connsiteX41" fmla="*/ 6103109 w 9288370"/>
              <a:gd name="connsiteY41" fmla="*/ 1019019 h 1686480"/>
              <a:gd name="connsiteX42" fmla="*/ 6222406 w 9288370"/>
              <a:gd name="connsiteY42" fmla="*/ 985341 h 1686480"/>
              <a:gd name="connsiteX43" fmla="*/ 6598672 w 9288370"/>
              <a:gd name="connsiteY43" fmla="*/ 902062 h 1686480"/>
              <a:gd name="connsiteX44" fmla="*/ 6766149 w 9288370"/>
              <a:gd name="connsiteY44" fmla="*/ 846132 h 1686480"/>
              <a:gd name="connsiteX45" fmla="*/ 6886312 w 9288370"/>
              <a:gd name="connsiteY45" fmla="*/ 781877 h 1686480"/>
              <a:gd name="connsiteX46" fmla="*/ 7006457 w 9288370"/>
              <a:gd name="connsiteY46" fmla="*/ 699758 h 1686480"/>
              <a:gd name="connsiteX47" fmla="*/ 7231643 w 9288370"/>
              <a:gd name="connsiteY47" fmla="*/ 640778 h 1686480"/>
              <a:gd name="connsiteX48" fmla="*/ 7363123 w 9288370"/>
              <a:gd name="connsiteY48" fmla="*/ 593682 h 1686480"/>
              <a:gd name="connsiteX49" fmla="*/ 7588368 w 9288370"/>
              <a:gd name="connsiteY49" fmla="*/ 531129 h 1686480"/>
              <a:gd name="connsiteX50" fmla="*/ 7782741 w 9288370"/>
              <a:gd name="connsiteY50" fmla="*/ 455936 h 1686480"/>
              <a:gd name="connsiteX51" fmla="*/ 7952094 w 9288370"/>
              <a:gd name="connsiteY51" fmla="*/ 409302 h 1686480"/>
              <a:gd name="connsiteX52" fmla="*/ 8231938 w 9288370"/>
              <a:gd name="connsiteY52" fmla="*/ 259259 h 1686480"/>
              <a:gd name="connsiteX53" fmla="*/ 8428864 w 9288370"/>
              <a:gd name="connsiteY53" fmla="*/ 208471 h 1686480"/>
              <a:gd name="connsiteX54" fmla="*/ 8616510 w 9288370"/>
              <a:gd name="connsiteY54" fmla="*/ 161973 h 1686480"/>
              <a:gd name="connsiteX55" fmla="*/ 8826766 w 9288370"/>
              <a:gd name="connsiteY55" fmla="*/ 152111 h 1686480"/>
              <a:gd name="connsiteX56" fmla="*/ 8917647 w 9288370"/>
              <a:gd name="connsiteY56" fmla="*/ 112232 h 1686480"/>
              <a:gd name="connsiteX57" fmla="*/ 9182272 w 9288370"/>
              <a:gd name="connsiteY57" fmla="*/ 37171 h 1686480"/>
              <a:gd name="connsiteX58" fmla="*/ 9232990 w 9288370"/>
              <a:gd name="connsiteY58" fmla="*/ 24074 h 1686480"/>
              <a:gd name="connsiteX59" fmla="*/ 9288370 w 9288370"/>
              <a:gd name="connsiteY59" fmla="*/ 0 h 1686480"/>
              <a:gd name="connsiteX60" fmla="*/ 0 w 9288370"/>
              <a:gd name="connsiteY60" fmla="*/ 0 h 1686480"/>
              <a:gd name="connsiteX61" fmla="*/ 8158 w 9288370"/>
              <a:gd name="connsiteY61"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650072 w 9288370"/>
              <a:gd name="connsiteY21" fmla="*/ 1217421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44611 w 9288370"/>
              <a:gd name="connsiteY20" fmla="*/ 1236739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352700 w 9288370"/>
              <a:gd name="connsiteY19" fmla="*/ 1264183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20071 w 9288370"/>
              <a:gd name="connsiteY20" fmla="*/ 1283042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230008 w 9288370"/>
              <a:gd name="connsiteY27" fmla="*/ 1303546 h 1686480"/>
              <a:gd name="connsiteX28" fmla="*/ 4575478 w 9288370"/>
              <a:gd name="connsiteY28" fmla="*/ 1261726 h 1686480"/>
              <a:gd name="connsiteX29" fmla="*/ 4650026 w 9288370"/>
              <a:gd name="connsiteY29" fmla="*/ 1265798 h 1686480"/>
              <a:gd name="connsiteX30" fmla="*/ 4792008 w 9288370"/>
              <a:gd name="connsiteY30" fmla="*/ 1243899 h 1686480"/>
              <a:gd name="connsiteX31" fmla="*/ 4954126 w 9288370"/>
              <a:gd name="connsiteY31" fmla="*/ 1204617 h 1686480"/>
              <a:gd name="connsiteX32" fmla="*/ 5309678 w 9288370"/>
              <a:gd name="connsiteY32" fmla="*/ 1128278 h 1686480"/>
              <a:gd name="connsiteX33" fmla="*/ 5474724 w 9288370"/>
              <a:gd name="connsiteY33" fmla="*/ 1091167 h 1686480"/>
              <a:gd name="connsiteX34" fmla="*/ 5612132 w 9288370"/>
              <a:gd name="connsiteY34" fmla="*/ 1051509 h 1686480"/>
              <a:gd name="connsiteX35" fmla="*/ 5776618 w 9288370"/>
              <a:gd name="connsiteY35" fmla="*/ 1053037 h 1686480"/>
              <a:gd name="connsiteX36" fmla="*/ 5785786 w 9288370"/>
              <a:gd name="connsiteY36" fmla="*/ 1051213 h 1686480"/>
              <a:gd name="connsiteX37" fmla="*/ 5829381 w 9288370"/>
              <a:gd name="connsiteY37" fmla="*/ 1046878 h 1686480"/>
              <a:gd name="connsiteX38" fmla="*/ 5943596 w 9288370"/>
              <a:gd name="connsiteY38" fmla="*/ 1043237 h 1686480"/>
              <a:gd name="connsiteX39" fmla="*/ 5985730 w 9288370"/>
              <a:gd name="connsiteY39" fmla="*/ 1035396 h 1686480"/>
              <a:gd name="connsiteX40" fmla="*/ 6103109 w 9288370"/>
              <a:gd name="connsiteY40" fmla="*/ 1019019 h 1686480"/>
              <a:gd name="connsiteX41" fmla="*/ 6222406 w 9288370"/>
              <a:gd name="connsiteY41" fmla="*/ 985341 h 1686480"/>
              <a:gd name="connsiteX42" fmla="*/ 6598672 w 9288370"/>
              <a:gd name="connsiteY42" fmla="*/ 902062 h 1686480"/>
              <a:gd name="connsiteX43" fmla="*/ 6766149 w 9288370"/>
              <a:gd name="connsiteY43" fmla="*/ 846132 h 1686480"/>
              <a:gd name="connsiteX44" fmla="*/ 6886312 w 9288370"/>
              <a:gd name="connsiteY44" fmla="*/ 781877 h 1686480"/>
              <a:gd name="connsiteX45" fmla="*/ 7006457 w 9288370"/>
              <a:gd name="connsiteY45" fmla="*/ 699758 h 1686480"/>
              <a:gd name="connsiteX46" fmla="*/ 7231643 w 9288370"/>
              <a:gd name="connsiteY46" fmla="*/ 640778 h 1686480"/>
              <a:gd name="connsiteX47" fmla="*/ 7363123 w 9288370"/>
              <a:gd name="connsiteY47" fmla="*/ 593682 h 1686480"/>
              <a:gd name="connsiteX48" fmla="*/ 7588368 w 9288370"/>
              <a:gd name="connsiteY48" fmla="*/ 531129 h 1686480"/>
              <a:gd name="connsiteX49" fmla="*/ 7782741 w 9288370"/>
              <a:gd name="connsiteY49" fmla="*/ 455936 h 1686480"/>
              <a:gd name="connsiteX50" fmla="*/ 7952094 w 9288370"/>
              <a:gd name="connsiteY50" fmla="*/ 409302 h 1686480"/>
              <a:gd name="connsiteX51" fmla="*/ 8231938 w 9288370"/>
              <a:gd name="connsiteY51" fmla="*/ 259259 h 1686480"/>
              <a:gd name="connsiteX52" fmla="*/ 8428864 w 9288370"/>
              <a:gd name="connsiteY52" fmla="*/ 208471 h 1686480"/>
              <a:gd name="connsiteX53" fmla="*/ 8616510 w 9288370"/>
              <a:gd name="connsiteY53" fmla="*/ 161973 h 1686480"/>
              <a:gd name="connsiteX54" fmla="*/ 8826766 w 9288370"/>
              <a:gd name="connsiteY54" fmla="*/ 152111 h 1686480"/>
              <a:gd name="connsiteX55" fmla="*/ 8917647 w 9288370"/>
              <a:gd name="connsiteY55" fmla="*/ 112232 h 1686480"/>
              <a:gd name="connsiteX56" fmla="*/ 9182272 w 9288370"/>
              <a:gd name="connsiteY56" fmla="*/ 37171 h 1686480"/>
              <a:gd name="connsiteX57" fmla="*/ 9232990 w 9288370"/>
              <a:gd name="connsiteY57" fmla="*/ 24074 h 1686480"/>
              <a:gd name="connsiteX58" fmla="*/ 9288370 w 9288370"/>
              <a:gd name="connsiteY58" fmla="*/ 0 h 1686480"/>
              <a:gd name="connsiteX59" fmla="*/ 0 w 9288370"/>
              <a:gd name="connsiteY59" fmla="*/ 0 h 1686480"/>
              <a:gd name="connsiteX60" fmla="*/ 8158 w 9288370"/>
              <a:gd name="connsiteY60"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7546 w 9288370"/>
              <a:gd name="connsiteY26" fmla="*/ 1294697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21861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92452 w 9288370"/>
              <a:gd name="connsiteY6" fmla="*/ 1519061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71666 h 1686480"/>
              <a:gd name="connsiteX1" fmla="*/ 411216 w 9288370"/>
              <a:gd name="connsiteY1" fmla="*/ 1628370 h 1686480"/>
              <a:gd name="connsiteX2" fmla="*/ 766051 w 9288370"/>
              <a:gd name="connsiteY2" fmla="*/ 1569826 h 1686480"/>
              <a:gd name="connsiteX3" fmla="*/ 971617 w 9288370"/>
              <a:gd name="connsiteY3" fmla="*/ 1522494 h 1686480"/>
              <a:gd name="connsiteX4" fmla="*/ 1186668 w 9288370"/>
              <a:gd name="connsiteY4" fmla="*/ 1514737 h 1686480"/>
              <a:gd name="connsiteX5" fmla="*/ 1339078 w 9288370"/>
              <a:gd name="connsiteY5" fmla="*/ 1494730 h 1686480"/>
              <a:gd name="connsiteX6" fmla="*/ 1488946 w 9288370"/>
              <a:gd name="connsiteY6" fmla="*/ 1508375 h 1686480"/>
              <a:gd name="connsiteX7" fmla="*/ 1604999 w 9288370"/>
              <a:gd name="connsiteY7" fmla="*/ 1513599 h 1686480"/>
              <a:gd name="connsiteX8" fmla="*/ 1717911 w 9288370"/>
              <a:gd name="connsiteY8" fmla="*/ 1497764 h 1686480"/>
              <a:gd name="connsiteX9" fmla="*/ 1794234 w 9288370"/>
              <a:gd name="connsiteY9" fmla="*/ 1464331 h 1686480"/>
              <a:gd name="connsiteX10" fmla="*/ 2101780 w 9288370"/>
              <a:gd name="connsiteY10" fmla="*/ 1409907 h 1686480"/>
              <a:gd name="connsiteX11" fmla="*/ 2244830 w 9288370"/>
              <a:gd name="connsiteY11" fmla="*/ 1388540 h 1686480"/>
              <a:gd name="connsiteX12" fmla="*/ 2428648 w 9288370"/>
              <a:gd name="connsiteY12" fmla="*/ 1372736 h 1686480"/>
              <a:gd name="connsiteX13" fmla="*/ 2645882 w 9288370"/>
              <a:gd name="connsiteY13" fmla="*/ 1341971 h 1686480"/>
              <a:gd name="connsiteX14" fmla="*/ 2707413 w 9288370"/>
              <a:gd name="connsiteY14" fmla="*/ 1347156 h 1686480"/>
              <a:gd name="connsiteX15" fmla="*/ 2843134 w 9288370"/>
              <a:gd name="connsiteY15" fmla="*/ 1323561 h 1686480"/>
              <a:gd name="connsiteX16" fmla="*/ 2923804 w 9288370"/>
              <a:gd name="connsiteY16" fmla="*/ 1314224 h 1686480"/>
              <a:gd name="connsiteX17" fmla="*/ 2953618 w 9288370"/>
              <a:gd name="connsiteY17" fmla="*/ 1318186 h 1686480"/>
              <a:gd name="connsiteX18" fmla="*/ 2995816 w 9288370"/>
              <a:gd name="connsiteY18" fmla="*/ 1318670 h 1686480"/>
              <a:gd name="connsiteX19" fmla="*/ 3261550 w 9288370"/>
              <a:gd name="connsiteY19" fmla="*/ 1289117 h 1686480"/>
              <a:gd name="connsiteX20" fmla="*/ 3409554 w 9288370"/>
              <a:gd name="connsiteY20" fmla="*/ 1258110 h 1686480"/>
              <a:gd name="connsiteX21" fmla="*/ 3534382 w 9288370"/>
              <a:gd name="connsiteY21" fmla="*/ 1245916 h 1686480"/>
              <a:gd name="connsiteX22" fmla="*/ 3707853 w 9288370"/>
              <a:gd name="connsiteY22" fmla="*/ 1241722 h 1686480"/>
              <a:gd name="connsiteX23" fmla="*/ 3925616 w 9288370"/>
              <a:gd name="connsiteY23" fmla="*/ 1253751 h 1686480"/>
              <a:gd name="connsiteX24" fmla="*/ 3954387 w 9288370"/>
              <a:gd name="connsiteY24" fmla="*/ 1263789 h 1686480"/>
              <a:gd name="connsiteX25" fmla="*/ 3995849 w 9288370"/>
              <a:gd name="connsiteY25" fmla="*/ 1272939 h 1686480"/>
              <a:gd name="connsiteX26" fmla="*/ 4060534 w 9288370"/>
              <a:gd name="connsiteY26" fmla="*/ 1273326 h 1686480"/>
              <a:gd name="connsiteX27" fmla="*/ 4575478 w 9288370"/>
              <a:gd name="connsiteY27" fmla="*/ 1261726 h 1686480"/>
              <a:gd name="connsiteX28" fmla="*/ 4650026 w 9288370"/>
              <a:gd name="connsiteY28" fmla="*/ 1265798 h 1686480"/>
              <a:gd name="connsiteX29" fmla="*/ 4792008 w 9288370"/>
              <a:gd name="connsiteY29" fmla="*/ 1243899 h 1686480"/>
              <a:gd name="connsiteX30" fmla="*/ 4954126 w 9288370"/>
              <a:gd name="connsiteY30" fmla="*/ 1204617 h 1686480"/>
              <a:gd name="connsiteX31" fmla="*/ 5309678 w 9288370"/>
              <a:gd name="connsiteY31" fmla="*/ 1128278 h 1686480"/>
              <a:gd name="connsiteX32" fmla="*/ 5474724 w 9288370"/>
              <a:gd name="connsiteY32" fmla="*/ 1091167 h 1686480"/>
              <a:gd name="connsiteX33" fmla="*/ 5612132 w 9288370"/>
              <a:gd name="connsiteY33" fmla="*/ 1051509 h 1686480"/>
              <a:gd name="connsiteX34" fmla="*/ 5776618 w 9288370"/>
              <a:gd name="connsiteY34" fmla="*/ 1053037 h 1686480"/>
              <a:gd name="connsiteX35" fmla="*/ 5785786 w 9288370"/>
              <a:gd name="connsiteY35" fmla="*/ 1051213 h 1686480"/>
              <a:gd name="connsiteX36" fmla="*/ 5829381 w 9288370"/>
              <a:gd name="connsiteY36" fmla="*/ 1046878 h 1686480"/>
              <a:gd name="connsiteX37" fmla="*/ 5943596 w 9288370"/>
              <a:gd name="connsiteY37" fmla="*/ 1043237 h 1686480"/>
              <a:gd name="connsiteX38" fmla="*/ 5985730 w 9288370"/>
              <a:gd name="connsiteY38" fmla="*/ 1035396 h 1686480"/>
              <a:gd name="connsiteX39" fmla="*/ 6103109 w 9288370"/>
              <a:gd name="connsiteY39" fmla="*/ 1019019 h 1686480"/>
              <a:gd name="connsiteX40" fmla="*/ 6222406 w 9288370"/>
              <a:gd name="connsiteY40" fmla="*/ 985341 h 1686480"/>
              <a:gd name="connsiteX41" fmla="*/ 6598672 w 9288370"/>
              <a:gd name="connsiteY41" fmla="*/ 902062 h 1686480"/>
              <a:gd name="connsiteX42" fmla="*/ 6766149 w 9288370"/>
              <a:gd name="connsiteY42" fmla="*/ 846132 h 1686480"/>
              <a:gd name="connsiteX43" fmla="*/ 6886312 w 9288370"/>
              <a:gd name="connsiteY43" fmla="*/ 781877 h 1686480"/>
              <a:gd name="connsiteX44" fmla="*/ 7006457 w 9288370"/>
              <a:gd name="connsiteY44" fmla="*/ 699758 h 1686480"/>
              <a:gd name="connsiteX45" fmla="*/ 7231643 w 9288370"/>
              <a:gd name="connsiteY45" fmla="*/ 640778 h 1686480"/>
              <a:gd name="connsiteX46" fmla="*/ 7363123 w 9288370"/>
              <a:gd name="connsiteY46" fmla="*/ 593682 h 1686480"/>
              <a:gd name="connsiteX47" fmla="*/ 7588368 w 9288370"/>
              <a:gd name="connsiteY47" fmla="*/ 531129 h 1686480"/>
              <a:gd name="connsiteX48" fmla="*/ 7782741 w 9288370"/>
              <a:gd name="connsiteY48" fmla="*/ 455936 h 1686480"/>
              <a:gd name="connsiteX49" fmla="*/ 7952094 w 9288370"/>
              <a:gd name="connsiteY49" fmla="*/ 409302 h 1686480"/>
              <a:gd name="connsiteX50" fmla="*/ 8231938 w 9288370"/>
              <a:gd name="connsiteY50" fmla="*/ 259259 h 1686480"/>
              <a:gd name="connsiteX51" fmla="*/ 8428864 w 9288370"/>
              <a:gd name="connsiteY51" fmla="*/ 208471 h 1686480"/>
              <a:gd name="connsiteX52" fmla="*/ 8616510 w 9288370"/>
              <a:gd name="connsiteY52" fmla="*/ 161973 h 1686480"/>
              <a:gd name="connsiteX53" fmla="*/ 8826766 w 9288370"/>
              <a:gd name="connsiteY53" fmla="*/ 152111 h 1686480"/>
              <a:gd name="connsiteX54" fmla="*/ 8917647 w 9288370"/>
              <a:gd name="connsiteY54" fmla="*/ 112232 h 1686480"/>
              <a:gd name="connsiteX55" fmla="*/ 9182272 w 9288370"/>
              <a:gd name="connsiteY55" fmla="*/ 37171 h 1686480"/>
              <a:gd name="connsiteX56" fmla="*/ 9232990 w 9288370"/>
              <a:gd name="connsiteY56" fmla="*/ 24074 h 1686480"/>
              <a:gd name="connsiteX57" fmla="*/ 9288370 w 9288370"/>
              <a:gd name="connsiteY57" fmla="*/ 0 h 1686480"/>
              <a:gd name="connsiteX58" fmla="*/ 0 w 9288370"/>
              <a:gd name="connsiteY58" fmla="*/ 0 h 1686480"/>
              <a:gd name="connsiteX59" fmla="*/ 8158 w 9288370"/>
              <a:gd name="connsiteY59" fmla="*/ 1671666 h 1686480"/>
              <a:gd name="connsiteX0" fmla="*/ 8158 w 9288370"/>
              <a:gd name="connsiteY0" fmla="*/ 1657420 h 1674498"/>
              <a:gd name="connsiteX1" fmla="*/ 411216 w 9288370"/>
              <a:gd name="connsiteY1" fmla="*/ 1628370 h 1674498"/>
              <a:gd name="connsiteX2" fmla="*/ 766051 w 9288370"/>
              <a:gd name="connsiteY2" fmla="*/ 1569826 h 1674498"/>
              <a:gd name="connsiteX3" fmla="*/ 971617 w 9288370"/>
              <a:gd name="connsiteY3" fmla="*/ 1522494 h 1674498"/>
              <a:gd name="connsiteX4" fmla="*/ 1186668 w 9288370"/>
              <a:gd name="connsiteY4" fmla="*/ 1514737 h 1674498"/>
              <a:gd name="connsiteX5" fmla="*/ 1339078 w 9288370"/>
              <a:gd name="connsiteY5" fmla="*/ 1494730 h 1674498"/>
              <a:gd name="connsiteX6" fmla="*/ 1488946 w 9288370"/>
              <a:gd name="connsiteY6" fmla="*/ 1508375 h 1674498"/>
              <a:gd name="connsiteX7" fmla="*/ 1604999 w 9288370"/>
              <a:gd name="connsiteY7" fmla="*/ 1513599 h 1674498"/>
              <a:gd name="connsiteX8" fmla="*/ 1717911 w 9288370"/>
              <a:gd name="connsiteY8" fmla="*/ 1497764 h 1674498"/>
              <a:gd name="connsiteX9" fmla="*/ 1794234 w 9288370"/>
              <a:gd name="connsiteY9" fmla="*/ 1464331 h 1674498"/>
              <a:gd name="connsiteX10" fmla="*/ 2101780 w 9288370"/>
              <a:gd name="connsiteY10" fmla="*/ 1409907 h 1674498"/>
              <a:gd name="connsiteX11" fmla="*/ 2244830 w 9288370"/>
              <a:gd name="connsiteY11" fmla="*/ 1388540 h 1674498"/>
              <a:gd name="connsiteX12" fmla="*/ 2428648 w 9288370"/>
              <a:gd name="connsiteY12" fmla="*/ 1372736 h 1674498"/>
              <a:gd name="connsiteX13" fmla="*/ 2645882 w 9288370"/>
              <a:gd name="connsiteY13" fmla="*/ 1341971 h 1674498"/>
              <a:gd name="connsiteX14" fmla="*/ 2707413 w 9288370"/>
              <a:gd name="connsiteY14" fmla="*/ 1347156 h 1674498"/>
              <a:gd name="connsiteX15" fmla="*/ 2843134 w 9288370"/>
              <a:gd name="connsiteY15" fmla="*/ 1323561 h 1674498"/>
              <a:gd name="connsiteX16" fmla="*/ 2923804 w 9288370"/>
              <a:gd name="connsiteY16" fmla="*/ 1314224 h 1674498"/>
              <a:gd name="connsiteX17" fmla="*/ 2953618 w 9288370"/>
              <a:gd name="connsiteY17" fmla="*/ 1318186 h 1674498"/>
              <a:gd name="connsiteX18" fmla="*/ 2995816 w 9288370"/>
              <a:gd name="connsiteY18" fmla="*/ 1318670 h 1674498"/>
              <a:gd name="connsiteX19" fmla="*/ 3261550 w 9288370"/>
              <a:gd name="connsiteY19" fmla="*/ 1289117 h 1674498"/>
              <a:gd name="connsiteX20" fmla="*/ 3409554 w 9288370"/>
              <a:gd name="connsiteY20" fmla="*/ 1258110 h 1674498"/>
              <a:gd name="connsiteX21" fmla="*/ 3534382 w 9288370"/>
              <a:gd name="connsiteY21" fmla="*/ 1245916 h 1674498"/>
              <a:gd name="connsiteX22" fmla="*/ 3707853 w 9288370"/>
              <a:gd name="connsiteY22" fmla="*/ 1241722 h 1674498"/>
              <a:gd name="connsiteX23" fmla="*/ 3925616 w 9288370"/>
              <a:gd name="connsiteY23" fmla="*/ 1253751 h 1674498"/>
              <a:gd name="connsiteX24" fmla="*/ 3954387 w 9288370"/>
              <a:gd name="connsiteY24" fmla="*/ 1263789 h 1674498"/>
              <a:gd name="connsiteX25" fmla="*/ 3995849 w 9288370"/>
              <a:gd name="connsiteY25" fmla="*/ 1272939 h 1674498"/>
              <a:gd name="connsiteX26" fmla="*/ 4060534 w 9288370"/>
              <a:gd name="connsiteY26" fmla="*/ 1273326 h 1674498"/>
              <a:gd name="connsiteX27" fmla="*/ 4575478 w 9288370"/>
              <a:gd name="connsiteY27" fmla="*/ 1261726 h 1674498"/>
              <a:gd name="connsiteX28" fmla="*/ 4650026 w 9288370"/>
              <a:gd name="connsiteY28" fmla="*/ 1265798 h 1674498"/>
              <a:gd name="connsiteX29" fmla="*/ 4792008 w 9288370"/>
              <a:gd name="connsiteY29" fmla="*/ 1243899 h 1674498"/>
              <a:gd name="connsiteX30" fmla="*/ 4954126 w 9288370"/>
              <a:gd name="connsiteY30" fmla="*/ 1204617 h 1674498"/>
              <a:gd name="connsiteX31" fmla="*/ 5309678 w 9288370"/>
              <a:gd name="connsiteY31" fmla="*/ 1128278 h 1674498"/>
              <a:gd name="connsiteX32" fmla="*/ 5474724 w 9288370"/>
              <a:gd name="connsiteY32" fmla="*/ 1091167 h 1674498"/>
              <a:gd name="connsiteX33" fmla="*/ 5612132 w 9288370"/>
              <a:gd name="connsiteY33" fmla="*/ 1051509 h 1674498"/>
              <a:gd name="connsiteX34" fmla="*/ 5776618 w 9288370"/>
              <a:gd name="connsiteY34" fmla="*/ 1053037 h 1674498"/>
              <a:gd name="connsiteX35" fmla="*/ 5785786 w 9288370"/>
              <a:gd name="connsiteY35" fmla="*/ 1051213 h 1674498"/>
              <a:gd name="connsiteX36" fmla="*/ 5829381 w 9288370"/>
              <a:gd name="connsiteY36" fmla="*/ 1046878 h 1674498"/>
              <a:gd name="connsiteX37" fmla="*/ 5943596 w 9288370"/>
              <a:gd name="connsiteY37" fmla="*/ 1043237 h 1674498"/>
              <a:gd name="connsiteX38" fmla="*/ 5985730 w 9288370"/>
              <a:gd name="connsiteY38" fmla="*/ 1035396 h 1674498"/>
              <a:gd name="connsiteX39" fmla="*/ 6103109 w 9288370"/>
              <a:gd name="connsiteY39" fmla="*/ 1019019 h 1674498"/>
              <a:gd name="connsiteX40" fmla="*/ 6222406 w 9288370"/>
              <a:gd name="connsiteY40" fmla="*/ 985341 h 1674498"/>
              <a:gd name="connsiteX41" fmla="*/ 6598672 w 9288370"/>
              <a:gd name="connsiteY41" fmla="*/ 902062 h 1674498"/>
              <a:gd name="connsiteX42" fmla="*/ 6766149 w 9288370"/>
              <a:gd name="connsiteY42" fmla="*/ 846132 h 1674498"/>
              <a:gd name="connsiteX43" fmla="*/ 6886312 w 9288370"/>
              <a:gd name="connsiteY43" fmla="*/ 781877 h 1674498"/>
              <a:gd name="connsiteX44" fmla="*/ 7006457 w 9288370"/>
              <a:gd name="connsiteY44" fmla="*/ 699758 h 1674498"/>
              <a:gd name="connsiteX45" fmla="*/ 7231643 w 9288370"/>
              <a:gd name="connsiteY45" fmla="*/ 640778 h 1674498"/>
              <a:gd name="connsiteX46" fmla="*/ 7363123 w 9288370"/>
              <a:gd name="connsiteY46" fmla="*/ 593682 h 1674498"/>
              <a:gd name="connsiteX47" fmla="*/ 7588368 w 9288370"/>
              <a:gd name="connsiteY47" fmla="*/ 531129 h 1674498"/>
              <a:gd name="connsiteX48" fmla="*/ 7782741 w 9288370"/>
              <a:gd name="connsiteY48" fmla="*/ 455936 h 1674498"/>
              <a:gd name="connsiteX49" fmla="*/ 7952094 w 9288370"/>
              <a:gd name="connsiteY49" fmla="*/ 409302 h 1674498"/>
              <a:gd name="connsiteX50" fmla="*/ 8231938 w 9288370"/>
              <a:gd name="connsiteY50" fmla="*/ 259259 h 1674498"/>
              <a:gd name="connsiteX51" fmla="*/ 8428864 w 9288370"/>
              <a:gd name="connsiteY51" fmla="*/ 208471 h 1674498"/>
              <a:gd name="connsiteX52" fmla="*/ 8616510 w 9288370"/>
              <a:gd name="connsiteY52" fmla="*/ 161973 h 1674498"/>
              <a:gd name="connsiteX53" fmla="*/ 8826766 w 9288370"/>
              <a:gd name="connsiteY53" fmla="*/ 152111 h 1674498"/>
              <a:gd name="connsiteX54" fmla="*/ 8917647 w 9288370"/>
              <a:gd name="connsiteY54" fmla="*/ 112232 h 1674498"/>
              <a:gd name="connsiteX55" fmla="*/ 9182272 w 9288370"/>
              <a:gd name="connsiteY55" fmla="*/ 37171 h 1674498"/>
              <a:gd name="connsiteX56" fmla="*/ 9232990 w 9288370"/>
              <a:gd name="connsiteY56" fmla="*/ 24074 h 1674498"/>
              <a:gd name="connsiteX57" fmla="*/ 9288370 w 9288370"/>
              <a:gd name="connsiteY57" fmla="*/ 0 h 1674498"/>
              <a:gd name="connsiteX58" fmla="*/ 0 w 9288370"/>
              <a:gd name="connsiteY58" fmla="*/ 0 h 1674498"/>
              <a:gd name="connsiteX59" fmla="*/ 8158 w 9288370"/>
              <a:gd name="connsiteY59" fmla="*/ 1657420 h 1674498"/>
              <a:gd name="connsiteX0" fmla="*/ 8158 w 9288370"/>
              <a:gd name="connsiteY0" fmla="*/ 1657420 h 1657420"/>
              <a:gd name="connsiteX1" fmla="*/ 411216 w 9288370"/>
              <a:gd name="connsiteY1" fmla="*/ 1628370 h 1657420"/>
              <a:gd name="connsiteX2" fmla="*/ 766051 w 9288370"/>
              <a:gd name="connsiteY2" fmla="*/ 1569826 h 1657420"/>
              <a:gd name="connsiteX3" fmla="*/ 971617 w 9288370"/>
              <a:gd name="connsiteY3" fmla="*/ 1522494 h 1657420"/>
              <a:gd name="connsiteX4" fmla="*/ 1186668 w 9288370"/>
              <a:gd name="connsiteY4" fmla="*/ 1514737 h 1657420"/>
              <a:gd name="connsiteX5" fmla="*/ 1339078 w 9288370"/>
              <a:gd name="connsiteY5" fmla="*/ 1494730 h 1657420"/>
              <a:gd name="connsiteX6" fmla="*/ 1488946 w 9288370"/>
              <a:gd name="connsiteY6" fmla="*/ 1508375 h 1657420"/>
              <a:gd name="connsiteX7" fmla="*/ 1604999 w 9288370"/>
              <a:gd name="connsiteY7" fmla="*/ 1513599 h 1657420"/>
              <a:gd name="connsiteX8" fmla="*/ 1717911 w 9288370"/>
              <a:gd name="connsiteY8" fmla="*/ 1497764 h 1657420"/>
              <a:gd name="connsiteX9" fmla="*/ 1794234 w 9288370"/>
              <a:gd name="connsiteY9" fmla="*/ 1464331 h 1657420"/>
              <a:gd name="connsiteX10" fmla="*/ 2101780 w 9288370"/>
              <a:gd name="connsiteY10" fmla="*/ 1409907 h 1657420"/>
              <a:gd name="connsiteX11" fmla="*/ 2244830 w 9288370"/>
              <a:gd name="connsiteY11" fmla="*/ 1388540 h 1657420"/>
              <a:gd name="connsiteX12" fmla="*/ 2428648 w 9288370"/>
              <a:gd name="connsiteY12" fmla="*/ 1372736 h 1657420"/>
              <a:gd name="connsiteX13" fmla="*/ 2645882 w 9288370"/>
              <a:gd name="connsiteY13" fmla="*/ 1341971 h 1657420"/>
              <a:gd name="connsiteX14" fmla="*/ 2707413 w 9288370"/>
              <a:gd name="connsiteY14" fmla="*/ 1347156 h 1657420"/>
              <a:gd name="connsiteX15" fmla="*/ 2843134 w 9288370"/>
              <a:gd name="connsiteY15" fmla="*/ 1323561 h 1657420"/>
              <a:gd name="connsiteX16" fmla="*/ 2923804 w 9288370"/>
              <a:gd name="connsiteY16" fmla="*/ 1314224 h 1657420"/>
              <a:gd name="connsiteX17" fmla="*/ 2953618 w 9288370"/>
              <a:gd name="connsiteY17" fmla="*/ 1318186 h 1657420"/>
              <a:gd name="connsiteX18" fmla="*/ 2995816 w 9288370"/>
              <a:gd name="connsiteY18" fmla="*/ 1318670 h 1657420"/>
              <a:gd name="connsiteX19" fmla="*/ 3261550 w 9288370"/>
              <a:gd name="connsiteY19" fmla="*/ 1289117 h 1657420"/>
              <a:gd name="connsiteX20" fmla="*/ 3409554 w 9288370"/>
              <a:gd name="connsiteY20" fmla="*/ 1258110 h 1657420"/>
              <a:gd name="connsiteX21" fmla="*/ 3534382 w 9288370"/>
              <a:gd name="connsiteY21" fmla="*/ 1245916 h 1657420"/>
              <a:gd name="connsiteX22" fmla="*/ 3707853 w 9288370"/>
              <a:gd name="connsiteY22" fmla="*/ 1241722 h 1657420"/>
              <a:gd name="connsiteX23" fmla="*/ 3925616 w 9288370"/>
              <a:gd name="connsiteY23" fmla="*/ 1253751 h 1657420"/>
              <a:gd name="connsiteX24" fmla="*/ 3954387 w 9288370"/>
              <a:gd name="connsiteY24" fmla="*/ 1263789 h 1657420"/>
              <a:gd name="connsiteX25" fmla="*/ 3995849 w 9288370"/>
              <a:gd name="connsiteY25" fmla="*/ 1272939 h 1657420"/>
              <a:gd name="connsiteX26" fmla="*/ 4060534 w 9288370"/>
              <a:gd name="connsiteY26" fmla="*/ 1273326 h 1657420"/>
              <a:gd name="connsiteX27" fmla="*/ 4575478 w 9288370"/>
              <a:gd name="connsiteY27" fmla="*/ 1261726 h 1657420"/>
              <a:gd name="connsiteX28" fmla="*/ 4650026 w 9288370"/>
              <a:gd name="connsiteY28" fmla="*/ 1265798 h 1657420"/>
              <a:gd name="connsiteX29" fmla="*/ 4792008 w 9288370"/>
              <a:gd name="connsiteY29" fmla="*/ 1243899 h 1657420"/>
              <a:gd name="connsiteX30" fmla="*/ 4954126 w 9288370"/>
              <a:gd name="connsiteY30" fmla="*/ 1204617 h 1657420"/>
              <a:gd name="connsiteX31" fmla="*/ 5309678 w 9288370"/>
              <a:gd name="connsiteY31" fmla="*/ 1128278 h 1657420"/>
              <a:gd name="connsiteX32" fmla="*/ 5474724 w 9288370"/>
              <a:gd name="connsiteY32" fmla="*/ 1091167 h 1657420"/>
              <a:gd name="connsiteX33" fmla="*/ 5612132 w 9288370"/>
              <a:gd name="connsiteY33" fmla="*/ 1051509 h 1657420"/>
              <a:gd name="connsiteX34" fmla="*/ 5776618 w 9288370"/>
              <a:gd name="connsiteY34" fmla="*/ 1053037 h 1657420"/>
              <a:gd name="connsiteX35" fmla="*/ 5785786 w 9288370"/>
              <a:gd name="connsiteY35" fmla="*/ 1051213 h 1657420"/>
              <a:gd name="connsiteX36" fmla="*/ 5829381 w 9288370"/>
              <a:gd name="connsiteY36" fmla="*/ 1046878 h 1657420"/>
              <a:gd name="connsiteX37" fmla="*/ 5943596 w 9288370"/>
              <a:gd name="connsiteY37" fmla="*/ 1043237 h 1657420"/>
              <a:gd name="connsiteX38" fmla="*/ 5985730 w 9288370"/>
              <a:gd name="connsiteY38" fmla="*/ 1035396 h 1657420"/>
              <a:gd name="connsiteX39" fmla="*/ 6103109 w 9288370"/>
              <a:gd name="connsiteY39" fmla="*/ 1019019 h 1657420"/>
              <a:gd name="connsiteX40" fmla="*/ 6222406 w 9288370"/>
              <a:gd name="connsiteY40" fmla="*/ 985341 h 1657420"/>
              <a:gd name="connsiteX41" fmla="*/ 6598672 w 9288370"/>
              <a:gd name="connsiteY41" fmla="*/ 902062 h 1657420"/>
              <a:gd name="connsiteX42" fmla="*/ 6766149 w 9288370"/>
              <a:gd name="connsiteY42" fmla="*/ 846132 h 1657420"/>
              <a:gd name="connsiteX43" fmla="*/ 6886312 w 9288370"/>
              <a:gd name="connsiteY43" fmla="*/ 781877 h 1657420"/>
              <a:gd name="connsiteX44" fmla="*/ 7006457 w 9288370"/>
              <a:gd name="connsiteY44" fmla="*/ 699758 h 1657420"/>
              <a:gd name="connsiteX45" fmla="*/ 7231643 w 9288370"/>
              <a:gd name="connsiteY45" fmla="*/ 640778 h 1657420"/>
              <a:gd name="connsiteX46" fmla="*/ 7363123 w 9288370"/>
              <a:gd name="connsiteY46" fmla="*/ 593682 h 1657420"/>
              <a:gd name="connsiteX47" fmla="*/ 7588368 w 9288370"/>
              <a:gd name="connsiteY47" fmla="*/ 531129 h 1657420"/>
              <a:gd name="connsiteX48" fmla="*/ 7782741 w 9288370"/>
              <a:gd name="connsiteY48" fmla="*/ 455936 h 1657420"/>
              <a:gd name="connsiteX49" fmla="*/ 7952094 w 9288370"/>
              <a:gd name="connsiteY49" fmla="*/ 409302 h 1657420"/>
              <a:gd name="connsiteX50" fmla="*/ 8231938 w 9288370"/>
              <a:gd name="connsiteY50" fmla="*/ 259259 h 1657420"/>
              <a:gd name="connsiteX51" fmla="*/ 8428864 w 9288370"/>
              <a:gd name="connsiteY51" fmla="*/ 208471 h 1657420"/>
              <a:gd name="connsiteX52" fmla="*/ 8616510 w 9288370"/>
              <a:gd name="connsiteY52" fmla="*/ 161973 h 1657420"/>
              <a:gd name="connsiteX53" fmla="*/ 8826766 w 9288370"/>
              <a:gd name="connsiteY53" fmla="*/ 152111 h 1657420"/>
              <a:gd name="connsiteX54" fmla="*/ 8917647 w 9288370"/>
              <a:gd name="connsiteY54" fmla="*/ 112232 h 1657420"/>
              <a:gd name="connsiteX55" fmla="*/ 9182272 w 9288370"/>
              <a:gd name="connsiteY55" fmla="*/ 37171 h 1657420"/>
              <a:gd name="connsiteX56" fmla="*/ 9232990 w 9288370"/>
              <a:gd name="connsiteY56" fmla="*/ 24074 h 1657420"/>
              <a:gd name="connsiteX57" fmla="*/ 9288370 w 9288370"/>
              <a:gd name="connsiteY57" fmla="*/ 0 h 1657420"/>
              <a:gd name="connsiteX58" fmla="*/ 0 w 9288370"/>
              <a:gd name="connsiteY58" fmla="*/ 0 h 1657420"/>
              <a:gd name="connsiteX59" fmla="*/ 8158 w 9288370"/>
              <a:gd name="connsiteY59" fmla="*/ 1657420 h 1657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288370" h="1657420">
                <a:moveTo>
                  <a:pt x="8158" y="1657420"/>
                </a:moveTo>
                <a:cubicBezTo>
                  <a:pt x="61478" y="1649348"/>
                  <a:pt x="284901" y="1645343"/>
                  <a:pt x="411216" y="1628370"/>
                </a:cubicBezTo>
                <a:cubicBezTo>
                  <a:pt x="480417" y="1633188"/>
                  <a:pt x="558470" y="1603899"/>
                  <a:pt x="766051" y="1569826"/>
                </a:cubicBezTo>
                <a:cubicBezTo>
                  <a:pt x="812488" y="1564422"/>
                  <a:pt x="953443" y="1560007"/>
                  <a:pt x="971617" y="1522494"/>
                </a:cubicBezTo>
                <a:cubicBezTo>
                  <a:pt x="1020161" y="1501878"/>
                  <a:pt x="1097347" y="1533665"/>
                  <a:pt x="1186668" y="1514737"/>
                </a:cubicBezTo>
                <a:lnTo>
                  <a:pt x="1339078" y="1494730"/>
                </a:lnTo>
                <a:lnTo>
                  <a:pt x="1488946" y="1508375"/>
                </a:lnTo>
                <a:lnTo>
                  <a:pt x="1604999" y="1513599"/>
                </a:lnTo>
                <a:lnTo>
                  <a:pt x="1717911" y="1497764"/>
                </a:lnTo>
                <a:cubicBezTo>
                  <a:pt x="1743422" y="1488490"/>
                  <a:pt x="1730257" y="1478974"/>
                  <a:pt x="1794234" y="1464331"/>
                </a:cubicBezTo>
                <a:cubicBezTo>
                  <a:pt x="1842539" y="1428781"/>
                  <a:pt x="1920661" y="1445458"/>
                  <a:pt x="2101780" y="1409907"/>
                </a:cubicBezTo>
                <a:cubicBezTo>
                  <a:pt x="2138594" y="1385934"/>
                  <a:pt x="2193900" y="1407074"/>
                  <a:pt x="2244830" y="1388540"/>
                </a:cubicBezTo>
                <a:cubicBezTo>
                  <a:pt x="2310706" y="1379336"/>
                  <a:pt x="2366733" y="1379060"/>
                  <a:pt x="2428648" y="1372736"/>
                </a:cubicBezTo>
                <a:cubicBezTo>
                  <a:pt x="2495490" y="1364975"/>
                  <a:pt x="2599421" y="1346234"/>
                  <a:pt x="2645882" y="1341971"/>
                </a:cubicBezTo>
                <a:cubicBezTo>
                  <a:pt x="2670920" y="1340537"/>
                  <a:pt x="2669117" y="1348484"/>
                  <a:pt x="2707413" y="1347156"/>
                </a:cubicBezTo>
                <a:cubicBezTo>
                  <a:pt x="2743721" y="1324535"/>
                  <a:pt x="2798213" y="1353269"/>
                  <a:pt x="2843134" y="1323561"/>
                </a:cubicBezTo>
                <a:cubicBezTo>
                  <a:pt x="2859865" y="1315298"/>
                  <a:pt x="2912970" y="1306041"/>
                  <a:pt x="2923804" y="1314224"/>
                </a:cubicBezTo>
                <a:cubicBezTo>
                  <a:pt x="2935040" y="1314339"/>
                  <a:pt x="2947659" y="1308371"/>
                  <a:pt x="2953618" y="1318186"/>
                </a:cubicBezTo>
                <a:cubicBezTo>
                  <a:pt x="2963089" y="1329568"/>
                  <a:pt x="3000111" y="1302355"/>
                  <a:pt x="2995816" y="1318670"/>
                </a:cubicBezTo>
                <a:cubicBezTo>
                  <a:pt x="3062330" y="1309669"/>
                  <a:pt x="3152963" y="1319665"/>
                  <a:pt x="3261550" y="1289117"/>
                </a:cubicBezTo>
                <a:lnTo>
                  <a:pt x="3409554" y="1258110"/>
                </a:lnTo>
                <a:cubicBezTo>
                  <a:pt x="3478041" y="1234777"/>
                  <a:pt x="3465895" y="1252355"/>
                  <a:pt x="3534382" y="1245916"/>
                </a:cubicBezTo>
                <a:cubicBezTo>
                  <a:pt x="3568027" y="1248143"/>
                  <a:pt x="3669967" y="1235157"/>
                  <a:pt x="3707853" y="1241722"/>
                </a:cubicBezTo>
                <a:cubicBezTo>
                  <a:pt x="3753776" y="1247777"/>
                  <a:pt x="3884527" y="1250073"/>
                  <a:pt x="3925616" y="1253751"/>
                </a:cubicBezTo>
                <a:cubicBezTo>
                  <a:pt x="3936659" y="1256176"/>
                  <a:pt x="3949946" y="1252887"/>
                  <a:pt x="3954387" y="1263789"/>
                </a:cubicBezTo>
                <a:cubicBezTo>
                  <a:pt x="3962052" y="1276954"/>
                  <a:pt x="4002445" y="1257743"/>
                  <a:pt x="3995849" y="1272939"/>
                </a:cubicBezTo>
                <a:cubicBezTo>
                  <a:pt x="4024501" y="1259800"/>
                  <a:pt x="4037687" y="1266099"/>
                  <a:pt x="4060534" y="1273326"/>
                </a:cubicBezTo>
                <a:cubicBezTo>
                  <a:pt x="4222834" y="1244527"/>
                  <a:pt x="4406167" y="1272716"/>
                  <a:pt x="4575478" y="1261726"/>
                </a:cubicBezTo>
                <a:lnTo>
                  <a:pt x="4650026" y="1265798"/>
                </a:lnTo>
                <a:lnTo>
                  <a:pt x="4792008" y="1243899"/>
                </a:lnTo>
                <a:cubicBezTo>
                  <a:pt x="4864797" y="1217989"/>
                  <a:pt x="4892960" y="1244893"/>
                  <a:pt x="4954126" y="1204617"/>
                </a:cubicBezTo>
                <a:cubicBezTo>
                  <a:pt x="5072643" y="1179171"/>
                  <a:pt x="5136253" y="1145277"/>
                  <a:pt x="5309678" y="1128278"/>
                </a:cubicBezTo>
                <a:cubicBezTo>
                  <a:pt x="5365406" y="1122815"/>
                  <a:pt x="5419708" y="1103537"/>
                  <a:pt x="5474724" y="1091167"/>
                </a:cubicBezTo>
                <a:lnTo>
                  <a:pt x="5612132" y="1051509"/>
                </a:lnTo>
                <a:cubicBezTo>
                  <a:pt x="5662448" y="1045154"/>
                  <a:pt x="5747676" y="1053086"/>
                  <a:pt x="5776618" y="1053037"/>
                </a:cubicBezTo>
                <a:lnTo>
                  <a:pt x="5785786" y="1051213"/>
                </a:lnTo>
                <a:lnTo>
                  <a:pt x="5829381" y="1046878"/>
                </a:lnTo>
                <a:cubicBezTo>
                  <a:pt x="5855683" y="1045549"/>
                  <a:pt x="5917537" y="1045151"/>
                  <a:pt x="5943596" y="1043237"/>
                </a:cubicBezTo>
                <a:cubicBezTo>
                  <a:pt x="5955032" y="1029831"/>
                  <a:pt x="5969545" y="1030469"/>
                  <a:pt x="5985730" y="1035396"/>
                </a:cubicBezTo>
                <a:cubicBezTo>
                  <a:pt x="6020901" y="1022497"/>
                  <a:pt x="6059962" y="1025742"/>
                  <a:pt x="6103109" y="1019019"/>
                </a:cubicBezTo>
                <a:cubicBezTo>
                  <a:pt x="6142495" y="996126"/>
                  <a:pt x="6176341" y="992625"/>
                  <a:pt x="6222406" y="985341"/>
                </a:cubicBezTo>
                <a:cubicBezTo>
                  <a:pt x="6305000" y="965848"/>
                  <a:pt x="6389790" y="916113"/>
                  <a:pt x="6598672" y="902062"/>
                </a:cubicBezTo>
                <a:cubicBezTo>
                  <a:pt x="6696217" y="878308"/>
                  <a:pt x="6705019" y="864412"/>
                  <a:pt x="6766149" y="846132"/>
                </a:cubicBezTo>
                <a:cubicBezTo>
                  <a:pt x="6751303" y="824906"/>
                  <a:pt x="6844288" y="800250"/>
                  <a:pt x="6886312" y="781877"/>
                </a:cubicBezTo>
                <a:cubicBezTo>
                  <a:pt x="6904346" y="796722"/>
                  <a:pt x="6974811" y="693660"/>
                  <a:pt x="7006457" y="699758"/>
                </a:cubicBezTo>
                <a:cubicBezTo>
                  <a:pt x="7015878" y="688760"/>
                  <a:pt x="7169942" y="678731"/>
                  <a:pt x="7231643" y="640778"/>
                </a:cubicBezTo>
                <a:cubicBezTo>
                  <a:pt x="7291087" y="623099"/>
                  <a:pt x="7308597" y="611957"/>
                  <a:pt x="7363123" y="593682"/>
                </a:cubicBezTo>
                <a:cubicBezTo>
                  <a:pt x="7401879" y="595559"/>
                  <a:pt x="7546060" y="516035"/>
                  <a:pt x="7588368" y="531129"/>
                </a:cubicBezTo>
                <a:cubicBezTo>
                  <a:pt x="7589802" y="511039"/>
                  <a:pt x="7775022" y="480542"/>
                  <a:pt x="7782741" y="455936"/>
                </a:cubicBezTo>
                <a:cubicBezTo>
                  <a:pt x="7843362" y="435631"/>
                  <a:pt x="7898455" y="431261"/>
                  <a:pt x="7952094" y="409302"/>
                </a:cubicBezTo>
                <a:cubicBezTo>
                  <a:pt x="8005733" y="387343"/>
                  <a:pt x="8146910" y="289023"/>
                  <a:pt x="8231938" y="259259"/>
                </a:cubicBezTo>
                <a:cubicBezTo>
                  <a:pt x="8305929" y="256630"/>
                  <a:pt x="8363222" y="225400"/>
                  <a:pt x="8428864" y="208471"/>
                </a:cubicBezTo>
                <a:cubicBezTo>
                  <a:pt x="8491413" y="192972"/>
                  <a:pt x="8456819" y="173248"/>
                  <a:pt x="8616510" y="161973"/>
                </a:cubicBezTo>
                <a:cubicBezTo>
                  <a:pt x="8658196" y="158015"/>
                  <a:pt x="8776576" y="160401"/>
                  <a:pt x="8826766" y="152111"/>
                </a:cubicBezTo>
                <a:lnTo>
                  <a:pt x="8917647" y="112232"/>
                </a:lnTo>
                <a:cubicBezTo>
                  <a:pt x="8976899" y="93075"/>
                  <a:pt x="9069756" y="89380"/>
                  <a:pt x="9182272" y="37171"/>
                </a:cubicBezTo>
                <a:cubicBezTo>
                  <a:pt x="9197307" y="35724"/>
                  <a:pt x="9214647" y="30863"/>
                  <a:pt x="9232990" y="24074"/>
                </a:cubicBezTo>
                <a:lnTo>
                  <a:pt x="9288370" y="0"/>
                </a:lnTo>
                <a:lnTo>
                  <a:pt x="0" y="0"/>
                </a:lnTo>
                <a:cubicBezTo>
                  <a:pt x="2719" y="557222"/>
                  <a:pt x="5439" y="1100198"/>
                  <a:pt x="8158" y="1657420"/>
                </a:cubicBezTo>
                <a:close/>
              </a:path>
            </a:pathLst>
          </a:custGeom>
          <a:blipFill>
            <a:blip r:embed="rId2"/>
            <a:tile tx="0" ty="0" sx="70000" sy="70000" flip="none" algn="tl"/>
          </a:blipFill>
          <a:ln w="12700" cap="flat" cmpd="sng" algn="ctr">
            <a:noFill/>
            <a:prstDash val="solid"/>
            <a:miter lim="800000"/>
          </a:ln>
          <a:effectLst>
            <a:innerShdw blurRad="63500" dist="12700" dir="5400000">
              <a:prstClr val="black">
                <a:alpha val="56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CEA6D87-0F24-A8C0-DA29-17987A58F789}"/>
              </a:ext>
            </a:extLst>
          </p:cNvPr>
          <p:cNvSpPr>
            <a:spLocks noGrp="1"/>
          </p:cNvSpPr>
          <p:nvPr>
            <p:ph type="title"/>
          </p:nvPr>
        </p:nvSpPr>
        <p:spPr>
          <a:xfrm>
            <a:off x="685799" y="685800"/>
            <a:ext cx="4559301" cy="1811740"/>
          </a:xfrm>
        </p:spPr>
        <p:txBody>
          <a:bodyPr anchor="ctr">
            <a:normAutofit/>
          </a:bodyPr>
          <a:lstStyle/>
          <a:p>
            <a:pPr>
              <a:lnSpc>
                <a:spcPct val="110000"/>
              </a:lnSpc>
            </a:pPr>
            <a:r>
              <a:rPr lang="en-GB" sz="3400" b="1" dirty="0">
                <a:solidFill>
                  <a:srgbClr val="FFFFFF"/>
                </a:solidFill>
                <a:effectLst/>
                <a:highlight>
                  <a:srgbClr val="A21984"/>
                </a:highlight>
                <a:latin typeface="Arial" panose="020B0604020202020204" pitchFamily="34" charset="0"/>
                <a:ea typeface="Calibri" panose="020F0502020204030204" pitchFamily="34" charset="0"/>
                <a:cs typeface="Arial" panose="020B0604020202020204" pitchFamily="34" charset="0"/>
              </a:rPr>
              <a:t>Role and function of guest services</a:t>
            </a:r>
            <a:br>
              <a:rPr lang="en-GB" sz="3400" dirty="0">
                <a:solidFill>
                  <a:srgbClr val="FFFFFF"/>
                </a:solidFill>
                <a:effectLst/>
                <a:highlight>
                  <a:srgbClr val="A21984"/>
                </a:highlight>
                <a:latin typeface="Arial" panose="020B0604020202020204" pitchFamily="34" charset="0"/>
                <a:ea typeface="Calibri" panose="020F0502020204030204" pitchFamily="34" charset="0"/>
                <a:cs typeface="Arial" panose="020B0604020202020204" pitchFamily="34" charset="0"/>
              </a:rPr>
            </a:br>
            <a:endParaRPr lang="en-GB" sz="3400" dirty="0">
              <a:solidFill>
                <a:srgbClr val="FFFFFF"/>
              </a:solidFill>
              <a:highlight>
                <a:srgbClr val="A21984"/>
              </a:highligh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B2B9593-DC36-E7ED-8334-4D2E03C4A187}"/>
              </a:ext>
            </a:extLst>
          </p:cNvPr>
          <p:cNvSpPr>
            <a:spLocks noGrp="1"/>
          </p:cNvSpPr>
          <p:nvPr>
            <p:ph idx="1"/>
          </p:nvPr>
        </p:nvSpPr>
        <p:spPr>
          <a:xfrm>
            <a:off x="917393" y="2499126"/>
            <a:ext cx="4559301" cy="3722670"/>
          </a:xfrm>
        </p:spPr>
        <p:txBody>
          <a:bodyPr anchor="ctr">
            <a:normAutofit/>
          </a:bodyPr>
          <a:lstStyle/>
          <a:p>
            <a:r>
              <a:rPr lang="en-GB" sz="2000" dirty="0">
                <a:latin typeface="Arial" panose="020B0604020202020204" pitchFamily="34" charset="0"/>
                <a:cs typeface="Arial" panose="020B0604020202020204" pitchFamily="34" charset="0"/>
              </a:rPr>
              <a:t>Meet the MOXY CREW </a:t>
            </a:r>
          </a:p>
          <a:p>
            <a:r>
              <a:rPr lang="en-GB" sz="2000" dirty="0">
                <a:latin typeface="Arial" panose="020B0604020202020204" pitchFamily="34" charset="0"/>
                <a:cs typeface="Arial" panose="020B0604020202020204" pitchFamily="34" charset="0"/>
              </a:rPr>
              <a:t>Working together to encourage a collaborative atmosphere</a:t>
            </a:r>
          </a:p>
          <a:p>
            <a:r>
              <a:rPr lang="en-GB" sz="2000" dirty="0">
                <a:latin typeface="Arial" panose="020B0604020202020204" pitchFamily="34" charset="0"/>
                <a:cs typeface="Arial" panose="020B0604020202020204" pitchFamily="34" charset="0"/>
              </a:rPr>
              <a:t>Fun and involved in all the guest services</a:t>
            </a:r>
            <a:r>
              <a:rPr lang="en-GB" sz="2000" dirty="0">
                <a:effectLst/>
                <a:latin typeface="Arial" panose="020B0604020202020204" pitchFamily="34" charset="0"/>
                <a:ea typeface="Calibri" panose="020F0502020204030204" pitchFamily="34" charset="0"/>
                <a:cs typeface="Arial" panose="020B0604020202020204" pitchFamily="34" charset="0"/>
              </a:rPr>
              <a:t>(Worldwide Hospitality Awards 2021)</a:t>
            </a:r>
          </a:p>
          <a:p>
            <a:pPr marL="0" indent="0">
              <a:buNone/>
            </a:pPr>
            <a:r>
              <a:rPr lang="en-GB" sz="2000" dirty="0">
                <a:latin typeface="Arial" panose="020B0604020202020204" pitchFamily="34" charset="0"/>
                <a:cs typeface="Arial" panose="020B0604020202020204" pitchFamily="34" charset="0"/>
              </a:rPr>
              <a:t> </a:t>
            </a:r>
          </a:p>
          <a:p>
            <a:endParaRPr lang="en-GB" dirty="0"/>
          </a:p>
        </p:txBody>
      </p:sp>
      <p:pic>
        <p:nvPicPr>
          <p:cNvPr id="7" name="Picture 6">
            <a:extLst>
              <a:ext uri="{FF2B5EF4-FFF2-40B4-BE49-F238E27FC236}">
                <a16:creationId xmlns:a16="http://schemas.microsoft.com/office/drawing/2014/main" id="{4694F406-90C7-80A2-976E-9EE93597A83C}"/>
              </a:ext>
            </a:extLst>
          </p:cNvPr>
          <p:cNvPicPr>
            <a:picLocks noChangeAspect="1"/>
          </p:cNvPicPr>
          <p:nvPr/>
        </p:nvPicPr>
        <p:blipFill>
          <a:blip r:embed="rId3"/>
          <a:stretch>
            <a:fillRect/>
          </a:stretch>
        </p:blipFill>
        <p:spPr>
          <a:xfrm>
            <a:off x="6455409" y="706271"/>
            <a:ext cx="4526281" cy="5486401"/>
          </a:xfrm>
          <a:prstGeom prst="rect">
            <a:avLst/>
          </a:prstGeom>
        </p:spPr>
      </p:pic>
      <p:sp>
        <p:nvSpPr>
          <p:cNvPr id="8" name="TextBox 7">
            <a:extLst>
              <a:ext uri="{FF2B5EF4-FFF2-40B4-BE49-F238E27FC236}">
                <a16:creationId xmlns:a16="http://schemas.microsoft.com/office/drawing/2014/main" id="{2483855C-D0D4-9416-D858-FCCBD474F848}"/>
              </a:ext>
            </a:extLst>
          </p:cNvPr>
          <p:cNvSpPr txBox="1"/>
          <p:nvPr/>
        </p:nvSpPr>
        <p:spPr>
          <a:xfrm>
            <a:off x="7851048" y="6340670"/>
            <a:ext cx="2491274" cy="369332"/>
          </a:xfrm>
          <a:prstGeom prst="rect">
            <a:avLst/>
          </a:prstGeom>
          <a:noFill/>
        </p:spPr>
        <p:txBody>
          <a:bodyPr wrap="square" rtlCol="0">
            <a:spAutoFit/>
          </a:bodyPr>
          <a:lstStyle/>
          <a:p>
            <a:r>
              <a:rPr lang="en-GB" dirty="0">
                <a:solidFill>
                  <a:srgbClr val="D80093"/>
                </a:solidFill>
              </a:rPr>
              <a:t>Awards (2021)</a:t>
            </a:r>
          </a:p>
        </p:txBody>
      </p:sp>
    </p:spTree>
    <p:extLst>
      <p:ext uri="{BB962C8B-B14F-4D97-AF65-F5344CB8AC3E}">
        <p14:creationId xmlns:p14="http://schemas.microsoft.com/office/powerpoint/2010/main" val="9307162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6AD51EB-971C-4722-9A98-42EB5ABCA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B1A4CF-C8E9-C1BE-1395-E0A3C25C49CF}"/>
              </a:ext>
            </a:extLst>
          </p:cNvPr>
          <p:cNvSpPr>
            <a:spLocks noGrp="1"/>
          </p:cNvSpPr>
          <p:nvPr>
            <p:ph type="title"/>
          </p:nvPr>
        </p:nvSpPr>
        <p:spPr>
          <a:xfrm>
            <a:off x="640703" y="432828"/>
            <a:ext cx="9305730" cy="2168857"/>
          </a:xfrm>
        </p:spPr>
        <p:txBody>
          <a:bodyPr anchor="ctr">
            <a:normAutofit/>
          </a:bodyPr>
          <a:lstStyle/>
          <a:p>
            <a:pPr>
              <a:lnSpc>
                <a:spcPct val="110000"/>
              </a:lnSpc>
            </a:pPr>
            <a:r>
              <a:rPr lang="en-GB" sz="3100" dirty="0">
                <a:solidFill>
                  <a:srgbClr val="FFFFFF"/>
                </a:solidFill>
                <a:highlight>
                  <a:srgbClr val="A21984"/>
                </a:highlight>
              </a:rPr>
              <a:t>Importance of hospitality and how hotels meet/exceed guest expectations</a:t>
            </a:r>
          </a:p>
        </p:txBody>
      </p:sp>
      <p:sp>
        <p:nvSpPr>
          <p:cNvPr id="3" name="Content Placeholder 2">
            <a:extLst>
              <a:ext uri="{FF2B5EF4-FFF2-40B4-BE49-F238E27FC236}">
                <a16:creationId xmlns:a16="http://schemas.microsoft.com/office/drawing/2014/main" id="{6BAB5C09-9121-CCF3-6FED-094F658400AD}"/>
              </a:ext>
            </a:extLst>
          </p:cNvPr>
          <p:cNvSpPr>
            <a:spLocks noGrp="1"/>
          </p:cNvSpPr>
          <p:nvPr>
            <p:ph idx="1"/>
          </p:nvPr>
        </p:nvSpPr>
        <p:spPr>
          <a:xfrm>
            <a:off x="1818636" y="1980922"/>
            <a:ext cx="4610101" cy="2393951"/>
          </a:xfrm>
        </p:spPr>
        <p:txBody>
          <a:bodyPr anchor="ctr">
            <a:normAutofit/>
          </a:bodyPr>
          <a:lstStyle/>
          <a:p>
            <a:r>
              <a:rPr lang="en-GB" sz="2000" dirty="0">
                <a:solidFill>
                  <a:srgbClr val="FFFFFF"/>
                </a:solidFill>
                <a:latin typeface="Arial" panose="020B0604020202020204" pitchFamily="34" charset="0"/>
                <a:cs typeface="Arial" panose="020B0604020202020204" pitchFamily="34" charset="0"/>
              </a:rPr>
              <a:t>Marriott Bonvoy membership</a:t>
            </a:r>
          </a:p>
          <a:p>
            <a:r>
              <a:rPr lang="en-GB" sz="2000" dirty="0">
                <a:solidFill>
                  <a:srgbClr val="FFFFFF"/>
                </a:solidFill>
                <a:latin typeface="Arial" panose="020B0604020202020204" pitchFamily="34" charset="0"/>
                <a:cs typeface="Arial" panose="020B0604020202020204" pitchFamily="34" charset="0"/>
              </a:rPr>
              <a:t>“Moxy Universe, Play Beyond” (Bethesda,2022).</a:t>
            </a:r>
          </a:p>
        </p:txBody>
      </p:sp>
      <p:pic>
        <p:nvPicPr>
          <p:cNvPr id="5" name="Picture 4">
            <a:extLst>
              <a:ext uri="{FF2B5EF4-FFF2-40B4-BE49-F238E27FC236}">
                <a16:creationId xmlns:a16="http://schemas.microsoft.com/office/drawing/2014/main" id="{C5CE740E-E02E-1BCE-00AF-4B256C929CDD}"/>
              </a:ext>
            </a:extLst>
          </p:cNvPr>
          <p:cNvPicPr>
            <a:picLocks noChangeAspect="1"/>
          </p:cNvPicPr>
          <p:nvPr/>
        </p:nvPicPr>
        <p:blipFill>
          <a:blip r:embed="rId2"/>
          <a:stretch>
            <a:fillRect/>
          </a:stretch>
        </p:blipFill>
        <p:spPr>
          <a:xfrm>
            <a:off x="8447108" y="329413"/>
            <a:ext cx="3429000" cy="3429000"/>
          </a:xfrm>
          <a:prstGeom prst="rect">
            <a:avLst/>
          </a:prstGeom>
        </p:spPr>
      </p:pic>
      <p:pic>
        <p:nvPicPr>
          <p:cNvPr id="6" name="Picture 5">
            <a:extLst>
              <a:ext uri="{FF2B5EF4-FFF2-40B4-BE49-F238E27FC236}">
                <a16:creationId xmlns:a16="http://schemas.microsoft.com/office/drawing/2014/main" id="{7D751FDD-665E-8FE3-915B-4B046A5120EA}"/>
              </a:ext>
            </a:extLst>
          </p:cNvPr>
          <p:cNvPicPr>
            <a:picLocks noChangeAspect="1"/>
          </p:cNvPicPr>
          <p:nvPr/>
        </p:nvPicPr>
        <p:blipFill>
          <a:blip r:embed="rId3"/>
          <a:stretch>
            <a:fillRect/>
          </a:stretch>
        </p:blipFill>
        <p:spPr>
          <a:xfrm>
            <a:off x="6056013" y="3876342"/>
            <a:ext cx="5137110" cy="2863729"/>
          </a:xfrm>
          <a:prstGeom prst="rect">
            <a:avLst/>
          </a:prstGeom>
        </p:spPr>
      </p:pic>
      <p:pic>
        <p:nvPicPr>
          <p:cNvPr id="7" name="Picture 6">
            <a:extLst>
              <a:ext uri="{FF2B5EF4-FFF2-40B4-BE49-F238E27FC236}">
                <a16:creationId xmlns:a16="http://schemas.microsoft.com/office/drawing/2014/main" id="{12EB9E6D-1DE5-5EFD-EF9D-F73B4F495400}"/>
              </a:ext>
            </a:extLst>
          </p:cNvPr>
          <p:cNvPicPr>
            <a:picLocks noChangeAspect="1"/>
          </p:cNvPicPr>
          <p:nvPr/>
        </p:nvPicPr>
        <p:blipFill>
          <a:blip r:embed="rId4"/>
          <a:stretch>
            <a:fillRect/>
          </a:stretch>
        </p:blipFill>
        <p:spPr>
          <a:xfrm>
            <a:off x="851257" y="4149779"/>
            <a:ext cx="4511320" cy="2477756"/>
          </a:xfrm>
          <a:prstGeom prst="rect">
            <a:avLst/>
          </a:prstGeom>
        </p:spPr>
      </p:pic>
      <p:sp>
        <p:nvSpPr>
          <p:cNvPr id="8" name="TextBox 7">
            <a:extLst>
              <a:ext uri="{FF2B5EF4-FFF2-40B4-BE49-F238E27FC236}">
                <a16:creationId xmlns:a16="http://schemas.microsoft.com/office/drawing/2014/main" id="{4589C16B-B1DB-AE5A-079E-640A029164C3}"/>
              </a:ext>
            </a:extLst>
          </p:cNvPr>
          <p:cNvSpPr txBox="1"/>
          <p:nvPr/>
        </p:nvSpPr>
        <p:spPr>
          <a:xfrm>
            <a:off x="6123795" y="3568565"/>
            <a:ext cx="2500773" cy="307777"/>
          </a:xfrm>
          <a:prstGeom prst="rect">
            <a:avLst/>
          </a:prstGeom>
          <a:noFill/>
        </p:spPr>
        <p:txBody>
          <a:bodyPr wrap="square" rtlCol="0">
            <a:spAutoFit/>
          </a:bodyPr>
          <a:lstStyle/>
          <a:p>
            <a:r>
              <a:rPr lang="en-GB" sz="1400" dirty="0">
                <a:solidFill>
                  <a:srgbClr val="D80093"/>
                </a:solidFill>
              </a:rPr>
              <a:t>Moxy Hong Kong (2022)</a:t>
            </a:r>
          </a:p>
        </p:txBody>
      </p:sp>
    </p:spTree>
    <p:extLst>
      <p:ext uri="{BB962C8B-B14F-4D97-AF65-F5344CB8AC3E}">
        <p14:creationId xmlns:p14="http://schemas.microsoft.com/office/powerpoint/2010/main" val="13141597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751D80-ADA6-0243-C04B-AB5FAF488256}"/>
              </a:ext>
            </a:extLst>
          </p:cNvPr>
          <p:cNvSpPr>
            <a:spLocks noGrp="1"/>
          </p:cNvSpPr>
          <p:nvPr>
            <p:ph type="title"/>
          </p:nvPr>
        </p:nvSpPr>
        <p:spPr>
          <a:xfrm>
            <a:off x="653143" y="342900"/>
            <a:ext cx="9493249" cy="982047"/>
          </a:xfrm>
        </p:spPr>
        <p:txBody>
          <a:bodyPr/>
          <a:lstStyle/>
          <a:p>
            <a:r>
              <a:rPr lang="en-GB" b="1" dirty="0">
                <a:solidFill>
                  <a:srgbClr val="FFFFFF"/>
                </a:solidFill>
                <a:highlight>
                  <a:srgbClr val="A21984"/>
                </a:highlight>
                <a:latin typeface="Arial" panose="020B0604020202020204" pitchFamily="34" charset="0"/>
                <a:cs typeface="Arial" panose="020B0604020202020204" pitchFamily="34" charset="0"/>
              </a:rPr>
              <a:t>Conclusion </a:t>
            </a:r>
          </a:p>
        </p:txBody>
      </p:sp>
      <p:sp>
        <p:nvSpPr>
          <p:cNvPr id="3" name="Content Placeholder 2">
            <a:extLst>
              <a:ext uri="{FF2B5EF4-FFF2-40B4-BE49-F238E27FC236}">
                <a16:creationId xmlns:a16="http://schemas.microsoft.com/office/drawing/2014/main" id="{3D7CA5B7-68F6-12EF-B3AA-978FF09F6CB7}"/>
              </a:ext>
            </a:extLst>
          </p:cNvPr>
          <p:cNvSpPr>
            <a:spLocks noGrp="1"/>
          </p:cNvSpPr>
          <p:nvPr>
            <p:ph idx="1"/>
          </p:nvPr>
        </p:nvSpPr>
        <p:spPr/>
        <p:txBody>
          <a:bodyPr/>
          <a:lstStyle/>
          <a:p>
            <a:r>
              <a:rPr lang="en-GB" sz="2000" dirty="0">
                <a:solidFill>
                  <a:srgbClr val="D80093"/>
                </a:solidFill>
                <a:latin typeface="Arial" panose="020B0604020202020204" pitchFamily="34" charset="0"/>
                <a:cs typeface="Arial" panose="020B0604020202020204" pitchFamily="34" charset="0"/>
              </a:rPr>
              <a:t>This presentation has the role to show the origin of the Moxy Hotel by Marriott International, starting with an overview of its origins, and progress made over the last 9 years since its first opening. Moving into finding who are their main consumers and targeted people. We also discussed the importance of the guest services and facilities that help to keep customers happy and make them come again and how important it is for the hotel to always be innovative and open-minded in the fast era we live in.</a:t>
            </a:r>
          </a:p>
          <a:p>
            <a:endParaRPr lang="en-GB" sz="2000" dirty="0">
              <a:solidFill>
                <a:srgbClr val="D80093"/>
              </a:solidFill>
              <a:latin typeface="Arial" panose="020B0604020202020204" pitchFamily="34" charset="0"/>
              <a:cs typeface="Arial" panose="020B0604020202020204" pitchFamily="34" charset="0"/>
            </a:endParaRPr>
          </a:p>
          <a:p>
            <a:endParaRPr lang="en-GB" dirty="0"/>
          </a:p>
          <a:p>
            <a:endParaRPr lang="en-GB" dirty="0"/>
          </a:p>
          <a:p>
            <a:endParaRPr lang="en-GB" dirty="0"/>
          </a:p>
        </p:txBody>
      </p:sp>
      <p:sp>
        <p:nvSpPr>
          <p:cNvPr id="4" name="Rectangle 3">
            <a:extLst>
              <a:ext uri="{FF2B5EF4-FFF2-40B4-BE49-F238E27FC236}">
                <a16:creationId xmlns:a16="http://schemas.microsoft.com/office/drawing/2014/main" id="{9592ACAF-6573-BE7B-5158-FA90740F7D08}"/>
              </a:ext>
            </a:extLst>
          </p:cNvPr>
          <p:cNvSpPr/>
          <p:nvPr/>
        </p:nvSpPr>
        <p:spPr>
          <a:xfrm>
            <a:off x="653143" y="2080727"/>
            <a:ext cx="10534261" cy="3452326"/>
          </a:xfrm>
          <a:prstGeom prst="rect">
            <a:avLst/>
          </a:prstGeom>
          <a:noFill/>
          <a:ln>
            <a:solidFill>
              <a:srgbClr val="B30A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46446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C684D-B33F-C8B3-F045-61E5223FF77C}"/>
              </a:ext>
            </a:extLst>
          </p:cNvPr>
          <p:cNvSpPr>
            <a:spLocks noGrp="1"/>
          </p:cNvSpPr>
          <p:nvPr>
            <p:ph type="title"/>
          </p:nvPr>
        </p:nvSpPr>
        <p:spPr>
          <a:xfrm>
            <a:off x="2954694" y="365125"/>
            <a:ext cx="9493249" cy="1577975"/>
          </a:xfrm>
        </p:spPr>
        <p:txBody>
          <a:bodyPr/>
          <a:lstStyle/>
          <a:p>
            <a:r>
              <a:rPr lang="en-GB" dirty="0">
                <a:solidFill>
                  <a:srgbClr val="FFFFFF"/>
                </a:solidFill>
                <a:highlight>
                  <a:srgbClr val="A21984"/>
                </a:highlight>
              </a:rPr>
              <a:t>Reference list </a:t>
            </a:r>
            <a:br>
              <a:rPr lang="en-GB" dirty="0">
                <a:solidFill>
                  <a:srgbClr val="FFFFFF"/>
                </a:solidFill>
                <a:highlight>
                  <a:srgbClr val="A21984"/>
                </a:highlight>
              </a:rPr>
            </a:br>
            <a:endParaRPr lang="en-GB" dirty="0">
              <a:solidFill>
                <a:srgbClr val="FFFFFF"/>
              </a:solidFill>
              <a:highlight>
                <a:srgbClr val="A21984"/>
              </a:highlight>
            </a:endParaRPr>
          </a:p>
        </p:txBody>
      </p:sp>
      <p:sp>
        <p:nvSpPr>
          <p:cNvPr id="3" name="Content Placeholder 2">
            <a:extLst>
              <a:ext uri="{FF2B5EF4-FFF2-40B4-BE49-F238E27FC236}">
                <a16:creationId xmlns:a16="http://schemas.microsoft.com/office/drawing/2014/main" id="{67154991-B1E2-F9EB-6377-332C34ADF042}"/>
              </a:ext>
            </a:extLst>
          </p:cNvPr>
          <p:cNvSpPr>
            <a:spLocks noGrp="1"/>
          </p:cNvSpPr>
          <p:nvPr>
            <p:ph idx="1"/>
          </p:nvPr>
        </p:nvSpPr>
        <p:spPr>
          <a:xfrm>
            <a:off x="631371" y="1418252"/>
            <a:ext cx="9493250" cy="4887686"/>
          </a:xfrm>
        </p:spPr>
        <p:txBody>
          <a:bodyPr>
            <a:noAutofit/>
          </a:bodyPr>
          <a:lstStyle/>
          <a:p>
            <a:pPr marL="0" indent="0">
              <a:buNone/>
            </a:pPr>
            <a:r>
              <a:rPr lang="en-GB" sz="1400" b="1" dirty="0">
                <a:latin typeface="Arial" panose="020B0604020202020204" pitchFamily="34" charset="0"/>
                <a:cs typeface="Arial" panose="020B0604020202020204" pitchFamily="34" charset="0"/>
              </a:rPr>
              <a:t>1. Chance1880 (17 Mar 2015) Moxy, Urban Dictionary. Available at: </a:t>
            </a:r>
            <a:r>
              <a:rPr lang="en-GB" sz="1400" b="1" dirty="0">
                <a:latin typeface="Arial" panose="020B0604020202020204" pitchFamily="34" charset="0"/>
                <a:cs typeface="Arial" panose="020B0604020202020204" pitchFamily="34" charset="0"/>
                <a:hlinkClick r:id="rId2"/>
              </a:rPr>
              <a:t>https://www.urbandictionary.com/define.php?term=moxy</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2. Craig Sisk (21 Mar 2002) Moxy, Urban Dictionary. Available at: </a:t>
            </a:r>
            <a:r>
              <a:rPr lang="en-GB" sz="1400" b="1" dirty="0">
                <a:latin typeface="Arial" panose="020B0604020202020204" pitchFamily="34" charset="0"/>
                <a:cs typeface="Arial" panose="020B0604020202020204" pitchFamily="34" charset="0"/>
                <a:hlinkClick r:id="rId2"/>
              </a:rPr>
              <a:t>https://www.urbandictionary.com/define.php?term=moxy</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3. Cristina Miceli (9 Feb 2022) Everything You Need To Know About Moxy Hotels: Are They Worth It? Available at: </a:t>
            </a:r>
            <a:r>
              <a:rPr lang="en-GB" sz="1400" b="1" dirty="0">
                <a:latin typeface="Arial" panose="020B0604020202020204" pitchFamily="34" charset="0"/>
                <a:cs typeface="Arial" panose="020B0604020202020204" pitchFamily="34" charset="0"/>
                <a:hlinkClick r:id="rId3"/>
              </a:rPr>
              <a:t>https://www.pilotplans.com/blog/moxy-hotels-review</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4. </a:t>
            </a:r>
            <a:r>
              <a:rPr lang="en-GB" sz="1400" b="1" dirty="0" err="1">
                <a:latin typeface="Arial" panose="020B0604020202020204" pitchFamily="34" charset="0"/>
                <a:cs typeface="Arial" panose="020B0604020202020204" pitchFamily="34" charset="0"/>
              </a:rPr>
              <a:t>Globetrender</a:t>
            </a:r>
            <a:r>
              <a:rPr lang="en-GB" sz="1400" b="1" dirty="0">
                <a:latin typeface="Arial" panose="020B0604020202020204" pitchFamily="34" charset="0"/>
                <a:cs typeface="Arial" panose="020B0604020202020204" pitchFamily="34" charset="0"/>
              </a:rPr>
              <a:t> (9 Feb 2018) WHY MOXY HOTELS TARGET GUESTS WHO ARE ‘FUN HUNTERS’. Available at: </a:t>
            </a:r>
            <a:r>
              <a:rPr lang="en-GB" sz="1400" b="1" dirty="0">
                <a:latin typeface="Arial" panose="020B0604020202020204" pitchFamily="34" charset="0"/>
                <a:cs typeface="Arial" panose="020B0604020202020204" pitchFamily="34" charset="0"/>
                <a:hlinkClick r:id="rId4"/>
              </a:rPr>
              <a:t>https://globetrender.com/2018/02/09/moxy-hotels-fun-hunters/</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5. Hospitalitynet (2023) Moxy. Available at: </a:t>
            </a:r>
            <a:r>
              <a:rPr lang="en-GB" sz="1400" b="1" dirty="0">
                <a:latin typeface="Arial" panose="020B0604020202020204" pitchFamily="34" charset="0"/>
                <a:cs typeface="Arial" panose="020B0604020202020204" pitchFamily="34" charset="0"/>
                <a:hlinkClick r:id="rId5"/>
              </a:rPr>
              <a:t>https://www.hospitalitynet.org/brand/23000273/moxy.html</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6. Jenny Peters (6 Feb 2020) 4 Things you should know about Moxy Marriott’s new hotel brand. Available at: </a:t>
            </a:r>
            <a:r>
              <a:rPr lang="en-GB" sz="1400" b="1" dirty="0">
                <a:latin typeface="Arial" panose="020B0604020202020204" pitchFamily="34" charset="0"/>
                <a:cs typeface="Arial" panose="020B0604020202020204" pitchFamily="34" charset="0"/>
                <a:hlinkClick r:id="rId6"/>
              </a:rPr>
              <a:t>https://www.shermanstravel.com/advice/5-things-you-should-know-about-moxy-hotels</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7. Mark Caswell (5 Mar 2013) Marriott unveils Moxy Hotel Brand. Business Traveller. Available at: </a:t>
            </a:r>
            <a:r>
              <a:rPr lang="en-GB" sz="1400" b="1" dirty="0">
                <a:latin typeface="Arial" panose="020B0604020202020204" pitchFamily="34" charset="0"/>
                <a:cs typeface="Arial" panose="020B0604020202020204" pitchFamily="34" charset="0"/>
                <a:hlinkClick r:id="rId7"/>
              </a:rPr>
              <a:t>https://www.businesstraveller.com/news/2013/03/05/marriott-unveils-moxy-hotel-brand/</a:t>
            </a:r>
            <a:r>
              <a:rPr lang="en-GB" sz="1400" b="1" dirty="0">
                <a:latin typeface="Arial" panose="020B0604020202020204" pitchFamily="34" charset="0"/>
                <a:cs typeface="Arial" panose="020B0604020202020204" pitchFamily="34" charset="0"/>
              </a:rPr>
              <a:t>  (Accessed on 28.01.2023)</a:t>
            </a:r>
          </a:p>
          <a:p>
            <a:pPr marL="0" indent="0">
              <a:buNone/>
            </a:pPr>
            <a:r>
              <a:rPr lang="en-GB" sz="1400" dirty="0">
                <a:latin typeface="Arial" panose="020B0604020202020204" pitchFamily="34" charset="0"/>
                <a:cs typeface="Arial" panose="020B0604020202020204" pitchFamily="34" charset="0"/>
              </a:rPr>
              <a:t>	</a:t>
            </a:r>
          </a:p>
        </p:txBody>
      </p:sp>
      <p:sp>
        <p:nvSpPr>
          <p:cNvPr id="4" name="Rectangle 3">
            <a:extLst>
              <a:ext uri="{FF2B5EF4-FFF2-40B4-BE49-F238E27FC236}">
                <a16:creationId xmlns:a16="http://schemas.microsoft.com/office/drawing/2014/main" id="{9DFAEB74-817F-B902-5FA5-149DEB7B9181}"/>
              </a:ext>
            </a:extLst>
          </p:cNvPr>
          <p:cNvSpPr/>
          <p:nvPr/>
        </p:nvSpPr>
        <p:spPr>
          <a:xfrm>
            <a:off x="373224" y="1259633"/>
            <a:ext cx="9918441" cy="5233242"/>
          </a:xfrm>
          <a:prstGeom prst="rect">
            <a:avLst/>
          </a:prstGeom>
          <a:noFill/>
          <a:ln>
            <a:solidFill>
              <a:srgbClr val="B30A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879806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583336-284C-3FF1-DEB6-9BF11C9FE816}"/>
              </a:ext>
            </a:extLst>
          </p:cNvPr>
          <p:cNvSpPr>
            <a:spLocks noGrp="1"/>
          </p:cNvSpPr>
          <p:nvPr>
            <p:ph idx="1"/>
          </p:nvPr>
        </p:nvSpPr>
        <p:spPr>
          <a:xfrm>
            <a:off x="1116563" y="569166"/>
            <a:ext cx="9493250" cy="5980923"/>
          </a:xfrm>
        </p:spPr>
        <p:txBody>
          <a:bodyPr>
            <a:noAutofit/>
          </a:bodyPr>
          <a:lstStyle/>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b="1" dirty="0">
                <a:latin typeface="Arial" panose="020B0604020202020204" pitchFamily="34" charset="0"/>
                <a:cs typeface="Arial" panose="020B0604020202020204" pitchFamily="34" charset="0"/>
              </a:rPr>
              <a:t>8. Marriott Hotels Locations (2023) Available at: </a:t>
            </a:r>
            <a:r>
              <a:rPr lang="en-GB" sz="1400" b="1" dirty="0">
                <a:latin typeface="Arial" panose="020B0604020202020204" pitchFamily="34" charset="0"/>
                <a:cs typeface="Arial" panose="020B0604020202020204" pitchFamily="34" charset="0"/>
                <a:hlinkClick r:id="rId2"/>
              </a:rPr>
              <a:t>https://moxy-hotels.marriott.com/our-locations/</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9. Mitchell Hochberg (19 Jun 2019) Brand Identity: Moxy, written by Matt Dougherty. Available at: </a:t>
            </a:r>
            <a:r>
              <a:rPr lang="en-GB" sz="1400" b="1" dirty="0">
                <a:latin typeface="Arial" panose="020B0604020202020204" pitchFamily="34" charset="0"/>
                <a:cs typeface="Arial" panose="020B0604020202020204" pitchFamily="34" charset="0"/>
                <a:hlinkClick r:id="rId3"/>
              </a:rPr>
              <a:t>https://hospitalitydesign.com/projects/hotels-resorts/brand-identity-moxy/</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10. MD Bethesda (12 July 2022) Let’s Play! Augmented Reality Takes Off at Moxy Hotels with the “Moxy Universe, Play Beyond” Asia Pacific Campaign. Available at: </a:t>
            </a:r>
            <a:r>
              <a:rPr lang="en-GB" sz="1400" b="1" dirty="0">
                <a:latin typeface="Arial" panose="020B0604020202020204" pitchFamily="34" charset="0"/>
                <a:cs typeface="Arial" panose="020B0604020202020204" pitchFamily="34" charset="0"/>
                <a:hlinkClick r:id="rId4"/>
              </a:rPr>
              <a:t>https://news.marriott.com/news/2022/07/12/lets-play-augmented-reality-takes-off-at-moxy-hotels-with-the-moxy-universe-play-beyond-asia-pacific-campaign</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11. Rhys Jones (2 Oct 2022) What is a Moxy hotel? Everything you need to know about Marriott’s budget brand Available at: </a:t>
            </a:r>
            <a:r>
              <a:rPr lang="en-GB" sz="1400" b="1" dirty="0">
                <a:latin typeface="Arial" panose="020B0604020202020204" pitchFamily="34" charset="0"/>
                <a:cs typeface="Arial" panose="020B0604020202020204" pitchFamily="34" charset="0"/>
                <a:hlinkClick r:id="rId5"/>
              </a:rPr>
              <a:t>https://www.headforpoints.com/2022/10/02/what-is-a-moxy-hotel-like/</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12. Steven Bond (7 May 2017) A night at the Moxy with Marriott’s Brand Leader, Vicki Poulos. Available at: </a:t>
            </a:r>
            <a:r>
              <a:rPr lang="en-GB" sz="1400" b="1" dirty="0">
                <a:latin typeface="Arial" panose="020B0604020202020204" pitchFamily="34" charset="0"/>
                <a:cs typeface="Arial" panose="020B0604020202020204" pitchFamily="34" charset="0"/>
                <a:hlinkClick r:id="rId6"/>
              </a:rPr>
              <a:t>https://www.dotwnews.com/debut/a-night-at-the-moxy-with-marriott-s-brand-leader-vicki-poulos</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13. Vicki </a:t>
            </a:r>
            <a:r>
              <a:rPr lang="en-GB" sz="1400" b="1" dirty="0" err="1">
                <a:latin typeface="Arial" panose="020B0604020202020204" pitchFamily="34" charset="0"/>
                <a:cs typeface="Arial" panose="020B0604020202020204" pitchFamily="34" charset="0"/>
              </a:rPr>
              <a:t>Paulos</a:t>
            </a:r>
            <a:r>
              <a:rPr lang="en-GB" sz="1400" b="1" dirty="0">
                <a:latin typeface="Arial" panose="020B0604020202020204" pitchFamily="34" charset="0"/>
                <a:cs typeface="Arial" panose="020B0604020202020204" pitchFamily="34" charset="0"/>
              </a:rPr>
              <a:t> (19 Jun 2019) Brand Identity: Moxy, written by Matt Dougherty. Available at: </a:t>
            </a:r>
            <a:r>
              <a:rPr lang="en-GB" sz="1400" b="1" dirty="0">
                <a:latin typeface="Arial" panose="020B0604020202020204" pitchFamily="34" charset="0"/>
                <a:cs typeface="Arial" panose="020B0604020202020204" pitchFamily="34" charset="0"/>
                <a:hlinkClick r:id="rId3"/>
              </a:rPr>
              <a:t>https://hospitalitydesign.com/projects/hotels-resorts/brand-identity-moxy/</a:t>
            </a:r>
            <a:r>
              <a:rPr lang="en-GB" sz="1400" b="1" dirty="0">
                <a:latin typeface="Arial" panose="020B0604020202020204" pitchFamily="34" charset="0"/>
                <a:cs typeface="Arial" panose="020B0604020202020204" pitchFamily="34" charset="0"/>
              </a:rPr>
              <a:t>  (Accessed on 28.01.2023)</a:t>
            </a:r>
          </a:p>
          <a:p>
            <a:pPr marL="0" indent="0">
              <a:buNone/>
            </a:pPr>
            <a:r>
              <a:rPr lang="en-GB" sz="1400" b="1" dirty="0">
                <a:latin typeface="Arial" panose="020B0604020202020204" pitchFamily="34" charset="0"/>
                <a:cs typeface="Arial" panose="020B0604020202020204" pitchFamily="34" charset="0"/>
              </a:rPr>
              <a:t>14. Worldwide Hospitality Awards (30 Nov 2021) Moxy Hotels -Best innovation in hotel concept. Available at: </a:t>
            </a:r>
            <a:r>
              <a:rPr lang="en-GB" sz="1400" b="1" dirty="0">
                <a:latin typeface="Arial" panose="020B0604020202020204" pitchFamily="34" charset="0"/>
                <a:cs typeface="Arial" panose="020B0604020202020204" pitchFamily="34" charset="0"/>
                <a:hlinkClick r:id="rId7"/>
              </a:rPr>
              <a:t>https://hospitality-on.com/en/worldwide-hospitality-awards/moxy-hotels/moxy-hotels</a:t>
            </a:r>
            <a:r>
              <a:rPr lang="en-GB" sz="1400" b="1" dirty="0">
                <a:latin typeface="Arial" panose="020B0604020202020204" pitchFamily="34" charset="0"/>
                <a:cs typeface="Arial" panose="020B0604020202020204" pitchFamily="34" charset="0"/>
              </a:rPr>
              <a:t>  (Accessed on 28.01.2023)</a:t>
            </a:r>
          </a:p>
          <a:p>
            <a:endParaRPr lang="en-GB" sz="1400" dirty="0"/>
          </a:p>
        </p:txBody>
      </p:sp>
      <p:sp>
        <p:nvSpPr>
          <p:cNvPr id="4" name="Rectangle 3">
            <a:extLst>
              <a:ext uri="{FF2B5EF4-FFF2-40B4-BE49-F238E27FC236}">
                <a16:creationId xmlns:a16="http://schemas.microsoft.com/office/drawing/2014/main" id="{E5A898F5-026E-5C6D-99D7-1B3B40D32B85}"/>
              </a:ext>
            </a:extLst>
          </p:cNvPr>
          <p:cNvSpPr/>
          <p:nvPr/>
        </p:nvSpPr>
        <p:spPr>
          <a:xfrm>
            <a:off x="745347" y="634482"/>
            <a:ext cx="10235681" cy="5915607"/>
          </a:xfrm>
          <a:prstGeom prst="rect">
            <a:avLst/>
          </a:prstGeom>
          <a:noFill/>
          <a:ln>
            <a:solidFill>
              <a:srgbClr val="B30A6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90096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22CE4-3CBD-AA20-E8E3-BBDDF2F86A76}"/>
              </a:ext>
            </a:extLst>
          </p:cNvPr>
          <p:cNvSpPr>
            <a:spLocks noGrp="1"/>
          </p:cNvSpPr>
          <p:nvPr>
            <p:ph type="title"/>
          </p:nvPr>
        </p:nvSpPr>
        <p:spPr>
          <a:xfrm>
            <a:off x="933059" y="1073020"/>
            <a:ext cx="11412245" cy="3240055"/>
          </a:xfrm>
        </p:spPr>
        <p:txBody>
          <a:bodyPr>
            <a:normAutofit/>
          </a:bodyPr>
          <a:lstStyle/>
          <a:p>
            <a:r>
              <a:rPr lang="en-GB" sz="13800" b="1" dirty="0">
                <a:effectLst>
                  <a:outerShdw blurRad="38100" dist="38100" dir="2700000" algn="tl">
                    <a:srgbClr val="000000">
                      <a:alpha val="43137"/>
                    </a:srgbClr>
                  </a:outerShdw>
                </a:effectLst>
                <a:highlight>
                  <a:srgbClr val="A21984"/>
                </a:highlight>
                <a:latin typeface="Algerian" panose="04020705040A02060702" pitchFamily="82" charset="0"/>
              </a:rPr>
              <a:t>THANK YOU</a:t>
            </a:r>
            <a:r>
              <a:rPr lang="en-GB" sz="13800" dirty="0">
                <a:highlight>
                  <a:srgbClr val="A21984"/>
                </a:highlight>
                <a:latin typeface="Algerian" panose="04020705040A02060702" pitchFamily="82" charset="0"/>
              </a:rPr>
              <a:t>!</a:t>
            </a:r>
          </a:p>
        </p:txBody>
      </p:sp>
      <p:sp>
        <p:nvSpPr>
          <p:cNvPr id="4" name="Oval 3">
            <a:extLst>
              <a:ext uri="{FF2B5EF4-FFF2-40B4-BE49-F238E27FC236}">
                <a16:creationId xmlns:a16="http://schemas.microsoft.com/office/drawing/2014/main" id="{70D30F57-7E49-852B-CEEC-F944AC70595D}"/>
              </a:ext>
            </a:extLst>
          </p:cNvPr>
          <p:cNvSpPr/>
          <p:nvPr/>
        </p:nvSpPr>
        <p:spPr>
          <a:xfrm>
            <a:off x="-671805" y="-503853"/>
            <a:ext cx="2379306" cy="2351314"/>
          </a:xfrm>
          <a:prstGeom prst="ellipse">
            <a:avLst/>
          </a:prstGeom>
          <a:solidFill>
            <a:srgbClr val="B30A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59CA80FF-3626-50CA-2264-E40D4027ED0D}"/>
              </a:ext>
            </a:extLst>
          </p:cNvPr>
          <p:cNvSpPr/>
          <p:nvPr/>
        </p:nvSpPr>
        <p:spPr>
          <a:xfrm>
            <a:off x="313026" y="5309119"/>
            <a:ext cx="6326156" cy="225800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66F8E9A5-C847-7E98-D886-29FC5185AE24}"/>
              </a:ext>
            </a:extLst>
          </p:cNvPr>
          <p:cNvSpPr/>
          <p:nvPr/>
        </p:nvSpPr>
        <p:spPr>
          <a:xfrm>
            <a:off x="9526556" y="-1140668"/>
            <a:ext cx="3657600" cy="3240055"/>
          </a:xfrm>
          <a:prstGeom prst="ellipse">
            <a:avLst/>
          </a:prstGeom>
          <a:solidFill>
            <a:srgbClr val="2727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37B3AE47-96FC-F87F-41BA-BE1C2FEB9011}"/>
              </a:ext>
            </a:extLst>
          </p:cNvPr>
          <p:cNvSpPr/>
          <p:nvPr/>
        </p:nvSpPr>
        <p:spPr>
          <a:xfrm rot="20092398">
            <a:off x="8556171" y="4467034"/>
            <a:ext cx="4646645" cy="3240054"/>
          </a:xfrm>
          <a:prstGeom prst="ellipse">
            <a:avLst/>
          </a:prstGeom>
          <a:solidFill>
            <a:srgbClr val="A418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91123800"/>
      </p:ext>
    </p:extLst>
  </p:cSld>
  <p:clrMapOvr>
    <a:masterClrMapping/>
  </p:clrMapOvr>
</p:sld>
</file>

<file path=ppt/theme/theme1.xml><?xml version="1.0" encoding="utf-8"?>
<a:theme xmlns:a="http://schemas.openxmlformats.org/drawingml/2006/main" name="AfterhoursVTI">
  <a:themeElements>
    <a:clrScheme name="Afterhours">
      <a:dk1>
        <a:sysClr val="windowText" lastClr="000000"/>
      </a:dk1>
      <a:lt1>
        <a:srgbClr val="FFFFFF"/>
      </a:lt1>
      <a:dk2>
        <a:srgbClr val="2D3122"/>
      </a:dk2>
      <a:lt2>
        <a:srgbClr val="F3F2EE"/>
      </a:lt2>
      <a:accent1>
        <a:srgbClr val="31AEC4"/>
      </a:accent1>
      <a:accent2>
        <a:srgbClr val="3163BD"/>
      </a:accent2>
      <a:accent3>
        <a:srgbClr val="5E854F"/>
      </a:accent3>
      <a:accent4>
        <a:srgbClr val="34B66C"/>
      </a:accent4>
      <a:accent5>
        <a:srgbClr val="CD2929"/>
      </a:accent5>
      <a:accent6>
        <a:srgbClr val="6946C8"/>
      </a:accent6>
      <a:hlink>
        <a:srgbClr val="0678EA"/>
      </a:hlink>
      <a:folHlink>
        <a:srgbClr val="B65887"/>
      </a:folHlink>
    </a:clrScheme>
    <a:fontScheme name="Street">
      <a:majorFont>
        <a:latin typeface="Franklin Gothic Heavy"/>
        <a:ea typeface=""/>
        <a:cs typeface=""/>
      </a:majorFont>
      <a:minorFont>
        <a:latin typeface="Consola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hoursVTI" id="{90A150B1-9C08-42C7-B4E0-C1D732064FA1}" vid="{A6104589-8A83-4A64-B7F1-AAF946A40515}"/>
    </a:ext>
  </a:extLst>
</a:theme>
</file>

<file path=docProps/app.xml><?xml version="1.0" encoding="utf-8"?>
<Properties xmlns="http://schemas.openxmlformats.org/officeDocument/2006/extended-properties" xmlns:vt="http://schemas.openxmlformats.org/officeDocument/2006/docPropsVTypes">
  <TotalTime>872</TotalTime>
  <Words>1134</Words>
  <Application>Microsoft Office PowerPoint</Application>
  <PresentationFormat>Widescreen</PresentationFormat>
  <Paragraphs>80</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Algerian</vt:lpstr>
      <vt:lpstr>Arial</vt:lpstr>
      <vt:lpstr>Calibri</vt:lpstr>
      <vt:lpstr>Consolas</vt:lpstr>
      <vt:lpstr>Franklin Gothic Heavy</vt:lpstr>
      <vt:lpstr>Wingdings</vt:lpstr>
      <vt:lpstr>AfterhoursVTI</vt:lpstr>
      <vt:lpstr>The role and importance of quality service, hospitality, and guest services within the hotel industry   Moxy by Marriott Inc </vt:lpstr>
      <vt:lpstr>Table of content </vt:lpstr>
      <vt:lpstr>Overview</vt:lpstr>
      <vt:lpstr>PowerPoint Presentation</vt:lpstr>
      <vt:lpstr>PowerPoint Presentation</vt:lpstr>
      <vt:lpstr>Main consumers  </vt:lpstr>
      <vt:lpstr> Nature, scope, and role of the guest services and facilities</vt:lpstr>
      <vt:lpstr>PowerPoint Presentation</vt:lpstr>
      <vt:lpstr>Role and function of guest services </vt:lpstr>
      <vt:lpstr>Importance of hospitality and how hotels meet/exceed guest expectations</vt:lpstr>
      <vt:lpstr>Conclusion </vt:lpstr>
      <vt:lpstr>Reference list  </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Codruta Bogatean</dc:creator>
  <cp:lastModifiedBy>Codruta Bogatean</cp:lastModifiedBy>
  <cp:revision>2</cp:revision>
  <dcterms:created xsi:type="dcterms:W3CDTF">2023-02-09T21:57:45Z</dcterms:created>
  <dcterms:modified xsi:type="dcterms:W3CDTF">2023-02-10T12:39:36Z</dcterms:modified>
</cp:coreProperties>
</file>