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57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EC358-261D-D3DC-0B9F-56718D151D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4C1C86-1498-0FF3-3959-47364DA5D8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99D3-2A5B-7387-CAC7-ADA609317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F97A0-08CF-498D-BF13-0B74B0DAF15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92F6D8-B2AA-F1F0-B2CE-2E0733D258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CCE386-E34D-EC8D-654E-8A229F5F7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F3FC7-1FFD-43A0-A747-102CE80E2A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746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03A2E-E61B-D50B-18E7-D58A84CB2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23AF7-6A2D-53FB-AA7F-065EBDF310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209455-A376-019B-612B-2541E07E2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F97A0-08CF-498D-BF13-0B74B0DAF15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BD3B90-E162-A659-4084-490FEA4AC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677011-86B9-E62B-22F4-273435A3E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F3FC7-1FFD-43A0-A747-102CE80E2A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883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F0345-A8DA-23D6-AADB-73A7BAB61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F28548-7BFC-21E3-948E-41E038E6D5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BEC09F-E9AE-D1F3-F551-9396E69CE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F97A0-08CF-498D-BF13-0B74B0DAF15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EBA3CD-35A7-B859-C40C-90C93F3B1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0F6F67-C8D3-CF42-76A7-C55BBA4E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F3FC7-1FFD-43A0-A747-102CE80E2A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678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22104-4E7B-140B-FEE2-45E081884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DB19E-E16B-849B-3BB2-4E38F944D1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A086A3-29D1-C613-60B3-12032AF71F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DEFD5A-AD0D-2252-4B26-17EDDD254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F97A0-08CF-498D-BF13-0B74B0DAF15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E7F363-C527-514E-52AB-AFDE934F01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0BEC73-CD7D-6718-65DD-687D54700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F3FC7-1FFD-43A0-A747-102CE80E2A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8087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F507E-4B44-0CC4-E0AB-1DD6B2B9DC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4DA457-3D50-B731-579E-7F35BA95B0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1FE695-EA10-6B42-18D9-111FD7BF31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83D7ED-A8A4-E75D-4268-3197429653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91E251-898D-2FB7-B6A0-7DE8162AB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1C247C-266D-8863-99C0-25097BCBFA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F97A0-08CF-498D-BF13-0B74B0DAF15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86CA52-5726-A603-2BEA-58468DA16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3435C7-AE0C-46D0-328F-08835A942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F3FC7-1FFD-43A0-A747-102CE80E2A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989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834B6-ABD5-E049-CDA9-8510416B35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135509-361C-FA00-7071-24E40828C8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F97A0-08CF-498D-BF13-0B74B0DAF15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E01AD6-26AC-F630-170E-DD3BAD00DC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8E7500-B117-0776-F2A6-E90508A81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F3FC7-1FFD-43A0-A747-102CE80E2A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03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95372D-3AAF-1F58-CCAC-32E779C0AA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F97A0-08CF-498D-BF13-0B74B0DAF15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921118-13C4-06C4-1422-EB1F3A546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534CCF-E87F-799D-D2D6-A7756FCB5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F3FC7-1FFD-43A0-A747-102CE80E2A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651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1A690-EDF8-0816-4CC5-49886988D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F7A94-2322-4779-211C-6ED2D37D29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0A6387-2D3D-7895-D2D3-424C632363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7D4B97-6758-C32D-3E7A-FC36B9C7A0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F97A0-08CF-498D-BF13-0B74B0DAF15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C76E4C-FF26-5D02-C00A-F037CA45FE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F42687-38B1-1B65-6826-B9BE5A2CD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F3FC7-1FFD-43A0-A747-102CE80E2A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594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FE993-1E15-1A01-6B2C-2C36A9DE4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3AF55C-2B3A-971D-C11C-FA05CF8880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683F75-B3D8-552E-A69C-B6EFCB86FB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C9D4BA-0406-7004-E592-6317147153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F97A0-08CF-498D-BF13-0B74B0DAF15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5340C7-1302-6910-904A-9A6B542E75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DABFF7-B12F-59F4-F4C2-019B8B8A5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F3FC7-1FFD-43A0-A747-102CE80E2A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1000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0BCD2-5C00-F954-F517-4A39AA823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5B2A5B-87D8-3B13-1317-060B89AFCF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DBA667-CD3B-882A-B37A-C93DA234B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F97A0-08CF-498D-BF13-0B74B0DAF15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C39CD4-97BD-C59D-14F3-30B6B1C48F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7C634E-2DFE-DF53-6584-3181D97F5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F3FC7-1FFD-43A0-A747-102CE80E2A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345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38000A-EDAD-5899-9E3D-895A4571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03B612-8E6F-DD58-4980-755427833B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BA88EE-262D-542E-C117-1E8FB354C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F97A0-08CF-498D-BF13-0B74B0DAF15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8B433E-E081-290D-24D8-94E3DCA79A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821E9-0DD0-E6FF-97CE-3E0F86E88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F3FC7-1FFD-43A0-A747-102CE80E2A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79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86D926-7E4C-8369-77EB-1726C3D94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701DB7-F751-6EB3-220F-AA0E30FAE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67170D-AB9F-3035-317C-77132624ED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FF97A0-08CF-498D-BF13-0B74B0DAF15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AC1BCF-0130-09FC-6095-B90DA35A6C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3E369D-4488-401A-1513-4A283F68FD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CF3FC7-1FFD-43A0-A747-102CE80E2A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113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8359D-40CF-170D-7075-C764375755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5771" y="1418455"/>
            <a:ext cx="9100457" cy="2543946"/>
          </a:xfrm>
        </p:spPr>
        <p:txBody>
          <a:bodyPr>
            <a:normAutofit/>
          </a:bodyPr>
          <a:lstStyle/>
          <a:p>
            <a:r>
              <a:rPr lang="en-GB" sz="2800" dirty="0"/>
              <a:t>Module Title: Foreign Languages</a:t>
            </a:r>
            <a:br>
              <a:rPr lang="en-GB" sz="2800" dirty="0"/>
            </a:br>
            <a:r>
              <a:rPr lang="en-GB" sz="2800" dirty="0"/>
              <a:t>Module No: BMIH5003</a:t>
            </a:r>
            <a:br>
              <a:rPr lang="en-GB" sz="2800" dirty="0"/>
            </a:br>
            <a:r>
              <a:rPr lang="en-GB" sz="2800" dirty="0"/>
              <a:t>Student Name: Bianca Alexandra Burcea</a:t>
            </a:r>
            <a:br>
              <a:rPr lang="en-GB" sz="2800" dirty="0"/>
            </a:br>
            <a:r>
              <a:rPr lang="en-GB" sz="2800" dirty="0"/>
              <a:t>Lecture Name: Rodrigo Fernandes Aguilera</a:t>
            </a:r>
            <a:br>
              <a:rPr lang="en-GB" sz="2800" dirty="0"/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241186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1B6FD654-E44D-DC00-7C79-6B2707A0FA2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0" y="0"/>
            <a:ext cx="12191996" cy="695201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9BF5CC9-177C-B0CA-F242-65A00F2FF547}"/>
              </a:ext>
            </a:extLst>
          </p:cNvPr>
          <p:cNvSpPr txBox="1"/>
          <p:nvPr/>
        </p:nvSpPr>
        <p:spPr>
          <a:xfrm>
            <a:off x="414524" y="1122361"/>
            <a:ext cx="10869171" cy="4801313"/>
          </a:xfrm>
          <a:prstGeom prst="rect">
            <a:avLst/>
          </a:prstGeom>
          <a:noFill/>
          <a:ln w="38103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Hotel Marriot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Como le puedo ayudar?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I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help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you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Buenos días! Me gustaría reservar una habitación en el hotel.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Me llamo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Bianca Burcea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Señora Bianc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a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Para cuantas personas?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cuatro personas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Dos o c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uatro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Dos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habitaciónes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Camas dobles o individuales?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2 singles)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Dos camas dobles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el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nueve de Junio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Por 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siete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 noches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esta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reservado.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4DC6EDB1-E9D1-68C3-8981-D4CFCD57F927}"/>
              </a:ext>
            </a:extLst>
          </p:cNvPr>
          <p:cNvSpPr txBox="1"/>
          <p:nvPr/>
        </p:nvSpPr>
        <p:spPr>
          <a:xfrm>
            <a:off x="317241" y="94017"/>
            <a:ext cx="1177747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u="sng" kern="0" dirty="0">
                <a:solidFill>
                  <a:srgbClr val="000000"/>
                </a:solidFill>
                <a:latin typeface="Calibri"/>
              </a:rPr>
              <a:t>Room Reservation</a:t>
            </a:r>
            <a:endParaRPr lang="en-GB" sz="3600" b="0" i="1" u="sng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2756EB-B58D-2107-DA6E-863D9EB40E38}"/>
              </a:ext>
            </a:extLst>
          </p:cNvPr>
          <p:cNvSpPr txBox="1"/>
          <p:nvPr/>
        </p:nvSpPr>
        <p:spPr>
          <a:xfrm>
            <a:off x="317241" y="700520"/>
            <a:ext cx="125303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DIALOGO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1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A7ADD5D-E933-6BCD-787F-A207376FC9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065623" y="389055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2410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52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232</Words>
  <Application>Microsoft Office PowerPoint</Application>
  <PresentationFormat>Widescreen</PresentationFormat>
  <Paragraphs>20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Module Title: Foreign Languages Module No: BMIH5003 Student Name: Bianca Alexandra Burcea Lecture Name: Rodrigo Fernandes Aguilera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Title: Foreign Languages Module No: BMIH5003 Student Name: Bianca Alexandra Burcea Lecture Name: Rodrigo Fernandes Aguilera </dc:title>
  <dc:creator>Bianca Burcea</dc:creator>
  <cp:lastModifiedBy>Bianca Burcea</cp:lastModifiedBy>
  <cp:revision>3</cp:revision>
  <dcterms:created xsi:type="dcterms:W3CDTF">2023-02-08T11:04:14Z</dcterms:created>
  <dcterms:modified xsi:type="dcterms:W3CDTF">2023-02-17T07:28:18Z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ba2ef5eb-f4dc-4350-b858-3238ea3234a5_Enabled">
    <vt:lpwstr>true</vt:lpwstr>
  </property>
  <property fmtid="{D5CDD505-2E9C-101B-9397-08002B2CF9AE}" pid="3" name="MSIP_Label_ba2ef5eb-f4dc-4350-b858-3238ea3234a5_SetDate">
    <vt:lpwstr>2023-02-08T11:04:14Z</vt:lpwstr>
  </property>
  <property fmtid="{D5CDD505-2E9C-101B-9397-08002B2CF9AE}" pid="4" name="MSIP_Label_ba2ef5eb-f4dc-4350-b858-3238ea3234a5_Method">
    <vt:lpwstr>Standard</vt:lpwstr>
  </property>
  <property fmtid="{D5CDD505-2E9C-101B-9397-08002B2CF9AE}" pid="5" name="MSIP_Label_ba2ef5eb-f4dc-4350-b858-3238ea3234a5_Name">
    <vt:lpwstr>ba2ef5eb-f4dc-4350-b858-3238ea3234a5</vt:lpwstr>
  </property>
  <property fmtid="{D5CDD505-2E9C-101B-9397-08002B2CF9AE}" pid="6" name="MSIP_Label_ba2ef5eb-f4dc-4350-b858-3238ea3234a5_SiteId">
    <vt:lpwstr>15a81316-8630-4c4a-9d10-7a74fe05e6df</vt:lpwstr>
  </property>
  <property fmtid="{D5CDD505-2E9C-101B-9397-08002B2CF9AE}" pid="7" name="MSIP_Label_ba2ef5eb-f4dc-4350-b858-3238ea3234a5_ActionId">
    <vt:lpwstr>63b73344-5659-4b99-938e-75efe99cc921</vt:lpwstr>
  </property>
  <property fmtid="{D5CDD505-2E9C-101B-9397-08002B2CF9AE}" pid="8" name="MSIP_Label_ba2ef5eb-f4dc-4350-b858-3238ea3234a5_ContentBits">
    <vt:lpwstr>0</vt:lpwstr>
  </property>
</Properties>
</file>