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
  </p:notesMasterIdLst>
  <p:handoutMasterIdLst>
    <p:handoutMasterId r:id="rId5"/>
  </p:handoutMasterIdLst>
  <p:sldIdLst>
    <p:sldId id="358" r:id="rId2"/>
    <p:sldId id="299" r:id="rId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E94C5C-049C-4415-A916-076C73F1E53D}" v="1" dt="2024-06-20T17:02:55.3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29" autoAdjust="0"/>
    <p:restoredTop sz="89422" autoAdjust="0"/>
  </p:normalViewPr>
  <p:slideViewPr>
    <p:cSldViewPr>
      <p:cViewPr varScale="1">
        <p:scale>
          <a:sx n="78" d="100"/>
          <a:sy n="78" d="100"/>
        </p:scale>
        <p:origin x="87" y="4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handoutMaster" Target="handoutMasters/handoutMaster1.xml"/><Relationship Id="rId10" Type="http://schemas.microsoft.com/office/2016/11/relationships/changesInfo" Target="changesInfos/changesInfo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yumika Kithulgoda Gamage" userId="8130ac14-9727-4963-a006-512f362f8357" providerId="ADAL" clId="{33E94C5C-049C-4415-A916-076C73F1E53D}"/>
    <pc:docChg chg="addSld delSld modSld">
      <pc:chgData name="Piyumika Kithulgoda Gamage" userId="8130ac14-9727-4963-a006-512f362f8357" providerId="ADAL" clId="{33E94C5C-049C-4415-A916-076C73F1E53D}" dt="2024-06-20T17:02:55.271" v="9"/>
      <pc:docMkLst>
        <pc:docMk/>
      </pc:docMkLst>
      <pc:sldChg chg="del">
        <pc:chgData name="Piyumika Kithulgoda Gamage" userId="8130ac14-9727-4963-a006-512f362f8357" providerId="ADAL" clId="{33E94C5C-049C-4415-A916-076C73F1E53D}" dt="2024-06-20T17:02:53.368" v="8" actId="47"/>
        <pc:sldMkLst>
          <pc:docMk/>
          <pc:sldMk cId="3439730729" sldId="265"/>
        </pc:sldMkLst>
      </pc:sldChg>
      <pc:sldChg chg="add">
        <pc:chgData name="Piyumika Kithulgoda Gamage" userId="8130ac14-9727-4963-a006-512f362f8357" providerId="ADAL" clId="{33E94C5C-049C-4415-A916-076C73F1E53D}" dt="2024-06-20T17:02:55.271" v="9"/>
        <pc:sldMkLst>
          <pc:docMk/>
          <pc:sldMk cId="380240259" sldId="299"/>
        </pc:sldMkLst>
      </pc:sldChg>
      <pc:sldChg chg="del">
        <pc:chgData name="Piyumika Kithulgoda Gamage" userId="8130ac14-9727-4963-a006-512f362f8357" providerId="ADAL" clId="{33E94C5C-049C-4415-A916-076C73F1E53D}" dt="2024-06-20T17:02:52.647" v="7" actId="47"/>
        <pc:sldMkLst>
          <pc:docMk/>
          <pc:sldMk cId="529622520" sldId="316"/>
        </pc:sldMkLst>
      </pc:sldChg>
      <pc:sldChg chg="modSp mod">
        <pc:chgData name="Piyumika Kithulgoda Gamage" userId="8130ac14-9727-4963-a006-512f362f8357" providerId="ADAL" clId="{33E94C5C-049C-4415-A916-076C73F1E53D}" dt="2024-06-20T17:02:46.099" v="6" actId="20577"/>
        <pc:sldMkLst>
          <pc:docMk/>
          <pc:sldMk cId="2665699010" sldId="358"/>
        </pc:sldMkLst>
        <pc:spChg chg="mod">
          <ac:chgData name="Piyumika Kithulgoda Gamage" userId="8130ac14-9727-4963-a006-512f362f8357" providerId="ADAL" clId="{33E94C5C-049C-4415-A916-076C73F1E53D}" dt="2024-06-20T17:02:46.099" v="6" actId="20577"/>
          <ac:spMkLst>
            <pc:docMk/>
            <pc:sldMk cId="2665699010" sldId="358"/>
            <ac:spMk id="5" creationId="{E8FBFAA6-7D53-4F46-B4FA-B6E25AA48337}"/>
          </ac:spMkLst>
        </pc:spChg>
      </pc:sldChg>
    </pc:docChg>
  </pc:docChgLst>
  <pc:docChgLst>
    <pc:chgData name="Piyumika Kithulgoda Gamage" userId="8130ac14-9727-4963-a006-512f362f8357" providerId="ADAL" clId="{ECF709CB-CDA8-4B5E-85F9-63D9EB829955}"/>
    <pc:docChg chg="undo custSel addSld delSld modSld sldOrd">
      <pc:chgData name="Piyumika Kithulgoda Gamage" userId="8130ac14-9727-4963-a006-512f362f8357" providerId="ADAL" clId="{ECF709CB-CDA8-4B5E-85F9-63D9EB829955}" dt="2024-05-25T23:30:18.261" v="1095" actId="1076"/>
      <pc:docMkLst>
        <pc:docMk/>
      </pc:docMkLst>
      <pc:sldChg chg="del">
        <pc:chgData name="Piyumika Kithulgoda Gamage" userId="8130ac14-9727-4963-a006-512f362f8357" providerId="ADAL" clId="{ECF709CB-CDA8-4B5E-85F9-63D9EB829955}" dt="2024-05-25T21:57:43.996" v="0" actId="47"/>
        <pc:sldMkLst>
          <pc:docMk/>
          <pc:sldMk cId="517909775" sldId="257"/>
        </pc:sldMkLst>
      </pc:sldChg>
      <pc:sldChg chg="del">
        <pc:chgData name="Piyumika Kithulgoda Gamage" userId="8130ac14-9727-4963-a006-512f362f8357" providerId="ADAL" clId="{ECF709CB-CDA8-4B5E-85F9-63D9EB829955}" dt="2024-05-25T21:57:43.996" v="0" actId="47"/>
        <pc:sldMkLst>
          <pc:docMk/>
          <pc:sldMk cId="2189326861" sldId="258"/>
        </pc:sldMkLst>
      </pc:sldChg>
      <pc:sldChg chg="modSp add del mod">
        <pc:chgData name="Piyumika Kithulgoda Gamage" userId="8130ac14-9727-4963-a006-512f362f8357" providerId="ADAL" clId="{ECF709CB-CDA8-4B5E-85F9-63D9EB829955}" dt="2024-05-25T22:33:46.154" v="372" actId="47"/>
        <pc:sldMkLst>
          <pc:docMk/>
          <pc:sldMk cId="2469806717" sldId="259"/>
        </pc:sldMkLst>
        <pc:spChg chg="mod">
          <ac:chgData name="Piyumika Kithulgoda Gamage" userId="8130ac14-9727-4963-a006-512f362f8357" providerId="ADAL" clId="{ECF709CB-CDA8-4B5E-85F9-63D9EB829955}" dt="2024-05-25T22:33:44.128" v="371" actId="21"/>
          <ac:spMkLst>
            <pc:docMk/>
            <pc:sldMk cId="2469806717" sldId="259"/>
            <ac:spMk id="3" creationId="{1315FFF1-43FC-FCFE-BEC0-38B41837CFA3}"/>
          </ac:spMkLst>
        </pc:spChg>
      </pc:sldChg>
      <pc:sldChg chg="del">
        <pc:chgData name="Piyumika Kithulgoda Gamage" userId="8130ac14-9727-4963-a006-512f362f8357" providerId="ADAL" clId="{ECF709CB-CDA8-4B5E-85F9-63D9EB829955}" dt="2024-05-25T21:57:43.996" v="0" actId="47"/>
        <pc:sldMkLst>
          <pc:docMk/>
          <pc:sldMk cId="3971143460" sldId="259"/>
        </pc:sldMkLst>
      </pc:sldChg>
      <pc:sldChg chg="add del ord">
        <pc:chgData name="Piyumika Kithulgoda Gamage" userId="8130ac14-9727-4963-a006-512f362f8357" providerId="ADAL" clId="{ECF709CB-CDA8-4B5E-85F9-63D9EB829955}" dt="2024-05-25T22:37:35.092" v="403" actId="47"/>
        <pc:sldMkLst>
          <pc:docMk/>
          <pc:sldMk cId="372093480" sldId="260"/>
        </pc:sldMkLst>
      </pc:sldChg>
      <pc:sldChg chg="del">
        <pc:chgData name="Piyumika Kithulgoda Gamage" userId="8130ac14-9727-4963-a006-512f362f8357" providerId="ADAL" clId="{ECF709CB-CDA8-4B5E-85F9-63D9EB829955}" dt="2024-05-25T21:57:43.996" v="0" actId="47"/>
        <pc:sldMkLst>
          <pc:docMk/>
          <pc:sldMk cId="1229450736" sldId="260"/>
        </pc:sldMkLst>
      </pc:sldChg>
      <pc:sldChg chg="del">
        <pc:chgData name="Piyumika Kithulgoda Gamage" userId="8130ac14-9727-4963-a006-512f362f8357" providerId="ADAL" clId="{ECF709CB-CDA8-4B5E-85F9-63D9EB829955}" dt="2024-05-25T21:57:43.996" v="0" actId="47"/>
        <pc:sldMkLst>
          <pc:docMk/>
          <pc:sldMk cId="1742980919" sldId="261"/>
        </pc:sldMkLst>
      </pc:sldChg>
      <pc:sldChg chg="modSp add mod">
        <pc:chgData name="Piyumika Kithulgoda Gamage" userId="8130ac14-9727-4963-a006-512f362f8357" providerId="ADAL" clId="{ECF709CB-CDA8-4B5E-85F9-63D9EB829955}" dt="2024-05-25T22:06:19.738" v="183" actId="26606"/>
        <pc:sldMkLst>
          <pc:docMk/>
          <pc:sldMk cId="3565547120" sldId="261"/>
        </pc:sldMkLst>
        <pc:picChg chg="mod">
          <ac:chgData name="Piyumika Kithulgoda Gamage" userId="8130ac14-9727-4963-a006-512f362f8357" providerId="ADAL" clId="{ECF709CB-CDA8-4B5E-85F9-63D9EB829955}" dt="2024-05-25T22:06:19.738" v="183" actId="26606"/>
          <ac:picMkLst>
            <pc:docMk/>
            <pc:sldMk cId="3565547120" sldId="261"/>
            <ac:picMk id="4" creationId="{6A2C21B8-8017-8CE4-CFED-C22700F4D6C5}"/>
          </ac:picMkLst>
        </pc:picChg>
      </pc:sldChg>
      <pc:sldChg chg="modSp mod">
        <pc:chgData name="Piyumika Kithulgoda Gamage" userId="8130ac14-9727-4963-a006-512f362f8357" providerId="ADAL" clId="{ECF709CB-CDA8-4B5E-85F9-63D9EB829955}" dt="2024-05-25T22:37:25.894" v="402" actId="27636"/>
        <pc:sldMkLst>
          <pc:docMk/>
          <pc:sldMk cId="4211995302" sldId="262"/>
        </pc:sldMkLst>
        <pc:spChg chg="mod">
          <ac:chgData name="Piyumika Kithulgoda Gamage" userId="8130ac14-9727-4963-a006-512f362f8357" providerId="ADAL" clId="{ECF709CB-CDA8-4B5E-85F9-63D9EB829955}" dt="2024-05-25T22:37:25.894" v="402" actId="27636"/>
          <ac:spMkLst>
            <pc:docMk/>
            <pc:sldMk cId="4211995302" sldId="262"/>
            <ac:spMk id="3" creationId="{1315FFF1-43FC-FCFE-BEC0-38B41837CFA3}"/>
          </ac:spMkLst>
        </pc:spChg>
      </pc:sldChg>
      <pc:sldChg chg="addSp delSp modSp add mod modClrScheme chgLayout">
        <pc:chgData name="Piyumika Kithulgoda Gamage" userId="8130ac14-9727-4963-a006-512f362f8357" providerId="ADAL" clId="{ECF709CB-CDA8-4B5E-85F9-63D9EB829955}" dt="2024-05-25T23:01:09.348" v="709" actId="208"/>
        <pc:sldMkLst>
          <pc:docMk/>
          <pc:sldMk cId="1880809986" sldId="263"/>
        </pc:sldMkLst>
        <pc:spChg chg="add mod">
          <ac:chgData name="Piyumika Kithulgoda Gamage" userId="8130ac14-9727-4963-a006-512f362f8357" providerId="ADAL" clId="{ECF709CB-CDA8-4B5E-85F9-63D9EB829955}" dt="2024-05-25T23:01:09.348" v="709" actId="208"/>
          <ac:spMkLst>
            <pc:docMk/>
            <pc:sldMk cId="1880809986" sldId="263"/>
            <ac:spMk id="3" creationId="{53BC8E38-6194-80D9-2332-A948056072D1}"/>
          </ac:spMkLst>
        </pc:spChg>
        <pc:spChg chg="add del mod">
          <ac:chgData name="Piyumika Kithulgoda Gamage" userId="8130ac14-9727-4963-a006-512f362f8357" providerId="ADAL" clId="{ECF709CB-CDA8-4B5E-85F9-63D9EB829955}" dt="2024-05-25T23:00:33.895" v="702" actId="26606"/>
          <ac:spMkLst>
            <pc:docMk/>
            <pc:sldMk cId="1880809986" sldId="263"/>
            <ac:spMk id="9" creationId="{0ABBD22C-F647-CC06-3D34-F8E4B9568022}"/>
          </ac:spMkLst>
        </pc:spChg>
        <pc:spChg chg="add del mod">
          <ac:chgData name="Piyumika Kithulgoda Gamage" userId="8130ac14-9727-4963-a006-512f362f8357" providerId="ADAL" clId="{ECF709CB-CDA8-4B5E-85F9-63D9EB829955}" dt="2024-05-25T23:00:33.895" v="702" actId="26606"/>
          <ac:spMkLst>
            <pc:docMk/>
            <pc:sldMk cId="1880809986" sldId="263"/>
            <ac:spMk id="11" creationId="{6238097E-D81A-D6D6-0F37-19E29B9F35EB}"/>
          </ac:spMkLst>
        </pc:spChg>
        <pc:spChg chg="add del mod">
          <ac:chgData name="Piyumika Kithulgoda Gamage" userId="8130ac14-9727-4963-a006-512f362f8357" providerId="ADAL" clId="{ECF709CB-CDA8-4B5E-85F9-63D9EB829955}" dt="2024-05-25T23:00:33.895" v="702" actId="26606"/>
          <ac:spMkLst>
            <pc:docMk/>
            <pc:sldMk cId="1880809986" sldId="263"/>
            <ac:spMk id="13" creationId="{DA9C2115-F605-AB2D-B216-7DE23D6AD426}"/>
          </ac:spMkLst>
        </pc:spChg>
        <pc:spChg chg="add del mod">
          <ac:chgData name="Piyumika Kithulgoda Gamage" userId="8130ac14-9727-4963-a006-512f362f8357" providerId="ADAL" clId="{ECF709CB-CDA8-4B5E-85F9-63D9EB829955}" dt="2024-05-25T23:00:47.706" v="707" actId="478"/>
          <ac:spMkLst>
            <pc:docMk/>
            <pc:sldMk cId="1880809986" sldId="263"/>
            <ac:spMk id="15" creationId="{F4C3003D-0A7F-A91B-58AC-12D0DB3F368F}"/>
          </ac:spMkLst>
        </pc:spChg>
        <pc:picChg chg="mod ord">
          <ac:chgData name="Piyumika Kithulgoda Gamage" userId="8130ac14-9727-4963-a006-512f362f8357" providerId="ADAL" clId="{ECF709CB-CDA8-4B5E-85F9-63D9EB829955}" dt="2024-05-25T23:00:49.578" v="708" actId="1076"/>
          <ac:picMkLst>
            <pc:docMk/>
            <pc:sldMk cId="1880809986" sldId="263"/>
            <ac:picMk id="4" creationId="{03D69250-D0FA-44D7-FA3F-FF04B3F3BDFC}"/>
          </ac:picMkLst>
        </pc:picChg>
      </pc:sldChg>
      <pc:sldChg chg="modSp add del">
        <pc:chgData name="Piyumika Kithulgoda Gamage" userId="8130ac14-9727-4963-a006-512f362f8357" providerId="ADAL" clId="{ECF709CB-CDA8-4B5E-85F9-63D9EB829955}" dt="2024-05-25T22:25:31.577" v="274" actId="47"/>
        <pc:sldMkLst>
          <pc:docMk/>
          <pc:sldMk cId="1342469097" sldId="264"/>
        </pc:sldMkLst>
        <pc:picChg chg="mod">
          <ac:chgData name="Piyumika Kithulgoda Gamage" userId="8130ac14-9727-4963-a006-512f362f8357" providerId="ADAL" clId="{ECF709CB-CDA8-4B5E-85F9-63D9EB829955}" dt="2024-05-25T22:24:04.571" v="269" actId="1076"/>
          <ac:picMkLst>
            <pc:docMk/>
            <pc:sldMk cId="1342469097" sldId="264"/>
            <ac:picMk id="4" creationId="{38294616-D094-A643-B567-E74A195FF07E}"/>
          </ac:picMkLst>
        </pc:picChg>
      </pc:sldChg>
      <pc:sldChg chg="del">
        <pc:chgData name="Piyumika Kithulgoda Gamage" userId="8130ac14-9727-4963-a006-512f362f8357" providerId="ADAL" clId="{ECF709CB-CDA8-4B5E-85F9-63D9EB829955}" dt="2024-05-25T21:57:43.996" v="0" actId="47"/>
        <pc:sldMkLst>
          <pc:docMk/>
          <pc:sldMk cId="2964811970" sldId="265"/>
        </pc:sldMkLst>
      </pc:sldChg>
      <pc:sldChg chg="addSp modSp add mod modClrScheme chgLayout">
        <pc:chgData name="Piyumika Kithulgoda Gamage" userId="8130ac14-9727-4963-a006-512f362f8357" providerId="ADAL" clId="{ECF709CB-CDA8-4B5E-85F9-63D9EB829955}" dt="2024-05-25T23:16:24.600" v="858" actId="20577"/>
        <pc:sldMkLst>
          <pc:docMk/>
          <pc:sldMk cId="3439730729" sldId="265"/>
        </pc:sldMkLst>
        <pc:spChg chg="add mod">
          <ac:chgData name="Piyumika Kithulgoda Gamage" userId="8130ac14-9727-4963-a006-512f362f8357" providerId="ADAL" clId="{ECF709CB-CDA8-4B5E-85F9-63D9EB829955}" dt="2024-05-25T22:33:16.630" v="367" actId="26606"/>
          <ac:spMkLst>
            <pc:docMk/>
            <pc:sldMk cId="3439730729" sldId="265"/>
            <ac:spMk id="3" creationId="{C19DCE8A-D468-CFBE-FEEC-A955E4446F91}"/>
          </ac:spMkLst>
        </pc:spChg>
        <pc:spChg chg="add mod">
          <ac:chgData name="Piyumika Kithulgoda Gamage" userId="8130ac14-9727-4963-a006-512f362f8357" providerId="ADAL" clId="{ECF709CB-CDA8-4B5E-85F9-63D9EB829955}" dt="2024-05-25T23:16:24.600" v="858" actId="20577"/>
          <ac:spMkLst>
            <pc:docMk/>
            <pc:sldMk cId="3439730729" sldId="265"/>
            <ac:spMk id="9" creationId="{776A4D96-2B47-7183-9E68-4EB13498C764}"/>
          </ac:spMkLst>
        </pc:spChg>
        <pc:picChg chg="mod">
          <ac:chgData name="Piyumika Kithulgoda Gamage" userId="8130ac14-9727-4963-a006-512f362f8357" providerId="ADAL" clId="{ECF709CB-CDA8-4B5E-85F9-63D9EB829955}" dt="2024-05-25T22:33:16.630" v="367" actId="26606"/>
          <ac:picMkLst>
            <pc:docMk/>
            <pc:sldMk cId="3439730729" sldId="265"/>
            <ac:picMk id="4" creationId="{3F4359AD-EDBC-EC4A-D955-F03C5081DC90}"/>
          </ac:picMkLst>
        </pc:picChg>
      </pc:sldChg>
      <pc:sldChg chg="del">
        <pc:chgData name="Piyumika Kithulgoda Gamage" userId="8130ac14-9727-4963-a006-512f362f8357" providerId="ADAL" clId="{ECF709CB-CDA8-4B5E-85F9-63D9EB829955}" dt="2024-05-25T21:57:43.996" v="0" actId="47"/>
        <pc:sldMkLst>
          <pc:docMk/>
          <pc:sldMk cId="3392241887" sldId="266"/>
        </pc:sldMkLst>
      </pc:sldChg>
      <pc:sldChg chg="del">
        <pc:chgData name="Piyumika Kithulgoda Gamage" userId="8130ac14-9727-4963-a006-512f362f8357" providerId="ADAL" clId="{ECF709CB-CDA8-4B5E-85F9-63D9EB829955}" dt="2024-05-25T21:57:43.996" v="0" actId="47"/>
        <pc:sldMkLst>
          <pc:docMk/>
          <pc:sldMk cId="511000915" sldId="267"/>
        </pc:sldMkLst>
      </pc:sldChg>
      <pc:sldChg chg="del">
        <pc:chgData name="Piyumika Kithulgoda Gamage" userId="8130ac14-9727-4963-a006-512f362f8357" providerId="ADAL" clId="{ECF709CB-CDA8-4B5E-85F9-63D9EB829955}" dt="2024-05-25T21:57:43.996" v="0" actId="47"/>
        <pc:sldMkLst>
          <pc:docMk/>
          <pc:sldMk cId="722754073" sldId="269"/>
        </pc:sldMkLst>
      </pc:sldChg>
      <pc:sldChg chg="del">
        <pc:chgData name="Piyumika Kithulgoda Gamage" userId="8130ac14-9727-4963-a006-512f362f8357" providerId="ADAL" clId="{ECF709CB-CDA8-4B5E-85F9-63D9EB829955}" dt="2024-05-25T21:57:43.996" v="0" actId="47"/>
        <pc:sldMkLst>
          <pc:docMk/>
          <pc:sldMk cId="3051524116" sldId="270"/>
        </pc:sldMkLst>
      </pc:sldChg>
      <pc:sldChg chg="del">
        <pc:chgData name="Piyumika Kithulgoda Gamage" userId="8130ac14-9727-4963-a006-512f362f8357" providerId="ADAL" clId="{ECF709CB-CDA8-4B5E-85F9-63D9EB829955}" dt="2024-05-25T23:17:04.023" v="861" actId="47"/>
        <pc:sldMkLst>
          <pc:docMk/>
          <pc:sldMk cId="0" sldId="277"/>
        </pc:sldMkLst>
      </pc:sldChg>
      <pc:sldChg chg="del">
        <pc:chgData name="Piyumika Kithulgoda Gamage" userId="8130ac14-9727-4963-a006-512f362f8357" providerId="ADAL" clId="{ECF709CB-CDA8-4B5E-85F9-63D9EB829955}" dt="2024-05-25T21:57:43.996" v="0" actId="47"/>
        <pc:sldMkLst>
          <pc:docMk/>
          <pc:sldMk cId="248311886" sldId="281"/>
        </pc:sldMkLst>
      </pc:sldChg>
      <pc:sldChg chg="del">
        <pc:chgData name="Piyumika Kithulgoda Gamage" userId="8130ac14-9727-4963-a006-512f362f8357" providerId="ADAL" clId="{ECF709CB-CDA8-4B5E-85F9-63D9EB829955}" dt="2024-05-25T21:57:43.996" v="0" actId="47"/>
        <pc:sldMkLst>
          <pc:docMk/>
          <pc:sldMk cId="1846535011" sldId="283"/>
        </pc:sldMkLst>
      </pc:sldChg>
      <pc:sldChg chg="del">
        <pc:chgData name="Piyumika Kithulgoda Gamage" userId="8130ac14-9727-4963-a006-512f362f8357" providerId="ADAL" clId="{ECF709CB-CDA8-4B5E-85F9-63D9EB829955}" dt="2024-05-25T21:57:43.996" v="0" actId="47"/>
        <pc:sldMkLst>
          <pc:docMk/>
          <pc:sldMk cId="51292185" sldId="284"/>
        </pc:sldMkLst>
      </pc:sldChg>
      <pc:sldChg chg="del">
        <pc:chgData name="Piyumika Kithulgoda Gamage" userId="8130ac14-9727-4963-a006-512f362f8357" providerId="ADAL" clId="{ECF709CB-CDA8-4B5E-85F9-63D9EB829955}" dt="2024-05-25T21:57:43.996" v="0" actId="47"/>
        <pc:sldMkLst>
          <pc:docMk/>
          <pc:sldMk cId="4208276109" sldId="285"/>
        </pc:sldMkLst>
      </pc:sldChg>
      <pc:sldChg chg="addSp delSp modSp add mod modClrScheme chgLayout">
        <pc:chgData name="Piyumika Kithulgoda Gamage" userId="8130ac14-9727-4963-a006-512f362f8357" providerId="ADAL" clId="{ECF709CB-CDA8-4B5E-85F9-63D9EB829955}" dt="2024-05-25T23:24:53.798" v="1030" actId="6549"/>
        <pc:sldMkLst>
          <pc:docMk/>
          <pc:sldMk cId="405175230" sldId="287"/>
        </pc:sldMkLst>
        <pc:spChg chg="add del mod">
          <ac:chgData name="Piyumika Kithulgoda Gamage" userId="8130ac14-9727-4963-a006-512f362f8357" providerId="ADAL" clId="{ECF709CB-CDA8-4B5E-85F9-63D9EB829955}" dt="2024-05-25T22:25:47.171" v="278" actId="26606"/>
          <ac:spMkLst>
            <pc:docMk/>
            <pc:sldMk cId="405175230" sldId="287"/>
            <ac:spMk id="2" creationId="{C5DCF802-A6EA-B115-1C0F-0FF5969A4A1F}"/>
          </ac:spMkLst>
        </pc:spChg>
        <pc:spChg chg="del mod">
          <ac:chgData name="Piyumika Kithulgoda Gamage" userId="8130ac14-9727-4963-a006-512f362f8357" providerId="ADAL" clId="{ECF709CB-CDA8-4B5E-85F9-63D9EB829955}" dt="2024-05-25T22:25:42.153" v="276" actId="478"/>
          <ac:spMkLst>
            <pc:docMk/>
            <pc:sldMk cId="405175230" sldId="287"/>
            <ac:spMk id="4" creationId="{BB1B243D-D1FA-AFB4-A51C-E6FCCCAE4FD0}"/>
          </ac:spMkLst>
        </pc:spChg>
        <pc:spChg chg="add mod">
          <ac:chgData name="Piyumika Kithulgoda Gamage" userId="8130ac14-9727-4963-a006-512f362f8357" providerId="ADAL" clId="{ECF709CB-CDA8-4B5E-85F9-63D9EB829955}" dt="2024-05-25T23:24:53.798" v="1030" actId="6549"/>
          <ac:spMkLst>
            <pc:docMk/>
            <pc:sldMk cId="405175230" sldId="287"/>
            <ac:spMk id="5" creationId="{5F9CA8A8-6489-A5DA-F1C1-04C68699768A}"/>
          </ac:spMkLst>
        </pc:spChg>
        <pc:spChg chg="add mod">
          <ac:chgData name="Piyumika Kithulgoda Gamage" userId="8130ac14-9727-4963-a006-512f362f8357" providerId="ADAL" clId="{ECF709CB-CDA8-4B5E-85F9-63D9EB829955}" dt="2024-05-25T23:14:42.690" v="845" actId="120"/>
          <ac:spMkLst>
            <pc:docMk/>
            <pc:sldMk cId="405175230" sldId="287"/>
            <ac:spMk id="10" creationId="{85854DF5-BF0F-B918-58E8-ED25A948035A}"/>
          </ac:spMkLst>
        </pc:spChg>
        <pc:spChg chg="add del mod">
          <ac:chgData name="Piyumika Kithulgoda Gamage" userId="8130ac14-9727-4963-a006-512f362f8357" providerId="ADAL" clId="{ECF709CB-CDA8-4B5E-85F9-63D9EB829955}" dt="2024-05-25T22:25:50.276" v="279" actId="478"/>
          <ac:spMkLst>
            <pc:docMk/>
            <pc:sldMk cId="405175230" sldId="287"/>
            <ac:spMk id="12" creationId="{A96FAF47-4426-2159-F2D8-F9C9EF348BF8}"/>
          </ac:spMkLst>
        </pc:spChg>
      </pc:sldChg>
      <pc:sldChg chg="addSp delSp modSp add mod modClrScheme chgLayout">
        <pc:chgData name="Piyumika Kithulgoda Gamage" userId="8130ac14-9727-4963-a006-512f362f8357" providerId="ADAL" clId="{ECF709CB-CDA8-4B5E-85F9-63D9EB829955}" dt="2024-05-25T23:18:30.421" v="926" actId="20577"/>
        <pc:sldMkLst>
          <pc:docMk/>
          <pc:sldMk cId="2446182327" sldId="288"/>
        </pc:sldMkLst>
        <pc:spChg chg="add del mod">
          <ac:chgData name="Piyumika Kithulgoda Gamage" userId="8130ac14-9727-4963-a006-512f362f8357" providerId="ADAL" clId="{ECF709CB-CDA8-4B5E-85F9-63D9EB829955}" dt="2024-05-25T22:00:57.698" v="42" actId="26606"/>
          <ac:spMkLst>
            <pc:docMk/>
            <pc:sldMk cId="2446182327" sldId="288"/>
            <ac:spMk id="2" creationId="{B9CBB1E1-2833-3BA9-40D6-060EF3892E38}"/>
          </ac:spMkLst>
        </pc:spChg>
        <pc:spChg chg="del mod">
          <ac:chgData name="Piyumika Kithulgoda Gamage" userId="8130ac14-9727-4963-a006-512f362f8357" providerId="ADAL" clId="{ECF709CB-CDA8-4B5E-85F9-63D9EB829955}" dt="2024-05-25T22:00:47.870" v="40" actId="478"/>
          <ac:spMkLst>
            <pc:docMk/>
            <pc:sldMk cId="2446182327" sldId="288"/>
            <ac:spMk id="3" creationId="{1315FFF1-43FC-FCFE-BEC0-38B41837CFA3}"/>
          </ac:spMkLst>
        </pc:spChg>
        <pc:spChg chg="add mod">
          <ac:chgData name="Piyumika Kithulgoda Gamage" userId="8130ac14-9727-4963-a006-512f362f8357" providerId="ADAL" clId="{ECF709CB-CDA8-4B5E-85F9-63D9EB829955}" dt="2024-05-25T23:18:30.421" v="926" actId="20577"/>
          <ac:spMkLst>
            <pc:docMk/>
            <pc:sldMk cId="2446182327" sldId="288"/>
            <ac:spMk id="5" creationId="{1F0E7F22-1CEF-F2E4-A674-80121FAE9633}"/>
          </ac:spMkLst>
        </pc:spChg>
        <pc:spChg chg="add mod">
          <ac:chgData name="Piyumika Kithulgoda Gamage" userId="8130ac14-9727-4963-a006-512f362f8357" providerId="ADAL" clId="{ECF709CB-CDA8-4B5E-85F9-63D9EB829955}" dt="2024-05-25T22:42:39.802" v="456" actId="120"/>
          <ac:spMkLst>
            <pc:docMk/>
            <pc:sldMk cId="2446182327" sldId="288"/>
            <ac:spMk id="10" creationId="{41B4608D-8033-3A89-4163-B324814637EF}"/>
          </ac:spMkLst>
        </pc:spChg>
        <pc:spChg chg="add del mod">
          <ac:chgData name="Piyumika Kithulgoda Gamage" userId="8130ac14-9727-4963-a006-512f362f8357" providerId="ADAL" clId="{ECF709CB-CDA8-4B5E-85F9-63D9EB829955}" dt="2024-05-25T22:01:01.273" v="43" actId="478"/>
          <ac:spMkLst>
            <pc:docMk/>
            <pc:sldMk cId="2446182327" sldId="288"/>
            <ac:spMk id="12" creationId="{F39787D5-C8E7-A141-0E4C-193FDF810541}"/>
          </ac:spMkLst>
        </pc:spChg>
      </pc:sldChg>
      <pc:sldChg chg="del">
        <pc:chgData name="Piyumika Kithulgoda Gamage" userId="8130ac14-9727-4963-a006-512f362f8357" providerId="ADAL" clId="{ECF709CB-CDA8-4B5E-85F9-63D9EB829955}" dt="2024-05-25T21:57:43.996" v="0" actId="47"/>
        <pc:sldMkLst>
          <pc:docMk/>
          <pc:sldMk cId="3243072164" sldId="288"/>
        </pc:sldMkLst>
      </pc:sldChg>
      <pc:sldChg chg="del">
        <pc:chgData name="Piyumika Kithulgoda Gamage" userId="8130ac14-9727-4963-a006-512f362f8357" providerId="ADAL" clId="{ECF709CB-CDA8-4B5E-85F9-63D9EB829955}" dt="2024-05-25T21:57:43.996" v="0" actId="47"/>
        <pc:sldMkLst>
          <pc:docMk/>
          <pc:sldMk cId="2779259505" sldId="289"/>
        </pc:sldMkLst>
      </pc:sldChg>
      <pc:sldChg chg="addSp delSp modSp add mod modClrScheme chgLayout">
        <pc:chgData name="Piyumika Kithulgoda Gamage" userId="8130ac14-9727-4963-a006-512f362f8357" providerId="ADAL" clId="{ECF709CB-CDA8-4B5E-85F9-63D9EB829955}" dt="2024-05-25T23:19:00.234" v="955" actId="20577"/>
        <pc:sldMkLst>
          <pc:docMk/>
          <pc:sldMk cId="3616352126" sldId="289"/>
        </pc:sldMkLst>
        <pc:spChg chg="mod ord">
          <ac:chgData name="Piyumika Kithulgoda Gamage" userId="8130ac14-9727-4963-a006-512f362f8357" providerId="ADAL" clId="{ECF709CB-CDA8-4B5E-85F9-63D9EB829955}" dt="2024-05-25T23:19:00.234" v="955" actId="20577"/>
          <ac:spMkLst>
            <pc:docMk/>
            <pc:sldMk cId="3616352126" sldId="289"/>
            <ac:spMk id="3" creationId="{1315FFF1-43FC-FCFE-BEC0-38B41837CFA3}"/>
          </ac:spMkLst>
        </pc:spChg>
        <pc:spChg chg="add del mod">
          <ac:chgData name="Piyumika Kithulgoda Gamage" userId="8130ac14-9727-4963-a006-512f362f8357" providerId="ADAL" clId="{ECF709CB-CDA8-4B5E-85F9-63D9EB829955}" dt="2024-05-25T22:35:34.109" v="389" actId="26606"/>
          <ac:spMkLst>
            <pc:docMk/>
            <pc:sldMk cId="3616352126" sldId="289"/>
            <ac:spMk id="8" creationId="{BA47FA25-CBBC-5ABC-74A2-CCE4155028DF}"/>
          </ac:spMkLst>
        </pc:spChg>
        <pc:spChg chg="add mod">
          <ac:chgData name="Piyumika Kithulgoda Gamage" userId="8130ac14-9727-4963-a006-512f362f8357" providerId="ADAL" clId="{ECF709CB-CDA8-4B5E-85F9-63D9EB829955}" dt="2024-05-25T22:39:52.809" v="432" actId="26606"/>
          <ac:spMkLst>
            <pc:docMk/>
            <pc:sldMk cId="3616352126" sldId="289"/>
            <ac:spMk id="13" creationId="{76C36EA5-70D3-055A-0222-FD454043EB22}"/>
          </ac:spMkLst>
        </pc:spChg>
        <pc:picChg chg="add mod ord">
          <ac:chgData name="Piyumika Kithulgoda Gamage" userId="8130ac14-9727-4963-a006-512f362f8357" providerId="ADAL" clId="{ECF709CB-CDA8-4B5E-85F9-63D9EB829955}" dt="2024-05-25T22:39:52.809" v="432" actId="26606"/>
          <ac:picMkLst>
            <pc:docMk/>
            <pc:sldMk cId="3616352126" sldId="289"/>
            <ac:picMk id="2" creationId="{CCFEE4D3-AF28-4C16-D741-CD5B73EE93CD}"/>
          </ac:picMkLst>
        </pc:picChg>
      </pc:sldChg>
      <pc:sldChg chg="del">
        <pc:chgData name="Piyumika Kithulgoda Gamage" userId="8130ac14-9727-4963-a006-512f362f8357" providerId="ADAL" clId="{ECF709CB-CDA8-4B5E-85F9-63D9EB829955}" dt="2024-05-25T21:57:43.996" v="0" actId="47"/>
        <pc:sldMkLst>
          <pc:docMk/>
          <pc:sldMk cId="1767512393" sldId="290"/>
        </pc:sldMkLst>
      </pc:sldChg>
      <pc:sldChg chg="del">
        <pc:chgData name="Piyumika Kithulgoda Gamage" userId="8130ac14-9727-4963-a006-512f362f8357" providerId="ADAL" clId="{ECF709CB-CDA8-4B5E-85F9-63D9EB829955}" dt="2024-05-25T21:57:43.996" v="0" actId="47"/>
        <pc:sldMkLst>
          <pc:docMk/>
          <pc:sldMk cId="2926603474" sldId="291"/>
        </pc:sldMkLst>
      </pc:sldChg>
      <pc:sldChg chg="addSp delSp modSp add mod modClrScheme chgLayout">
        <pc:chgData name="Piyumika Kithulgoda Gamage" userId="8130ac14-9727-4963-a006-512f362f8357" providerId="ADAL" clId="{ECF709CB-CDA8-4B5E-85F9-63D9EB829955}" dt="2024-05-25T22:51:40.572" v="603" actId="113"/>
        <pc:sldMkLst>
          <pc:docMk/>
          <pc:sldMk cId="1938197706" sldId="292"/>
        </pc:sldMkLst>
        <pc:spChg chg="add del mod">
          <ac:chgData name="Piyumika Kithulgoda Gamage" userId="8130ac14-9727-4963-a006-512f362f8357" providerId="ADAL" clId="{ECF709CB-CDA8-4B5E-85F9-63D9EB829955}" dt="2024-05-25T22:05:01.801" v="148" actId="26606"/>
          <ac:spMkLst>
            <pc:docMk/>
            <pc:sldMk cId="1938197706" sldId="292"/>
            <ac:spMk id="2" creationId="{6D044318-8101-56E0-03B0-C0A035AB0643}"/>
          </ac:spMkLst>
        </pc:spChg>
        <pc:spChg chg="del mod">
          <ac:chgData name="Piyumika Kithulgoda Gamage" userId="8130ac14-9727-4963-a006-512f362f8357" providerId="ADAL" clId="{ECF709CB-CDA8-4B5E-85F9-63D9EB829955}" dt="2024-05-25T22:04:58.082" v="146" actId="478"/>
          <ac:spMkLst>
            <pc:docMk/>
            <pc:sldMk cId="1938197706" sldId="292"/>
            <ac:spMk id="3" creationId="{1315FFF1-43FC-FCFE-BEC0-38B41837CFA3}"/>
          </ac:spMkLst>
        </pc:spChg>
        <pc:spChg chg="add mod">
          <ac:chgData name="Piyumika Kithulgoda Gamage" userId="8130ac14-9727-4963-a006-512f362f8357" providerId="ADAL" clId="{ECF709CB-CDA8-4B5E-85F9-63D9EB829955}" dt="2024-05-25T22:51:40.572" v="603" actId="113"/>
          <ac:spMkLst>
            <pc:docMk/>
            <pc:sldMk cId="1938197706" sldId="292"/>
            <ac:spMk id="5" creationId="{2AACACDE-4FEE-359D-16D2-65141C297AB1}"/>
          </ac:spMkLst>
        </pc:spChg>
        <pc:spChg chg="add mod">
          <ac:chgData name="Piyumika Kithulgoda Gamage" userId="8130ac14-9727-4963-a006-512f362f8357" providerId="ADAL" clId="{ECF709CB-CDA8-4B5E-85F9-63D9EB829955}" dt="2024-05-25T22:51:21.761" v="597" actId="20577"/>
          <ac:spMkLst>
            <pc:docMk/>
            <pc:sldMk cId="1938197706" sldId="292"/>
            <ac:spMk id="10" creationId="{462A4F1C-789A-EB9E-D359-2517DB4F2424}"/>
          </ac:spMkLst>
        </pc:spChg>
        <pc:spChg chg="add del mod">
          <ac:chgData name="Piyumika Kithulgoda Gamage" userId="8130ac14-9727-4963-a006-512f362f8357" providerId="ADAL" clId="{ECF709CB-CDA8-4B5E-85F9-63D9EB829955}" dt="2024-05-25T22:05:04.781" v="149" actId="478"/>
          <ac:spMkLst>
            <pc:docMk/>
            <pc:sldMk cId="1938197706" sldId="292"/>
            <ac:spMk id="12" creationId="{53B05B64-BF0E-2151-FE3E-C84EB37AF862}"/>
          </ac:spMkLst>
        </pc:spChg>
      </pc:sldChg>
      <pc:sldChg chg="addSp delSp modSp add mod modClrScheme chgLayout">
        <pc:chgData name="Piyumika Kithulgoda Gamage" userId="8130ac14-9727-4963-a006-512f362f8357" providerId="ADAL" clId="{ECF709CB-CDA8-4B5E-85F9-63D9EB829955}" dt="2024-05-25T22:55:41.597" v="652" actId="120"/>
        <pc:sldMkLst>
          <pc:docMk/>
          <pc:sldMk cId="2150623038" sldId="293"/>
        </pc:sldMkLst>
        <pc:spChg chg="add del mod">
          <ac:chgData name="Piyumika Kithulgoda Gamage" userId="8130ac14-9727-4963-a006-512f362f8357" providerId="ADAL" clId="{ECF709CB-CDA8-4B5E-85F9-63D9EB829955}" dt="2024-05-25T22:05:58.481" v="175" actId="26606"/>
          <ac:spMkLst>
            <pc:docMk/>
            <pc:sldMk cId="2150623038" sldId="293"/>
            <ac:spMk id="2" creationId="{324E943D-D99C-6A64-44D7-E3862936C221}"/>
          </ac:spMkLst>
        </pc:spChg>
        <pc:spChg chg="del mod">
          <ac:chgData name="Piyumika Kithulgoda Gamage" userId="8130ac14-9727-4963-a006-512f362f8357" providerId="ADAL" clId="{ECF709CB-CDA8-4B5E-85F9-63D9EB829955}" dt="2024-05-25T22:05:52.844" v="173" actId="478"/>
          <ac:spMkLst>
            <pc:docMk/>
            <pc:sldMk cId="2150623038" sldId="293"/>
            <ac:spMk id="3" creationId="{1315FFF1-43FC-FCFE-BEC0-38B41837CFA3}"/>
          </ac:spMkLst>
        </pc:spChg>
        <pc:spChg chg="add mod">
          <ac:chgData name="Piyumika Kithulgoda Gamage" userId="8130ac14-9727-4963-a006-512f362f8357" providerId="ADAL" clId="{ECF709CB-CDA8-4B5E-85F9-63D9EB829955}" dt="2024-05-25T22:52:51.096" v="616" actId="15"/>
          <ac:spMkLst>
            <pc:docMk/>
            <pc:sldMk cId="2150623038" sldId="293"/>
            <ac:spMk id="5" creationId="{7B3A5FB7-544E-4B3B-0C79-BF9E5DC41F0D}"/>
          </ac:spMkLst>
        </pc:spChg>
        <pc:spChg chg="add mod">
          <ac:chgData name="Piyumika Kithulgoda Gamage" userId="8130ac14-9727-4963-a006-512f362f8357" providerId="ADAL" clId="{ECF709CB-CDA8-4B5E-85F9-63D9EB829955}" dt="2024-05-25T22:55:41.597" v="652" actId="120"/>
          <ac:spMkLst>
            <pc:docMk/>
            <pc:sldMk cId="2150623038" sldId="293"/>
            <ac:spMk id="10" creationId="{926DC536-5554-C478-2621-A5EF04371FD8}"/>
          </ac:spMkLst>
        </pc:spChg>
        <pc:spChg chg="add del mod">
          <ac:chgData name="Piyumika Kithulgoda Gamage" userId="8130ac14-9727-4963-a006-512f362f8357" providerId="ADAL" clId="{ECF709CB-CDA8-4B5E-85F9-63D9EB829955}" dt="2024-05-25T22:06:06.938" v="179" actId="478"/>
          <ac:spMkLst>
            <pc:docMk/>
            <pc:sldMk cId="2150623038" sldId="293"/>
            <ac:spMk id="12" creationId="{548FCFF1-C273-4E38-0313-8949A194E536}"/>
          </ac:spMkLst>
        </pc:spChg>
      </pc:sldChg>
      <pc:sldChg chg="del">
        <pc:chgData name="Piyumika Kithulgoda Gamage" userId="8130ac14-9727-4963-a006-512f362f8357" providerId="ADAL" clId="{ECF709CB-CDA8-4B5E-85F9-63D9EB829955}" dt="2024-05-25T21:57:43.996" v="0" actId="47"/>
        <pc:sldMkLst>
          <pc:docMk/>
          <pc:sldMk cId="3237120434" sldId="294"/>
        </pc:sldMkLst>
      </pc:sldChg>
      <pc:sldChg chg="del">
        <pc:chgData name="Piyumika Kithulgoda Gamage" userId="8130ac14-9727-4963-a006-512f362f8357" providerId="ADAL" clId="{ECF709CB-CDA8-4B5E-85F9-63D9EB829955}" dt="2024-05-25T21:57:43.996" v="0" actId="47"/>
        <pc:sldMkLst>
          <pc:docMk/>
          <pc:sldMk cId="4063864537" sldId="297"/>
        </pc:sldMkLst>
      </pc:sldChg>
      <pc:sldChg chg="del">
        <pc:chgData name="Piyumika Kithulgoda Gamage" userId="8130ac14-9727-4963-a006-512f362f8357" providerId="ADAL" clId="{ECF709CB-CDA8-4B5E-85F9-63D9EB829955}" dt="2024-05-25T21:57:43.996" v="0" actId="47"/>
        <pc:sldMkLst>
          <pc:docMk/>
          <pc:sldMk cId="745738017" sldId="298"/>
        </pc:sldMkLst>
      </pc:sldChg>
      <pc:sldChg chg="addSp delSp modSp add del mod modClrScheme chgLayout">
        <pc:chgData name="Piyumika Kithulgoda Gamage" userId="8130ac14-9727-4963-a006-512f362f8357" providerId="ADAL" clId="{ECF709CB-CDA8-4B5E-85F9-63D9EB829955}" dt="2024-05-25T22:02:43.546" v="73" actId="47"/>
        <pc:sldMkLst>
          <pc:docMk/>
          <pc:sldMk cId="4090041829" sldId="298"/>
        </pc:sldMkLst>
        <pc:spChg chg="add del mod">
          <ac:chgData name="Piyumika Kithulgoda Gamage" userId="8130ac14-9727-4963-a006-512f362f8357" providerId="ADAL" clId="{ECF709CB-CDA8-4B5E-85F9-63D9EB829955}" dt="2024-05-25T22:01:26.715" v="53" actId="26606"/>
          <ac:spMkLst>
            <pc:docMk/>
            <pc:sldMk cId="4090041829" sldId="298"/>
            <ac:spMk id="2" creationId="{E6BA26B2-3A4F-323C-E1DC-EA0AEA11CEB5}"/>
          </ac:spMkLst>
        </pc:spChg>
        <pc:spChg chg="del mod">
          <ac:chgData name="Piyumika Kithulgoda Gamage" userId="8130ac14-9727-4963-a006-512f362f8357" providerId="ADAL" clId="{ECF709CB-CDA8-4B5E-85F9-63D9EB829955}" dt="2024-05-25T22:01:22.541" v="51" actId="478"/>
          <ac:spMkLst>
            <pc:docMk/>
            <pc:sldMk cId="4090041829" sldId="298"/>
            <ac:spMk id="3" creationId="{1315FFF1-43FC-FCFE-BEC0-38B41837CFA3}"/>
          </ac:spMkLst>
        </pc:spChg>
        <pc:spChg chg="add mod">
          <ac:chgData name="Piyumika Kithulgoda Gamage" userId="8130ac14-9727-4963-a006-512f362f8357" providerId="ADAL" clId="{ECF709CB-CDA8-4B5E-85F9-63D9EB829955}" dt="2024-05-25T22:01:41.643" v="56" actId="21"/>
          <ac:spMkLst>
            <pc:docMk/>
            <pc:sldMk cId="4090041829" sldId="298"/>
            <ac:spMk id="5" creationId="{32065CB8-04B7-FEEC-3ACB-10AEFE102CBA}"/>
          </ac:spMkLst>
        </pc:spChg>
        <pc:spChg chg="add mod">
          <ac:chgData name="Piyumika Kithulgoda Gamage" userId="8130ac14-9727-4963-a006-512f362f8357" providerId="ADAL" clId="{ECF709CB-CDA8-4B5E-85F9-63D9EB829955}" dt="2024-05-25T22:01:26.715" v="53" actId="26606"/>
          <ac:spMkLst>
            <pc:docMk/>
            <pc:sldMk cId="4090041829" sldId="298"/>
            <ac:spMk id="10" creationId="{9FC25640-D10C-3EB0-9E71-C13C9AA35EFB}"/>
          </ac:spMkLst>
        </pc:spChg>
        <pc:spChg chg="add del mod">
          <ac:chgData name="Piyumika Kithulgoda Gamage" userId="8130ac14-9727-4963-a006-512f362f8357" providerId="ADAL" clId="{ECF709CB-CDA8-4B5E-85F9-63D9EB829955}" dt="2024-05-25T22:01:31.234" v="54" actId="478"/>
          <ac:spMkLst>
            <pc:docMk/>
            <pc:sldMk cId="4090041829" sldId="298"/>
            <ac:spMk id="12" creationId="{152AD6E9-116B-433C-7DB3-5183435CD768}"/>
          </ac:spMkLst>
        </pc:spChg>
      </pc:sldChg>
      <pc:sldChg chg="modSp ord">
        <pc:chgData name="Piyumika Kithulgoda Gamage" userId="8130ac14-9727-4963-a006-512f362f8357" providerId="ADAL" clId="{ECF709CB-CDA8-4B5E-85F9-63D9EB829955}" dt="2024-05-25T22:34:22.880" v="376" actId="255"/>
        <pc:sldMkLst>
          <pc:docMk/>
          <pc:sldMk cId="3155095531" sldId="299"/>
        </pc:sldMkLst>
        <pc:graphicFrameChg chg="mod">
          <ac:chgData name="Piyumika Kithulgoda Gamage" userId="8130ac14-9727-4963-a006-512f362f8357" providerId="ADAL" clId="{ECF709CB-CDA8-4B5E-85F9-63D9EB829955}" dt="2024-05-25T22:34:22.880" v="376" actId="255"/>
          <ac:graphicFrameMkLst>
            <pc:docMk/>
            <pc:sldMk cId="3155095531" sldId="299"/>
            <ac:graphicFrameMk id="2" creationId="{E2412D52-F901-0180-9469-10B97E7886EE}"/>
          </ac:graphicFrameMkLst>
        </pc:graphicFrameChg>
      </pc:sldChg>
      <pc:sldChg chg="addSp modSp add mod modClrScheme chgLayout">
        <pc:chgData name="Piyumika Kithulgoda Gamage" userId="8130ac14-9727-4963-a006-512f362f8357" providerId="ADAL" clId="{ECF709CB-CDA8-4B5E-85F9-63D9EB829955}" dt="2024-05-25T23:19:26.183" v="960" actId="20577"/>
        <pc:sldMkLst>
          <pc:docMk/>
          <pc:sldMk cId="1546590388" sldId="300"/>
        </pc:sldMkLst>
        <pc:spChg chg="mod">
          <ac:chgData name="Piyumika Kithulgoda Gamage" userId="8130ac14-9727-4963-a006-512f362f8357" providerId="ADAL" clId="{ECF709CB-CDA8-4B5E-85F9-63D9EB829955}" dt="2024-05-25T23:19:26.183" v="960" actId="20577"/>
          <ac:spMkLst>
            <pc:docMk/>
            <pc:sldMk cId="1546590388" sldId="300"/>
            <ac:spMk id="3" creationId="{1315FFF1-43FC-FCFE-BEC0-38B41837CFA3}"/>
          </ac:spMkLst>
        </pc:spChg>
        <pc:spChg chg="add mod">
          <ac:chgData name="Piyumika Kithulgoda Gamage" userId="8130ac14-9727-4963-a006-512f362f8357" providerId="ADAL" clId="{ECF709CB-CDA8-4B5E-85F9-63D9EB829955}" dt="2024-05-25T22:55:36.273" v="651" actId="120"/>
          <ac:spMkLst>
            <pc:docMk/>
            <pc:sldMk cId="1546590388" sldId="300"/>
            <ac:spMk id="8" creationId="{46612086-406D-A183-BB7B-824413CAECFC}"/>
          </ac:spMkLst>
        </pc:spChg>
      </pc:sldChg>
      <pc:sldChg chg="modSp add del mod">
        <pc:chgData name="Piyumika Kithulgoda Gamage" userId="8130ac14-9727-4963-a006-512f362f8357" providerId="ADAL" clId="{ECF709CB-CDA8-4B5E-85F9-63D9EB829955}" dt="2024-05-25T22:04:46.488" v="143" actId="47"/>
        <pc:sldMkLst>
          <pc:docMk/>
          <pc:sldMk cId="3081889914" sldId="301"/>
        </pc:sldMkLst>
        <pc:spChg chg="mod">
          <ac:chgData name="Piyumika Kithulgoda Gamage" userId="8130ac14-9727-4963-a006-512f362f8357" providerId="ADAL" clId="{ECF709CB-CDA8-4B5E-85F9-63D9EB829955}" dt="2024-05-25T22:03:58.194" v="106" actId="27636"/>
          <ac:spMkLst>
            <pc:docMk/>
            <pc:sldMk cId="3081889914" sldId="301"/>
            <ac:spMk id="3" creationId="{1315FFF1-43FC-FCFE-BEC0-38B41837CFA3}"/>
          </ac:spMkLst>
        </pc:spChg>
      </pc:sldChg>
      <pc:sldChg chg="addSp delSp modSp add mod modClrScheme chgLayout">
        <pc:chgData name="Piyumika Kithulgoda Gamage" userId="8130ac14-9727-4963-a006-512f362f8357" providerId="ADAL" clId="{ECF709CB-CDA8-4B5E-85F9-63D9EB829955}" dt="2024-05-25T23:09:33.212" v="780" actId="120"/>
        <pc:sldMkLst>
          <pc:docMk/>
          <pc:sldMk cId="836466852" sldId="302"/>
        </pc:sldMkLst>
        <pc:spChg chg="add del mod">
          <ac:chgData name="Piyumika Kithulgoda Gamage" userId="8130ac14-9727-4963-a006-512f362f8357" providerId="ADAL" clId="{ECF709CB-CDA8-4B5E-85F9-63D9EB829955}" dt="2024-05-25T22:27:46.587" v="305" actId="26606"/>
          <ac:spMkLst>
            <pc:docMk/>
            <pc:sldMk cId="836466852" sldId="302"/>
            <ac:spMk id="2" creationId="{E5188A5D-73BB-2507-65B2-7BDCF26C97C9}"/>
          </ac:spMkLst>
        </pc:spChg>
        <pc:spChg chg="del mod">
          <ac:chgData name="Piyumika Kithulgoda Gamage" userId="8130ac14-9727-4963-a006-512f362f8357" providerId="ADAL" clId="{ECF709CB-CDA8-4B5E-85F9-63D9EB829955}" dt="2024-05-25T22:27:42.211" v="303" actId="478"/>
          <ac:spMkLst>
            <pc:docMk/>
            <pc:sldMk cId="836466852" sldId="302"/>
            <ac:spMk id="4" creationId="{BB1B243D-D1FA-AFB4-A51C-E6FCCCAE4FD0}"/>
          </ac:spMkLst>
        </pc:spChg>
        <pc:spChg chg="add mod">
          <ac:chgData name="Piyumika Kithulgoda Gamage" userId="8130ac14-9727-4963-a006-512f362f8357" providerId="ADAL" clId="{ECF709CB-CDA8-4B5E-85F9-63D9EB829955}" dt="2024-05-25T23:09:29.189" v="778" actId="21"/>
          <ac:spMkLst>
            <pc:docMk/>
            <pc:sldMk cId="836466852" sldId="302"/>
            <ac:spMk id="5" creationId="{B98E8533-4101-B51B-534C-7D8B01561AD8}"/>
          </ac:spMkLst>
        </pc:spChg>
        <pc:spChg chg="add mod">
          <ac:chgData name="Piyumika Kithulgoda Gamage" userId="8130ac14-9727-4963-a006-512f362f8357" providerId="ADAL" clId="{ECF709CB-CDA8-4B5E-85F9-63D9EB829955}" dt="2024-05-25T23:09:33.212" v="780" actId="120"/>
          <ac:spMkLst>
            <pc:docMk/>
            <pc:sldMk cId="836466852" sldId="302"/>
            <ac:spMk id="10" creationId="{1C5EE474-3498-9BC1-BF1E-37D0CCAC6266}"/>
          </ac:spMkLst>
        </pc:spChg>
        <pc:spChg chg="add del mod">
          <ac:chgData name="Piyumika Kithulgoda Gamage" userId="8130ac14-9727-4963-a006-512f362f8357" providerId="ADAL" clId="{ECF709CB-CDA8-4B5E-85F9-63D9EB829955}" dt="2024-05-25T22:27:50.852" v="306" actId="478"/>
          <ac:spMkLst>
            <pc:docMk/>
            <pc:sldMk cId="836466852" sldId="302"/>
            <ac:spMk id="12" creationId="{41E2C137-15C1-6845-8A01-040C3040E4E2}"/>
          </ac:spMkLst>
        </pc:spChg>
      </pc:sldChg>
      <pc:sldChg chg="addSp delSp modSp add mod modClrScheme chgLayout">
        <pc:chgData name="Piyumika Kithulgoda Gamage" userId="8130ac14-9727-4963-a006-512f362f8357" providerId="ADAL" clId="{ECF709CB-CDA8-4B5E-85F9-63D9EB829955}" dt="2024-05-25T23:10:23.809" v="801" actId="20577"/>
        <pc:sldMkLst>
          <pc:docMk/>
          <pc:sldMk cId="2977527979" sldId="303"/>
        </pc:sldMkLst>
        <pc:spChg chg="add del mod">
          <ac:chgData name="Piyumika Kithulgoda Gamage" userId="8130ac14-9727-4963-a006-512f362f8357" providerId="ADAL" clId="{ECF709CB-CDA8-4B5E-85F9-63D9EB829955}" dt="2024-05-25T22:29:18.549" v="324" actId="26606"/>
          <ac:spMkLst>
            <pc:docMk/>
            <pc:sldMk cId="2977527979" sldId="303"/>
            <ac:spMk id="2" creationId="{637EF844-259B-D203-72FF-316A4CAF36F0}"/>
          </ac:spMkLst>
        </pc:spChg>
        <pc:spChg chg="del mod">
          <ac:chgData name="Piyumika Kithulgoda Gamage" userId="8130ac14-9727-4963-a006-512f362f8357" providerId="ADAL" clId="{ECF709CB-CDA8-4B5E-85F9-63D9EB829955}" dt="2024-05-25T22:29:12.082" v="322" actId="478"/>
          <ac:spMkLst>
            <pc:docMk/>
            <pc:sldMk cId="2977527979" sldId="303"/>
            <ac:spMk id="4" creationId="{BB1B243D-D1FA-AFB4-A51C-E6FCCCAE4FD0}"/>
          </ac:spMkLst>
        </pc:spChg>
        <pc:spChg chg="add mod">
          <ac:chgData name="Piyumika Kithulgoda Gamage" userId="8130ac14-9727-4963-a006-512f362f8357" providerId="ADAL" clId="{ECF709CB-CDA8-4B5E-85F9-63D9EB829955}" dt="2024-05-25T23:09:45.128" v="784" actId="21"/>
          <ac:spMkLst>
            <pc:docMk/>
            <pc:sldMk cId="2977527979" sldId="303"/>
            <ac:spMk id="5" creationId="{96EB19B9-0B37-C1EA-FE5C-3A60CAF4C812}"/>
          </ac:spMkLst>
        </pc:spChg>
        <pc:spChg chg="add mod">
          <ac:chgData name="Piyumika Kithulgoda Gamage" userId="8130ac14-9727-4963-a006-512f362f8357" providerId="ADAL" clId="{ECF709CB-CDA8-4B5E-85F9-63D9EB829955}" dt="2024-05-25T23:10:23.809" v="801" actId="20577"/>
          <ac:spMkLst>
            <pc:docMk/>
            <pc:sldMk cId="2977527979" sldId="303"/>
            <ac:spMk id="10" creationId="{6923ACE4-CC9C-09F7-095E-3BEDF5C61A21}"/>
          </ac:spMkLst>
        </pc:spChg>
        <pc:spChg chg="add del mod">
          <ac:chgData name="Piyumika Kithulgoda Gamage" userId="8130ac14-9727-4963-a006-512f362f8357" providerId="ADAL" clId="{ECF709CB-CDA8-4B5E-85F9-63D9EB829955}" dt="2024-05-25T22:29:20.803" v="325" actId="478"/>
          <ac:spMkLst>
            <pc:docMk/>
            <pc:sldMk cId="2977527979" sldId="303"/>
            <ac:spMk id="12" creationId="{2D69CA5F-AD7D-1077-F74B-16D99A7594A0}"/>
          </ac:spMkLst>
        </pc:spChg>
      </pc:sldChg>
      <pc:sldChg chg="addSp modSp add mod modClrScheme chgLayout">
        <pc:chgData name="Piyumika Kithulgoda Gamage" userId="8130ac14-9727-4963-a006-512f362f8357" providerId="ADAL" clId="{ECF709CB-CDA8-4B5E-85F9-63D9EB829955}" dt="2024-05-25T23:10:46.349" v="806" actId="120"/>
        <pc:sldMkLst>
          <pc:docMk/>
          <pc:sldMk cId="2890735563" sldId="304"/>
        </pc:sldMkLst>
        <pc:spChg chg="mod">
          <ac:chgData name="Piyumika Kithulgoda Gamage" userId="8130ac14-9727-4963-a006-512f362f8357" providerId="ADAL" clId="{ECF709CB-CDA8-4B5E-85F9-63D9EB829955}" dt="2024-05-25T23:10:42.991" v="804" actId="21"/>
          <ac:spMkLst>
            <pc:docMk/>
            <pc:sldMk cId="2890735563" sldId="304"/>
            <ac:spMk id="4" creationId="{BB1B243D-D1FA-AFB4-A51C-E6FCCCAE4FD0}"/>
          </ac:spMkLst>
        </pc:spChg>
        <pc:spChg chg="add mod">
          <ac:chgData name="Piyumika Kithulgoda Gamage" userId="8130ac14-9727-4963-a006-512f362f8357" providerId="ADAL" clId="{ECF709CB-CDA8-4B5E-85F9-63D9EB829955}" dt="2024-05-25T23:10:46.349" v="806" actId="120"/>
          <ac:spMkLst>
            <pc:docMk/>
            <pc:sldMk cId="2890735563" sldId="304"/>
            <ac:spMk id="9" creationId="{5C52D326-06A2-F077-532C-834FA4F3413C}"/>
          </ac:spMkLst>
        </pc:spChg>
      </pc:sldChg>
      <pc:sldChg chg="add del">
        <pc:chgData name="Piyumika Kithulgoda Gamage" userId="8130ac14-9727-4963-a006-512f362f8357" providerId="ADAL" clId="{ECF709CB-CDA8-4B5E-85F9-63D9EB829955}" dt="2024-05-25T21:59:03.286" v="22" actId="47"/>
        <pc:sldMkLst>
          <pc:docMk/>
          <pc:sldMk cId="3047820283" sldId="305"/>
        </pc:sldMkLst>
      </pc:sldChg>
      <pc:sldChg chg="addSp delSp modSp add mod modClrScheme chgLayout">
        <pc:chgData name="Piyumika Kithulgoda Gamage" userId="8130ac14-9727-4963-a006-512f362f8357" providerId="ADAL" clId="{ECF709CB-CDA8-4B5E-85F9-63D9EB829955}" dt="2024-05-25T23:23:10.873" v="1004" actId="113"/>
        <pc:sldMkLst>
          <pc:docMk/>
          <pc:sldMk cId="2050390002" sldId="306"/>
        </pc:sldMkLst>
        <pc:spChg chg="del mod ord">
          <ac:chgData name="Piyumika Kithulgoda Gamage" userId="8130ac14-9727-4963-a006-512f362f8357" providerId="ADAL" clId="{ECF709CB-CDA8-4B5E-85F9-63D9EB829955}" dt="2024-05-25T22:09:24.281" v="222" actId="478"/>
          <ac:spMkLst>
            <pc:docMk/>
            <pc:sldMk cId="2050390002" sldId="306"/>
            <ac:spMk id="3" creationId="{77BDBFB3-71C2-C434-5252-4F792DBA0069}"/>
          </ac:spMkLst>
        </pc:spChg>
        <pc:spChg chg="add del mod">
          <ac:chgData name="Piyumika Kithulgoda Gamage" userId="8130ac14-9727-4963-a006-512f362f8357" providerId="ADAL" clId="{ECF709CB-CDA8-4B5E-85F9-63D9EB829955}" dt="2024-05-25T22:09:06.057" v="213" actId="478"/>
          <ac:spMkLst>
            <pc:docMk/>
            <pc:sldMk cId="2050390002" sldId="306"/>
            <ac:spMk id="4" creationId="{D0B24329-1CFD-F71F-82C0-29EA84B6AB11}"/>
          </ac:spMkLst>
        </pc:spChg>
        <pc:spChg chg="add del mod">
          <ac:chgData name="Piyumika Kithulgoda Gamage" userId="8130ac14-9727-4963-a006-512f362f8357" providerId="ADAL" clId="{ECF709CB-CDA8-4B5E-85F9-63D9EB829955}" dt="2024-05-25T22:10:20.837" v="240" actId="478"/>
          <ac:spMkLst>
            <pc:docMk/>
            <pc:sldMk cId="2050390002" sldId="306"/>
            <ac:spMk id="5" creationId="{40868CE7-90DC-8651-D5FD-94F6D257DB3B}"/>
          </ac:spMkLst>
        </pc:spChg>
        <pc:spChg chg="add del">
          <ac:chgData name="Piyumika Kithulgoda Gamage" userId="8130ac14-9727-4963-a006-512f362f8357" providerId="ADAL" clId="{ECF709CB-CDA8-4B5E-85F9-63D9EB829955}" dt="2024-05-25T22:09:33.149" v="224" actId="478"/>
          <ac:spMkLst>
            <pc:docMk/>
            <pc:sldMk cId="2050390002" sldId="306"/>
            <ac:spMk id="7" creationId="{8A965633-3C89-676F-146B-18A4B9CEDDB9}"/>
          </ac:spMkLst>
        </pc:spChg>
        <pc:spChg chg="add del mod">
          <ac:chgData name="Piyumika Kithulgoda Gamage" userId="8130ac14-9727-4963-a006-512f362f8357" providerId="ADAL" clId="{ECF709CB-CDA8-4B5E-85F9-63D9EB829955}" dt="2024-05-25T22:07:30.239" v="188" actId="26606"/>
          <ac:spMkLst>
            <pc:docMk/>
            <pc:sldMk cId="2050390002" sldId="306"/>
            <ac:spMk id="8" creationId="{D2C97DB3-E2C6-938E-3B4C-6035CEAC2AC7}"/>
          </ac:spMkLst>
        </pc:spChg>
        <pc:spChg chg="add del mod">
          <ac:chgData name="Piyumika Kithulgoda Gamage" userId="8130ac14-9727-4963-a006-512f362f8357" providerId="ADAL" clId="{ECF709CB-CDA8-4B5E-85F9-63D9EB829955}" dt="2024-05-25T22:07:30.239" v="188" actId="26606"/>
          <ac:spMkLst>
            <pc:docMk/>
            <pc:sldMk cId="2050390002" sldId="306"/>
            <ac:spMk id="10" creationId="{B7A21C57-65DF-211C-7BB6-BF2EBA7EA0E2}"/>
          </ac:spMkLst>
        </pc:spChg>
        <pc:spChg chg="add del mod">
          <ac:chgData name="Piyumika Kithulgoda Gamage" userId="8130ac14-9727-4963-a006-512f362f8357" providerId="ADAL" clId="{ECF709CB-CDA8-4B5E-85F9-63D9EB829955}" dt="2024-05-25T23:21:43.703" v="986" actId="478"/>
          <ac:spMkLst>
            <pc:docMk/>
            <pc:sldMk cId="2050390002" sldId="306"/>
            <ac:spMk id="11" creationId="{E04575EE-1A13-A1F1-F832-D5CECB30E389}"/>
          </ac:spMkLst>
        </pc:spChg>
        <pc:spChg chg="add mod">
          <ac:chgData name="Piyumika Kithulgoda Gamage" userId="8130ac14-9727-4963-a006-512f362f8357" providerId="ADAL" clId="{ECF709CB-CDA8-4B5E-85F9-63D9EB829955}" dt="2024-05-25T23:23:10.873" v="1004" actId="113"/>
          <ac:spMkLst>
            <pc:docMk/>
            <pc:sldMk cId="2050390002" sldId="306"/>
            <ac:spMk id="14" creationId="{8952D945-D7B1-972B-3AFB-CD877D107D18}"/>
          </ac:spMkLst>
        </pc:spChg>
        <pc:spChg chg="add del mod">
          <ac:chgData name="Piyumika Kithulgoda Gamage" userId="8130ac14-9727-4963-a006-512f362f8357" providerId="ADAL" clId="{ECF709CB-CDA8-4B5E-85F9-63D9EB829955}" dt="2024-05-25T22:07:30.239" v="187" actId="26606"/>
          <ac:spMkLst>
            <pc:docMk/>
            <pc:sldMk cId="2050390002" sldId="306"/>
            <ac:spMk id="1031" creationId="{BE7D42D7-A8F5-E3A6-2A7F-C24575599508}"/>
          </ac:spMkLst>
        </pc:spChg>
        <pc:spChg chg="add del mod">
          <ac:chgData name="Piyumika Kithulgoda Gamage" userId="8130ac14-9727-4963-a006-512f362f8357" providerId="ADAL" clId="{ECF709CB-CDA8-4B5E-85F9-63D9EB829955}" dt="2024-05-25T22:07:47.856" v="192" actId="478"/>
          <ac:spMkLst>
            <pc:docMk/>
            <pc:sldMk cId="2050390002" sldId="306"/>
            <ac:spMk id="1033" creationId="{15F65D3E-B38C-7673-D98C-D825A3EC5FED}"/>
          </ac:spMkLst>
        </pc:spChg>
        <pc:spChg chg="add mod">
          <ac:chgData name="Piyumika Kithulgoda Gamage" userId="8130ac14-9727-4963-a006-512f362f8357" providerId="ADAL" clId="{ECF709CB-CDA8-4B5E-85F9-63D9EB829955}" dt="2024-05-25T23:22:58.887" v="1001" actId="1076"/>
          <ac:spMkLst>
            <pc:docMk/>
            <pc:sldMk cId="2050390002" sldId="306"/>
            <ac:spMk id="1034" creationId="{A1A214A3-9F2A-E7C9-8F5F-7A7C5224133D}"/>
          </ac:spMkLst>
        </pc:spChg>
        <pc:spChg chg="add del mod">
          <ac:chgData name="Piyumika Kithulgoda Gamage" userId="8130ac14-9727-4963-a006-512f362f8357" providerId="ADAL" clId="{ECF709CB-CDA8-4B5E-85F9-63D9EB829955}" dt="2024-05-25T22:07:45.971" v="191" actId="478"/>
          <ac:spMkLst>
            <pc:docMk/>
            <pc:sldMk cId="2050390002" sldId="306"/>
            <ac:spMk id="1035" creationId="{17CD818B-2B46-4244-7453-A2D09A56B91C}"/>
          </ac:spMkLst>
        </pc:spChg>
        <pc:graphicFrameChg chg="add mod modGraphic">
          <ac:chgData name="Piyumika Kithulgoda Gamage" userId="8130ac14-9727-4963-a006-512f362f8357" providerId="ADAL" clId="{ECF709CB-CDA8-4B5E-85F9-63D9EB829955}" dt="2024-05-25T23:23:04.073" v="1002" actId="1076"/>
          <ac:graphicFrameMkLst>
            <pc:docMk/>
            <pc:sldMk cId="2050390002" sldId="306"/>
            <ac:graphicFrameMk id="12" creationId="{520F6A16-639C-5F5B-4C85-187A0A704E45}"/>
          </ac:graphicFrameMkLst>
        </pc:graphicFrameChg>
        <pc:picChg chg="add del mod ord">
          <ac:chgData name="Piyumika Kithulgoda Gamage" userId="8130ac14-9727-4963-a006-512f362f8357" providerId="ADAL" clId="{ECF709CB-CDA8-4B5E-85F9-63D9EB829955}" dt="2024-05-25T22:10:11.604" v="237" actId="478"/>
          <ac:picMkLst>
            <pc:docMk/>
            <pc:sldMk cId="2050390002" sldId="306"/>
            <ac:picMk id="1026" creationId="{C4192007-7123-7EC2-93AC-58CE64E5D813}"/>
          </ac:picMkLst>
        </pc:picChg>
      </pc:sldChg>
      <pc:sldChg chg="addSp modSp add del mod modClrScheme chgLayout">
        <pc:chgData name="Piyumika Kithulgoda Gamage" userId="8130ac14-9727-4963-a006-512f362f8357" providerId="ADAL" clId="{ECF709CB-CDA8-4B5E-85F9-63D9EB829955}" dt="2024-05-25T22:22:23.816" v="250" actId="47"/>
        <pc:sldMkLst>
          <pc:docMk/>
          <pc:sldMk cId="4259929667" sldId="307"/>
        </pc:sldMkLst>
        <pc:spChg chg="mod">
          <ac:chgData name="Piyumika Kithulgoda Gamage" userId="8130ac14-9727-4963-a006-512f362f8357" providerId="ADAL" clId="{ECF709CB-CDA8-4B5E-85F9-63D9EB829955}" dt="2024-05-25T22:08:27.059" v="201" actId="21"/>
          <ac:spMkLst>
            <pc:docMk/>
            <pc:sldMk cId="4259929667" sldId="307"/>
            <ac:spMk id="3" creationId="{77BDBFB3-71C2-C434-5252-4F792DBA0069}"/>
          </ac:spMkLst>
        </pc:spChg>
        <pc:spChg chg="add mod">
          <ac:chgData name="Piyumika Kithulgoda Gamage" userId="8130ac14-9727-4963-a006-512f362f8357" providerId="ADAL" clId="{ECF709CB-CDA8-4B5E-85F9-63D9EB829955}" dt="2024-05-25T22:08:21.286" v="200"/>
          <ac:spMkLst>
            <pc:docMk/>
            <pc:sldMk cId="4259929667" sldId="307"/>
            <ac:spMk id="8" creationId="{53C9E2FC-9E08-90E9-B080-86E2C6906318}"/>
          </ac:spMkLst>
        </pc:spChg>
        <pc:spChg chg="add mod">
          <ac:chgData name="Piyumika Kithulgoda Gamage" userId="8130ac14-9727-4963-a006-512f362f8357" providerId="ADAL" clId="{ECF709CB-CDA8-4B5E-85F9-63D9EB829955}" dt="2024-05-25T22:08:13.301" v="198" actId="26606"/>
          <ac:spMkLst>
            <pc:docMk/>
            <pc:sldMk cId="4259929667" sldId="307"/>
            <ac:spMk id="10" creationId="{A61263B5-F363-33CA-5228-1D8C81A01537}"/>
          </ac:spMkLst>
        </pc:spChg>
      </pc:sldChg>
      <pc:sldChg chg="modSp add del mod">
        <pc:chgData name="Piyumika Kithulgoda Gamage" userId="8130ac14-9727-4963-a006-512f362f8357" providerId="ADAL" clId="{ECF709CB-CDA8-4B5E-85F9-63D9EB829955}" dt="2024-05-25T22:23:32.568" v="265" actId="47"/>
        <pc:sldMkLst>
          <pc:docMk/>
          <pc:sldMk cId="1784580702" sldId="308"/>
        </pc:sldMkLst>
        <pc:spChg chg="mod">
          <ac:chgData name="Piyumika Kithulgoda Gamage" userId="8130ac14-9727-4963-a006-512f362f8357" providerId="ADAL" clId="{ECF709CB-CDA8-4B5E-85F9-63D9EB829955}" dt="2024-05-25T22:23:04.259" v="253" actId="27636"/>
          <ac:spMkLst>
            <pc:docMk/>
            <pc:sldMk cId="1784580702" sldId="308"/>
            <ac:spMk id="3" creationId="{77BDBFB3-71C2-C434-5252-4F792DBA0069}"/>
          </ac:spMkLst>
        </pc:spChg>
      </pc:sldChg>
      <pc:sldChg chg="addSp delSp modSp add mod modClrScheme chgLayout">
        <pc:chgData name="Piyumika Kithulgoda Gamage" userId="8130ac14-9727-4963-a006-512f362f8357" providerId="ADAL" clId="{ECF709CB-CDA8-4B5E-85F9-63D9EB829955}" dt="2024-05-25T23:09:24.518" v="777" actId="20577"/>
        <pc:sldMkLst>
          <pc:docMk/>
          <pc:sldMk cId="2502915555" sldId="309"/>
        </pc:sldMkLst>
        <pc:spChg chg="add del mod">
          <ac:chgData name="Piyumika Kithulgoda Gamage" userId="8130ac14-9727-4963-a006-512f362f8357" providerId="ADAL" clId="{ECF709CB-CDA8-4B5E-85F9-63D9EB829955}" dt="2024-05-25T22:26:39.174" v="290" actId="26606"/>
          <ac:spMkLst>
            <pc:docMk/>
            <pc:sldMk cId="2502915555" sldId="309"/>
            <ac:spMk id="2" creationId="{418B97E0-FC12-4B62-02C5-C223BBE93D47}"/>
          </ac:spMkLst>
        </pc:spChg>
        <pc:spChg chg="del mod">
          <ac:chgData name="Piyumika Kithulgoda Gamage" userId="8130ac14-9727-4963-a006-512f362f8357" providerId="ADAL" clId="{ECF709CB-CDA8-4B5E-85F9-63D9EB829955}" dt="2024-05-25T22:26:34.751" v="288" actId="478"/>
          <ac:spMkLst>
            <pc:docMk/>
            <pc:sldMk cId="2502915555" sldId="309"/>
            <ac:spMk id="4" creationId="{BB1B243D-D1FA-AFB4-A51C-E6FCCCAE4FD0}"/>
          </ac:spMkLst>
        </pc:spChg>
        <pc:spChg chg="add mod">
          <ac:chgData name="Piyumika Kithulgoda Gamage" userId="8130ac14-9727-4963-a006-512f362f8357" providerId="ADAL" clId="{ECF709CB-CDA8-4B5E-85F9-63D9EB829955}" dt="2024-05-25T23:09:18.125" v="774" actId="21"/>
          <ac:spMkLst>
            <pc:docMk/>
            <pc:sldMk cId="2502915555" sldId="309"/>
            <ac:spMk id="5" creationId="{1146642D-4ADE-55D5-5A2D-2C9558346794}"/>
          </ac:spMkLst>
        </pc:spChg>
        <pc:spChg chg="add mod">
          <ac:chgData name="Piyumika Kithulgoda Gamage" userId="8130ac14-9727-4963-a006-512f362f8357" providerId="ADAL" clId="{ECF709CB-CDA8-4B5E-85F9-63D9EB829955}" dt="2024-05-25T23:09:24.518" v="777" actId="20577"/>
          <ac:spMkLst>
            <pc:docMk/>
            <pc:sldMk cId="2502915555" sldId="309"/>
            <ac:spMk id="10" creationId="{6F48BC1E-0B81-C0C2-D99D-2C5BDF3421F8}"/>
          </ac:spMkLst>
        </pc:spChg>
        <pc:spChg chg="add del mod">
          <ac:chgData name="Piyumika Kithulgoda Gamage" userId="8130ac14-9727-4963-a006-512f362f8357" providerId="ADAL" clId="{ECF709CB-CDA8-4B5E-85F9-63D9EB829955}" dt="2024-05-25T22:27:25.283" v="299" actId="478"/>
          <ac:spMkLst>
            <pc:docMk/>
            <pc:sldMk cId="2502915555" sldId="309"/>
            <ac:spMk id="12" creationId="{F113A908-02AE-E95C-0F85-D24A16CF5AFD}"/>
          </ac:spMkLst>
        </pc:spChg>
      </pc:sldChg>
      <pc:sldChg chg="addSp delSp modSp add mod modClrScheme chgLayout">
        <pc:chgData name="Piyumika Kithulgoda Gamage" userId="8130ac14-9727-4963-a006-512f362f8357" providerId="ADAL" clId="{ECF709CB-CDA8-4B5E-85F9-63D9EB829955}" dt="2024-05-25T23:09:41.142" v="783" actId="120"/>
        <pc:sldMkLst>
          <pc:docMk/>
          <pc:sldMk cId="3601099693" sldId="310"/>
        </pc:sldMkLst>
        <pc:spChg chg="add del mod">
          <ac:chgData name="Piyumika Kithulgoda Gamage" userId="8130ac14-9727-4963-a006-512f362f8357" providerId="ADAL" clId="{ECF709CB-CDA8-4B5E-85F9-63D9EB829955}" dt="2024-05-25T22:28:42.711" v="317" actId="26606"/>
          <ac:spMkLst>
            <pc:docMk/>
            <pc:sldMk cId="3601099693" sldId="310"/>
            <ac:spMk id="2" creationId="{CDEDC90E-E77C-7099-513E-1D6788D64D63}"/>
          </ac:spMkLst>
        </pc:spChg>
        <pc:spChg chg="del mod">
          <ac:chgData name="Piyumika Kithulgoda Gamage" userId="8130ac14-9727-4963-a006-512f362f8357" providerId="ADAL" clId="{ECF709CB-CDA8-4B5E-85F9-63D9EB829955}" dt="2024-05-25T22:28:39.116" v="315" actId="478"/>
          <ac:spMkLst>
            <pc:docMk/>
            <pc:sldMk cId="3601099693" sldId="310"/>
            <ac:spMk id="4" creationId="{BB1B243D-D1FA-AFB4-A51C-E6FCCCAE4FD0}"/>
          </ac:spMkLst>
        </pc:spChg>
        <pc:spChg chg="add mod">
          <ac:chgData name="Piyumika Kithulgoda Gamage" userId="8130ac14-9727-4963-a006-512f362f8357" providerId="ADAL" clId="{ECF709CB-CDA8-4B5E-85F9-63D9EB829955}" dt="2024-05-25T23:09:36.956" v="781" actId="21"/>
          <ac:spMkLst>
            <pc:docMk/>
            <pc:sldMk cId="3601099693" sldId="310"/>
            <ac:spMk id="5" creationId="{77A8DCD5-43B9-65FD-CF46-9B3D87FF29C5}"/>
          </ac:spMkLst>
        </pc:spChg>
        <pc:spChg chg="add mod">
          <ac:chgData name="Piyumika Kithulgoda Gamage" userId="8130ac14-9727-4963-a006-512f362f8357" providerId="ADAL" clId="{ECF709CB-CDA8-4B5E-85F9-63D9EB829955}" dt="2024-05-25T23:09:41.142" v="783" actId="120"/>
          <ac:spMkLst>
            <pc:docMk/>
            <pc:sldMk cId="3601099693" sldId="310"/>
            <ac:spMk id="10" creationId="{1582C387-BDFA-092A-C63F-B3941570018E}"/>
          </ac:spMkLst>
        </pc:spChg>
        <pc:spChg chg="add del mod">
          <ac:chgData name="Piyumika Kithulgoda Gamage" userId="8130ac14-9727-4963-a006-512f362f8357" providerId="ADAL" clId="{ECF709CB-CDA8-4B5E-85F9-63D9EB829955}" dt="2024-05-25T22:28:47.655" v="318" actId="478"/>
          <ac:spMkLst>
            <pc:docMk/>
            <pc:sldMk cId="3601099693" sldId="310"/>
            <ac:spMk id="12" creationId="{39D84B44-62A6-1472-B021-82B69B74C79A}"/>
          </ac:spMkLst>
        </pc:spChg>
      </pc:sldChg>
      <pc:sldChg chg="addSp modSp add mod modClrScheme chgLayout">
        <pc:chgData name="Piyumika Kithulgoda Gamage" userId="8130ac14-9727-4963-a006-512f362f8357" providerId="ADAL" clId="{ECF709CB-CDA8-4B5E-85F9-63D9EB829955}" dt="2024-05-25T23:10:13.836" v="797" actId="20577"/>
        <pc:sldMkLst>
          <pc:docMk/>
          <pc:sldMk cId="3383477215" sldId="311"/>
        </pc:sldMkLst>
        <pc:spChg chg="mod">
          <ac:chgData name="Piyumika Kithulgoda Gamage" userId="8130ac14-9727-4963-a006-512f362f8357" providerId="ADAL" clId="{ECF709CB-CDA8-4B5E-85F9-63D9EB829955}" dt="2024-05-25T23:10:04.305" v="791" actId="21"/>
          <ac:spMkLst>
            <pc:docMk/>
            <pc:sldMk cId="3383477215" sldId="311"/>
            <ac:spMk id="4" creationId="{BB1B243D-D1FA-AFB4-A51C-E6FCCCAE4FD0}"/>
          </ac:spMkLst>
        </pc:spChg>
        <pc:spChg chg="add mod">
          <ac:chgData name="Piyumika Kithulgoda Gamage" userId="8130ac14-9727-4963-a006-512f362f8357" providerId="ADAL" clId="{ECF709CB-CDA8-4B5E-85F9-63D9EB829955}" dt="2024-05-25T23:10:13.836" v="797" actId="20577"/>
          <ac:spMkLst>
            <pc:docMk/>
            <pc:sldMk cId="3383477215" sldId="311"/>
            <ac:spMk id="9" creationId="{DF372AC9-A636-38A0-AC2D-553585DF2AED}"/>
          </ac:spMkLst>
        </pc:spChg>
      </pc:sldChg>
      <pc:sldChg chg="addSp modSp add mod modClrScheme chgLayout">
        <pc:chgData name="Piyumika Kithulgoda Gamage" userId="8130ac14-9727-4963-a006-512f362f8357" providerId="ADAL" clId="{ECF709CB-CDA8-4B5E-85F9-63D9EB829955}" dt="2024-05-25T23:10:28.448" v="803" actId="20577"/>
        <pc:sldMkLst>
          <pc:docMk/>
          <pc:sldMk cId="336138031" sldId="312"/>
        </pc:sldMkLst>
        <pc:spChg chg="mod">
          <ac:chgData name="Piyumika Kithulgoda Gamage" userId="8130ac14-9727-4963-a006-512f362f8357" providerId="ADAL" clId="{ECF709CB-CDA8-4B5E-85F9-63D9EB829955}" dt="2024-05-25T23:09:52.224" v="788" actId="21"/>
          <ac:spMkLst>
            <pc:docMk/>
            <pc:sldMk cId="336138031" sldId="312"/>
            <ac:spMk id="4" creationId="{BB1B243D-D1FA-AFB4-A51C-E6FCCCAE4FD0}"/>
          </ac:spMkLst>
        </pc:spChg>
        <pc:spChg chg="add mod">
          <ac:chgData name="Piyumika Kithulgoda Gamage" userId="8130ac14-9727-4963-a006-512f362f8357" providerId="ADAL" clId="{ECF709CB-CDA8-4B5E-85F9-63D9EB829955}" dt="2024-05-25T23:10:28.448" v="803" actId="20577"/>
          <ac:spMkLst>
            <pc:docMk/>
            <pc:sldMk cId="336138031" sldId="312"/>
            <ac:spMk id="9" creationId="{D745D0F0-4C44-A70A-3911-4EBAC3B1AA40}"/>
          </ac:spMkLst>
        </pc:spChg>
      </pc:sldChg>
      <pc:sldChg chg="addSp modSp add del mod modClrScheme chgLayout">
        <pc:chgData name="Piyumika Kithulgoda Gamage" userId="8130ac14-9727-4963-a006-512f362f8357" providerId="ADAL" clId="{ECF709CB-CDA8-4B5E-85F9-63D9EB829955}" dt="2024-05-25T23:11:47.051" v="814" actId="20577"/>
        <pc:sldMkLst>
          <pc:docMk/>
          <pc:sldMk cId="591098271" sldId="313"/>
        </pc:sldMkLst>
        <pc:spChg chg="mod">
          <ac:chgData name="Piyumika Kithulgoda Gamage" userId="8130ac14-9727-4963-a006-512f362f8357" providerId="ADAL" clId="{ECF709CB-CDA8-4B5E-85F9-63D9EB829955}" dt="2024-05-25T23:11:47.051" v="814" actId="20577"/>
          <ac:spMkLst>
            <pc:docMk/>
            <pc:sldMk cId="591098271" sldId="313"/>
            <ac:spMk id="4" creationId="{BB1B243D-D1FA-AFB4-A51C-E6FCCCAE4FD0}"/>
          </ac:spMkLst>
        </pc:spChg>
        <pc:spChg chg="add mod">
          <ac:chgData name="Piyumika Kithulgoda Gamage" userId="8130ac14-9727-4963-a006-512f362f8357" providerId="ADAL" clId="{ECF709CB-CDA8-4B5E-85F9-63D9EB829955}" dt="2024-05-25T23:11:42.681" v="813" actId="113"/>
          <ac:spMkLst>
            <pc:docMk/>
            <pc:sldMk cId="591098271" sldId="313"/>
            <ac:spMk id="9" creationId="{575075DC-D9A4-0292-EE4F-0D5A0E9EBE41}"/>
          </ac:spMkLst>
        </pc:spChg>
      </pc:sldChg>
      <pc:sldChg chg="modSp add del mod">
        <pc:chgData name="Piyumika Kithulgoda Gamage" userId="8130ac14-9727-4963-a006-512f362f8357" providerId="ADAL" clId="{ECF709CB-CDA8-4B5E-85F9-63D9EB829955}" dt="2024-05-25T22:35:02.026" v="387" actId="47"/>
        <pc:sldMkLst>
          <pc:docMk/>
          <pc:sldMk cId="2741097227" sldId="314"/>
        </pc:sldMkLst>
        <pc:spChg chg="mod">
          <ac:chgData name="Piyumika Kithulgoda Gamage" userId="8130ac14-9727-4963-a006-512f362f8357" providerId="ADAL" clId="{ECF709CB-CDA8-4B5E-85F9-63D9EB829955}" dt="2024-05-25T22:34:39.292" v="377" actId="21"/>
          <ac:spMkLst>
            <pc:docMk/>
            <pc:sldMk cId="2741097227" sldId="314"/>
            <ac:spMk id="3" creationId="{1315FFF1-43FC-FCFE-BEC0-38B41837CFA3}"/>
          </ac:spMkLst>
        </pc:spChg>
      </pc:sldChg>
      <pc:sldChg chg="addSp delSp modSp add mod modClrScheme chgLayout">
        <pc:chgData name="Piyumika Kithulgoda Gamage" userId="8130ac14-9727-4963-a006-512f362f8357" providerId="ADAL" clId="{ECF709CB-CDA8-4B5E-85F9-63D9EB829955}" dt="2024-05-25T23:24:38.680" v="1029" actId="1076"/>
        <pc:sldMkLst>
          <pc:docMk/>
          <pc:sldMk cId="1274501921" sldId="315"/>
        </pc:sldMkLst>
        <pc:spChg chg="del mod">
          <ac:chgData name="Piyumika Kithulgoda Gamage" userId="8130ac14-9727-4963-a006-512f362f8357" providerId="ADAL" clId="{ECF709CB-CDA8-4B5E-85F9-63D9EB829955}" dt="2024-05-25T22:58:26.529" v="680" actId="478"/>
          <ac:spMkLst>
            <pc:docMk/>
            <pc:sldMk cId="1274501921" sldId="315"/>
            <ac:spMk id="3" creationId="{521E0BD2-F336-0B57-A461-4AE5EF3A765C}"/>
          </ac:spMkLst>
        </pc:spChg>
        <pc:spChg chg="add del mod">
          <ac:chgData name="Piyumika Kithulgoda Gamage" userId="8130ac14-9727-4963-a006-512f362f8357" providerId="ADAL" clId="{ECF709CB-CDA8-4B5E-85F9-63D9EB829955}" dt="2024-05-25T23:23:58.032" v="1007" actId="478"/>
          <ac:spMkLst>
            <pc:docMk/>
            <pc:sldMk cId="1274501921" sldId="315"/>
            <ac:spMk id="5" creationId="{74E2A055-164E-D7F7-644F-C9120C0DAC7B}"/>
          </ac:spMkLst>
        </pc:spChg>
        <pc:spChg chg="add del mod">
          <ac:chgData name="Piyumika Kithulgoda Gamage" userId="8130ac14-9727-4963-a006-512f362f8357" providerId="ADAL" clId="{ECF709CB-CDA8-4B5E-85F9-63D9EB829955}" dt="2024-05-25T22:58:29.245" v="681" actId="478"/>
          <ac:spMkLst>
            <pc:docMk/>
            <pc:sldMk cId="1274501921" sldId="315"/>
            <ac:spMk id="6" creationId="{8CDE2128-12C1-B163-7EBE-4B5711CDAB7A}"/>
          </ac:spMkLst>
        </pc:spChg>
        <pc:spChg chg="add mod">
          <ac:chgData name="Piyumika Kithulgoda Gamage" userId="8130ac14-9727-4963-a006-512f362f8357" providerId="ADAL" clId="{ECF709CB-CDA8-4B5E-85F9-63D9EB829955}" dt="2024-05-25T23:24:29.919" v="1028" actId="12"/>
          <ac:spMkLst>
            <pc:docMk/>
            <pc:sldMk cId="1274501921" sldId="315"/>
            <ac:spMk id="7" creationId="{A18E4D21-F6EC-D4AA-B05F-E8C22AA2DD88}"/>
          </ac:spMkLst>
        </pc:spChg>
        <pc:spChg chg="add mod">
          <ac:chgData name="Piyumika Kithulgoda Gamage" userId="8130ac14-9727-4963-a006-512f362f8357" providerId="ADAL" clId="{ECF709CB-CDA8-4B5E-85F9-63D9EB829955}" dt="2024-05-25T23:24:38.680" v="1029" actId="1076"/>
          <ac:spMkLst>
            <pc:docMk/>
            <pc:sldMk cId="1274501921" sldId="315"/>
            <ac:spMk id="10" creationId="{9518A307-C928-C638-78EF-135DF188B4EC}"/>
          </ac:spMkLst>
        </pc:spChg>
        <pc:graphicFrameChg chg="add del mod modGraphic">
          <ac:chgData name="Piyumika Kithulgoda Gamage" userId="8130ac14-9727-4963-a006-512f362f8357" providerId="ADAL" clId="{ECF709CB-CDA8-4B5E-85F9-63D9EB829955}" dt="2024-05-25T22:58:10.471" v="675" actId="478"/>
          <ac:graphicFrameMkLst>
            <pc:docMk/>
            <pc:sldMk cId="1274501921" sldId="315"/>
            <ac:graphicFrameMk id="2" creationId="{05D82384-7304-C657-2FDF-3ACDBC15F4A7}"/>
          </ac:graphicFrameMkLst>
        </pc:graphicFrameChg>
      </pc:sldChg>
      <pc:sldChg chg="addSp delSp modSp add mod modClrScheme chgLayout">
        <pc:chgData name="Piyumika Kithulgoda Gamage" userId="8130ac14-9727-4963-a006-512f362f8357" providerId="ADAL" clId="{ECF709CB-CDA8-4B5E-85F9-63D9EB829955}" dt="2024-05-25T23:15:42.240" v="846"/>
        <pc:sldMkLst>
          <pc:docMk/>
          <pc:sldMk cId="529622520" sldId="316"/>
        </pc:sldMkLst>
        <pc:spChg chg="mod">
          <ac:chgData name="Piyumika Kithulgoda Gamage" userId="8130ac14-9727-4963-a006-512f362f8357" providerId="ADAL" clId="{ECF709CB-CDA8-4B5E-85F9-63D9EB829955}" dt="2024-05-25T22:32:05.725" v="361" actId="33524"/>
          <ac:spMkLst>
            <pc:docMk/>
            <pc:sldMk cId="529622520" sldId="316"/>
            <ac:spMk id="2" creationId="{898640CF-CDBC-5350-7ADF-9C9C8AC15E1F}"/>
          </ac:spMkLst>
        </pc:spChg>
        <pc:spChg chg="mod ord">
          <ac:chgData name="Piyumika Kithulgoda Gamage" userId="8130ac14-9727-4963-a006-512f362f8357" providerId="ADAL" clId="{ECF709CB-CDA8-4B5E-85F9-63D9EB829955}" dt="2024-05-25T23:15:42.240" v="846"/>
          <ac:spMkLst>
            <pc:docMk/>
            <pc:sldMk cId="529622520" sldId="316"/>
            <ac:spMk id="3" creationId="{90C8453D-6031-602E-ABBC-1178D1DCB6C8}"/>
          </ac:spMkLst>
        </pc:spChg>
        <pc:spChg chg="add del mod">
          <ac:chgData name="Piyumika Kithulgoda Gamage" userId="8130ac14-9727-4963-a006-512f362f8357" providerId="ADAL" clId="{ECF709CB-CDA8-4B5E-85F9-63D9EB829955}" dt="2024-05-25T22:31:56.580" v="360" actId="26606"/>
          <ac:spMkLst>
            <pc:docMk/>
            <pc:sldMk cId="529622520" sldId="316"/>
            <ac:spMk id="8" creationId="{89065FBA-C4C4-E377-B28D-0B444596EE3D}"/>
          </ac:spMkLst>
        </pc:spChg>
        <pc:picChg chg="add mod">
          <ac:chgData name="Piyumika Kithulgoda Gamage" userId="8130ac14-9727-4963-a006-512f362f8357" providerId="ADAL" clId="{ECF709CB-CDA8-4B5E-85F9-63D9EB829955}" dt="2024-05-25T22:32:11.726" v="362" actId="26606"/>
          <ac:picMkLst>
            <pc:docMk/>
            <pc:sldMk cId="529622520" sldId="316"/>
            <ac:picMk id="2050" creationId="{6B160F8B-3627-AAE5-E7B9-3978DD9FAC77}"/>
          </ac:picMkLst>
        </pc:picChg>
      </pc:sldChg>
      <pc:sldChg chg="modSp mod">
        <pc:chgData name="Piyumika Kithulgoda Gamage" userId="8130ac14-9727-4963-a006-512f362f8357" providerId="ADAL" clId="{ECF709CB-CDA8-4B5E-85F9-63D9EB829955}" dt="2024-05-25T23:16:59.311" v="860" actId="20577"/>
        <pc:sldMkLst>
          <pc:docMk/>
          <pc:sldMk cId="4041403823" sldId="354"/>
        </pc:sldMkLst>
        <pc:spChg chg="mod">
          <ac:chgData name="Piyumika Kithulgoda Gamage" userId="8130ac14-9727-4963-a006-512f362f8357" providerId="ADAL" clId="{ECF709CB-CDA8-4B5E-85F9-63D9EB829955}" dt="2024-05-25T23:16:59.311" v="860" actId="20577"/>
          <ac:spMkLst>
            <pc:docMk/>
            <pc:sldMk cId="4041403823" sldId="354"/>
            <ac:spMk id="5" creationId="{E8FBFAA6-7D53-4F46-B4FA-B6E25AA48337}"/>
          </ac:spMkLst>
        </pc:spChg>
      </pc:sldChg>
      <pc:sldChg chg="addSp delSp modSp add mod modClrScheme chgLayout">
        <pc:chgData name="Piyumika Kithulgoda Gamage" userId="8130ac14-9727-4963-a006-512f362f8357" providerId="ADAL" clId="{ECF709CB-CDA8-4B5E-85F9-63D9EB829955}" dt="2024-05-25T22:55:33.510" v="650" actId="120"/>
        <pc:sldMkLst>
          <pc:docMk/>
          <pc:sldMk cId="3739758128" sldId="355"/>
        </pc:sldMkLst>
        <pc:spChg chg="add del mod">
          <ac:chgData name="Piyumika Kithulgoda Gamage" userId="8130ac14-9727-4963-a006-512f362f8357" providerId="ADAL" clId="{ECF709CB-CDA8-4B5E-85F9-63D9EB829955}" dt="2024-05-25T22:02:55.241" v="78" actId="26606"/>
          <ac:spMkLst>
            <pc:docMk/>
            <pc:sldMk cId="3739758128" sldId="355"/>
            <ac:spMk id="2" creationId="{F609185A-7011-1511-ACA7-9846988A0773}"/>
          </ac:spMkLst>
        </pc:spChg>
        <pc:spChg chg="del mod">
          <ac:chgData name="Piyumika Kithulgoda Gamage" userId="8130ac14-9727-4963-a006-512f362f8357" providerId="ADAL" clId="{ECF709CB-CDA8-4B5E-85F9-63D9EB829955}" dt="2024-05-25T22:02:51.529" v="76" actId="478"/>
          <ac:spMkLst>
            <pc:docMk/>
            <pc:sldMk cId="3739758128" sldId="355"/>
            <ac:spMk id="3" creationId="{1315FFF1-43FC-FCFE-BEC0-38B41837CFA3}"/>
          </ac:spMkLst>
        </pc:spChg>
        <pc:spChg chg="add mod">
          <ac:chgData name="Piyumika Kithulgoda Gamage" userId="8130ac14-9727-4963-a006-512f362f8357" providerId="ADAL" clId="{ECF709CB-CDA8-4B5E-85F9-63D9EB829955}" dt="2024-05-25T22:46:09.137" v="519" actId="5793"/>
          <ac:spMkLst>
            <pc:docMk/>
            <pc:sldMk cId="3739758128" sldId="355"/>
            <ac:spMk id="5" creationId="{81EC098E-01ED-3D1F-1E3E-E10269641D88}"/>
          </ac:spMkLst>
        </pc:spChg>
        <pc:spChg chg="add mod">
          <ac:chgData name="Piyumika Kithulgoda Gamage" userId="8130ac14-9727-4963-a006-512f362f8357" providerId="ADAL" clId="{ECF709CB-CDA8-4B5E-85F9-63D9EB829955}" dt="2024-05-25T22:55:33.510" v="650" actId="120"/>
          <ac:spMkLst>
            <pc:docMk/>
            <pc:sldMk cId="3739758128" sldId="355"/>
            <ac:spMk id="10" creationId="{843400B1-F4DA-A886-9768-7D4A49614A0F}"/>
          </ac:spMkLst>
        </pc:spChg>
        <pc:spChg chg="add del mod">
          <ac:chgData name="Piyumika Kithulgoda Gamage" userId="8130ac14-9727-4963-a006-512f362f8357" providerId="ADAL" clId="{ECF709CB-CDA8-4B5E-85F9-63D9EB829955}" dt="2024-05-25T22:03:10.294" v="82" actId="478"/>
          <ac:spMkLst>
            <pc:docMk/>
            <pc:sldMk cId="3739758128" sldId="355"/>
            <ac:spMk id="12" creationId="{A05D325B-A0B8-DDD9-D7ED-A50F315800F4}"/>
          </ac:spMkLst>
        </pc:spChg>
      </pc:sldChg>
      <pc:sldChg chg="del">
        <pc:chgData name="Piyumika Kithulgoda Gamage" userId="8130ac14-9727-4963-a006-512f362f8357" providerId="ADAL" clId="{ECF709CB-CDA8-4B5E-85F9-63D9EB829955}" dt="2024-05-25T21:57:43.996" v="0" actId="47"/>
        <pc:sldMkLst>
          <pc:docMk/>
          <pc:sldMk cId="4147016941" sldId="355"/>
        </pc:sldMkLst>
      </pc:sldChg>
      <pc:sldChg chg="del">
        <pc:chgData name="Piyumika Kithulgoda Gamage" userId="8130ac14-9727-4963-a006-512f362f8357" providerId="ADAL" clId="{ECF709CB-CDA8-4B5E-85F9-63D9EB829955}" dt="2024-05-25T21:57:43.996" v="0" actId="47"/>
        <pc:sldMkLst>
          <pc:docMk/>
          <pc:sldMk cId="2394180643" sldId="356"/>
        </pc:sldMkLst>
      </pc:sldChg>
      <pc:sldChg chg="addSp delSp modSp new del mod modClrScheme chgLayout">
        <pc:chgData name="Piyumika Kithulgoda Gamage" userId="8130ac14-9727-4963-a006-512f362f8357" providerId="ADAL" clId="{ECF709CB-CDA8-4B5E-85F9-63D9EB829955}" dt="2024-05-25T23:26:55.931" v="1051" actId="47"/>
        <pc:sldMkLst>
          <pc:docMk/>
          <pc:sldMk cId="3292559315" sldId="356"/>
        </pc:sldMkLst>
        <pc:spChg chg="del">
          <ac:chgData name="Piyumika Kithulgoda Gamage" userId="8130ac14-9727-4963-a006-512f362f8357" providerId="ADAL" clId="{ECF709CB-CDA8-4B5E-85F9-63D9EB829955}" dt="2024-05-25T23:12:32.690" v="818" actId="26606"/>
          <ac:spMkLst>
            <pc:docMk/>
            <pc:sldMk cId="3292559315" sldId="356"/>
            <ac:spMk id="2" creationId="{C2124271-DC63-705A-08C9-A2471E1887C5}"/>
          </ac:spMkLst>
        </pc:spChg>
        <pc:spChg chg="del mod">
          <ac:chgData name="Piyumika Kithulgoda Gamage" userId="8130ac14-9727-4963-a006-512f362f8357" providerId="ADAL" clId="{ECF709CB-CDA8-4B5E-85F9-63D9EB829955}" dt="2024-05-25T23:13:26.995" v="825" actId="478"/>
          <ac:spMkLst>
            <pc:docMk/>
            <pc:sldMk cId="3292559315" sldId="356"/>
            <ac:spMk id="3" creationId="{46AE23B9-9A00-0C7A-0E2F-307D58CD7241}"/>
          </ac:spMkLst>
        </pc:spChg>
        <pc:spChg chg="del">
          <ac:chgData name="Piyumika Kithulgoda Gamage" userId="8130ac14-9727-4963-a006-512f362f8357" providerId="ADAL" clId="{ECF709CB-CDA8-4B5E-85F9-63D9EB829955}" dt="2024-05-25T23:12:32.690" v="818" actId="26606"/>
          <ac:spMkLst>
            <pc:docMk/>
            <pc:sldMk cId="3292559315" sldId="356"/>
            <ac:spMk id="4" creationId="{C5B95F75-5700-05B6-9F70-E810D4718D88}"/>
          </ac:spMkLst>
        </pc:spChg>
        <pc:spChg chg="add del mod">
          <ac:chgData name="Piyumika Kithulgoda Gamage" userId="8130ac14-9727-4963-a006-512f362f8357" providerId="ADAL" clId="{ECF709CB-CDA8-4B5E-85F9-63D9EB829955}" dt="2024-05-25T23:25:17.265" v="1034" actId="21"/>
          <ac:spMkLst>
            <pc:docMk/>
            <pc:sldMk cId="3292559315" sldId="356"/>
            <ac:spMk id="7" creationId="{369D1E0E-AD3B-78E9-0947-4577837A4B47}"/>
          </ac:spMkLst>
        </pc:spChg>
        <pc:spChg chg="add mod">
          <ac:chgData name="Piyumika Kithulgoda Gamage" userId="8130ac14-9727-4963-a006-512f362f8357" providerId="ADAL" clId="{ECF709CB-CDA8-4B5E-85F9-63D9EB829955}" dt="2024-05-25T23:25:37.157" v="1038" actId="1076"/>
          <ac:spMkLst>
            <pc:docMk/>
            <pc:sldMk cId="3292559315" sldId="356"/>
            <ac:spMk id="8" creationId="{369D1E0E-AD3B-78E9-0947-4577837A4B47}"/>
          </ac:spMkLst>
        </pc:spChg>
        <pc:spChg chg="add del mod">
          <ac:chgData name="Piyumika Kithulgoda Gamage" userId="8130ac14-9727-4963-a006-512f362f8357" providerId="ADAL" clId="{ECF709CB-CDA8-4B5E-85F9-63D9EB829955}" dt="2024-05-25T23:14:02.792" v="832" actId="26606"/>
          <ac:spMkLst>
            <pc:docMk/>
            <pc:sldMk cId="3292559315" sldId="356"/>
            <ac:spMk id="9" creationId="{1C56362E-B2C9-F824-A8A2-DCD6CE95E6D7}"/>
          </ac:spMkLst>
        </pc:spChg>
        <pc:picChg chg="add del mod ord">
          <ac:chgData name="Piyumika Kithulgoda Gamage" userId="8130ac14-9727-4963-a006-512f362f8357" providerId="ADAL" clId="{ECF709CB-CDA8-4B5E-85F9-63D9EB829955}" dt="2024-05-25T23:26:32.134" v="1044" actId="21"/>
          <ac:picMkLst>
            <pc:docMk/>
            <pc:sldMk cId="3292559315" sldId="356"/>
            <ac:picMk id="5" creationId="{0E4C992D-FF58-C6F0-3D0F-FB41F22DA423}"/>
          </ac:picMkLst>
        </pc:picChg>
        <pc:picChg chg="add del mod">
          <ac:chgData name="Piyumika Kithulgoda Gamage" userId="8130ac14-9727-4963-a006-512f362f8357" providerId="ADAL" clId="{ECF709CB-CDA8-4B5E-85F9-63D9EB829955}" dt="2024-05-25T23:26:38.981" v="1046" actId="478"/>
          <ac:picMkLst>
            <pc:docMk/>
            <pc:sldMk cId="3292559315" sldId="356"/>
            <ac:picMk id="10" creationId="{0E4C992D-FF58-C6F0-3D0F-FB41F22DA423}"/>
          </ac:picMkLst>
        </pc:picChg>
        <pc:picChg chg="add mod">
          <ac:chgData name="Piyumika Kithulgoda Gamage" userId="8130ac14-9727-4963-a006-512f362f8357" providerId="ADAL" clId="{ECF709CB-CDA8-4B5E-85F9-63D9EB829955}" dt="2024-05-25T23:26:46.556" v="1049"/>
          <ac:picMkLst>
            <pc:docMk/>
            <pc:sldMk cId="3292559315" sldId="356"/>
            <ac:picMk id="11" creationId="{D8248936-525B-6188-E41D-5FA99E1FA900}"/>
          </ac:picMkLst>
        </pc:picChg>
        <pc:picChg chg="add del mod">
          <ac:chgData name="Piyumika Kithulgoda Gamage" userId="8130ac14-9727-4963-a006-512f362f8357" providerId="ADAL" clId="{ECF709CB-CDA8-4B5E-85F9-63D9EB829955}" dt="2024-05-25T23:13:24.378" v="824" actId="21"/>
          <ac:picMkLst>
            <pc:docMk/>
            <pc:sldMk cId="3292559315" sldId="356"/>
            <ac:picMk id="3074" creationId="{0E4C992D-FF58-C6F0-3D0F-FB41F22DA423}"/>
          </ac:picMkLst>
        </pc:picChg>
        <pc:picChg chg="add del mod">
          <ac:chgData name="Piyumika Kithulgoda Gamage" userId="8130ac14-9727-4963-a006-512f362f8357" providerId="ADAL" clId="{ECF709CB-CDA8-4B5E-85F9-63D9EB829955}" dt="2024-05-25T23:26:44.828" v="1048" actId="21"/>
          <ac:picMkLst>
            <pc:docMk/>
            <pc:sldMk cId="3292559315" sldId="356"/>
            <ac:picMk id="3076" creationId="{D8248936-525B-6188-E41D-5FA99E1FA900}"/>
          </ac:picMkLst>
        </pc:picChg>
      </pc:sldChg>
      <pc:sldChg chg="modSp add del">
        <pc:chgData name="Piyumika Kithulgoda Gamage" userId="8130ac14-9727-4963-a006-512f362f8357" providerId="ADAL" clId="{ECF709CB-CDA8-4B5E-85F9-63D9EB829955}" dt="2024-05-25T22:23:51.975" v="267" actId="47"/>
        <pc:sldMkLst>
          <pc:docMk/>
          <pc:sldMk cId="4070112831" sldId="356"/>
        </pc:sldMkLst>
        <pc:picChg chg="mod">
          <ac:chgData name="Piyumika Kithulgoda Gamage" userId="8130ac14-9727-4963-a006-512f362f8357" providerId="ADAL" clId="{ECF709CB-CDA8-4B5E-85F9-63D9EB829955}" dt="2024-05-25T22:23:35.945" v="266" actId="1076"/>
          <ac:picMkLst>
            <pc:docMk/>
            <pc:sldMk cId="4070112831" sldId="356"/>
            <ac:picMk id="4" creationId="{0F6EDBE6-739C-70F6-9917-0975BD6EB833}"/>
          </ac:picMkLst>
        </pc:picChg>
      </pc:sldChg>
      <pc:sldChg chg="addSp delSp modSp add mod">
        <pc:chgData name="Piyumika Kithulgoda Gamage" userId="8130ac14-9727-4963-a006-512f362f8357" providerId="ADAL" clId="{ECF709CB-CDA8-4B5E-85F9-63D9EB829955}" dt="2024-05-25T23:30:18.261" v="1095" actId="1076"/>
        <pc:sldMkLst>
          <pc:docMk/>
          <pc:sldMk cId="2845671684" sldId="357"/>
        </pc:sldMkLst>
        <pc:spChg chg="add del mod">
          <ac:chgData name="Piyumika Kithulgoda Gamage" userId="8130ac14-9727-4963-a006-512f362f8357" providerId="ADAL" clId="{ECF709CB-CDA8-4B5E-85F9-63D9EB829955}" dt="2024-05-25T23:27:22.039" v="1058"/>
          <ac:spMkLst>
            <pc:docMk/>
            <pc:sldMk cId="2845671684" sldId="357"/>
            <ac:spMk id="3" creationId="{7B3B855A-273E-B679-3671-25A32D620A82}"/>
          </ac:spMkLst>
        </pc:spChg>
        <pc:spChg chg="mod">
          <ac:chgData name="Piyumika Kithulgoda Gamage" userId="8130ac14-9727-4963-a006-512f362f8357" providerId="ADAL" clId="{ECF709CB-CDA8-4B5E-85F9-63D9EB829955}" dt="2024-05-25T23:30:13.961" v="1093" actId="1076"/>
          <ac:spMkLst>
            <pc:docMk/>
            <pc:sldMk cId="2845671684" sldId="357"/>
            <ac:spMk id="8" creationId="{369D1E0E-AD3B-78E9-0947-4577837A4B47}"/>
          </ac:spMkLst>
        </pc:spChg>
        <pc:picChg chg="del">
          <ac:chgData name="Piyumika Kithulgoda Gamage" userId="8130ac14-9727-4963-a006-512f362f8357" providerId="ADAL" clId="{ECF709CB-CDA8-4B5E-85F9-63D9EB829955}" dt="2024-05-25T23:27:49.936" v="1062" actId="478"/>
          <ac:picMkLst>
            <pc:docMk/>
            <pc:sldMk cId="2845671684" sldId="357"/>
            <ac:picMk id="11" creationId="{D8248936-525B-6188-E41D-5FA99E1FA900}"/>
          </ac:picMkLst>
        </pc:picChg>
        <pc:picChg chg="add mod">
          <ac:chgData name="Piyumika Kithulgoda Gamage" userId="8130ac14-9727-4963-a006-512f362f8357" providerId="ADAL" clId="{ECF709CB-CDA8-4B5E-85F9-63D9EB829955}" dt="2024-05-25T23:29:52.440" v="1081" actId="1076"/>
          <ac:picMkLst>
            <pc:docMk/>
            <pc:sldMk cId="2845671684" sldId="357"/>
            <ac:picMk id="1026" creationId="{9A5EF4DD-DA1B-063C-0603-2C25869D0E6B}"/>
          </ac:picMkLst>
        </pc:picChg>
        <pc:picChg chg="add del mod">
          <ac:chgData name="Piyumika Kithulgoda Gamage" userId="8130ac14-9727-4963-a006-512f362f8357" providerId="ADAL" clId="{ECF709CB-CDA8-4B5E-85F9-63D9EB829955}" dt="2024-05-25T23:30:18.261" v="1095" actId="1076"/>
          <ac:picMkLst>
            <pc:docMk/>
            <pc:sldMk cId="2845671684" sldId="357"/>
            <ac:picMk id="4098" creationId="{8CEA2847-49E0-43BC-4A45-EBC98151B892}"/>
          </ac:picMkLst>
        </pc:picChg>
      </pc:sldChg>
      <pc:sldChg chg="del">
        <pc:chgData name="Piyumika Kithulgoda Gamage" userId="8130ac14-9727-4963-a006-512f362f8357" providerId="ADAL" clId="{ECF709CB-CDA8-4B5E-85F9-63D9EB829955}" dt="2024-05-25T21:57:43.996" v="0" actId="47"/>
        <pc:sldMkLst>
          <pc:docMk/>
          <pc:sldMk cId="3010695707" sldId="357"/>
        </pc:sldMkLst>
      </pc:sldChg>
      <pc:sldChg chg="del">
        <pc:chgData name="Piyumika Kithulgoda Gamage" userId="8130ac14-9727-4963-a006-512f362f8357" providerId="ADAL" clId="{ECF709CB-CDA8-4B5E-85F9-63D9EB829955}" dt="2024-05-25T21:57:43.996" v="0" actId="47"/>
        <pc:sldMkLst>
          <pc:docMk/>
          <pc:sldMk cId="910462670" sldId="358"/>
        </pc:sldMkLst>
      </pc:sldChg>
      <pc:sldChg chg="new del">
        <pc:chgData name="Piyumika Kithulgoda Gamage" userId="8130ac14-9727-4963-a006-512f362f8357" providerId="ADAL" clId="{ECF709CB-CDA8-4B5E-85F9-63D9EB829955}" dt="2024-05-25T23:28:23.775" v="1064" actId="47"/>
        <pc:sldMkLst>
          <pc:docMk/>
          <pc:sldMk cId="2529934313" sldId="358"/>
        </pc:sldMkLst>
      </pc:sldChg>
      <pc:sldMasterChg chg="delSldLayout">
        <pc:chgData name="Piyumika Kithulgoda Gamage" userId="8130ac14-9727-4963-a006-512f362f8357" providerId="ADAL" clId="{ECF709CB-CDA8-4B5E-85F9-63D9EB829955}" dt="2024-05-25T21:57:43.996" v="0" actId="47"/>
        <pc:sldMasterMkLst>
          <pc:docMk/>
          <pc:sldMasterMk cId="0" sldId="2147483677"/>
        </pc:sldMasterMkLst>
        <pc:sldLayoutChg chg="del">
          <pc:chgData name="Piyumika Kithulgoda Gamage" userId="8130ac14-9727-4963-a006-512f362f8357" providerId="ADAL" clId="{ECF709CB-CDA8-4B5E-85F9-63D9EB829955}" dt="2024-05-25T21:57:43.996" v="0" actId="47"/>
          <pc:sldLayoutMkLst>
            <pc:docMk/>
            <pc:sldMasterMk cId="0" sldId="2147483677"/>
            <pc:sldLayoutMk cId="2691152662" sldId="2147483788"/>
          </pc:sldLayoutMkLst>
        </pc:sldLayoutChg>
      </pc:sldMasterChg>
    </pc:docChg>
  </pc:docChgLst>
  <pc:docChgLst>
    <pc:chgData name="Piyumika Kithulgoda Gamage" userId="8130ac14-9727-4963-a006-512f362f8357" providerId="ADAL" clId="{58E33101-C3AE-49E8-B49B-21B8410B348A}"/>
    <pc:docChg chg="undo custSel addSld delSld modSld">
      <pc:chgData name="Piyumika Kithulgoda Gamage" userId="8130ac14-9727-4963-a006-512f362f8357" providerId="ADAL" clId="{58E33101-C3AE-49E8-B49B-21B8410B348A}" dt="2024-05-25T21:55:09.607" v="813" actId="20577"/>
      <pc:docMkLst>
        <pc:docMk/>
      </pc:docMkLst>
      <pc:sldChg chg="delSp modSp mod">
        <pc:chgData name="Piyumika Kithulgoda Gamage" userId="8130ac14-9727-4963-a006-512f362f8357" providerId="ADAL" clId="{58E33101-C3AE-49E8-B49B-21B8410B348A}" dt="2024-05-25T20:35:21.917" v="11" actId="20577"/>
        <pc:sldMkLst>
          <pc:docMk/>
          <pc:sldMk cId="517909775" sldId="257"/>
        </pc:sldMkLst>
        <pc:spChg chg="mod">
          <ac:chgData name="Piyumika Kithulgoda Gamage" userId="8130ac14-9727-4963-a006-512f362f8357" providerId="ADAL" clId="{58E33101-C3AE-49E8-B49B-21B8410B348A}" dt="2024-05-25T20:35:15.850" v="7" actId="404"/>
          <ac:spMkLst>
            <pc:docMk/>
            <pc:sldMk cId="517909775" sldId="257"/>
            <ac:spMk id="2" creationId="{96901DC8-2DD5-D32F-6B7D-E068DDBEEA40}"/>
          </ac:spMkLst>
        </pc:spChg>
        <pc:spChg chg="mod">
          <ac:chgData name="Piyumika Kithulgoda Gamage" userId="8130ac14-9727-4963-a006-512f362f8357" providerId="ADAL" clId="{58E33101-C3AE-49E8-B49B-21B8410B348A}" dt="2024-05-25T20:35:21.917" v="11" actId="20577"/>
          <ac:spMkLst>
            <pc:docMk/>
            <pc:sldMk cId="517909775" sldId="257"/>
            <ac:spMk id="3" creationId="{1315FFF1-43FC-FCFE-BEC0-38B41837CFA3}"/>
          </ac:spMkLst>
        </pc:spChg>
        <pc:spChg chg="del mod">
          <ac:chgData name="Piyumika Kithulgoda Gamage" userId="8130ac14-9727-4963-a006-512f362f8357" providerId="ADAL" clId="{58E33101-C3AE-49E8-B49B-21B8410B348A}" dt="2024-05-25T20:35:05.549" v="3" actId="478"/>
          <ac:spMkLst>
            <pc:docMk/>
            <pc:sldMk cId="517909775" sldId="257"/>
            <ac:spMk id="10" creationId="{11647272-23C8-66E5-265A-274B36557460}"/>
          </ac:spMkLst>
        </pc:spChg>
      </pc:sldChg>
      <pc:sldChg chg="modSp mod">
        <pc:chgData name="Piyumika Kithulgoda Gamage" userId="8130ac14-9727-4963-a006-512f362f8357" providerId="ADAL" clId="{58E33101-C3AE-49E8-B49B-21B8410B348A}" dt="2024-05-25T20:37:56.081" v="55" actId="404"/>
        <pc:sldMkLst>
          <pc:docMk/>
          <pc:sldMk cId="2189326861" sldId="258"/>
        </pc:sldMkLst>
        <pc:spChg chg="mod">
          <ac:chgData name="Piyumika Kithulgoda Gamage" userId="8130ac14-9727-4963-a006-512f362f8357" providerId="ADAL" clId="{58E33101-C3AE-49E8-B49B-21B8410B348A}" dt="2024-05-25T20:37:56.081" v="55" actId="404"/>
          <ac:spMkLst>
            <pc:docMk/>
            <pc:sldMk cId="2189326861" sldId="258"/>
            <ac:spMk id="8" creationId="{94C555B4-2422-7EE2-BF9C-1F8B9022F733}"/>
          </ac:spMkLst>
        </pc:spChg>
      </pc:sldChg>
      <pc:sldChg chg="modSp mod">
        <pc:chgData name="Piyumika Kithulgoda Gamage" userId="8130ac14-9727-4963-a006-512f362f8357" providerId="ADAL" clId="{58E33101-C3AE-49E8-B49B-21B8410B348A}" dt="2024-05-25T20:37:40.527" v="54" actId="207"/>
        <pc:sldMkLst>
          <pc:docMk/>
          <pc:sldMk cId="3971143460" sldId="259"/>
        </pc:sldMkLst>
        <pc:spChg chg="mod">
          <ac:chgData name="Piyumika Kithulgoda Gamage" userId="8130ac14-9727-4963-a006-512f362f8357" providerId="ADAL" clId="{58E33101-C3AE-49E8-B49B-21B8410B348A}" dt="2024-05-25T20:37:40.527" v="54" actId="207"/>
          <ac:spMkLst>
            <pc:docMk/>
            <pc:sldMk cId="3971143460" sldId="259"/>
            <ac:spMk id="3" creationId="{1315FFF1-43FC-FCFE-BEC0-38B41837CFA3}"/>
          </ac:spMkLst>
        </pc:spChg>
        <pc:graphicFrameChg chg="mod">
          <ac:chgData name="Piyumika Kithulgoda Gamage" userId="8130ac14-9727-4963-a006-512f362f8357" providerId="ADAL" clId="{58E33101-C3AE-49E8-B49B-21B8410B348A}" dt="2024-05-25T20:36:11.455" v="22" actId="1076"/>
          <ac:graphicFrameMkLst>
            <pc:docMk/>
            <pc:sldMk cId="3971143460" sldId="259"/>
            <ac:graphicFrameMk id="4" creationId="{E388A89E-0C71-FE50-19EE-D23772DED757}"/>
          </ac:graphicFrameMkLst>
        </pc:graphicFrameChg>
        <pc:graphicFrameChg chg="mod">
          <ac:chgData name="Piyumika Kithulgoda Gamage" userId="8130ac14-9727-4963-a006-512f362f8357" providerId="ADAL" clId="{58E33101-C3AE-49E8-B49B-21B8410B348A}" dt="2024-05-25T20:36:15.805" v="23" actId="1076"/>
          <ac:graphicFrameMkLst>
            <pc:docMk/>
            <pc:sldMk cId="3971143460" sldId="259"/>
            <ac:graphicFrameMk id="5" creationId="{DF4CC156-72CC-E47A-F1C6-72B485A093E8}"/>
          </ac:graphicFrameMkLst>
        </pc:graphicFrameChg>
      </pc:sldChg>
      <pc:sldChg chg="modSp mod">
        <pc:chgData name="Piyumika Kithulgoda Gamage" userId="8130ac14-9727-4963-a006-512f362f8357" providerId="ADAL" clId="{58E33101-C3AE-49E8-B49B-21B8410B348A}" dt="2024-05-25T21:55:09.607" v="813" actId="20577"/>
        <pc:sldMkLst>
          <pc:docMk/>
          <pc:sldMk cId="1229450736" sldId="260"/>
        </pc:sldMkLst>
        <pc:spChg chg="mod">
          <ac:chgData name="Piyumika Kithulgoda Gamage" userId="8130ac14-9727-4963-a006-512f362f8357" providerId="ADAL" clId="{58E33101-C3AE-49E8-B49B-21B8410B348A}" dt="2024-05-25T21:55:09.607" v="813" actId="20577"/>
          <ac:spMkLst>
            <pc:docMk/>
            <pc:sldMk cId="1229450736" sldId="260"/>
            <ac:spMk id="3" creationId="{1315FFF1-43FC-FCFE-BEC0-38B41837CFA3}"/>
          </ac:spMkLst>
        </pc:spChg>
      </pc:sldChg>
      <pc:sldChg chg="modSp mod">
        <pc:chgData name="Piyumika Kithulgoda Gamage" userId="8130ac14-9727-4963-a006-512f362f8357" providerId="ADAL" clId="{58E33101-C3AE-49E8-B49B-21B8410B348A}" dt="2024-05-25T20:39:01.786" v="62" actId="113"/>
        <pc:sldMkLst>
          <pc:docMk/>
          <pc:sldMk cId="1742980919" sldId="261"/>
        </pc:sldMkLst>
        <pc:spChg chg="mod">
          <ac:chgData name="Piyumika Kithulgoda Gamage" userId="8130ac14-9727-4963-a006-512f362f8357" providerId="ADAL" clId="{58E33101-C3AE-49E8-B49B-21B8410B348A}" dt="2024-05-25T20:38:35.634" v="60" actId="20577"/>
          <ac:spMkLst>
            <pc:docMk/>
            <pc:sldMk cId="1742980919" sldId="261"/>
            <ac:spMk id="3" creationId="{1315FFF1-43FC-FCFE-BEC0-38B41837CFA3}"/>
          </ac:spMkLst>
        </pc:spChg>
        <pc:spChg chg="mod">
          <ac:chgData name="Piyumika Kithulgoda Gamage" userId="8130ac14-9727-4963-a006-512f362f8357" providerId="ADAL" clId="{58E33101-C3AE-49E8-B49B-21B8410B348A}" dt="2024-05-25T20:39:01.786" v="62" actId="113"/>
          <ac:spMkLst>
            <pc:docMk/>
            <pc:sldMk cId="1742980919" sldId="261"/>
            <ac:spMk id="8" creationId="{F7192219-D758-4404-2949-294AD97A5051}"/>
          </ac:spMkLst>
        </pc:spChg>
      </pc:sldChg>
      <pc:sldChg chg="modSp mod">
        <pc:chgData name="Piyumika Kithulgoda Gamage" userId="8130ac14-9727-4963-a006-512f362f8357" providerId="ADAL" clId="{58E33101-C3AE-49E8-B49B-21B8410B348A}" dt="2024-05-25T21:49:02.047" v="800" actId="20577"/>
        <pc:sldMkLst>
          <pc:docMk/>
          <pc:sldMk cId="4211995302" sldId="262"/>
        </pc:sldMkLst>
        <pc:spChg chg="mod">
          <ac:chgData name="Piyumika Kithulgoda Gamage" userId="8130ac14-9727-4963-a006-512f362f8357" providerId="ADAL" clId="{58E33101-C3AE-49E8-B49B-21B8410B348A}" dt="2024-05-25T21:49:02.047" v="800" actId="20577"/>
          <ac:spMkLst>
            <pc:docMk/>
            <pc:sldMk cId="4211995302" sldId="262"/>
            <ac:spMk id="3" creationId="{1315FFF1-43FC-FCFE-BEC0-38B41837CFA3}"/>
          </ac:spMkLst>
        </pc:spChg>
        <pc:spChg chg="mod">
          <ac:chgData name="Piyumika Kithulgoda Gamage" userId="8130ac14-9727-4963-a006-512f362f8357" providerId="ADAL" clId="{58E33101-C3AE-49E8-B49B-21B8410B348A}" dt="2024-05-25T21:45:23.842" v="761" actId="113"/>
          <ac:spMkLst>
            <pc:docMk/>
            <pc:sldMk cId="4211995302" sldId="262"/>
            <ac:spMk id="8" creationId="{8A7F69F2-12A2-C5AB-4BE6-DF87F9AD1153}"/>
          </ac:spMkLst>
        </pc:spChg>
      </pc:sldChg>
      <pc:sldChg chg="addSp delSp modSp mod">
        <pc:chgData name="Piyumika Kithulgoda Gamage" userId="8130ac14-9727-4963-a006-512f362f8357" providerId="ADAL" clId="{58E33101-C3AE-49E8-B49B-21B8410B348A}" dt="2024-05-25T21:17:41.190" v="504" actId="403"/>
        <pc:sldMkLst>
          <pc:docMk/>
          <pc:sldMk cId="2964811970" sldId="265"/>
        </pc:sldMkLst>
        <pc:spChg chg="add del">
          <ac:chgData name="Piyumika Kithulgoda Gamage" userId="8130ac14-9727-4963-a006-512f362f8357" providerId="ADAL" clId="{58E33101-C3AE-49E8-B49B-21B8410B348A}" dt="2024-05-25T21:14:06.906" v="451" actId="22"/>
          <ac:spMkLst>
            <pc:docMk/>
            <pc:sldMk cId="2964811970" sldId="265"/>
            <ac:spMk id="3" creationId="{045F6659-ADC2-605E-256F-418B28C0BA6A}"/>
          </ac:spMkLst>
        </pc:spChg>
        <pc:spChg chg="del mod">
          <ac:chgData name="Piyumika Kithulgoda Gamage" userId="8130ac14-9727-4963-a006-512f362f8357" providerId="ADAL" clId="{58E33101-C3AE-49E8-B49B-21B8410B348A}" dt="2024-05-25T21:14:25.119" v="452" actId="478"/>
          <ac:spMkLst>
            <pc:docMk/>
            <pc:sldMk cId="2964811970" sldId="265"/>
            <ac:spMk id="4" creationId="{BB1B243D-D1FA-AFB4-A51C-E6FCCCAE4FD0}"/>
          </ac:spMkLst>
        </pc:spChg>
        <pc:spChg chg="add del mod">
          <ac:chgData name="Piyumika Kithulgoda Gamage" userId="8130ac14-9727-4963-a006-512f362f8357" providerId="ADAL" clId="{58E33101-C3AE-49E8-B49B-21B8410B348A}" dt="2024-05-25T21:14:42.096" v="457" actId="478"/>
          <ac:spMkLst>
            <pc:docMk/>
            <pc:sldMk cId="2964811970" sldId="265"/>
            <ac:spMk id="5" creationId="{BA837983-61CE-97D1-F2F1-1ABDB537B178}"/>
          </ac:spMkLst>
        </pc:spChg>
        <pc:spChg chg="add mod">
          <ac:chgData name="Piyumika Kithulgoda Gamage" userId="8130ac14-9727-4963-a006-512f362f8357" providerId="ADAL" clId="{58E33101-C3AE-49E8-B49B-21B8410B348A}" dt="2024-05-25T21:17:41.190" v="504" actId="403"/>
          <ac:spMkLst>
            <pc:docMk/>
            <pc:sldMk cId="2964811970" sldId="265"/>
            <ac:spMk id="7" creationId="{B565728C-A4E1-640E-2B51-1DE3AEF2B7AB}"/>
          </ac:spMkLst>
        </pc:spChg>
        <pc:spChg chg="mod">
          <ac:chgData name="Piyumika Kithulgoda Gamage" userId="8130ac14-9727-4963-a006-512f362f8357" providerId="ADAL" clId="{58E33101-C3AE-49E8-B49B-21B8410B348A}" dt="2024-05-25T21:16:24.309" v="484" actId="14100"/>
          <ac:spMkLst>
            <pc:docMk/>
            <pc:sldMk cId="2964811970" sldId="265"/>
            <ac:spMk id="9" creationId="{90B5D4FC-D7D6-B90C-E679-53D03714F251}"/>
          </ac:spMkLst>
        </pc:spChg>
      </pc:sldChg>
      <pc:sldChg chg="modSp mod">
        <pc:chgData name="Piyumika Kithulgoda Gamage" userId="8130ac14-9727-4963-a006-512f362f8357" providerId="ADAL" clId="{58E33101-C3AE-49E8-B49B-21B8410B348A}" dt="2024-05-25T20:39:28.166" v="65" actId="12"/>
        <pc:sldMkLst>
          <pc:docMk/>
          <pc:sldMk cId="3392241887" sldId="266"/>
        </pc:sldMkLst>
        <pc:spChg chg="mod">
          <ac:chgData name="Piyumika Kithulgoda Gamage" userId="8130ac14-9727-4963-a006-512f362f8357" providerId="ADAL" clId="{58E33101-C3AE-49E8-B49B-21B8410B348A}" dt="2024-05-25T20:39:28.166" v="65" actId="12"/>
          <ac:spMkLst>
            <pc:docMk/>
            <pc:sldMk cId="3392241887" sldId="266"/>
            <ac:spMk id="4" creationId="{BB1B243D-D1FA-AFB4-A51C-E6FCCCAE4FD0}"/>
          </ac:spMkLst>
        </pc:spChg>
        <pc:spChg chg="mod">
          <ac:chgData name="Piyumika Kithulgoda Gamage" userId="8130ac14-9727-4963-a006-512f362f8357" providerId="ADAL" clId="{58E33101-C3AE-49E8-B49B-21B8410B348A}" dt="2024-05-25T20:39:20.346" v="64" actId="113"/>
          <ac:spMkLst>
            <pc:docMk/>
            <pc:sldMk cId="3392241887" sldId="266"/>
            <ac:spMk id="9" creationId="{6564BD19-53B3-8E14-57BD-8D8BC924D159}"/>
          </ac:spMkLst>
        </pc:spChg>
      </pc:sldChg>
      <pc:sldChg chg="addSp delSp modSp mod">
        <pc:chgData name="Piyumika Kithulgoda Gamage" userId="8130ac14-9727-4963-a006-512f362f8357" providerId="ADAL" clId="{58E33101-C3AE-49E8-B49B-21B8410B348A}" dt="2024-05-25T21:27:27.130" v="581" actId="113"/>
        <pc:sldMkLst>
          <pc:docMk/>
          <pc:sldMk cId="511000915" sldId="267"/>
        </pc:sldMkLst>
        <pc:spChg chg="add mod">
          <ac:chgData name="Piyumika Kithulgoda Gamage" userId="8130ac14-9727-4963-a006-512f362f8357" providerId="ADAL" clId="{58E33101-C3AE-49E8-B49B-21B8410B348A}" dt="2024-05-25T21:26:20.619" v="571"/>
          <ac:spMkLst>
            <pc:docMk/>
            <pc:sldMk cId="511000915" sldId="267"/>
            <ac:spMk id="2" creationId="{93A011C1-90A7-9C83-68FA-00D70D49D5BE}"/>
          </ac:spMkLst>
        </pc:spChg>
        <pc:spChg chg="mod">
          <ac:chgData name="Piyumika Kithulgoda Gamage" userId="8130ac14-9727-4963-a006-512f362f8357" providerId="ADAL" clId="{58E33101-C3AE-49E8-B49B-21B8410B348A}" dt="2024-05-25T21:27:27.130" v="581" actId="113"/>
          <ac:spMkLst>
            <pc:docMk/>
            <pc:sldMk cId="511000915" sldId="267"/>
            <ac:spMk id="4" creationId="{BB1B243D-D1FA-AFB4-A51C-E6FCCCAE4FD0}"/>
          </ac:spMkLst>
        </pc:spChg>
        <pc:spChg chg="del">
          <ac:chgData name="Piyumika Kithulgoda Gamage" userId="8130ac14-9727-4963-a006-512f362f8357" providerId="ADAL" clId="{58E33101-C3AE-49E8-B49B-21B8410B348A}" dt="2024-05-25T21:26:19.993" v="570" actId="478"/>
          <ac:spMkLst>
            <pc:docMk/>
            <pc:sldMk cId="511000915" sldId="267"/>
            <ac:spMk id="9" creationId="{07C93DA7-0710-C3FD-7468-19C0E887E5AB}"/>
          </ac:spMkLst>
        </pc:spChg>
      </pc:sldChg>
      <pc:sldChg chg="del">
        <pc:chgData name="Piyumika Kithulgoda Gamage" userId="8130ac14-9727-4963-a006-512f362f8357" providerId="ADAL" clId="{58E33101-C3AE-49E8-B49B-21B8410B348A}" dt="2024-05-25T20:44:11.017" v="115" actId="47"/>
        <pc:sldMkLst>
          <pc:docMk/>
          <pc:sldMk cId="2975333960" sldId="268"/>
        </pc:sldMkLst>
      </pc:sldChg>
      <pc:sldChg chg="addSp delSp modSp mod">
        <pc:chgData name="Piyumika Kithulgoda Gamage" userId="8130ac14-9727-4963-a006-512f362f8357" providerId="ADAL" clId="{58E33101-C3AE-49E8-B49B-21B8410B348A}" dt="2024-05-25T20:50:13.932" v="163" actId="120"/>
        <pc:sldMkLst>
          <pc:docMk/>
          <pc:sldMk cId="722754073" sldId="269"/>
        </pc:sldMkLst>
        <pc:spChg chg="add del mod">
          <ac:chgData name="Piyumika Kithulgoda Gamage" userId="8130ac14-9727-4963-a006-512f362f8357" providerId="ADAL" clId="{58E33101-C3AE-49E8-B49B-21B8410B348A}" dt="2024-05-25T20:49:38.280" v="143" actId="478"/>
          <ac:spMkLst>
            <pc:docMk/>
            <pc:sldMk cId="722754073" sldId="269"/>
            <ac:spMk id="2" creationId="{6225AB12-2BD8-8807-EBBD-E4C012C3F565}"/>
          </ac:spMkLst>
        </pc:spChg>
        <pc:spChg chg="del mod">
          <ac:chgData name="Piyumika Kithulgoda Gamage" userId="8130ac14-9727-4963-a006-512f362f8357" providerId="ADAL" clId="{58E33101-C3AE-49E8-B49B-21B8410B348A}" dt="2024-05-25T20:49:34.539" v="141" actId="478"/>
          <ac:spMkLst>
            <pc:docMk/>
            <pc:sldMk cId="722754073" sldId="269"/>
            <ac:spMk id="4" creationId="{BB1B243D-D1FA-AFB4-A51C-E6FCCCAE4FD0}"/>
          </ac:spMkLst>
        </pc:spChg>
        <pc:spChg chg="add mod">
          <ac:chgData name="Piyumika Kithulgoda Gamage" userId="8130ac14-9727-4963-a006-512f362f8357" providerId="ADAL" clId="{58E33101-C3AE-49E8-B49B-21B8410B348A}" dt="2024-05-25T20:50:05.605" v="161" actId="14100"/>
          <ac:spMkLst>
            <pc:docMk/>
            <pc:sldMk cId="722754073" sldId="269"/>
            <ac:spMk id="5" creationId="{FA239E70-281C-0BDF-002F-E765B08E3F9A}"/>
          </ac:spMkLst>
        </pc:spChg>
        <pc:spChg chg="mod">
          <ac:chgData name="Piyumika Kithulgoda Gamage" userId="8130ac14-9727-4963-a006-512f362f8357" providerId="ADAL" clId="{58E33101-C3AE-49E8-B49B-21B8410B348A}" dt="2024-05-25T20:50:13.932" v="163" actId="120"/>
          <ac:spMkLst>
            <pc:docMk/>
            <pc:sldMk cId="722754073" sldId="269"/>
            <ac:spMk id="9" creationId="{E7D487FC-BA9C-7968-9899-436361424B0B}"/>
          </ac:spMkLst>
        </pc:spChg>
      </pc:sldChg>
      <pc:sldChg chg="addSp delSp modSp mod">
        <pc:chgData name="Piyumika Kithulgoda Gamage" userId="8130ac14-9727-4963-a006-512f362f8357" providerId="ADAL" clId="{58E33101-C3AE-49E8-B49B-21B8410B348A}" dt="2024-05-25T20:52:40.760" v="214" actId="120"/>
        <pc:sldMkLst>
          <pc:docMk/>
          <pc:sldMk cId="3051524116" sldId="270"/>
        </pc:sldMkLst>
        <pc:spChg chg="add del mod">
          <ac:chgData name="Piyumika Kithulgoda Gamage" userId="8130ac14-9727-4963-a006-512f362f8357" providerId="ADAL" clId="{58E33101-C3AE-49E8-B49B-21B8410B348A}" dt="2024-05-25T20:51:54.213" v="191" actId="478"/>
          <ac:spMkLst>
            <pc:docMk/>
            <pc:sldMk cId="3051524116" sldId="270"/>
            <ac:spMk id="2" creationId="{BE234D2A-8673-68BE-E591-29CC5961CD21}"/>
          </ac:spMkLst>
        </pc:spChg>
        <pc:spChg chg="del mod">
          <ac:chgData name="Piyumika Kithulgoda Gamage" userId="8130ac14-9727-4963-a006-512f362f8357" providerId="ADAL" clId="{58E33101-C3AE-49E8-B49B-21B8410B348A}" dt="2024-05-25T20:51:51.969" v="190" actId="478"/>
          <ac:spMkLst>
            <pc:docMk/>
            <pc:sldMk cId="3051524116" sldId="270"/>
            <ac:spMk id="4" creationId="{BB1B243D-D1FA-AFB4-A51C-E6FCCCAE4FD0}"/>
          </ac:spMkLst>
        </pc:spChg>
        <pc:spChg chg="add mod">
          <ac:chgData name="Piyumika Kithulgoda Gamage" userId="8130ac14-9727-4963-a006-512f362f8357" providerId="ADAL" clId="{58E33101-C3AE-49E8-B49B-21B8410B348A}" dt="2024-05-25T20:52:19.735" v="212" actId="113"/>
          <ac:spMkLst>
            <pc:docMk/>
            <pc:sldMk cId="3051524116" sldId="270"/>
            <ac:spMk id="5" creationId="{7A505E85-09BE-BDC7-D56A-0D4587AF5870}"/>
          </ac:spMkLst>
        </pc:spChg>
        <pc:spChg chg="mod">
          <ac:chgData name="Piyumika Kithulgoda Gamage" userId="8130ac14-9727-4963-a006-512f362f8357" providerId="ADAL" clId="{58E33101-C3AE-49E8-B49B-21B8410B348A}" dt="2024-05-25T20:52:40.760" v="214" actId="120"/>
          <ac:spMkLst>
            <pc:docMk/>
            <pc:sldMk cId="3051524116" sldId="270"/>
            <ac:spMk id="9" creationId="{91BB2EC3-EAFD-5D12-98E3-628F204E55C0}"/>
          </ac:spMkLst>
        </pc:spChg>
      </pc:sldChg>
      <pc:sldChg chg="addSp delSp modSp mod modClrScheme chgLayout">
        <pc:chgData name="Piyumika Kithulgoda Gamage" userId="8130ac14-9727-4963-a006-512f362f8357" providerId="ADAL" clId="{58E33101-C3AE-49E8-B49B-21B8410B348A}" dt="2024-05-25T21:42:22.231" v="727" actId="12269"/>
        <pc:sldMkLst>
          <pc:docMk/>
          <pc:sldMk cId="248311886" sldId="281"/>
        </pc:sldMkLst>
        <pc:spChg chg="del mod">
          <ac:chgData name="Piyumika Kithulgoda Gamage" userId="8130ac14-9727-4963-a006-512f362f8357" providerId="ADAL" clId="{58E33101-C3AE-49E8-B49B-21B8410B348A}" dt="2024-05-25T21:41:45.378" v="721" actId="478"/>
          <ac:spMkLst>
            <pc:docMk/>
            <pc:sldMk cId="248311886" sldId="281"/>
            <ac:spMk id="6" creationId="{49F0F81E-EA81-96EC-491A-239E29DA432A}"/>
          </ac:spMkLst>
        </pc:spChg>
        <pc:spChg chg="mod">
          <ac:chgData name="Piyumika Kithulgoda Gamage" userId="8130ac14-9727-4963-a006-512f362f8357" providerId="ADAL" clId="{58E33101-C3AE-49E8-B49B-21B8410B348A}" dt="2024-05-25T21:42:01.164" v="723" actId="1076"/>
          <ac:spMkLst>
            <pc:docMk/>
            <pc:sldMk cId="248311886" sldId="281"/>
            <ac:spMk id="8" creationId="{88ED9453-277C-204F-BD72-DCE03B1E8BBA}"/>
          </ac:spMkLst>
        </pc:spChg>
        <pc:graphicFrameChg chg="add mod modGraphic">
          <ac:chgData name="Piyumika Kithulgoda Gamage" userId="8130ac14-9727-4963-a006-512f362f8357" providerId="ADAL" clId="{58E33101-C3AE-49E8-B49B-21B8410B348A}" dt="2024-05-25T21:42:22.231" v="727" actId="12269"/>
          <ac:graphicFrameMkLst>
            <pc:docMk/>
            <pc:sldMk cId="248311886" sldId="281"/>
            <ac:graphicFrameMk id="2" creationId="{FC905095-CC99-4F3E-D7CE-E118F05613E2}"/>
          </ac:graphicFrameMkLst>
        </pc:graphicFrameChg>
      </pc:sldChg>
      <pc:sldChg chg="modSp mod">
        <pc:chgData name="Piyumika Kithulgoda Gamage" userId="8130ac14-9727-4963-a006-512f362f8357" providerId="ADAL" clId="{58E33101-C3AE-49E8-B49B-21B8410B348A}" dt="2024-05-25T21:25:18.801" v="569" actId="14100"/>
        <pc:sldMkLst>
          <pc:docMk/>
          <pc:sldMk cId="1846535011" sldId="283"/>
        </pc:sldMkLst>
        <pc:spChg chg="mod">
          <ac:chgData name="Piyumika Kithulgoda Gamage" userId="8130ac14-9727-4963-a006-512f362f8357" providerId="ADAL" clId="{58E33101-C3AE-49E8-B49B-21B8410B348A}" dt="2024-05-25T21:25:18.801" v="569" actId="14100"/>
          <ac:spMkLst>
            <pc:docMk/>
            <pc:sldMk cId="1846535011" sldId="283"/>
            <ac:spMk id="4" creationId="{BB1B243D-D1FA-AFB4-A51C-E6FCCCAE4FD0}"/>
          </ac:spMkLst>
        </pc:spChg>
        <pc:spChg chg="mod">
          <ac:chgData name="Piyumika Kithulgoda Gamage" userId="8130ac14-9727-4963-a006-512f362f8357" providerId="ADAL" clId="{58E33101-C3AE-49E8-B49B-21B8410B348A}" dt="2024-05-25T21:25:09.629" v="568" actId="20577"/>
          <ac:spMkLst>
            <pc:docMk/>
            <pc:sldMk cId="1846535011" sldId="283"/>
            <ac:spMk id="9" creationId="{0165B943-595D-CC8A-2F49-63A8FFABEF40}"/>
          </ac:spMkLst>
        </pc:spChg>
      </pc:sldChg>
      <pc:sldChg chg="addSp delSp modSp mod">
        <pc:chgData name="Piyumika Kithulgoda Gamage" userId="8130ac14-9727-4963-a006-512f362f8357" providerId="ADAL" clId="{58E33101-C3AE-49E8-B49B-21B8410B348A}" dt="2024-05-25T21:29:26.995" v="606" actId="113"/>
        <pc:sldMkLst>
          <pc:docMk/>
          <pc:sldMk cId="51292185" sldId="284"/>
        </pc:sldMkLst>
        <pc:spChg chg="add mod">
          <ac:chgData name="Piyumika Kithulgoda Gamage" userId="8130ac14-9727-4963-a006-512f362f8357" providerId="ADAL" clId="{58E33101-C3AE-49E8-B49B-21B8410B348A}" dt="2024-05-25T21:28:00.222" v="583"/>
          <ac:spMkLst>
            <pc:docMk/>
            <pc:sldMk cId="51292185" sldId="284"/>
            <ac:spMk id="2" creationId="{1C0EC4A5-5831-8226-E3A2-E61219699117}"/>
          </ac:spMkLst>
        </pc:spChg>
        <pc:spChg chg="mod">
          <ac:chgData name="Piyumika Kithulgoda Gamage" userId="8130ac14-9727-4963-a006-512f362f8357" providerId="ADAL" clId="{58E33101-C3AE-49E8-B49B-21B8410B348A}" dt="2024-05-25T21:29:26.995" v="606" actId="113"/>
          <ac:spMkLst>
            <pc:docMk/>
            <pc:sldMk cId="51292185" sldId="284"/>
            <ac:spMk id="4" creationId="{BB1B243D-D1FA-AFB4-A51C-E6FCCCAE4FD0}"/>
          </ac:spMkLst>
        </pc:spChg>
        <pc:spChg chg="del">
          <ac:chgData name="Piyumika Kithulgoda Gamage" userId="8130ac14-9727-4963-a006-512f362f8357" providerId="ADAL" clId="{58E33101-C3AE-49E8-B49B-21B8410B348A}" dt="2024-05-25T21:27:59.830" v="582" actId="478"/>
          <ac:spMkLst>
            <pc:docMk/>
            <pc:sldMk cId="51292185" sldId="284"/>
            <ac:spMk id="9" creationId="{2394C7EF-4159-F101-C260-29094DED61BD}"/>
          </ac:spMkLst>
        </pc:spChg>
      </pc:sldChg>
      <pc:sldChg chg="addSp delSp modSp mod">
        <pc:chgData name="Piyumika Kithulgoda Gamage" userId="8130ac14-9727-4963-a006-512f362f8357" providerId="ADAL" clId="{58E33101-C3AE-49E8-B49B-21B8410B348A}" dt="2024-05-25T21:31:51.977" v="633" actId="20577"/>
        <pc:sldMkLst>
          <pc:docMk/>
          <pc:sldMk cId="4208276109" sldId="285"/>
        </pc:sldMkLst>
        <pc:spChg chg="add mod">
          <ac:chgData name="Piyumika Kithulgoda Gamage" userId="8130ac14-9727-4963-a006-512f362f8357" providerId="ADAL" clId="{58E33101-C3AE-49E8-B49B-21B8410B348A}" dt="2024-05-25T21:30:50.612" v="609"/>
          <ac:spMkLst>
            <pc:docMk/>
            <pc:sldMk cId="4208276109" sldId="285"/>
            <ac:spMk id="2" creationId="{B47B6CDA-4F34-CA54-BB74-A22EC4FCFF8B}"/>
          </ac:spMkLst>
        </pc:spChg>
        <pc:spChg chg="mod">
          <ac:chgData name="Piyumika Kithulgoda Gamage" userId="8130ac14-9727-4963-a006-512f362f8357" providerId="ADAL" clId="{58E33101-C3AE-49E8-B49B-21B8410B348A}" dt="2024-05-25T21:31:51.977" v="633" actId="20577"/>
          <ac:spMkLst>
            <pc:docMk/>
            <pc:sldMk cId="4208276109" sldId="285"/>
            <ac:spMk id="4" creationId="{BB1B243D-D1FA-AFB4-A51C-E6FCCCAE4FD0}"/>
          </ac:spMkLst>
        </pc:spChg>
        <pc:spChg chg="del">
          <ac:chgData name="Piyumika Kithulgoda Gamage" userId="8130ac14-9727-4963-a006-512f362f8357" providerId="ADAL" clId="{58E33101-C3AE-49E8-B49B-21B8410B348A}" dt="2024-05-25T21:30:50.159" v="608" actId="478"/>
          <ac:spMkLst>
            <pc:docMk/>
            <pc:sldMk cId="4208276109" sldId="285"/>
            <ac:spMk id="9" creationId="{970615C5-1E79-1404-1753-5E8A5375B44E}"/>
          </ac:spMkLst>
        </pc:spChg>
      </pc:sldChg>
      <pc:sldChg chg="del">
        <pc:chgData name="Piyumika Kithulgoda Gamage" userId="8130ac14-9727-4963-a006-512f362f8357" providerId="ADAL" clId="{58E33101-C3AE-49E8-B49B-21B8410B348A}" dt="2024-05-25T21:30:14.376" v="607" actId="47"/>
        <pc:sldMkLst>
          <pc:docMk/>
          <pc:sldMk cId="3852990021" sldId="286"/>
        </pc:sldMkLst>
      </pc:sldChg>
      <pc:sldChg chg="addSp delSp modSp mod">
        <pc:chgData name="Piyumika Kithulgoda Gamage" userId="8130ac14-9727-4963-a006-512f362f8357" providerId="ADAL" clId="{58E33101-C3AE-49E8-B49B-21B8410B348A}" dt="2024-05-25T21:02:42.395" v="320" actId="113"/>
        <pc:sldMkLst>
          <pc:docMk/>
          <pc:sldMk cId="2779259505" sldId="289"/>
        </pc:sldMkLst>
        <pc:spChg chg="add mod">
          <ac:chgData name="Piyumika Kithulgoda Gamage" userId="8130ac14-9727-4963-a006-512f362f8357" providerId="ADAL" clId="{58E33101-C3AE-49E8-B49B-21B8410B348A}" dt="2024-05-25T21:02:42.395" v="320" actId="113"/>
          <ac:spMkLst>
            <pc:docMk/>
            <pc:sldMk cId="2779259505" sldId="289"/>
            <ac:spMk id="2" creationId="{1A763CD6-AE4A-090D-D20C-45599B613982}"/>
          </ac:spMkLst>
        </pc:spChg>
        <pc:spChg chg="del mod">
          <ac:chgData name="Piyumika Kithulgoda Gamage" userId="8130ac14-9727-4963-a006-512f362f8357" providerId="ADAL" clId="{58E33101-C3AE-49E8-B49B-21B8410B348A}" dt="2024-05-25T21:00:09.237" v="276" actId="478"/>
          <ac:spMkLst>
            <pc:docMk/>
            <pc:sldMk cId="2779259505" sldId="289"/>
            <ac:spMk id="4" creationId="{BB1B243D-D1FA-AFB4-A51C-E6FCCCAE4FD0}"/>
          </ac:spMkLst>
        </pc:spChg>
        <pc:spChg chg="add del mod">
          <ac:chgData name="Piyumika Kithulgoda Gamage" userId="8130ac14-9727-4963-a006-512f362f8357" providerId="ADAL" clId="{58E33101-C3AE-49E8-B49B-21B8410B348A}" dt="2024-05-25T21:00:16.300" v="279" actId="478"/>
          <ac:spMkLst>
            <pc:docMk/>
            <pc:sldMk cId="2779259505" sldId="289"/>
            <ac:spMk id="5" creationId="{FF2AF6D6-65E5-347C-9F6E-AE9450E03BD4}"/>
          </ac:spMkLst>
        </pc:spChg>
        <pc:spChg chg="mod">
          <ac:chgData name="Piyumika Kithulgoda Gamage" userId="8130ac14-9727-4963-a006-512f362f8357" providerId="ADAL" clId="{58E33101-C3AE-49E8-B49B-21B8410B348A}" dt="2024-05-25T20:52:59.019" v="219" actId="113"/>
          <ac:spMkLst>
            <pc:docMk/>
            <pc:sldMk cId="2779259505" sldId="289"/>
            <ac:spMk id="9" creationId="{803E05A2-F371-5AF7-A896-DCF5C0D234EB}"/>
          </ac:spMkLst>
        </pc:spChg>
      </pc:sldChg>
      <pc:sldChg chg="modSp mod">
        <pc:chgData name="Piyumika Kithulgoda Gamage" userId="8130ac14-9727-4963-a006-512f362f8357" providerId="ADAL" clId="{58E33101-C3AE-49E8-B49B-21B8410B348A}" dt="2024-05-25T21:06:51.525" v="446" actId="20577"/>
        <pc:sldMkLst>
          <pc:docMk/>
          <pc:sldMk cId="1767512393" sldId="290"/>
        </pc:sldMkLst>
        <pc:spChg chg="mod">
          <ac:chgData name="Piyumika Kithulgoda Gamage" userId="8130ac14-9727-4963-a006-512f362f8357" providerId="ADAL" clId="{58E33101-C3AE-49E8-B49B-21B8410B348A}" dt="2024-05-25T21:06:51.525" v="446" actId="20577"/>
          <ac:spMkLst>
            <pc:docMk/>
            <pc:sldMk cId="1767512393" sldId="290"/>
            <ac:spMk id="4" creationId="{BB1B243D-D1FA-AFB4-A51C-E6FCCCAE4FD0}"/>
          </ac:spMkLst>
        </pc:spChg>
        <pc:spChg chg="mod">
          <ac:chgData name="Piyumika Kithulgoda Gamage" userId="8130ac14-9727-4963-a006-512f362f8357" providerId="ADAL" clId="{58E33101-C3AE-49E8-B49B-21B8410B348A}" dt="2024-05-25T21:04:42.155" v="344" actId="255"/>
          <ac:spMkLst>
            <pc:docMk/>
            <pc:sldMk cId="1767512393" sldId="290"/>
            <ac:spMk id="9" creationId="{714A846F-60E9-710D-3204-B0470B8C10D9}"/>
          </ac:spMkLst>
        </pc:spChg>
      </pc:sldChg>
      <pc:sldChg chg="addSp delSp modSp mod">
        <pc:chgData name="Piyumika Kithulgoda Gamage" userId="8130ac14-9727-4963-a006-512f362f8357" providerId="ADAL" clId="{58E33101-C3AE-49E8-B49B-21B8410B348A}" dt="2024-05-25T20:52:35.970" v="213" actId="120"/>
        <pc:sldMkLst>
          <pc:docMk/>
          <pc:sldMk cId="2926603474" sldId="291"/>
        </pc:sldMkLst>
        <pc:spChg chg="add del mod">
          <ac:chgData name="Piyumika Kithulgoda Gamage" userId="8130ac14-9727-4963-a006-512f362f8357" providerId="ADAL" clId="{58E33101-C3AE-49E8-B49B-21B8410B348A}" dt="2024-05-25T20:50:59.180" v="168" actId="478"/>
          <ac:spMkLst>
            <pc:docMk/>
            <pc:sldMk cId="2926603474" sldId="291"/>
            <ac:spMk id="2" creationId="{73F65E0A-9506-BF39-41D5-A0F9C026E01C}"/>
          </ac:spMkLst>
        </pc:spChg>
        <pc:spChg chg="del mod">
          <ac:chgData name="Piyumika Kithulgoda Gamage" userId="8130ac14-9727-4963-a006-512f362f8357" providerId="ADAL" clId="{58E33101-C3AE-49E8-B49B-21B8410B348A}" dt="2024-05-25T20:50:51.821" v="165" actId="478"/>
          <ac:spMkLst>
            <pc:docMk/>
            <pc:sldMk cId="2926603474" sldId="291"/>
            <ac:spMk id="4" creationId="{BB1B243D-D1FA-AFB4-A51C-E6FCCCAE4FD0}"/>
          </ac:spMkLst>
        </pc:spChg>
        <pc:spChg chg="add mod">
          <ac:chgData name="Piyumika Kithulgoda Gamage" userId="8130ac14-9727-4963-a006-512f362f8357" providerId="ADAL" clId="{58E33101-C3AE-49E8-B49B-21B8410B348A}" dt="2024-05-25T20:51:39.842" v="189" actId="20577"/>
          <ac:spMkLst>
            <pc:docMk/>
            <pc:sldMk cId="2926603474" sldId="291"/>
            <ac:spMk id="5" creationId="{C269B2F1-398F-9CF3-6549-8E1F1F47DFF6}"/>
          </ac:spMkLst>
        </pc:spChg>
        <pc:spChg chg="mod">
          <ac:chgData name="Piyumika Kithulgoda Gamage" userId="8130ac14-9727-4963-a006-512f362f8357" providerId="ADAL" clId="{58E33101-C3AE-49E8-B49B-21B8410B348A}" dt="2024-05-25T20:52:35.970" v="213" actId="120"/>
          <ac:spMkLst>
            <pc:docMk/>
            <pc:sldMk cId="2926603474" sldId="291"/>
            <ac:spMk id="9" creationId="{1DB94D6D-78D8-3F29-3559-518FBCD5A55B}"/>
          </ac:spMkLst>
        </pc:spChg>
      </pc:sldChg>
      <pc:sldChg chg="modSp del mod">
        <pc:chgData name="Piyumika Kithulgoda Gamage" userId="8130ac14-9727-4963-a006-512f362f8357" providerId="ADAL" clId="{58E33101-C3AE-49E8-B49B-21B8410B348A}" dt="2024-05-25T20:57:54.671" v="275" actId="47"/>
        <pc:sldMkLst>
          <pc:docMk/>
          <pc:sldMk cId="2361538278" sldId="292"/>
        </pc:sldMkLst>
        <pc:spChg chg="mod">
          <ac:chgData name="Piyumika Kithulgoda Gamage" userId="8130ac14-9727-4963-a006-512f362f8357" providerId="ADAL" clId="{58E33101-C3AE-49E8-B49B-21B8410B348A}" dt="2024-05-25T20:57:47.830" v="271" actId="21"/>
          <ac:spMkLst>
            <pc:docMk/>
            <pc:sldMk cId="2361538278" sldId="292"/>
            <ac:spMk id="4" creationId="{BB1B243D-D1FA-AFB4-A51C-E6FCCCAE4FD0}"/>
          </ac:spMkLst>
        </pc:spChg>
      </pc:sldChg>
      <pc:sldChg chg="modSp del mod">
        <pc:chgData name="Piyumika Kithulgoda Gamage" userId="8130ac14-9727-4963-a006-512f362f8357" providerId="ADAL" clId="{58E33101-C3AE-49E8-B49B-21B8410B348A}" dt="2024-05-25T21:03:00.802" v="325" actId="47"/>
        <pc:sldMkLst>
          <pc:docMk/>
          <pc:sldMk cId="316386460" sldId="293"/>
        </pc:sldMkLst>
        <pc:spChg chg="mod">
          <ac:chgData name="Piyumika Kithulgoda Gamage" userId="8130ac14-9727-4963-a006-512f362f8357" providerId="ADAL" clId="{58E33101-C3AE-49E8-B49B-21B8410B348A}" dt="2024-05-25T21:02:54.924" v="321" actId="21"/>
          <ac:spMkLst>
            <pc:docMk/>
            <pc:sldMk cId="316386460" sldId="293"/>
            <ac:spMk id="4" creationId="{BB1B243D-D1FA-AFB4-A51C-E6FCCCAE4FD0}"/>
          </ac:spMkLst>
        </pc:spChg>
      </pc:sldChg>
      <pc:sldChg chg="modSp mod">
        <pc:chgData name="Piyumika Kithulgoda Gamage" userId="8130ac14-9727-4963-a006-512f362f8357" providerId="ADAL" clId="{58E33101-C3AE-49E8-B49B-21B8410B348A}" dt="2024-05-25T21:18:14.388" v="515" actId="120"/>
        <pc:sldMkLst>
          <pc:docMk/>
          <pc:sldMk cId="3237120434" sldId="294"/>
        </pc:sldMkLst>
        <pc:spChg chg="mod">
          <ac:chgData name="Piyumika Kithulgoda Gamage" userId="8130ac14-9727-4963-a006-512f362f8357" providerId="ADAL" clId="{58E33101-C3AE-49E8-B49B-21B8410B348A}" dt="2024-05-25T21:18:03.369" v="513" actId="404"/>
          <ac:spMkLst>
            <pc:docMk/>
            <pc:sldMk cId="3237120434" sldId="294"/>
            <ac:spMk id="4" creationId="{BB1B243D-D1FA-AFB4-A51C-E6FCCCAE4FD0}"/>
          </ac:spMkLst>
        </pc:spChg>
        <pc:spChg chg="mod">
          <ac:chgData name="Piyumika Kithulgoda Gamage" userId="8130ac14-9727-4963-a006-512f362f8357" providerId="ADAL" clId="{58E33101-C3AE-49E8-B49B-21B8410B348A}" dt="2024-05-25T21:18:14.388" v="515" actId="120"/>
          <ac:spMkLst>
            <pc:docMk/>
            <pc:sldMk cId="3237120434" sldId="294"/>
            <ac:spMk id="9" creationId="{2EBD21EC-560E-3364-0A22-B81826CD5645}"/>
          </ac:spMkLst>
        </pc:spChg>
      </pc:sldChg>
      <pc:sldChg chg="del">
        <pc:chgData name="Piyumika Kithulgoda Gamage" userId="8130ac14-9727-4963-a006-512f362f8357" providerId="ADAL" clId="{58E33101-C3AE-49E8-B49B-21B8410B348A}" dt="2024-05-25T21:17:54.488" v="509" actId="47"/>
        <pc:sldMkLst>
          <pc:docMk/>
          <pc:sldMk cId="56841122" sldId="295"/>
        </pc:sldMkLst>
      </pc:sldChg>
      <pc:sldChg chg="del">
        <pc:chgData name="Piyumika Kithulgoda Gamage" userId="8130ac14-9727-4963-a006-512f362f8357" providerId="ADAL" clId="{58E33101-C3AE-49E8-B49B-21B8410B348A}" dt="2024-05-25T20:44:05.143" v="114" actId="47"/>
        <pc:sldMkLst>
          <pc:docMk/>
          <pc:sldMk cId="3862257890" sldId="296"/>
        </pc:sldMkLst>
      </pc:sldChg>
      <pc:sldChg chg="addSp delSp modSp mod modClrScheme chgLayout">
        <pc:chgData name="Piyumika Kithulgoda Gamage" userId="8130ac14-9727-4963-a006-512f362f8357" providerId="ADAL" clId="{58E33101-C3AE-49E8-B49B-21B8410B348A}" dt="2024-05-25T21:39:24.700" v="693" actId="26606"/>
        <pc:sldMkLst>
          <pc:docMk/>
          <pc:sldMk cId="4063864537" sldId="297"/>
        </pc:sldMkLst>
        <pc:spChg chg="mod ord">
          <ac:chgData name="Piyumika Kithulgoda Gamage" userId="8130ac14-9727-4963-a006-512f362f8357" providerId="ADAL" clId="{58E33101-C3AE-49E8-B49B-21B8410B348A}" dt="2024-05-25T21:39:24.700" v="693" actId="26606"/>
          <ac:spMkLst>
            <pc:docMk/>
            <pc:sldMk cId="4063864537" sldId="297"/>
            <ac:spMk id="4" creationId="{BB1B243D-D1FA-AFB4-A51C-E6FCCCAE4FD0}"/>
          </ac:spMkLst>
        </pc:spChg>
        <pc:spChg chg="mod">
          <ac:chgData name="Piyumika Kithulgoda Gamage" userId="8130ac14-9727-4963-a006-512f362f8357" providerId="ADAL" clId="{58E33101-C3AE-49E8-B49B-21B8410B348A}" dt="2024-05-25T21:39:24.700" v="692" actId="26606"/>
          <ac:spMkLst>
            <pc:docMk/>
            <pc:sldMk cId="4063864537" sldId="297"/>
            <ac:spMk id="9" creationId="{76E7CC8F-577E-5B0F-26EA-1109BA7656A5}"/>
          </ac:spMkLst>
        </pc:spChg>
        <pc:spChg chg="add del mod">
          <ac:chgData name="Piyumika Kithulgoda Gamage" userId="8130ac14-9727-4963-a006-512f362f8357" providerId="ADAL" clId="{58E33101-C3AE-49E8-B49B-21B8410B348A}" dt="2024-05-25T21:39:12.589" v="688"/>
          <ac:spMkLst>
            <pc:docMk/>
            <pc:sldMk cId="4063864537" sldId="297"/>
            <ac:spMk id="14" creationId="{F14977DE-6F2F-BF68-0865-0B5FF34092BF}"/>
          </ac:spMkLst>
        </pc:spChg>
        <pc:spChg chg="add del mod">
          <ac:chgData name="Piyumika Kithulgoda Gamage" userId="8130ac14-9727-4963-a006-512f362f8357" providerId="ADAL" clId="{58E33101-C3AE-49E8-B49B-21B8410B348A}" dt="2024-05-25T21:39:24.700" v="692" actId="26606"/>
          <ac:spMkLst>
            <pc:docMk/>
            <pc:sldMk cId="4063864537" sldId="297"/>
            <ac:spMk id="3079" creationId="{D1527041-F972-0925-A8A6-778ADA5613E5}"/>
          </ac:spMkLst>
        </pc:spChg>
        <pc:spChg chg="add del mod">
          <ac:chgData name="Piyumika Kithulgoda Gamage" userId="8130ac14-9727-4963-a006-512f362f8357" providerId="ADAL" clId="{58E33101-C3AE-49E8-B49B-21B8410B348A}" dt="2024-05-25T21:39:24.700" v="692" actId="26606"/>
          <ac:spMkLst>
            <pc:docMk/>
            <pc:sldMk cId="4063864537" sldId="297"/>
            <ac:spMk id="3081" creationId="{2D2CE51E-703D-B5D7-9856-1EFAB9E97E73}"/>
          </ac:spMkLst>
        </pc:spChg>
        <pc:picChg chg="add mod">
          <ac:chgData name="Piyumika Kithulgoda Gamage" userId="8130ac14-9727-4963-a006-512f362f8357" providerId="ADAL" clId="{58E33101-C3AE-49E8-B49B-21B8410B348A}" dt="2024-05-25T21:39:24.700" v="693" actId="26606"/>
          <ac:picMkLst>
            <pc:docMk/>
            <pc:sldMk cId="4063864537" sldId="297"/>
            <ac:picMk id="3074" creationId="{1BD95FF6-9DF7-F5E3-071D-7C2BA8A015A0}"/>
          </ac:picMkLst>
        </pc:picChg>
      </pc:sldChg>
      <pc:sldChg chg="addSp delSp modSp mod">
        <pc:chgData name="Piyumika Kithulgoda Gamage" userId="8130ac14-9727-4963-a006-512f362f8357" providerId="ADAL" clId="{58E33101-C3AE-49E8-B49B-21B8410B348A}" dt="2024-05-25T20:48:18.321" v="117" actId="22"/>
        <pc:sldMkLst>
          <pc:docMk/>
          <pc:sldMk cId="745738017" sldId="298"/>
        </pc:sldMkLst>
        <pc:spChg chg="add del">
          <ac:chgData name="Piyumika Kithulgoda Gamage" userId="8130ac14-9727-4963-a006-512f362f8357" providerId="ADAL" clId="{58E33101-C3AE-49E8-B49B-21B8410B348A}" dt="2024-05-25T20:48:18.321" v="117" actId="22"/>
          <ac:spMkLst>
            <pc:docMk/>
            <pc:sldMk cId="745738017" sldId="298"/>
            <ac:spMk id="3" creationId="{2FC1695E-7D8A-51AE-F178-B65EB6187683}"/>
          </ac:spMkLst>
        </pc:spChg>
        <pc:spChg chg="mod">
          <ac:chgData name="Piyumika Kithulgoda Gamage" userId="8130ac14-9727-4963-a006-512f362f8357" providerId="ADAL" clId="{58E33101-C3AE-49E8-B49B-21B8410B348A}" dt="2024-05-25T20:39:57.465" v="82" actId="20577"/>
          <ac:spMkLst>
            <pc:docMk/>
            <pc:sldMk cId="745738017" sldId="298"/>
            <ac:spMk id="6" creationId="{49F0F81E-EA81-96EC-491A-239E29DA432A}"/>
          </ac:spMkLst>
        </pc:spChg>
        <pc:spChg chg="mod">
          <ac:chgData name="Piyumika Kithulgoda Gamage" userId="8130ac14-9727-4963-a006-512f362f8357" providerId="ADAL" clId="{58E33101-C3AE-49E8-B49B-21B8410B348A}" dt="2024-05-25T20:40:10.177" v="85" actId="113"/>
          <ac:spMkLst>
            <pc:docMk/>
            <pc:sldMk cId="745738017" sldId="298"/>
            <ac:spMk id="8" creationId="{88ED9453-277C-204F-BD72-DCE03B1E8BBA}"/>
          </ac:spMkLst>
        </pc:spChg>
      </pc:sldChg>
      <pc:sldChg chg="addSp delSp modSp mod modClrScheme chgLayout">
        <pc:chgData name="Piyumika Kithulgoda Gamage" userId="8130ac14-9727-4963-a006-512f362f8357" providerId="ADAL" clId="{58E33101-C3AE-49E8-B49B-21B8410B348A}" dt="2024-05-25T21:48:32.852" v="794" actId="113"/>
        <pc:sldMkLst>
          <pc:docMk/>
          <pc:sldMk cId="3155095531" sldId="299"/>
        </pc:sldMkLst>
        <pc:spChg chg="mod">
          <ac:chgData name="Piyumika Kithulgoda Gamage" userId="8130ac14-9727-4963-a006-512f362f8357" providerId="ADAL" clId="{58E33101-C3AE-49E8-B49B-21B8410B348A}" dt="2024-05-25T21:48:32.852" v="794" actId="113"/>
          <ac:spMkLst>
            <pc:docMk/>
            <pc:sldMk cId="3155095531" sldId="299"/>
            <ac:spMk id="3" creationId="{4C318957-1753-EBB6-03D2-08BCABEC55E6}"/>
          </ac:spMkLst>
        </pc:spChg>
        <pc:spChg chg="add del mod">
          <ac:chgData name="Piyumika Kithulgoda Gamage" userId="8130ac14-9727-4963-a006-512f362f8357" providerId="ADAL" clId="{58E33101-C3AE-49E8-B49B-21B8410B348A}" dt="2024-05-25T21:45:44.637" v="763" actId="26606"/>
          <ac:spMkLst>
            <pc:docMk/>
            <pc:sldMk cId="3155095531" sldId="299"/>
            <ac:spMk id="8" creationId="{AD1EB647-12EE-D2EC-3FDE-B12734FA3C68}"/>
          </ac:spMkLst>
        </pc:spChg>
        <pc:spChg chg="add del mod">
          <ac:chgData name="Piyumika Kithulgoda Gamage" userId="8130ac14-9727-4963-a006-512f362f8357" providerId="ADAL" clId="{58E33101-C3AE-49E8-B49B-21B8410B348A}" dt="2024-05-25T21:45:44.637" v="763" actId="26606"/>
          <ac:spMkLst>
            <pc:docMk/>
            <pc:sldMk cId="3155095531" sldId="299"/>
            <ac:spMk id="10" creationId="{0F440E36-5B9C-5E8B-D49D-AD128296D5B4}"/>
          </ac:spMkLst>
        </pc:spChg>
        <pc:spChg chg="add del mod">
          <ac:chgData name="Piyumika Kithulgoda Gamage" userId="8130ac14-9727-4963-a006-512f362f8357" providerId="ADAL" clId="{58E33101-C3AE-49E8-B49B-21B8410B348A}" dt="2024-05-25T21:45:44.637" v="763" actId="26606"/>
          <ac:spMkLst>
            <pc:docMk/>
            <pc:sldMk cId="3155095531" sldId="299"/>
            <ac:spMk id="12" creationId="{E1F78869-E905-5B83-5155-67BF689592E0}"/>
          </ac:spMkLst>
        </pc:spChg>
        <pc:spChg chg="add del mod">
          <ac:chgData name="Piyumika Kithulgoda Gamage" userId="8130ac14-9727-4963-a006-512f362f8357" providerId="ADAL" clId="{58E33101-C3AE-49E8-B49B-21B8410B348A}" dt="2024-05-25T21:45:44.637" v="763" actId="26606"/>
          <ac:spMkLst>
            <pc:docMk/>
            <pc:sldMk cId="3155095531" sldId="299"/>
            <ac:spMk id="14" creationId="{033AC775-391F-0EC3-E749-4E75F9395526}"/>
          </ac:spMkLst>
        </pc:spChg>
        <pc:graphicFrameChg chg="add mod modGraphic">
          <ac:chgData name="Piyumika Kithulgoda Gamage" userId="8130ac14-9727-4963-a006-512f362f8357" providerId="ADAL" clId="{58E33101-C3AE-49E8-B49B-21B8410B348A}" dt="2024-05-25T21:48:28.818" v="793" actId="14100"/>
          <ac:graphicFrameMkLst>
            <pc:docMk/>
            <pc:sldMk cId="3155095531" sldId="299"/>
            <ac:graphicFrameMk id="2" creationId="{E2412D52-F901-0180-9469-10B97E7886EE}"/>
          </ac:graphicFrameMkLst>
        </pc:graphicFrameChg>
      </pc:sldChg>
      <pc:sldChg chg="addSp delSp modSp mod">
        <pc:chgData name="Piyumika Kithulgoda Gamage" userId="8130ac14-9727-4963-a006-512f362f8357" providerId="ADAL" clId="{58E33101-C3AE-49E8-B49B-21B8410B348A}" dt="2024-05-25T20:50:22.279" v="164" actId="120"/>
        <pc:sldMkLst>
          <pc:docMk/>
          <pc:sldMk cId="4147016941" sldId="355"/>
        </pc:sldMkLst>
        <pc:spChg chg="mod">
          <ac:chgData name="Piyumika Kithulgoda Gamage" userId="8130ac14-9727-4963-a006-512f362f8357" providerId="ADAL" clId="{58E33101-C3AE-49E8-B49B-21B8410B348A}" dt="2024-05-25T20:50:22.279" v="164" actId="120"/>
          <ac:spMkLst>
            <pc:docMk/>
            <pc:sldMk cId="4147016941" sldId="355"/>
            <ac:spMk id="2" creationId="{124D384F-4FF9-82A4-754F-85A1A52CC2C4}"/>
          </ac:spMkLst>
        </pc:spChg>
        <pc:spChg chg="del mod">
          <ac:chgData name="Piyumika Kithulgoda Gamage" userId="8130ac14-9727-4963-a006-512f362f8357" providerId="ADAL" clId="{58E33101-C3AE-49E8-B49B-21B8410B348A}" dt="2024-05-25T20:49:04.951" v="133" actId="478"/>
          <ac:spMkLst>
            <pc:docMk/>
            <pc:sldMk cId="4147016941" sldId="355"/>
            <ac:spMk id="3" creationId="{E8F9A3F4-41A4-AACE-4DAC-1513A6220C73}"/>
          </ac:spMkLst>
        </pc:spChg>
        <pc:spChg chg="add del mod">
          <ac:chgData name="Piyumika Kithulgoda Gamage" userId="8130ac14-9727-4963-a006-512f362f8357" providerId="ADAL" clId="{58E33101-C3AE-49E8-B49B-21B8410B348A}" dt="2024-05-25T20:49:07.880" v="135" actId="478"/>
          <ac:spMkLst>
            <pc:docMk/>
            <pc:sldMk cId="4147016941" sldId="355"/>
            <ac:spMk id="4" creationId="{0994B9B3-A658-1FCD-BFC2-BA4D74013D93}"/>
          </ac:spMkLst>
        </pc:spChg>
        <pc:spChg chg="add mod">
          <ac:chgData name="Piyumika Kithulgoda Gamage" userId="8130ac14-9727-4963-a006-512f362f8357" providerId="ADAL" clId="{58E33101-C3AE-49E8-B49B-21B8410B348A}" dt="2024-05-25T20:49:23.505" v="140" actId="113"/>
          <ac:spMkLst>
            <pc:docMk/>
            <pc:sldMk cId="4147016941" sldId="355"/>
            <ac:spMk id="5" creationId="{887A8FA2-8E4D-1C13-A552-4A6675E4B886}"/>
          </ac:spMkLst>
        </pc:spChg>
      </pc:sldChg>
      <pc:sldChg chg="addSp modSp mod modClrScheme chgLayout">
        <pc:chgData name="Piyumika Kithulgoda Gamage" userId="8130ac14-9727-4963-a006-512f362f8357" providerId="ADAL" clId="{58E33101-C3AE-49E8-B49B-21B8410B348A}" dt="2024-05-25T21:44:04.150" v="758" actId="403"/>
        <pc:sldMkLst>
          <pc:docMk/>
          <pc:sldMk cId="2394180643" sldId="356"/>
        </pc:sldMkLst>
        <pc:spChg chg="add mod">
          <ac:chgData name="Piyumika Kithulgoda Gamage" userId="8130ac14-9727-4963-a006-512f362f8357" providerId="ADAL" clId="{58E33101-C3AE-49E8-B49B-21B8410B348A}" dt="2024-05-25T21:37:39.844" v="686" actId="313"/>
          <ac:spMkLst>
            <pc:docMk/>
            <pc:sldMk cId="2394180643" sldId="356"/>
            <ac:spMk id="3" creationId="{F0F7F290-38EE-9137-6F6D-562D715BDB44}"/>
          </ac:spMkLst>
        </pc:spChg>
        <pc:spChg chg="mod">
          <ac:chgData name="Piyumika Kithulgoda Gamage" userId="8130ac14-9727-4963-a006-512f362f8357" providerId="ADAL" clId="{58E33101-C3AE-49E8-B49B-21B8410B348A}" dt="2024-05-25T21:37:24.997" v="682" actId="26606"/>
          <ac:spMkLst>
            <pc:docMk/>
            <pc:sldMk cId="2394180643" sldId="356"/>
            <ac:spMk id="4" creationId="{BB1B243D-D1FA-AFB4-A51C-E6FCCCAE4FD0}"/>
          </ac:spMkLst>
        </pc:spChg>
        <pc:spChg chg="mod">
          <ac:chgData name="Piyumika Kithulgoda Gamage" userId="8130ac14-9727-4963-a006-512f362f8357" providerId="ADAL" clId="{58E33101-C3AE-49E8-B49B-21B8410B348A}" dt="2024-05-25T21:44:04.150" v="758" actId="403"/>
          <ac:spMkLst>
            <pc:docMk/>
            <pc:sldMk cId="2394180643" sldId="356"/>
            <ac:spMk id="9" creationId="{970615C5-1E79-1404-1753-5E8A5375B44E}"/>
          </ac:spMkLst>
        </pc:spChg>
      </pc:sldChg>
      <pc:sldChg chg="addSp delSp modSp new del mod">
        <pc:chgData name="Piyumika Kithulgoda Gamage" userId="8130ac14-9727-4963-a006-512f362f8357" providerId="ADAL" clId="{58E33101-C3AE-49E8-B49B-21B8410B348A}" dt="2024-05-25T20:48:55.558" v="132" actId="47"/>
        <pc:sldMkLst>
          <pc:docMk/>
          <pc:sldMk cId="2469677461" sldId="357"/>
        </pc:sldMkLst>
        <pc:spChg chg="add del mod">
          <ac:chgData name="Piyumika Kithulgoda Gamage" userId="8130ac14-9727-4963-a006-512f362f8357" providerId="ADAL" clId="{58E33101-C3AE-49E8-B49B-21B8410B348A}" dt="2024-05-25T20:48:53.659" v="131" actId="21"/>
          <ac:spMkLst>
            <pc:docMk/>
            <pc:sldMk cId="2469677461" sldId="357"/>
            <ac:spMk id="3" creationId="{887A8FA2-8E4D-1C13-A552-4A6675E4B886}"/>
          </ac:spMkLst>
        </pc:spChg>
      </pc:sldChg>
      <pc:sldChg chg="addSp delSp modSp new mod">
        <pc:chgData name="Piyumika Kithulgoda Gamage" userId="8130ac14-9727-4963-a006-512f362f8357" providerId="ADAL" clId="{58E33101-C3AE-49E8-B49B-21B8410B348A}" dt="2024-05-25T20:56:38.530" v="270" actId="14100"/>
        <pc:sldMkLst>
          <pc:docMk/>
          <pc:sldMk cId="3010695707" sldId="357"/>
        </pc:sldMkLst>
        <pc:spChg chg="mod">
          <ac:chgData name="Piyumika Kithulgoda Gamage" userId="8130ac14-9727-4963-a006-512f362f8357" providerId="ADAL" clId="{58E33101-C3AE-49E8-B49B-21B8410B348A}" dt="2024-05-25T20:56:31.770" v="269" actId="404"/>
          <ac:spMkLst>
            <pc:docMk/>
            <pc:sldMk cId="3010695707" sldId="357"/>
            <ac:spMk id="2" creationId="{C33E270C-969E-6A8E-737A-989B59BE05C6}"/>
          </ac:spMkLst>
        </pc:spChg>
        <pc:spChg chg="del">
          <ac:chgData name="Piyumika Kithulgoda Gamage" userId="8130ac14-9727-4963-a006-512f362f8357" providerId="ADAL" clId="{58E33101-C3AE-49E8-B49B-21B8410B348A}" dt="2024-05-25T20:54:20.787" v="221"/>
          <ac:spMkLst>
            <pc:docMk/>
            <pc:sldMk cId="3010695707" sldId="357"/>
            <ac:spMk id="3" creationId="{8564C3C8-871C-88FF-5EB6-7AB294F7D920}"/>
          </ac:spMkLst>
        </pc:spChg>
        <pc:graphicFrameChg chg="add mod modGraphic">
          <ac:chgData name="Piyumika Kithulgoda Gamage" userId="8130ac14-9727-4963-a006-512f362f8357" providerId="ADAL" clId="{58E33101-C3AE-49E8-B49B-21B8410B348A}" dt="2024-05-25T20:56:38.530" v="270" actId="14100"/>
          <ac:graphicFrameMkLst>
            <pc:docMk/>
            <pc:sldMk cId="3010695707" sldId="357"/>
            <ac:graphicFrameMk id="4" creationId="{2B98C21F-F955-682B-C55E-1DA76B4443F6}"/>
          </ac:graphicFrameMkLst>
        </pc:graphicFrameChg>
      </pc:sldChg>
      <pc:sldChg chg="addSp delSp modSp new mod">
        <pc:chgData name="Piyumika Kithulgoda Gamage" userId="8130ac14-9727-4963-a006-512f362f8357" providerId="ADAL" clId="{58E33101-C3AE-49E8-B49B-21B8410B348A}" dt="2024-05-25T21:43:42.336" v="752" actId="1076"/>
        <pc:sldMkLst>
          <pc:docMk/>
          <pc:sldMk cId="910462670" sldId="358"/>
        </pc:sldMkLst>
        <pc:spChg chg="mod">
          <ac:chgData name="Piyumika Kithulgoda Gamage" userId="8130ac14-9727-4963-a006-512f362f8357" providerId="ADAL" clId="{58E33101-C3AE-49E8-B49B-21B8410B348A}" dt="2024-05-25T21:43:42.336" v="752" actId="1076"/>
          <ac:spMkLst>
            <pc:docMk/>
            <pc:sldMk cId="910462670" sldId="358"/>
            <ac:spMk id="2" creationId="{9DB1A6C8-B922-0177-0A71-209B26DD5FF9}"/>
          </ac:spMkLst>
        </pc:spChg>
        <pc:spChg chg="del">
          <ac:chgData name="Piyumika Kithulgoda Gamage" userId="8130ac14-9727-4963-a006-512f362f8357" providerId="ADAL" clId="{58E33101-C3AE-49E8-B49B-21B8410B348A}" dt="2024-05-25T21:33:44.525" v="635"/>
          <ac:spMkLst>
            <pc:docMk/>
            <pc:sldMk cId="910462670" sldId="358"/>
            <ac:spMk id="3" creationId="{2F1F2CE1-B12B-2D48-8FD4-4128B353CA08}"/>
          </ac:spMkLst>
        </pc:spChg>
        <pc:graphicFrameChg chg="add mod modGraphic">
          <ac:chgData name="Piyumika Kithulgoda Gamage" userId="8130ac14-9727-4963-a006-512f362f8357" providerId="ADAL" clId="{58E33101-C3AE-49E8-B49B-21B8410B348A}" dt="2024-05-25T21:43:36.637" v="751" actId="1076"/>
          <ac:graphicFrameMkLst>
            <pc:docMk/>
            <pc:sldMk cId="910462670" sldId="358"/>
            <ac:graphicFrameMk id="4" creationId="{CBD39CEC-EB60-9A0C-8EA9-1C14F97101A8}"/>
          </ac:graphicFrameMkLst>
        </pc:graphicFrameChg>
      </pc:sldChg>
    </pc:docChg>
  </pc:docChgLst>
  <pc:docChgLst>
    <pc:chgData name="Piyumika Kithulgoda Gamage" userId="8130ac14-9727-4963-a006-512f362f8357" providerId="ADAL" clId="{39E9B166-892A-4021-8116-968BC91882AC}"/>
    <pc:docChg chg="modSld">
      <pc:chgData name="Piyumika Kithulgoda Gamage" userId="8130ac14-9727-4963-a006-512f362f8357" providerId="ADAL" clId="{39E9B166-892A-4021-8116-968BC91882AC}" dt="2024-06-17T18:36:25.475" v="2" actId="120"/>
      <pc:docMkLst>
        <pc:docMk/>
      </pc:docMkLst>
      <pc:sldChg chg="modSp mod">
        <pc:chgData name="Piyumika Kithulgoda Gamage" userId="8130ac14-9727-4963-a006-512f362f8357" providerId="ADAL" clId="{39E9B166-892A-4021-8116-968BC91882AC}" dt="2024-06-17T18:36:25.475" v="2" actId="120"/>
        <pc:sldMkLst>
          <pc:docMk/>
          <pc:sldMk cId="529622520" sldId="316"/>
        </pc:sldMkLst>
        <pc:spChg chg="mod">
          <ac:chgData name="Piyumika Kithulgoda Gamage" userId="8130ac14-9727-4963-a006-512f362f8357" providerId="ADAL" clId="{39E9B166-892A-4021-8116-968BC91882AC}" dt="2024-06-17T18:36:25.475" v="2" actId="120"/>
          <ac:spMkLst>
            <pc:docMk/>
            <pc:sldMk cId="529622520" sldId="316"/>
            <ac:spMk id="3" creationId="{90C8453D-6031-602E-ABBC-1178D1DCB6C8}"/>
          </ac:spMkLst>
        </pc:spChg>
        <pc:spChg chg="mod">
          <ac:chgData name="Piyumika Kithulgoda Gamage" userId="8130ac14-9727-4963-a006-512f362f8357" providerId="ADAL" clId="{39E9B166-892A-4021-8116-968BC91882AC}" dt="2024-06-17T18:36:16.898" v="0" actId="122"/>
          <ac:spMkLst>
            <pc:docMk/>
            <pc:sldMk cId="529622520" sldId="316"/>
            <ac:spMk id="6" creationId="{481A9B55-3462-1A06-4D7B-DE2C15C008CF}"/>
          </ac:spMkLst>
        </pc:spChg>
      </pc:sldChg>
    </pc:docChg>
  </pc:docChgLst>
  <pc:docChgLst>
    <pc:chgData name="Piyumika Kithulgoda Gamage" userId="8130ac14-9727-4963-a006-512f362f8357" providerId="ADAL" clId="{5739B73B-A875-4321-94CA-E7105BDC0509}"/>
    <pc:docChg chg="custSel addSld modSld">
      <pc:chgData name="Piyumika Kithulgoda Gamage" userId="8130ac14-9727-4963-a006-512f362f8357" providerId="ADAL" clId="{5739B73B-A875-4321-94CA-E7105BDC0509}" dt="2024-05-27T13:07:32.563" v="94" actId="14100"/>
      <pc:docMkLst>
        <pc:docMk/>
      </pc:docMkLst>
      <pc:sldChg chg="modSp mod">
        <pc:chgData name="Piyumika Kithulgoda Gamage" userId="8130ac14-9727-4963-a006-512f362f8357" providerId="ADAL" clId="{5739B73B-A875-4321-94CA-E7105BDC0509}" dt="2024-05-27T13:02:16.626" v="78" actId="404"/>
        <pc:sldMkLst>
          <pc:docMk/>
          <pc:sldMk cId="1546590388" sldId="300"/>
        </pc:sldMkLst>
        <pc:spChg chg="mod">
          <ac:chgData name="Piyumika Kithulgoda Gamage" userId="8130ac14-9727-4963-a006-512f362f8357" providerId="ADAL" clId="{5739B73B-A875-4321-94CA-E7105BDC0509}" dt="2024-05-27T13:02:16.626" v="78" actId="404"/>
          <ac:spMkLst>
            <pc:docMk/>
            <pc:sldMk cId="1546590388" sldId="300"/>
            <ac:spMk id="8" creationId="{46612086-406D-A183-BB7B-824413CAECFC}"/>
          </ac:spMkLst>
        </pc:spChg>
      </pc:sldChg>
      <pc:sldChg chg="addSp delSp modSp mod">
        <pc:chgData name="Piyumika Kithulgoda Gamage" userId="8130ac14-9727-4963-a006-512f362f8357" providerId="ADAL" clId="{5739B73B-A875-4321-94CA-E7105BDC0509}" dt="2024-05-27T13:06:34.468" v="84" actId="1076"/>
        <pc:sldMkLst>
          <pc:docMk/>
          <pc:sldMk cId="1274501921" sldId="315"/>
        </pc:sldMkLst>
        <pc:spChg chg="add mod">
          <ac:chgData name="Piyumika Kithulgoda Gamage" userId="8130ac14-9727-4963-a006-512f362f8357" providerId="ADAL" clId="{5739B73B-A875-4321-94CA-E7105BDC0509}" dt="2024-05-27T13:06:34.468" v="84" actId="1076"/>
          <ac:spMkLst>
            <pc:docMk/>
            <pc:sldMk cId="1274501921" sldId="315"/>
            <ac:spMk id="3" creationId="{3BCF131B-BD56-80BA-FD71-FDF8F3709D55}"/>
          </ac:spMkLst>
        </pc:spChg>
        <pc:spChg chg="add del mod">
          <ac:chgData name="Piyumika Kithulgoda Gamage" userId="8130ac14-9727-4963-a006-512f362f8357" providerId="ADAL" clId="{5739B73B-A875-4321-94CA-E7105BDC0509}" dt="2024-05-27T13:02:02.378" v="71" actId="478"/>
          <ac:spMkLst>
            <pc:docMk/>
            <pc:sldMk cId="1274501921" sldId="315"/>
            <ac:spMk id="4" creationId="{44DC6DD9-2A4A-91A9-CE1E-7DA8F22378EE}"/>
          </ac:spMkLst>
        </pc:spChg>
        <pc:spChg chg="del mod">
          <ac:chgData name="Piyumika Kithulgoda Gamage" userId="8130ac14-9727-4963-a006-512f362f8357" providerId="ADAL" clId="{5739B73B-A875-4321-94CA-E7105BDC0509}" dt="2024-05-27T13:02:00.273" v="70" actId="478"/>
          <ac:spMkLst>
            <pc:docMk/>
            <pc:sldMk cId="1274501921" sldId="315"/>
            <ac:spMk id="10" creationId="{9518A307-C928-C638-78EF-135DF188B4EC}"/>
          </ac:spMkLst>
        </pc:spChg>
      </pc:sldChg>
      <pc:sldChg chg="addSp delSp modSp mod">
        <pc:chgData name="Piyumika Kithulgoda Gamage" userId="8130ac14-9727-4963-a006-512f362f8357" providerId="ADAL" clId="{5739B73B-A875-4321-94CA-E7105BDC0509}" dt="2024-05-27T13:07:32.563" v="94" actId="14100"/>
        <pc:sldMkLst>
          <pc:docMk/>
          <pc:sldMk cId="529622520" sldId="316"/>
        </pc:sldMkLst>
        <pc:spChg chg="del mod">
          <ac:chgData name="Piyumika Kithulgoda Gamage" userId="8130ac14-9727-4963-a006-512f362f8357" providerId="ADAL" clId="{5739B73B-A875-4321-94CA-E7105BDC0509}" dt="2024-05-27T13:07:00.523" v="85" actId="478"/>
          <ac:spMkLst>
            <pc:docMk/>
            <pc:sldMk cId="529622520" sldId="316"/>
            <ac:spMk id="2" creationId="{898640CF-CDBC-5350-7ADF-9C9C8AC15E1F}"/>
          </ac:spMkLst>
        </pc:spChg>
        <pc:spChg chg="mod">
          <ac:chgData name="Piyumika Kithulgoda Gamage" userId="8130ac14-9727-4963-a006-512f362f8357" providerId="ADAL" clId="{5739B73B-A875-4321-94CA-E7105BDC0509}" dt="2024-05-27T10:02:35.325" v="65" actId="14100"/>
          <ac:spMkLst>
            <pc:docMk/>
            <pc:sldMk cId="529622520" sldId="316"/>
            <ac:spMk id="3" creationId="{90C8453D-6031-602E-ABBC-1178D1DCB6C8}"/>
          </ac:spMkLst>
        </pc:spChg>
        <pc:spChg chg="add del mod">
          <ac:chgData name="Piyumika Kithulgoda Gamage" userId="8130ac14-9727-4963-a006-512f362f8357" providerId="ADAL" clId="{5739B73B-A875-4321-94CA-E7105BDC0509}" dt="2024-05-27T13:07:07.006" v="87" actId="478"/>
          <ac:spMkLst>
            <pc:docMk/>
            <pc:sldMk cId="529622520" sldId="316"/>
            <ac:spMk id="4" creationId="{2F13B5F2-3DE1-7595-B19A-393A79DB6F14}"/>
          </ac:spMkLst>
        </pc:spChg>
        <pc:spChg chg="add del mod">
          <ac:chgData name="Piyumika Kithulgoda Gamage" userId="8130ac14-9727-4963-a006-512f362f8357" providerId="ADAL" clId="{5739B73B-A875-4321-94CA-E7105BDC0509}" dt="2024-05-27T13:07:09.426" v="88" actId="478"/>
          <ac:spMkLst>
            <pc:docMk/>
            <pc:sldMk cId="529622520" sldId="316"/>
            <ac:spMk id="5" creationId="{FEC71A35-7E34-1B3E-A034-7A8EB3838E18}"/>
          </ac:spMkLst>
        </pc:spChg>
        <pc:spChg chg="add mod">
          <ac:chgData name="Piyumika Kithulgoda Gamage" userId="8130ac14-9727-4963-a006-512f362f8357" providerId="ADAL" clId="{5739B73B-A875-4321-94CA-E7105BDC0509}" dt="2024-05-27T13:07:32.563" v="94" actId="14100"/>
          <ac:spMkLst>
            <pc:docMk/>
            <pc:sldMk cId="529622520" sldId="316"/>
            <ac:spMk id="6" creationId="{481A9B55-3462-1A06-4D7B-DE2C15C008CF}"/>
          </ac:spMkLst>
        </pc:spChg>
        <pc:picChg chg="del">
          <ac:chgData name="Piyumika Kithulgoda Gamage" userId="8130ac14-9727-4963-a006-512f362f8357" providerId="ADAL" clId="{5739B73B-A875-4321-94CA-E7105BDC0509}" dt="2024-05-27T10:02:31.826" v="64" actId="478"/>
          <ac:picMkLst>
            <pc:docMk/>
            <pc:sldMk cId="529622520" sldId="316"/>
            <ac:picMk id="2050" creationId="{6B160F8B-3627-AAE5-E7B9-3978DD9FAC77}"/>
          </ac:picMkLst>
        </pc:picChg>
      </pc:sldChg>
      <pc:sldChg chg="modSp mod">
        <pc:chgData name="Piyumika Kithulgoda Gamage" userId="8130ac14-9727-4963-a006-512f362f8357" providerId="ADAL" clId="{5739B73B-A875-4321-94CA-E7105BDC0509}" dt="2024-05-27T09:52:05.259" v="1" actId="20577"/>
        <pc:sldMkLst>
          <pc:docMk/>
          <pc:sldMk cId="4041403823" sldId="354"/>
        </pc:sldMkLst>
        <pc:spChg chg="mod">
          <ac:chgData name="Piyumika Kithulgoda Gamage" userId="8130ac14-9727-4963-a006-512f362f8357" providerId="ADAL" clId="{5739B73B-A875-4321-94CA-E7105BDC0509}" dt="2024-05-27T09:52:05.259" v="1" actId="20577"/>
          <ac:spMkLst>
            <pc:docMk/>
            <pc:sldMk cId="4041403823" sldId="354"/>
            <ac:spMk id="7" creationId="{673C1525-F3A6-4A8D-B8F9-227D18C2359A}"/>
          </ac:spMkLst>
        </pc:spChg>
        <pc:spChg chg="mod">
          <ac:chgData name="Piyumika Kithulgoda Gamage" userId="8130ac14-9727-4963-a006-512f362f8357" providerId="ADAL" clId="{5739B73B-A875-4321-94CA-E7105BDC0509}" dt="2024-05-27T08:27:10.977" v="0"/>
          <ac:spMkLst>
            <pc:docMk/>
            <pc:sldMk cId="4041403823" sldId="354"/>
            <ac:spMk id="6146" creationId="{00000000-0000-0000-0000-000000000000}"/>
          </ac:spMkLst>
        </pc:spChg>
      </pc:sldChg>
      <pc:sldChg chg="modSp new mod">
        <pc:chgData name="Piyumika Kithulgoda Gamage" userId="8130ac14-9727-4963-a006-512f362f8357" providerId="ADAL" clId="{5739B73B-A875-4321-94CA-E7105BDC0509}" dt="2024-05-27T10:00:44.425" v="52" actId="20577"/>
        <pc:sldMkLst>
          <pc:docMk/>
          <pc:sldMk cId="3807932212" sldId="358"/>
        </pc:sldMkLst>
        <pc:spChg chg="mod">
          <ac:chgData name="Piyumika Kithulgoda Gamage" userId="8130ac14-9727-4963-a006-512f362f8357" providerId="ADAL" clId="{5739B73B-A875-4321-94CA-E7105BDC0509}" dt="2024-05-27T09:59:19.497" v="7" actId="403"/>
          <ac:spMkLst>
            <pc:docMk/>
            <pc:sldMk cId="3807932212" sldId="358"/>
            <ac:spMk id="2" creationId="{B78083DE-F88A-6FD4-861A-6F7612586D35}"/>
          </ac:spMkLst>
        </pc:spChg>
        <pc:spChg chg="mod">
          <ac:chgData name="Piyumika Kithulgoda Gamage" userId="8130ac14-9727-4963-a006-512f362f8357" providerId="ADAL" clId="{5739B73B-A875-4321-94CA-E7105BDC0509}" dt="2024-05-27T10:00:44.425" v="52" actId="20577"/>
          <ac:spMkLst>
            <pc:docMk/>
            <pc:sldMk cId="3807932212" sldId="358"/>
            <ac:spMk id="3" creationId="{30B62D61-0BE1-1ACE-50D2-E371E471EADC}"/>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8E09DF-6B23-4FAC-AC2F-DF28D9D34FE3}"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GB"/>
        </a:p>
      </dgm:t>
    </dgm:pt>
    <dgm:pt modelId="{4492DAD6-1CB5-40E3-BE3B-119E16E69D6C}">
      <dgm:prSet custT="1"/>
      <dgm:spPr/>
      <dgm:t>
        <a:bodyPr/>
        <a:lstStyle/>
        <a:p>
          <a:r>
            <a:rPr lang="en-GB" sz="1050" b="1" dirty="0">
              <a:solidFill>
                <a:schemeClr val="tx1"/>
              </a:solidFill>
            </a:rPr>
            <a:t>Group 1: </a:t>
          </a:r>
          <a:r>
            <a:rPr lang="en-GB" sz="1050" dirty="0">
              <a:solidFill>
                <a:schemeClr val="tx1"/>
              </a:solidFill>
            </a:rPr>
            <a:t>Focus on Industry Rivalry- </a:t>
          </a:r>
          <a:r>
            <a:rPr lang="en-GB" sz="1100" dirty="0">
              <a:solidFill>
                <a:schemeClr val="tx1"/>
              </a:solidFill>
            </a:rPr>
            <a:t>Analyse</a:t>
          </a:r>
          <a:r>
            <a:rPr lang="en-GB" sz="1050" dirty="0">
              <a:solidFill>
                <a:schemeClr val="tx1"/>
              </a:solidFill>
            </a:rPr>
            <a:t> the intensity of competition within the beverage industry. </a:t>
          </a:r>
        </a:p>
      </dgm:t>
    </dgm:pt>
    <dgm:pt modelId="{120A8C4A-F02D-4540-82A1-6ADFBF1248BD}" type="parTrans" cxnId="{BCCAF5C1-D84D-4874-A282-9DD93C4B8308}">
      <dgm:prSet/>
      <dgm:spPr/>
      <dgm:t>
        <a:bodyPr/>
        <a:lstStyle/>
        <a:p>
          <a:endParaRPr lang="en-GB" sz="2400">
            <a:solidFill>
              <a:schemeClr val="tx1"/>
            </a:solidFill>
          </a:endParaRPr>
        </a:p>
      </dgm:t>
    </dgm:pt>
    <dgm:pt modelId="{5AC68F7D-9FFE-4C15-9DF0-67B275A8E63E}" type="sibTrans" cxnId="{BCCAF5C1-D84D-4874-A282-9DD93C4B8308}">
      <dgm:prSet/>
      <dgm:spPr/>
      <dgm:t>
        <a:bodyPr/>
        <a:lstStyle/>
        <a:p>
          <a:endParaRPr lang="en-GB" sz="2400">
            <a:solidFill>
              <a:schemeClr val="tx1"/>
            </a:solidFill>
          </a:endParaRPr>
        </a:p>
      </dgm:t>
    </dgm:pt>
    <dgm:pt modelId="{7D6DBD31-0F9A-436B-88DB-EC0180D62948}">
      <dgm:prSet custT="1"/>
      <dgm:spPr/>
      <dgm:t>
        <a:bodyPr/>
        <a:lstStyle/>
        <a:p>
          <a:r>
            <a:rPr lang="en-GB" sz="1050" b="1" dirty="0">
              <a:solidFill>
                <a:schemeClr val="tx1"/>
              </a:solidFill>
            </a:rPr>
            <a:t>Group 2: </a:t>
          </a:r>
          <a:r>
            <a:rPr lang="en-GB" sz="1050" dirty="0">
              <a:solidFill>
                <a:schemeClr val="tx1"/>
              </a:solidFill>
            </a:rPr>
            <a:t>Focus on Threats of New Entrants - Discuss how new entrants could impact the market dynamics and what strategies established companies like Coca-Cola can implement to maintain their competitive edge. </a:t>
          </a:r>
        </a:p>
      </dgm:t>
    </dgm:pt>
    <dgm:pt modelId="{D4F7CE08-9C18-4FCD-A2F5-37D70396F77E}" type="parTrans" cxnId="{202F9B7A-1DC3-43C8-90C3-975F06199E72}">
      <dgm:prSet/>
      <dgm:spPr/>
      <dgm:t>
        <a:bodyPr/>
        <a:lstStyle/>
        <a:p>
          <a:endParaRPr lang="en-GB" sz="2400">
            <a:solidFill>
              <a:schemeClr val="tx1"/>
            </a:solidFill>
          </a:endParaRPr>
        </a:p>
      </dgm:t>
    </dgm:pt>
    <dgm:pt modelId="{782A4E36-4D06-425B-8E1D-F5FBBAA1A7B5}" type="sibTrans" cxnId="{202F9B7A-1DC3-43C8-90C3-975F06199E72}">
      <dgm:prSet/>
      <dgm:spPr/>
      <dgm:t>
        <a:bodyPr/>
        <a:lstStyle/>
        <a:p>
          <a:endParaRPr lang="en-GB" sz="2400">
            <a:solidFill>
              <a:schemeClr val="tx1"/>
            </a:solidFill>
          </a:endParaRPr>
        </a:p>
      </dgm:t>
    </dgm:pt>
    <dgm:pt modelId="{E59093E3-55C5-4F6B-A7C4-C1EECB6334B7}">
      <dgm:prSet custT="1"/>
      <dgm:spPr/>
      <dgm:t>
        <a:bodyPr/>
        <a:lstStyle/>
        <a:p>
          <a:r>
            <a:rPr lang="en-GB" sz="1050" b="1" dirty="0">
              <a:solidFill>
                <a:schemeClr val="tx1"/>
              </a:solidFill>
            </a:rPr>
            <a:t>Group 3: </a:t>
          </a:r>
          <a:r>
            <a:rPr lang="en-GB" sz="1050" dirty="0">
              <a:solidFill>
                <a:schemeClr val="tx1"/>
              </a:solidFill>
            </a:rPr>
            <a:t>Focus on Threats of Substitutes - Assess the threat posed by substitute products such as bottled water, energy drinks, and health beverages.</a:t>
          </a:r>
        </a:p>
      </dgm:t>
    </dgm:pt>
    <dgm:pt modelId="{B063F7ED-6934-49C7-8D1B-A3F014DACAC9}" type="parTrans" cxnId="{D9371ABD-A45B-492E-AA0F-E440808216D3}">
      <dgm:prSet/>
      <dgm:spPr/>
      <dgm:t>
        <a:bodyPr/>
        <a:lstStyle/>
        <a:p>
          <a:endParaRPr lang="en-GB" sz="2400">
            <a:solidFill>
              <a:schemeClr val="tx1"/>
            </a:solidFill>
          </a:endParaRPr>
        </a:p>
      </dgm:t>
    </dgm:pt>
    <dgm:pt modelId="{E2E7255D-CF13-4521-84AF-D10CFE3C5E58}" type="sibTrans" cxnId="{D9371ABD-A45B-492E-AA0F-E440808216D3}">
      <dgm:prSet/>
      <dgm:spPr/>
      <dgm:t>
        <a:bodyPr/>
        <a:lstStyle/>
        <a:p>
          <a:endParaRPr lang="en-GB" sz="2400">
            <a:solidFill>
              <a:schemeClr val="tx1"/>
            </a:solidFill>
          </a:endParaRPr>
        </a:p>
      </dgm:t>
    </dgm:pt>
    <dgm:pt modelId="{CCB432C9-9026-4B48-A4B7-6925F1632CD4}">
      <dgm:prSet custT="1"/>
      <dgm:spPr/>
      <dgm:t>
        <a:bodyPr/>
        <a:lstStyle/>
        <a:p>
          <a:r>
            <a:rPr lang="en-GB" sz="1050" b="1" dirty="0">
              <a:solidFill>
                <a:schemeClr val="tx1"/>
              </a:solidFill>
            </a:rPr>
            <a:t>Group 4: </a:t>
          </a:r>
          <a:r>
            <a:rPr lang="en-GB" sz="1050" dirty="0">
              <a:solidFill>
                <a:schemeClr val="tx1"/>
              </a:solidFill>
            </a:rPr>
            <a:t>Focus on Supplier Power - Investigate the power of suppliers within the beverage industry. Identify key suppliers of ingredients, packaging, and other materials. Discuss how supplier power affects the cost structure and pricing strategies of beverage companies. </a:t>
          </a:r>
        </a:p>
      </dgm:t>
    </dgm:pt>
    <dgm:pt modelId="{94FADCBB-DEC0-4706-A185-3939DB6CBDB1}" type="parTrans" cxnId="{D03BAFC4-655D-4BEB-BBAD-F61E9CBC1615}">
      <dgm:prSet/>
      <dgm:spPr/>
      <dgm:t>
        <a:bodyPr/>
        <a:lstStyle/>
        <a:p>
          <a:endParaRPr lang="en-GB" sz="2400">
            <a:solidFill>
              <a:schemeClr val="tx1"/>
            </a:solidFill>
          </a:endParaRPr>
        </a:p>
      </dgm:t>
    </dgm:pt>
    <dgm:pt modelId="{92671ED4-B2AC-4A39-A616-8BCEB59EC324}" type="sibTrans" cxnId="{D03BAFC4-655D-4BEB-BBAD-F61E9CBC1615}">
      <dgm:prSet/>
      <dgm:spPr/>
      <dgm:t>
        <a:bodyPr/>
        <a:lstStyle/>
        <a:p>
          <a:endParaRPr lang="en-GB" sz="2400">
            <a:solidFill>
              <a:schemeClr val="tx1"/>
            </a:solidFill>
          </a:endParaRPr>
        </a:p>
      </dgm:t>
    </dgm:pt>
    <dgm:pt modelId="{8A51F07B-14A5-4A73-A7FB-728869DB4CCE}">
      <dgm:prSet custT="1"/>
      <dgm:spPr/>
      <dgm:t>
        <a:bodyPr/>
        <a:lstStyle/>
        <a:p>
          <a:r>
            <a:rPr lang="en-GB" sz="1050" b="1" dirty="0">
              <a:solidFill>
                <a:schemeClr val="tx1"/>
              </a:solidFill>
            </a:rPr>
            <a:t>Group 5: </a:t>
          </a:r>
          <a:r>
            <a:rPr lang="en-GB" sz="1050" dirty="0">
              <a:solidFill>
                <a:schemeClr val="tx1"/>
              </a:solidFill>
            </a:rPr>
            <a:t>Focus on Buyer Power - Analyse the influence of consumers and large retail buyers on the beverage industry. Discuss the impact of consumer preferences, price sensitivity, and the bargaining power of large retailers like Walmart. </a:t>
          </a:r>
        </a:p>
      </dgm:t>
    </dgm:pt>
    <dgm:pt modelId="{F62BEAFA-85EC-4CE1-BC0B-9E388050B3A0}" type="parTrans" cxnId="{E1DBD663-50E1-4B25-9785-974F705026E0}">
      <dgm:prSet/>
      <dgm:spPr/>
      <dgm:t>
        <a:bodyPr/>
        <a:lstStyle/>
        <a:p>
          <a:endParaRPr lang="en-GB" sz="2400">
            <a:solidFill>
              <a:schemeClr val="tx1"/>
            </a:solidFill>
          </a:endParaRPr>
        </a:p>
      </dgm:t>
    </dgm:pt>
    <dgm:pt modelId="{F49B4273-5257-4161-939C-AEF2FAAB74B2}" type="sibTrans" cxnId="{E1DBD663-50E1-4B25-9785-974F705026E0}">
      <dgm:prSet/>
      <dgm:spPr/>
      <dgm:t>
        <a:bodyPr/>
        <a:lstStyle/>
        <a:p>
          <a:endParaRPr lang="en-GB" sz="2400">
            <a:solidFill>
              <a:schemeClr val="tx1"/>
            </a:solidFill>
          </a:endParaRPr>
        </a:p>
      </dgm:t>
    </dgm:pt>
    <dgm:pt modelId="{9608ED36-082C-4A4F-9E5B-1BECB5D546ED}" type="pres">
      <dgm:prSet presAssocID="{D88E09DF-6B23-4FAC-AC2F-DF28D9D34FE3}" presName="linear" presStyleCnt="0">
        <dgm:presLayoutVars>
          <dgm:dir/>
          <dgm:resizeHandles val="exact"/>
        </dgm:presLayoutVars>
      </dgm:prSet>
      <dgm:spPr/>
    </dgm:pt>
    <dgm:pt modelId="{606EAAE1-A965-4441-8018-239A0F3F62F4}" type="pres">
      <dgm:prSet presAssocID="{4492DAD6-1CB5-40E3-BE3B-119E16E69D6C}" presName="comp" presStyleCnt="0"/>
      <dgm:spPr/>
    </dgm:pt>
    <dgm:pt modelId="{A0DB794E-66CE-45A3-836E-256ECA0211D7}" type="pres">
      <dgm:prSet presAssocID="{4492DAD6-1CB5-40E3-BE3B-119E16E69D6C}" presName="box" presStyleLbl="node1" presStyleIdx="0" presStyleCnt="5"/>
      <dgm:spPr/>
    </dgm:pt>
    <dgm:pt modelId="{1CCD3B4C-4680-40C7-882E-FB76F545A770}" type="pres">
      <dgm:prSet presAssocID="{4492DAD6-1CB5-40E3-BE3B-119E16E69D6C}" presName="img"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61000" b="-161000"/>
          </a:stretch>
        </a:blipFill>
      </dgm:spPr>
      <dgm:extLst>
        <a:ext uri="{E40237B7-FDA0-4F09-8148-C483321AD2D9}">
          <dgm14:cNvPr xmlns:dgm14="http://schemas.microsoft.com/office/drawing/2010/diagram" id="0" name="" descr="3D glasses with solid fill"/>
        </a:ext>
      </dgm:extLst>
    </dgm:pt>
    <dgm:pt modelId="{CEC0BF70-48D2-4574-8719-A896E1E6B50C}" type="pres">
      <dgm:prSet presAssocID="{4492DAD6-1CB5-40E3-BE3B-119E16E69D6C}" presName="text" presStyleLbl="node1" presStyleIdx="0" presStyleCnt="5">
        <dgm:presLayoutVars>
          <dgm:bulletEnabled val="1"/>
        </dgm:presLayoutVars>
      </dgm:prSet>
      <dgm:spPr/>
    </dgm:pt>
    <dgm:pt modelId="{4698CEFF-A4B8-4EAC-B191-B961C7F3805A}" type="pres">
      <dgm:prSet presAssocID="{5AC68F7D-9FFE-4C15-9DF0-67B275A8E63E}" presName="spacer" presStyleCnt="0"/>
      <dgm:spPr/>
    </dgm:pt>
    <dgm:pt modelId="{EB89A42C-19F5-4818-BEBA-6466B037EBDE}" type="pres">
      <dgm:prSet presAssocID="{7D6DBD31-0F9A-436B-88DB-EC0180D62948}" presName="comp" presStyleCnt="0"/>
      <dgm:spPr/>
    </dgm:pt>
    <dgm:pt modelId="{CC1BC08D-61AB-4BE2-9962-3E70587E57CB}" type="pres">
      <dgm:prSet presAssocID="{7D6DBD31-0F9A-436B-88DB-EC0180D62948}" presName="box" presStyleLbl="node1" presStyleIdx="1" presStyleCnt="5"/>
      <dgm:spPr/>
    </dgm:pt>
    <dgm:pt modelId="{FEBD8B23-83C0-40A8-82FE-2A62849FBFBA}" type="pres">
      <dgm:prSet presAssocID="{7D6DBD31-0F9A-436B-88DB-EC0180D62948}" presName="img" presStyleLbl="fgImgPlac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61000" b="-161000"/>
          </a:stretch>
        </a:blipFill>
      </dgm:spPr>
      <dgm:extLst>
        <a:ext uri="{E40237B7-FDA0-4F09-8148-C483321AD2D9}">
          <dgm14:cNvPr xmlns:dgm14="http://schemas.microsoft.com/office/drawing/2010/diagram" id="0" name="" descr="Address Book outline"/>
        </a:ext>
      </dgm:extLst>
    </dgm:pt>
    <dgm:pt modelId="{E76686A7-27DE-4F1F-B529-AF989AAD678F}" type="pres">
      <dgm:prSet presAssocID="{7D6DBD31-0F9A-436B-88DB-EC0180D62948}" presName="text" presStyleLbl="node1" presStyleIdx="1" presStyleCnt="5">
        <dgm:presLayoutVars>
          <dgm:bulletEnabled val="1"/>
        </dgm:presLayoutVars>
      </dgm:prSet>
      <dgm:spPr/>
    </dgm:pt>
    <dgm:pt modelId="{87C4595C-AD70-47B9-AF2E-4BCC8D00FE22}" type="pres">
      <dgm:prSet presAssocID="{782A4E36-4D06-425B-8E1D-F5FBBAA1A7B5}" presName="spacer" presStyleCnt="0"/>
      <dgm:spPr/>
    </dgm:pt>
    <dgm:pt modelId="{CDF74D27-4300-46FC-806E-6DC749DACC74}" type="pres">
      <dgm:prSet presAssocID="{E59093E3-55C5-4F6B-A7C4-C1EECB6334B7}" presName="comp" presStyleCnt="0"/>
      <dgm:spPr/>
    </dgm:pt>
    <dgm:pt modelId="{72A50E44-10E7-46D7-B26A-3AD47D4D1870}" type="pres">
      <dgm:prSet presAssocID="{E59093E3-55C5-4F6B-A7C4-C1EECB6334B7}" presName="box" presStyleLbl="node1" presStyleIdx="2" presStyleCnt="5"/>
      <dgm:spPr/>
    </dgm:pt>
    <dgm:pt modelId="{60CDD487-E8C9-43D8-80F2-7CCA3DEE1D56}" type="pres">
      <dgm:prSet presAssocID="{E59093E3-55C5-4F6B-A7C4-C1EECB6334B7}" presName="img" presStyleLbl="fgImgPlac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61000" b="-161000"/>
          </a:stretch>
        </a:blipFill>
      </dgm:spPr>
      <dgm:extLst>
        <a:ext uri="{E40237B7-FDA0-4F09-8148-C483321AD2D9}">
          <dgm14:cNvPr xmlns:dgm14="http://schemas.microsoft.com/office/drawing/2010/diagram" id="0" name="" descr="Alarm clock with solid fill"/>
        </a:ext>
      </dgm:extLst>
    </dgm:pt>
    <dgm:pt modelId="{C30A4A12-0C37-4594-A029-886C10DD03EF}" type="pres">
      <dgm:prSet presAssocID="{E59093E3-55C5-4F6B-A7C4-C1EECB6334B7}" presName="text" presStyleLbl="node1" presStyleIdx="2" presStyleCnt="5">
        <dgm:presLayoutVars>
          <dgm:bulletEnabled val="1"/>
        </dgm:presLayoutVars>
      </dgm:prSet>
      <dgm:spPr/>
    </dgm:pt>
    <dgm:pt modelId="{CEC23E9F-CE56-4CAF-B46F-F038B9DB26A4}" type="pres">
      <dgm:prSet presAssocID="{E2E7255D-CF13-4521-84AF-D10CFE3C5E58}" presName="spacer" presStyleCnt="0"/>
      <dgm:spPr/>
    </dgm:pt>
    <dgm:pt modelId="{FC7DBA98-B5C4-47E3-B48E-E3DB0EF33823}" type="pres">
      <dgm:prSet presAssocID="{CCB432C9-9026-4B48-A4B7-6925F1632CD4}" presName="comp" presStyleCnt="0"/>
      <dgm:spPr/>
    </dgm:pt>
    <dgm:pt modelId="{32386CB1-9E26-4EEA-A727-7EA9295F071C}" type="pres">
      <dgm:prSet presAssocID="{CCB432C9-9026-4B48-A4B7-6925F1632CD4}" presName="box" presStyleLbl="node1" presStyleIdx="3" presStyleCnt="5"/>
      <dgm:spPr/>
    </dgm:pt>
    <dgm:pt modelId="{2E1F764F-F2ED-4D1A-8A3F-FA9FF51B0324}" type="pres">
      <dgm:prSet presAssocID="{CCB432C9-9026-4B48-A4B7-6925F1632CD4}" presName="img" presStyleLbl="fgImgPlac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161000" b="-161000"/>
          </a:stretch>
        </a:blipFill>
      </dgm:spPr>
      <dgm:extLst>
        <a:ext uri="{E40237B7-FDA0-4F09-8148-C483321AD2D9}">
          <dgm14:cNvPr xmlns:dgm14="http://schemas.microsoft.com/office/drawing/2010/diagram" id="0" name="" descr="Adhesive Bandage with solid fill"/>
        </a:ext>
      </dgm:extLst>
    </dgm:pt>
    <dgm:pt modelId="{1A12325C-D2A4-4110-86B4-F8EBB1DCBED9}" type="pres">
      <dgm:prSet presAssocID="{CCB432C9-9026-4B48-A4B7-6925F1632CD4}" presName="text" presStyleLbl="node1" presStyleIdx="3" presStyleCnt="5">
        <dgm:presLayoutVars>
          <dgm:bulletEnabled val="1"/>
        </dgm:presLayoutVars>
      </dgm:prSet>
      <dgm:spPr/>
    </dgm:pt>
    <dgm:pt modelId="{6D863016-5502-4331-A99E-8374A6936A3D}" type="pres">
      <dgm:prSet presAssocID="{92671ED4-B2AC-4A39-A616-8BCEB59EC324}" presName="spacer" presStyleCnt="0"/>
      <dgm:spPr/>
    </dgm:pt>
    <dgm:pt modelId="{A92468A6-4445-4DBB-8F57-BA85E6FD5565}" type="pres">
      <dgm:prSet presAssocID="{8A51F07B-14A5-4A73-A7FB-728869DB4CCE}" presName="comp" presStyleCnt="0"/>
      <dgm:spPr/>
    </dgm:pt>
    <dgm:pt modelId="{100FE794-133D-4F1E-9D1B-9D5776675A0D}" type="pres">
      <dgm:prSet presAssocID="{8A51F07B-14A5-4A73-A7FB-728869DB4CCE}" presName="box" presStyleLbl="node1" presStyleIdx="4" presStyleCnt="5"/>
      <dgm:spPr/>
    </dgm:pt>
    <dgm:pt modelId="{1E3BEFE8-3A36-4F99-A72B-C80CF328D2E6}" type="pres">
      <dgm:prSet presAssocID="{8A51F07B-14A5-4A73-A7FB-728869DB4CCE}" presName="img" presStyleLbl="fgImgPlac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161000" b="-161000"/>
          </a:stretch>
        </a:blipFill>
      </dgm:spPr>
      <dgm:extLst>
        <a:ext uri="{E40237B7-FDA0-4F09-8148-C483321AD2D9}">
          <dgm14:cNvPr xmlns:dgm14="http://schemas.microsoft.com/office/drawing/2010/diagram" id="0" name="" descr="Add with solid fill"/>
        </a:ext>
      </dgm:extLst>
    </dgm:pt>
    <dgm:pt modelId="{A216FF64-CB6D-4D7C-BA3F-7967701BFD79}" type="pres">
      <dgm:prSet presAssocID="{8A51F07B-14A5-4A73-A7FB-728869DB4CCE}" presName="text" presStyleLbl="node1" presStyleIdx="4" presStyleCnt="5">
        <dgm:presLayoutVars>
          <dgm:bulletEnabled val="1"/>
        </dgm:presLayoutVars>
      </dgm:prSet>
      <dgm:spPr/>
    </dgm:pt>
  </dgm:ptLst>
  <dgm:cxnLst>
    <dgm:cxn modelId="{BA503701-633A-4175-8218-806383F007DE}" type="presOf" srcId="{8A51F07B-14A5-4A73-A7FB-728869DB4CCE}" destId="{A216FF64-CB6D-4D7C-BA3F-7967701BFD79}" srcOrd="1" destOrd="0" presId="urn:microsoft.com/office/officeart/2005/8/layout/vList4"/>
    <dgm:cxn modelId="{4EE71005-5909-463A-B1A1-485CDE3E506F}" type="presOf" srcId="{4492DAD6-1CB5-40E3-BE3B-119E16E69D6C}" destId="{CEC0BF70-48D2-4574-8719-A896E1E6B50C}" srcOrd="1" destOrd="0" presId="urn:microsoft.com/office/officeart/2005/8/layout/vList4"/>
    <dgm:cxn modelId="{1B992912-A86F-46F0-9F98-7D20FAE25B79}" type="presOf" srcId="{7D6DBD31-0F9A-436B-88DB-EC0180D62948}" destId="{CC1BC08D-61AB-4BE2-9962-3E70587E57CB}" srcOrd="0" destOrd="0" presId="urn:microsoft.com/office/officeart/2005/8/layout/vList4"/>
    <dgm:cxn modelId="{16D9C315-77C0-42CE-8949-FD53C546CDCC}" type="presOf" srcId="{D88E09DF-6B23-4FAC-AC2F-DF28D9D34FE3}" destId="{9608ED36-082C-4A4F-9E5B-1BECB5D546ED}" srcOrd="0" destOrd="0" presId="urn:microsoft.com/office/officeart/2005/8/layout/vList4"/>
    <dgm:cxn modelId="{F673D71B-D979-4FCC-9DAD-2E8FDCAB72F8}" type="presOf" srcId="{CCB432C9-9026-4B48-A4B7-6925F1632CD4}" destId="{32386CB1-9E26-4EEA-A727-7EA9295F071C}" srcOrd="0" destOrd="0" presId="urn:microsoft.com/office/officeart/2005/8/layout/vList4"/>
    <dgm:cxn modelId="{D08F221F-6C90-4CCF-812D-115647B1B951}" type="presOf" srcId="{CCB432C9-9026-4B48-A4B7-6925F1632CD4}" destId="{1A12325C-D2A4-4110-86B4-F8EBB1DCBED9}" srcOrd="1" destOrd="0" presId="urn:microsoft.com/office/officeart/2005/8/layout/vList4"/>
    <dgm:cxn modelId="{E1DBD663-50E1-4B25-9785-974F705026E0}" srcId="{D88E09DF-6B23-4FAC-AC2F-DF28D9D34FE3}" destId="{8A51F07B-14A5-4A73-A7FB-728869DB4CCE}" srcOrd="4" destOrd="0" parTransId="{F62BEAFA-85EC-4CE1-BC0B-9E388050B3A0}" sibTransId="{F49B4273-5257-4161-939C-AEF2FAAB74B2}"/>
    <dgm:cxn modelId="{69ED086C-59BC-43DB-A07F-A226C2A5F2EC}" type="presOf" srcId="{8A51F07B-14A5-4A73-A7FB-728869DB4CCE}" destId="{100FE794-133D-4F1E-9D1B-9D5776675A0D}" srcOrd="0" destOrd="0" presId="urn:microsoft.com/office/officeart/2005/8/layout/vList4"/>
    <dgm:cxn modelId="{A5746A78-0509-4E74-920B-BBF55480BCF8}" type="presOf" srcId="{7D6DBD31-0F9A-436B-88DB-EC0180D62948}" destId="{E76686A7-27DE-4F1F-B529-AF989AAD678F}" srcOrd="1" destOrd="0" presId="urn:microsoft.com/office/officeart/2005/8/layout/vList4"/>
    <dgm:cxn modelId="{202F9B7A-1DC3-43C8-90C3-975F06199E72}" srcId="{D88E09DF-6B23-4FAC-AC2F-DF28D9D34FE3}" destId="{7D6DBD31-0F9A-436B-88DB-EC0180D62948}" srcOrd="1" destOrd="0" parTransId="{D4F7CE08-9C18-4FCD-A2F5-37D70396F77E}" sibTransId="{782A4E36-4D06-425B-8E1D-F5FBBAA1A7B5}"/>
    <dgm:cxn modelId="{09B07FB2-10F5-4D38-9ED5-9494C43647EC}" type="presOf" srcId="{E59093E3-55C5-4F6B-A7C4-C1EECB6334B7}" destId="{C30A4A12-0C37-4594-A029-886C10DD03EF}" srcOrd="1" destOrd="0" presId="urn:microsoft.com/office/officeart/2005/8/layout/vList4"/>
    <dgm:cxn modelId="{C45EE5B6-C996-44ED-9E42-152E4F3B1A1C}" type="presOf" srcId="{E59093E3-55C5-4F6B-A7C4-C1EECB6334B7}" destId="{72A50E44-10E7-46D7-B26A-3AD47D4D1870}" srcOrd="0" destOrd="0" presId="urn:microsoft.com/office/officeart/2005/8/layout/vList4"/>
    <dgm:cxn modelId="{D9371ABD-A45B-492E-AA0F-E440808216D3}" srcId="{D88E09DF-6B23-4FAC-AC2F-DF28D9D34FE3}" destId="{E59093E3-55C5-4F6B-A7C4-C1EECB6334B7}" srcOrd="2" destOrd="0" parTransId="{B063F7ED-6934-49C7-8D1B-A3F014DACAC9}" sibTransId="{E2E7255D-CF13-4521-84AF-D10CFE3C5E58}"/>
    <dgm:cxn modelId="{BCCAF5C1-D84D-4874-A282-9DD93C4B8308}" srcId="{D88E09DF-6B23-4FAC-AC2F-DF28D9D34FE3}" destId="{4492DAD6-1CB5-40E3-BE3B-119E16E69D6C}" srcOrd="0" destOrd="0" parTransId="{120A8C4A-F02D-4540-82A1-6ADFBF1248BD}" sibTransId="{5AC68F7D-9FFE-4C15-9DF0-67B275A8E63E}"/>
    <dgm:cxn modelId="{D03BAFC4-655D-4BEB-BBAD-F61E9CBC1615}" srcId="{D88E09DF-6B23-4FAC-AC2F-DF28D9D34FE3}" destId="{CCB432C9-9026-4B48-A4B7-6925F1632CD4}" srcOrd="3" destOrd="0" parTransId="{94FADCBB-DEC0-4706-A185-3939DB6CBDB1}" sibTransId="{92671ED4-B2AC-4A39-A616-8BCEB59EC324}"/>
    <dgm:cxn modelId="{C19CB1E9-AC2C-4DE8-B612-75D997F9A277}" type="presOf" srcId="{4492DAD6-1CB5-40E3-BE3B-119E16E69D6C}" destId="{A0DB794E-66CE-45A3-836E-256ECA0211D7}" srcOrd="0" destOrd="0" presId="urn:microsoft.com/office/officeart/2005/8/layout/vList4"/>
    <dgm:cxn modelId="{EBA12003-7B32-4F0A-9DE7-F347D684CFD1}" type="presParOf" srcId="{9608ED36-082C-4A4F-9E5B-1BECB5D546ED}" destId="{606EAAE1-A965-4441-8018-239A0F3F62F4}" srcOrd="0" destOrd="0" presId="urn:microsoft.com/office/officeart/2005/8/layout/vList4"/>
    <dgm:cxn modelId="{B964C968-4F10-41C3-A42A-A65333F917C4}" type="presParOf" srcId="{606EAAE1-A965-4441-8018-239A0F3F62F4}" destId="{A0DB794E-66CE-45A3-836E-256ECA0211D7}" srcOrd="0" destOrd="0" presId="urn:microsoft.com/office/officeart/2005/8/layout/vList4"/>
    <dgm:cxn modelId="{E8126D5E-F0E5-4C34-ADAD-6AE442F1FF2C}" type="presParOf" srcId="{606EAAE1-A965-4441-8018-239A0F3F62F4}" destId="{1CCD3B4C-4680-40C7-882E-FB76F545A770}" srcOrd="1" destOrd="0" presId="urn:microsoft.com/office/officeart/2005/8/layout/vList4"/>
    <dgm:cxn modelId="{B414FA37-7D24-400D-8C04-DE21F22AB53F}" type="presParOf" srcId="{606EAAE1-A965-4441-8018-239A0F3F62F4}" destId="{CEC0BF70-48D2-4574-8719-A896E1E6B50C}" srcOrd="2" destOrd="0" presId="urn:microsoft.com/office/officeart/2005/8/layout/vList4"/>
    <dgm:cxn modelId="{DADAA40F-2F4F-434C-BD63-B462A3463875}" type="presParOf" srcId="{9608ED36-082C-4A4F-9E5B-1BECB5D546ED}" destId="{4698CEFF-A4B8-4EAC-B191-B961C7F3805A}" srcOrd="1" destOrd="0" presId="urn:microsoft.com/office/officeart/2005/8/layout/vList4"/>
    <dgm:cxn modelId="{FD6D0BED-5210-41D1-A2D3-9C6F3ADBCD41}" type="presParOf" srcId="{9608ED36-082C-4A4F-9E5B-1BECB5D546ED}" destId="{EB89A42C-19F5-4818-BEBA-6466B037EBDE}" srcOrd="2" destOrd="0" presId="urn:microsoft.com/office/officeart/2005/8/layout/vList4"/>
    <dgm:cxn modelId="{D1F1C05B-ECC0-40A1-9802-6382F74F1E0E}" type="presParOf" srcId="{EB89A42C-19F5-4818-BEBA-6466B037EBDE}" destId="{CC1BC08D-61AB-4BE2-9962-3E70587E57CB}" srcOrd="0" destOrd="0" presId="urn:microsoft.com/office/officeart/2005/8/layout/vList4"/>
    <dgm:cxn modelId="{BA3B3279-77FA-4AB5-A331-AA82B736E39B}" type="presParOf" srcId="{EB89A42C-19F5-4818-BEBA-6466B037EBDE}" destId="{FEBD8B23-83C0-40A8-82FE-2A62849FBFBA}" srcOrd="1" destOrd="0" presId="urn:microsoft.com/office/officeart/2005/8/layout/vList4"/>
    <dgm:cxn modelId="{440CDE39-560F-486C-8FB9-7337CBC65801}" type="presParOf" srcId="{EB89A42C-19F5-4818-BEBA-6466B037EBDE}" destId="{E76686A7-27DE-4F1F-B529-AF989AAD678F}" srcOrd="2" destOrd="0" presId="urn:microsoft.com/office/officeart/2005/8/layout/vList4"/>
    <dgm:cxn modelId="{6BDA5992-C410-425E-828F-01BCCF4099EF}" type="presParOf" srcId="{9608ED36-082C-4A4F-9E5B-1BECB5D546ED}" destId="{87C4595C-AD70-47B9-AF2E-4BCC8D00FE22}" srcOrd="3" destOrd="0" presId="urn:microsoft.com/office/officeart/2005/8/layout/vList4"/>
    <dgm:cxn modelId="{E6612624-582E-43A5-8284-8B05B11F011E}" type="presParOf" srcId="{9608ED36-082C-4A4F-9E5B-1BECB5D546ED}" destId="{CDF74D27-4300-46FC-806E-6DC749DACC74}" srcOrd="4" destOrd="0" presId="urn:microsoft.com/office/officeart/2005/8/layout/vList4"/>
    <dgm:cxn modelId="{1D4758BF-E613-4921-A529-1FFA01767EF7}" type="presParOf" srcId="{CDF74D27-4300-46FC-806E-6DC749DACC74}" destId="{72A50E44-10E7-46D7-B26A-3AD47D4D1870}" srcOrd="0" destOrd="0" presId="urn:microsoft.com/office/officeart/2005/8/layout/vList4"/>
    <dgm:cxn modelId="{20B62C31-5EA7-4130-AD6E-EFECEF289BC3}" type="presParOf" srcId="{CDF74D27-4300-46FC-806E-6DC749DACC74}" destId="{60CDD487-E8C9-43D8-80F2-7CCA3DEE1D56}" srcOrd="1" destOrd="0" presId="urn:microsoft.com/office/officeart/2005/8/layout/vList4"/>
    <dgm:cxn modelId="{9C0AA176-255F-4CBA-9F09-5F7984F60D1F}" type="presParOf" srcId="{CDF74D27-4300-46FC-806E-6DC749DACC74}" destId="{C30A4A12-0C37-4594-A029-886C10DD03EF}" srcOrd="2" destOrd="0" presId="urn:microsoft.com/office/officeart/2005/8/layout/vList4"/>
    <dgm:cxn modelId="{07A85354-680F-4786-9ECC-CA03B1E10D49}" type="presParOf" srcId="{9608ED36-082C-4A4F-9E5B-1BECB5D546ED}" destId="{CEC23E9F-CE56-4CAF-B46F-F038B9DB26A4}" srcOrd="5" destOrd="0" presId="urn:microsoft.com/office/officeart/2005/8/layout/vList4"/>
    <dgm:cxn modelId="{880654BA-6A2D-4332-9695-DCDFA5FF0A9E}" type="presParOf" srcId="{9608ED36-082C-4A4F-9E5B-1BECB5D546ED}" destId="{FC7DBA98-B5C4-47E3-B48E-E3DB0EF33823}" srcOrd="6" destOrd="0" presId="urn:microsoft.com/office/officeart/2005/8/layout/vList4"/>
    <dgm:cxn modelId="{909070CC-DCCA-4DA4-B6AF-256E99DAA91D}" type="presParOf" srcId="{FC7DBA98-B5C4-47E3-B48E-E3DB0EF33823}" destId="{32386CB1-9E26-4EEA-A727-7EA9295F071C}" srcOrd="0" destOrd="0" presId="urn:microsoft.com/office/officeart/2005/8/layout/vList4"/>
    <dgm:cxn modelId="{8288F9A8-9825-453C-BEBD-4A86429A1398}" type="presParOf" srcId="{FC7DBA98-B5C4-47E3-B48E-E3DB0EF33823}" destId="{2E1F764F-F2ED-4D1A-8A3F-FA9FF51B0324}" srcOrd="1" destOrd="0" presId="urn:microsoft.com/office/officeart/2005/8/layout/vList4"/>
    <dgm:cxn modelId="{54849C03-E008-4A94-9FEA-F007AEA22DC4}" type="presParOf" srcId="{FC7DBA98-B5C4-47E3-B48E-E3DB0EF33823}" destId="{1A12325C-D2A4-4110-86B4-F8EBB1DCBED9}" srcOrd="2" destOrd="0" presId="urn:microsoft.com/office/officeart/2005/8/layout/vList4"/>
    <dgm:cxn modelId="{A9FE8E5F-6604-4D95-BFC0-249A601FD99D}" type="presParOf" srcId="{9608ED36-082C-4A4F-9E5B-1BECB5D546ED}" destId="{6D863016-5502-4331-A99E-8374A6936A3D}" srcOrd="7" destOrd="0" presId="urn:microsoft.com/office/officeart/2005/8/layout/vList4"/>
    <dgm:cxn modelId="{15F2150F-72B9-4BF7-AF12-BD11A63EAC73}" type="presParOf" srcId="{9608ED36-082C-4A4F-9E5B-1BECB5D546ED}" destId="{A92468A6-4445-4DBB-8F57-BA85E6FD5565}" srcOrd="8" destOrd="0" presId="urn:microsoft.com/office/officeart/2005/8/layout/vList4"/>
    <dgm:cxn modelId="{15FA6515-36DC-4E4E-9203-AEBF42ACB655}" type="presParOf" srcId="{A92468A6-4445-4DBB-8F57-BA85E6FD5565}" destId="{100FE794-133D-4F1E-9D1B-9D5776675A0D}" srcOrd="0" destOrd="0" presId="urn:microsoft.com/office/officeart/2005/8/layout/vList4"/>
    <dgm:cxn modelId="{EBB0AB45-9A56-4636-BFC5-2BD662DE0EE7}" type="presParOf" srcId="{A92468A6-4445-4DBB-8F57-BA85E6FD5565}" destId="{1E3BEFE8-3A36-4F99-A72B-C80CF328D2E6}" srcOrd="1" destOrd="0" presId="urn:microsoft.com/office/officeart/2005/8/layout/vList4"/>
    <dgm:cxn modelId="{A95355DF-71EB-48CE-AB73-04FC6EFA36D9}" type="presParOf" srcId="{A92468A6-4445-4DBB-8F57-BA85E6FD5565}" destId="{A216FF64-CB6D-4D7C-BA3F-7967701BFD79}"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B794E-66CE-45A3-836E-256ECA0211D7}">
      <dsp:nvSpPr>
        <dsp:cNvPr id="0" name=""/>
        <dsp:cNvSpPr/>
      </dsp:nvSpPr>
      <dsp:spPr>
        <a:xfrm>
          <a:off x="0" y="0"/>
          <a:ext cx="10729192" cy="6362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en-GB" sz="1050" b="1" kern="1200" dirty="0">
              <a:solidFill>
                <a:schemeClr val="tx1"/>
              </a:solidFill>
            </a:rPr>
            <a:t>Group 1: </a:t>
          </a:r>
          <a:r>
            <a:rPr lang="en-GB" sz="1050" kern="1200" dirty="0">
              <a:solidFill>
                <a:schemeClr val="tx1"/>
              </a:solidFill>
            </a:rPr>
            <a:t>Focus on Industry Rivalry- </a:t>
          </a:r>
          <a:r>
            <a:rPr lang="en-GB" sz="1100" kern="1200" dirty="0">
              <a:solidFill>
                <a:schemeClr val="tx1"/>
              </a:solidFill>
            </a:rPr>
            <a:t>Analyse</a:t>
          </a:r>
          <a:r>
            <a:rPr lang="en-GB" sz="1050" kern="1200" dirty="0">
              <a:solidFill>
                <a:schemeClr val="tx1"/>
              </a:solidFill>
            </a:rPr>
            <a:t> the intensity of competition within the beverage industry. </a:t>
          </a:r>
        </a:p>
      </dsp:txBody>
      <dsp:txXfrm>
        <a:off x="2209460" y="0"/>
        <a:ext cx="8519731" cy="636218"/>
      </dsp:txXfrm>
    </dsp:sp>
    <dsp:sp modelId="{1CCD3B4C-4680-40C7-882E-FB76F545A770}">
      <dsp:nvSpPr>
        <dsp:cNvPr id="0" name=""/>
        <dsp:cNvSpPr/>
      </dsp:nvSpPr>
      <dsp:spPr>
        <a:xfrm>
          <a:off x="63621" y="63621"/>
          <a:ext cx="2145838" cy="508974"/>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161000" b="-16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1BC08D-61AB-4BE2-9962-3E70587E57CB}">
      <dsp:nvSpPr>
        <dsp:cNvPr id="0" name=""/>
        <dsp:cNvSpPr/>
      </dsp:nvSpPr>
      <dsp:spPr>
        <a:xfrm>
          <a:off x="0" y="699839"/>
          <a:ext cx="10729192" cy="6362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en-GB" sz="1050" b="1" kern="1200" dirty="0">
              <a:solidFill>
                <a:schemeClr val="tx1"/>
              </a:solidFill>
            </a:rPr>
            <a:t>Group 2: </a:t>
          </a:r>
          <a:r>
            <a:rPr lang="en-GB" sz="1050" kern="1200" dirty="0">
              <a:solidFill>
                <a:schemeClr val="tx1"/>
              </a:solidFill>
            </a:rPr>
            <a:t>Focus on Threats of New Entrants - Discuss how new entrants could impact the market dynamics and what strategies established companies like Coca-Cola can implement to maintain their competitive edge. </a:t>
          </a:r>
        </a:p>
      </dsp:txBody>
      <dsp:txXfrm>
        <a:off x="2209460" y="699839"/>
        <a:ext cx="8519731" cy="636218"/>
      </dsp:txXfrm>
    </dsp:sp>
    <dsp:sp modelId="{FEBD8B23-83C0-40A8-82FE-2A62849FBFBA}">
      <dsp:nvSpPr>
        <dsp:cNvPr id="0" name=""/>
        <dsp:cNvSpPr/>
      </dsp:nvSpPr>
      <dsp:spPr>
        <a:xfrm>
          <a:off x="63621" y="763461"/>
          <a:ext cx="2145838" cy="508974"/>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161000" b="-16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A50E44-10E7-46D7-B26A-3AD47D4D1870}">
      <dsp:nvSpPr>
        <dsp:cNvPr id="0" name=""/>
        <dsp:cNvSpPr/>
      </dsp:nvSpPr>
      <dsp:spPr>
        <a:xfrm>
          <a:off x="0" y="1399679"/>
          <a:ext cx="10729192" cy="6362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en-GB" sz="1050" b="1" kern="1200" dirty="0">
              <a:solidFill>
                <a:schemeClr val="tx1"/>
              </a:solidFill>
            </a:rPr>
            <a:t>Group 3: </a:t>
          </a:r>
          <a:r>
            <a:rPr lang="en-GB" sz="1050" kern="1200" dirty="0">
              <a:solidFill>
                <a:schemeClr val="tx1"/>
              </a:solidFill>
            </a:rPr>
            <a:t>Focus on Threats of Substitutes - Assess the threat posed by substitute products such as bottled water, energy drinks, and health beverages.</a:t>
          </a:r>
        </a:p>
      </dsp:txBody>
      <dsp:txXfrm>
        <a:off x="2209460" y="1399679"/>
        <a:ext cx="8519731" cy="636218"/>
      </dsp:txXfrm>
    </dsp:sp>
    <dsp:sp modelId="{60CDD487-E8C9-43D8-80F2-7CCA3DEE1D56}">
      <dsp:nvSpPr>
        <dsp:cNvPr id="0" name=""/>
        <dsp:cNvSpPr/>
      </dsp:nvSpPr>
      <dsp:spPr>
        <a:xfrm>
          <a:off x="63621" y="1463301"/>
          <a:ext cx="2145838" cy="508974"/>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61000" b="-16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2386CB1-9E26-4EEA-A727-7EA9295F071C}">
      <dsp:nvSpPr>
        <dsp:cNvPr id="0" name=""/>
        <dsp:cNvSpPr/>
      </dsp:nvSpPr>
      <dsp:spPr>
        <a:xfrm>
          <a:off x="0" y="2099519"/>
          <a:ext cx="10729192" cy="6362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en-GB" sz="1050" b="1" kern="1200" dirty="0">
              <a:solidFill>
                <a:schemeClr val="tx1"/>
              </a:solidFill>
            </a:rPr>
            <a:t>Group 4: </a:t>
          </a:r>
          <a:r>
            <a:rPr lang="en-GB" sz="1050" kern="1200" dirty="0">
              <a:solidFill>
                <a:schemeClr val="tx1"/>
              </a:solidFill>
            </a:rPr>
            <a:t>Focus on Supplier Power - Investigate the power of suppliers within the beverage industry. Identify key suppliers of ingredients, packaging, and other materials. Discuss how supplier power affects the cost structure and pricing strategies of beverage companies. </a:t>
          </a:r>
        </a:p>
      </dsp:txBody>
      <dsp:txXfrm>
        <a:off x="2209460" y="2099519"/>
        <a:ext cx="8519731" cy="636218"/>
      </dsp:txXfrm>
    </dsp:sp>
    <dsp:sp modelId="{2E1F764F-F2ED-4D1A-8A3F-FA9FF51B0324}">
      <dsp:nvSpPr>
        <dsp:cNvPr id="0" name=""/>
        <dsp:cNvSpPr/>
      </dsp:nvSpPr>
      <dsp:spPr>
        <a:xfrm>
          <a:off x="63621" y="2163141"/>
          <a:ext cx="2145838" cy="508974"/>
        </a:xfrm>
        <a:prstGeom prst="roundRect">
          <a:avLst>
            <a:gd name="adj" fmla="val 10000"/>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161000" b="-16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00FE794-133D-4F1E-9D1B-9D5776675A0D}">
      <dsp:nvSpPr>
        <dsp:cNvPr id="0" name=""/>
        <dsp:cNvSpPr/>
      </dsp:nvSpPr>
      <dsp:spPr>
        <a:xfrm>
          <a:off x="0" y="2799359"/>
          <a:ext cx="10729192" cy="6362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en-GB" sz="1050" b="1" kern="1200" dirty="0">
              <a:solidFill>
                <a:schemeClr val="tx1"/>
              </a:solidFill>
            </a:rPr>
            <a:t>Group 5: </a:t>
          </a:r>
          <a:r>
            <a:rPr lang="en-GB" sz="1050" kern="1200" dirty="0">
              <a:solidFill>
                <a:schemeClr val="tx1"/>
              </a:solidFill>
            </a:rPr>
            <a:t>Focus on Buyer Power - Analyse the influence of consumers and large retail buyers on the beverage industry. Discuss the impact of consumer preferences, price sensitivity, and the bargaining power of large retailers like Walmart. </a:t>
          </a:r>
        </a:p>
      </dsp:txBody>
      <dsp:txXfrm>
        <a:off x="2209460" y="2799359"/>
        <a:ext cx="8519731" cy="636218"/>
      </dsp:txXfrm>
    </dsp:sp>
    <dsp:sp modelId="{1E3BEFE8-3A36-4F99-A72B-C80CF328D2E6}">
      <dsp:nvSpPr>
        <dsp:cNvPr id="0" name=""/>
        <dsp:cNvSpPr/>
      </dsp:nvSpPr>
      <dsp:spPr>
        <a:xfrm>
          <a:off x="63621" y="2862981"/>
          <a:ext cx="2145838" cy="508974"/>
        </a:xfrm>
        <a:prstGeom prst="roundRect">
          <a:avLst>
            <a:gd name="adj" fmla="val 10000"/>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161000" b="-16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a:p>
          <a:p>
            <a:pPr marL="0" marR="0" lvl="0" indent="0" algn="l" defTabSz="914400" rtl="0" eaLnBrk="1" fontAlgn="auto" latinLnBrk="0" hangingPunct="1">
              <a:lnSpc>
                <a:spcPct val="100000"/>
              </a:lnSpc>
              <a:spcBef>
                <a:spcPts val="0"/>
              </a:spcBef>
              <a:spcAft>
                <a:spcPts val="0"/>
              </a:spcAft>
              <a:buClrTx/>
              <a:buSzTx/>
              <a:buFontTx/>
              <a:buNone/>
              <a:tabLst/>
              <a:defRPr/>
            </a:pPr>
            <a:r>
              <a:rPr lang="en-US" b="1"/>
              <a:t>Note:</a:t>
            </a:r>
            <a:r>
              <a:rPr lang="en-US"/>
              <a:t> Lecturer to fill-in knowledge gaps and make corrections after students explain.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In addition, make sure they can differentiate between </a:t>
            </a:r>
            <a:r>
              <a:rPr lang="en-US" b="1"/>
              <a:t>Local</a:t>
            </a:r>
            <a:r>
              <a:rPr lang="en-US"/>
              <a:t>, </a:t>
            </a:r>
            <a:r>
              <a:rPr lang="en-US" b="1"/>
              <a:t>National</a:t>
            </a:r>
            <a:r>
              <a:rPr lang="en-US"/>
              <a:t> and </a:t>
            </a:r>
            <a:r>
              <a:rPr lang="en-US" b="1"/>
              <a:t>International</a:t>
            </a:r>
            <a:r>
              <a:rPr lang="en-US"/>
              <a:t> Business. Same with Private and Public sectors.</a:t>
            </a:r>
          </a:p>
          <a:p>
            <a:endParaRPr lang="en-US"/>
          </a:p>
        </p:txBody>
      </p:sp>
    </p:spTree>
    <p:extLst>
      <p:ext uri="{BB962C8B-B14F-4D97-AF65-F5344CB8AC3E}">
        <p14:creationId xmlns:p14="http://schemas.microsoft.com/office/powerpoint/2010/main" val="37323471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20/06/2024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20/06/2024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20/06/2024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20/06/2024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20/06/2024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20/06/2024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20/06/2024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20/06/2024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20/06/2024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20/06/2024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20/06/2024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hapter divider">
    <p:spTree>
      <p:nvGrpSpPr>
        <p:cNvPr id="1" name=""/>
        <p:cNvGrpSpPr/>
        <p:nvPr/>
      </p:nvGrpSpPr>
      <p:grpSpPr>
        <a:xfrm>
          <a:off x="0" y="0"/>
          <a:ext cx="0" cy="0"/>
          <a:chOff x="0" y="0"/>
          <a:chExt cx="0" cy="0"/>
        </a:xfrm>
      </p:grpSpPr>
      <p:pic>
        <p:nvPicPr>
          <p:cNvPr id="3" name="Picture 2" descr="Shape, icon, circle&#10;&#10;Description automatically generated">
            <a:extLst>
              <a:ext uri="{FF2B5EF4-FFF2-40B4-BE49-F238E27FC236}">
                <a16:creationId xmlns:a16="http://schemas.microsoft.com/office/drawing/2014/main" id="{FF95DCAE-54A9-8C41-8C99-4552F262E4E9}"/>
              </a:ext>
            </a:extLst>
          </p:cNvPr>
          <p:cNvPicPr>
            <a:picLocks noChangeAspect="1"/>
          </p:cNvPicPr>
          <p:nvPr userDrawn="1"/>
        </p:nvPicPr>
        <p:blipFill>
          <a:blip r:embed="rId2">
            <a:alphaModFix amt="50000"/>
          </a:blip>
          <a:stretch>
            <a:fillRect/>
          </a:stretch>
        </p:blipFill>
        <p:spPr>
          <a:xfrm>
            <a:off x="-2542348" y="838507"/>
            <a:ext cx="6858000" cy="6858000"/>
          </a:xfrm>
          <a:prstGeom prst="rect">
            <a:avLst/>
          </a:prstGeom>
        </p:spPr>
      </p:pic>
      <p:pic>
        <p:nvPicPr>
          <p:cNvPr id="4" name="Picture 3">
            <a:extLst>
              <a:ext uri="{FF2B5EF4-FFF2-40B4-BE49-F238E27FC236}">
                <a16:creationId xmlns:a16="http://schemas.microsoft.com/office/drawing/2014/main" id="{3982D34F-EA4B-D444-87E3-AFCA8FBBC83D}"/>
              </a:ext>
            </a:extLst>
          </p:cNvPr>
          <p:cNvPicPr>
            <a:picLocks noChangeAspect="1"/>
          </p:cNvPicPr>
          <p:nvPr userDrawn="1"/>
        </p:nvPicPr>
        <p:blipFill>
          <a:blip r:embed="rId3">
            <a:alphaModFix amt="50000"/>
          </a:blip>
          <a:stretch>
            <a:fillRect/>
          </a:stretch>
        </p:blipFill>
        <p:spPr>
          <a:xfrm>
            <a:off x="7664390" y="-701780"/>
            <a:ext cx="6858000" cy="6858000"/>
          </a:xfrm>
          <a:prstGeom prst="rect">
            <a:avLst/>
          </a:prstGeom>
        </p:spPr>
      </p:pic>
      <p:pic>
        <p:nvPicPr>
          <p:cNvPr id="5" name="Picture 4" descr="Icon&#10;&#10;Description automatically generated with medium confidence">
            <a:extLst>
              <a:ext uri="{FF2B5EF4-FFF2-40B4-BE49-F238E27FC236}">
                <a16:creationId xmlns:a16="http://schemas.microsoft.com/office/drawing/2014/main" id="{4D5DE938-57BE-E443-BE6B-EC315A2859A2}"/>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rot="7923834">
            <a:off x="4078255" y="4822672"/>
            <a:ext cx="4894518" cy="4894518"/>
          </a:xfrm>
          <a:prstGeom prst="rect">
            <a:avLst/>
          </a:prstGeom>
        </p:spPr>
      </p:pic>
    </p:spTree>
    <p:extLst>
      <p:ext uri="{BB962C8B-B14F-4D97-AF65-F5344CB8AC3E}">
        <p14:creationId xmlns:p14="http://schemas.microsoft.com/office/powerpoint/2010/main" val="641612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20/06/2024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LCBB4010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1271464" y="3789040"/>
            <a:ext cx="9711487" cy="1272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3</a:t>
            </a:r>
          </a:p>
          <a:p>
            <a:pPr eaLnBrk="1" hangingPunct="1"/>
            <a:r>
              <a:rPr lang="en-GB" altLang="en-US" b="1" dirty="0">
                <a:solidFill>
                  <a:srgbClr val="FFFF00"/>
                </a:solidFill>
              </a:rPr>
              <a:t>Session 2 – Activity 2</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Global Business Environment</a:t>
            </a:r>
          </a:p>
          <a:p>
            <a:pPr eaLnBrk="1" hangingPunct="1"/>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65699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8ED9453-277C-204F-BD72-DCE03B1E8BBA}"/>
              </a:ext>
            </a:extLst>
          </p:cNvPr>
          <p:cNvSpPr>
            <a:spLocks noGrp="1"/>
          </p:cNvSpPr>
          <p:nvPr>
            <p:ph type="title" idx="4294967295"/>
          </p:nvPr>
        </p:nvSpPr>
        <p:spPr>
          <a:xfrm>
            <a:off x="469233" y="280485"/>
            <a:ext cx="11027367" cy="961691"/>
          </a:xfrm>
        </p:spPr>
        <p:txBody>
          <a:bodyPr/>
          <a:lstStyle/>
          <a:p>
            <a:r>
              <a:rPr lang="en-GB" sz="3200" b="1" dirty="0"/>
              <a:t>Activity 2: Porter's Five Forces Analysis; Beverage industry and Coca-Cola</a:t>
            </a:r>
            <a:endParaRPr lang="en-US" sz="3200" b="1" dirty="0"/>
          </a:p>
        </p:txBody>
      </p:sp>
      <p:graphicFrame>
        <p:nvGraphicFramePr>
          <p:cNvPr id="5" name="Diagram 4">
            <a:extLst>
              <a:ext uri="{FF2B5EF4-FFF2-40B4-BE49-F238E27FC236}">
                <a16:creationId xmlns:a16="http://schemas.microsoft.com/office/drawing/2014/main" id="{21872946-A127-6FE1-39B0-D5C1E360DA48}"/>
              </a:ext>
            </a:extLst>
          </p:cNvPr>
          <p:cNvGraphicFramePr/>
          <p:nvPr/>
        </p:nvGraphicFramePr>
        <p:xfrm>
          <a:off x="551384" y="2151739"/>
          <a:ext cx="10729192" cy="3437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50AD87DB-A680-1218-AC93-FA828812AFE2}"/>
              </a:ext>
            </a:extLst>
          </p:cNvPr>
          <p:cNvSpPr txBox="1"/>
          <p:nvPr/>
        </p:nvSpPr>
        <p:spPr>
          <a:xfrm>
            <a:off x="623392" y="1268333"/>
            <a:ext cx="10313406" cy="646331"/>
          </a:xfrm>
          <a:prstGeom prst="rect">
            <a:avLst/>
          </a:prstGeom>
          <a:noFill/>
        </p:spPr>
        <p:txBody>
          <a:bodyPr wrap="square">
            <a:spAutoFit/>
          </a:bodyPr>
          <a:lstStyle/>
          <a:p>
            <a:r>
              <a:rPr lang="en-GB" sz="1800" dirty="0"/>
              <a:t>Conduct a detailed Porter's Five Forces analysis on the beverage industry with a focus on Coca-Cola's position in the global market. Use specific examples to support your analysis.</a:t>
            </a:r>
          </a:p>
        </p:txBody>
      </p:sp>
    </p:spTree>
    <p:extLst>
      <p:ext uri="{BB962C8B-B14F-4D97-AF65-F5344CB8AC3E}">
        <p14:creationId xmlns:p14="http://schemas.microsoft.com/office/powerpoint/2010/main" val="38024025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256</Words>
  <Application>Microsoft Office PowerPoint</Application>
  <PresentationFormat>Widescreen</PresentationFormat>
  <Paragraphs>15</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Aharoni</vt:lpstr>
      <vt:lpstr>Arial</vt:lpstr>
      <vt:lpstr>Myriad Pro</vt:lpstr>
      <vt:lpstr>Verdana</vt:lpstr>
      <vt:lpstr>20140311PresentationUWTSDTemplate</vt:lpstr>
      <vt:lpstr>LCBB4010 </vt:lpstr>
      <vt:lpstr>Activity 2: Porter's Five Forces Analysis; Beverage industry and Coca-Cola</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Piyumika Kithulgoda Gamage</cp:lastModifiedBy>
  <cp:revision>141</cp:revision>
  <cp:lastPrinted>2018-07-09T15:27:01Z</cp:lastPrinted>
  <dcterms:created xsi:type="dcterms:W3CDTF">2002-10-07T19:43:58Z</dcterms:created>
  <dcterms:modified xsi:type="dcterms:W3CDTF">2024-06-20T17:02:56Z</dcterms:modified>
</cp:coreProperties>
</file>