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93" d="100"/>
          <a:sy n="93" d="100"/>
        </p:scale>
        <p:origin x="259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11/22/2019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11/22/2019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11/22/2019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11/22/2019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11/22/2019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11/22/2019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11/22/2019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11/22/2019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11/22/2019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11/22/2019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11/22/2019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11/22/2019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11/22/2019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11/22/2019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11/22/2019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11/22/2019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11/22/2019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t>11/22/2019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60389" y="1447801"/>
            <a:ext cx="8720224" cy="1460156"/>
          </a:xfrm>
        </p:spPr>
        <p:txBody>
          <a:bodyPr/>
          <a:lstStyle/>
          <a:p>
            <a:r>
              <a:rPr lang="en-US" dirty="0" smtClean="0"/>
              <a:t>      Ffion limited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Genny Angelozzi </a:t>
            </a:r>
          </a:p>
          <a:p>
            <a:r>
              <a:rPr lang="en-US" dirty="0" smtClean="0"/>
              <a:t>1815066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963244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           Financial </a:t>
            </a:r>
            <a:r>
              <a:rPr lang="en-US" dirty="0"/>
              <a:t>A</a:t>
            </a:r>
            <a:r>
              <a:rPr lang="en-US" dirty="0" smtClean="0"/>
              <a:t>nalysis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30364573"/>
              </p:ext>
            </p:extLst>
          </p:nvPr>
        </p:nvGraphicFramePr>
        <p:xfrm>
          <a:off x="1919415" y="1754659"/>
          <a:ext cx="6796216" cy="37437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65154">
                  <a:extLst>
                    <a:ext uri="{9D8B030D-6E8A-4147-A177-3AD203B41FA5}">
                      <a16:colId xmlns:a16="http://schemas.microsoft.com/office/drawing/2014/main" val="3205373474"/>
                    </a:ext>
                  </a:extLst>
                </a:gridCol>
                <a:gridCol w="2265154">
                  <a:extLst>
                    <a:ext uri="{9D8B030D-6E8A-4147-A177-3AD203B41FA5}">
                      <a16:colId xmlns:a16="http://schemas.microsoft.com/office/drawing/2014/main" val="2545273221"/>
                    </a:ext>
                  </a:extLst>
                </a:gridCol>
                <a:gridCol w="2265908">
                  <a:extLst>
                    <a:ext uri="{9D8B030D-6E8A-4147-A177-3AD203B41FA5}">
                      <a16:colId xmlns:a16="http://schemas.microsoft.com/office/drawing/2014/main" val="3238967076"/>
                    </a:ext>
                  </a:extLst>
                </a:gridCol>
              </a:tblGrid>
              <a:tr h="24678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RATIO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2017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2018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55209459"/>
                  </a:ext>
                </a:extLst>
              </a:tr>
              <a:tr h="24695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GROSS PROFIT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2100/9000X100=23,3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1850/9500X100=19.47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45878722"/>
                  </a:ext>
                </a:extLst>
              </a:tr>
              <a:tr h="24695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NET PROFIT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623/9000X100=6.92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307/9500X100=3.23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47348242"/>
                  </a:ext>
                </a:extLst>
              </a:tr>
              <a:tr h="24695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ROCE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623+10/2684X100=23.58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307+9/3014X100=10.48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34690777"/>
                  </a:ext>
                </a:extLst>
              </a:tr>
              <a:tr h="5071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TOTAL ASSETS TURNOVER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9000/2684=3.35 TIMES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9500/3014=3.15 TIMES</a:t>
                      </a:r>
                      <a:endParaRPr lang="en-GB" sz="11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15808125"/>
                  </a:ext>
                </a:extLst>
              </a:tr>
              <a:tr h="5070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WORKING CAPITAL TURNOVER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9000/984=9.15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9500/1264=7.52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32185926"/>
                  </a:ext>
                </a:extLst>
              </a:tr>
              <a:tr h="24695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CURRENT RATIO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1839/855=2.15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2152/888=2.43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60993131"/>
                  </a:ext>
                </a:extLst>
              </a:tr>
              <a:tr h="24695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QUICK RATIO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1839-700/855=1.33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2152-750/888=1.58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59726974"/>
                  </a:ext>
                </a:extLst>
              </a:tr>
              <a:tr h="24695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DEBTOR DAYS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649X365/9000=26.32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870X365/9500=33.43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89419512"/>
                  </a:ext>
                </a:extLst>
              </a:tr>
              <a:tr h="24695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CREDITOR DAYS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660X365/6500=37.06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690X365/7700=32.71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30891066"/>
                  </a:ext>
                </a:extLst>
              </a:tr>
              <a:tr h="5071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DEBT RATIO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855+150/1839+1700=0.28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888+150/2152+1750=0.27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65693674"/>
                  </a:ext>
                </a:extLst>
              </a:tr>
              <a:tr h="24695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INTEREST COVER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623+10/10=63.3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307+9/9=35.1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279942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416631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Financial analysis trends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Profitability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15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Gross profit margin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Net profit margin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ROCE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Total assets </a:t>
            </a:r>
            <a:r>
              <a:rPr lang="en-US" dirty="0" smtClean="0"/>
              <a:t>turnover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Working capital turnover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liquidity</a:t>
            </a:r>
            <a:endParaRPr lang="en-GB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16"/>
          </p:nvPr>
        </p:nvSpPr>
        <p:spPr/>
        <p:txBody>
          <a:bodyPr/>
          <a:lstStyle/>
          <a:p>
            <a:endParaRPr lang="en-US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Current </a:t>
            </a:r>
            <a:r>
              <a:rPr lang="en-US" dirty="0" smtClean="0"/>
              <a:t>ratio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Quick </a:t>
            </a:r>
            <a:r>
              <a:rPr lang="en-US" dirty="0" smtClean="0"/>
              <a:t>ratio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Debtor days</a:t>
            </a:r>
            <a:endParaRPr lang="en-GB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gearing</a:t>
            </a:r>
            <a:endParaRPr lang="en-GB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half" idx="17"/>
          </p:nvPr>
        </p:nvSpPr>
        <p:spPr/>
        <p:txBody>
          <a:bodyPr/>
          <a:lstStyle/>
          <a:p>
            <a:endParaRPr lang="en-US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Debt </a:t>
            </a:r>
            <a:r>
              <a:rPr lang="en-US" dirty="0" smtClean="0"/>
              <a:t>ratio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Interest cover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449619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Benefits and limitation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benefits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smtClean="0"/>
              <a:t>Forecasting</a:t>
            </a:r>
          </a:p>
          <a:p>
            <a:r>
              <a:rPr lang="en-US" dirty="0" smtClean="0"/>
              <a:t> </a:t>
            </a:r>
            <a:r>
              <a:rPr lang="en-US" dirty="0"/>
              <a:t>S</a:t>
            </a:r>
            <a:r>
              <a:rPr lang="en-US" dirty="0" smtClean="0"/>
              <a:t>implify </a:t>
            </a:r>
            <a:r>
              <a:rPr lang="en-US" dirty="0"/>
              <a:t>the financial statement and </a:t>
            </a:r>
            <a:r>
              <a:rPr lang="en-US" dirty="0" smtClean="0"/>
              <a:t>with </a:t>
            </a:r>
            <a:r>
              <a:rPr lang="en-US" dirty="0"/>
              <a:t>just few numbers show the information on critical profitability and </a:t>
            </a:r>
            <a:r>
              <a:rPr lang="en-US" dirty="0" smtClean="0"/>
              <a:t>financial</a:t>
            </a:r>
          </a:p>
          <a:p>
            <a:r>
              <a:rPr lang="en-US" dirty="0"/>
              <a:t>the possibility to compare two different companies of different size.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limitations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dirty="0"/>
              <a:t>is not useful when is done between two companies from different industries.</a:t>
            </a:r>
            <a:endParaRPr lang="en-GB" dirty="0"/>
          </a:p>
          <a:p>
            <a:r>
              <a:rPr lang="en-US" dirty="0"/>
              <a:t>shows the information about the past, however the users are interested on the information on the present and future</a:t>
            </a:r>
            <a:r>
              <a:rPr lang="en-US" dirty="0" smtClean="0"/>
              <a:t>.</a:t>
            </a:r>
          </a:p>
          <a:p>
            <a:r>
              <a:rPr lang="en-US" dirty="0"/>
              <a:t>the calculation methodology of different ratios is not standardized.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009599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                   Conclusion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05016" y="1787612"/>
            <a:ext cx="9044837" cy="4460788"/>
          </a:xfrm>
        </p:spPr>
        <p:txBody>
          <a:bodyPr/>
          <a:lstStyle/>
          <a:p>
            <a:r>
              <a:rPr lang="en-US" dirty="0"/>
              <a:t>For the years 2017 and 2018 a decrease in profits it is visible in the calculation</a:t>
            </a:r>
            <a:r>
              <a:rPr lang="en-US" dirty="0" smtClean="0"/>
              <a:t>.</a:t>
            </a:r>
          </a:p>
          <a:p>
            <a:r>
              <a:rPr lang="en-US" dirty="0"/>
              <a:t>The liquidity ratios make them understand that </a:t>
            </a:r>
            <a:r>
              <a:rPr lang="en-US" dirty="0" err="1"/>
              <a:t>Fion</a:t>
            </a:r>
            <a:r>
              <a:rPr lang="en-US" dirty="0"/>
              <a:t> Limited can cover the costs of the debts.</a:t>
            </a:r>
            <a:endParaRPr lang="en-GB" dirty="0"/>
          </a:p>
          <a:p>
            <a:r>
              <a:rPr lang="en-US" dirty="0"/>
              <a:t>The gearing ratios are contradictory</a:t>
            </a:r>
            <a:r>
              <a:rPr lang="en-US" dirty="0" smtClean="0"/>
              <a:t>.</a:t>
            </a:r>
          </a:p>
          <a:p>
            <a:r>
              <a:rPr lang="en-US" dirty="0"/>
              <a:t>They need selectivity, the company need to use those that are done for take advantage from the goals that the company want to achieve.</a:t>
            </a:r>
            <a:endParaRPr lang="en-GB" dirty="0"/>
          </a:p>
          <a:p>
            <a:r>
              <a:rPr lang="en-US" dirty="0"/>
              <a:t>In conclusion ratios can just show issues, but they can not solve problems. </a:t>
            </a:r>
            <a:endParaRPr lang="en-GB" dirty="0"/>
          </a:p>
          <a:p>
            <a:r>
              <a:rPr lang="en-US"/>
              <a:t>Just the management analysis of the issue can help to discover the causes that are provoking the issues and how settle them</a:t>
            </a:r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208321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51</TotalTime>
  <Words>272</Words>
  <Application>Microsoft Office PowerPoint</Application>
  <PresentationFormat>Widescreen</PresentationFormat>
  <Paragraphs>74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Century Gothic</vt:lpstr>
      <vt:lpstr>Times New Roman</vt:lpstr>
      <vt:lpstr>Wingdings 3</vt:lpstr>
      <vt:lpstr>Ion</vt:lpstr>
      <vt:lpstr>      Ffion limited</vt:lpstr>
      <vt:lpstr>            Financial Analysis</vt:lpstr>
      <vt:lpstr>Financial analysis trends</vt:lpstr>
      <vt:lpstr>Benefits and limitation</vt:lpstr>
      <vt:lpstr>                    Conclusion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Genny Angelozzi</dc:creator>
  <cp:lastModifiedBy>Genny Angelozzi</cp:lastModifiedBy>
  <cp:revision>17</cp:revision>
  <dcterms:created xsi:type="dcterms:W3CDTF">2019-11-22T18:07:14Z</dcterms:created>
  <dcterms:modified xsi:type="dcterms:W3CDTF">2019-11-22T18:58:32Z</dcterms:modified>
</cp:coreProperties>
</file>