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  <p:sldMasterId id="2147483648" r:id="rId2"/>
  </p:sldMasterIdLst>
  <p:sldIdLst>
    <p:sldId id="256" r:id="rId3"/>
    <p:sldId id="272" r:id="rId4"/>
    <p:sldId id="269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70" r:id="rId13"/>
    <p:sldId id="271" r:id="rId14"/>
    <p:sldId id="263" r:id="rId15"/>
    <p:sldId id="266" r:id="rId16"/>
    <p:sldId id="267" r:id="rId17"/>
    <p:sldId id="265" r:id="rId18"/>
    <p:sldId id="268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C7F388-F6C6-C8F5-9070-8C5B204E292C}" v="1837" dt="2022-10-12T02:52:03.306"/>
    <p1510:client id="{62E0AEBC-156C-4CA7-A53B-209E2DD37CB1}" v="594" dt="2022-10-11T02:11:58.416"/>
    <p1510:client id="{C5FDBDA4-A4C3-FA5B-86F6-38E311EF88F0}" v="1" dt="2022-10-11T02:22:14.563"/>
    <p1510:client id="{ECA0DB45-5907-318F-2583-A208B5040D50}" v="21" dt="2022-10-11T02:20:10.5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customXml" Target="../customXml/item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28" Type="http://schemas.openxmlformats.org/officeDocument/2006/relationships/customXml" Target="../customXml/item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e James" userId="S::sue.pellew-james@uwtsd.ac.uk::3213fc8e-0ae9-43fa-b081-b3253138e4c6" providerId="AD" clId="Web-{62E0AEBC-156C-4CA7-A53B-209E2DD37CB1}"/>
    <pc:docChg chg="addSld modSld sldOrd addMainMaster delMainMaster">
      <pc:chgData name="Sue James" userId="S::sue.pellew-james@uwtsd.ac.uk::3213fc8e-0ae9-43fa-b081-b3253138e4c6" providerId="AD" clId="Web-{62E0AEBC-156C-4CA7-A53B-209E2DD37CB1}" dt="2022-10-11T02:12:08.463" v="506"/>
      <pc:docMkLst>
        <pc:docMk/>
      </pc:docMkLst>
      <pc:sldChg chg="addSp modSp mod setBg modClrScheme addAnim chgLayout">
        <pc:chgData name="Sue James" userId="S::sue.pellew-james@uwtsd.ac.uk::3213fc8e-0ae9-43fa-b081-b3253138e4c6" providerId="AD" clId="Web-{62E0AEBC-156C-4CA7-A53B-209E2DD37CB1}" dt="2022-10-11T01:26:27.790" v="29" actId="20577"/>
        <pc:sldMkLst>
          <pc:docMk/>
          <pc:sldMk cId="109857222" sldId="256"/>
        </pc:sldMkLst>
        <pc:spChg chg="mod">
          <ac:chgData name="Sue James" userId="S::sue.pellew-james@uwtsd.ac.uk::3213fc8e-0ae9-43fa-b081-b3253138e4c6" providerId="AD" clId="Web-{62E0AEBC-156C-4CA7-A53B-209E2DD37CB1}" dt="2022-10-11T01:25:35.617" v="2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e James" userId="S::sue.pellew-james@uwtsd.ac.uk::3213fc8e-0ae9-43fa-b081-b3253138e4c6" providerId="AD" clId="Web-{62E0AEBC-156C-4CA7-A53B-209E2DD37CB1}" dt="2022-10-11T01:26:27.790" v="2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ue James" userId="S::sue.pellew-james@uwtsd.ac.uk::3213fc8e-0ae9-43fa-b081-b3253138e4c6" providerId="AD" clId="Web-{62E0AEBC-156C-4CA7-A53B-209E2DD37CB1}" dt="2022-10-11T01:25:35.617" v="27"/>
          <ac:spMkLst>
            <pc:docMk/>
            <pc:sldMk cId="109857222" sldId="256"/>
            <ac:spMk id="9" creationId="{3011B0B3-5679-4759-90B8-3B908C4CBD21}"/>
          </ac:spMkLst>
        </pc:spChg>
        <pc:picChg chg="add">
          <ac:chgData name="Sue James" userId="S::sue.pellew-james@uwtsd.ac.uk::3213fc8e-0ae9-43fa-b081-b3253138e4c6" providerId="AD" clId="Web-{62E0AEBC-156C-4CA7-A53B-209E2DD37CB1}" dt="2022-10-11T01:25:35.617" v="27"/>
          <ac:picMkLst>
            <pc:docMk/>
            <pc:sldMk cId="109857222" sldId="256"/>
            <ac:picMk id="4" creationId="{672A1238-53EB-B1AC-FE7E-4D8EFF58F3F6}"/>
          </ac:picMkLst>
        </pc:picChg>
        <pc:cxnChg chg="add">
          <ac:chgData name="Sue James" userId="S::sue.pellew-james@uwtsd.ac.uk::3213fc8e-0ae9-43fa-b081-b3253138e4c6" providerId="AD" clId="Web-{62E0AEBC-156C-4CA7-A53B-209E2DD37CB1}" dt="2022-10-11T01:25:35.617" v="27"/>
          <ac:cxnSpMkLst>
            <pc:docMk/>
            <pc:sldMk cId="109857222" sldId="256"/>
            <ac:cxnSpMk id="11" creationId="{32E97E5C-7A5F-424E-AAE4-654396E90799}"/>
          </ac:cxnSpMkLst>
        </pc:cxnChg>
      </pc:sldChg>
      <pc:sldChg chg="addSp delSp modSp new mod setBg modClrScheme addAnim delDesignElem chgLayout">
        <pc:chgData name="Sue James" userId="S::sue.pellew-james@uwtsd.ac.uk::3213fc8e-0ae9-43fa-b081-b3253138e4c6" providerId="AD" clId="Web-{62E0AEBC-156C-4CA7-A53B-209E2DD37CB1}" dt="2022-10-11T01:47:03.492" v="285"/>
        <pc:sldMkLst>
          <pc:docMk/>
          <pc:sldMk cId="4165387439" sldId="257"/>
        </pc:sldMkLst>
        <pc:spChg chg="mod ord">
          <ac:chgData name="Sue James" userId="S::sue.pellew-james@uwtsd.ac.uk::3213fc8e-0ae9-43fa-b081-b3253138e4c6" providerId="AD" clId="Web-{62E0AEBC-156C-4CA7-A53B-209E2DD37CB1}" dt="2022-10-11T01:47:03.492" v="285"/>
          <ac:spMkLst>
            <pc:docMk/>
            <pc:sldMk cId="4165387439" sldId="257"/>
            <ac:spMk id="2" creationId="{3AC490F1-D4B6-3CE0-B47C-8C426C07A811}"/>
          </ac:spMkLst>
        </pc:spChg>
        <pc:spChg chg="del">
          <ac:chgData name="Sue James" userId="S::sue.pellew-james@uwtsd.ac.uk::3213fc8e-0ae9-43fa-b081-b3253138e4c6" providerId="AD" clId="Web-{62E0AEBC-156C-4CA7-A53B-209E2DD37CB1}" dt="2022-10-11T01:28:37.654" v="55"/>
          <ac:spMkLst>
            <pc:docMk/>
            <pc:sldMk cId="4165387439" sldId="257"/>
            <ac:spMk id="3" creationId="{FA685945-6F22-AC0E-6BF2-06DFCC6F61CD}"/>
          </ac:spMkLst>
        </pc:spChg>
        <pc:spChg chg="add del mod ord">
          <ac:chgData name="Sue James" userId="S::sue.pellew-james@uwtsd.ac.uk::3213fc8e-0ae9-43fa-b081-b3253138e4c6" providerId="AD" clId="Web-{62E0AEBC-156C-4CA7-A53B-209E2DD37CB1}" dt="2022-10-11T01:30:59.674" v="93"/>
          <ac:spMkLst>
            <pc:docMk/>
            <pc:sldMk cId="4165387439" sldId="257"/>
            <ac:spMk id="4" creationId="{E922CFD0-86DD-20B2-ECA7-1CCEE8AB4157}"/>
          </ac:spMkLst>
        </pc:spChg>
        <pc:spChg chg="add del mod ord">
          <ac:chgData name="Sue James" userId="S::sue.pellew-james@uwtsd.ac.uk::3213fc8e-0ae9-43fa-b081-b3253138e4c6" providerId="AD" clId="Web-{62E0AEBC-156C-4CA7-A53B-209E2DD37CB1}" dt="2022-10-11T01:30:59.674" v="93"/>
          <ac:spMkLst>
            <pc:docMk/>
            <pc:sldMk cId="4165387439" sldId="257"/>
            <ac:spMk id="6" creationId="{B590001E-7A5D-444F-E472-FE7190ED91E6}"/>
          </ac:spMkLst>
        </pc:spChg>
        <pc:spChg chg="add mod">
          <ac:chgData name="Sue James" userId="S::sue.pellew-james@uwtsd.ac.uk::3213fc8e-0ae9-43fa-b081-b3253138e4c6" providerId="AD" clId="Web-{62E0AEBC-156C-4CA7-A53B-209E2DD37CB1}" dt="2022-10-11T01:37:36.257" v="231" actId="20577"/>
          <ac:spMkLst>
            <pc:docMk/>
            <pc:sldMk cId="4165387439" sldId="257"/>
            <ac:spMk id="7" creationId="{1CA11330-EAEC-133B-ECD6-550E56388C8F}"/>
          </ac:spMkLst>
        </pc:spChg>
        <pc:spChg chg="add del mod ord">
          <ac:chgData name="Sue James" userId="S::sue.pellew-james@uwtsd.ac.uk::3213fc8e-0ae9-43fa-b081-b3253138e4c6" providerId="AD" clId="Web-{62E0AEBC-156C-4CA7-A53B-209E2DD37CB1}" dt="2022-10-11T01:47:03.492" v="285"/>
          <ac:spMkLst>
            <pc:docMk/>
            <pc:sldMk cId="4165387439" sldId="257"/>
            <ac:spMk id="8" creationId="{A8625473-1E5C-0C2C-20FE-BC546C8B6F59}"/>
          </ac:spMkLst>
        </pc:spChg>
        <pc:spChg chg="add del">
          <ac:chgData name="Sue James" userId="S::sue.pellew-james@uwtsd.ac.uk::3213fc8e-0ae9-43fa-b081-b3253138e4c6" providerId="AD" clId="Web-{62E0AEBC-156C-4CA7-A53B-209E2DD37CB1}" dt="2022-10-11T01:30:19.345" v="90"/>
          <ac:spMkLst>
            <pc:docMk/>
            <pc:sldMk cId="4165387439" sldId="257"/>
            <ac:spMk id="17" creationId="{3011B0B3-5679-4759-90B8-3B908C4CBD21}"/>
          </ac:spMkLst>
        </pc:spChg>
        <pc:spChg chg="add del">
          <ac:chgData name="Sue James" userId="S::sue.pellew-james@uwtsd.ac.uk::3213fc8e-0ae9-43fa-b081-b3253138e4c6" providerId="AD" clId="Web-{62E0AEBC-156C-4CA7-A53B-209E2DD37CB1}" dt="2022-10-11T01:30:19.345" v="90"/>
          <ac:spMkLst>
            <pc:docMk/>
            <pc:sldMk cId="4165387439" sldId="257"/>
            <ac:spMk id="19" creationId="{767E5D14-5396-4D7B-996A-7BFD00576139}"/>
          </ac:spMkLst>
        </pc:spChg>
        <pc:spChg chg="add del">
          <ac:chgData name="Sue James" userId="S::sue.pellew-james@uwtsd.ac.uk::3213fc8e-0ae9-43fa-b081-b3253138e4c6" providerId="AD" clId="Web-{62E0AEBC-156C-4CA7-A53B-209E2DD37CB1}" dt="2022-10-11T01:47:03.492" v="285"/>
          <ac:spMkLst>
            <pc:docMk/>
            <pc:sldMk cId="4165387439" sldId="257"/>
            <ac:spMk id="47" creationId="{CA5B2A81-2C8E-4963-AFD4-E539D168B475}"/>
          </ac:spMkLst>
        </pc:spChg>
        <pc:grpChg chg="add del">
          <ac:chgData name="Sue James" userId="S::sue.pellew-james@uwtsd.ac.uk::3213fc8e-0ae9-43fa-b081-b3253138e4c6" providerId="AD" clId="Web-{62E0AEBC-156C-4CA7-A53B-209E2DD37CB1}" dt="2022-10-11T01:30:19.345" v="90"/>
          <ac:grpSpMkLst>
            <pc:docMk/>
            <pc:sldMk cId="4165387439" sldId="257"/>
            <ac:grpSpMk id="11" creationId="{F982E0B2-AA9C-441C-A08E-A9DF9CF12116}"/>
          </ac:grpSpMkLst>
        </pc:grpChg>
        <pc:grpChg chg="add del">
          <ac:chgData name="Sue James" userId="S::sue.pellew-james@uwtsd.ac.uk::3213fc8e-0ae9-43fa-b081-b3253138e4c6" providerId="AD" clId="Web-{62E0AEBC-156C-4CA7-A53B-209E2DD37CB1}" dt="2022-10-11T01:30:19.345" v="90"/>
          <ac:grpSpMkLst>
            <pc:docMk/>
            <pc:sldMk cId="4165387439" sldId="257"/>
            <ac:grpSpMk id="21" creationId="{785708A7-99B4-41EE-8012-C176C8AA44C0}"/>
          </ac:grpSpMkLst>
        </pc:grpChg>
        <pc:grpChg chg="add del">
          <ac:chgData name="Sue James" userId="S::sue.pellew-james@uwtsd.ac.uk::3213fc8e-0ae9-43fa-b081-b3253138e4c6" providerId="AD" clId="Web-{62E0AEBC-156C-4CA7-A53B-209E2DD37CB1}" dt="2022-10-11T01:47:03.492" v="285"/>
          <ac:grpSpMkLst>
            <pc:docMk/>
            <pc:sldMk cId="4165387439" sldId="257"/>
            <ac:grpSpMk id="41" creationId="{F982E0B2-AA9C-441C-A08E-A9DF9CF12116}"/>
          </ac:grpSpMkLst>
        </pc:grpChg>
        <pc:picChg chg="add mod ord">
          <ac:chgData name="Sue James" userId="S::sue.pellew-james@uwtsd.ac.uk::3213fc8e-0ae9-43fa-b081-b3253138e4c6" providerId="AD" clId="Web-{62E0AEBC-156C-4CA7-A53B-209E2DD37CB1}" dt="2022-10-11T01:30:19.345" v="90"/>
          <ac:picMkLst>
            <pc:docMk/>
            <pc:sldMk cId="4165387439" sldId="257"/>
            <ac:picMk id="5" creationId="{796B626D-9AB2-164F-31E0-12CD0558A177}"/>
          </ac:picMkLst>
        </pc:picChg>
        <pc:cxnChg chg="add del">
          <ac:chgData name="Sue James" userId="S::sue.pellew-james@uwtsd.ac.uk::3213fc8e-0ae9-43fa-b081-b3253138e4c6" providerId="AD" clId="Web-{62E0AEBC-156C-4CA7-A53B-209E2DD37CB1}" dt="2022-10-11T01:30:19.345" v="90"/>
          <ac:cxnSpMkLst>
            <pc:docMk/>
            <pc:sldMk cId="4165387439" sldId="257"/>
            <ac:cxnSpMk id="9" creationId="{701C0CAB-6A03-4C6A-9FAA-219847753628}"/>
          </ac:cxnSpMkLst>
        </pc:cxnChg>
        <pc:cxnChg chg="add del">
          <ac:chgData name="Sue James" userId="S::sue.pellew-james@uwtsd.ac.uk::3213fc8e-0ae9-43fa-b081-b3253138e4c6" providerId="AD" clId="Web-{62E0AEBC-156C-4CA7-A53B-209E2DD37CB1}" dt="2022-10-11T01:47:03.492" v="285"/>
          <ac:cxnSpMkLst>
            <pc:docMk/>
            <pc:sldMk cId="4165387439" sldId="257"/>
            <ac:cxnSpMk id="39" creationId="{701C0CAB-6A03-4C6A-9FAA-219847753628}"/>
          </ac:cxnSpMkLst>
        </pc:cxnChg>
        <pc:cxnChg chg="add del">
          <ac:chgData name="Sue James" userId="S::sue.pellew-james@uwtsd.ac.uk::3213fc8e-0ae9-43fa-b081-b3253138e4c6" providerId="AD" clId="Web-{62E0AEBC-156C-4CA7-A53B-209E2DD37CB1}" dt="2022-10-11T01:47:03.492" v="285"/>
          <ac:cxnSpMkLst>
            <pc:docMk/>
            <pc:sldMk cId="4165387439" sldId="257"/>
            <ac:cxnSpMk id="49" creationId="{9E7C23BC-DAA6-40E1-8166-B8C4439D1430}"/>
          </ac:cxnSpMkLst>
        </pc:cxnChg>
      </pc:sldChg>
      <pc:sldChg chg="addSp delSp modSp new mod ord setBg addAnim">
        <pc:chgData name="Sue James" userId="S::sue.pellew-james@uwtsd.ac.uk::3213fc8e-0ae9-43fa-b081-b3253138e4c6" providerId="AD" clId="Web-{62E0AEBC-156C-4CA7-A53B-209E2DD37CB1}" dt="2022-10-11T02:04:18.374" v="382"/>
        <pc:sldMkLst>
          <pc:docMk/>
          <pc:sldMk cId="4182783515" sldId="258"/>
        </pc:sldMkLst>
        <pc:spChg chg="mod">
          <ac:chgData name="Sue James" userId="S::sue.pellew-james@uwtsd.ac.uk::3213fc8e-0ae9-43fa-b081-b3253138e4c6" providerId="AD" clId="Web-{62E0AEBC-156C-4CA7-A53B-209E2DD37CB1}" dt="2022-10-11T01:42:35.084" v="250"/>
          <ac:spMkLst>
            <pc:docMk/>
            <pc:sldMk cId="4182783515" sldId="258"/>
            <ac:spMk id="2" creationId="{53CB1F30-FBE6-927B-4575-5271F1426A21}"/>
          </ac:spMkLst>
        </pc:spChg>
        <pc:spChg chg="del">
          <ac:chgData name="Sue James" userId="S::sue.pellew-james@uwtsd.ac.uk::3213fc8e-0ae9-43fa-b081-b3253138e4c6" providerId="AD" clId="Web-{62E0AEBC-156C-4CA7-A53B-209E2DD37CB1}" dt="2022-10-11T01:39:54.606" v="239"/>
          <ac:spMkLst>
            <pc:docMk/>
            <pc:sldMk cId="4182783515" sldId="258"/>
            <ac:spMk id="3" creationId="{7DE539DA-3F3A-742E-0388-530088C355F9}"/>
          </ac:spMkLst>
        </pc:spChg>
        <pc:spChg chg="add del mod">
          <ac:chgData name="Sue James" userId="S::sue.pellew-james@uwtsd.ac.uk::3213fc8e-0ae9-43fa-b081-b3253138e4c6" providerId="AD" clId="Web-{62E0AEBC-156C-4CA7-A53B-209E2DD37CB1}" dt="2022-10-11T01:40:35.060" v="241"/>
          <ac:spMkLst>
            <pc:docMk/>
            <pc:sldMk cId="4182783515" sldId="258"/>
            <ac:spMk id="12" creationId="{86E436B7-B32A-FA10-74FA-C53E34FFD094}"/>
          </ac:spMkLst>
        </pc:spChg>
        <pc:spChg chg="add mod">
          <ac:chgData name="Sue James" userId="S::sue.pellew-james@uwtsd.ac.uk::3213fc8e-0ae9-43fa-b081-b3253138e4c6" providerId="AD" clId="Web-{62E0AEBC-156C-4CA7-A53B-209E2DD37CB1}" dt="2022-10-11T01:45:25.190" v="283" actId="20577"/>
          <ac:spMkLst>
            <pc:docMk/>
            <pc:sldMk cId="4182783515" sldId="258"/>
            <ac:spMk id="13" creationId="{52A99AD1-22C3-387A-5D0B-C8AF5E1BE209}"/>
          </ac:spMkLst>
        </pc:spChg>
        <pc:spChg chg="add del">
          <ac:chgData name="Sue James" userId="S::sue.pellew-james@uwtsd.ac.uk::3213fc8e-0ae9-43fa-b081-b3253138e4c6" providerId="AD" clId="Web-{62E0AEBC-156C-4CA7-A53B-209E2DD37CB1}" dt="2022-10-11T01:42:35.084" v="250"/>
          <ac:spMkLst>
            <pc:docMk/>
            <pc:sldMk cId="4182783515" sldId="258"/>
            <ac:spMk id="26" creationId="{3011B0B3-5679-4759-90B8-3B908C4CBD21}"/>
          </ac:spMkLst>
        </pc:spChg>
        <pc:spChg chg="add del">
          <ac:chgData name="Sue James" userId="S::sue.pellew-james@uwtsd.ac.uk::3213fc8e-0ae9-43fa-b081-b3253138e4c6" providerId="AD" clId="Web-{62E0AEBC-156C-4CA7-A53B-209E2DD37CB1}" dt="2022-10-11T01:42:35.084" v="250"/>
          <ac:spMkLst>
            <pc:docMk/>
            <pc:sldMk cId="4182783515" sldId="258"/>
            <ac:spMk id="28" creationId="{767E5D14-5396-4D7B-996A-7BFD00576139}"/>
          </ac:spMkLst>
        </pc:spChg>
        <pc:spChg chg="add">
          <ac:chgData name="Sue James" userId="S::sue.pellew-james@uwtsd.ac.uk::3213fc8e-0ae9-43fa-b081-b3253138e4c6" providerId="AD" clId="Web-{62E0AEBC-156C-4CA7-A53B-209E2DD37CB1}" dt="2022-10-11T01:42:35.084" v="250"/>
          <ac:spMkLst>
            <pc:docMk/>
            <pc:sldMk cId="4182783515" sldId="258"/>
            <ac:spMk id="48" creationId="{1AEB7F98-32EC-40D3-89EE-C8433023163A}"/>
          </ac:spMkLst>
        </pc:spChg>
        <pc:grpChg chg="add del">
          <ac:chgData name="Sue James" userId="S::sue.pellew-james@uwtsd.ac.uk::3213fc8e-0ae9-43fa-b081-b3253138e4c6" providerId="AD" clId="Web-{62E0AEBC-156C-4CA7-A53B-209E2DD37CB1}" dt="2022-10-11T01:42:35.084" v="250"/>
          <ac:grpSpMkLst>
            <pc:docMk/>
            <pc:sldMk cId="4182783515" sldId="258"/>
            <ac:grpSpMk id="20" creationId="{F982E0B2-AA9C-441C-A08E-A9DF9CF12116}"/>
          </ac:grpSpMkLst>
        </pc:grpChg>
        <pc:grpChg chg="add del">
          <ac:chgData name="Sue James" userId="S::sue.pellew-james@uwtsd.ac.uk::3213fc8e-0ae9-43fa-b081-b3253138e4c6" providerId="AD" clId="Web-{62E0AEBC-156C-4CA7-A53B-209E2DD37CB1}" dt="2022-10-11T01:42:35.084" v="250"/>
          <ac:grpSpMkLst>
            <pc:docMk/>
            <pc:sldMk cId="4182783515" sldId="258"/>
            <ac:grpSpMk id="30" creationId="{785708A7-99B4-41EE-8012-C176C8AA44C0}"/>
          </ac:grpSpMkLst>
        </pc:grpChg>
        <pc:graphicFrameChg chg="add del mod ord modGraphic">
          <ac:chgData name="Sue James" userId="S::sue.pellew-james@uwtsd.ac.uk::3213fc8e-0ae9-43fa-b081-b3253138e4c6" providerId="AD" clId="Web-{62E0AEBC-156C-4CA7-A53B-209E2DD37CB1}" dt="2022-10-11T01:40:29.544" v="240"/>
          <ac:graphicFrameMkLst>
            <pc:docMk/>
            <pc:sldMk cId="4182783515" sldId="258"/>
            <ac:graphicFrameMk id="4" creationId="{CE301F34-5089-1107-3CEE-24E89B587D34}"/>
          </ac:graphicFrameMkLst>
        </pc:graphicFrameChg>
        <pc:picChg chg="add mod ord">
          <ac:chgData name="Sue James" userId="S::sue.pellew-james@uwtsd.ac.uk::3213fc8e-0ae9-43fa-b081-b3253138e4c6" providerId="AD" clId="Web-{62E0AEBC-156C-4CA7-A53B-209E2DD37CB1}" dt="2022-10-11T01:42:35.084" v="250"/>
          <ac:picMkLst>
            <pc:docMk/>
            <pc:sldMk cId="4182783515" sldId="258"/>
            <ac:picMk id="14" creationId="{B8D82E39-EB42-EF17-F251-AC9AE4FC634B}"/>
          </ac:picMkLst>
        </pc:picChg>
        <pc:cxnChg chg="add del">
          <ac:chgData name="Sue James" userId="S::sue.pellew-james@uwtsd.ac.uk::3213fc8e-0ae9-43fa-b081-b3253138e4c6" providerId="AD" clId="Web-{62E0AEBC-156C-4CA7-A53B-209E2DD37CB1}" dt="2022-10-11T01:42:35.084" v="250"/>
          <ac:cxnSpMkLst>
            <pc:docMk/>
            <pc:sldMk cId="4182783515" sldId="258"/>
            <ac:cxnSpMk id="18" creationId="{701C0CAB-6A03-4C6A-9FAA-219847753628}"/>
          </ac:cxnSpMkLst>
        </pc:cxnChg>
        <pc:cxnChg chg="add">
          <ac:chgData name="Sue James" userId="S::sue.pellew-james@uwtsd.ac.uk::3213fc8e-0ae9-43fa-b081-b3253138e4c6" providerId="AD" clId="Web-{62E0AEBC-156C-4CA7-A53B-209E2DD37CB1}" dt="2022-10-11T01:42:35.084" v="250"/>
          <ac:cxnSpMkLst>
            <pc:docMk/>
            <pc:sldMk cId="4182783515" sldId="258"/>
            <ac:cxnSpMk id="50" creationId="{77C6DF49-CBE3-4038-AC78-35DE4FD7CE8E}"/>
          </ac:cxnSpMkLst>
        </pc:cxnChg>
      </pc:sldChg>
      <pc:sldChg chg="addSp delSp modSp new mod setBg">
        <pc:chgData name="Sue James" userId="S::sue.pellew-james@uwtsd.ac.uk::3213fc8e-0ae9-43fa-b081-b3253138e4c6" providerId="AD" clId="Web-{62E0AEBC-156C-4CA7-A53B-209E2DD37CB1}" dt="2022-10-11T02:02:55.559" v="381" actId="1076"/>
        <pc:sldMkLst>
          <pc:docMk/>
          <pc:sldMk cId="3009882874" sldId="259"/>
        </pc:sldMkLst>
        <pc:spChg chg="mod">
          <ac:chgData name="Sue James" userId="S::sue.pellew-james@uwtsd.ac.uk::3213fc8e-0ae9-43fa-b081-b3253138e4c6" providerId="AD" clId="Web-{62E0AEBC-156C-4CA7-A53B-209E2DD37CB1}" dt="2022-10-11T01:49:05.137" v="323"/>
          <ac:spMkLst>
            <pc:docMk/>
            <pc:sldMk cId="3009882874" sldId="259"/>
            <ac:spMk id="2" creationId="{EE63E20D-502B-03A0-B22A-11A832CAABA9}"/>
          </ac:spMkLst>
        </pc:spChg>
        <pc:spChg chg="del mod">
          <ac:chgData name="Sue James" userId="S::sue.pellew-james@uwtsd.ac.uk::3213fc8e-0ae9-43fa-b081-b3253138e4c6" providerId="AD" clId="Web-{62E0AEBC-156C-4CA7-A53B-209E2DD37CB1}" dt="2022-10-11T01:49:05.137" v="323"/>
          <ac:spMkLst>
            <pc:docMk/>
            <pc:sldMk cId="3009882874" sldId="259"/>
            <ac:spMk id="3" creationId="{636F34C7-841F-193D-6817-738F2B2EA8A0}"/>
          </ac:spMkLst>
        </pc:spChg>
        <pc:spChg chg="add">
          <ac:chgData name="Sue James" userId="S::sue.pellew-james@uwtsd.ac.uk::3213fc8e-0ae9-43fa-b081-b3253138e4c6" providerId="AD" clId="Web-{62E0AEBC-156C-4CA7-A53B-209E2DD37CB1}" dt="2022-10-11T01:49:05.137" v="323"/>
          <ac:spMkLst>
            <pc:docMk/>
            <pc:sldMk cId="3009882874" sldId="259"/>
            <ac:spMk id="9" creationId="{DB66C9CD-6BF4-44CA-8078-0BB819080761}"/>
          </ac:spMkLst>
        </pc:spChg>
        <pc:spChg chg="add">
          <ac:chgData name="Sue James" userId="S::sue.pellew-james@uwtsd.ac.uk::3213fc8e-0ae9-43fa-b081-b3253138e4c6" providerId="AD" clId="Web-{62E0AEBC-156C-4CA7-A53B-209E2DD37CB1}" dt="2022-10-11T01:49:05.137" v="323"/>
          <ac:spMkLst>
            <pc:docMk/>
            <pc:sldMk cId="3009882874" sldId="259"/>
            <ac:spMk id="11" creationId="{F883A8D1-ED1B-47A1-AA44-289C080EDDB9}"/>
          </ac:spMkLst>
        </pc:spChg>
        <pc:spChg chg="add del mod">
          <ac:chgData name="Sue James" userId="S::sue.pellew-james@uwtsd.ac.uk::3213fc8e-0ae9-43fa-b081-b3253138e4c6" providerId="AD" clId="Web-{62E0AEBC-156C-4CA7-A53B-209E2DD37CB1}" dt="2022-10-11T01:50:30.130" v="325"/>
          <ac:spMkLst>
            <pc:docMk/>
            <pc:sldMk cId="3009882874" sldId="259"/>
            <ac:spMk id="34" creationId="{1C7B76ED-EB77-DBD8-9B7B-5C90C5DF8BA6}"/>
          </ac:spMkLst>
        </pc:spChg>
        <pc:spChg chg="add del mod">
          <ac:chgData name="Sue James" userId="S::sue.pellew-james@uwtsd.ac.uk::3213fc8e-0ae9-43fa-b081-b3253138e4c6" providerId="AD" clId="Web-{62E0AEBC-156C-4CA7-A53B-209E2DD37CB1}" dt="2022-10-11T01:58:56.013" v="362"/>
          <ac:spMkLst>
            <pc:docMk/>
            <pc:sldMk cId="3009882874" sldId="259"/>
            <ac:spMk id="671" creationId="{47592F49-CBBA-B7AA-092E-48B6BDBBD72A}"/>
          </ac:spMkLst>
        </pc:spChg>
        <pc:spChg chg="add del mod">
          <ac:chgData name="Sue James" userId="S::sue.pellew-james@uwtsd.ac.uk::3213fc8e-0ae9-43fa-b081-b3253138e4c6" providerId="AD" clId="Web-{62E0AEBC-156C-4CA7-A53B-209E2DD37CB1}" dt="2022-10-11T01:59:27.733" v="365"/>
          <ac:spMkLst>
            <pc:docMk/>
            <pc:sldMk cId="3009882874" sldId="259"/>
            <ac:spMk id="689" creationId="{7E8B6402-066E-504A-BEA6-120808199312}"/>
          </ac:spMkLst>
        </pc:spChg>
        <pc:graphicFrameChg chg="add del mod modGraphic">
          <ac:chgData name="Sue James" userId="S::sue.pellew-james@uwtsd.ac.uk::3213fc8e-0ae9-43fa-b081-b3253138e4c6" providerId="AD" clId="Web-{62E0AEBC-156C-4CA7-A53B-209E2DD37CB1}" dt="2022-10-11T01:59:27.733" v="365"/>
          <ac:graphicFrameMkLst>
            <pc:docMk/>
            <pc:sldMk cId="3009882874" sldId="259"/>
            <ac:graphicFrameMk id="5" creationId="{97817BE3-9FBA-243D-5FB6-A6FAA65D87D9}"/>
          </ac:graphicFrameMkLst>
        </pc:graphicFrameChg>
        <pc:picChg chg="add mod">
          <ac:chgData name="Sue James" userId="S::sue.pellew-james@uwtsd.ac.uk::3213fc8e-0ae9-43fa-b081-b3253138e4c6" providerId="AD" clId="Web-{62E0AEBC-156C-4CA7-A53B-209E2DD37CB1}" dt="2022-10-11T02:02:55.559" v="381" actId="1076"/>
          <ac:picMkLst>
            <pc:docMk/>
            <pc:sldMk cId="3009882874" sldId="259"/>
            <ac:picMk id="668" creationId="{08F52C2A-1C1E-922B-C877-C9A87314E964}"/>
          </ac:picMkLst>
        </pc:picChg>
        <pc:picChg chg="add del mod">
          <ac:chgData name="Sue James" userId="S::sue.pellew-james@uwtsd.ac.uk::3213fc8e-0ae9-43fa-b081-b3253138e4c6" providerId="AD" clId="Web-{62E0AEBC-156C-4CA7-A53B-209E2DD37CB1}" dt="2022-10-11T01:59:43.343" v="367"/>
          <ac:picMkLst>
            <pc:docMk/>
            <pc:sldMk cId="3009882874" sldId="259"/>
            <ac:picMk id="669" creationId="{05FAD9E9-2157-AA50-0DF0-AB6FEA541980}"/>
          </ac:picMkLst>
        </pc:picChg>
      </pc:sldChg>
      <pc:sldChg chg="addSp delSp modSp new mod setBg">
        <pc:chgData name="Sue James" userId="S::sue.pellew-james@uwtsd.ac.uk::3213fc8e-0ae9-43fa-b081-b3253138e4c6" providerId="AD" clId="Web-{62E0AEBC-156C-4CA7-A53B-209E2DD37CB1}" dt="2022-10-11T02:12:08.463" v="506"/>
        <pc:sldMkLst>
          <pc:docMk/>
          <pc:sldMk cId="4009136142" sldId="260"/>
        </pc:sldMkLst>
        <pc:spChg chg="mod">
          <ac:chgData name="Sue James" userId="S::sue.pellew-james@uwtsd.ac.uk::3213fc8e-0ae9-43fa-b081-b3253138e4c6" providerId="AD" clId="Web-{62E0AEBC-156C-4CA7-A53B-209E2DD37CB1}" dt="2022-10-11T02:12:08.463" v="506"/>
          <ac:spMkLst>
            <pc:docMk/>
            <pc:sldMk cId="4009136142" sldId="260"/>
            <ac:spMk id="2" creationId="{78AAEFFD-3071-DE3F-A645-B194464695E7}"/>
          </ac:spMkLst>
        </pc:spChg>
        <pc:spChg chg="add del">
          <ac:chgData name="Sue James" userId="S::sue.pellew-james@uwtsd.ac.uk::3213fc8e-0ae9-43fa-b081-b3253138e4c6" providerId="AD" clId="Web-{62E0AEBC-156C-4CA7-A53B-209E2DD37CB1}" dt="2022-10-11T02:06:25.226" v="392"/>
          <ac:spMkLst>
            <pc:docMk/>
            <pc:sldMk cId="4009136142" sldId="260"/>
            <ac:spMk id="3" creationId="{44B03FEC-7933-F3D4-6EA8-1C9257A245CF}"/>
          </ac:spMkLst>
        </pc:spChg>
        <pc:spChg chg="add del">
          <ac:chgData name="Sue James" userId="S::sue.pellew-james@uwtsd.ac.uk::3213fc8e-0ae9-43fa-b081-b3253138e4c6" providerId="AD" clId="Web-{62E0AEBC-156C-4CA7-A53B-209E2DD37CB1}" dt="2022-10-11T02:12:08.463" v="506"/>
          <ac:spMkLst>
            <pc:docMk/>
            <pc:sldMk cId="4009136142" sldId="260"/>
            <ac:spMk id="8" creationId="{316A5661-2CFE-478C-BAC3-729F393F3C4A}"/>
          </ac:spMkLst>
        </pc:spChg>
        <pc:spChg chg="add del">
          <ac:chgData name="Sue James" userId="S::sue.pellew-james@uwtsd.ac.uk::3213fc8e-0ae9-43fa-b081-b3253138e4c6" providerId="AD" clId="Web-{62E0AEBC-156C-4CA7-A53B-209E2DD37CB1}" dt="2022-10-11T02:06:25.211" v="391"/>
          <ac:spMkLst>
            <pc:docMk/>
            <pc:sldMk cId="4009136142" sldId="260"/>
            <ac:spMk id="17" creationId="{1F4CD6D0-88B6-45F4-AC60-54587D3C92A0}"/>
          </ac:spMkLst>
        </pc:spChg>
        <pc:spChg chg="add del">
          <ac:chgData name="Sue James" userId="S::sue.pellew-james@uwtsd.ac.uk::3213fc8e-0ae9-43fa-b081-b3253138e4c6" providerId="AD" clId="Web-{62E0AEBC-156C-4CA7-A53B-209E2DD37CB1}" dt="2022-10-11T02:06:25.211" v="391"/>
          <ac:spMkLst>
            <pc:docMk/>
            <pc:sldMk cId="4009136142" sldId="260"/>
            <ac:spMk id="19" creationId="{2A079D24-860A-4799-B3AE-658D4F1365FA}"/>
          </ac:spMkLst>
        </pc:spChg>
        <pc:spChg chg="add mod">
          <ac:chgData name="Sue James" userId="S::sue.pellew-james@uwtsd.ac.uk::3213fc8e-0ae9-43fa-b081-b3253138e4c6" providerId="AD" clId="Web-{62E0AEBC-156C-4CA7-A53B-209E2DD37CB1}" dt="2022-10-11T02:12:08.463" v="506"/>
          <ac:spMkLst>
            <pc:docMk/>
            <pc:sldMk cId="4009136142" sldId="260"/>
            <ac:spMk id="28" creationId="{44B03FEC-7933-F3D4-6EA8-1C9257A245CF}"/>
          </ac:spMkLst>
        </pc:spChg>
        <pc:spChg chg="add">
          <ac:chgData name="Sue James" userId="S::sue.pellew-james@uwtsd.ac.uk::3213fc8e-0ae9-43fa-b081-b3253138e4c6" providerId="AD" clId="Web-{62E0AEBC-156C-4CA7-A53B-209E2DD37CB1}" dt="2022-10-11T02:12:08.463" v="506"/>
          <ac:spMkLst>
            <pc:docMk/>
            <pc:sldMk cId="4009136142" sldId="260"/>
            <ac:spMk id="35" creationId="{1AEB7F98-32EC-40D3-89EE-C8433023163A}"/>
          </ac:spMkLst>
        </pc:spChg>
        <pc:spChg chg="add">
          <ac:chgData name="Sue James" userId="S::sue.pellew-james@uwtsd.ac.uk::3213fc8e-0ae9-43fa-b081-b3253138e4c6" providerId="AD" clId="Web-{62E0AEBC-156C-4CA7-A53B-209E2DD37CB1}" dt="2022-10-11T02:12:08.463" v="506"/>
          <ac:spMkLst>
            <pc:docMk/>
            <pc:sldMk cId="4009136142" sldId="260"/>
            <ac:spMk id="39" creationId="{DAD9000E-708C-464D-A86F-4ABE391B6BE8}"/>
          </ac:spMkLst>
        </pc:spChg>
        <pc:grpChg chg="add del">
          <ac:chgData name="Sue James" userId="S::sue.pellew-james@uwtsd.ac.uk::3213fc8e-0ae9-43fa-b081-b3253138e4c6" providerId="AD" clId="Web-{62E0AEBC-156C-4CA7-A53B-209E2DD37CB1}" dt="2022-10-11T02:12:08.463" v="506"/>
          <ac:grpSpMkLst>
            <pc:docMk/>
            <pc:sldMk cId="4009136142" sldId="260"/>
            <ac:grpSpMk id="10" creationId="{FB7BE8CD-E348-464A-82CC-7EF7AA82842A}"/>
          </ac:grpSpMkLst>
        </pc:grpChg>
        <pc:grpChg chg="add del">
          <ac:chgData name="Sue James" userId="S::sue.pellew-james@uwtsd.ac.uk::3213fc8e-0ae9-43fa-b081-b3253138e4c6" providerId="AD" clId="Web-{62E0AEBC-156C-4CA7-A53B-209E2DD37CB1}" dt="2022-10-11T02:06:25.211" v="391"/>
          <ac:grpSpMkLst>
            <pc:docMk/>
            <pc:sldMk cId="4009136142" sldId="260"/>
            <ac:grpSpMk id="11" creationId="{F982E0B2-AA9C-441C-A08E-A9DF9CF12116}"/>
          </ac:grpSpMkLst>
        </pc:grpChg>
        <pc:picChg chg="add del">
          <ac:chgData name="Sue James" userId="S::sue.pellew-james@uwtsd.ac.uk::3213fc8e-0ae9-43fa-b081-b3253138e4c6" providerId="AD" clId="Web-{62E0AEBC-156C-4CA7-A53B-209E2DD37CB1}" dt="2022-10-11T02:06:25.211" v="391"/>
          <ac:picMkLst>
            <pc:docMk/>
            <pc:sldMk cId="4009136142" sldId="260"/>
            <ac:picMk id="5" creationId="{45651EE1-A850-09EF-6E2B-887F05D27F8C}"/>
          </ac:picMkLst>
        </pc:picChg>
        <pc:picChg chg="add">
          <ac:chgData name="Sue James" userId="S::sue.pellew-james@uwtsd.ac.uk::3213fc8e-0ae9-43fa-b081-b3253138e4c6" providerId="AD" clId="Web-{62E0AEBC-156C-4CA7-A53B-209E2DD37CB1}" dt="2022-10-11T02:12:08.463" v="506"/>
          <ac:picMkLst>
            <pc:docMk/>
            <pc:sldMk cId="4009136142" sldId="260"/>
            <ac:picMk id="32" creationId="{399BB199-AE60-EE3D-5B4F-A6F84407412A}"/>
          </ac:picMkLst>
        </pc:picChg>
        <pc:cxnChg chg="add del">
          <ac:chgData name="Sue James" userId="S::sue.pellew-james@uwtsd.ac.uk::3213fc8e-0ae9-43fa-b081-b3253138e4c6" providerId="AD" clId="Web-{62E0AEBC-156C-4CA7-A53B-209E2DD37CB1}" dt="2022-10-11T02:06:25.211" v="391"/>
          <ac:cxnSpMkLst>
            <pc:docMk/>
            <pc:sldMk cId="4009136142" sldId="260"/>
            <ac:cxnSpMk id="9" creationId="{701C0CAB-6A03-4C6A-9FAA-219847753628}"/>
          </ac:cxnSpMkLst>
        </pc:cxnChg>
        <pc:cxnChg chg="add del">
          <ac:chgData name="Sue James" userId="S::sue.pellew-james@uwtsd.ac.uk::3213fc8e-0ae9-43fa-b081-b3253138e4c6" providerId="AD" clId="Web-{62E0AEBC-156C-4CA7-A53B-209E2DD37CB1}" dt="2022-10-11T02:06:25.211" v="391"/>
          <ac:cxnSpMkLst>
            <pc:docMk/>
            <pc:sldMk cId="4009136142" sldId="260"/>
            <ac:cxnSpMk id="21" creationId="{6C14D892-36B8-4065-9158-50C22E1E6986}"/>
          </ac:cxnSpMkLst>
        </pc:cxnChg>
        <pc:cxnChg chg="add">
          <ac:chgData name="Sue James" userId="S::sue.pellew-james@uwtsd.ac.uk::3213fc8e-0ae9-43fa-b081-b3253138e4c6" providerId="AD" clId="Web-{62E0AEBC-156C-4CA7-A53B-209E2DD37CB1}" dt="2022-10-11T02:12:08.463" v="506"/>
          <ac:cxnSpMkLst>
            <pc:docMk/>
            <pc:sldMk cId="4009136142" sldId="260"/>
            <ac:cxnSpMk id="37" creationId="{77C6DF49-CBE3-4038-AC78-35DE4FD7CE8E}"/>
          </ac:cxnSpMkLst>
        </pc:cxnChg>
      </pc:sldChg>
      <pc:sldMasterChg chg="del delSldLayout">
        <pc:chgData name="Sue James" userId="S::sue.pellew-james@uwtsd.ac.uk::3213fc8e-0ae9-43fa-b081-b3253138e4c6" providerId="AD" clId="Web-{62E0AEBC-156C-4CA7-A53B-209E2DD37CB1}" dt="2022-10-11T01:25:35.617" v="27"/>
        <pc:sldMasterMkLst>
          <pc:docMk/>
          <pc:sldMasterMk cId="2460954070" sldId="2147483660"/>
        </pc:sldMasterMkLst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Sue James" userId="S::sue.pellew-james@uwtsd.ac.uk::3213fc8e-0ae9-43fa-b081-b3253138e4c6" providerId="AD" clId="Web-{62E0AEBC-156C-4CA7-A53B-209E2DD37CB1}" dt="2022-10-11T01:25:35.617" v="27"/>
        <pc:sldMasterMkLst>
          <pc:docMk/>
          <pc:sldMasterMk cId="3125409753" sldId="2147483698"/>
        </pc:sldMasterMkLst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1477057564" sldId="2147483687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3444466770" sldId="2147483688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2304672273" sldId="2147483689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3430612624" sldId="2147483690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3158787372" sldId="2147483691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213003267" sldId="2147483692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1623508786" sldId="2147483693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2605498070" sldId="2147483694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300646072" sldId="2147483695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2711788974" sldId="2147483696"/>
          </pc:sldLayoutMkLst>
        </pc:sldLayoutChg>
        <pc:sldLayoutChg chg="add">
          <pc:chgData name="Sue James" userId="S::sue.pellew-james@uwtsd.ac.uk::3213fc8e-0ae9-43fa-b081-b3253138e4c6" providerId="AD" clId="Web-{62E0AEBC-156C-4CA7-A53B-209E2DD37CB1}" dt="2022-10-11T01:25:35.617" v="27"/>
          <pc:sldLayoutMkLst>
            <pc:docMk/>
            <pc:sldMasterMk cId="3125409753" sldId="2147483698"/>
            <pc:sldLayoutMk cId="2969730310" sldId="2147483697"/>
          </pc:sldLayoutMkLst>
        </pc:sldLayoutChg>
      </pc:sldMasterChg>
    </pc:docChg>
  </pc:docChgLst>
  <pc:docChgLst>
    <pc:chgData name="Sue James" userId="S::sue.pellew-james@uwtsd.ac.uk::3213fc8e-0ae9-43fa-b081-b3253138e4c6" providerId="AD" clId="Web-{ECA0DB45-5907-318F-2583-A208B5040D50}"/>
    <pc:docChg chg="addSld modSld sldOrd">
      <pc:chgData name="Sue James" userId="S::sue.pellew-james@uwtsd.ac.uk::3213fc8e-0ae9-43fa-b081-b3253138e4c6" providerId="AD" clId="Web-{ECA0DB45-5907-318F-2583-A208B5040D50}" dt="2022-10-11T02:20:10.537" v="28"/>
      <pc:docMkLst>
        <pc:docMk/>
      </pc:docMkLst>
      <pc:sldChg chg="addSp delSp modSp">
        <pc:chgData name="Sue James" userId="S::sue.pellew-james@uwtsd.ac.uk::3213fc8e-0ae9-43fa-b081-b3253138e4c6" providerId="AD" clId="Web-{ECA0DB45-5907-318F-2583-A208B5040D50}" dt="2022-10-11T02:19:23.139" v="25" actId="20577"/>
        <pc:sldMkLst>
          <pc:docMk/>
          <pc:sldMk cId="4182783515" sldId="258"/>
        </pc:sldMkLst>
        <pc:spChg chg="mod">
          <ac:chgData name="Sue James" userId="S::sue.pellew-james@uwtsd.ac.uk::3213fc8e-0ae9-43fa-b081-b3253138e4c6" providerId="AD" clId="Web-{ECA0DB45-5907-318F-2583-A208B5040D50}" dt="2022-10-11T02:19:09.963" v="24"/>
          <ac:spMkLst>
            <pc:docMk/>
            <pc:sldMk cId="4182783515" sldId="258"/>
            <ac:spMk id="2" creationId="{53CB1F30-FBE6-927B-4575-5271F1426A21}"/>
          </ac:spMkLst>
        </pc:spChg>
        <pc:spChg chg="mod">
          <ac:chgData name="Sue James" userId="S::sue.pellew-james@uwtsd.ac.uk::3213fc8e-0ae9-43fa-b081-b3253138e4c6" providerId="AD" clId="Web-{ECA0DB45-5907-318F-2583-A208B5040D50}" dt="2022-10-11T02:19:23.139" v="25" actId="20577"/>
          <ac:spMkLst>
            <pc:docMk/>
            <pc:sldMk cId="4182783515" sldId="258"/>
            <ac:spMk id="13" creationId="{52A99AD1-22C3-387A-5D0B-C8AF5E1BE209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9:09.963" v="24"/>
          <ac:spMkLst>
            <pc:docMk/>
            <pc:sldMk cId="4182783515" sldId="258"/>
            <ac:spMk id="48" creationId="{1AEB7F98-32EC-40D3-89EE-C8433023163A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8:47.306" v="19"/>
          <ac:spMkLst>
            <pc:docMk/>
            <pc:sldMk cId="4182783515" sldId="258"/>
            <ac:spMk id="55" creationId="{EEE96A74-B62B-4642-AB22-7776A5F48CE7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8:51.728" v="21"/>
          <ac:spMkLst>
            <pc:docMk/>
            <pc:sldMk cId="4182783515" sldId="258"/>
            <ac:spMk id="59" creationId="{DB66C9CD-6BF4-44CA-8078-0BB819080761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9:09.947" v="23"/>
          <ac:spMkLst>
            <pc:docMk/>
            <pc:sldMk cId="4182783515" sldId="258"/>
            <ac:spMk id="62" creationId="{1AEB7F98-32EC-40D3-89EE-C8433023163A}"/>
          </ac:spMkLst>
        </pc:spChg>
        <pc:spChg chg="add">
          <ac:chgData name="Sue James" userId="S::sue.pellew-james@uwtsd.ac.uk::3213fc8e-0ae9-43fa-b081-b3253138e4c6" providerId="AD" clId="Web-{ECA0DB45-5907-318F-2583-A208B5040D50}" dt="2022-10-11T02:19:09.963" v="24"/>
          <ac:spMkLst>
            <pc:docMk/>
            <pc:sldMk cId="4182783515" sldId="258"/>
            <ac:spMk id="65" creationId="{DB66C9CD-6BF4-44CA-8078-0BB819080761}"/>
          </ac:spMkLst>
        </pc:spChg>
        <pc:picChg chg="mod ord">
          <ac:chgData name="Sue James" userId="S::sue.pellew-james@uwtsd.ac.uk::3213fc8e-0ae9-43fa-b081-b3253138e4c6" providerId="AD" clId="Web-{ECA0DB45-5907-318F-2583-A208B5040D50}" dt="2022-10-11T02:19:09.963" v="24"/>
          <ac:picMkLst>
            <pc:docMk/>
            <pc:sldMk cId="4182783515" sldId="258"/>
            <ac:picMk id="14" creationId="{B8D82E39-EB42-EF17-F251-AC9AE4FC634B}"/>
          </ac:picMkLst>
        </pc:picChg>
        <pc:cxnChg chg="add del">
          <ac:chgData name="Sue James" userId="S::sue.pellew-james@uwtsd.ac.uk::3213fc8e-0ae9-43fa-b081-b3253138e4c6" providerId="AD" clId="Web-{ECA0DB45-5907-318F-2583-A208B5040D50}" dt="2022-10-11T02:19:09.963" v="24"/>
          <ac:cxnSpMkLst>
            <pc:docMk/>
            <pc:sldMk cId="4182783515" sldId="258"/>
            <ac:cxnSpMk id="50" creationId="{77C6DF49-CBE3-4038-AC78-35DE4FD7CE8E}"/>
          </ac:cxnSpMkLst>
        </pc:cxnChg>
        <pc:cxnChg chg="add del">
          <ac:chgData name="Sue James" userId="S::sue.pellew-james@uwtsd.ac.uk::3213fc8e-0ae9-43fa-b081-b3253138e4c6" providerId="AD" clId="Web-{ECA0DB45-5907-318F-2583-A208B5040D50}" dt="2022-10-11T02:18:47.306" v="19"/>
          <ac:cxnSpMkLst>
            <pc:docMk/>
            <pc:sldMk cId="4182783515" sldId="258"/>
            <ac:cxnSpMk id="57" creationId="{3A513CAD-9784-4D35-BAF9-1F7DDD697BDB}"/>
          </ac:cxnSpMkLst>
        </pc:cxnChg>
        <pc:cxnChg chg="add del">
          <ac:chgData name="Sue James" userId="S::sue.pellew-james@uwtsd.ac.uk::3213fc8e-0ae9-43fa-b081-b3253138e4c6" providerId="AD" clId="Web-{ECA0DB45-5907-318F-2583-A208B5040D50}" dt="2022-10-11T02:18:51.728" v="21"/>
          <ac:cxnSpMkLst>
            <pc:docMk/>
            <pc:sldMk cId="4182783515" sldId="258"/>
            <ac:cxnSpMk id="60" creationId="{77C6DF49-CBE3-4038-AC78-35DE4FD7CE8E}"/>
          </ac:cxnSpMkLst>
        </pc:cxnChg>
        <pc:cxnChg chg="add del">
          <ac:chgData name="Sue James" userId="S::sue.pellew-james@uwtsd.ac.uk::3213fc8e-0ae9-43fa-b081-b3253138e4c6" providerId="AD" clId="Web-{ECA0DB45-5907-318F-2583-A208B5040D50}" dt="2022-10-11T02:19:09.947" v="23"/>
          <ac:cxnSpMkLst>
            <pc:docMk/>
            <pc:sldMk cId="4182783515" sldId="258"/>
            <ac:cxnSpMk id="63" creationId="{77C6DF49-CBE3-4038-AC78-35DE4FD7CE8E}"/>
          </ac:cxnSpMkLst>
        </pc:cxnChg>
        <pc:cxnChg chg="add">
          <ac:chgData name="Sue James" userId="S::sue.pellew-james@uwtsd.ac.uk::3213fc8e-0ae9-43fa-b081-b3253138e4c6" providerId="AD" clId="Web-{ECA0DB45-5907-318F-2583-A208B5040D50}" dt="2022-10-11T02:19:09.963" v="24"/>
          <ac:cxnSpMkLst>
            <pc:docMk/>
            <pc:sldMk cId="4182783515" sldId="258"/>
            <ac:cxnSpMk id="66" creationId="{77C6DF49-CBE3-4038-AC78-35DE4FD7CE8E}"/>
          </ac:cxnSpMkLst>
        </pc:cxnChg>
      </pc:sldChg>
      <pc:sldChg chg="addSp delSp modSp new mod setBg modClrScheme delDesignElem chgLayout">
        <pc:chgData name="Sue James" userId="S::sue.pellew-james@uwtsd.ac.uk::3213fc8e-0ae9-43fa-b081-b3253138e4c6" providerId="AD" clId="Web-{ECA0DB45-5907-318F-2583-A208B5040D50}" dt="2022-10-11T02:17:39.441" v="17"/>
        <pc:sldMkLst>
          <pc:docMk/>
          <pc:sldMk cId="4238534715" sldId="261"/>
        </pc:sldMkLst>
        <pc:spChg chg="del">
          <ac:chgData name="Sue James" userId="S::sue.pellew-james@uwtsd.ac.uk::3213fc8e-0ae9-43fa-b081-b3253138e4c6" providerId="AD" clId="Web-{ECA0DB45-5907-318F-2583-A208B5040D50}" dt="2022-10-11T02:14:02.582" v="1"/>
          <ac:spMkLst>
            <pc:docMk/>
            <pc:sldMk cId="4238534715" sldId="261"/>
            <ac:spMk id="2" creationId="{DA710DDE-893A-4CE0-2029-DDFFAA006FEF}"/>
          </ac:spMkLst>
        </pc:spChg>
        <pc:spChg chg="del">
          <ac:chgData name="Sue James" userId="S::sue.pellew-james@uwtsd.ac.uk::3213fc8e-0ae9-43fa-b081-b3253138e4c6" providerId="AD" clId="Web-{ECA0DB45-5907-318F-2583-A208B5040D50}" dt="2022-10-11T02:14:02.582" v="1"/>
          <ac:spMkLst>
            <pc:docMk/>
            <pc:sldMk cId="4238534715" sldId="261"/>
            <ac:spMk id="3" creationId="{2CB44C5C-199C-F7FC-D760-893AC7CE3957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4:44.232" v="4"/>
          <ac:spMkLst>
            <pc:docMk/>
            <pc:sldMk cId="4238534715" sldId="261"/>
            <ac:spMk id="9" creationId="{EEE96A74-B62B-4642-AB22-7776A5F48CE7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4:44.232" v="4"/>
          <ac:spMkLst>
            <pc:docMk/>
            <pc:sldMk cId="4238534715" sldId="261"/>
            <ac:spMk id="11" creationId="{8576A6EA-4B09-480F-BB03-9616027234E4}"/>
          </ac:spMkLst>
        </pc:spChg>
        <pc:spChg chg="add mod ord">
          <ac:chgData name="Sue James" userId="S::sue.pellew-james@uwtsd.ac.uk::3213fc8e-0ae9-43fa-b081-b3253138e4c6" providerId="AD" clId="Web-{ECA0DB45-5907-318F-2583-A208B5040D50}" dt="2022-10-11T02:17:39.441" v="17"/>
          <ac:spMkLst>
            <pc:docMk/>
            <pc:sldMk cId="4238534715" sldId="261"/>
            <ac:spMk id="29" creationId="{E13746D2-E36E-E84E-3955-451435861BCC}"/>
          </ac:spMkLst>
        </pc:spChg>
        <pc:spChg chg="add del mod ord">
          <ac:chgData name="Sue James" userId="S::sue.pellew-james@uwtsd.ac.uk::3213fc8e-0ae9-43fa-b081-b3253138e4c6" providerId="AD" clId="Web-{ECA0DB45-5907-318F-2583-A208B5040D50}" dt="2022-10-11T02:14:54.732" v="5"/>
          <ac:spMkLst>
            <pc:docMk/>
            <pc:sldMk cId="4238534715" sldId="261"/>
            <ac:spMk id="30" creationId="{13AF7612-C90D-3AD1-EB64-73194261799C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5:31.890" v="15"/>
          <ac:spMkLst>
            <pc:docMk/>
            <pc:sldMk cId="4238534715" sldId="261"/>
            <ac:spMk id="43" creationId="{1F4CD6D0-88B6-45F4-AC60-54587D3C92A0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5:31.890" v="15"/>
          <ac:spMkLst>
            <pc:docMk/>
            <pc:sldMk cId="4238534715" sldId="261"/>
            <ac:spMk id="45" creationId="{DCFCE6BC-4706-49A2-816A-A44669F98A30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7:39.441" v="17"/>
          <ac:spMkLst>
            <pc:docMk/>
            <pc:sldMk cId="4238534715" sldId="261"/>
            <ac:spMk id="52" creationId="{1AEB7F98-32EC-40D3-89EE-C8433023163A}"/>
          </ac:spMkLst>
        </pc:spChg>
        <pc:spChg chg="add del">
          <ac:chgData name="Sue James" userId="S::sue.pellew-james@uwtsd.ac.uk::3213fc8e-0ae9-43fa-b081-b3253138e4c6" providerId="AD" clId="Web-{ECA0DB45-5907-318F-2583-A208B5040D50}" dt="2022-10-11T02:17:39.441" v="17"/>
          <ac:spMkLst>
            <pc:docMk/>
            <pc:sldMk cId="4238534715" sldId="261"/>
            <ac:spMk id="56" creationId="{DAD9000E-708C-464D-A86F-4ABE391B6BE8}"/>
          </ac:spMkLst>
        </pc:spChg>
        <pc:spChg chg="add del mod ord">
          <ac:chgData name="Sue James" userId="S::sue.pellew-james@uwtsd.ac.uk::3213fc8e-0ae9-43fa-b081-b3253138e4c6" providerId="AD" clId="Web-{ECA0DB45-5907-318F-2583-A208B5040D50}" dt="2022-10-11T02:17:39.441" v="17"/>
          <ac:spMkLst>
            <pc:docMk/>
            <pc:sldMk cId="4238534715" sldId="261"/>
            <ac:spMk id="66" creationId="{C8F5E8E1-60F3-A188-2332-DDBE81CC0B23}"/>
          </ac:spMkLst>
        </pc:spChg>
        <pc:spChg chg="add del mod ord">
          <ac:chgData name="Sue James" userId="S::sue.pellew-james@uwtsd.ac.uk::3213fc8e-0ae9-43fa-b081-b3253138e4c6" providerId="AD" clId="Web-{ECA0DB45-5907-318F-2583-A208B5040D50}" dt="2022-10-11T02:17:39.441" v="17"/>
          <ac:spMkLst>
            <pc:docMk/>
            <pc:sldMk cId="4238534715" sldId="261"/>
            <ac:spMk id="67" creationId="{FFDBD195-9EC9-3282-31CF-3EE274FF848A}"/>
          </ac:spMkLst>
        </pc:spChg>
        <pc:spChg chg="add del mod ord">
          <ac:chgData name="Sue James" userId="S::sue.pellew-james@uwtsd.ac.uk::3213fc8e-0ae9-43fa-b081-b3253138e4c6" providerId="AD" clId="Web-{ECA0DB45-5907-318F-2583-A208B5040D50}" dt="2022-10-11T02:17:39.441" v="17"/>
          <ac:spMkLst>
            <pc:docMk/>
            <pc:sldMk cId="4238534715" sldId="261"/>
            <ac:spMk id="68" creationId="{F1AF5614-A50B-4F93-6BDB-937ECE377596}"/>
          </ac:spMkLst>
        </pc:spChg>
        <pc:spChg chg="add del mod ord">
          <ac:chgData name="Sue James" userId="S::sue.pellew-james@uwtsd.ac.uk::3213fc8e-0ae9-43fa-b081-b3253138e4c6" providerId="AD" clId="Web-{ECA0DB45-5907-318F-2583-A208B5040D50}" dt="2022-10-11T02:17:39.441" v="17"/>
          <ac:spMkLst>
            <pc:docMk/>
            <pc:sldMk cId="4238534715" sldId="261"/>
            <ac:spMk id="69" creationId="{4D007B27-839D-ED83-8739-0983586E8419}"/>
          </ac:spMkLst>
        </pc:spChg>
        <pc:grpChg chg="add del">
          <ac:chgData name="Sue James" userId="S::sue.pellew-james@uwtsd.ac.uk::3213fc8e-0ae9-43fa-b081-b3253138e4c6" providerId="AD" clId="Web-{ECA0DB45-5907-318F-2583-A208B5040D50}" dt="2022-10-11T02:15:31.890" v="15"/>
          <ac:grpSpMkLst>
            <pc:docMk/>
            <pc:sldMk cId="4238534715" sldId="261"/>
            <ac:grpSpMk id="37" creationId="{F982E0B2-AA9C-441C-A08E-A9DF9CF12116}"/>
          </ac:grpSpMkLst>
        </pc:grpChg>
        <pc:graphicFrameChg chg="add mod ord modGraphic">
          <ac:chgData name="Sue James" userId="S::sue.pellew-james@uwtsd.ac.uk::3213fc8e-0ae9-43fa-b081-b3253138e4c6" providerId="AD" clId="Web-{ECA0DB45-5907-318F-2583-A208B5040D50}" dt="2022-10-11T02:15:31.890" v="15"/>
          <ac:graphicFrameMkLst>
            <pc:docMk/>
            <pc:sldMk cId="4238534715" sldId="261"/>
            <ac:graphicFrameMk id="4" creationId="{33B61CEF-372B-8D97-9C6E-FE301A783A4D}"/>
          </ac:graphicFrameMkLst>
        </pc:graphicFrameChg>
        <pc:cxnChg chg="add del">
          <ac:chgData name="Sue James" userId="S::sue.pellew-james@uwtsd.ac.uk::3213fc8e-0ae9-43fa-b081-b3253138e4c6" providerId="AD" clId="Web-{ECA0DB45-5907-318F-2583-A208B5040D50}" dt="2022-10-11T02:15:31.890" v="15"/>
          <ac:cxnSpMkLst>
            <pc:docMk/>
            <pc:sldMk cId="4238534715" sldId="261"/>
            <ac:cxnSpMk id="35" creationId="{701C0CAB-6A03-4C6A-9FAA-219847753628}"/>
          </ac:cxnSpMkLst>
        </pc:cxnChg>
        <pc:cxnChg chg="add del">
          <ac:chgData name="Sue James" userId="S::sue.pellew-james@uwtsd.ac.uk::3213fc8e-0ae9-43fa-b081-b3253138e4c6" providerId="AD" clId="Web-{ECA0DB45-5907-318F-2583-A208B5040D50}" dt="2022-10-11T02:15:31.890" v="15"/>
          <ac:cxnSpMkLst>
            <pc:docMk/>
            <pc:sldMk cId="4238534715" sldId="261"/>
            <ac:cxnSpMk id="47" creationId="{9E7C23BC-DAA6-40E1-8166-B8C4439D1430}"/>
          </ac:cxnSpMkLst>
        </pc:cxnChg>
        <pc:cxnChg chg="add del">
          <ac:chgData name="Sue James" userId="S::sue.pellew-james@uwtsd.ac.uk::3213fc8e-0ae9-43fa-b081-b3253138e4c6" providerId="AD" clId="Web-{ECA0DB45-5907-318F-2583-A208B5040D50}" dt="2022-10-11T02:17:39.441" v="17"/>
          <ac:cxnSpMkLst>
            <pc:docMk/>
            <pc:sldMk cId="4238534715" sldId="261"/>
            <ac:cxnSpMk id="54" creationId="{77C6DF49-CBE3-4038-AC78-35DE4FD7CE8E}"/>
          </ac:cxnSpMkLst>
        </pc:cxnChg>
      </pc:sldChg>
      <pc:sldChg chg="addSp modSp new mod ord modClrScheme chgLayout">
        <pc:chgData name="Sue James" userId="S::sue.pellew-james@uwtsd.ac.uk::3213fc8e-0ae9-43fa-b081-b3253138e4c6" providerId="AD" clId="Web-{ECA0DB45-5907-318F-2583-A208B5040D50}" dt="2022-10-11T02:20:10.537" v="28"/>
        <pc:sldMkLst>
          <pc:docMk/>
          <pc:sldMk cId="2429142465" sldId="262"/>
        </pc:sldMkLst>
        <pc:spChg chg="mod ord">
          <ac:chgData name="Sue James" userId="S::sue.pellew-james@uwtsd.ac.uk::3213fc8e-0ae9-43fa-b081-b3253138e4c6" providerId="AD" clId="Web-{ECA0DB45-5907-318F-2583-A208B5040D50}" dt="2022-10-11T02:20:00.490" v="27"/>
          <ac:spMkLst>
            <pc:docMk/>
            <pc:sldMk cId="2429142465" sldId="262"/>
            <ac:spMk id="2" creationId="{789AE633-677D-7B4A-6D0F-367F85F7845B}"/>
          </ac:spMkLst>
        </pc:spChg>
        <pc:spChg chg="mod ord">
          <ac:chgData name="Sue James" userId="S::sue.pellew-james@uwtsd.ac.uk::3213fc8e-0ae9-43fa-b081-b3253138e4c6" providerId="AD" clId="Web-{ECA0DB45-5907-318F-2583-A208B5040D50}" dt="2022-10-11T02:20:00.490" v="27"/>
          <ac:spMkLst>
            <pc:docMk/>
            <pc:sldMk cId="2429142465" sldId="262"/>
            <ac:spMk id="3" creationId="{27A15777-119C-F6CE-5690-343173643A96}"/>
          </ac:spMkLst>
        </pc:spChg>
        <pc:spChg chg="add mod ord">
          <ac:chgData name="Sue James" userId="S::sue.pellew-james@uwtsd.ac.uk::3213fc8e-0ae9-43fa-b081-b3253138e4c6" providerId="AD" clId="Web-{ECA0DB45-5907-318F-2583-A208B5040D50}" dt="2022-10-11T02:20:00.490" v="27"/>
          <ac:spMkLst>
            <pc:docMk/>
            <pc:sldMk cId="2429142465" sldId="262"/>
            <ac:spMk id="4" creationId="{C3C3E846-7521-A324-A450-C25703F0772D}"/>
          </ac:spMkLst>
        </pc:spChg>
      </pc:sldChg>
    </pc:docChg>
  </pc:docChgLst>
  <pc:docChgLst>
    <pc:chgData name="Sue James" userId="S::sue.pellew-james@uwtsd.ac.uk::3213fc8e-0ae9-43fa-b081-b3253138e4c6" providerId="AD" clId="Web-{3FC7F388-F6C6-C8F5-9070-8C5B204E292C}"/>
    <pc:docChg chg="addSld delSld modSld sldOrd">
      <pc:chgData name="Sue James" userId="S::sue.pellew-james@uwtsd.ac.uk::3213fc8e-0ae9-43fa-b081-b3253138e4c6" providerId="AD" clId="Web-{3FC7F388-F6C6-C8F5-9070-8C5B204E292C}" dt="2022-10-12T02:52:22.451" v="1997"/>
      <pc:docMkLst>
        <pc:docMk/>
      </pc:docMkLst>
      <pc:sldChg chg="modSp">
        <pc:chgData name="Sue James" userId="S::sue.pellew-james@uwtsd.ac.uk::3213fc8e-0ae9-43fa-b081-b3253138e4c6" providerId="AD" clId="Web-{3FC7F388-F6C6-C8F5-9070-8C5B204E292C}" dt="2022-10-12T02:44:30.830" v="1819" actId="20577"/>
        <pc:sldMkLst>
          <pc:docMk/>
          <pc:sldMk cId="109857222" sldId="256"/>
        </pc:sldMkLst>
        <pc:spChg chg="mod">
          <ac:chgData name="Sue James" userId="S::sue.pellew-james@uwtsd.ac.uk::3213fc8e-0ae9-43fa-b081-b3253138e4c6" providerId="AD" clId="Web-{3FC7F388-F6C6-C8F5-9070-8C5B204E292C}" dt="2022-10-12T02:44:30.830" v="181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Anim modAnim">
        <pc:chgData name="Sue James" userId="S::sue.pellew-james@uwtsd.ac.uk::3213fc8e-0ae9-43fa-b081-b3253138e4c6" providerId="AD" clId="Web-{3FC7F388-F6C6-C8F5-9070-8C5B204E292C}" dt="2022-10-11T21:38:19.516" v="1577"/>
        <pc:sldMkLst>
          <pc:docMk/>
          <pc:sldMk cId="4165387439" sldId="257"/>
        </pc:sldMkLst>
      </pc:sldChg>
      <pc:sldChg chg="addSp delSp modSp addAnim modAnim">
        <pc:chgData name="Sue James" userId="S::sue.pellew-james@uwtsd.ac.uk::3213fc8e-0ae9-43fa-b081-b3253138e4c6" providerId="AD" clId="Web-{3FC7F388-F6C6-C8F5-9070-8C5B204E292C}" dt="2022-10-11T21:39:20.534" v="1588"/>
        <pc:sldMkLst>
          <pc:docMk/>
          <pc:sldMk cId="4182783515" sldId="258"/>
        </pc:sldMkLst>
        <pc:spChg chg="mod">
          <ac:chgData name="Sue James" userId="S::sue.pellew-james@uwtsd.ac.uk::3213fc8e-0ae9-43fa-b081-b3253138e4c6" providerId="AD" clId="Web-{3FC7F388-F6C6-C8F5-9070-8C5B204E292C}" dt="2022-10-11T21:37:17.967" v="1571" actId="20577"/>
          <ac:spMkLst>
            <pc:docMk/>
            <pc:sldMk cId="4182783515" sldId="258"/>
            <ac:spMk id="2" creationId="{53CB1F30-FBE6-927B-4575-5271F1426A21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1:38:25.954" v="1578" actId="1076"/>
          <ac:spMkLst>
            <pc:docMk/>
            <pc:sldMk cId="4182783515" sldId="258"/>
            <ac:spMk id="3" creationId="{73CD42FF-93AA-32B4-765D-9EDDF9991788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1:36:54.247" v="1569"/>
          <ac:spMkLst>
            <pc:docMk/>
            <pc:sldMk cId="4182783515" sldId="258"/>
            <ac:spMk id="4" creationId="{8796010E-C127-83CC-8676-57B881124CD8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1:35:52.994" v="1564" actId="1076"/>
          <ac:spMkLst>
            <pc:docMk/>
            <pc:sldMk cId="4182783515" sldId="258"/>
            <ac:spMk id="5" creationId="{49A128DE-80EC-A5BF-5ED5-BE8CE4BD1966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1:36:26.011" v="1568"/>
          <ac:spMkLst>
            <pc:docMk/>
            <pc:sldMk cId="4182783515" sldId="258"/>
            <ac:spMk id="6" creationId="{933F352E-8AE0-E1E8-59A8-0BAE960F6926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1:35:56.760" v="1565" actId="1076"/>
          <ac:spMkLst>
            <pc:docMk/>
            <pc:sldMk cId="4182783515" sldId="258"/>
            <ac:spMk id="7" creationId="{9DA87F74-EE67-B19F-412E-6ABDA98E6EAA}"/>
          </ac:spMkLst>
        </pc:spChg>
        <pc:spChg chg="del mod">
          <ac:chgData name="Sue James" userId="S::sue.pellew-james@uwtsd.ac.uk::3213fc8e-0ae9-43fa-b081-b3253138e4c6" providerId="AD" clId="Web-{3FC7F388-F6C6-C8F5-9070-8C5B204E292C}" dt="2022-10-11T21:34:15.287" v="1544"/>
          <ac:spMkLst>
            <pc:docMk/>
            <pc:sldMk cId="4182783515" sldId="258"/>
            <ac:spMk id="13" creationId="{52A99AD1-22C3-387A-5D0B-C8AF5E1BE209}"/>
          </ac:spMkLst>
        </pc:spChg>
        <pc:picChg chg="mod">
          <ac:chgData name="Sue James" userId="S::sue.pellew-james@uwtsd.ac.uk::3213fc8e-0ae9-43fa-b081-b3253138e4c6" providerId="AD" clId="Web-{3FC7F388-F6C6-C8F5-9070-8C5B204E292C}" dt="2022-10-11T21:37:12.295" v="1570" actId="1076"/>
          <ac:picMkLst>
            <pc:docMk/>
            <pc:sldMk cId="4182783515" sldId="258"/>
            <ac:picMk id="14" creationId="{B8D82E39-EB42-EF17-F251-AC9AE4FC634B}"/>
          </ac:picMkLst>
        </pc:picChg>
      </pc:sldChg>
      <pc:sldChg chg="addAnim modAnim">
        <pc:chgData name="Sue James" userId="S::sue.pellew-james@uwtsd.ac.uk::3213fc8e-0ae9-43fa-b081-b3253138e4c6" providerId="AD" clId="Web-{3FC7F388-F6C6-C8F5-9070-8C5B204E292C}" dt="2022-10-11T21:39:53.348" v="1591"/>
        <pc:sldMkLst>
          <pc:docMk/>
          <pc:sldMk cId="3009882874" sldId="259"/>
        </pc:sldMkLst>
      </pc:sldChg>
      <pc:sldChg chg="addSp modSp addAnim modAnim">
        <pc:chgData name="Sue James" userId="S::sue.pellew-james@uwtsd.ac.uk::3213fc8e-0ae9-43fa-b081-b3253138e4c6" providerId="AD" clId="Web-{3FC7F388-F6C6-C8F5-9070-8C5B204E292C}" dt="2022-10-11T21:48:27.170" v="1658"/>
        <pc:sldMkLst>
          <pc:docMk/>
          <pc:sldMk cId="4009136142" sldId="260"/>
        </pc:sldMkLst>
        <pc:spChg chg="mod">
          <ac:chgData name="Sue James" userId="S::sue.pellew-james@uwtsd.ac.uk::3213fc8e-0ae9-43fa-b081-b3253138e4c6" providerId="AD" clId="Web-{3FC7F388-F6C6-C8F5-9070-8C5B204E292C}" dt="2022-10-11T18:21:06.458" v="95" actId="20577"/>
          <ac:spMkLst>
            <pc:docMk/>
            <pc:sldMk cId="4009136142" sldId="260"/>
            <ac:spMk id="2" creationId="{78AAEFFD-3071-DE3F-A645-B194464695E7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1:47:48.763" v="1656" actId="1076"/>
          <ac:spMkLst>
            <pc:docMk/>
            <pc:sldMk cId="4009136142" sldId="260"/>
            <ac:spMk id="3" creationId="{712867FB-3A4C-DDBD-170A-379FA65FE8EF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1:47:03.089" v="1651"/>
          <ac:spMkLst>
            <pc:docMk/>
            <pc:sldMk cId="4009136142" sldId="260"/>
            <ac:spMk id="4" creationId="{3480860C-DA3D-C4E0-3440-170B53D19914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1:47:31.496" v="1655" actId="14100"/>
          <ac:spMkLst>
            <pc:docMk/>
            <pc:sldMk cId="4009136142" sldId="260"/>
            <ac:spMk id="5" creationId="{875CC9D5-79B7-B7F6-4E0B-1AB39A18D33D}"/>
          </ac:spMkLst>
        </pc:spChg>
        <pc:spChg chg="mod">
          <ac:chgData name="Sue James" userId="S::sue.pellew-james@uwtsd.ac.uk::3213fc8e-0ae9-43fa-b081-b3253138e4c6" providerId="AD" clId="Web-{3FC7F388-F6C6-C8F5-9070-8C5B204E292C}" dt="2022-10-11T21:45:04.517" v="1637" actId="20577"/>
          <ac:spMkLst>
            <pc:docMk/>
            <pc:sldMk cId="4009136142" sldId="260"/>
            <ac:spMk id="28" creationId="{44B03FEC-7933-F3D4-6EA8-1C9257A245CF}"/>
          </ac:spMkLst>
        </pc:spChg>
        <pc:picChg chg="mod">
          <ac:chgData name="Sue James" userId="S::sue.pellew-james@uwtsd.ac.uk::3213fc8e-0ae9-43fa-b081-b3253138e4c6" providerId="AD" clId="Web-{3FC7F388-F6C6-C8F5-9070-8C5B204E292C}" dt="2022-10-11T21:40:42.006" v="1594" actId="1076"/>
          <ac:picMkLst>
            <pc:docMk/>
            <pc:sldMk cId="4009136142" sldId="260"/>
            <ac:picMk id="32" creationId="{399BB199-AE60-EE3D-5B4F-A6F84407412A}"/>
          </ac:picMkLst>
        </pc:picChg>
      </pc:sldChg>
      <pc:sldChg chg="addSp delSp modSp mod modClrScheme addAnim modAnim delDesignElem chgLayout">
        <pc:chgData name="Sue James" userId="S::sue.pellew-james@uwtsd.ac.uk::3213fc8e-0ae9-43fa-b081-b3253138e4c6" providerId="AD" clId="Web-{3FC7F388-F6C6-C8F5-9070-8C5B204E292C}" dt="2022-10-11T21:49:15.313" v="1664"/>
        <pc:sldMkLst>
          <pc:docMk/>
          <pc:sldMk cId="4238534715" sldId="261"/>
        </pc:sldMkLst>
        <pc:spChg chg="add mod ord">
          <ac:chgData name="Sue James" userId="S::sue.pellew-james@uwtsd.ac.uk::3213fc8e-0ae9-43fa-b081-b3253138e4c6" providerId="AD" clId="Web-{3FC7F388-F6C6-C8F5-9070-8C5B204E292C}" dt="2022-10-11T17:22:53.570" v="67" actId="20577"/>
          <ac:spMkLst>
            <pc:docMk/>
            <pc:sldMk cId="4238534715" sldId="261"/>
            <ac:spMk id="13" creationId="{053C2123-CB76-1A1D-117D-6FACF8F7516C}"/>
          </ac:spMkLst>
        </pc:spChg>
        <pc:spChg chg="add del mod ord">
          <ac:chgData name="Sue James" userId="S::sue.pellew-james@uwtsd.ac.uk::3213fc8e-0ae9-43fa-b081-b3253138e4c6" providerId="AD" clId="Web-{3FC7F388-F6C6-C8F5-9070-8C5B204E292C}" dt="2022-10-11T17:25:07.641" v="78"/>
          <ac:spMkLst>
            <pc:docMk/>
            <pc:sldMk cId="4238534715" sldId="261"/>
            <ac:spMk id="14" creationId="{350CCB66-C432-37D9-760E-3360B6E050A2}"/>
          </ac:spMkLst>
        </pc:spChg>
        <pc:spChg chg="add mod ord">
          <ac:chgData name="Sue James" userId="S::sue.pellew-james@uwtsd.ac.uk::3213fc8e-0ae9-43fa-b081-b3253138e4c6" providerId="AD" clId="Web-{3FC7F388-F6C6-C8F5-9070-8C5B204E292C}" dt="2022-10-11T18:43:59.635" v="147" actId="20577"/>
          <ac:spMkLst>
            <pc:docMk/>
            <pc:sldMk cId="4238534715" sldId="261"/>
            <ac:spMk id="15" creationId="{9F510C01-9C52-7DA3-8657-0F6BD4600EA1}"/>
          </ac:spMkLst>
        </pc:spChg>
        <pc:spChg chg="add del mod ord">
          <ac:chgData name="Sue James" userId="S::sue.pellew-james@uwtsd.ac.uk::3213fc8e-0ae9-43fa-b081-b3253138e4c6" providerId="AD" clId="Web-{3FC7F388-F6C6-C8F5-9070-8C5B204E292C}" dt="2022-10-11T18:39:36.316" v="98"/>
          <ac:spMkLst>
            <pc:docMk/>
            <pc:sldMk cId="4238534715" sldId="261"/>
            <ac:spMk id="16" creationId="{63A69050-B320-03A5-186E-4DE05D28BDAF}"/>
          </ac:spMkLst>
        </pc:spChg>
        <pc:spChg chg="mod ord">
          <ac:chgData name="Sue James" userId="S::sue.pellew-james@uwtsd.ac.uk::3213fc8e-0ae9-43fa-b081-b3253138e4c6" providerId="AD" clId="Web-{3FC7F388-F6C6-C8F5-9070-8C5B204E292C}" dt="2022-10-11T17:22:32.318" v="65"/>
          <ac:spMkLst>
            <pc:docMk/>
            <pc:sldMk cId="4238534715" sldId="261"/>
            <ac:spMk id="29" creationId="{E13746D2-E36E-E84E-3955-451435861BCC}"/>
          </ac:spMkLst>
        </pc:spChg>
        <pc:spChg chg="del">
          <ac:chgData name="Sue James" userId="S::sue.pellew-james@uwtsd.ac.uk::3213fc8e-0ae9-43fa-b081-b3253138e4c6" providerId="AD" clId="Web-{3FC7F388-F6C6-C8F5-9070-8C5B204E292C}" dt="2022-10-11T17:22:32.318" v="65"/>
          <ac:spMkLst>
            <pc:docMk/>
            <pc:sldMk cId="4238534715" sldId="261"/>
            <ac:spMk id="52" creationId="{1AEB7F98-32EC-40D3-89EE-C8433023163A}"/>
          </ac:spMkLst>
        </pc:spChg>
        <pc:spChg chg="del">
          <ac:chgData name="Sue James" userId="S::sue.pellew-james@uwtsd.ac.uk::3213fc8e-0ae9-43fa-b081-b3253138e4c6" providerId="AD" clId="Web-{3FC7F388-F6C6-C8F5-9070-8C5B204E292C}" dt="2022-10-11T17:22:32.318" v="65"/>
          <ac:spMkLst>
            <pc:docMk/>
            <pc:sldMk cId="4238534715" sldId="261"/>
            <ac:spMk id="56" creationId="{DAD9000E-708C-464D-A86F-4ABE391B6BE8}"/>
          </ac:spMkLst>
        </pc:spChg>
        <pc:spChg chg="add del mod">
          <ac:chgData name="Sue James" userId="S::sue.pellew-james@uwtsd.ac.uk::3213fc8e-0ae9-43fa-b081-b3253138e4c6" providerId="AD" clId="Web-{3FC7F388-F6C6-C8F5-9070-8C5B204E292C}" dt="2022-10-11T18:42:27.211" v="120"/>
          <ac:spMkLst>
            <pc:docMk/>
            <pc:sldMk cId="4238534715" sldId="261"/>
            <ac:spMk id="158" creationId="{88D061FC-6BD6-F400-C8C8-9AAEEE6205C0}"/>
          </ac:spMkLst>
        </pc:spChg>
        <pc:graphicFrameChg chg="mod">
          <ac:chgData name="Sue James" userId="S::sue.pellew-james@uwtsd.ac.uk::3213fc8e-0ae9-43fa-b081-b3253138e4c6" providerId="AD" clId="Web-{3FC7F388-F6C6-C8F5-9070-8C5B204E292C}" dt="2022-10-11T17:25:17.172" v="79" actId="1076"/>
          <ac:graphicFrameMkLst>
            <pc:docMk/>
            <pc:sldMk cId="4238534715" sldId="261"/>
            <ac:graphicFrameMk id="4" creationId="{33B61CEF-372B-8D97-9C6E-FE301A783A4D}"/>
          </ac:graphicFrameMkLst>
        </pc:graphicFrameChg>
        <pc:graphicFrameChg chg="add del mod ord modGraphic">
          <ac:chgData name="Sue James" userId="S::sue.pellew-james@uwtsd.ac.uk::3213fc8e-0ae9-43fa-b081-b3253138e4c6" providerId="AD" clId="Web-{3FC7F388-F6C6-C8F5-9070-8C5B204E292C}" dt="2022-10-11T18:42:06.538" v="118"/>
          <ac:graphicFrameMkLst>
            <pc:docMk/>
            <pc:sldMk cId="4238534715" sldId="261"/>
            <ac:graphicFrameMk id="14" creationId="{3AABDF87-638A-E8D5-D5FB-CEB956E8223C}"/>
          </ac:graphicFrameMkLst>
        </pc:graphicFrameChg>
        <pc:graphicFrameChg chg="add del mod">
          <ac:chgData name="Sue James" userId="S::sue.pellew-james@uwtsd.ac.uk::3213fc8e-0ae9-43fa-b081-b3253138e4c6" providerId="AD" clId="Web-{3FC7F388-F6C6-C8F5-9070-8C5B204E292C}" dt="2022-10-11T17:24:54.749" v="77"/>
          <ac:graphicFrameMkLst>
            <pc:docMk/>
            <pc:sldMk cId="4238534715" sldId="261"/>
            <ac:graphicFrameMk id="27" creationId="{CBAAF6E9-8D6F-AE03-E09F-AA9C51843BA6}"/>
          </ac:graphicFrameMkLst>
        </pc:graphicFrameChg>
        <pc:graphicFrameChg chg="add del mod ord modGraphic">
          <ac:chgData name="Sue James" userId="S::sue.pellew-james@uwtsd.ac.uk::3213fc8e-0ae9-43fa-b081-b3253138e4c6" providerId="AD" clId="Web-{3FC7F388-F6C6-C8F5-9070-8C5B204E292C}" dt="2022-10-11T17:24:44.905" v="73"/>
          <ac:graphicFrameMkLst>
            <pc:docMk/>
            <pc:sldMk cId="4238534715" sldId="261"/>
            <ac:graphicFrameMk id="62" creationId="{61046430-7B13-9E29-A677-CD766FD063DC}"/>
          </ac:graphicFrameMkLst>
        </pc:graphicFrameChg>
        <pc:graphicFrameChg chg="add mod modGraphic">
          <ac:chgData name="Sue James" userId="S::sue.pellew-james@uwtsd.ac.uk::3213fc8e-0ae9-43fa-b081-b3253138e4c6" providerId="AD" clId="Web-{3FC7F388-F6C6-C8F5-9070-8C5B204E292C}" dt="2022-10-11T18:44:13.495" v="149" actId="1076"/>
          <ac:graphicFrameMkLst>
            <pc:docMk/>
            <pc:sldMk cId="4238534715" sldId="261"/>
            <ac:graphicFrameMk id="169" creationId="{FE8ABAE7-E7B3-56F0-41C3-AA827757C740}"/>
          </ac:graphicFrameMkLst>
        </pc:graphicFrameChg>
        <pc:cxnChg chg="del">
          <ac:chgData name="Sue James" userId="S::sue.pellew-james@uwtsd.ac.uk::3213fc8e-0ae9-43fa-b081-b3253138e4c6" providerId="AD" clId="Web-{3FC7F388-F6C6-C8F5-9070-8C5B204E292C}" dt="2022-10-11T17:22:32.318" v="65"/>
          <ac:cxnSpMkLst>
            <pc:docMk/>
            <pc:sldMk cId="4238534715" sldId="261"/>
            <ac:cxnSpMk id="54" creationId="{77C6DF49-CBE3-4038-AC78-35DE4FD7CE8E}"/>
          </ac:cxnSpMkLst>
        </pc:cxnChg>
      </pc:sldChg>
      <pc:sldChg chg="addSp delSp modSp mod modClrScheme chgLayout">
        <pc:chgData name="Sue James" userId="S::sue.pellew-james@uwtsd.ac.uk::3213fc8e-0ae9-43fa-b081-b3253138e4c6" providerId="AD" clId="Web-{3FC7F388-F6C6-C8F5-9070-8C5B204E292C}" dt="2022-10-11T20:24:18.022" v="1234"/>
        <pc:sldMkLst>
          <pc:docMk/>
          <pc:sldMk cId="2429142465" sldId="262"/>
        </pc:sldMkLst>
        <pc:spChg chg="mod ord">
          <ac:chgData name="Sue James" userId="S::sue.pellew-james@uwtsd.ac.uk::3213fc8e-0ae9-43fa-b081-b3253138e4c6" providerId="AD" clId="Web-{3FC7F388-F6C6-C8F5-9070-8C5B204E292C}" dt="2022-10-11T19:35:04.559" v="660" actId="1076"/>
          <ac:spMkLst>
            <pc:docMk/>
            <pc:sldMk cId="2429142465" sldId="262"/>
            <ac:spMk id="2" creationId="{789AE633-677D-7B4A-6D0F-367F85F7845B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0:20:59.873" v="1210" actId="14100"/>
          <ac:spMkLst>
            <pc:docMk/>
            <pc:sldMk cId="2429142465" sldId="262"/>
            <ac:spMk id="3" creationId="{27169892-F2E8-0631-3051-591BE6EBB85A}"/>
          </ac:spMkLst>
        </pc:spChg>
        <pc:spChg chg="del">
          <ac:chgData name="Sue James" userId="S::sue.pellew-james@uwtsd.ac.uk::3213fc8e-0ae9-43fa-b081-b3253138e4c6" providerId="AD" clId="Web-{3FC7F388-F6C6-C8F5-9070-8C5B204E292C}" dt="2022-10-11T18:53:39.852" v="161"/>
          <ac:spMkLst>
            <pc:docMk/>
            <pc:sldMk cId="2429142465" sldId="262"/>
            <ac:spMk id="3" creationId="{27A15777-119C-F6CE-5690-343173643A96}"/>
          </ac:spMkLst>
        </pc:spChg>
        <pc:spChg chg="del">
          <ac:chgData name="Sue James" userId="S::sue.pellew-james@uwtsd.ac.uk::3213fc8e-0ae9-43fa-b081-b3253138e4c6" providerId="AD" clId="Web-{3FC7F388-F6C6-C8F5-9070-8C5B204E292C}" dt="2022-10-11T18:53:54.243" v="162"/>
          <ac:spMkLst>
            <pc:docMk/>
            <pc:sldMk cId="2429142465" sldId="262"/>
            <ac:spMk id="4" creationId="{C3C3E846-7521-A324-A450-C25703F0772D}"/>
          </ac:spMkLst>
        </pc:spChg>
        <pc:graphicFrameChg chg="add mod ord modGraphic">
          <ac:chgData name="Sue James" userId="S::sue.pellew-james@uwtsd.ac.uk::3213fc8e-0ae9-43fa-b081-b3253138e4c6" providerId="AD" clId="Web-{3FC7F388-F6C6-C8F5-9070-8C5B204E292C}" dt="2022-10-11T20:24:18.022" v="1234"/>
          <ac:graphicFrameMkLst>
            <pc:docMk/>
            <pc:sldMk cId="2429142465" sldId="262"/>
            <ac:graphicFrameMk id="5" creationId="{972BCF46-F994-CCD7-B16A-1178F8D6B1C3}"/>
          </ac:graphicFrameMkLst>
        </pc:graphicFrameChg>
        <pc:picChg chg="add del mod">
          <ac:chgData name="Sue James" userId="S::sue.pellew-james@uwtsd.ac.uk::3213fc8e-0ae9-43fa-b081-b3253138e4c6" providerId="AD" clId="Web-{3FC7F388-F6C6-C8F5-9070-8C5B204E292C}" dt="2022-10-11T20:21:04.764" v="1211"/>
          <ac:picMkLst>
            <pc:docMk/>
            <pc:sldMk cId="2429142465" sldId="262"/>
            <ac:picMk id="6" creationId="{D5CD5F22-1FA1-8AA2-0564-A99603DF852E}"/>
          </ac:picMkLst>
        </pc:picChg>
      </pc:sldChg>
      <pc:sldChg chg="addSp modSp mod setBg setClrOvrMap">
        <pc:chgData name="Sue James" userId="S::sue.pellew-james@uwtsd.ac.uk::3213fc8e-0ae9-43fa-b081-b3253138e4c6" providerId="AD" clId="Web-{3FC7F388-F6C6-C8F5-9070-8C5B204E292C}" dt="2022-10-11T20:05:31.257" v="1075"/>
        <pc:sldMkLst>
          <pc:docMk/>
          <pc:sldMk cId="3269062899" sldId="263"/>
        </pc:sldMkLst>
        <pc:spChg chg="mod">
          <ac:chgData name="Sue James" userId="S::sue.pellew-james@uwtsd.ac.uk::3213fc8e-0ae9-43fa-b081-b3253138e4c6" providerId="AD" clId="Web-{3FC7F388-F6C6-C8F5-9070-8C5B204E292C}" dt="2022-10-11T20:05:31.257" v="1075"/>
          <ac:spMkLst>
            <pc:docMk/>
            <pc:sldMk cId="3269062899" sldId="263"/>
            <ac:spMk id="2" creationId="{00000000-0000-0000-0000-000000000000}"/>
          </ac:spMkLst>
        </pc:spChg>
        <pc:spChg chg="mod">
          <ac:chgData name="Sue James" userId="S::sue.pellew-james@uwtsd.ac.uk::3213fc8e-0ae9-43fa-b081-b3253138e4c6" providerId="AD" clId="Web-{3FC7F388-F6C6-C8F5-9070-8C5B204E292C}" dt="2022-10-11T20:05:31.257" v="1075"/>
          <ac:spMkLst>
            <pc:docMk/>
            <pc:sldMk cId="3269062899" sldId="263"/>
            <ac:spMk id="5" creationId="{00000000-0000-0000-0000-000000000000}"/>
          </ac:spMkLst>
        </pc:spChg>
        <pc:spChg chg="add">
          <ac:chgData name="Sue James" userId="S::sue.pellew-james@uwtsd.ac.uk::3213fc8e-0ae9-43fa-b081-b3253138e4c6" providerId="AD" clId="Web-{3FC7F388-F6C6-C8F5-9070-8C5B204E292C}" dt="2022-10-11T20:05:31.257" v="1075"/>
          <ac:spMkLst>
            <pc:docMk/>
            <pc:sldMk cId="3269062899" sldId="263"/>
            <ac:spMk id="10" creationId="{46A0238B-7919-4C52-882E-344BBBF0D27F}"/>
          </ac:spMkLst>
        </pc:spChg>
        <pc:spChg chg="add">
          <ac:chgData name="Sue James" userId="S::sue.pellew-james@uwtsd.ac.uk::3213fc8e-0ae9-43fa-b081-b3253138e4c6" providerId="AD" clId="Web-{3FC7F388-F6C6-C8F5-9070-8C5B204E292C}" dt="2022-10-11T20:05:31.257" v="1075"/>
          <ac:spMkLst>
            <pc:docMk/>
            <pc:sldMk cId="3269062899" sldId="263"/>
            <ac:spMk id="12" creationId="{1C19C803-5DD2-4587-9488-A3938282DE36}"/>
          </ac:spMkLst>
        </pc:spChg>
        <pc:spChg chg="add">
          <ac:chgData name="Sue James" userId="S::sue.pellew-james@uwtsd.ac.uk::3213fc8e-0ae9-43fa-b081-b3253138e4c6" providerId="AD" clId="Web-{3FC7F388-F6C6-C8F5-9070-8C5B204E292C}" dt="2022-10-11T20:05:31.257" v="1075"/>
          <ac:spMkLst>
            <pc:docMk/>
            <pc:sldMk cId="3269062899" sldId="263"/>
            <ac:spMk id="14" creationId="{653E5E44-01E8-4485-9970-B1CFA30491A4}"/>
          </ac:spMkLst>
        </pc:spChg>
        <pc:spChg chg="add">
          <ac:chgData name="Sue James" userId="S::sue.pellew-james@uwtsd.ac.uk::3213fc8e-0ae9-43fa-b081-b3253138e4c6" providerId="AD" clId="Web-{3FC7F388-F6C6-C8F5-9070-8C5B204E292C}" dt="2022-10-11T20:05:31.257" v="1075"/>
          <ac:spMkLst>
            <pc:docMk/>
            <pc:sldMk cId="3269062899" sldId="263"/>
            <ac:spMk id="16" creationId="{C3425D87-5A37-4324-87B2-0C408B11A04F}"/>
          </ac:spMkLst>
        </pc:spChg>
        <pc:spChg chg="add">
          <ac:chgData name="Sue James" userId="S::sue.pellew-james@uwtsd.ac.uk::3213fc8e-0ae9-43fa-b081-b3253138e4c6" providerId="AD" clId="Web-{3FC7F388-F6C6-C8F5-9070-8C5B204E292C}" dt="2022-10-11T20:05:31.257" v="1075"/>
          <ac:spMkLst>
            <pc:docMk/>
            <pc:sldMk cId="3269062899" sldId="263"/>
            <ac:spMk id="18" creationId="{5585A755-0CAB-454D-A480-9DA14C309ADD}"/>
          </ac:spMkLst>
        </pc:spChg>
      </pc:sldChg>
      <pc:sldChg chg="addSp delSp modSp new mod setBg addAnim modAnim">
        <pc:chgData name="Sue James" userId="S::sue.pellew-james@uwtsd.ac.uk::3213fc8e-0ae9-43fa-b081-b3253138e4c6" providerId="AD" clId="Web-{3FC7F388-F6C6-C8F5-9070-8C5B204E292C}" dt="2022-10-11T21:50:02.893" v="1667"/>
        <pc:sldMkLst>
          <pc:docMk/>
          <pc:sldMk cId="4049416179" sldId="264"/>
        </pc:sldMkLst>
        <pc:spChg chg="mod">
          <ac:chgData name="Sue James" userId="S::sue.pellew-james@uwtsd.ac.uk::3213fc8e-0ae9-43fa-b081-b3253138e4c6" providerId="AD" clId="Web-{3FC7F388-F6C6-C8F5-9070-8C5B204E292C}" dt="2022-10-11T20:16:51.410" v="1180"/>
          <ac:spMkLst>
            <pc:docMk/>
            <pc:sldMk cId="4049416179" sldId="264"/>
            <ac:spMk id="2" creationId="{42C05715-3B76-6403-8241-B5B48C07E9C2}"/>
          </ac:spMkLst>
        </pc:spChg>
        <pc:spChg chg="del mod ord">
          <ac:chgData name="Sue James" userId="S::sue.pellew-james@uwtsd.ac.uk::3213fc8e-0ae9-43fa-b081-b3253138e4c6" providerId="AD" clId="Web-{3FC7F388-F6C6-C8F5-9070-8C5B204E292C}" dt="2022-10-11T20:06:22.306" v="1086"/>
          <ac:spMkLst>
            <pc:docMk/>
            <pc:sldMk cId="4049416179" sldId="264"/>
            <ac:spMk id="3" creationId="{BFE18107-0043-55D8-FFEF-E938881DF991}"/>
          </ac:spMkLst>
        </pc:spChg>
        <pc:spChg chg="add del">
          <ac:chgData name="Sue James" userId="S::sue.pellew-james@uwtsd.ac.uk::3213fc8e-0ae9-43fa-b081-b3253138e4c6" providerId="AD" clId="Web-{3FC7F388-F6C6-C8F5-9070-8C5B204E292C}" dt="2022-10-11T20:16:21.315" v="1177"/>
          <ac:spMkLst>
            <pc:docMk/>
            <pc:sldMk cId="4049416179" sldId="264"/>
            <ac:spMk id="10" creationId="{1AEB7F98-32EC-40D3-89EE-C8433023163A}"/>
          </ac:spMkLst>
        </pc:spChg>
        <pc:spChg chg="add del">
          <ac:chgData name="Sue James" userId="S::sue.pellew-james@uwtsd.ac.uk::3213fc8e-0ae9-43fa-b081-b3253138e4c6" providerId="AD" clId="Web-{3FC7F388-F6C6-C8F5-9070-8C5B204E292C}" dt="2022-10-11T20:16:21.268" v="1176"/>
          <ac:spMkLst>
            <pc:docMk/>
            <pc:sldMk cId="4049416179" sldId="264"/>
            <ac:spMk id="17" creationId="{1AEB7F98-32EC-40D3-89EE-C8433023163A}"/>
          </ac:spMkLst>
        </pc:spChg>
        <pc:spChg chg="add del">
          <ac:chgData name="Sue James" userId="S::sue.pellew-james@uwtsd.ac.uk::3213fc8e-0ae9-43fa-b081-b3253138e4c6" providerId="AD" clId="Web-{3FC7F388-F6C6-C8F5-9070-8C5B204E292C}" dt="2022-10-11T20:16:51.410" v="1180"/>
          <ac:spMkLst>
            <pc:docMk/>
            <pc:sldMk cId="4049416179" sldId="264"/>
            <ac:spMk id="22" creationId="{DB66C9CD-6BF4-44CA-8078-0BB819080761}"/>
          </ac:spMkLst>
        </pc:spChg>
        <pc:spChg chg="add">
          <ac:chgData name="Sue James" userId="S::sue.pellew-james@uwtsd.ac.uk::3213fc8e-0ae9-43fa-b081-b3253138e4c6" providerId="AD" clId="Web-{3FC7F388-F6C6-C8F5-9070-8C5B204E292C}" dt="2022-10-11T20:16:51.410" v="1180"/>
          <ac:spMkLst>
            <pc:docMk/>
            <pc:sldMk cId="4049416179" sldId="264"/>
            <ac:spMk id="28" creationId="{369F5FE0-EBCF-4A14-AF3D-1ADCD6443E6F}"/>
          </ac:spMkLst>
        </pc:spChg>
        <pc:spChg chg="add del mod">
          <ac:chgData name="Sue James" userId="S::sue.pellew-james@uwtsd.ac.uk::3213fc8e-0ae9-43fa-b081-b3253138e4c6" providerId="AD" clId="Web-{3FC7F388-F6C6-C8F5-9070-8C5B204E292C}" dt="2022-10-11T20:22:00.641" v="1214"/>
          <ac:spMkLst>
            <pc:docMk/>
            <pc:sldMk cId="4049416179" sldId="264"/>
            <ac:spMk id="664" creationId="{BE98F20A-6E0B-09D3-6869-C49976E9BB56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0:22:25.923" v="1221" actId="14100"/>
          <ac:spMkLst>
            <pc:docMk/>
            <pc:sldMk cId="4049416179" sldId="264"/>
            <ac:spMk id="673" creationId="{00B32DFE-46E5-3FBE-3A02-E167748CBE01}"/>
          </ac:spMkLst>
        </pc:spChg>
        <pc:graphicFrameChg chg="add mod ord modGraphic">
          <ac:chgData name="Sue James" userId="S::sue.pellew-james@uwtsd.ac.uk::3213fc8e-0ae9-43fa-b081-b3253138e4c6" providerId="AD" clId="Web-{3FC7F388-F6C6-C8F5-9070-8C5B204E292C}" dt="2022-10-11T20:23:47.317" v="1230" actId="20577"/>
          <ac:graphicFrameMkLst>
            <pc:docMk/>
            <pc:sldMk cId="4049416179" sldId="264"/>
            <ac:graphicFrameMk id="6" creationId="{B1699F99-8FC6-6FC9-F660-73A6EACA5A93}"/>
          </ac:graphicFrameMkLst>
        </pc:graphicFrameChg>
        <pc:graphicFrameChg chg="add del mod modGraphic">
          <ac:chgData name="Sue James" userId="S::sue.pellew-james@uwtsd.ac.uk::3213fc8e-0ae9-43fa-b081-b3253138e4c6" providerId="AD" clId="Web-{3FC7F388-F6C6-C8F5-9070-8C5B204E292C}" dt="2022-10-11T20:08:03.373" v="1088"/>
          <ac:graphicFrameMkLst>
            <pc:docMk/>
            <pc:sldMk cId="4049416179" sldId="264"/>
            <ac:graphicFrameMk id="21" creationId="{A7C4EFDA-4979-3245-5D37-10889E1AB28B}"/>
          </ac:graphicFrameMkLst>
        </pc:graphicFrameChg>
        <pc:picChg chg="add mod">
          <ac:chgData name="Sue James" userId="S::sue.pellew-james@uwtsd.ac.uk::3213fc8e-0ae9-43fa-b081-b3253138e4c6" providerId="AD" clId="Web-{3FC7F388-F6C6-C8F5-9070-8C5B204E292C}" dt="2022-10-11T20:23:25.113" v="1228" actId="1076"/>
          <ac:picMkLst>
            <pc:docMk/>
            <pc:sldMk cId="4049416179" sldId="264"/>
            <ac:picMk id="5" creationId="{6AE34C3B-DCAD-135A-2643-70A9876E3FBE}"/>
          </ac:picMkLst>
        </pc:picChg>
        <pc:cxnChg chg="add del">
          <ac:chgData name="Sue James" userId="S::sue.pellew-james@uwtsd.ac.uk::3213fc8e-0ae9-43fa-b081-b3253138e4c6" providerId="AD" clId="Web-{3FC7F388-F6C6-C8F5-9070-8C5B204E292C}" dt="2022-10-11T20:16:21.315" v="1177"/>
          <ac:cxnSpMkLst>
            <pc:docMk/>
            <pc:sldMk cId="4049416179" sldId="264"/>
            <ac:cxnSpMk id="12" creationId="{77C6DF49-CBE3-4038-AC78-35DE4FD7CE8E}"/>
          </ac:cxnSpMkLst>
        </pc:cxnChg>
        <pc:cxnChg chg="add del">
          <ac:chgData name="Sue James" userId="S::sue.pellew-james@uwtsd.ac.uk::3213fc8e-0ae9-43fa-b081-b3253138e4c6" providerId="AD" clId="Web-{3FC7F388-F6C6-C8F5-9070-8C5B204E292C}" dt="2022-10-11T20:16:21.268" v="1176"/>
          <ac:cxnSpMkLst>
            <pc:docMk/>
            <pc:sldMk cId="4049416179" sldId="264"/>
            <ac:cxnSpMk id="19" creationId="{77C6DF49-CBE3-4038-AC78-35DE4FD7CE8E}"/>
          </ac:cxnSpMkLst>
        </pc:cxnChg>
        <pc:cxnChg chg="add del">
          <ac:chgData name="Sue James" userId="S::sue.pellew-james@uwtsd.ac.uk::3213fc8e-0ae9-43fa-b081-b3253138e4c6" providerId="AD" clId="Web-{3FC7F388-F6C6-C8F5-9070-8C5B204E292C}" dt="2022-10-11T20:16:51.410" v="1180"/>
          <ac:cxnSpMkLst>
            <pc:docMk/>
            <pc:sldMk cId="4049416179" sldId="264"/>
            <ac:cxnSpMk id="23" creationId="{77C6DF49-CBE3-4038-AC78-35DE4FD7CE8E}"/>
          </ac:cxnSpMkLst>
        </pc:cxnChg>
      </pc:sldChg>
      <pc:sldChg chg="add ord">
        <pc:chgData name="Sue James" userId="S::sue.pellew-james@uwtsd.ac.uk::3213fc8e-0ae9-43fa-b081-b3253138e4c6" providerId="AD" clId="Web-{3FC7F388-F6C6-C8F5-9070-8C5B204E292C}" dt="2022-10-12T00:02:50.043" v="1671"/>
        <pc:sldMkLst>
          <pc:docMk/>
          <pc:sldMk cId="3001129831" sldId="265"/>
        </pc:sldMkLst>
      </pc:sldChg>
      <pc:sldChg chg="new del">
        <pc:chgData name="Sue James" userId="S::sue.pellew-james@uwtsd.ac.uk::3213fc8e-0ae9-43fa-b081-b3253138e4c6" providerId="AD" clId="Web-{3FC7F388-F6C6-C8F5-9070-8C5B204E292C}" dt="2022-10-11T20:28:37.813" v="1236"/>
        <pc:sldMkLst>
          <pc:docMk/>
          <pc:sldMk cId="3668816536" sldId="265"/>
        </pc:sldMkLst>
      </pc:sldChg>
      <pc:sldChg chg="add">
        <pc:chgData name="Sue James" userId="S::sue.pellew-james@uwtsd.ac.uk::3213fc8e-0ae9-43fa-b081-b3253138e4c6" providerId="AD" clId="Web-{3FC7F388-F6C6-C8F5-9070-8C5B204E292C}" dt="2022-10-11T20:50:17.245" v="1239"/>
        <pc:sldMkLst>
          <pc:docMk/>
          <pc:sldMk cId="2158133958" sldId="266"/>
        </pc:sldMkLst>
      </pc:sldChg>
      <pc:sldChg chg="add">
        <pc:chgData name="Sue James" userId="S::sue.pellew-james@uwtsd.ac.uk::3213fc8e-0ae9-43fa-b081-b3253138e4c6" providerId="AD" clId="Web-{3FC7F388-F6C6-C8F5-9070-8C5B204E292C}" dt="2022-10-11T20:50:33.387" v="1240"/>
        <pc:sldMkLst>
          <pc:docMk/>
          <pc:sldMk cId="1178017940" sldId="267"/>
        </pc:sldMkLst>
      </pc:sldChg>
      <pc:sldChg chg="addSp delSp modSp new mod setBg">
        <pc:chgData name="Sue James" userId="S::sue.pellew-james@uwtsd.ac.uk::3213fc8e-0ae9-43fa-b081-b3253138e4c6" providerId="AD" clId="Web-{3FC7F388-F6C6-C8F5-9070-8C5B204E292C}" dt="2022-10-12T00:40:59.361" v="1713"/>
        <pc:sldMkLst>
          <pc:docMk/>
          <pc:sldMk cId="2933745264" sldId="268"/>
        </pc:sldMkLst>
        <pc:spChg chg="mod">
          <ac:chgData name="Sue James" userId="S::sue.pellew-james@uwtsd.ac.uk::3213fc8e-0ae9-43fa-b081-b3253138e4c6" providerId="AD" clId="Web-{3FC7F388-F6C6-C8F5-9070-8C5B204E292C}" dt="2022-10-12T00:39:19.265" v="1709" actId="14100"/>
          <ac:spMkLst>
            <pc:docMk/>
            <pc:sldMk cId="2933745264" sldId="268"/>
            <ac:spMk id="2" creationId="{A699C1C9-D7AB-244D-5061-8AB714C01D5D}"/>
          </ac:spMkLst>
        </pc:spChg>
        <pc:spChg chg="add del mod">
          <ac:chgData name="Sue James" userId="S::sue.pellew-james@uwtsd.ac.uk::3213fc8e-0ae9-43fa-b081-b3253138e4c6" providerId="AD" clId="Web-{3FC7F388-F6C6-C8F5-9070-8C5B204E292C}" dt="2022-10-12T00:40:59.361" v="1713"/>
          <ac:spMkLst>
            <pc:docMk/>
            <pc:sldMk cId="2933745264" sldId="268"/>
            <ac:spMk id="7" creationId="{8F121BE1-DA1E-CA1A-E652-88C9D97587A6}"/>
          </ac:spMkLst>
        </pc:spChg>
        <pc:spChg chg="add">
          <ac:chgData name="Sue James" userId="S::sue.pellew-james@uwtsd.ac.uk::3213fc8e-0ae9-43fa-b081-b3253138e4c6" providerId="AD" clId="Web-{3FC7F388-F6C6-C8F5-9070-8C5B204E292C}" dt="2022-10-12T00:27:10.279" v="1688"/>
          <ac:spMkLst>
            <pc:docMk/>
            <pc:sldMk cId="2933745264" sldId="268"/>
            <ac:spMk id="16" creationId="{B118B5D3-531E-4178-80A1-BB5BAD8C1254}"/>
          </ac:spMkLst>
        </pc:spChg>
        <pc:spChg chg="add">
          <ac:chgData name="Sue James" userId="S::sue.pellew-james@uwtsd.ac.uk::3213fc8e-0ae9-43fa-b081-b3253138e4c6" providerId="AD" clId="Web-{3FC7F388-F6C6-C8F5-9070-8C5B204E292C}" dt="2022-10-12T00:27:10.279" v="1688"/>
          <ac:spMkLst>
            <pc:docMk/>
            <pc:sldMk cId="2933745264" sldId="268"/>
            <ac:spMk id="23" creationId="{EB634C3B-9AEE-4B37-8D2B-1F72A38116FE}"/>
          </ac:spMkLst>
        </pc:spChg>
        <pc:spChg chg="add">
          <ac:chgData name="Sue James" userId="S::sue.pellew-james@uwtsd.ac.uk::3213fc8e-0ae9-43fa-b081-b3253138e4c6" providerId="AD" clId="Web-{3FC7F388-F6C6-C8F5-9070-8C5B204E292C}" dt="2022-10-12T00:27:10.279" v="1688"/>
          <ac:spMkLst>
            <pc:docMk/>
            <pc:sldMk cId="2933745264" sldId="268"/>
            <ac:spMk id="30" creationId="{8425B1D9-BDED-4F5F-B4FC-560D761A5C7B}"/>
          </ac:spMkLst>
        </pc:spChg>
        <pc:spChg chg="add">
          <ac:chgData name="Sue James" userId="S::sue.pellew-james@uwtsd.ac.uk::3213fc8e-0ae9-43fa-b081-b3253138e4c6" providerId="AD" clId="Web-{3FC7F388-F6C6-C8F5-9070-8C5B204E292C}" dt="2022-10-12T00:27:10.279" v="1688"/>
          <ac:spMkLst>
            <pc:docMk/>
            <pc:sldMk cId="2933745264" sldId="268"/>
            <ac:spMk id="32" creationId="{6B99A30A-175F-4233-8AC0-4E5C3DFAF2FD}"/>
          </ac:spMkLst>
        </pc:spChg>
        <pc:spChg chg="add">
          <ac:chgData name="Sue James" userId="S::sue.pellew-james@uwtsd.ac.uk::3213fc8e-0ae9-43fa-b081-b3253138e4c6" providerId="AD" clId="Web-{3FC7F388-F6C6-C8F5-9070-8C5B204E292C}" dt="2022-10-12T00:27:10.279" v="1688"/>
          <ac:spMkLst>
            <pc:docMk/>
            <pc:sldMk cId="2933745264" sldId="268"/>
            <ac:spMk id="34" creationId="{CFEE6F04-85C6-4B38-AC59-D1B400645190}"/>
          </ac:spMkLst>
        </pc:spChg>
        <pc:spChg chg="add">
          <ac:chgData name="Sue James" userId="S::sue.pellew-james@uwtsd.ac.uk::3213fc8e-0ae9-43fa-b081-b3253138e4c6" providerId="AD" clId="Web-{3FC7F388-F6C6-C8F5-9070-8C5B204E292C}" dt="2022-10-12T00:27:10.279" v="1688"/>
          <ac:spMkLst>
            <pc:docMk/>
            <pc:sldMk cId="2933745264" sldId="268"/>
            <ac:spMk id="36" creationId="{4AD81C78-7799-49C8-8E4D-88D427BE2DA2}"/>
          </ac:spMkLst>
        </pc:spChg>
        <pc:grpChg chg="add">
          <ac:chgData name="Sue James" userId="S::sue.pellew-james@uwtsd.ac.uk::3213fc8e-0ae9-43fa-b081-b3253138e4c6" providerId="AD" clId="Web-{3FC7F388-F6C6-C8F5-9070-8C5B204E292C}" dt="2022-10-12T00:27:10.279" v="1688"/>
          <ac:grpSpMkLst>
            <pc:docMk/>
            <pc:sldMk cId="2933745264" sldId="268"/>
            <ac:grpSpMk id="11" creationId="{653A2529-E4F4-4095-A44D-D9A229899725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0:27:10.279" v="1688"/>
          <ac:grpSpMkLst>
            <pc:docMk/>
            <pc:sldMk cId="2933745264" sldId="268"/>
            <ac:grpSpMk id="18" creationId="{74C24721-9207-4AD9-A17E-B3E37FBB7A53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0:27:10.279" v="1688"/>
          <ac:grpSpMkLst>
            <pc:docMk/>
            <pc:sldMk cId="2933745264" sldId="268"/>
            <ac:grpSpMk id="25" creationId="{545D76BE-E7AA-43C4-9196-08DBC828A345}"/>
          </ac:grpSpMkLst>
        </pc:grpChg>
        <pc:picChg chg="add del mod">
          <ac:chgData name="Sue James" userId="S::sue.pellew-james@uwtsd.ac.uk::3213fc8e-0ae9-43fa-b081-b3253138e4c6" providerId="AD" clId="Web-{3FC7F388-F6C6-C8F5-9070-8C5B204E292C}" dt="2022-10-12T00:23:14.725" v="1678"/>
          <ac:picMkLst>
            <pc:docMk/>
            <pc:sldMk cId="2933745264" sldId="268"/>
            <ac:picMk id="3" creationId="{4F7A0264-97B9-04D1-38AF-090FA0DB1E1D}"/>
          </ac:picMkLst>
        </pc:picChg>
        <pc:picChg chg="add mod">
          <ac:chgData name="Sue James" userId="S::sue.pellew-james@uwtsd.ac.uk::3213fc8e-0ae9-43fa-b081-b3253138e4c6" providerId="AD" clId="Web-{3FC7F388-F6C6-C8F5-9070-8C5B204E292C}" dt="2022-10-12T00:27:10.279" v="1688"/>
          <ac:picMkLst>
            <pc:docMk/>
            <pc:sldMk cId="2933745264" sldId="268"/>
            <ac:picMk id="4" creationId="{9A598C98-1A64-D246-4526-154728F9A43A}"/>
          </ac:picMkLst>
        </pc:picChg>
        <pc:picChg chg="add del mod">
          <ac:chgData name="Sue James" userId="S::sue.pellew-james@uwtsd.ac.uk::3213fc8e-0ae9-43fa-b081-b3253138e4c6" providerId="AD" clId="Web-{3FC7F388-F6C6-C8F5-9070-8C5B204E292C}" dt="2022-10-12T00:24:01.757" v="1682"/>
          <ac:picMkLst>
            <pc:docMk/>
            <pc:sldMk cId="2933745264" sldId="268"/>
            <ac:picMk id="5" creationId="{4E71CB8D-307B-AEDE-20FF-33F3B3E72F52}"/>
          </ac:picMkLst>
        </pc:picChg>
        <pc:picChg chg="add mod">
          <ac:chgData name="Sue James" userId="S::sue.pellew-james@uwtsd.ac.uk::3213fc8e-0ae9-43fa-b081-b3253138e4c6" providerId="AD" clId="Web-{3FC7F388-F6C6-C8F5-9070-8C5B204E292C}" dt="2022-10-12T00:27:10.279" v="1688"/>
          <ac:picMkLst>
            <pc:docMk/>
            <pc:sldMk cId="2933745264" sldId="268"/>
            <ac:picMk id="6" creationId="{2C931CF5-1702-8B8F-5E9F-FB0D5C9F77E5}"/>
          </ac:picMkLst>
        </pc:picChg>
      </pc:sldChg>
      <pc:sldChg chg="addSp modSp new mod ord setBg addAnim">
        <pc:chgData name="Sue James" userId="S::sue.pellew-james@uwtsd.ac.uk::3213fc8e-0ae9-43fa-b081-b3253138e4c6" providerId="AD" clId="Web-{3FC7F388-F6C6-C8F5-9070-8C5B204E292C}" dt="2022-10-11T20:55:25.148" v="1301"/>
        <pc:sldMkLst>
          <pc:docMk/>
          <pc:sldMk cId="4116814342" sldId="269"/>
        </pc:sldMkLst>
        <pc:spChg chg="mod">
          <ac:chgData name="Sue James" userId="S::sue.pellew-james@uwtsd.ac.uk::3213fc8e-0ae9-43fa-b081-b3253138e4c6" providerId="AD" clId="Web-{3FC7F388-F6C6-C8F5-9070-8C5B204E292C}" dt="2022-10-11T20:55:13.195" v="1300" actId="20577"/>
          <ac:spMkLst>
            <pc:docMk/>
            <pc:sldMk cId="4116814342" sldId="269"/>
            <ac:spMk id="2" creationId="{5DCED7A2-814D-2082-8FC4-3A8B888FF0CB}"/>
          </ac:spMkLst>
        </pc:spChg>
        <pc:spChg chg="mod">
          <ac:chgData name="Sue James" userId="S::sue.pellew-james@uwtsd.ac.uk::3213fc8e-0ae9-43fa-b081-b3253138e4c6" providerId="AD" clId="Web-{3FC7F388-F6C6-C8F5-9070-8C5B204E292C}" dt="2022-10-11T20:54:22.693" v="1295"/>
          <ac:spMkLst>
            <pc:docMk/>
            <pc:sldMk cId="4116814342" sldId="269"/>
            <ac:spMk id="3" creationId="{D323DA31-0E06-9C66-CEB2-7E6CAF839678}"/>
          </ac:spMkLst>
        </pc:spChg>
        <pc:spChg chg="add">
          <ac:chgData name="Sue James" userId="S::sue.pellew-james@uwtsd.ac.uk::3213fc8e-0ae9-43fa-b081-b3253138e4c6" providerId="AD" clId="Web-{3FC7F388-F6C6-C8F5-9070-8C5B204E292C}" dt="2022-10-11T20:54:22.693" v="1295"/>
          <ac:spMkLst>
            <pc:docMk/>
            <pc:sldMk cId="4116814342" sldId="269"/>
            <ac:spMk id="17" creationId="{3011B0B3-5679-4759-90B8-3B908C4CBD21}"/>
          </ac:spMkLst>
        </pc:spChg>
        <pc:spChg chg="add">
          <ac:chgData name="Sue James" userId="S::sue.pellew-james@uwtsd.ac.uk::3213fc8e-0ae9-43fa-b081-b3253138e4c6" providerId="AD" clId="Web-{3FC7F388-F6C6-C8F5-9070-8C5B204E292C}" dt="2022-10-11T20:54:22.693" v="1295"/>
          <ac:spMkLst>
            <pc:docMk/>
            <pc:sldMk cId="4116814342" sldId="269"/>
            <ac:spMk id="19" creationId="{767E5D14-5396-4D7B-996A-7BFD00576139}"/>
          </ac:spMkLst>
        </pc:spChg>
        <pc:grpChg chg="add">
          <ac:chgData name="Sue James" userId="S::sue.pellew-james@uwtsd.ac.uk::3213fc8e-0ae9-43fa-b081-b3253138e4c6" providerId="AD" clId="Web-{3FC7F388-F6C6-C8F5-9070-8C5B204E292C}" dt="2022-10-11T20:54:22.693" v="1295"/>
          <ac:grpSpMkLst>
            <pc:docMk/>
            <pc:sldMk cId="4116814342" sldId="269"/>
            <ac:grpSpMk id="11" creationId="{F982E0B2-AA9C-441C-A08E-A9DF9CF12116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1T20:54:22.693" v="1295"/>
          <ac:grpSpMkLst>
            <pc:docMk/>
            <pc:sldMk cId="4116814342" sldId="269"/>
            <ac:grpSpMk id="21" creationId="{785708A7-99B4-41EE-8012-C176C8AA44C0}"/>
          </ac:grpSpMkLst>
        </pc:grpChg>
        <pc:picChg chg="add">
          <ac:chgData name="Sue James" userId="S::sue.pellew-james@uwtsd.ac.uk::3213fc8e-0ae9-43fa-b081-b3253138e4c6" providerId="AD" clId="Web-{3FC7F388-F6C6-C8F5-9070-8C5B204E292C}" dt="2022-10-11T20:54:22.693" v="1295"/>
          <ac:picMkLst>
            <pc:docMk/>
            <pc:sldMk cId="4116814342" sldId="269"/>
            <ac:picMk id="5" creationId="{95C83991-8658-7CF5-37AF-303F55C0D025}"/>
          </ac:picMkLst>
        </pc:picChg>
        <pc:cxnChg chg="add">
          <ac:chgData name="Sue James" userId="S::sue.pellew-james@uwtsd.ac.uk::3213fc8e-0ae9-43fa-b081-b3253138e4c6" providerId="AD" clId="Web-{3FC7F388-F6C6-C8F5-9070-8C5B204E292C}" dt="2022-10-11T20:54:22.693" v="1295"/>
          <ac:cxnSpMkLst>
            <pc:docMk/>
            <pc:sldMk cId="4116814342" sldId="269"/>
            <ac:cxnSpMk id="9" creationId="{701C0CAB-6A03-4C6A-9FAA-219847753628}"/>
          </ac:cxnSpMkLst>
        </pc:cxnChg>
      </pc:sldChg>
      <pc:sldChg chg="addSp delSp modSp new addAnim modAnim">
        <pc:chgData name="Sue James" userId="S::sue.pellew-james@uwtsd.ac.uk::3213fc8e-0ae9-43fa-b081-b3253138e4c6" providerId="AD" clId="Web-{3FC7F388-F6C6-C8F5-9070-8C5B204E292C}" dt="2022-10-11T21:50:35.863" v="1670"/>
        <pc:sldMkLst>
          <pc:docMk/>
          <pc:sldMk cId="3945507537" sldId="270"/>
        </pc:sldMkLst>
        <pc:spChg chg="mod">
          <ac:chgData name="Sue James" userId="S::sue.pellew-james@uwtsd.ac.uk::3213fc8e-0ae9-43fa-b081-b3253138e4c6" providerId="AD" clId="Web-{3FC7F388-F6C6-C8F5-9070-8C5B204E292C}" dt="2022-10-11T21:09:12.744" v="1318" actId="20577"/>
          <ac:spMkLst>
            <pc:docMk/>
            <pc:sldMk cId="3945507537" sldId="270"/>
            <ac:spMk id="2" creationId="{78818BAF-E882-54D3-787A-2A60B8914C8F}"/>
          </ac:spMkLst>
        </pc:spChg>
        <pc:spChg chg="del mod">
          <ac:chgData name="Sue James" userId="S::sue.pellew-james@uwtsd.ac.uk::3213fc8e-0ae9-43fa-b081-b3253138e4c6" providerId="AD" clId="Web-{3FC7F388-F6C6-C8F5-9070-8C5B204E292C}" dt="2022-10-11T21:12:19.441" v="1320"/>
          <ac:spMkLst>
            <pc:docMk/>
            <pc:sldMk cId="3945507537" sldId="270"/>
            <ac:spMk id="3" creationId="{E1688B77-1D2B-2D69-18D9-B1BB87539D5D}"/>
          </ac:spMkLst>
        </pc:spChg>
        <pc:spChg chg="add mod">
          <ac:chgData name="Sue James" userId="S::sue.pellew-james@uwtsd.ac.uk::3213fc8e-0ae9-43fa-b081-b3253138e4c6" providerId="AD" clId="Web-{3FC7F388-F6C6-C8F5-9070-8C5B204E292C}" dt="2022-10-11T21:28:39.882" v="1510" actId="1076"/>
          <ac:spMkLst>
            <pc:docMk/>
            <pc:sldMk cId="3945507537" sldId="270"/>
            <ac:spMk id="5" creationId="{5251740C-95DE-2EEB-F2B7-D9DD99A46866}"/>
          </ac:spMkLst>
        </pc:spChg>
        <pc:graphicFrameChg chg="add del mod modGraphic">
          <ac:chgData name="Sue James" userId="S::sue.pellew-james@uwtsd.ac.uk::3213fc8e-0ae9-43fa-b081-b3253138e4c6" providerId="AD" clId="Web-{3FC7F388-F6C6-C8F5-9070-8C5B204E292C}" dt="2022-10-11T21:28:20.397" v="1508"/>
          <ac:graphicFrameMkLst>
            <pc:docMk/>
            <pc:sldMk cId="3945507537" sldId="270"/>
            <ac:graphicFrameMk id="6" creationId="{0D5889DA-3654-0474-C0C3-74389CCAAF31}"/>
          </ac:graphicFrameMkLst>
        </pc:graphicFrameChg>
        <pc:picChg chg="add mod ord">
          <ac:chgData name="Sue James" userId="S::sue.pellew-james@uwtsd.ac.uk::3213fc8e-0ae9-43fa-b081-b3253138e4c6" providerId="AD" clId="Web-{3FC7F388-F6C6-C8F5-9070-8C5B204E292C}" dt="2022-10-11T21:28:49.039" v="1511" actId="1076"/>
          <ac:picMkLst>
            <pc:docMk/>
            <pc:sldMk cId="3945507537" sldId="270"/>
            <ac:picMk id="4" creationId="{1BC137F6-2889-0DD3-8A9E-FA3837048ED2}"/>
          </ac:picMkLst>
        </pc:picChg>
      </pc:sldChg>
      <pc:sldChg chg="addSp modSp new ord">
        <pc:chgData name="Sue James" userId="S::sue.pellew-james@uwtsd.ac.uk::3213fc8e-0ae9-43fa-b081-b3253138e4c6" providerId="AD" clId="Web-{3FC7F388-F6C6-C8F5-9070-8C5B204E292C}" dt="2022-10-12T02:43:39.095" v="1815" actId="1076"/>
        <pc:sldMkLst>
          <pc:docMk/>
          <pc:sldMk cId="4074520426" sldId="271"/>
        </pc:sldMkLst>
        <pc:spChg chg="mod">
          <ac:chgData name="Sue James" userId="S::sue.pellew-james@uwtsd.ac.uk::3213fc8e-0ae9-43fa-b081-b3253138e4c6" providerId="AD" clId="Web-{3FC7F388-F6C6-C8F5-9070-8C5B204E292C}" dt="2022-10-12T01:15:30.557" v="1729" actId="20577"/>
          <ac:spMkLst>
            <pc:docMk/>
            <pc:sldMk cId="4074520426" sldId="271"/>
            <ac:spMk id="2" creationId="{2F73F37B-5AAD-AF42-6FF5-D2E86FE9B4A8}"/>
          </ac:spMkLst>
        </pc:spChg>
        <pc:spChg chg="mod">
          <ac:chgData name="Sue James" userId="S::sue.pellew-james@uwtsd.ac.uk::3213fc8e-0ae9-43fa-b081-b3253138e4c6" providerId="AD" clId="Web-{3FC7F388-F6C6-C8F5-9070-8C5B204E292C}" dt="2022-10-12T01:55:22.445" v="1749" actId="20577"/>
          <ac:spMkLst>
            <pc:docMk/>
            <pc:sldMk cId="4074520426" sldId="271"/>
            <ac:spMk id="3" creationId="{13409B27-792B-A909-2254-5E832224A45C}"/>
          </ac:spMkLst>
        </pc:spChg>
        <pc:spChg chg="add mod">
          <ac:chgData name="Sue James" userId="S::sue.pellew-james@uwtsd.ac.uk::3213fc8e-0ae9-43fa-b081-b3253138e4c6" providerId="AD" clId="Web-{3FC7F388-F6C6-C8F5-9070-8C5B204E292C}" dt="2022-10-12T02:43:39.095" v="1815" actId="1076"/>
          <ac:spMkLst>
            <pc:docMk/>
            <pc:sldMk cId="4074520426" sldId="271"/>
            <ac:spMk id="4" creationId="{EC55A489-1798-537C-E18E-C7D72CC158A8}"/>
          </ac:spMkLst>
        </pc:spChg>
      </pc:sldChg>
      <pc:sldChg chg="addSp delSp modSp new mod setBg">
        <pc:chgData name="Sue James" userId="S::sue.pellew-james@uwtsd.ac.uk::3213fc8e-0ae9-43fa-b081-b3253138e4c6" providerId="AD" clId="Web-{3FC7F388-F6C6-C8F5-9070-8C5B204E292C}" dt="2022-10-12T02:52:22.451" v="1997"/>
        <pc:sldMkLst>
          <pc:docMk/>
          <pc:sldMk cId="2886805486" sldId="272"/>
        </pc:sldMkLst>
        <pc:spChg chg="mod">
          <ac:chgData name="Sue James" userId="S::sue.pellew-james@uwtsd.ac.uk::3213fc8e-0ae9-43fa-b081-b3253138e4c6" providerId="AD" clId="Web-{3FC7F388-F6C6-C8F5-9070-8C5B204E292C}" dt="2022-10-12T02:52:22.451" v="1997"/>
          <ac:spMkLst>
            <pc:docMk/>
            <pc:sldMk cId="2886805486" sldId="272"/>
            <ac:spMk id="2" creationId="{B5A8DAA1-99ED-191D-B1FB-65FC085C5094}"/>
          </ac:spMkLst>
        </pc:spChg>
        <pc:spChg chg="mod">
          <ac:chgData name="Sue James" userId="S::sue.pellew-james@uwtsd.ac.uk::3213fc8e-0ae9-43fa-b081-b3253138e4c6" providerId="AD" clId="Web-{3FC7F388-F6C6-C8F5-9070-8C5B204E292C}" dt="2022-10-12T02:52:22.451" v="1997"/>
          <ac:spMkLst>
            <pc:docMk/>
            <pc:sldMk cId="2886805486" sldId="272"/>
            <ac:spMk id="3" creationId="{F3C5C185-2C7E-FAE9-9CBE-C6CEC9DE15E8}"/>
          </ac:spMkLst>
        </pc:spChg>
        <pc:spChg chg="add del">
          <ac:chgData name="Sue James" userId="S::sue.pellew-james@uwtsd.ac.uk::3213fc8e-0ae9-43fa-b081-b3253138e4c6" providerId="AD" clId="Web-{3FC7F388-F6C6-C8F5-9070-8C5B204E292C}" dt="2022-10-12T02:52:08.075" v="1994"/>
          <ac:spMkLst>
            <pc:docMk/>
            <pc:sldMk cId="2886805486" sldId="272"/>
            <ac:spMk id="8" creationId="{DB66C9CD-6BF4-44CA-8078-0BB819080761}"/>
          </ac:spMkLst>
        </pc:spChg>
        <pc:spChg chg="add del">
          <ac:chgData name="Sue James" userId="S::sue.pellew-james@uwtsd.ac.uk::3213fc8e-0ae9-43fa-b081-b3253138e4c6" providerId="AD" clId="Web-{3FC7F388-F6C6-C8F5-9070-8C5B204E292C}" dt="2022-10-12T02:52:08.075" v="1994"/>
          <ac:spMkLst>
            <pc:docMk/>
            <pc:sldMk cId="2886805486" sldId="272"/>
            <ac:spMk id="10" creationId="{EADD72DC-CC5F-44D6-97D3-79407D4FF823}"/>
          </ac:spMkLst>
        </pc:spChg>
        <pc:spChg chg="add del">
          <ac:chgData name="Sue James" userId="S::sue.pellew-james@uwtsd.ac.uk::3213fc8e-0ae9-43fa-b081-b3253138e4c6" providerId="AD" clId="Web-{3FC7F388-F6C6-C8F5-9070-8C5B204E292C}" dt="2022-10-12T02:52:08.075" v="1994"/>
          <ac:spMkLst>
            <pc:docMk/>
            <pc:sldMk cId="2886805486" sldId="272"/>
            <ac:spMk id="12" creationId="{B083E179-CF1F-4694-AEAB-6931C9B31F53}"/>
          </ac:spMkLst>
        </pc:spChg>
        <pc:spChg chg="add del">
          <ac:chgData name="Sue James" userId="S::sue.pellew-james@uwtsd.ac.uk::3213fc8e-0ae9-43fa-b081-b3253138e4c6" providerId="AD" clId="Web-{3FC7F388-F6C6-C8F5-9070-8C5B204E292C}" dt="2022-10-12T02:52:08.075" v="1994"/>
          <ac:spMkLst>
            <pc:docMk/>
            <pc:sldMk cId="2886805486" sldId="272"/>
            <ac:spMk id="24" creationId="{8AD7D35B-560E-435E-B0FD-0F84A2E6C4E0}"/>
          </ac:spMkLst>
        </pc:spChg>
        <pc:spChg chg="add del">
          <ac:chgData name="Sue James" userId="S::sue.pellew-james@uwtsd.ac.uk::3213fc8e-0ae9-43fa-b081-b3253138e4c6" providerId="AD" clId="Web-{3FC7F388-F6C6-C8F5-9070-8C5B204E292C}" dt="2022-10-12T02:52:08.075" v="1994"/>
          <ac:spMkLst>
            <pc:docMk/>
            <pc:sldMk cId="2886805486" sldId="272"/>
            <ac:spMk id="44" creationId="{A7F45189-997F-4E6B-800E-D17FF116E94F}"/>
          </ac:spMkLst>
        </pc:spChg>
        <pc:spChg chg="add del">
          <ac:chgData name="Sue James" userId="S::sue.pellew-james@uwtsd.ac.uk::3213fc8e-0ae9-43fa-b081-b3253138e4c6" providerId="AD" clId="Web-{3FC7F388-F6C6-C8F5-9070-8C5B204E292C}" dt="2022-10-12T02:52:22.404" v="1996"/>
          <ac:spMkLst>
            <pc:docMk/>
            <pc:sldMk cId="2886805486" sldId="272"/>
            <ac:spMk id="76" creationId="{EEE96A74-B62B-4642-AB22-7776A5F48CE7}"/>
          </ac:spMkLst>
        </pc:spChg>
        <pc:spChg chg="add">
          <ac:chgData name="Sue James" userId="S::sue.pellew-james@uwtsd.ac.uk::3213fc8e-0ae9-43fa-b081-b3253138e4c6" providerId="AD" clId="Web-{3FC7F388-F6C6-C8F5-9070-8C5B204E292C}" dt="2022-10-12T02:52:22.451" v="1997"/>
          <ac:spMkLst>
            <pc:docMk/>
            <pc:sldMk cId="2886805486" sldId="272"/>
            <ac:spMk id="79" creationId="{DB66C9CD-6BF4-44CA-8078-0BB819080761}"/>
          </ac:spMkLst>
        </pc:spChg>
        <pc:spChg chg="add">
          <ac:chgData name="Sue James" userId="S::sue.pellew-james@uwtsd.ac.uk::3213fc8e-0ae9-43fa-b081-b3253138e4c6" providerId="AD" clId="Web-{3FC7F388-F6C6-C8F5-9070-8C5B204E292C}" dt="2022-10-12T02:52:22.451" v="1997"/>
          <ac:spMkLst>
            <pc:docMk/>
            <pc:sldMk cId="2886805486" sldId="272"/>
            <ac:spMk id="80" creationId="{EADD72DC-CC5F-44D6-97D3-79407D4FF823}"/>
          </ac:spMkLst>
        </pc:spChg>
        <pc:spChg chg="add">
          <ac:chgData name="Sue James" userId="S::sue.pellew-james@uwtsd.ac.uk::3213fc8e-0ae9-43fa-b081-b3253138e4c6" providerId="AD" clId="Web-{3FC7F388-F6C6-C8F5-9070-8C5B204E292C}" dt="2022-10-12T02:52:22.451" v="1997"/>
          <ac:spMkLst>
            <pc:docMk/>
            <pc:sldMk cId="2886805486" sldId="272"/>
            <ac:spMk id="81" creationId="{B083E179-CF1F-4694-AEAB-6931C9B31F53}"/>
          </ac:spMkLst>
        </pc:spChg>
        <pc:spChg chg="add">
          <ac:chgData name="Sue James" userId="S::sue.pellew-james@uwtsd.ac.uk::3213fc8e-0ae9-43fa-b081-b3253138e4c6" providerId="AD" clId="Web-{3FC7F388-F6C6-C8F5-9070-8C5B204E292C}" dt="2022-10-12T02:52:22.451" v="1997"/>
          <ac:spMkLst>
            <pc:docMk/>
            <pc:sldMk cId="2886805486" sldId="272"/>
            <ac:spMk id="83" creationId="{8AD7D35B-560E-435E-B0FD-0F84A2E6C4E0}"/>
          </ac:spMkLst>
        </pc:spChg>
        <pc:spChg chg="add">
          <ac:chgData name="Sue James" userId="S::sue.pellew-james@uwtsd.ac.uk::3213fc8e-0ae9-43fa-b081-b3253138e4c6" providerId="AD" clId="Web-{3FC7F388-F6C6-C8F5-9070-8C5B204E292C}" dt="2022-10-12T02:52:22.451" v="1997"/>
          <ac:spMkLst>
            <pc:docMk/>
            <pc:sldMk cId="2886805486" sldId="272"/>
            <ac:spMk id="87" creationId="{A7F45189-997F-4E6B-800E-D17FF116E94F}"/>
          </ac:spMkLst>
        </pc:spChg>
        <pc:grpChg chg="add del">
          <ac:chgData name="Sue James" userId="S::sue.pellew-james@uwtsd.ac.uk::3213fc8e-0ae9-43fa-b081-b3253138e4c6" providerId="AD" clId="Web-{3FC7F388-F6C6-C8F5-9070-8C5B204E292C}" dt="2022-10-12T02:52:08.075" v="1994"/>
          <ac:grpSpMkLst>
            <pc:docMk/>
            <pc:sldMk cId="2886805486" sldId="272"/>
            <ac:grpSpMk id="14" creationId="{EE6257A7-D071-42C9-8560-75A6EAE2771E}"/>
          </ac:grpSpMkLst>
        </pc:grpChg>
        <pc:grpChg chg="add del">
          <ac:chgData name="Sue James" userId="S::sue.pellew-james@uwtsd.ac.uk::3213fc8e-0ae9-43fa-b081-b3253138e4c6" providerId="AD" clId="Web-{3FC7F388-F6C6-C8F5-9070-8C5B204E292C}" dt="2022-10-12T02:52:08.075" v="1994"/>
          <ac:grpSpMkLst>
            <pc:docMk/>
            <pc:sldMk cId="2886805486" sldId="272"/>
            <ac:grpSpMk id="26" creationId="{AC46C823-4AEE-4D15-A7B7-556599F86465}"/>
          </ac:grpSpMkLst>
        </pc:grpChg>
        <pc:grpChg chg="add del">
          <ac:chgData name="Sue James" userId="S::sue.pellew-james@uwtsd.ac.uk::3213fc8e-0ae9-43fa-b081-b3253138e4c6" providerId="AD" clId="Web-{3FC7F388-F6C6-C8F5-9070-8C5B204E292C}" dt="2022-10-12T02:52:08.075" v="1994"/>
          <ac:grpSpMkLst>
            <pc:docMk/>
            <pc:sldMk cId="2886805486" sldId="272"/>
            <ac:grpSpMk id="30" creationId="{766CF5CA-BCE0-446B-990C-62FB772ABEFA}"/>
          </ac:grpSpMkLst>
        </pc:grpChg>
        <pc:grpChg chg="add del">
          <ac:chgData name="Sue James" userId="S::sue.pellew-james@uwtsd.ac.uk::3213fc8e-0ae9-43fa-b081-b3253138e4c6" providerId="AD" clId="Web-{3FC7F388-F6C6-C8F5-9070-8C5B204E292C}" dt="2022-10-12T02:52:08.075" v="1994"/>
          <ac:grpSpMkLst>
            <pc:docMk/>
            <pc:sldMk cId="2886805486" sldId="272"/>
            <ac:grpSpMk id="37" creationId="{BC174C2C-9AC5-4D2F-B12B-8AD9BE8773C9}"/>
          </ac:grpSpMkLst>
        </pc:grpChg>
        <pc:grpChg chg="add del">
          <ac:chgData name="Sue James" userId="S::sue.pellew-james@uwtsd.ac.uk::3213fc8e-0ae9-43fa-b081-b3253138e4c6" providerId="AD" clId="Web-{3FC7F388-F6C6-C8F5-9070-8C5B204E292C}" dt="2022-10-12T02:52:08.075" v="1994"/>
          <ac:grpSpMkLst>
            <pc:docMk/>
            <pc:sldMk cId="2886805486" sldId="272"/>
            <ac:grpSpMk id="46" creationId="{BC214B40-3523-42BE-856A-2B90472652BE}"/>
          </ac:grpSpMkLst>
        </pc:grpChg>
        <pc:grpChg chg="add del">
          <ac:chgData name="Sue James" userId="S::sue.pellew-james@uwtsd.ac.uk::3213fc8e-0ae9-43fa-b081-b3253138e4c6" providerId="AD" clId="Web-{3FC7F388-F6C6-C8F5-9070-8C5B204E292C}" dt="2022-10-12T02:52:08.075" v="1994"/>
          <ac:grpSpMkLst>
            <pc:docMk/>
            <pc:sldMk cId="2886805486" sldId="272"/>
            <ac:grpSpMk id="58" creationId="{69D14CB3-B46C-4D52-91C7-9020767C01F1}"/>
          </ac:grpSpMkLst>
        </pc:grpChg>
        <pc:grpChg chg="add del">
          <ac:chgData name="Sue James" userId="S::sue.pellew-james@uwtsd.ac.uk::3213fc8e-0ae9-43fa-b081-b3253138e4c6" providerId="AD" clId="Web-{3FC7F388-F6C6-C8F5-9070-8C5B204E292C}" dt="2022-10-12T02:52:08.075" v="1994"/>
          <ac:grpSpMkLst>
            <pc:docMk/>
            <pc:sldMk cId="2886805486" sldId="272"/>
            <ac:grpSpMk id="62" creationId="{695E1464-F8FF-467B-BC7A-2DB63FD7340E}"/>
          </ac:grpSpMkLst>
        </pc:grpChg>
        <pc:grpChg chg="add del">
          <ac:chgData name="Sue James" userId="S::sue.pellew-james@uwtsd.ac.uk::3213fc8e-0ae9-43fa-b081-b3253138e4c6" providerId="AD" clId="Web-{3FC7F388-F6C6-C8F5-9070-8C5B204E292C}" dt="2022-10-12T02:52:08.075" v="1994"/>
          <ac:grpSpMkLst>
            <pc:docMk/>
            <pc:sldMk cId="2886805486" sldId="272"/>
            <ac:grpSpMk id="69" creationId="{D9F93B70-A436-473C-A7CE-540999A5963E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2:52:22.451" v="1997"/>
          <ac:grpSpMkLst>
            <pc:docMk/>
            <pc:sldMk cId="2886805486" sldId="272"/>
            <ac:grpSpMk id="82" creationId="{EE6257A7-D071-42C9-8560-75A6EAE2771E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2:52:22.451" v="1997"/>
          <ac:grpSpMkLst>
            <pc:docMk/>
            <pc:sldMk cId="2886805486" sldId="272"/>
            <ac:grpSpMk id="84" creationId="{AC46C823-4AEE-4D15-A7B7-556599F86465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2:52:22.451" v="1997"/>
          <ac:grpSpMkLst>
            <pc:docMk/>
            <pc:sldMk cId="2886805486" sldId="272"/>
            <ac:grpSpMk id="85" creationId="{766CF5CA-BCE0-446B-990C-62FB772ABEFA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2:52:22.451" v="1997"/>
          <ac:grpSpMkLst>
            <pc:docMk/>
            <pc:sldMk cId="2886805486" sldId="272"/>
            <ac:grpSpMk id="86" creationId="{BC174C2C-9AC5-4D2F-B12B-8AD9BE8773C9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2:52:22.451" v="1997"/>
          <ac:grpSpMkLst>
            <pc:docMk/>
            <pc:sldMk cId="2886805486" sldId="272"/>
            <ac:grpSpMk id="88" creationId="{BC214B40-3523-42BE-856A-2B90472652BE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2:52:22.451" v="1997"/>
          <ac:grpSpMkLst>
            <pc:docMk/>
            <pc:sldMk cId="2886805486" sldId="272"/>
            <ac:grpSpMk id="90" creationId="{69D14CB3-B46C-4D52-91C7-9020767C01F1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2:52:22.451" v="1997"/>
          <ac:grpSpMkLst>
            <pc:docMk/>
            <pc:sldMk cId="2886805486" sldId="272"/>
            <ac:grpSpMk id="91" creationId="{695E1464-F8FF-467B-BC7A-2DB63FD7340E}"/>
          </ac:grpSpMkLst>
        </pc:grpChg>
        <pc:grpChg chg="add">
          <ac:chgData name="Sue James" userId="S::sue.pellew-james@uwtsd.ac.uk::3213fc8e-0ae9-43fa-b081-b3253138e4c6" providerId="AD" clId="Web-{3FC7F388-F6C6-C8F5-9070-8C5B204E292C}" dt="2022-10-12T02:52:22.451" v="1997"/>
          <ac:grpSpMkLst>
            <pc:docMk/>
            <pc:sldMk cId="2886805486" sldId="272"/>
            <ac:grpSpMk id="92" creationId="{D9F93B70-A436-473C-A7CE-540999A5963E}"/>
          </ac:grpSpMkLst>
        </pc:grpChg>
        <pc:cxnChg chg="add del">
          <ac:chgData name="Sue James" userId="S::sue.pellew-james@uwtsd.ac.uk::3213fc8e-0ae9-43fa-b081-b3253138e4c6" providerId="AD" clId="Web-{3FC7F388-F6C6-C8F5-9070-8C5B204E292C}" dt="2022-10-12T02:52:08.075" v="1994"/>
          <ac:cxnSpMkLst>
            <pc:docMk/>
            <pc:sldMk cId="2886805486" sldId="272"/>
            <ac:cxnSpMk id="56" creationId="{77C6DF49-CBE3-4038-AC78-35DE4FD7CE8E}"/>
          </ac:cxnSpMkLst>
        </pc:cxnChg>
        <pc:cxnChg chg="add del">
          <ac:chgData name="Sue James" userId="S::sue.pellew-james@uwtsd.ac.uk::3213fc8e-0ae9-43fa-b081-b3253138e4c6" providerId="AD" clId="Web-{3FC7F388-F6C6-C8F5-9070-8C5B204E292C}" dt="2022-10-12T02:52:22.404" v="1996"/>
          <ac:cxnSpMkLst>
            <pc:docMk/>
            <pc:sldMk cId="2886805486" sldId="272"/>
            <ac:cxnSpMk id="77" creationId="{3A513CAD-9784-4D35-BAF9-1F7DDD697BDB}"/>
          </ac:cxnSpMkLst>
        </pc:cxnChg>
        <pc:cxnChg chg="add">
          <ac:chgData name="Sue James" userId="S::sue.pellew-james@uwtsd.ac.uk::3213fc8e-0ae9-43fa-b081-b3253138e4c6" providerId="AD" clId="Web-{3FC7F388-F6C6-C8F5-9070-8C5B204E292C}" dt="2022-10-12T02:52:22.451" v="1997"/>
          <ac:cxnSpMkLst>
            <pc:docMk/>
            <pc:sldMk cId="2886805486" sldId="272"/>
            <ac:cxnSpMk id="89" creationId="{77C6DF49-CBE3-4038-AC78-35DE4FD7CE8E}"/>
          </ac:cxnSpMkLst>
        </pc:cxnChg>
      </pc:sldChg>
    </pc:docChg>
  </pc:docChgLst>
  <pc:docChgLst>
    <pc:chgData name="Sue James" userId="S::sue.pellew-james@uwtsd.ac.uk::3213fc8e-0ae9-43fa-b081-b3253138e4c6" providerId="AD" clId="Web-{C5FDBDA4-A4C3-FA5B-86F6-38E311EF88F0}"/>
    <pc:docChg chg="addSld addMainMaster">
      <pc:chgData name="Sue James" userId="S::sue.pellew-james@uwtsd.ac.uk::3213fc8e-0ae9-43fa-b081-b3253138e4c6" providerId="AD" clId="Web-{C5FDBDA4-A4C3-FA5B-86F6-38E311EF88F0}" dt="2022-10-11T02:22:14.563" v="0"/>
      <pc:docMkLst>
        <pc:docMk/>
      </pc:docMkLst>
      <pc:sldChg chg="add">
        <pc:chgData name="Sue James" userId="S::sue.pellew-james@uwtsd.ac.uk::3213fc8e-0ae9-43fa-b081-b3253138e4c6" providerId="AD" clId="Web-{C5FDBDA4-A4C3-FA5B-86F6-38E311EF88F0}" dt="2022-10-11T02:22:14.563" v="0"/>
        <pc:sldMkLst>
          <pc:docMk/>
          <pc:sldMk cId="3269062899" sldId="263"/>
        </pc:sldMkLst>
      </pc:sldChg>
      <pc:sldMasterChg chg="add addSldLayout">
        <pc:chgData name="Sue James" userId="S::sue.pellew-james@uwtsd.ac.uk::3213fc8e-0ae9-43fa-b081-b3253138e4c6" providerId="AD" clId="Web-{C5FDBDA4-A4C3-FA5B-86F6-38E311EF88F0}" dt="2022-10-11T02:22:14.563" v="0"/>
        <pc:sldMasterMkLst>
          <pc:docMk/>
          <pc:sldMasterMk cId="0" sldId="2147483648"/>
        </pc:sldMasterMkLst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49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0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1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2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3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4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5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6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7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8"/>
          </pc:sldLayoutMkLst>
        </pc:sldLayoutChg>
        <pc:sldLayoutChg chg="add">
          <pc:chgData name="Sue James" userId="S::sue.pellew-james@uwtsd.ac.uk::3213fc8e-0ae9-43fa-b081-b3253138e4c6" providerId="AD" clId="Web-{C5FDBDA4-A4C3-FA5B-86F6-38E311EF88F0}" dt="2022-10-11T02:22:14.563" v="0"/>
          <pc:sldLayoutMkLst>
            <pc:docMk/>
            <pc:sldMasterMk cId="0" sldId="2147483648"/>
            <pc:sldLayoutMk cId="0" sldId="214748365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B854AE-37B1-455C-A5D1-45E9F2F4A43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A1F1CD8-01B6-4E7C-AA2B-7FCB8A56094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Rockwell Nova Light"/>
            </a:rPr>
            <a:t>Planned</a:t>
          </a:r>
          <a:endParaRPr lang="en-US"/>
        </a:p>
      </dgm:t>
    </dgm:pt>
    <dgm:pt modelId="{37EAD497-8106-4961-8AA6-9211D956F6D0}" type="parTrans" cxnId="{4E133DCE-2C1D-423A-B149-AFECDE19BB19}">
      <dgm:prSet/>
      <dgm:spPr/>
      <dgm:t>
        <a:bodyPr/>
        <a:lstStyle/>
        <a:p>
          <a:endParaRPr lang="en-US"/>
        </a:p>
      </dgm:t>
    </dgm:pt>
    <dgm:pt modelId="{204795BD-DF71-4519-93BF-53BEE1138988}" type="sibTrans" cxnId="{4E133DCE-2C1D-423A-B149-AFECDE19BB19}">
      <dgm:prSet/>
      <dgm:spPr/>
      <dgm:t>
        <a:bodyPr/>
        <a:lstStyle/>
        <a:p>
          <a:endParaRPr lang="en-US"/>
        </a:p>
      </dgm:t>
    </dgm:pt>
    <dgm:pt modelId="{56A5913C-3D10-448E-8A15-F0E6A26A1D3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Logical structure</a:t>
          </a:r>
          <a:endParaRPr lang="en-US"/>
        </a:p>
      </dgm:t>
    </dgm:pt>
    <dgm:pt modelId="{60A962E9-FABA-4635-B9DD-E42B8E1C6D7F}" type="parTrans" cxnId="{0522D76A-36A5-4480-B7F2-69D394BD8028}">
      <dgm:prSet/>
      <dgm:spPr/>
      <dgm:t>
        <a:bodyPr/>
        <a:lstStyle/>
        <a:p>
          <a:endParaRPr lang="en-US"/>
        </a:p>
      </dgm:t>
    </dgm:pt>
    <dgm:pt modelId="{5977461F-A2A8-4362-AD05-4E9F40CACC40}" type="sibTrans" cxnId="{0522D76A-36A5-4480-B7F2-69D394BD8028}">
      <dgm:prSet/>
      <dgm:spPr/>
      <dgm:t>
        <a:bodyPr/>
        <a:lstStyle/>
        <a:p>
          <a:endParaRPr lang="en-US"/>
        </a:p>
      </dgm:t>
    </dgm:pt>
    <dgm:pt modelId="{2D1E71A3-EB0A-4F48-938C-1CC8671DE58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Rockwell Nova Light"/>
            </a:rPr>
            <a:t>Flows</a:t>
          </a:r>
          <a:endParaRPr lang="en-US"/>
        </a:p>
      </dgm:t>
    </dgm:pt>
    <dgm:pt modelId="{22858D3F-B00B-40CC-A202-4902136A0A0C}" type="parTrans" cxnId="{EFD66CEE-BFF2-49C1-B5B7-2743A2F9D9CA}">
      <dgm:prSet/>
      <dgm:spPr/>
      <dgm:t>
        <a:bodyPr/>
        <a:lstStyle/>
        <a:p>
          <a:endParaRPr lang="en-US"/>
        </a:p>
      </dgm:t>
    </dgm:pt>
    <dgm:pt modelId="{D7604E33-9C69-41E6-9EF0-365F0464E2A5}" type="sibTrans" cxnId="{EFD66CEE-BFF2-49C1-B5B7-2743A2F9D9CA}">
      <dgm:prSet/>
      <dgm:spPr/>
      <dgm:t>
        <a:bodyPr/>
        <a:lstStyle/>
        <a:p>
          <a:endParaRPr lang="en-US"/>
        </a:p>
      </dgm:t>
    </dgm:pt>
    <dgm:pt modelId="{15B69AAC-4C72-48BF-BEF5-8FF94DC4CC6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Focussed</a:t>
          </a:r>
          <a:endParaRPr lang="en-US"/>
        </a:p>
      </dgm:t>
    </dgm:pt>
    <dgm:pt modelId="{DEE9CE35-E0D0-4607-B96E-987B71DBE227}" type="parTrans" cxnId="{0ACF29FC-C708-4F64-8A0F-4DFDA8AFF472}">
      <dgm:prSet/>
      <dgm:spPr/>
      <dgm:t>
        <a:bodyPr/>
        <a:lstStyle/>
        <a:p>
          <a:endParaRPr lang="en-US"/>
        </a:p>
      </dgm:t>
    </dgm:pt>
    <dgm:pt modelId="{4E3E339A-BD2B-4F6A-BBE5-2DA89BBC5FC8}" type="sibTrans" cxnId="{0ACF29FC-C708-4F64-8A0F-4DFDA8AFF472}">
      <dgm:prSet/>
      <dgm:spPr/>
      <dgm:t>
        <a:bodyPr/>
        <a:lstStyle/>
        <a:p>
          <a:endParaRPr lang="en-US"/>
        </a:p>
      </dgm:t>
    </dgm:pt>
    <dgm:pt modelId="{3BD635D8-E90C-4764-8792-5FE9C26CA656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Rockwell Nova Light"/>
            </a:rPr>
            <a:t>Referenced </a:t>
          </a:r>
        </a:p>
      </dgm:t>
    </dgm:pt>
    <dgm:pt modelId="{E326934E-D026-4121-ABE9-18E664AB41D2}" type="parTrans" cxnId="{CCDFE62E-6837-41C5-B17D-B7E38A30A44E}">
      <dgm:prSet/>
      <dgm:spPr/>
    </dgm:pt>
    <dgm:pt modelId="{C03B9EDD-4A6E-41F8-BA7E-473A7DD8CB9D}" type="sibTrans" cxnId="{CCDFE62E-6837-41C5-B17D-B7E38A30A44E}">
      <dgm:prSet/>
      <dgm:spPr/>
    </dgm:pt>
    <dgm:pt modelId="{23FB9F31-6BB2-4D1A-A1EB-8FDBB8166D62}" type="pres">
      <dgm:prSet presAssocID="{86B854AE-37B1-455C-A5D1-45E9F2F4A43F}" presName="root" presStyleCnt="0">
        <dgm:presLayoutVars>
          <dgm:dir/>
          <dgm:resizeHandles val="exact"/>
        </dgm:presLayoutVars>
      </dgm:prSet>
      <dgm:spPr/>
    </dgm:pt>
    <dgm:pt modelId="{011F31AD-C352-4E00-BAC1-B801260FFA91}" type="pres">
      <dgm:prSet presAssocID="{EA1F1CD8-01B6-4E7C-AA2B-7FCB8A56094F}" presName="compNode" presStyleCnt="0"/>
      <dgm:spPr/>
    </dgm:pt>
    <dgm:pt modelId="{245B58A4-71C1-47D6-A9CB-A6F1DA4353B8}" type="pres">
      <dgm:prSet presAssocID="{EA1F1CD8-01B6-4E7C-AA2B-7FCB8A56094F}" presName="iconBgRect" presStyleLbl="bgShp" presStyleIdx="0" presStyleCnt="5"/>
      <dgm:spPr/>
    </dgm:pt>
    <dgm:pt modelId="{EF3C7117-E266-401B-A15E-E4BB87444AEB}" type="pres">
      <dgm:prSet presAssocID="{EA1F1CD8-01B6-4E7C-AA2B-7FCB8A56094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7482904-1326-4EA4-B1F6-8D8E1FEF09FD}" type="pres">
      <dgm:prSet presAssocID="{EA1F1CD8-01B6-4E7C-AA2B-7FCB8A56094F}" presName="spaceRect" presStyleCnt="0"/>
      <dgm:spPr/>
    </dgm:pt>
    <dgm:pt modelId="{3C01F5C7-DB5E-4EFC-9520-8CDBD479B804}" type="pres">
      <dgm:prSet presAssocID="{EA1F1CD8-01B6-4E7C-AA2B-7FCB8A56094F}" presName="textRect" presStyleLbl="revTx" presStyleIdx="0" presStyleCnt="5">
        <dgm:presLayoutVars>
          <dgm:chMax val="1"/>
          <dgm:chPref val="1"/>
        </dgm:presLayoutVars>
      </dgm:prSet>
      <dgm:spPr/>
    </dgm:pt>
    <dgm:pt modelId="{8F36E417-28E9-46B3-B35D-0220BB105FA3}" type="pres">
      <dgm:prSet presAssocID="{204795BD-DF71-4519-93BF-53BEE1138988}" presName="sibTrans" presStyleCnt="0"/>
      <dgm:spPr/>
    </dgm:pt>
    <dgm:pt modelId="{7903865D-0D5C-4FDE-A6F3-3722FBDAF854}" type="pres">
      <dgm:prSet presAssocID="{56A5913C-3D10-448E-8A15-F0E6A26A1D35}" presName="compNode" presStyleCnt="0"/>
      <dgm:spPr/>
    </dgm:pt>
    <dgm:pt modelId="{156352E4-A749-418E-96BC-DFE3F4523350}" type="pres">
      <dgm:prSet presAssocID="{56A5913C-3D10-448E-8A15-F0E6A26A1D35}" presName="iconBgRect" presStyleLbl="bgShp" presStyleIdx="1" presStyleCnt="5"/>
      <dgm:spPr/>
    </dgm:pt>
    <dgm:pt modelId="{651D6ABF-1582-462A-B552-EB4B97A8C702}" type="pres">
      <dgm:prSet presAssocID="{56A5913C-3D10-448E-8A15-F0E6A26A1D3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E3A15A1-350F-4FE3-A099-0304FF5CC13A}" type="pres">
      <dgm:prSet presAssocID="{56A5913C-3D10-448E-8A15-F0E6A26A1D35}" presName="spaceRect" presStyleCnt="0"/>
      <dgm:spPr/>
    </dgm:pt>
    <dgm:pt modelId="{26CB54B8-BA69-488C-8492-88C4A1CAD6E1}" type="pres">
      <dgm:prSet presAssocID="{56A5913C-3D10-448E-8A15-F0E6A26A1D35}" presName="textRect" presStyleLbl="revTx" presStyleIdx="1" presStyleCnt="5">
        <dgm:presLayoutVars>
          <dgm:chMax val="1"/>
          <dgm:chPref val="1"/>
        </dgm:presLayoutVars>
      </dgm:prSet>
      <dgm:spPr/>
    </dgm:pt>
    <dgm:pt modelId="{7CDC5D90-F694-4CA8-A330-436CC69088D3}" type="pres">
      <dgm:prSet presAssocID="{5977461F-A2A8-4362-AD05-4E9F40CACC40}" presName="sibTrans" presStyleCnt="0"/>
      <dgm:spPr/>
    </dgm:pt>
    <dgm:pt modelId="{540E31A3-1DA2-4F2A-BCD3-1C95B12B7D5F}" type="pres">
      <dgm:prSet presAssocID="{2D1E71A3-EB0A-4F48-938C-1CC8671DE585}" presName="compNode" presStyleCnt="0"/>
      <dgm:spPr/>
    </dgm:pt>
    <dgm:pt modelId="{F91BF41F-A8FA-4455-B0FE-8E83BD073482}" type="pres">
      <dgm:prSet presAssocID="{2D1E71A3-EB0A-4F48-938C-1CC8671DE585}" presName="iconBgRect" presStyleLbl="bgShp" presStyleIdx="2" presStyleCnt="5"/>
      <dgm:spPr/>
    </dgm:pt>
    <dgm:pt modelId="{A145067F-6460-47CD-ACE2-204139FC4385}" type="pres">
      <dgm:prSet presAssocID="{2D1E71A3-EB0A-4F48-938C-1CC8671DE58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e Arrow: Clockwise curve"/>
        </a:ext>
      </dgm:extLst>
    </dgm:pt>
    <dgm:pt modelId="{ED5A23B0-3198-407F-898F-8C51203CCFF4}" type="pres">
      <dgm:prSet presAssocID="{2D1E71A3-EB0A-4F48-938C-1CC8671DE585}" presName="spaceRect" presStyleCnt="0"/>
      <dgm:spPr/>
    </dgm:pt>
    <dgm:pt modelId="{9AEED754-1D0B-4558-A13B-7F691316A851}" type="pres">
      <dgm:prSet presAssocID="{2D1E71A3-EB0A-4F48-938C-1CC8671DE585}" presName="textRect" presStyleLbl="revTx" presStyleIdx="2" presStyleCnt="5">
        <dgm:presLayoutVars>
          <dgm:chMax val="1"/>
          <dgm:chPref val="1"/>
        </dgm:presLayoutVars>
      </dgm:prSet>
      <dgm:spPr/>
    </dgm:pt>
    <dgm:pt modelId="{566CA98C-A967-49D6-8BF4-7F16D39B6ECF}" type="pres">
      <dgm:prSet presAssocID="{D7604E33-9C69-41E6-9EF0-365F0464E2A5}" presName="sibTrans" presStyleCnt="0"/>
      <dgm:spPr/>
    </dgm:pt>
    <dgm:pt modelId="{CAC9EC96-01F8-488B-A141-1CEF8A069D17}" type="pres">
      <dgm:prSet presAssocID="{15B69AAC-4C72-48BF-BEF5-8FF94DC4CC61}" presName="compNode" presStyleCnt="0"/>
      <dgm:spPr/>
    </dgm:pt>
    <dgm:pt modelId="{6F342D1B-6248-4CB6-928C-8296979C1452}" type="pres">
      <dgm:prSet presAssocID="{15B69AAC-4C72-48BF-BEF5-8FF94DC4CC61}" presName="iconBgRect" presStyleLbl="bgShp" presStyleIdx="3" presStyleCnt="5"/>
      <dgm:spPr/>
    </dgm:pt>
    <dgm:pt modelId="{2CB5FDE7-4C21-4F5F-BB45-31CB3A49D9B4}" type="pres">
      <dgm:prSet presAssocID="{15B69AAC-4C72-48BF-BEF5-8FF94DC4CC6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A68F787-B72A-40E3-8A3D-A42F3C1AECD8}" type="pres">
      <dgm:prSet presAssocID="{15B69AAC-4C72-48BF-BEF5-8FF94DC4CC61}" presName="spaceRect" presStyleCnt="0"/>
      <dgm:spPr/>
    </dgm:pt>
    <dgm:pt modelId="{C556A456-45BE-4653-831B-75CBB7DA453B}" type="pres">
      <dgm:prSet presAssocID="{15B69AAC-4C72-48BF-BEF5-8FF94DC4CC61}" presName="textRect" presStyleLbl="revTx" presStyleIdx="3" presStyleCnt="5">
        <dgm:presLayoutVars>
          <dgm:chMax val="1"/>
          <dgm:chPref val="1"/>
        </dgm:presLayoutVars>
      </dgm:prSet>
      <dgm:spPr/>
    </dgm:pt>
    <dgm:pt modelId="{901F534F-71B9-4308-9483-1B1A51159B17}" type="pres">
      <dgm:prSet presAssocID="{4E3E339A-BD2B-4F6A-BBE5-2DA89BBC5FC8}" presName="sibTrans" presStyleCnt="0"/>
      <dgm:spPr/>
    </dgm:pt>
    <dgm:pt modelId="{4B17FE1C-1DCA-48D6-A277-0DAFF3629DDE}" type="pres">
      <dgm:prSet presAssocID="{3BD635D8-E90C-4764-8792-5FE9C26CA656}" presName="compNode" presStyleCnt="0"/>
      <dgm:spPr/>
    </dgm:pt>
    <dgm:pt modelId="{9018228B-BA05-4CDC-BD83-ACD90603E491}" type="pres">
      <dgm:prSet presAssocID="{3BD635D8-E90C-4764-8792-5FE9C26CA656}" presName="iconBgRect" presStyleLbl="bgShp" presStyleIdx="4" presStyleCnt="5"/>
      <dgm:spPr/>
    </dgm:pt>
    <dgm:pt modelId="{5E75544E-D212-4A39-8C9F-44E43F3CCA22}" type="pres">
      <dgm:prSet presAssocID="{3BD635D8-E90C-4764-8792-5FE9C26CA656}" presName="iconRect" presStyleLbl="node1" presStyleIdx="4" presStyleCnt="5"/>
      <dgm:spPr/>
    </dgm:pt>
    <dgm:pt modelId="{630BAB1B-8A36-41A1-9200-09933D1BA55E}" type="pres">
      <dgm:prSet presAssocID="{3BD635D8-E90C-4764-8792-5FE9C26CA656}" presName="spaceRect" presStyleCnt="0"/>
      <dgm:spPr/>
    </dgm:pt>
    <dgm:pt modelId="{0D11E3A2-22FF-4225-93CA-84959B25CB10}" type="pres">
      <dgm:prSet presAssocID="{3BD635D8-E90C-4764-8792-5FE9C26CA65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CDFE62E-6837-41C5-B17D-B7E38A30A44E}" srcId="{86B854AE-37B1-455C-A5D1-45E9F2F4A43F}" destId="{3BD635D8-E90C-4764-8792-5FE9C26CA656}" srcOrd="4" destOrd="0" parTransId="{E326934E-D026-4121-ABE9-18E664AB41D2}" sibTransId="{C03B9EDD-4A6E-41F8-BA7E-473A7DD8CB9D}"/>
    <dgm:cxn modelId="{EBEA5A3C-C05E-4E8B-9CBB-7B393F4DAFCA}" type="presOf" srcId="{86B854AE-37B1-455C-A5D1-45E9F2F4A43F}" destId="{23FB9F31-6BB2-4D1A-A1EB-8FDBB8166D62}" srcOrd="0" destOrd="0" presId="urn:microsoft.com/office/officeart/2018/5/layout/IconCircleLabelList"/>
    <dgm:cxn modelId="{A0904A5D-00A1-4843-B2E0-DE449F5102F1}" type="presOf" srcId="{3BD635D8-E90C-4764-8792-5FE9C26CA656}" destId="{0D11E3A2-22FF-4225-93CA-84959B25CB10}" srcOrd="0" destOrd="0" presId="urn:microsoft.com/office/officeart/2018/5/layout/IconCircleLabelList"/>
    <dgm:cxn modelId="{2C4FCA63-C1ED-4B99-A2CE-6551321905BA}" type="presOf" srcId="{15B69AAC-4C72-48BF-BEF5-8FF94DC4CC61}" destId="{C556A456-45BE-4653-831B-75CBB7DA453B}" srcOrd="0" destOrd="0" presId="urn:microsoft.com/office/officeart/2018/5/layout/IconCircleLabelList"/>
    <dgm:cxn modelId="{0522D76A-36A5-4480-B7F2-69D394BD8028}" srcId="{86B854AE-37B1-455C-A5D1-45E9F2F4A43F}" destId="{56A5913C-3D10-448E-8A15-F0E6A26A1D35}" srcOrd="1" destOrd="0" parTransId="{60A962E9-FABA-4635-B9DD-E42B8E1C6D7F}" sibTransId="{5977461F-A2A8-4362-AD05-4E9F40CACC40}"/>
    <dgm:cxn modelId="{8F81E552-5D00-44B1-A320-C241210E0285}" type="presOf" srcId="{EA1F1CD8-01B6-4E7C-AA2B-7FCB8A56094F}" destId="{3C01F5C7-DB5E-4EFC-9520-8CDBD479B804}" srcOrd="0" destOrd="0" presId="urn:microsoft.com/office/officeart/2018/5/layout/IconCircleLabelList"/>
    <dgm:cxn modelId="{4C2ACFA0-B340-4E91-8973-650DAA5DB87B}" type="presOf" srcId="{56A5913C-3D10-448E-8A15-F0E6A26A1D35}" destId="{26CB54B8-BA69-488C-8492-88C4A1CAD6E1}" srcOrd="0" destOrd="0" presId="urn:microsoft.com/office/officeart/2018/5/layout/IconCircleLabelList"/>
    <dgm:cxn modelId="{4E133DCE-2C1D-423A-B149-AFECDE19BB19}" srcId="{86B854AE-37B1-455C-A5D1-45E9F2F4A43F}" destId="{EA1F1CD8-01B6-4E7C-AA2B-7FCB8A56094F}" srcOrd="0" destOrd="0" parTransId="{37EAD497-8106-4961-8AA6-9211D956F6D0}" sibTransId="{204795BD-DF71-4519-93BF-53BEE1138988}"/>
    <dgm:cxn modelId="{85DE48E0-F516-4B8F-9C91-26FC11B92C5B}" type="presOf" srcId="{2D1E71A3-EB0A-4F48-938C-1CC8671DE585}" destId="{9AEED754-1D0B-4558-A13B-7F691316A851}" srcOrd="0" destOrd="0" presId="urn:microsoft.com/office/officeart/2018/5/layout/IconCircleLabelList"/>
    <dgm:cxn modelId="{EFD66CEE-BFF2-49C1-B5B7-2743A2F9D9CA}" srcId="{86B854AE-37B1-455C-A5D1-45E9F2F4A43F}" destId="{2D1E71A3-EB0A-4F48-938C-1CC8671DE585}" srcOrd="2" destOrd="0" parTransId="{22858D3F-B00B-40CC-A202-4902136A0A0C}" sibTransId="{D7604E33-9C69-41E6-9EF0-365F0464E2A5}"/>
    <dgm:cxn modelId="{0ACF29FC-C708-4F64-8A0F-4DFDA8AFF472}" srcId="{86B854AE-37B1-455C-A5D1-45E9F2F4A43F}" destId="{15B69AAC-4C72-48BF-BEF5-8FF94DC4CC61}" srcOrd="3" destOrd="0" parTransId="{DEE9CE35-E0D0-4607-B96E-987B71DBE227}" sibTransId="{4E3E339A-BD2B-4F6A-BBE5-2DA89BBC5FC8}"/>
    <dgm:cxn modelId="{2FEB2B0D-3ED0-4D19-A14D-59EA3943CE9E}" type="presParOf" srcId="{23FB9F31-6BB2-4D1A-A1EB-8FDBB8166D62}" destId="{011F31AD-C352-4E00-BAC1-B801260FFA91}" srcOrd="0" destOrd="0" presId="urn:microsoft.com/office/officeart/2018/5/layout/IconCircleLabelList"/>
    <dgm:cxn modelId="{9BB49555-3EDC-48F2-B581-50F232DF0768}" type="presParOf" srcId="{011F31AD-C352-4E00-BAC1-B801260FFA91}" destId="{245B58A4-71C1-47D6-A9CB-A6F1DA4353B8}" srcOrd="0" destOrd="0" presId="urn:microsoft.com/office/officeart/2018/5/layout/IconCircleLabelList"/>
    <dgm:cxn modelId="{875C13A1-77FD-485B-97FF-3917EAE5A29E}" type="presParOf" srcId="{011F31AD-C352-4E00-BAC1-B801260FFA91}" destId="{EF3C7117-E266-401B-A15E-E4BB87444AEB}" srcOrd="1" destOrd="0" presId="urn:microsoft.com/office/officeart/2018/5/layout/IconCircleLabelList"/>
    <dgm:cxn modelId="{CACC6D87-B49D-477C-A831-6BACC174794F}" type="presParOf" srcId="{011F31AD-C352-4E00-BAC1-B801260FFA91}" destId="{77482904-1326-4EA4-B1F6-8D8E1FEF09FD}" srcOrd="2" destOrd="0" presId="urn:microsoft.com/office/officeart/2018/5/layout/IconCircleLabelList"/>
    <dgm:cxn modelId="{06CEC913-5B5F-4848-A53F-C0B28FFAB71A}" type="presParOf" srcId="{011F31AD-C352-4E00-BAC1-B801260FFA91}" destId="{3C01F5C7-DB5E-4EFC-9520-8CDBD479B804}" srcOrd="3" destOrd="0" presId="urn:microsoft.com/office/officeart/2018/5/layout/IconCircleLabelList"/>
    <dgm:cxn modelId="{C46E1359-01F5-4B8B-85CE-DEA9BBEFE72B}" type="presParOf" srcId="{23FB9F31-6BB2-4D1A-A1EB-8FDBB8166D62}" destId="{8F36E417-28E9-46B3-B35D-0220BB105FA3}" srcOrd="1" destOrd="0" presId="urn:microsoft.com/office/officeart/2018/5/layout/IconCircleLabelList"/>
    <dgm:cxn modelId="{5B057592-3084-43B1-B5E1-178D18B37A99}" type="presParOf" srcId="{23FB9F31-6BB2-4D1A-A1EB-8FDBB8166D62}" destId="{7903865D-0D5C-4FDE-A6F3-3722FBDAF854}" srcOrd="2" destOrd="0" presId="urn:microsoft.com/office/officeart/2018/5/layout/IconCircleLabelList"/>
    <dgm:cxn modelId="{A44A9E27-9188-4F62-A720-050C4C3D7577}" type="presParOf" srcId="{7903865D-0D5C-4FDE-A6F3-3722FBDAF854}" destId="{156352E4-A749-418E-96BC-DFE3F4523350}" srcOrd="0" destOrd="0" presId="urn:microsoft.com/office/officeart/2018/5/layout/IconCircleLabelList"/>
    <dgm:cxn modelId="{EFDD7673-2CDF-4E48-B586-408E4A2F3CE4}" type="presParOf" srcId="{7903865D-0D5C-4FDE-A6F3-3722FBDAF854}" destId="{651D6ABF-1582-462A-B552-EB4B97A8C702}" srcOrd="1" destOrd="0" presId="urn:microsoft.com/office/officeart/2018/5/layout/IconCircleLabelList"/>
    <dgm:cxn modelId="{BDBBA126-13CF-4BDF-976D-1A17DB226053}" type="presParOf" srcId="{7903865D-0D5C-4FDE-A6F3-3722FBDAF854}" destId="{FE3A15A1-350F-4FE3-A099-0304FF5CC13A}" srcOrd="2" destOrd="0" presId="urn:microsoft.com/office/officeart/2018/5/layout/IconCircleLabelList"/>
    <dgm:cxn modelId="{4A5FF07C-A225-418F-A59E-B324AFB07A2A}" type="presParOf" srcId="{7903865D-0D5C-4FDE-A6F3-3722FBDAF854}" destId="{26CB54B8-BA69-488C-8492-88C4A1CAD6E1}" srcOrd="3" destOrd="0" presId="urn:microsoft.com/office/officeart/2018/5/layout/IconCircleLabelList"/>
    <dgm:cxn modelId="{E8DD90C2-3ACF-46D1-8C1E-024D3EDBE420}" type="presParOf" srcId="{23FB9F31-6BB2-4D1A-A1EB-8FDBB8166D62}" destId="{7CDC5D90-F694-4CA8-A330-436CC69088D3}" srcOrd="3" destOrd="0" presId="urn:microsoft.com/office/officeart/2018/5/layout/IconCircleLabelList"/>
    <dgm:cxn modelId="{86347DE8-2CA8-41C1-A954-0858F09E48C0}" type="presParOf" srcId="{23FB9F31-6BB2-4D1A-A1EB-8FDBB8166D62}" destId="{540E31A3-1DA2-4F2A-BCD3-1C95B12B7D5F}" srcOrd="4" destOrd="0" presId="urn:microsoft.com/office/officeart/2018/5/layout/IconCircleLabelList"/>
    <dgm:cxn modelId="{2CCC04C3-8F2B-446D-99CB-94233D05C983}" type="presParOf" srcId="{540E31A3-1DA2-4F2A-BCD3-1C95B12B7D5F}" destId="{F91BF41F-A8FA-4455-B0FE-8E83BD073482}" srcOrd="0" destOrd="0" presId="urn:microsoft.com/office/officeart/2018/5/layout/IconCircleLabelList"/>
    <dgm:cxn modelId="{4DEFBA8A-BF53-4554-A983-F42DDB769338}" type="presParOf" srcId="{540E31A3-1DA2-4F2A-BCD3-1C95B12B7D5F}" destId="{A145067F-6460-47CD-ACE2-204139FC4385}" srcOrd="1" destOrd="0" presId="urn:microsoft.com/office/officeart/2018/5/layout/IconCircleLabelList"/>
    <dgm:cxn modelId="{07835D0D-1055-4C94-B370-6AB4DEE180F6}" type="presParOf" srcId="{540E31A3-1DA2-4F2A-BCD3-1C95B12B7D5F}" destId="{ED5A23B0-3198-407F-898F-8C51203CCFF4}" srcOrd="2" destOrd="0" presId="urn:microsoft.com/office/officeart/2018/5/layout/IconCircleLabelList"/>
    <dgm:cxn modelId="{0262C075-B4C4-4A3A-928F-F913DFE592A2}" type="presParOf" srcId="{540E31A3-1DA2-4F2A-BCD3-1C95B12B7D5F}" destId="{9AEED754-1D0B-4558-A13B-7F691316A851}" srcOrd="3" destOrd="0" presId="urn:microsoft.com/office/officeart/2018/5/layout/IconCircleLabelList"/>
    <dgm:cxn modelId="{BA04239E-54E0-4F65-A9C3-AD04F2F2EF2F}" type="presParOf" srcId="{23FB9F31-6BB2-4D1A-A1EB-8FDBB8166D62}" destId="{566CA98C-A967-49D6-8BF4-7F16D39B6ECF}" srcOrd="5" destOrd="0" presId="urn:microsoft.com/office/officeart/2018/5/layout/IconCircleLabelList"/>
    <dgm:cxn modelId="{9F852F4F-020B-47D2-AFE0-180A94B81E77}" type="presParOf" srcId="{23FB9F31-6BB2-4D1A-A1EB-8FDBB8166D62}" destId="{CAC9EC96-01F8-488B-A141-1CEF8A069D17}" srcOrd="6" destOrd="0" presId="urn:microsoft.com/office/officeart/2018/5/layout/IconCircleLabelList"/>
    <dgm:cxn modelId="{CFA3C9F9-7088-4D44-93EF-405E5EB22727}" type="presParOf" srcId="{CAC9EC96-01F8-488B-A141-1CEF8A069D17}" destId="{6F342D1B-6248-4CB6-928C-8296979C1452}" srcOrd="0" destOrd="0" presId="urn:microsoft.com/office/officeart/2018/5/layout/IconCircleLabelList"/>
    <dgm:cxn modelId="{AFA7326C-B079-4256-96EB-4E802C6FD32C}" type="presParOf" srcId="{CAC9EC96-01F8-488B-A141-1CEF8A069D17}" destId="{2CB5FDE7-4C21-4F5F-BB45-31CB3A49D9B4}" srcOrd="1" destOrd="0" presId="urn:microsoft.com/office/officeart/2018/5/layout/IconCircleLabelList"/>
    <dgm:cxn modelId="{D57D3F9C-D2F4-41E5-A696-A798DFEA6C28}" type="presParOf" srcId="{CAC9EC96-01F8-488B-A141-1CEF8A069D17}" destId="{FA68F787-B72A-40E3-8A3D-A42F3C1AECD8}" srcOrd="2" destOrd="0" presId="urn:microsoft.com/office/officeart/2018/5/layout/IconCircleLabelList"/>
    <dgm:cxn modelId="{04DC4AD8-0DD4-492C-AAC0-A6F906E7EF6E}" type="presParOf" srcId="{CAC9EC96-01F8-488B-A141-1CEF8A069D17}" destId="{C556A456-45BE-4653-831B-75CBB7DA453B}" srcOrd="3" destOrd="0" presId="urn:microsoft.com/office/officeart/2018/5/layout/IconCircleLabelList"/>
    <dgm:cxn modelId="{9F2D52C8-03B8-4AFF-91C5-FF76D1576E41}" type="presParOf" srcId="{23FB9F31-6BB2-4D1A-A1EB-8FDBB8166D62}" destId="{901F534F-71B9-4308-9483-1B1A51159B17}" srcOrd="7" destOrd="0" presId="urn:microsoft.com/office/officeart/2018/5/layout/IconCircleLabelList"/>
    <dgm:cxn modelId="{525BDA2C-28DC-4676-97DB-4FA4A0C954B3}" type="presParOf" srcId="{23FB9F31-6BB2-4D1A-A1EB-8FDBB8166D62}" destId="{4B17FE1C-1DCA-48D6-A277-0DAFF3629DDE}" srcOrd="8" destOrd="0" presId="urn:microsoft.com/office/officeart/2018/5/layout/IconCircleLabelList"/>
    <dgm:cxn modelId="{27E1E72B-43D9-4145-9007-C587288CC47E}" type="presParOf" srcId="{4B17FE1C-1DCA-48D6-A277-0DAFF3629DDE}" destId="{9018228B-BA05-4CDC-BD83-ACD90603E491}" srcOrd="0" destOrd="0" presId="urn:microsoft.com/office/officeart/2018/5/layout/IconCircleLabelList"/>
    <dgm:cxn modelId="{47F313AF-AEA9-4F80-9338-CF513F981BBB}" type="presParOf" srcId="{4B17FE1C-1DCA-48D6-A277-0DAFF3629DDE}" destId="{5E75544E-D212-4A39-8C9F-44E43F3CCA22}" srcOrd="1" destOrd="0" presId="urn:microsoft.com/office/officeart/2018/5/layout/IconCircleLabelList"/>
    <dgm:cxn modelId="{CEE5213F-BBE0-4C53-AC11-56CC5ABA4521}" type="presParOf" srcId="{4B17FE1C-1DCA-48D6-A277-0DAFF3629DDE}" destId="{630BAB1B-8A36-41A1-9200-09933D1BA55E}" srcOrd="2" destOrd="0" presId="urn:microsoft.com/office/officeart/2018/5/layout/IconCircleLabelList"/>
    <dgm:cxn modelId="{F15E6F1B-5CAD-473F-B8B8-5B17D65D5D96}" type="presParOf" srcId="{4B17FE1C-1DCA-48D6-A277-0DAFF3629DDE}" destId="{0D11E3A2-22FF-4225-93CA-84959B25CB1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8F88BE-3471-412F-8EE8-98B598A186F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GB"/>
        </a:p>
      </dgm:t>
    </dgm:pt>
    <dgm:pt modelId="{C590F2E8-D3FE-4426-85AC-308E75483FC7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Evaluation</a:t>
          </a:r>
          <a:endParaRPr lang="en-GB"/>
        </a:p>
      </dgm:t>
    </dgm:pt>
    <dgm:pt modelId="{9A9CA1C3-4B29-422F-828A-0A5382B896A7}" type="parTrans" cxnId="{9BF224DE-B58A-4A0E-BBF7-C8B5160B6948}">
      <dgm:prSet/>
      <dgm:spPr/>
      <dgm:t>
        <a:bodyPr/>
        <a:lstStyle/>
        <a:p>
          <a:endParaRPr lang="en-GB"/>
        </a:p>
      </dgm:t>
    </dgm:pt>
    <dgm:pt modelId="{B92DE4E4-0E46-4B8C-9847-F7D1641A234C}" type="sibTrans" cxnId="{9BF224DE-B58A-4A0E-BBF7-C8B5160B6948}">
      <dgm:prSet/>
      <dgm:spPr/>
      <dgm:t>
        <a:bodyPr/>
        <a:lstStyle/>
        <a:p>
          <a:endParaRPr lang="en-GB"/>
        </a:p>
      </dgm:t>
    </dgm:pt>
    <dgm:pt modelId="{B87A70C0-CF18-42E2-8D14-66E3C4FFC9E8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Analysis</a:t>
          </a:r>
          <a:endParaRPr lang="en-GB"/>
        </a:p>
      </dgm:t>
    </dgm:pt>
    <dgm:pt modelId="{A87B0495-932B-4877-9082-33C36DD8D31A}" type="parTrans" cxnId="{68270D2A-2CC4-4C2E-AAF3-A4A7F753AC9A}">
      <dgm:prSet/>
      <dgm:spPr/>
      <dgm:t>
        <a:bodyPr/>
        <a:lstStyle/>
        <a:p>
          <a:endParaRPr lang="en-GB"/>
        </a:p>
      </dgm:t>
    </dgm:pt>
    <dgm:pt modelId="{C2EC3F96-B0A5-46AB-8E35-3A9E0C4B82C8}" type="sibTrans" cxnId="{68270D2A-2CC4-4C2E-AAF3-A4A7F753AC9A}">
      <dgm:prSet/>
      <dgm:spPr/>
      <dgm:t>
        <a:bodyPr/>
        <a:lstStyle/>
        <a:p>
          <a:endParaRPr lang="en-GB"/>
        </a:p>
      </dgm:t>
    </dgm:pt>
    <dgm:pt modelId="{9D48A23E-6076-4339-847E-9B89997047DC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Judgement</a:t>
          </a:r>
          <a:endParaRPr lang="en-GB"/>
        </a:p>
      </dgm:t>
    </dgm:pt>
    <dgm:pt modelId="{19D31EF5-873A-4BF9-85A6-E890C079A9C5}" type="parTrans" cxnId="{D36D42B0-65D3-45B7-BC2E-8A6B765DC149}">
      <dgm:prSet/>
      <dgm:spPr/>
      <dgm:t>
        <a:bodyPr/>
        <a:lstStyle/>
        <a:p>
          <a:endParaRPr lang="en-GB"/>
        </a:p>
      </dgm:t>
    </dgm:pt>
    <dgm:pt modelId="{B4BC9D7B-A543-42F5-8168-9D700E74C5C2}" type="sibTrans" cxnId="{D36D42B0-65D3-45B7-BC2E-8A6B765DC149}">
      <dgm:prSet/>
      <dgm:spPr/>
      <dgm:t>
        <a:bodyPr/>
        <a:lstStyle/>
        <a:p>
          <a:endParaRPr lang="en-GB"/>
        </a:p>
      </dgm:t>
    </dgm:pt>
    <dgm:pt modelId="{0CCD2AAB-4847-4C0A-ADC5-F1DB2F3E30C4}" type="pres">
      <dgm:prSet presAssocID="{DE8F88BE-3471-412F-8EE8-98B598A186F4}" presName="root" presStyleCnt="0">
        <dgm:presLayoutVars>
          <dgm:dir/>
          <dgm:resizeHandles val="exact"/>
        </dgm:presLayoutVars>
      </dgm:prSet>
      <dgm:spPr/>
    </dgm:pt>
    <dgm:pt modelId="{B70AD4DB-9FC2-4160-BE09-BCE247888096}" type="pres">
      <dgm:prSet presAssocID="{C590F2E8-D3FE-4426-85AC-308E75483FC7}" presName="compNode" presStyleCnt="0"/>
      <dgm:spPr/>
    </dgm:pt>
    <dgm:pt modelId="{6C3080BB-6CBA-496D-9B53-683A548934F3}" type="pres">
      <dgm:prSet presAssocID="{C590F2E8-D3FE-4426-85AC-308E75483FC7}" presName="bgRect" presStyleLbl="bgShp" presStyleIdx="0" presStyleCnt="3"/>
      <dgm:spPr/>
    </dgm:pt>
    <dgm:pt modelId="{6B206FEF-6B4B-4ABC-A960-9A7D257E25BE}" type="pres">
      <dgm:prSet presAssocID="{C590F2E8-D3FE-4426-85AC-308E75483FC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2528CB1-BF8E-4A65-8017-175EF5AD435F}" type="pres">
      <dgm:prSet presAssocID="{C590F2E8-D3FE-4426-85AC-308E75483FC7}" presName="spaceRect" presStyleCnt="0"/>
      <dgm:spPr/>
    </dgm:pt>
    <dgm:pt modelId="{35541D10-24BD-484E-96BB-ACA7D9375442}" type="pres">
      <dgm:prSet presAssocID="{C590F2E8-D3FE-4426-85AC-308E75483FC7}" presName="parTx" presStyleLbl="revTx" presStyleIdx="0" presStyleCnt="3">
        <dgm:presLayoutVars>
          <dgm:chMax val="0"/>
          <dgm:chPref val="0"/>
        </dgm:presLayoutVars>
      </dgm:prSet>
      <dgm:spPr/>
    </dgm:pt>
    <dgm:pt modelId="{33C026DC-A680-4BB6-9569-7D36A6407315}" type="pres">
      <dgm:prSet presAssocID="{B92DE4E4-0E46-4B8C-9847-F7D1641A234C}" presName="sibTrans" presStyleCnt="0"/>
      <dgm:spPr/>
    </dgm:pt>
    <dgm:pt modelId="{A5E2CF9B-E247-4747-85D5-D0079AEEC199}" type="pres">
      <dgm:prSet presAssocID="{B87A70C0-CF18-42E2-8D14-66E3C4FFC9E8}" presName="compNode" presStyleCnt="0"/>
      <dgm:spPr/>
    </dgm:pt>
    <dgm:pt modelId="{E8F20296-0B57-4F00-A2C0-638AD3A234B0}" type="pres">
      <dgm:prSet presAssocID="{B87A70C0-CF18-42E2-8D14-66E3C4FFC9E8}" presName="bgRect" presStyleLbl="bgShp" presStyleIdx="1" presStyleCnt="3"/>
      <dgm:spPr/>
    </dgm:pt>
    <dgm:pt modelId="{C2336A36-D40E-4123-B7BC-FE2FE3E9F819}" type="pres">
      <dgm:prSet presAssocID="{B87A70C0-CF18-42E2-8D14-66E3C4FFC9E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5D0340ED-6839-4153-9C79-6139EA0F0927}" type="pres">
      <dgm:prSet presAssocID="{B87A70C0-CF18-42E2-8D14-66E3C4FFC9E8}" presName="spaceRect" presStyleCnt="0"/>
      <dgm:spPr/>
    </dgm:pt>
    <dgm:pt modelId="{85634EE2-6AB4-4101-9E70-3CACB3C68995}" type="pres">
      <dgm:prSet presAssocID="{B87A70C0-CF18-42E2-8D14-66E3C4FFC9E8}" presName="parTx" presStyleLbl="revTx" presStyleIdx="1" presStyleCnt="3">
        <dgm:presLayoutVars>
          <dgm:chMax val="0"/>
          <dgm:chPref val="0"/>
        </dgm:presLayoutVars>
      </dgm:prSet>
      <dgm:spPr/>
    </dgm:pt>
    <dgm:pt modelId="{17403952-9744-46FF-A115-94932FCED148}" type="pres">
      <dgm:prSet presAssocID="{C2EC3F96-B0A5-46AB-8E35-3A9E0C4B82C8}" presName="sibTrans" presStyleCnt="0"/>
      <dgm:spPr/>
    </dgm:pt>
    <dgm:pt modelId="{CCD624A6-6DDF-46CB-A2EF-E593BE4D7BA5}" type="pres">
      <dgm:prSet presAssocID="{9D48A23E-6076-4339-847E-9B89997047DC}" presName="compNode" presStyleCnt="0"/>
      <dgm:spPr/>
    </dgm:pt>
    <dgm:pt modelId="{AC7BFDDC-1D8B-4F62-83F5-A3E3009337B3}" type="pres">
      <dgm:prSet presAssocID="{9D48A23E-6076-4339-847E-9B89997047DC}" presName="bgRect" presStyleLbl="bgShp" presStyleIdx="2" presStyleCnt="3"/>
      <dgm:spPr/>
    </dgm:pt>
    <dgm:pt modelId="{CF0050FD-F93A-424C-AE56-878FD02DE67C}" type="pres">
      <dgm:prSet presAssocID="{9D48A23E-6076-4339-847E-9B89997047D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2C6E468-1FDC-469F-BF2B-1B67F1DAA0E4}" type="pres">
      <dgm:prSet presAssocID="{9D48A23E-6076-4339-847E-9B89997047DC}" presName="spaceRect" presStyleCnt="0"/>
      <dgm:spPr/>
    </dgm:pt>
    <dgm:pt modelId="{16D3AF15-E8DF-4167-83F5-DB0EF42FF77C}" type="pres">
      <dgm:prSet presAssocID="{9D48A23E-6076-4339-847E-9B89997047D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8270D2A-2CC4-4C2E-AAF3-A4A7F753AC9A}" srcId="{DE8F88BE-3471-412F-8EE8-98B598A186F4}" destId="{B87A70C0-CF18-42E2-8D14-66E3C4FFC9E8}" srcOrd="1" destOrd="0" parTransId="{A87B0495-932B-4877-9082-33C36DD8D31A}" sibTransId="{C2EC3F96-B0A5-46AB-8E35-3A9E0C4B82C8}"/>
    <dgm:cxn modelId="{5095F899-2A91-47DB-A47E-210E06498277}" type="presOf" srcId="{DE8F88BE-3471-412F-8EE8-98B598A186F4}" destId="{0CCD2AAB-4847-4C0A-ADC5-F1DB2F3E30C4}" srcOrd="0" destOrd="0" presId="urn:microsoft.com/office/officeart/2018/2/layout/IconVerticalSolidList"/>
    <dgm:cxn modelId="{1DE7B7AB-BB7C-4920-83F9-083F99206EEA}" type="presOf" srcId="{B87A70C0-CF18-42E2-8D14-66E3C4FFC9E8}" destId="{85634EE2-6AB4-4101-9E70-3CACB3C68995}" srcOrd="0" destOrd="0" presId="urn:microsoft.com/office/officeart/2018/2/layout/IconVerticalSolidList"/>
    <dgm:cxn modelId="{D36D42B0-65D3-45B7-BC2E-8A6B765DC149}" srcId="{DE8F88BE-3471-412F-8EE8-98B598A186F4}" destId="{9D48A23E-6076-4339-847E-9B89997047DC}" srcOrd="2" destOrd="0" parTransId="{19D31EF5-873A-4BF9-85A6-E890C079A9C5}" sibTransId="{B4BC9D7B-A543-42F5-8168-9D700E74C5C2}"/>
    <dgm:cxn modelId="{28AE56B4-75F5-4518-8EE2-56D86BB2C5E8}" type="presOf" srcId="{C590F2E8-D3FE-4426-85AC-308E75483FC7}" destId="{35541D10-24BD-484E-96BB-ACA7D9375442}" srcOrd="0" destOrd="0" presId="urn:microsoft.com/office/officeart/2018/2/layout/IconVerticalSolidList"/>
    <dgm:cxn modelId="{746BF9DA-FC17-41EA-A988-CF136406BC91}" type="presOf" srcId="{9D48A23E-6076-4339-847E-9B89997047DC}" destId="{16D3AF15-E8DF-4167-83F5-DB0EF42FF77C}" srcOrd="0" destOrd="0" presId="urn:microsoft.com/office/officeart/2018/2/layout/IconVerticalSolidList"/>
    <dgm:cxn modelId="{9BF224DE-B58A-4A0E-BBF7-C8B5160B6948}" srcId="{DE8F88BE-3471-412F-8EE8-98B598A186F4}" destId="{C590F2E8-D3FE-4426-85AC-308E75483FC7}" srcOrd="0" destOrd="0" parTransId="{9A9CA1C3-4B29-422F-828A-0A5382B896A7}" sibTransId="{B92DE4E4-0E46-4B8C-9847-F7D1641A234C}"/>
    <dgm:cxn modelId="{D17C0E16-DFF4-4B57-86DD-41C622899733}" type="presParOf" srcId="{0CCD2AAB-4847-4C0A-ADC5-F1DB2F3E30C4}" destId="{B70AD4DB-9FC2-4160-BE09-BCE247888096}" srcOrd="0" destOrd="0" presId="urn:microsoft.com/office/officeart/2018/2/layout/IconVerticalSolidList"/>
    <dgm:cxn modelId="{B08AB7D7-9D0A-4B41-A4C1-4AF4C020DFFA}" type="presParOf" srcId="{B70AD4DB-9FC2-4160-BE09-BCE247888096}" destId="{6C3080BB-6CBA-496D-9B53-683A548934F3}" srcOrd="0" destOrd="0" presId="urn:microsoft.com/office/officeart/2018/2/layout/IconVerticalSolidList"/>
    <dgm:cxn modelId="{D19A2AD0-0823-4924-95D7-4088A6808AEA}" type="presParOf" srcId="{B70AD4DB-9FC2-4160-BE09-BCE247888096}" destId="{6B206FEF-6B4B-4ABC-A960-9A7D257E25BE}" srcOrd="1" destOrd="0" presId="urn:microsoft.com/office/officeart/2018/2/layout/IconVerticalSolidList"/>
    <dgm:cxn modelId="{6E0AA6E0-2272-409B-884A-AEF6233EEB8C}" type="presParOf" srcId="{B70AD4DB-9FC2-4160-BE09-BCE247888096}" destId="{D2528CB1-BF8E-4A65-8017-175EF5AD435F}" srcOrd="2" destOrd="0" presId="urn:microsoft.com/office/officeart/2018/2/layout/IconVerticalSolidList"/>
    <dgm:cxn modelId="{6B68A302-58EB-4102-9805-FBB4756542A2}" type="presParOf" srcId="{B70AD4DB-9FC2-4160-BE09-BCE247888096}" destId="{35541D10-24BD-484E-96BB-ACA7D9375442}" srcOrd="3" destOrd="0" presId="urn:microsoft.com/office/officeart/2018/2/layout/IconVerticalSolidList"/>
    <dgm:cxn modelId="{92B83085-C74D-4E61-AEC6-C4630F7E5749}" type="presParOf" srcId="{0CCD2AAB-4847-4C0A-ADC5-F1DB2F3E30C4}" destId="{33C026DC-A680-4BB6-9569-7D36A6407315}" srcOrd="1" destOrd="0" presId="urn:microsoft.com/office/officeart/2018/2/layout/IconVerticalSolidList"/>
    <dgm:cxn modelId="{69E7B8FB-8918-4150-B9FA-8F319DD1E723}" type="presParOf" srcId="{0CCD2AAB-4847-4C0A-ADC5-F1DB2F3E30C4}" destId="{A5E2CF9B-E247-4747-85D5-D0079AEEC199}" srcOrd="2" destOrd="0" presId="urn:microsoft.com/office/officeart/2018/2/layout/IconVerticalSolidList"/>
    <dgm:cxn modelId="{732AC9B3-D85D-473C-A615-BFE43518FB65}" type="presParOf" srcId="{A5E2CF9B-E247-4747-85D5-D0079AEEC199}" destId="{E8F20296-0B57-4F00-A2C0-638AD3A234B0}" srcOrd="0" destOrd="0" presId="urn:microsoft.com/office/officeart/2018/2/layout/IconVerticalSolidList"/>
    <dgm:cxn modelId="{AFA2DB5E-D037-4158-BCDD-00512AFEFD0B}" type="presParOf" srcId="{A5E2CF9B-E247-4747-85D5-D0079AEEC199}" destId="{C2336A36-D40E-4123-B7BC-FE2FE3E9F819}" srcOrd="1" destOrd="0" presId="urn:microsoft.com/office/officeart/2018/2/layout/IconVerticalSolidList"/>
    <dgm:cxn modelId="{4CB181AB-20F3-44A8-91AB-9A1E36008796}" type="presParOf" srcId="{A5E2CF9B-E247-4747-85D5-D0079AEEC199}" destId="{5D0340ED-6839-4153-9C79-6139EA0F0927}" srcOrd="2" destOrd="0" presId="urn:microsoft.com/office/officeart/2018/2/layout/IconVerticalSolidList"/>
    <dgm:cxn modelId="{F33BC998-1618-4784-903F-372D5FAEDEFA}" type="presParOf" srcId="{A5E2CF9B-E247-4747-85D5-D0079AEEC199}" destId="{85634EE2-6AB4-4101-9E70-3CACB3C68995}" srcOrd="3" destOrd="0" presId="urn:microsoft.com/office/officeart/2018/2/layout/IconVerticalSolidList"/>
    <dgm:cxn modelId="{CC686C99-382E-4110-95BD-208CE9E9BA30}" type="presParOf" srcId="{0CCD2AAB-4847-4C0A-ADC5-F1DB2F3E30C4}" destId="{17403952-9744-46FF-A115-94932FCED148}" srcOrd="3" destOrd="0" presId="urn:microsoft.com/office/officeart/2018/2/layout/IconVerticalSolidList"/>
    <dgm:cxn modelId="{4E3AC2D6-24F0-4E44-A611-612AC6FA755B}" type="presParOf" srcId="{0CCD2AAB-4847-4C0A-ADC5-F1DB2F3E30C4}" destId="{CCD624A6-6DDF-46CB-A2EF-E593BE4D7BA5}" srcOrd="4" destOrd="0" presId="urn:microsoft.com/office/officeart/2018/2/layout/IconVerticalSolidList"/>
    <dgm:cxn modelId="{D3E97F2D-D834-4AED-BEB5-A4F4F4AF2752}" type="presParOf" srcId="{CCD624A6-6DDF-46CB-A2EF-E593BE4D7BA5}" destId="{AC7BFDDC-1D8B-4F62-83F5-A3E3009337B3}" srcOrd="0" destOrd="0" presId="urn:microsoft.com/office/officeart/2018/2/layout/IconVerticalSolidList"/>
    <dgm:cxn modelId="{966F6EBA-FA0F-443F-8024-B67D1F7A2BC5}" type="presParOf" srcId="{CCD624A6-6DDF-46CB-A2EF-E593BE4D7BA5}" destId="{CF0050FD-F93A-424C-AE56-878FD02DE67C}" srcOrd="1" destOrd="0" presId="urn:microsoft.com/office/officeart/2018/2/layout/IconVerticalSolidList"/>
    <dgm:cxn modelId="{ED3468F7-BC40-4E1B-9473-C6C51897A1CC}" type="presParOf" srcId="{CCD624A6-6DDF-46CB-A2EF-E593BE4D7BA5}" destId="{D2C6E468-1FDC-469F-BF2B-1B67F1DAA0E4}" srcOrd="2" destOrd="0" presId="urn:microsoft.com/office/officeart/2018/2/layout/IconVerticalSolidList"/>
    <dgm:cxn modelId="{35C0F161-451F-4D1D-9E48-EB357C1CF880}" type="presParOf" srcId="{CCD624A6-6DDF-46CB-A2EF-E593BE4D7BA5}" destId="{16D3AF15-E8DF-4167-83F5-DB0EF42FF7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8F88BE-3471-412F-8EE8-98B598A186F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GB"/>
        </a:p>
      </dgm:t>
    </dgm:pt>
    <dgm:pt modelId="{C590F2E8-D3FE-4426-85AC-308E75483FC7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Argument</a:t>
          </a:r>
          <a:endParaRPr lang="en-GB" dirty="0"/>
        </a:p>
      </dgm:t>
    </dgm:pt>
    <dgm:pt modelId="{9A9CA1C3-4B29-422F-828A-0A5382B896A7}" type="parTrans" cxnId="{9BF224DE-B58A-4A0E-BBF7-C8B5160B6948}">
      <dgm:prSet/>
      <dgm:spPr/>
      <dgm:t>
        <a:bodyPr/>
        <a:lstStyle/>
        <a:p>
          <a:endParaRPr lang="en-GB"/>
        </a:p>
      </dgm:t>
    </dgm:pt>
    <dgm:pt modelId="{B92DE4E4-0E46-4B8C-9847-F7D1641A234C}" type="sibTrans" cxnId="{9BF224DE-B58A-4A0E-BBF7-C8B5160B6948}">
      <dgm:prSet/>
      <dgm:spPr/>
      <dgm:t>
        <a:bodyPr/>
        <a:lstStyle/>
        <a:p>
          <a:endParaRPr lang="en-GB"/>
        </a:p>
      </dgm:t>
    </dgm:pt>
    <dgm:pt modelId="{B87A70C0-CF18-42E2-8D14-66E3C4FFC9E8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Evidence</a:t>
          </a:r>
          <a:endParaRPr lang="en-GB" dirty="0"/>
        </a:p>
      </dgm:t>
    </dgm:pt>
    <dgm:pt modelId="{A87B0495-932B-4877-9082-33C36DD8D31A}" type="parTrans" cxnId="{68270D2A-2CC4-4C2E-AAF3-A4A7F753AC9A}">
      <dgm:prSet/>
      <dgm:spPr/>
      <dgm:t>
        <a:bodyPr/>
        <a:lstStyle/>
        <a:p>
          <a:endParaRPr lang="en-GB"/>
        </a:p>
      </dgm:t>
    </dgm:pt>
    <dgm:pt modelId="{C2EC3F96-B0A5-46AB-8E35-3A9E0C4B82C8}" type="sibTrans" cxnId="{68270D2A-2CC4-4C2E-AAF3-A4A7F753AC9A}">
      <dgm:prSet/>
      <dgm:spPr/>
      <dgm:t>
        <a:bodyPr/>
        <a:lstStyle/>
        <a:p>
          <a:endParaRPr lang="en-GB"/>
        </a:p>
      </dgm:t>
    </dgm:pt>
    <dgm:pt modelId="{9D48A23E-6076-4339-847E-9B89997047DC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Conclusion</a:t>
          </a:r>
          <a:endParaRPr lang="en-GB" dirty="0"/>
        </a:p>
      </dgm:t>
    </dgm:pt>
    <dgm:pt modelId="{19D31EF5-873A-4BF9-85A6-E890C079A9C5}" type="parTrans" cxnId="{D36D42B0-65D3-45B7-BC2E-8A6B765DC149}">
      <dgm:prSet/>
      <dgm:spPr/>
      <dgm:t>
        <a:bodyPr/>
        <a:lstStyle/>
        <a:p>
          <a:endParaRPr lang="en-GB"/>
        </a:p>
      </dgm:t>
    </dgm:pt>
    <dgm:pt modelId="{B4BC9D7B-A543-42F5-8168-9D700E74C5C2}" type="sibTrans" cxnId="{D36D42B0-65D3-45B7-BC2E-8A6B765DC149}">
      <dgm:prSet/>
      <dgm:spPr/>
      <dgm:t>
        <a:bodyPr/>
        <a:lstStyle/>
        <a:p>
          <a:endParaRPr lang="en-GB"/>
        </a:p>
      </dgm:t>
    </dgm:pt>
    <dgm:pt modelId="{0CCD2AAB-4847-4C0A-ADC5-F1DB2F3E30C4}" type="pres">
      <dgm:prSet presAssocID="{DE8F88BE-3471-412F-8EE8-98B598A186F4}" presName="root" presStyleCnt="0">
        <dgm:presLayoutVars>
          <dgm:dir/>
          <dgm:resizeHandles val="exact"/>
        </dgm:presLayoutVars>
      </dgm:prSet>
      <dgm:spPr/>
    </dgm:pt>
    <dgm:pt modelId="{B70AD4DB-9FC2-4160-BE09-BCE247888096}" type="pres">
      <dgm:prSet presAssocID="{C590F2E8-D3FE-4426-85AC-308E75483FC7}" presName="compNode" presStyleCnt="0"/>
      <dgm:spPr/>
    </dgm:pt>
    <dgm:pt modelId="{6C3080BB-6CBA-496D-9B53-683A548934F3}" type="pres">
      <dgm:prSet presAssocID="{C590F2E8-D3FE-4426-85AC-308E75483FC7}" presName="bgRect" presStyleLbl="bgShp" presStyleIdx="0" presStyleCnt="3"/>
      <dgm:spPr/>
    </dgm:pt>
    <dgm:pt modelId="{6B206FEF-6B4B-4ABC-A960-9A7D257E25BE}" type="pres">
      <dgm:prSet presAssocID="{C590F2E8-D3FE-4426-85AC-308E75483FC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2528CB1-BF8E-4A65-8017-175EF5AD435F}" type="pres">
      <dgm:prSet presAssocID="{C590F2E8-D3FE-4426-85AC-308E75483FC7}" presName="spaceRect" presStyleCnt="0"/>
      <dgm:spPr/>
    </dgm:pt>
    <dgm:pt modelId="{35541D10-24BD-484E-96BB-ACA7D9375442}" type="pres">
      <dgm:prSet presAssocID="{C590F2E8-D3FE-4426-85AC-308E75483FC7}" presName="parTx" presStyleLbl="revTx" presStyleIdx="0" presStyleCnt="3">
        <dgm:presLayoutVars>
          <dgm:chMax val="0"/>
          <dgm:chPref val="0"/>
        </dgm:presLayoutVars>
      </dgm:prSet>
      <dgm:spPr/>
    </dgm:pt>
    <dgm:pt modelId="{33C026DC-A680-4BB6-9569-7D36A6407315}" type="pres">
      <dgm:prSet presAssocID="{B92DE4E4-0E46-4B8C-9847-F7D1641A234C}" presName="sibTrans" presStyleCnt="0"/>
      <dgm:spPr/>
    </dgm:pt>
    <dgm:pt modelId="{A5E2CF9B-E247-4747-85D5-D0079AEEC199}" type="pres">
      <dgm:prSet presAssocID="{B87A70C0-CF18-42E2-8D14-66E3C4FFC9E8}" presName="compNode" presStyleCnt="0"/>
      <dgm:spPr/>
    </dgm:pt>
    <dgm:pt modelId="{E8F20296-0B57-4F00-A2C0-638AD3A234B0}" type="pres">
      <dgm:prSet presAssocID="{B87A70C0-CF18-42E2-8D14-66E3C4FFC9E8}" presName="bgRect" presStyleLbl="bgShp" presStyleIdx="1" presStyleCnt="3"/>
      <dgm:spPr/>
    </dgm:pt>
    <dgm:pt modelId="{C2336A36-D40E-4123-B7BC-FE2FE3E9F819}" type="pres">
      <dgm:prSet presAssocID="{B87A70C0-CF18-42E2-8D14-66E3C4FFC9E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5D0340ED-6839-4153-9C79-6139EA0F0927}" type="pres">
      <dgm:prSet presAssocID="{B87A70C0-CF18-42E2-8D14-66E3C4FFC9E8}" presName="spaceRect" presStyleCnt="0"/>
      <dgm:spPr/>
    </dgm:pt>
    <dgm:pt modelId="{85634EE2-6AB4-4101-9E70-3CACB3C68995}" type="pres">
      <dgm:prSet presAssocID="{B87A70C0-CF18-42E2-8D14-66E3C4FFC9E8}" presName="parTx" presStyleLbl="revTx" presStyleIdx="1" presStyleCnt="3">
        <dgm:presLayoutVars>
          <dgm:chMax val="0"/>
          <dgm:chPref val="0"/>
        </dgm:presLayoutVars>
      </dgm:prSet>
      <dgm:spPr/>
    </dgm:pt>
    <dgm:pt modelId="{17403952-9744-46FF-A115-94932FCED148}" type="pres">
      <dgm:prSet presAssocID="{C2EC3F96-B0A5-46AB-8E35-3A9E0C4B82C8}" presName="sibTrans" presStyleCnt="0"/>
      <dgm:spPr/>
    </dgm:pt>
    <dgm:pt modelId="{CCD624A6-6DDF-46CB-A2EF-E593BE4D7BA5}" type="pres">
      <dgm:prSet presAssocID="{9D48A23E-6076-4339-847E-9B89997047DC}" presName="compNode" presStyleCnt="0"/>
      <dgm:spPr/>
    </dgm:pt>
    <dgm:pt modelId="{AC7BFDDC-1D8B-4F62-83F5-A3E3009337B3}" type="pres">
      <dgm:prSet presAssocID="{9D48A23E-6076-4339-847E-9B89997047DC}" presName="bgRect" presStyleLbl="bgShp" presStyleIdx="2" presStyleCnt="3"/>
      <dgm:spPr/>
    </dgm:pt>
    <dgm:pt modelId="{CF0050FD-F93A-424C-AE56-878FD02DE67C}" type="pres">
      <dgm:prSet presAssocID="{9D48A23E-6076-4339-847E-9B89997047D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2C6E468-1FDC-469F-BF2B-1B67F1DAA0E4}" type="pres">
      <dgm:prSet presAssocID="{9D48A23E-6076-4339-847E-9B89997047DC}" presName="spaceRect" presStyleCnt="0"/>
      <dgm:spPr/>
    </dgm:pt>
    <dgm:pt modelId="{16D3AF15-E8DF-4167-83F5-DB0EF42FF77C}" type="pres">
      <dgm:prSet presAssocID="{9D48A23E-6076-4339-847E-9B89997047D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8270D2A-2CC4-4C2E-AAF3-A4A7F753AC9A}" srcId="{DE8F88BE-3471-412F-8EE8-98B598A186F4}" destId="{B87A70C0-CF18-42E2-8D14-66E3C4FFC9E8}" srcOrd="1" destOrd="0" parTransId="{A87B0495-932B-4877-9082-33C36DD8D31A}" sibTransId="{C2EC3F96-B0A5-46AB-8E35-3A9E0C4B82C8}"/>
    <dgm:cxn modelId="{5095F899-2A91-47DB-A47E-210E06498277}" type="presOf" srcId="{DE8F88BE-3471-412F-8EE8-98B598A186F4}" destId="{0CCD2AAB-4847-4C0A-ADC5-F1DB2F3E30C4}" srcOrd="0" destOrd="0" presId="urn:microsoft.com/office/officeart/2018/2/layout/IconVerticalSolidList"/>
    <dgm:cxn modelId="{1DE7B7AB-BB7C-4920-83F9-083F99206EEA}" type="presOf" srcId="{B87A70C0-CF18-42E2-8D14-66E3C4FFC9E8}" destId="{85634EE2-6AB4-4101-9E70-3CACB3C68995}" srcOrd="0" destOrd="0" presId="urn:microsoft.com/office/officeart/2018/2/layout/IconVerticalSolidList"/>
    <dgm:cxn modelId="{D36D42B0-65D3-45B7-BC2E-8A6B765DC149}" srcId="{DE8F88BE-3471-412F-8EE8-98B598A186F4}" destId="{9D48A23E-6076-4339-847E-9B89997047DC}" srcOrd="2" destOrd="0" parTransId="{19D31EF5-873A-4BF9-85A6-E890C079A9C5}" sibTransId="{B4BC9D7B-A543-42F5-8168-9D700E74C5C2}"/>
    <dgm:cxn modelId="{28AE56B4-75F5-4518-8EE2-56D86BB2C5E8}" type="presOf" srcId="{C590F2E8-D3FE-4426-85AC-308E75483FC7}" destId="{35541D10-24BD-484E-96BB-ACA7D9375442}" srcOrd="0" destOrd="0" presId="urn:microsoft.com/office/officeart/2018/2/layout/IconVerticalSolidList"/>
    <dgm:cxn modelId="{746BF9DA-FC17-41EA-A988-CF136406BC91}" type="presOf" srcId="{9D48A23E-6076-4339-847E-9B89997047DC}" destId="{16D3AF15-E8DF-4167-83F5-DB0EF42FF77C}" srcOrd="0" destOrd="0" presId="urn:microsoft.com/office/officeart/2018/2/layout/IconVerticalSolidList"/>
    <dgm:cxn modelId="{9BF224DE-B58A-4A0E-BBF7-C8B5160B6948}" srcId="{DE8F88BE-3471-412F-8EE8-98B598A186F4}" destId="{C590F2E8-D3FE-4426-85AC-308E75483FC7}" srcOrd="0" destOrd="0" parTransId="{9A9CA1C3-4B29-422F-828A-0A5382B896A7}" sibTransId="{B92DE4E4-0E46-4B8C-9847-F7D1641A234C}"/>
    <dgm:cxn modelId="{D17C0E16-DFF4-4B57-86DD-41C622899733}" type="presParOf" srcId="{0CCD2AAB-4847-4C0A-ADC5-F1DB2F3E30C4}" destId="{B70AD4DB-9FC2-4160-BE09-BCE247888096}" srcOrd="0" destOrd="0" presId="urn:microsoft.com/office/officeart/2018/2/layout/IconVerticalSolidList"/>
    <dgm:cxn modelId="{B08AB7D7-9D0A-4B41-A4C1-4AF4C020DFFA}" type="presParOf" srcId="{B70AD4DB-9FC2-4160-BE09-BCE247888096}" destId="{6C3080BB-6CBA-496D-9B53-683A548934F3}" srcOrd="0" destOrd="0" presId="urn:microsoft.com/office/officeart/2018/2/layout/IconVerticalSolidList"/>
    <dgm:cxn modelId="{D19A2AD0-0823-4924-95D7-4088A6808AEA}" type="presParOf" srcId="{B70AD4DB-9FC2-4160-BE09-BCE247888096}" destId="{6B206FEF-6B4B-4ABC-A960-9A7D257E25BE}" srcOrd="1" destOrd="0" presId="urn:microsoft.com/office/officeart/2018/2/layout/IconVerticalSolidList"/>
    <dgm:cxn modelId="{6E0AA6E0-2272-409B-884A-AEF6233EEB8C}" type="presParOf" srcId="{B70AD4DB-9FC2-4160-BE09-BCE247888096}" destId="{D2528CB1-BF8E-4A65-8017-175EF5AD435F}" srcOrd="2" destOrd="0" presId="urn:microsoft.com/office/officeart/2018/2/layout/IconVerticalSolidList"/>
    <dgm:cxn modelId="{6B68A302-58EB-4102-9805-FBB4756542A2}" type="presParOf" srcId="{B70AD4DB-9FC2-4160-BE09-BCE247888096}" destId="{35541D10-24BD-484E-96BB-ACA7D9375442}" srcOrd="3" destOrd="0" presId="urn:microsoft.com/office/officeart/2018/2/layout/IconVerticalSolidList"/>
    <dgm:cxn modelId="{92B83085-C74D-4E61-AEC6-C4630F7E5749}" type="presParOf" srcId="{0CCD2AAB-4847-4C0A-ADC5-F1DB2F3E30C4}" destId="{33C026DC-A680-4BB6-9569-7D36A6407315}" srcOrd="1" destOrd="0" presId="urn:microsoft.com/office/officeart/2018/2/layout/IconVerticalSolidList"/>
    <dgm:cxn modelId="{69E7B8FB-8918-4150-B9FA-8F319DD1E723}" type="presParOf" srcId="{0CCD2AAB-4847-4C0A-ADC5-F1DB2F3E30C4}" destId="{A5E2CF9B-E247-4747-85D5-D0079AEEC199}" srcOrd="2" destOrd="0" presId="urn:microsoft.com/office/officeart/2018/2/layout/IconVerticalSolidList"/>
    <dgm:cxn modelId="{732AC9B3-D85D-473C-A615-BFE43518FB65}" type="presParOf" srcId="{A5E2CF9B-E247-4747-85D5-D0079AEEC199}" destId="{E8F20296-0B57-4F00-A2C0-638AD3A234B0}" srcOrd="0" destOrd="0" presId="urn:microsoft.com/office/officeart/2018/2/layout/IconVerticalSolidList"/>
    <dgm:cxn modelId="{AFA2DB5E-D037-4158-BCDD-00512AFEFD0B}" type="presParOf" srcId="{A5E2CF9B-E247-4747-85D5-D0079AEEC199}" destId="{C2336A36-D40E-4123-B7BC-FE2FE3E9F819}" srcOrd="1" destOrd="0" presId="urn:microsoft.com/office/officeart/2018/2/layout/IconVerticalSolidList"/>
    <dgm:cxn modelId="{4CB181AB-20F3-44A8-91AB-9A1E36008796}" type="presParOf" srcId="{A5E2CF9B-E247-4747-85D5-D0079AEEC199}" destId="{5D0340ED-6839-4153-9C79-6139EA0F0927}" srcOrd="2" destOrd="0" presId="urn:microsoft.com/office/officeart/2018/2/layout/IconVerticalSolidList"/>
    <dgm:cxn modelId="{F33BC998-1618-4784-903F-372D5FAEDEFA}" type="presParOf" srcId="{A5E2CF9B-E247-4747-85D5-D0079AEEC199}" destId="{85634EE2-6AB4-4101-9E70-3CACB3C68995}" srcOrd="3" destOrd="0" presId="urn:microsoft.com/office/officeart/2018/2/layout/IconVerticalSolidList"/>
    <dgm:cxn modelId="{CC686C99-382E-4110-95BD-208CE9E9BA30}" type="presParOf" srcId="{0CCD2AAB-4847-4C0A-ADC5-F1DB2F3E30C4}" destId="{17403952-9744-46FF-A115-94932FCED148}" srcOrd="3" destOrd="0" presId="urn:microsoft.com/office/officeart/2018/2/layout/IconVerticalSolidList"/>
    <dgm:cxn modelId="{4E3AC2D6-24F0-4E44-A611-612AC6FA755B}" type="presParOf" srcId="{0CCD2AAB-4847-4C0A-ADC5-F1DB2F3E30C4}" destId="{CCD624A6-6DDF-46CB-A2EF-E593BE4D7BA5}" srcOrd="4" destOrd="0" presId="urn:microsoft.com/office/officeart/2018/2/layout/IconVerticalSolidList"/>
    <dgm:cxn modelId="{D3E97F2D-D834-4AED-BEB5-A4F4F4AF2752}" type="presParOf" srcId="{CCD624A6-6DDF-46CB-A2EF-E593BE4D7BA5}" destId="{AC7BFDDC-1D8B-4F62-83F5-A3E3009337B3}" srcOrd="0" destOrd="0" presId="urn:microsoft.com/office/officeart/2018/2/layout/IconVerticalSolidList"/>
    <dgm:cxn modelId="{966F6EBA-FA0F-443F-8024-B67D1F7A2BC5}" type="presParOf" srcId="{CCD624A6-6DDF-46CB-A2EF-E593BE4D7BA5}" destId="{CF0050FD-F93A-424C-AE56-878FD02DE67C}" srcOrd="1" destOrd="0" presId="urn:microsoft.com/office/officeart/2018/2/layout/IconVerticalSolidList"/>
    <dgm:cxn modelId="{ED3468F7-BC40-4E1B-9473-C6C51897A1CC}" type="presParOf" srcId="{CCD624A6-6DDF-46CB-A2EF-E593BE4D7BA5}" destId="{D2C6E468-1FDC-469F-BF2B-1B67F1DAA0E4}" srcOrd="2" destOrd="0" presId="urn:microsoft.com/office/officeart/2018/2/layout/IconVerticalSolidList"/>
    <dgm:cxn modelId="{35C0F161-451F-4D1D-9E48-EB357C1CF880}" type="presParOf" srcId="{CCD624A6-6DDF-46CB-A2EF-E593BE4D7BA5}" destId="{16D3AF15-E8DF-4167-83F5-DB0EF42FF7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2406971-DA2D-429E-875B-E06EA524DFFB}" type="doc">
      <dgm:prSet loTypeId="urn:microsoft.com/office/officeart/2005/8/layout/hList3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CDE9B268-C98A-4C64-A518-193698A00A05}">
      <dgm:prSet phldrT="[Text]" phldr="0"/>
      <dgm:spPr/>
      <dgm:t>
        <a:bodyPr/>
        <a:lstStyle/>
        <a:p>
          <a:pPr rtl="0"/>
          <a:r>
            <a:rPr lang="en-GB" dirty="0">
              <a:latin typeface="calibri light"/>
              <a:cs typeface="calibri light"/>
            </a:rPr>
            <a:t>Types of Literature </a:t>
          </a:r>
        </a:p>
      </dgm:t>
    </dgm:pt>
    <dgm:pt modelId="{72070C7F-1670-4AD4-9AE6-FCDA3A712898}" type="parTrans" cxnId="{8FA8BE05-F891-43CF-BE62-DA4BF4B09E6C}">
      <dgm:prSet/>
      <dgm:spPr/>
      <dgm:t>
        <a:bodyPr/>
        <a:lstStyle/>
        <a:p>
          <a:endParaRPr lang="en-GB"/>
        </a:p>
      </dgm:t>
    </dgm:pt>
    <dgm:pt modelId="{75E194E9-D4B2-4661-8911-C83A884394A9}" type="sibTrans" cxnId="{8FA8BE05-F891-43CF-BE62-DA4BF4B09E6C}">
      <dgm:prSet/>
      <dgm:spPr/>
      <dgm:t>
        <a:bodyPr/>
        <a:lstStyle/>
        <a:p>
          <a:endParaRPr lang="en-GB"/>
        </a:p>
      </dgm:t>
    </dgm:pt>
    <dgm:pt modelId="{6BAD67D9-59BF-4994-A0DD-57A3FF502B5F}">
      <dgm:prSet phldrT="[Text]" phldr="0"/>
      <dgm:spPr/>
      <dgm:t>
        <a:bodyPr/>
        <a:lstStyle/>
        <a:p>
          <a:pPr rtl="0"/>
          <a:r>
            <a:rPr lang="en-GB" dirty="0">
              <a:latin typeface="calibri light"/>
              <a:cs typeface="calibri light"/>
            </a:rPr>
            <a:t>Theoretical (theoretical knowledge)</a:t>
          </a:r>
        </a:p>
      </dgm:t>
    </dgm:pt>
    <dgm:pt modelId="{7E13C33B-9657-43ED-B183-F68F68CC18D7}" type="parTrans" cxnId="{4E1A066E-61A0-457C-A799-F1667D3F2646}">
      <dgm:prSet/>
      <dgm:spPr/>
      <dgm:t>
        <a:bodyPr/>
        <a:lstStyle/>
        <a:p>
          <a:endParaRPr lang="en-GB"/>
        </a:p>
      </dgm:t>
    </dgm:pt>
    <dgm:pt modelId="{E59AC469-2518-4772-B9FA-1BBE227BFB8D}" type="sibTrans" cxnId="{4E1A066E-61A0-457C-A799-F1667D3F2646}">
      <dgm:prSet/>
      <dgm:spPr/>
      <dgm:t>
        <a:bodyPr/>
        <a:lstStyle/>
        <a:p>
          <a:endParaRPr lang="en-GB"/>
        </a:p>
      </dgm:t>
    </dgm:pt>
    <dgm:pt modelId="{91833D74-F87B-4BF6-846B-318465879319}">
      <dgm:prSet phldrT="[Text]" phldr="0"/>
      <dgm:spPr/>
      <dgm:t>
        <a:bodyPr/>
        <a:lstStyle/>
        <a:p>
          <a:pPr rtl="0"/>
          <a:r>
            <a:rPr lang="en-GB" dirty="0">
              <a:latin typeface="calibri light"/>
              <a:cs typeface="calibri light"/>
            </a:rPr>
            <a:t>Research (research knowledge)</a:t>
          </a:r>
        </a:p>
      </dgm:t>
    </dgm:pt>
    <dgm:pt modelId="{1071DFE1-4AB9-4B4D-A553-7A14E9ED9110}" type="parTrans" cxnId="{212CB70E-86C1-45D1-88E7-2B433D61DAAA}">
      <dgm:prSet/>
      <dgm:spPr/>
      <dgm:t>
        <a:bodyPr/>
        <a:lstStyle/>
        <a:p>
          <a:endParaRPr lang="en-GB"/>
        </a:p>
      </dgm:t>
    </dgm:pt>
    <dgm:pt modelId="{ADBBB41D-0AAB-4099-92C5-A77511B663A6}" type="sibTrans" cxnId="{212CB70E-86C1-45D1-88E7-2B433D61DAAA}">
      <dgm:prSet/>
      <dgm:spPr/>
      <dgm:t>
        <a:bodyPr/>
        <a:lstStyle/>
        <a:p>
          <a:endParaRPr lang="en-GB"/>
        </a:p>
      </dgm:t>
    </dgm:pt>
    <dgm:pt modelId="{CB5F2AA8-7060-4126-A56E-225156ABAD9F}">
      <dgm:prSet phldrT="[Text]" phldr="0"/>
      <dgm:spPr/>
      <dgm:t>
        <a:bodyPr/>
        <a:lstStyle/>
        <a:p>
          <a:pPr rtl="0"/>
          <a:r>
            <a:rPr lang="en-GB" dirty="0">
              <a:latin typeface="calibri light"/>
              <a:cs typeface="calibri light"/>
            </a:rPr>
            <a:t>Practice (practice knowledge)</a:t>
          </a:r>
        </a:p>
      </dgm:t>
    </dgm:pt>
    <dgm:pt modelId="{8674E4D7-0132-4912-92FD-DBAB23D70564}" type="parTrans" cxnId="{F503430A-1B77-4956-8CD4-DF030F151018}">
      <dgm:prSet/>
      <dgm:spPr/>
      <dgm:t>
        <a:bodyPr/>
        <a:lstStyle/>
        <a:p>
          <a:endParaRPr lang="en-GB"/>
        </a:p>
      </dgm:t>
    </dgm:pt>
    <dgm:pt modelId="{3D9E0389-BD8B-4224-A574-B65D2BC95EBC}" type="sibTrans" cxnId="{F503430A-1B77-4956-8CD4-DF030F151018}">
      <dgm:prSet/>
      <dgm:spPr/>
      <dgm:t>
        <a:bodyPr/>
        <a:lstStyle/>
        <a:p>
          <a:endParaRPr lang="en-GB"/>
        </a:p>
      </dgm:t>
    </dgm:pt>
    <dgm:pt modelId="{E986A765-E0B5-4BFF-9899-E0F0A0AA5D69}">
      <dgm:prSet phldr="0"/>
      <dgm:spPr/>
      <dgm:t>
        <a:bodyPr/>
        <a:lstStyle/>
        <a:p>
          <a:pPr rtl="0"/>
          <a:r>
            <a:rPr lang="en-GB" dirty="0">
              <a:latin typeface="calibri light"/>
              <a:cs typeface="calibri light"/>
            </a:rPr>
            <a:t>Policy (practice knowledge)</a:t>
          </a:r>
        </a:p>
      </dgm:t>
    </dgm:pt>
    <dgm:pt modelId="{D7F3C4EB-E07A-4549-8BD4-482529C03067}" type="parTrans" cxnId="{54D0DFA0-C1D9-4DA1-8937-088F11833EA8}">
      <dgm:prSet/>
      <dgm:spPr/>
    </dgm:pt>
    <dgm:pt modelId="{AE0835B7-0954-4330-9C9F-34165E621D7C}" type="sibTrans" cxnId="{54D0DFA0-C1D9-4DA1-8937-088F11833EA8}">
      <dgm:prSet/>
      <dgm:spPr/>
      <dgm:t>
        <a:bodyPr/>
        <a:lstStyle/>
        <a:p>
          <a:endParaRPr lang="en-US"/>
        </a:p>
      </dgm:t>
    </dgm:pt>
    <dgm:pt modelId="{961D6B5A-E8E3-40A0-B2C6-55C56726B745}" type="pres">
      <dgm:prSet presAssocID="{42406971-DA2D-429E-875B-E06EA524DFFB}" presName="composite" presStyleCnt="0">
        <dgm:presLayoutVars>
          <dgm:chMax val="1"/>
          <dgm:dir/>
          <dgm:resizeHandles val="exact"/>
        </dgm:presLayoutVars>
      </dgm:prSet>
      <dgm:spPr/>
    </dgm:pt>
    <dgm:pt modelId="{C3931A25-FC8A-4756-A0F6-5DD762BC3C3D}" type="pres">
      <dgm:prSet presAssocID="{CDE9B268-C98A-4C64-A518-193698A00A05}" presName="roof" presStyleLbl="dkBgShp" presStyleIdx="0" presStyleCnt="2"/>
      <dgm:spPr/>
    </dgm:pt>
    <dgm:pt modelId="{6D87F6E7-225E-42B4-8312-9FA9E2378779}" type="pres">
      <dgm:prSet presAssocID="{CDE9B268-C98A-4C64-A518-193698A00A05}" presName="pillars" presStyleCnt="0"/>
      <dgm:spPr/>
    </dgm:pt>
    <dgm:pt modelId="{1BFE3DBF-4320-4CDF-A55F-B4434CF54C52}" type="pres">
      <dgm:prSet presAssocID="{CDE9B268-C98A-4C64-A518-193698A00A05}" presName="pillar1" presStyleLbl="node1" presStyleIdx="0" presStyleCnt="4">
        <dgm:presLayoutVars>
          <dgm:bulletEnabled val="1"/>
        </dgm:presLayoutVars>
      </dgm:prSet>
      <dgm:spPr/>
    </dgm:pt>
    <dgm:pt modelId="{80544FAE-6ECF-4791-9DB8-88B6DB218E79}" type="pres">
      <dgm:prSet presAssocID="{91833D74-F87B-4BF6-846B-318465879319}" presName="pillarX" presStyleLbl="node1" presStyleIdx="1" presStyleCnt="4">
        <dgm:presLayoutVars>
          <dgm:bulletEnabled val="1"/>
        </dgm:presLayoutVars>
      </dgm:prSet>
      <dgm:spPr/>
    </dgm:pt>
    <dgm:pt modelId="{2DF4A9AF-CFC2-4C05-9712-3E4D5D8786EB}" type="pres">
      <dgm:prSet presAssocID="{CB5F2AA8-7060-4126-A56E-225156ABAD9F}" presName="pillarX" presStyleLbl="node1" presStyleIdx="2" presStyleCnt="4">
        <dgm:presLayoutVars>
          <dgm:bulletEnabled val="1"/>
        </dgm:presLayoutVars>
      </dgm:prSet>
      <dgm:spPr/>
    </dgm:pt>
    <dgm:pt modelId="{679D8619-A804-42D0-B278-566509EC047C}" type="pres">
      <dgm:prSet presAssocID="{E986A765-E0B5-4BFF-9899-E0F0A0AA5D69}" presName="pillarX" presStyleLbl="node1" presStyleIdx="3" presStyleCnt="4">
        <dgm:presLayoutVars>
          <dgm:bulletEnabled val="1"/>
        </dgm:presLayoutVars>
      </dgm:prSet>
      <dgm:spPr/>
    </dgm:pt>
    <dgm:pt modelId="{4E25CA5D-0333-4539-8D44-006A80B5F5AF}" type="pres">
      <dgm:prSet presAssocID="{CDE9B268-C98A-4C64-A518-193698A00A05}" presName="base" presStyleLbl="dkBgShp" presStyleIdx="1" presStyleCnt="2"/>
      <dgm:spPr/>
    </dgm:pt>
  </dgm:ptLst>
  <dgm:cxnLst>
    <dgm:cxn modelId="{B9716004-A9EC-4230-A546-6F4A689BFB2C}" type="presOf" srcId="{CDE9B268-C98A-4C64-A518-193698A00A05}" destId="{C3931A25-FC8A-4756-A0F6-5DD762BC3C3D}" srcOrd="0" destOrd="0" presId="urn:microsoft.com/office/officeart/2005/8/layout/hList3"/>
    <dgm:cxn modelId="{8FA8BE05-F891-43CF-BE62-DA4BF4B09E6C}" srcId="{42406971-DA2D-429E-875B-E06EA524DFFB}" destId="{CDE9B268-C98A-4C64-A518-193698A00A05}" srcOrd="0" destOrd="0" parTransId="{72070C7F-1670-4AD4-9AE6-FCDA3A712898}" sibTransId="{75E194E9-D4B2-4661-8911-C83A884394A9}"/>
    <dgm:cxn modelId="{F503430A-1B77-4956-8CD4-DF030F151018}" srcId="{CDE9B268-C98A-4C64-A518-193698A00A05}" destId="{CB5F2AA8-7060-4126-A56E-225156ABAD9F}" srcOrd="2" destOrd="0" parTransId="{8674E4D7-0132-4912-92FD-DBAB23D70564}" sibTransId="{3D9E0389-BD8B-4224-A574-B65D2BC95EBC}"/>
    <dgm:cxn modelId="{212CB70E-86C1-45D1-88E7-2B433D61DAAA}" srcId="{CDE9B268-C98A-4C64-A518-193698A00A05}" destId="{91833D74-F87B-4BF6-846B-318465879319}" srcOrd="1" destOrd="0" parTransId="{1071DFE1-4AB9-4B4D-A553-7A14E9ED9110}" sibTransId="{ADBBB41D-0AAB-4099-92C5-A77511B663A6}"/>
    <dgm:cxn modelId="{6B183E17-BED6-4EAA-88CC-9F135A4C8162}" type="presOf" srcId="{91833D74-F87B-4BF6-846B-318465879319}" destId="{80544FAE-6ECF-4791-9DB8-88B6DB218E79}" srcOrd="0" destOrd="0" presId="urn:microsoft.com/office/officeart/2005/8/layout/hList3"/>
    <dgm:cxn modelId="{4E1A066E-61A0-457C-A799-F1667D3F2646}" srcId="{CDE9B268-C98A-4C64-A518-193698A00A05}" destId="{6BAD67D9-59BF-4994-A0DD-57A3FF502B5F}" srcOrd="0" destOrd="0" parTransId="{7E13C33B-9657-43ED-B183-F68F68CC18D7}" sibTransId="{E59AC469-2518-4772-B9FA-1BBE227BFB8D}"/>
    <dgm:cxn modelId="{915CCE83-0AA6-4676-9EDB-72ED392F97F0}" type="presOf" srcId="{E986A765-E0B5-4BFF-9899-E0F0A0AA5D69}" destId="{679D8619-A804-42D0-B278-566509EC047C}" srcOrd="0" destOrd="0" presId="urn:microsoft.com/office/officeart/2005/8/layout/hList3"/>
    <dgm:cxn modelId="{54D0DFA0-C1D9-4DA1-8937-088F11833EA8}" srcId="{CDE9B268-C98A-4C64-A518-193698A00A05}" destId="{E986A765-E0B5-4BFF-9899-E0F0A0AA5D69}" srcOrd="3" destOrd="0" parTransId="{D7F3C4EB-E07A-4549-8BD4-482529C03067}" sibTransId="{AE0835B7-0954-4330-9C9F-34165E621D7C}"/>
    <dgm:cxn modelId="{A7E727AF-63E8-4F4C-8EC9-7DA82435C1ED}" type="presOf" srcId="{6BAD67D9-59BF-4994-A0DD-57A3FF502B5F}" destId="{1BFE3DBF-4320-4CDF-A55F-B4434CF54C52}" srcOrd="0" destOrd="0" presId="urn:microsoft.com/office/officeart/2005/8/layout/hList3"/>
    <dgm:cxn modelId="{E57F5AD1-3235-4B10-ADC3-2B84A7F9DA96}" type="presOf" srcId="{CB5F2AA8-7060-4126-A56E-225156ABAD9F}" destId="{2DF4A9AF-CFC2-4C05-9712-3E4D5D8786EB}" srcOrd="0" destOrd="0" presId="urn:microsoft.com/office/officeart/2005/8/layout/hList3"/>
    <dgm:cxn modelId="{F3DABCFF-D176-4212-9B19-E3EC02802B58}" type="presOf" srcId="{42406971-DA2D-429E-875B-E06EA524DFFB}" destId="{961D6B5A-E8E3-40A0-B2C6-55C56726B745}" srcOrd="0" destOrd="0" presId="urn:microsoft.com/office/officeart/2005/8/layout/hList3"/>
    <dgm:cxn modelId="{5BD50520-9B4A-47C0-A566-9572A8220627}" type="presParOf" srcId="{961D6B5A-E8E3-40A0-B2C6-55C56726B745}" destId="{C3931A25-FC8A-4756-A0F6-5DD762BC3C3D}" srcOrd="0" destOrd="0" presId="urn:microsoft.com/office/officeart/2005/8/layout/hList3"/>
    <dgm:cxn modelId="{85AD1B1F-2DFE-4A40-A418-6918594ACB00}" type="presParOf" srcId="{961D6B5A-E8E3-40A0-B2C6-55C56726B745}" destId="{6D87F6E7-225E-42B4-8312-9FA9E2378779}" srcOrd="1" destOrd="0" presId="urn:microsoft.com/office/officeart/2005/8/layout/hList3"/>
    <dgm:cxn modelId="{0D64C518-34D8-4C59-A3D0-8E32898EDF10}" type="presParOf" srcId="{6D87F6E7-225E-42B4-8312-9FA9E2378779}" destId="{1BFE3DBF-4320-4CDF-A55F-B4434CF54C52}" srcOrd="0" destOrd="0" presId="urn:microsoft.com/office/officeart/2005/8/layout/hList3"/>
    <dgm:cxn modelId="{E162CD6B-BA6C-4A34-AE7D-AA776A43F495}" type="presParOf" srcId="{6D87F6E7-225E-42B4-8312-9FA9E2378779}" destId="{80544FAE-6ECF-4791-9DB8-88B6DB218E79}" srcOrd="1" destOrd="0" presId="urn:microsoft.com/office/officeart/2005/8/layout/hList3"/>
    <dgm:cxn modelId="{45494C3E-E167-4F95-863A-5904D2D3065C}" type="presParOf" srcId="{6D87F6E7-225E-42B4-8312-9FA9E2378779}" destId="{2DF4A9AF-CFC2-4C05-9712-3E4D5D8786EB}" srcOrd="2" destOrd="0" presId="urn:microsoft.com/office/officeart/2005/8/layout/hList3"/>
    <dgm:cxn modelId="{CBF6AF42-67D5-4AAD-BBD4-1D35CCD9DEE1}" type="presParOf" srcId="{6D87F6E7-225E-42B4-8312-9FA9E2378779}" destId="{679D8619-A804-42D0-B278-566509EC047C}" srcOrd="3" destOrd="0" presId="urn:microsoft.com/office/officeart/2005/8/layout/hList3"/>
    <dgm:cxn modelId="{4877AE70-E6F5-4B34-A72A-1C915321AAC8}" type="presParOf" srcId="{961D6B5A-E8E3-40A0-B2C6-55C56726B745}" destId="{4E25CA5D-0333-4539-8D44-006A80B5F5A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019D8F-215E-49F8-B0BE-17E599CCF34B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489AEAC1-9198-4B74-8B5D-41A9999A0163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Reference </a:t>
          </a:r>
          <a:endParaRPr lang="en-GB" dirty="0"/>
        </a:p>
      </dgm:t>
    </dgm:pt>
    <dgm:pt modelId="{ABD0CBE7-BB66-450B-B506-A8507FB67A5B}" type="parTrans" cxnId="{D284AEB9-7E0A-4A7E-B560-184146DA38C0}">
      <dgm:prSet/>
      <dgm:spPr/>
      <dgm:t>
        <a:bodyPr/>
        <a:lstStyle/>
        <a:p>
          <a:endParaRPr lang="en-GB"/>
        </a:p>
      </dgm:t>
    </dgm:pt>
    <dgm:pt modelId="{CAA0F969-B239-4229-B784-5B8CE5A33C0B}" type="sibTrans" cxnId="{D284AEB9-7E0A-4A7E-B560-184146DA38C0}">
      <dgm:prSet/>
      <dgm:spPr/>
      <dgm:t>
        <a:bodyPr/>
        <a:lstStyle/>
        <a:p>
          <a:endParaRPr lang="en-GB"/>
        </a:p>
      </dgm:t>
    </dgm:pt>
    <dgm:pt modelId="{C0511171-200E-4171-8A10-D4CE18EC734A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Cite precisely</a:t>
          </a:r>
          <a:endParaRPr lang="en-GB" dirty="0"/>
        </a:p>
      </dgm:t>
    </dgm:pt>
    <dgm:pt modelId="{602AB43E-184B-42D8-A983-119D1D1466F8}" type="parTrans" cxnId="{2DBFB412-3A04-46DB-B09B-6FB4CB95497D}">
      <dgm:prSet/>
      <dgm:spPr/>
      <dgm:t>
        <a:bodyPr/>
        <a:lstStyle/>
        <a:p>
          <a:endParaRPr lang="en-GB"/>
        </a:p>
      </dgm:t>
    </dgm:pt>
    <dgm:pt modelId="{1FC650A7-C8FE-4F04-941D-08E942BBE1E4}" type="sibTrans" cxnId="{2DBFB412-3A04-46DB-B09B-6FB4CB95497D}">
      <dgm:prSet/>
      <dgm:spPr/>
      <dgm:t>
        <a:bodyPr/>
        <a:lstStyle/>
        <a:p>
          <a:endParaRPr lang="en-GB"/>
        </a:p>
      </dgm:t>
    </dgm:pt>
    <dgm:pt modelId="{AB88A54B-E948-4579-ABAE-2B4240727E2A}">
      <dgm:prSet phldrT="[Text]" phldr="0"/>
      <dgm:spPr/>
      <dgm:t>
        <a:bodyPr/>
        <a:lstStyle/>
        <a:p>
          <a:r>
            <a:rPr lang="en-GB" dirty="0">
              <a:latin typeface="Rockwell Nova Light"/>
            </a:rPr>
            <a:t>Relevance</a:t>
          </a:r>
          <a:endParaRPr lang="en-GB" dirty="0"/>
        </a:p>
      </dgm:t>
    </dgm:pt>
    <dgm:pt modelId="{B0D116BF-920D-42C0-AB6A-6008CC4EA7ED}" type="parTrans" cxnId="{D238266A-135E-438D-9505-E2B37A81BE3F}">
      <dgm:prSet/>
      <dgm:spPr/>
      <dgm:t>
        <a:bodyPr/>
        <a:lstStyle/>
        <a:p>
          <a:endParaRPr lang="en-GB"/>
        </a:p>
      </dgm:t>
    </dgm:pt>
    <dgm:pt modelId="{C59B3297-0B01-4865-B3C8-E51F2D3C558A}" type="sibTrans" cxnId="{D238266A-135E-438D-9505-E2B37A81BE3F}">
      <dgm:prSet/>
      <dgm:spPr/>
      <dgm:t>
        <a:bodyPr/>
        <a:lstStyle/>
        <a:p>
          <a:endParaRPr lang="en-GB"/>
        </a:p>
      </dgm:t>
    </dgm:pt>
    <dgm:pt modelId="{11E60C3F-6058-4D45-9E7D-0A8FC3CE62F5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Topics</a:t>
          </a:r>
          <a:endParaRPr lang="en-GB" dirty="0"/>
        </a:p>
      </dgm:t>
    </dgm:pt>
    <dgm:pt modelId="{CA80571A-A090-4957-B5BC-2848B7BCE387}" type="parTrans" cxnId="{BEB7552E-4AD6-42C2-95F0-E77166599D4D}">
      <dgm:prSet/>
      <dgm:spPr/>
      <dgm:t>
        <a:bodyPr/>
        <a:lstStyle/>
        <a:p>
          <a:endParaRPr lang="en-GB"/>
        </a:p>
      </dgm:t>
    </dgm:pt>
    <dgm:pt modelId="{3D5845C8-B39B-4918-84E9-71C595447490}" type="sibTrans" cxnId="{BEB7552E-4AD6-42C2-95F0-E77166599D4D}">
      <dgm:prSet/>
      <dgm:spPr/>
      <dgm:t>
        <a:bodyPr/>
        <a:lstStyle/>
        <a:p>
          <a:endParaRPr lang="en-GB"/>
        </a:p>
      </dgm:t>
    </dgm:pt>
    <dgm:pt modelId="{02353592-3498-44C1-B534-49925A418D2F}">
      <dgm:prSet phldrT="[Text]" phldr="0"/>
      <dgm:spPr/>
      <dgm:t>
        <a:bodyPr/>
        <a:lstStyle/>
        <a:p>
          <a:r>
            <a:rPr lang="en-GB" dirty="0">
              <a:latin typeface="Rockwell Nova Light"/>
            </a:rPr>
            <a:t>Evaluate</a:t>
          </a:r>
          <a:endParaRPr lang="en-GB" dirty="0"/>
        </a:p>
      </dgm:t>
    </dgm:pt>
    <dgm:pt modelId="{7BF7546B-2451-4DF3-861B-09B7CB877612}" type="parTrans" cxnId="{9EA4C197-012D-47BB-9681-5AC560CC4421}">
      <dgm:prSet/>
      <dgm:spPr/>
      <dgm:t>
        <a:bodyPr/>
        <a:lstStyle/>
        <a:p>
          <a:endParaRPr lang="en-GB"/>
        </a:p>
      </dgm:t>
    </dgm:pt>
    <dgm:pt modelId="{D6416F0D-60FB-458D-BE5A-9F73954D4B0A}" type="sibTrans" cxnId="{9EA4C197-012D-47BB-9681-5AC560CC4421}">
      <dgm:prSet/>
      <dgm:spPr/>
      <dgm:t>
        <a:bodyPr/>
        <a:lstStyle/>
        <a:p>
          <a:endParaRPr lang="en-GB"/>
        </a:p>
      </dgm:t>
    </dgm:pt>
    <dgm:pt modelId="{DA307E89-97BA-4542-AE4A-9FAA286D4CAE}">
      <dgm:prSet phldrT="[Text]" phldr="0"/>
      <dgm:spPr/>
      <dgm:t>
        <a:bodyPr/>
        <a:lstStyle/>
        <a:p>
          <a:r>
            <a:rPr lang="en-GB" dirty="0">
              <a:latin typeface="Rockwell Nova Light"/>
            </a:rPr>
            <a:t>Review</a:t>
          </a:r>
          <a:endParaRPr lang="en-GB" dirty="0"/>
        </a:p>
      </dgm:t>
    </dgm:pt>
    <dgm:pt modelId="{D866A9F2-1E95-4CCD-8053-B6844A93E77B}" type="parTrans" cxnId="{011802C0-0291-4727-AE4C-D43DDF2EAEE5}">
      <dgm:prSet/>
      <dgm:spPr/>
      <dgm:t>
        <a:bodyPr/>
        <a:lstStyle/>
        <a:p>
          <a:endParaRPr lang="en-GB"/>
        </a:p>
      </dgm:t>
    </dgm:pt>
    <dgm:pt modelId="{5D650469-702D-4AE8-BA72-7F563B2C4044}" type="sibTrans" cxnId="{011802C0-0291-4727-AE4C-D43DDF2EAEE5}">
      <dgm:prSet/>
      <dgm:spPr/>
      <dgm:t>
        <a:bodyPr/>
        <a:lstStyle/>
        <a:p>
          <a:endParaRPr lang="en-GB"/>
        </a:p>
      </dgm:t>
    </dgm:pt>
    <dgm:pt modelId="{7050C52D-3C00-41F3-833F-7D94F902F1DF}">
      <dgm:prSet phldrT="[Text]" phldr="0"/>
      <dgm:spPr/>
      <dgm:t>
        <a:bodyPr/>
        <a:lstStyle/>
        <a:p>
          <a:r>
            <a:rPr lang="en-GB" dirty="0">
              <a:latin typeface="Rockwell Nova Light"/>
            </a:rPr>
            <a:t>Compare</a:t>
          </a:r>
          <a:endParaRPr lang="en-GB" dirty="0"/>
        </a:p>
      </dgm:t>
    </dgm:pt>
    <dgm:pt modelId="{B622E718-20A8-4B1B-BE33-7719FA43CA21}" type="parTrans" cxnId="{4FDF3703-D532-43B4-B4F7-641EDA8D9A04}">
      <dgm:prSet/>
      <dgm:spPr/>
      <dgm:t>
        <a:bodyPr/>
        <a:lstStyle/>
        <a:p>
          <a:endParaRPr lang="en-GB"/>
        </a:p>
      </dgm:t>
    </dgm:pt>
    <dgm:pt modelId="{E96B15EF-C2C2-4D54-B942-6022A7947EF3}" type="sibTrans" cxnId="{4FDF3703-D532-43B4-B4F7-641EDA8D9A04}">
      <dgm:prSet/>
      <dgm:spPr/>
      <dgm:t>
        <a:bodyPr/>
        <a:lstStyle/>
        <a:p>
          <a:endParaRPr lang="en-GB"/>
        </a:p>
      </dgm:t>
    </dgm:pt>
    <dgm:pt modelId="{C6C6E765-474B-43B0-89EB-D6C42910C17F}">
      <dgm:prSet phldrT="[Text]" phldr="0"/>
      <dgm:spPr/>
      <dgm:t>
        <a:bodyPr/>
        <a:lstStyle/>
        <a:p>
          <a:r>
            <a:rPr lang="en-GB" dirty="0">
              <a:latin typeface="Rockwell Nova Light"/>
            </a:rPr>
            <a:t>Analyse</a:t>
          </a:r>
          <a:endParaRPr lang="en-GB" dirty="0"/>
        </a:p>
      </dgm:t>
    </dgm:pt>
    <dgm:pt modelId="{6D24823F-1891-4D20-8D9B-6C65497ED5DC}" type="parTrans" cxnId="{8015AA7E-3FBB-4FCA-ABFF-8132AEB74B90}">
      <dgm:prSet/>
      <dgm:spPr/>
      <dgm:t>
        <a:bodyPr/>
        <a:lstStyle/>
        <a:p>
          <a:endParaRPr lang="en-GB"/>
        </a:p>
      </dgm:t>
    </dgm:pt>
    <dgm:pt modelId="{1699EB6F-FD9B-4D6B-91D8-B8334FC9FE6A}" type="sibTrans" cxnId="{8015AA7E-3FBB-4FCA-ABFF-8132AEB74B90}">
      <dgm:prSet/>
      <dgm:spPr/>
      <dgm:t>
        <a:bodyPr/>
        <a:lstStyle/>
        <a:p>
          <a:endParaRPr lang="en-GB"/>
        </a:p>
      </dgm:t>
    </dgm:pt>
    <dgm:pt modelId="{F790F1B8-184F-41CA-8A60-79FA20AFF257}">
      <dgm:prSet phldr="0"/>
      <dgm:spPr/>
      <dgm:t>
        <a:bodyPr/>
        <a:lstStyle/>
        <a:p>
          <a:r>
            <a:rPr lang="en-GB" dirty="0">
              <a:latin typeface="Rockwell Nova Light"/>
            </a:rPr>
            <a:t>Record</a:t>
          </a:r>
        </a:p>
      </dgm:t>
    </dgm:pt>
    <dgm:pt modelId="{3A5F1880-F022-4375-A7E8-06DFD189ED25}" type="parTrans" cxnId="{5D2464CF-AA40-4ECF-9B32-27C73F29A128}">
      <dgm:prSet/>
      <dgm:spPr/>
    </dgm:pt>
    <dgm:pt modelId="{4C544E69-D917-498B-BBD1-A82403548A1C}" type="sibTrans" cxnId="{5D2464CF-AA40-4ECF-9B32-27C73F29A128}">
      <dgm:prSet/>
      <dgm:spPr/>
    </dgm:pt>
    <dgm:pt modelId="{39216B8F-C92B-4E99-917D-A4D2D81DFAA0}">
      <dgm:prSet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Respond</a:t>
          </a:r>
        </a:p>
      </dgm:t>
    </dgm:pt>
    <dgm:pt modelId="{484A20AE-5B99-4E18-8362-294DB0DDCC5B}" type="parTrans" cxnId="{A7E0A60E-2EB2-4B20-AA19-63FA6D23BA9A}">
      <dgm:prSet/>
      <dgm:spPr/>
    </dgm:pt>
    <dgm:pt modelId="{AF9C0737-A965-4AEF-A9E8-64929A687BBC}" type="sibTrans" cxnId="{A7E0A60E-2EB2-4B20-AA19-63FA6D23BA9A}">
      <dgm:prSet/>
      <dgm:spPr/>
    </dgm:pt>
    <dgm:pt modelId="{962BDB64-9792-4EDE-8A83-8D624C54AC31}">
      <dgm:prSet phldr="0"/>
      <dgm:spPr/>
      <dgm:t>
        <a:bodyPr/>
        <a:lstStyle/>
        <a:p>
          <a:r>
            <a:rPr lang="en-GB" dirty="0">
              <a:latin typeface="Rockwell Nova Light"/>
            </a:rPr>
            <a:t>Synthesise</a:t>
          </a:r>
        </a:p>
      </dgm:t>
    </dgm:pt>
    <dgm:pt modelId="{62D8107D-3542-4EE1-A38D-D69B6A74F165}" type="parTrans" cxnId="{024F04A0-E48D-42A1-B0C8-8707760C205D}">
      <dgm:prSet/>
      <dgm:spPr/>
    </dgm:pt>
    <dgm:pt modelId="{B49451A0-FB84-47F5-9705-78CD0CF39FD0}" type="sibTrans" cxnId="{024F04A0-E48D-42A1-B0C8-8707760C205D}">
      <dgm:prSet/>
      <dgm:spPr/>
    </dgm:pt>
    <dgm:pt modelId="{A6B4BBF8-E301-420F-8308-E903FB1F6A58}" type="pres">
      <dgm:prSet presAssocID="{A7019D8F-215E-49F8-B0BE-17E599CCF34B}" presName="Name0" presStyleCnt="0">
        <dgm:presLayoutVars>
          <dgm:dir/>
          <dgm:animLvl val="lvl"/>
          <dgm:resizeHandles/>
        </dgm:presLayoutVars>
      </dgm:prSet>
      <dgm:spPr/>
    </dgm:pt>
    <dgm:pt modelId="{BDA499E0-6A81-4DF2-8BCC-B75D922DD26A}" type="pres">
      <dgm:prSet presAssocID="{489AEAC1-9198-4B74-8B5D-41A9999A0163}" presName="linNode" presStyleCnt="0"/>
      <dgm:spPr/>
    </dgm:pt>
    <dgm:pt modelId="{28574542-C356-4E9B-BA39-D62D9D393DB6}" type="pres">
      <dgm:prSet presAssocID="{489AEAC1-9198-4B74-8B5D-41A9999A0163}" presName="parentShp" presStyleLbl="node1" presStyleIdx="0" presStyleCnt="5">
        <dgm:presLayoutVars>
          <dgm:bulletEnabled val="1"/>
        </dgm:presLayoutVars>
      </dgm:prSet>
      <dgm:spPr/>
    </dgm:pt>
    <dgm:pt modelId="{08687355-C449-4E04-9E17-EBA69E2497D7}" type="pres">
      <dgm:prSet presAssocID="{489AEAC1-9198-4B74-8B5D-41A9999A0163}" presName="childShp" presStyleLbl="bgAccFollowNode1" presStyleIdx="0" presStyleCnt="5">
        <dgm:presLayoutVars>
          <dgm:bulletEnabled val="1"/>
        </dgm:presLayoutVars>
      </dgm:prSet>
      <dgm:spPr/>
    </dgm:pt>
    <dgm:pt modelId="{E744973E-C9A0-43FA-B87A-DCE044893304}" type="pres">
      <dgm:prSet presAssocID="{CAA0F969-B239-4229-B784-5B8CE5A33C0B}" presName="spacing" presStyleCnt="0"/>
      <dgm:spPr/>
    </dgm:pt>
    <dgm:pt modelId="{8647DA25-66B5-4DB2-A462-9510F5CA71B8}" type="pres">
      <dgm:prSet presAssocID="{AB88A54B-E948-4579-ABAE-2B4240727E2A}" presName="linNode" presStyleCnt="0"/>
      <dgm:spPr/>
    </dgm:pt>
    <dgm:pt modelId="{FE82EBA5-0CFE-4AE0-B929-F6744075A907}" type="pres">
      <dgm:prSet presAssocID="{AB88A54B-E948-4579-ABAE-2B4240727E2A}" presName="parentShp" presStyleLbl="node1" presStyleIdx="1" presStyleCnt="5">
        <dgm:presLayoutVars>
          <dgm:bulletEnabled val="1"/>
        </dgm:presLayoutVars>
      </dgm:prSet>
      <dgm:spPr/>
    </dgm:pt>
    <dgm:pt modelId="{CB750A02-905D-4B6B-B0E8-5658E71CF343}" type="pres">
      <dgm:prSet presAssocID="{AB88A54B-E948-4579-ABAE-2B4240727E2A}" presName="childShp" presStyleLbl="bgAccFollowNode1" presStyleIdx="1" presStyleCnt="5">
        <dgm:presLayoutVars>
          <dgm:bulletEnabled val="1"/>
        </dgm:presLayoutVars>
      </dgm:prSet>
      <dgm:spPr/>
    </dgm:pt>
    <dgm:pt modelId="{A60D7CDA-7FCD-419C-B6BA-8FD1ED93171E}" type="pres">
      <dgm:prSet presAssocID="{C59B3297-0B01-4865-B3C8-E51F2D3C558A}" presName="spacing" presStyleCnt="0"/>
      <dgm:spPr/>
    </dgm:pt>
    <dgm:pt modelId="{BAE2C34E-A2D9-4A02-9807-11D384CEAA0A}" type="pres">
      <dgm:prSet presAssocID="{DA307E89-97BA-4542-AE4A-9FAA286D4CAE}" presName="linNode" presStyleCnt="0"/>
      <dgm:spPr/>
    </dgm:pt>
    <dgm:pt modelId="{5654C3FF-FBB6-4540-B050-C70F45FB75C8}" type="pres">
      <dgm:prSet presAssocID="{DA307E89-97BA-4542-AE4A-9FAA286D4CAE}" presName="parentShp" presStyleLbl="node1" presStyleIdx="2" presStyleCnt="5">
        <dgm:presLayoutVars>
          <dgm:bulletEnabled val="1"/>
        </dgm:presLayoutVars>
      </dgm:prSet>
      <dgm:spPr/>
    </dgm:pt>
    <dgm:pt modelId="{1B9ACF4B-8568-4A5E-BDF8-88748B69D425}" type="pres">
      <dgm:prSet presAssocID="{DA307E89-97BA-4542-AE4A-9FAA286D4CAE}" presName="childShp" presStyleLbl="bgAccFollowNode1" presStyleIdx="2" presStyleCnt="5">
        <dgm:presLayoutVars>
          <dgm:bulletEnabled val="1"/>
        </dgm:presLayoutVars>
      </dgm:prSet>
      <dgm:spPr/>
    </dgm:pt>
    <dgm:pt modelId="{F1A05F45-A99C-4E6A-A12A-AABE5E49E346}" type="pres">
      <dgm:prSet presAssocID="{5D650469-702D-4AE8-BA72-7F563B2C4044}" presName="spacing" presStyleCnt="0"/>
      <dgm:spPr/>
    </dgm:pt>
    <dgm:pt modelId="{E212A86F-AE2C-4364-85BD-7F0E52FDAB67}" type="pres">
      <dgm:prSet presAssocID="{F790F1B8-184F-41CA-8A60-79FA20AFF257}" presName="linNode" presStyleCnt="0"/>
      <dgm:spPr/>
    </dgm:pt>
    <dgm:pt modelId="{6B4B3451-9971-46A7-9CDF-ACC74891F073}" type="pres">
      <dgm:prSet presAssocID="{F790F1B8-184F-41CA-8A60-79FA20AFF257}" presName="parentShp" presStyleLbl="node1" presStyleIdx="3" presStyleCnt="5">
        <dgm:presLayoutVars>
          <dgm:bulletEnabled val="1"/>
        </dgm:presLayoutVars>
      </dgm:prSet>
      <dgm:spPr/>
    </dgm:pt>
    <dgm:pt modelId="{CE621D32-CAA5-4BCF-8A0C-3EA2D07F8685}" type="pres">
      <dgm:prSet presAssocID="{F790F1B8-184F-41CA-8A60-79FA20AFF257}" presName="childShp" presStyleLbl="bgAccFollowNode1" presStyleIdx="3" presStyleCnt="5">
        <dgm:presLayoutVars>
          <dgm:bulletEnabled val="1"/>
        </dgm:presLayoutVars>
      </dgm:prSet>
      <dgm:spPr/>
    </dgm:pt>
    <dgm:pt modelId="{305F9E18-7DD9-4F1D-9563-6564B49787DB}" type="pres">
      <dgm:prSet presAssocID="{4C544E69-D917-498B-BBD1-A82403548A1C}" presName="spacing" presStyleCnt="0"/>
      <dgm:spPr/>
    </dgm:pt>
    <dgm:pt modelId="{DFAA85E3-FD7A-428F-92EE-E054D1CB0478}" type="pres">
      <dgm:prSet presAssocID="{39216B8F-C92B-4E99-917D-A4D2D81DFAA0}" presName="linNode" presStyleCnt="0"/>
      <dgm:spPr/>
    </dgm:pt>
    <dgm:pt modelId="{87DD147E-468E-41C1-AD9B-A08CD7BECC97}" type="pres">
      <dgm:prSet presAssocID="{39216B8F-C92B-4E99-917D-A4D2D81DFAA0}" presName="parentShp" presStyleLbl="node1" presStyleIdx="4" presStyleCnt="5">
        <dgm:presLayoutVars>
          <dgm:bulletEnabled val="1"/>
        </dgm:presLayoutVars>
      </dgm:prSet>
      <dgm:spPr/>
    </dgm:pt>
    <dgm:pt modelId="{183CC6E6-C627-4CBC-B4EA-41CD64E41AC0}" type="pres">
      <dgm:prSet presAssocID="{39216B8F-C92B-4E99-917D-A4D2D81DFAA0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4FDF3703-D532-43B4-B4F7-641EDA8D9A04}" srcId="{DA307E89-97BA-4542-AE4A-9FAA286D4CAE}" destId="{7050C52D-3C00-41F3-833F-7D94F902F1DF}" srcOrd="0" destOrd="0" parTransId="{B622E718-20A8-4B1B-BE33-7719FA43CA21}" sibTransId="{E96B15EF-C2C2-4D54-B942-6022A7947EF3}"/>
    <dgm:cxn modelId="{24481005-C419-4E98-A445-4E864283F4AC}" type="presOf" srcId="{11E60C3F-6058-4D45-9E7D-0A8FC3CE62F5}" destId="{CB750A02-905D-4B6B-B0E8-5658E71CF343}" srcOrd="0" destOrd="0" presId="urn:microsoft.com/office/officeart/2005/8/layout/vList6"/>
    <dgm:cxn modelId="{01453108-4143-42E4-902A-FE5E545A5CBD}" type="presOf" srcId="{A7019D8F-215E-49F8-B0BE-17E599CCF34B}" destId="{A6B4BBF8-E301-420F-8308-E903FB1F6A58}" srcOrd="0" destOrd="0" presId="urn:microsoft.com/office/officeart/2005/8/layout/vList6"/>
    <dgm:cxn modelId="{A7E0A60E-2EB2-4B20-AA19-63FA6D23BA9A}" srcId="{A7019D8F-215E-49F8-B0BE-17E599CCF34B}" destId="{39216B8F-C92B-4E99-917D-A4D2D81DFAA0}" srcOrd="4" destOrd="0" parTransId="{484A20AE-5B99-4E18-8362-294DB0DDCC5B}" sibTransId="{AF9C0737-A965-4AEF-A9E8-64929A687BBC}"/>
    <dgm:cxn modelId="{2F94C811-E27E-4B69-897A-25C97524441F}" type="presOf" srcId="{962BDB64-9792-4EDE-8A83-8D624C54AC31}" destId="{1B9ACF4B-8568-4A5E-BDF8-88748B69D425}" srcOrd="0" destOrd="2" presId="urn:microsoft.com/office/officeart/2005/8/layout/vList6"/>
    <dgm:cxn modelId="{2DBFB412-3A04-46DB-B09B-6FB4CB95497D}" srcId="{489AEAC1-9198-4B74-8B5D-41A9999A0163}" destId="{C0511171-200E-4171-8A10-D4CE18EC734A}" srcOrd="0" destOrd="0" parTransId="{602AB43E-184B-42D8-A983-119D1D1466F8}" sibTransId="{1FC650A7-C8FE-4F04-941D-08E942BBE1E4}"/>
    <dgm:cxn modelId="{1258CD1B-7861-442D-BF31-4103B45B6CB6}" type="presOf" srcId="{7050C52D-3C00-41F3-833F-7D94F902F1DF}" destId="{1B9ACF4B-8568-4A5E-BDF8-88748B69D425}" srcOrd="0" destOrd="0" presId="urn:microsoft.com/office/officeart/2005/8/layout/vList6"/>
    <dgm:cxn modelId="{63447826-9F94-495F-B459-4E86E306E88B}" type="presOf" srcId="{F790F1B8-184F-41CA-8A60-79FA20AFF257}" destId="{6B4B3451-9971-46A7-9CDF-ACC74891F073}" srcOrd="0" destOrd="0" presId="urn:microsoft.com/office/officeart/2005/8/layout/vList6"/>
    <dgm:cxn modelId="{CFA1792B-A4A6-4242-A128-27819F68360A}" type="presOf" srcId="{02353592-3498-44C1-B534-49925A418D2F}" destId="{CB750A02-905D-4B6B-B0E8-5658E71CF343}" srcOrd="0" destOrd="1" presId="urn:microsoft.com/office/officeart/2005/8/layout/vList6"/>
    <dgm:cxn modelId="{BEB7552E-4AD6-42C2-95F0-E77166599D4D}" srcId="{AB88A54B-E948-4579-ABAE-2B4240727E2A}" destId="{11E60C3F-6058-4D45-9E7D-0A8FC3CE62F5}" srcOrd="0" destOrd="0" parTransId="{CA80571A-A090-4957-B5BC-2848B7BCE387}" sibTransId="{3D5845C8-B39B-4918-84E9-71C595447490}"/>
    <dgm:cxn modelId="{04BB7836-DC57-48BF-8FAB-EB119599455F}" type="presOf" srcId="{489AEAC1-9198-4B74-8B5D-41A9999A0163}" destId="{28574542-C356-4E9B-BA39-D62D9D393DB6}" srcOrd="0" destOrd="0" presId="urn:microsoft.com/office/officeart/2005/8/layout/vList6"/>
    <dgm:cxn modelId="{6B176A42-48C3-45C3-B598-819A3D2ADD4E}" type="presOf" srcId="{AB88A54B-E948-4579-ABAE-2B4240727E2A}" destId="{FE82EBA5-0CFE-4AE0-B929-F6744075A907}" srcOrd="0" destOrd="0" presId="urn:microsoft.com/office/officeart/2005/8/layout/vList6"/>
    <dgm:cxn modelId="{037DF063-46DC-456D-ABB4-3D32B046AFBC}" type="presOf" srcId="{DA307E89-97BA-4542-AE4A-9FAA286D4CAE}" destId="{5654C3FF-FBB6-4540-B050-C70F45FB75C8}" srcOrd="0" destOrd="0" presId="urn:microsoft.com/office/officeart/2005/8/layout/vList6"/>
    <dgm:cxn modelId="{D238266A-135E-438D-9505-E2B37A81BE3F}" srcId="{A7019D8F-215E-49F8-B0BE-17E599CCF34B}" destId="{AB88A54B-E948-4579-ABAE-2B4240727E2A}" srcOrd="1" destOrd="0" parTransId="{B0D116BF-920D-42C0-AB6A-6008CC4EA7ED}" sibTransId="{C59B3297-0B01-4865-B3C8-E51F2D3C558A}"/>
    <dgm:cxn modelId="{DF431A4E-7BA9-4A5B-B834-AA37FE25E0CA}" type="presOf" srcId="{C6C6E765-474B-43B0-89EB-D6C42910C17F}" destId="{1B9ACF4B-8568-4A5E-BDF8-88748B69D425}" srcOrd="0" destOrd="1" presId="urn:microsoft.com/office/officeart/2005/8/layout/vList6"/>
    <dgm:cxn modelId="{8015AA7E-3FBB-4FCA-ABFF-8132AEB74B90}" srcId="{DA307E89-97BA-4542-AE4A-9FAA286D4CAE}" destId="{C6C6E765-474B-43B0-89EB-D6C42910C17F}" srcOrd="1" destOrd="0" parTransId="{6D24823F-1891-4D20-8D9B-6C65497ED5DC}" sibTransId="{1699EB6F-FD9B-4D6B-91D8-B8334FC9FE6A}"/>
    <dgm:cxn modelId="{989AED92-9A29-43DD-BC2F-3C4B0CF2182A}" type="presOf" srcId="{C0511171-200E-4171-8A10-D4CE18EC734A}" destId="{08687355-C449-4E04-9E17-EBA69E2497D7}" srcOrd="0" destOrd="0" presId="urn:microsoft.com/office/officeart/2005/8/layout/vList6"/>
    <dgm:cxn modelId="{9EA4C197-012D-47BB-9681-5AC560CC4421}" srcId="{AB88A54B-E948-4579-ABAE-2B4240727E2A}" destId="{02353592-3498-44C1-B534-49925A418D2F}" srcOrd="1" destOrd="0" parTransId="{7BF7546B-2451-4DF3-861B-09B7CB877612}" sibTransId="{D6416F0D-60FB-458D-BE5A-9F73954D4B0A}"/>
    <dgm:cxn modelId="{024F04A0-E48D-42A1-B0C8-8707760C205D}" srcId="{DA307E89-97BA-4542-AE4A-9FAA286D4CAE}" destId="{962BDB64-9792-4EDE-8A83-8D624C54AC31}" srcOrd="2" destOrd="0" parTransId="{62D8107D-3542-4EE1-A38D-D69B6A74F165}" sibTransId="{B49451A0-FB84-47F5-9705-78CD0CF39FD0}"/>
    <dgm:cxn modelId="{D284AEB9-7E0A-4A7E-B560-184146DA38C0}" srcId="{A7019D8F-215E-49F8-B0BE-17E599CCF34B}" destId="{489AEAC1-9198-4B74-8B5D-41A9999A0163}" srcOrd="0" destOrd="0" parTransId="{ABD0CBE7-BB66-450B-B506-A8507FB67A5B}" sibTransId="{CAA0F969-B239-4229-B784-5B8CE5A33C0B}"/>
    <dgm:cxn modelId="{011802C0-0291-4727-AE4C-D43DDF2EAEE5}" srcId="{A7019D8F-215E-49F8-B0BE-17E599CCF34B}" destId="{DA307E89-97BA-4542-AE4A-9FAA286D4CAE}" srcOrd="2" destOrd="0" parTransId="{D866A9F2-1E95-4CCD-8053-B6844A93E77B}" sibTransId="{5D650469-702D-4AE8-BA72-7F563B2C4044}"/>
    <dgm:cxn modelId="{5D2464CF-AA40-4ECF-9B32-27C73F29A128}" srcId="{A7019D8F-215E-49F8-B0BE-17E599CCF34B}" destId="{F790F1B8-184F-41CA-8A60-79FA20AFF257}" srcOrd="3" destOrd="0" parTransId="{3A5F1880-F022-4375-A7E8-06DFD189ED25}" sibTransId="{4C544E69-D917-498B-BBD1-A82403548A1C}"/>
    <dgm:cxn modelId="{BA75D9EB-B0EE-4D1A-9712-E0F1FBD9DDB8}" type="presOf" srcId="{39216B8F-C92B-4E99-917D-A4D2D81DFAA0}" destId="{87DD147E-468E-41C1-AD9B-A08CD7BECC97}" srcOrd="0" destOrd="0" presId="urn:microsoft.com/office/officeart/2005/8/layout/vList6"/>
    <dgm:cxn modelId="{9C3DD25E-E985-48AF-AD9F-42107D6E27B6}" type="presParOf" srcId="{A6B4BBF8-E301-420F-8308-E903FB1F6A58}" destId="{BDA499E0-6A81-4DF2-8BCC-B75D922DD26A}" srcOrd="0" destOrd="0" presId="urn:microsoft.com/office/officeart/2005/8/layout/vList6"/>
    <dgm:cxn modelId="{CAECBCF6-9AD0-4313-B2F8-0D8EB43E67C3}" type="presParOf" srcId="{BDA499E0-6A81-4DF2-8BCC-B75D922DD26A}" destId="{28574542-C356-4E9B-BA39-D62D9D393DB6}" srcOrd="0" destOrd="0" presId="urn:microsoft.com/office/officeart/2005/8/layout/vList6"/>
    <dgm:cxn modelId="{B3966CA7-41BE-4D63-AE00-67EC54E8533F}" type="presParOf" srcId="{BDA499E0-6A81-4DF2-8BCC-B75D922DD26A}" destId="{08687355-C449-4E04-9E17-EBA69E2497D7}" srcOrd="1" destOrd="0" presId="urn:microsoft.com/office/officeart/2005/8/layout/vList6"/>
    <dgm:cxn modelId="{38BD8C4D-19CC-42FC-92DD-C14D821DDBF1}" type="presParOf" srcId="{A6B4BBF8-E301-420F-8308-E903FB1F6A58}" destId="{E744973E-C9A0-43FA-B87A-DCE044893304}" srcOrd="1" destOrd="0" presId="urn:microsoft.com/office/officeart/2005/8/layout/vList6"/>
    <dgm:cxn modelId="{D46F644A-EB8A-470D-9F75-C09AD38770F2}" type="presParOf" srcId="{A6B4BBF8-E301-420F-8308-E903FB1F6A58}" destId="{8647DA25-66B5-4DB2-A462-9510F5CA71B8}" srcOrd="2" destOrd="0" presId="urn:microsoft.com/office/officeart/2005/8/layout/vList6"/>
    <dgm:cxn modelId="{71A3FBEA-86F1-465A-8DBB-F0283811508A}" type="presParOf" srcId="{8647DA25-66B5-4DB2-A462-9510F5CA71B8}" destId="{FE82EBA5-0CFE-4AE0-B929-F6744075A907}" srcOrd="0" destOrd="0" presId="urn:microsoft.com/office/officeart/2005/8/layout/vList6"/>
    <dgm:cxn modelId="{F0D0B5B9-7032-47B2-BD89-9690D8436830}" type="presParOf" srcId="{8647DA25-66B5-4DB2-A462-9510F5CA71B8}" destId="{CB750A02-905D-4B6B-B0E8-5658E71CF343}" srcOrd="1" destOrd="0" presId="urn:microsoft.com/office/officeart/2005/8/layout/vList6"/>
    <dgm:cxn modelId="{C139BAFC-055A-423D-8A69-BD12CEB387AD}" type="presParOf" srcId="{A6B4BBF8-E301-420F-8308-E903FB1F6A58}" destId="{A60D7CDA-7FCD-419C-B6BA-8FD1ED93171E}" srcOrd="3" destOrd="0" presId="urn:microsoft.com/office/officeart/2005/8/layout/vList6"/>
    <dgm:cxn modelId="{34D09427-7B04-450C-BF10-F4D37026448C}" type="presParOf" srcId="{A6B4BBF8-E301-420F-8308-E903FB1F6A58}" destId="{BAE2C34E-A2D9-4A02-9807-11D384CEAA0A}" srcOrd="4" destOrd="0" presId="urn:microsoft.com/office/officeart/2005/8/layout/vList6"/>
    <dgm:cxn modelId="{F902E38B-ECE9-4A2F-8824-FA30F231B1AC}" type="presParOf" srcId="{BAE2C34E-A2D9-4A02-9807-11D384CEAA0A}" destId="{5654C3FF-FBB6-4540-B050-C70F45FB75C8}" srcOrd="0" destOrd="0" presId="urn:microsoft.com/office/officeart/2005/8/layout/vList6"/>
    <dgm:cxn modelId="{9AE68E0F-934A-42B8-B41A-A1393E0DDDC1}" type="presParOf" srcId="{BAE2C34E-A2D9-4A02-9807-11D384CEAA0A}" destId="{1B9ACF4B-8568-4A5E-BDF8-88748B69D425}" srcOrd="1" destOrd="0" presId="urn:microsoft.com/office/officeart/2005/8/layout/vList6"/>
    <dgm:cxn modelId="{A797BD63-757E-4126-9484-8CCC4711021E}" type="presParOf" srcId="{A6B4BBF8-E301-420F-8308-E903FB1F6A58}" destId="{F1A05F45-A99C-4E6A-A12A-AABE5E49E346}" srcOrd="5" destOrd="0" presId="urn:microsoft.com/office/officeart/2005/8/layout/vList6"/>
    <dgm:cxn modelId="{C65F86F4-870E-4C60-A006-9E307AD8C474}" type="presParOf" srcId="{A6B4BBF8-E301-420F-8308-E903FB1F6A58}" destId="{E212A86F-AE2C-4364-85BD-7F0E52FDAB67}" srcOrd="6" destOrd="0" presId="urn:microsoft.com/office/officeart/2005/8/layout/vList6"/>
    <dgm:cxn modelId="{79842333-C8D0-45B6-91D1-7CE177CA45CE}" type="presParOf" srcId="{E212A86F-AE2C-4364-85BD-7F0E52FDAB67}" destId="{6B4B3451-9971-46A7-9CDF-ACC74891F073}" srcOrd="0" destOrd="0" presId="urn:microsoft.com/office/officeart/2005/8/layout/vList6"/>
    <dgm:cxn modelId="{F36A8A6E-FD76-4008-A399-44EAB0C1FCC0}" type="presParOf" srcId="{E212A86F-AE2C-4364-85BD-7F0E52FDAB67}" destId="{CE621D32-CAA5-4BCF-8A0C-3EA2D07F8685}" srcOrd="1" destOrd="0" presId="urn:microsoft.com/office/officeart/2005/8/layout/vList6"/>
    <dgm:cxn modelId="{A95AFA1F-DBFC-47D1-B4A9-208C56A97D8A}" type="presParOf" srcId="{A6B4BBF8-E301-420F-8308-E903FB1F6A58}" destId="{305F9E18-7DD9-4F1D-9563-6564B49787DB}" srcOrd="7" destOrd="0" presId="urn:microsoft.com/office/officeart/2005/8/layout/vList6"/>
    <dgm:cxn modelId="{E3C1B894-8F13-41F9-9DBE-8372B0B4DDCE}" type="presParOf" srcId="{A6B4BBF8-E301-420F-8308-E903FB1F6A58}" destId="{DFAA85E3-FD7A-428F-92EE-E054D1CB0478}" srcOrd="8" destOrd="0" presId="urn:microsoft.com/office/officeart/2005/8/layout/vList6"/>
    <dgm:cxn modelId="{40DC798B-7E3F-4171-9635-74EA4F493A3F}" type="presParOf" srcId="{DFAA85E3-FD7A-428F-92EE-E054D1CB0478}" destId="{87DD147E-468E-41C1-AD9B-A08CD7BECC97}" srcOrd="0" destOrd="0" presId="urn:microsoft.com/office/officeart/2005/8/layout/vList6"/>
    <dgm:cxn modelId="{046AC79C-1428-4BB8-B958-19BC37B6AF97}" type="presParOf" srcId="{DFAA85E3-FD7A-428F-92EE-E054D1CB0478}" destId="{183CC6E6-C627-4CBC-B4EA-41CD64E41AC0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B58A4-71C1-47D6-A9CB-A6F1DA4353B8}">
      <dsp:nvSpPr>
        <dsp:cNvPr id="0" name=""/>
        <dsp:cNvSpPr/>
      </dsp:nvSpPr>
      <dsp:spPr>
        <a:xfrm>
          <a:off x="775837" y="656059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C7117-E266-401B-A15E-E4BB87444AEB}">
      <dsp:nvSpPr>
        <dsp:cNvPr id="0" name=""/>
        <dsp:cNvSpPr/>
      </dsp:nvSpPr>
      <dsp:spPr>
        <a:xfrm>
          <a:off x="1009837" y="89005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1F5C7-DB5E-4EFC-9520-8CDBD479B804}">
      <dsp:nvSpPr>
        <dsp:cNvPr id="0" name=""/>
        <dsp:cNvSpPr/>
      </dsp:nvSpPr>
      <dsp:spPr>
        <a:xfrm>
          <a:off x="424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>
              <a:latin typeface="Rockwell Nova Light"/>
            </a:rPr>
            <a:t>Planned</a:t>
          </a:r>
          <a:endParaRPr lang="en-US" sz="1900" kern="1200"/>
        </a:p>
      </dsp:txBody>
      <dsp:txXfrm>
        <a:off x="424837" y="2096059"/>
        <a:ext cx="1800000" cy="720000"/>
      </dsp:txXfrm>
    </dsp:sp>
    <dsp:sp modelId="{156352E4-A749-418E-96BC-DFE3F4523350}">
      <dsp:nvSpPr>
        <dsp:cNvPr id="0" name=""/>
        <dsp:cNvSpPr/>
      </dsp:nvSpPr>
      <dsp:spPr>
        <a:xfrm>
          <a:off x="2890837" y="656059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1D6ABF-1582-462A-B552-EB4B97A8C702}">
      <dsp:nvSpPr>
        <dsp:cNvPr id="0" name=""/>
        <dsp:cNvSpPr/>
      </dsp:nvSpPr>
      <dsp:spPr>
        <a:xfrm>
          <a:off x="3124837" y="890059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B54B8-BA69-488C-8492-88C4A1CAD6E1}">
      <dsp:nvSpPr>
        <dsp:cNvPr id="0" name=""/>
        <dsp:cNvSpPr/>
      </dsp:nvSpPr>
      <dsp:spPr>
        <a:xfrm>
          <a:off x="2539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Logical structure</a:t>
          </a:r>
          <a:endParaRPr lang="en-US" sz="1900" kern="1200"/>
        </a:p>
      </dsp:txBody>
      <dsp:txXfrm>
        <a:off x="2539837" y="2096059"/>
        <a:ext cx="1800000" cy="720000"/>
      </dsp:txXfrm>
    </dsp:sp>
    <dsp:sp modelId="{F91BF41F-A8FA-4455-B0FE-8E83BD073482}">
      <dsp:nvSpPr>
        <dsp:cNvPr id="0" name=""/>
        <dsp:cNvSpPr/>
      </dsp:nvSpPr>
      <dsp:spPr>
        <a:xfrm>
          <a:off x="5005837" y="656059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5067F-6460-47CD-ACE2-204139FC4385}">
      <dsp:nvSpPr>
        <dsp:cNvPr id="0" name=""/>
        <dsp:cNvSpPr/>
      </dsp:nvSpPr>
      <dsp:spPr>
        <a:xfrm>
          <a:off x="5239837" y="890059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ED754-1D0B-4558-A13B-7F691316A851}">
      <dsp:nvSpPr>
        <dsp:cNvPr id="0" name=""/>
        <dsp:cNvSpPr/>
      </dsp:nvSpPr>
      <dsp:spPr>
        <a:xfrm>
          <a:off x="4654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>
              <a:latin typeface="Rockwell Nova Light"/>
            </a:rPr>
            <a:t>Flows</a:t>
          </a:r>
          <a:endParaRPr lang="en-US" sz="1900" kern="1200"/>
        </a:p>
      </dsp:txBody>
      <dsp:txXfrm>
        <a:off x="4654837" y="2096059"/>
        <a:ext cx="1800000" cy="720000"/>
      </dsp:txXfrm>
    </dsp:sp>
    <dsp:sp modelId="{6F342D1B-6248-4CB6-928C-8296979C1452}">
      <dsp:nvSpPr>
        <dsp:cNvPr id="0" name=""/>
        <dsp:cNvSpPr/>
      </dsp:nvSpPr>
      <dsp:spPr>
        <a:xfrm>
          <a:off x="7120837" y="656059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B5FDE7-4C21-4F5F-BB45-31CB3A49D9B4}">
      <dsp:nvSpPr>
        <dsp:cNvPr id="0" name=""/>
        <dsp:cNvSpPr/>
      </dsp:nvSpPr>
      <dsp:spPr>
        <a:xfrm>
          <a:off x="7354837" y="890059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6A456-45BE-4653-831B-75CBB7DA453B}">
      <dsp:nvSpPr>
        <dsp:cNvPr id="0" name=""/>
        <dsp:cNvSpPr/>
      </dsp:nvSpPr>
      <dsp:spPr>
        <a:xfrm>
          <a:off x="6769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Focussed</a:t>
          </a:r>
          <a:endParaRPr lang="en-US" sz="1900" kern="1200"/>
        </a:p>
      </dsp:txBody>
      <dsp:txXfrm>
        <a:off x="6769837" y="2096059"/>
        <a:ext cx="1800000" cy="720000"/>
      </dsp:txXfrm>
    </dsp:sp>
    <dsp:sp modelId="{9018228B-BA05-4CDC-BD83-ACD90603E491}">
      <dsp:nvSpPr>
        <dsp:cNvPr id="0" name=""/>
        <dsp:cNvSpPr/>
      </dsp:nvSpPr>
      <dsp:spPr>
        <a:xfrm>
          <a:off x="9235837" y="656059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75544E-D212-4A39-8C9F-44E43F3CCA22}">
      <dsp:nvSpPr>
        <dsp:cNvPr id="0" name=""/>
        <dsp:cNvSpPr/>
      </dsp:nvSpPr>
      <dsp:spPr>
        <a:xfrm>
          <a:off x="9469837" y="890059"/>
          <a:ext cx="630000" cy="63000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1E3A2-22FF-4225-93CA-84959B25CB10}">
      <dsp:nvSpPr>
        <dsp:cNvPr id="0" name=""/>
        <dsp:cNvSpPr/>
      </dsp:nvSpPr>
      <dsp:spPr>
        <a:xfrm>
          <a:off x="8884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>
              <a:latin typeface="Rockwell Nova Light"/>
            </a:rPr>
            <a:t>Referenced </a:t>
          </a:r>
        </a:p>
      </dsp:txBody>
      <dsp:txXfrm>
        <a:off x="8884837" y="2096059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080BB-6CBA-496D-9B53-683A548934F3}">
      <dsp:nvSpPr>
        <dsp:cNvPr id="0" name=""/>
        <dsp:cNvSpPr/>
      </dsp:nvSpPr>
      <dsp:spPr>
        <a:xfrm>
          <a:off x="0" y="367"/>
          <a:ext cx="3884962" cy="8597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206FEF-6B4B-4ABC-A960-9A7D257E25BE}">
      <dsp:nvSpPr>
        <dsp:cNvPr id="0" name=""/>
        <dsp:cNvSpPr/>
      </dsp:nvSpPr>
      <dsp:spPr>
        <a:xfrm>
          <a:off x="260077" y="193813"/>
          <a:ext cx="472868" cy="4728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41D10-24BD-484E-96BB-ACA7D9375442}">
      <dsp:nvSpPr>
        <dsp:cNvPr id="0" name=""/>
        <dsp:cNvSpPr/>
      </dsp:nvSpPr>
      <dsp:spPr>
        <a:xfrm>
          <a:off x="993024" y="367"/>
          <a:ext cx="2891937" cy="85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91" tIns="90991" rIns="90991" bIns="9099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alibri Light" panose="020F0302020204030204"/>
            </a:rPr>
            <a:t>Evaluation</a:t>
          </a:r>
          <a:endParaRPr lang="en-GB" sz="2500" kern="1200"/>
        </a:p>
      </dsp:txBody>
      <dsp:txXfrm>
        <a:off x="993024" y="367"/>
        <a:ext cx="2891937" cy="859761"/>
      </dsp:txXfrm>
    </dsp:sp>
    <dsp:sp modelId="{E8F20296-0B57-4F00-A2C0-638AD3A234B0}">
      <dsp:nvSpPr>
        <dsp:cNvPr id="0" name=""/>
        <dsp:cNvSpPr/>
      </dsp:nvSpPr>
      <dsp:spPr>
        <a:xfrm>
          <a:off x="0" y="1075068"/>
          <a:ext cx="3884962" cy="8597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36A36-D40E-4123-B7BC-FE2FE3E9F819}">
      <dsp:nvSpPr>
        <dsp:cNvPr id="0" name=""/>
        <dsp:cNvSpPr/>
      </dsp:nvSpPr>
      <dsp:spPr>
        <a:xfrm>
          <a:off x="260077" y="1268515"/>
          <a:ext cx="472868" cy="4728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34EE2-6AB4-4101-9E70-3CACB3C68995}">
      <dsp:nvSpPr>
        <dsp:cNvPr id="0" name=""/>
        <dsp:cNvSpPr/>
      </dsp:nvSpPr>
      <dsp:spPr>
        <a:xfrm>
          <a:off x="993024" y="1075068"/>
          <a:ext cx="2891937" cy="85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91" tIns="90991" rIns="90991" bIns="9099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alibri Light" panose="020F0302020204030204"/>
            </a:rPr>
            <a:t>Analysis</a:t>
          </a:r>
          <a:endParaRPr lang="en-GB" sz="2500" kern="1200"/>
        </a:p>
      </dsp:txBody>
      <dsp:txXfrm>
        <a:off x="993024" y="1075068"/>
        <a:ext cx="2891937" cy="859761"/>
      </dsp:txXfrm>
    </dsp:sp>
    <dsp:sp modelId="{AC7BFDDC-1D8B-4F62-83F5-A3E3009337B3}">
      <dsp:nvSpPr>
        <dsp:cNvPr id="0" name=""/>
        <dsp:cNvSpPr/>
      </dsp:nvSpPr>
      <dsp:spPr>
        <a:xfrm>
          <a:off x="0" y="2149770"/>
          <a:ext cx="3884962" cy="8597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050FD-F93A-424C-AE56-878FD02DE67C}">
      <dsp:nvSpPr>
        <dsp:cNvPr id="0" name=""/>
        <dsp:cNvSpPr/>
      </dsp:nvSpPr>
      <dsp:spPr>
        <a:xfrm>
          <a:off x="260077" y="2343216"/>
          <a:ext cx="472868" cy="4728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3AF15-E8DF-4167-83F5-DB0EF42FF77C}">
      <dsp:nvSpPr>
        <dsp:cNvPr id="0" name=""/>
        <dsp:cNvSpPr/>
      </dsp:nvSpPr>
      <dsp:spPr>
        <a:xfrm>
          <a:off x="993024" y="2149770"/>
          <a:ext cx="2891937" cy="85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91" tIns="90991" rIns="90991" bIns="9099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alibri Light" panose="020F0302020204030204"/>
            </a:rPr>
            <a:t>Judgement</a:t>
          </a:r>
          <a:endParaRPr lang="en-GB" sz="2500" kern="1200"/>
        </a:p>
      </dsp:txBody>
      <dsp:txXfrm>
        <a:off x="993024" y="2149770"/>
        <a:ext cx="2891937" cy="8597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080BB-6CBA-496D-9B53-683A548934F3}">
      <dsp:nvSpPr>
        <dsp:cNvPr id="0" name=""/>
        <dsp:cNvSpPr/>
      </dsp:nvSpPr>
      <dsp:spPr>
        <a:xfrm>
          <a:off x="0" y="367"/>
          <a:ext cx="3884962" cy="8597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206FEF-6B4B-4ABC-A960-9A7D257E25BE}">
      <dsp:nvSpPr>
        <dsp:cNvPr id="0" name=""/>
        <dsp:cNvSpPr/>
      </dsp:nvSpPr>
      <dsp:spPr>
        <a:xfrm>
          <a:off x="260077" y="193813"/>
          <a:ext cx="472868" cy="4728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41D10-24BD-484E-96BB-ACA7D9375442}">
      <dsp:nvSpPr>
        <dsp:cNvPr id="0" name=""/>
        <dsp:cNvSpPr/>
      </dsp:nvSpPr>
      <dsp:spPr>
        <a:xfrm>
          <a:off x="993024" y="367"/>
          <a:ext cx="2891937" cy="85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91" tIns="90991" rIns="90991" bIns="9099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Argument</a:t>
          </a:r>
          <a:endParaRPr lang="en-GB" sz="2500" kern="1200" dirty="0"/>
        </a:p>
      </dsp:txBody>
      <dsp:txXfrm>
        <a:off x="993024" y="367"/>
        <a:ext cx="2891937" cy="859761"/>
      </dsp:txXfrm>
    </dsp:sp>
    <dsp:sp modelId="{E8F20296-0B57-4F00-A2C0-638AD3A234B0}">
      <dsp:nvSpPr>
        <dsp:cNvPr id="0" name=""/>
        <dsp:cNvSpPr/>
      </dsp:nvSpPr>
      <dsp:spPr>
        <a:xfrm>
          <a:off x="0" y="1075068"/>
          <a:ext cx="3884962" cy="8597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36A36-D40E-4123-B7BC-FE2FE3E9F819}">
      <dsp:nvSpPr>
        <dsp:cNvPr id="0" name=""/>
        <dsp:cNvSpPr/>
      </dsp:nvSpPr>
      <dsp:spPr>
        <a:xfrm>
          <a:off x="260077" y="1268515"/>
          <a:ext cx="472868" cy="4728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34EE2-6AB4-4101-9E70-3CACB3C68995}">
      <dsp:nvSpPr>
        <dsp:cNvPr id="0" name=""/>
        <dsp:cNvSpPr/>
      </dsp:nvSpPr>
      <dsp:spPr>
        <a:xfrm>
          <a:off x="993024" y="1075068"/>
          <a:ext cx="2891937" cy="85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91" tIns="90991" rIns="90991" bIns="9099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Evidence</a:t>
          </a:r>
          <a:endParaRPr lang="en-GB" sz="2500" kern="1200" dirty="0"/>
        </a:p>
      </dsp:txBody>
      <dsp:txXfrm>
        <a:off x="993024" y="1075068"/>
        <a:ext cx="2891937" cy="859761"/>
      </dsp:txXfrm>
    </dsp:sp>
    <dsp:sp modelId="{AC7BFDDC-1D8B-4F62-83F5-A3E3009337B3}">
      <dsp:nvSpPr>
        <dsp:cNvPr id="0" name=""/>
        <dsp:cNvSpPr/>
      </dsp:nvSpPr>
      <dsp:spPr>
        <a:xfrm>
          <a:off x="0" y="2149770"/>
          <a:ext cx="3884962" cy="8597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050FD-F93A-424C-AE56-878FD02DE67C}">
      <dsp:nvSpPr>
        <dsp:cNvPr id="0" name=""/>
        <dsp:cNvSpPr/>
      </dsp:nvSpPr>
      <dsp:spPr>
        <a:xfrm>
          <a:off x="260077" y="2343216"/>
          <a:ext cx="472868" cy="4728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3AF15-E8DF-4167-83F5-DB0EF42FF77C}">
      <dsp:nvSpPr>
        <dsp:cNvPr id="0" name=""/>
        <dsp:cNvSpPr/>
      </dsp:nvSpPr>
      <dsp:spPr>
        <a:xfrm>
          <a:off x="993024" y="2149770"/>
          <a:ext cx="2891937" cy="85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91" tIns="90991" rIns="90991" bIns="9099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Conclusion</a:t>
          </a:r>
          <a:endParaRPr lang="en-GB" sz="2500" kern="1200" dirty="0"/>
        </a:p>
      </dsp:txBody>
      <dsp:txXfrm>
        <a:off x="993024" y="2149770"/>
        <a:ext cx="2891937" cy="8597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931A25-FC8A-4756-A0F6-5DD762BC3C3D}">
      <dsp:nvSpPr>
        <dsp:cNvPr id="0" name=""/>
        <dsp:cNvSpPr/>
      </dsp:nvSpPr>
      <dsp:spPr>
        <a:xfrm>
          <a:off x="0" y="0"/>
          <a:ext cx="6018838" cy="1500726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 dirty="0">
              <a:latin typeface="calibri light"/>
              <a:cs typeface="calibri light"/>
            </a:rPr>
            <a:t>Types of Literature </a:t>
          </a:r>
        </a:p>
      </dsp:txBody>
      <dsp:txXfrm>
        <a:off x="0" y="0"/>
        <a:ext cx="6018838" cy="1500726"/>
      </dsp:txXfrm>
    </dsp:sp>
    <dsp:sp modelId="{1BFE3DBF-4320-4CDF-A55F-B4434CF54C52}">
      <dsp:nvSpPr>
        <dsp:cNvPr id="0" name=""/>
        <dsp:cNvSpPr/>
      </dsp:nvSpPr>
      <dsp:spPr>
        <a:xfrm>
          <a:off x="0" y="1500726"/>
          <a:ext cx="1504709" cy="31515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calibri light"/>
              <a:cs typeface="calibri light"/>
            </a:rPr>
            <a:t>Theoretical (theoretical knowledge)</a:t>
          </a:r>
        </a:p>
      </dsp:txBody>
      <dsp:txXfrm>
        <a:off x="0" y="1500726"/>
        <a:ext cx="1504709" cy="3151525"/>
      </dsp:txXfrm>
    </dsp:sp>
    <dsp:sp modelId="{80544FAE-6ECF-4791-9DB8-88B6DB218E79}">
      <dsp:nvSpPr>
        <dsp:cNvPr id="0" name=""/>
        <dsp:cNvSpPr/>
      </dsp:nvSpPr>
      <dsp:spPr>
        <a:xfrm>
          <a:off x="1504709" y="1500726"/>
          <a:ext cx="1504709" cy="3151525"/>
        </a:xfrm>
        <a:prstGeom prst="rect">
          <a:avLst/>
        </a:prstGeom>
        <a:solidFill>
          <a:schemeClr val="accent2">
            <a:hueOff val="6704572"/>
            <a:satOff val="57"/>
            <a:lumOff val="2026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calibri light"/>
              <a:cs typeface="calibri light"/>
            </a:rPr>
            <a:t>Research (research knowledge)</a:t>
          </a:r>
        </a:p>
      </dsp:txBody>
      <dsp:txXfrm>
        <a:off x="1504709" y="1500726"/>
        <a:ext cx="1504709" cy="3151525"/>
      </dsp:txXfrm>
    </dsp:sp>
    <dsp:sp modelId="{2DF4A9AF-CFC2-4C05-9712-3E4D5D8786EB}">
      <dsp:nvSpPr>
        <dsp:cNvPr id="0" name=""/>
        <dsp:cNvSpPr/>
      </dsp:nvSpPr>
      <dsp:spPr>
        <a:xfrm>
          <a:off x="3009419" y="1500726"/>
          <a:ext cx="1504709" cy="3151525"/>
        </a:xfrm>
        <a:prstGeom prst="rect">
          <a:avLst/>
        </a:prstGeom>
        <a:solidFill>
          <a:schemeClr val="accent2">
            <a:hueOff val="13409145"/>
            <a:satOff val="114"/>
            <a:lumOff val="4053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calibri light"/>
              <a:cs typeface="calibri light"/>
            </a:rPr>
            <a:t>Practice (practice knowledge)</a:t>
          </a:r>
        </a:p>
      </dsp:txBody>
      <dsp:txXfrm>
        <a:off x="3009419" y="1500726"/>
        <a:ext cx="1504709" cy="3151525"/>
      </dsp:txXfrm>
    </dsp:sp>
    <dsp:sp modelId="{679D8619-A804-42D0-B278-566509EC047C}">
      <dsp:nvSpPr>
        <dsp:cNvPr id="0" name=""/>
        <dsp:cNvSpPr/>
      </dsp:nvSpPr>
      <dsp:spPr>
        <a:xfrm>
          <a:off x="4514128" y="1500726"/>
          <a:ext cx="1504709" cy="3151525"/>
        </a:xfrm>
        <a:prstGeom prst="rect">
          <a:avLst/>
        </a:prstGeom>
        <a:solidFill>
          <a:schemeClr val="accent2">
            <a:hueOff val="20113716"/>
            <a:satOff val="171"/>
            <a:lumOff val="6079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calibri light"/>
              <a:cs typeface="calibri light"/>
            </a:rPr>
            <a:t>Policy (practice knowledge)</a:t>
          </a:r>
        </a:p>
      </dsp:txBody>
      <dsp:txXfrm>
        <a:off x="4514128" y="1500726"/>
        <a:ext cx="1504709" cy="3151525"/>
      </dsp:txXfrm>
    </dsp:sp>
    <dsp:sp modelId="{4E25CA5D-0333-4539-8D44-006A80B5F5AF}">
      <dsp:nvSpPr>
        <dsp:cNvPr id="0" name=""/>
        <dsp:cNvSpPr/>
      </dsp:nvSpPr>
      <dsp:spPr>
        <a:xfrm>
          <a:off x="0" y="4652251"/>
          <a:ext cx="6018838" cy="350169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687355-C449-4E04-9E17-EBA69E2497D7}">
      <dsp:nvSpPr>
        <dsp:cNvPr id="0" name=""/>
        <dsp:cNvSpPr/>
      </dsp:nvSpPr>
      <dsp:spPr>
        <a:xfrm>
          <a:off x="1828800" y="1250"/>
          <a:ext cx="2743200" cy="6768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" tIns="5715" rIns="5715" bIns="5715" numCol="1" spcCol="1270" anchor="t" anchorCtr="0">
          <a:noAutofit/>
        </a:bodyPr>
        <a:lstStyle/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Rockwell Nova Light"/>
            </a:rPr>
            <a:t>Cite precisely</a:t>
          </a:r>
          <a:endParaRPr lang="en-GB" sz="900" kern="1200" dirty="0"/>
        </a:p>
      </dsp:txBody>
      <dsp:txXfrm>
        <a:off x="1828800" y="85859"/>
        <a:ext cx="2489374" cy="507652"/>
      </dsp:txXfrm>
    </dsp:sp>
    <dsp:sp modelId="{28574542-C356-4E9B-BA39-D62D9D393DB6}">
      <dsp:nvSpPr>
        <dsp:cNvPr id="0" name=""/>
        <dsp:cNvSpPr/>
      </dsp:nvSpPr>
      <dsp:spPr>
        <a:xfrm>
          <a:off x="0" y="1250"/>
          <a:ext cx="1828800" cy="6768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Rockwell Nova Light"/>
            </a:rPr>
            <a:t>Reference </a:t>
          </a:r>
          <a:endParaRPr lang="en-GB" sz="2200" kern="1200" dirty="0"/>
        </a:p>
      </dsp:txBody>
      <dsp:txXfrm>
        <a:off x="33042" y="34292"/>
        <a:ext cx="1762716" cy="610786"/>
      </dsp:txXfrm>
    </dsp:sp>
    <dsp:sp modelId="{CB750A02-905D-4B6B-B0E8-5658E71CF343}">
      <dsp:nvSpPr>
        <dsp:cNvPr id="0" name=""/>
        <dsp:cNvSpPr/>
      </dsp:nvSpPr>
      <dsp:spPr>
        <a:xfrm>
          <a:off x="1828800" y="745807"/>
          <a:ext cx="2743200" cy="6768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75359"/>
            <a:satOff val="382"/>
            <a:lumOff val="383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5075359"/>
              <a:satOff val="382"/>
              <a:lumOff val="3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" tIns="5715" rIns="5715" bIns="5715" numCol="1" spcCol="1270" anchor="t" anchorCtr="0">
          <a:noAutofit/>
        </a:bodyPr>
        <a:lstStyle/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Rockwell Nova Light"/>
            </a:rPr>
            <a:t>Topics</a:t>
          </a:r>
          <a:endParaRPr lang="en-GB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Rockwell Nova Light"/>
            </a:rPr>
            <a:t>Evaluate</a:t>
          </a:r>
          <a:endParaRPr lang="en-GB" sz="900" kern="1200" dirty="0"/>
        </a:p>
      </dsp:txBody>
      <dsp:txXfrm>
        <a:off x="1828800" y="830416"/>
        <a:ext cx="2489374" cy="507652"/>
      </dsp:txXfrm>
    </dsp:sp>
    <dsp:sp modelId="{FE82EBA5-0CFE-4AE0-B929-F6744075A907}">
      <dsp:nvSpPr>
        <dsp:cNvPr id="0" name=""/>
        <dsp:cNvSpPr/>
      </dsp:nvSpPr>
      <dsp:spPr>
        <a:xfrm>
          <a:off x="0" y="745807"/>
          <a:ext cx="1828800" cy="676870"/>
        </a:xfrm>
        <a:prstGeom prst="roundRect">
          <a:avLst/>
        </a:prstGeom>
        <a:solidFill>
          <a:schemeClr val="accent2">
            <a:hueOff val="5028429"/>
            <a:satOff val="43"/>
            <a:lumOff val="152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Rockwell Nova Light"/>
            </a:rPr>
            <a:t>Relevance</a:t>
          </a:r>
          <a:endParaRPr lang="en-GB" sz="2200" kern="1200" dirty="0"/>
        </a:p>
      </dsp:txBody>
      <dsp:txXfrm>
        <a:off x="33042" y="778849"/>
        <a:ext cx="1762716" cy="610786"/>
      </dsp:txXfrm>
    </dsp:sp>
    <dsp:sp modelId="{1B9ACF4B-8568-4A5E-BDF8-88748B69D425}">
      <dsp:nvSpPr>
        <dsp:cNvPr id="0" name=""/>
        <dsp:cNvSpPr/>
      </dsp:nvSpPr>
      <dsp:spPr>
        <a:xfrm>
          <a:off x="1828800" y="1490364"/>
          <a:ext cx="2743200" cy="6768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10150717"/>
            <a:satOff val="765"/>
            <a:lumOff val="765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10150717"/>
              <a:satOff val="765"/>
              <a:lumOff val="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" tIns="5715" rIns="5715" bIns="5715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Rockwell Nova Light"/>
            </a:rPr>
            <a:t>Compare</a:t>
          </a:r>
          <a:endParaRPr lang="en-GB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Rockwell Nova Light"/>
            </a:rPr>
            <a:t>Analyse</a:t>
          </a:r>
          <a:endParaRPr lang="en-GB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Rockwell Nova Light"/>
            </a:rPr>
            <a:t>Synthesise</a:t>
          </a:r>
        </a:p>
      </dsp:txBody>
      <dsp:txXfrm>
        <a:off x="1828800" y="1574973"/>
        <a:ext cx="2489374" cy="507652"/>
      </dsp:txXfrm>
    </dsp:sp>
    <dsp:sp modelId="{5654C3FF-FBB6-4540-B050-C70F45FB75C8}">
      <dsp:nvSpPr>
        <dsp:cNvPr id="0" name=""/>
        <dsp:cNvSpPr/>
      </dsp:nvSpPr>
      <dsp:spPr>
        <a:xfrm>
          <a:off x="0" y="1490364"/>
          <a:ext cx="1828800" cy="676870"/>
        </a:xfrm>
        <a:prstGeom prst="roundRect">
          <a:avLst/>
        </a:prstGeom>
        <a:solidFill>
          <a:schemeClr val="accent2">
            <a:hueOff val="10056858"/>
            <a:satOff val="85"/>
            <a:lumOff val="304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Rockwell Nova Light"/>
            </a:rPr>
            <a:t>Review</a:t>
          </a:r>
          <a:endParaRPr lang="en-GB" sz="2200" kern="1200" dirty="0"/>
        </a:p>
      </dsp:txBody>
      <dsp:txXfrm>
        <a:off x="33042" y="1523406"/>
        <a:ext cx="1762716" cy="610786"/>
      </dsp:txXfrm>
    </dsp:sp>
    <dsp:sp modelId="{CE621D32-CAA5-4BCF-8A0C-3EA2D07F8685}">
      <dsp:nvSpPr>
        <dsp:cNvPr id="0" name=""/>
        <dsp:cNvSpPr/>
      </dsp:nvSpPr>
      <dsp:spPr>
        <a:xfrm>
          <a:off x="1828800" y="2234922"/>
          <a:ext cx="2743200" cy="6768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15226076"/>
            <a:satOff val="1147"/>
            <a:lumOff val="1148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15226076"/>
              <a:satOff val="1147"/>
              <a:lumOff val="1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4B3451-9971-46A7-9CDF-ACC74891F073}">
      <dsp:nvSpPr>
        <dsp:cNvPr id="0" name=""/>
        <dsp:cNvSpPr/>
      </dsp:nvSpPr>
      <dsp:spPr>
        <a:xfrm>
          <a:off x="0" y="2234922"/>
          <a:ext cx="1828800" cy="676870"/>
        </a:xfrm>
        <a:prstGeom prst="roundRect">
          <a:avLst/>
        </a:prstGeom>
        <a:solidFill>
          <a:schemeClr val="accent2">
            <a:hueOff val="15085287"/>
            <a:satOff val="128"/>
            <a:lumOff val="4559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Rockwell Nova Light"/>
            </a:rPr>
            <a:t>Record</a:t>
          </a:r>
        </a:p>
      </dsp:txBody>
      <dsp:txXfrm>
        <a:off x="33042" y="2267964"/>
        <a:ext cx="1762716" cy="610786"/>
      </dsp:txXfrm>
    </dsp:sp>
    <dsp:sp modelId="{183CC6E6-C627-4CBC-B4EA-41CD64E41AC0}">
      <dsp:nvSpPr>
        <dsp:cNvPr id="0" name=""/>
        <dsp:cNvSpPr/>
      </dsp:nvSpPr>
      <dsp:spPr>
        <a:xfrm>
          <a:off x="1828800" y="2979479"/>
          <a:ext cx="2743200" cy="6768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0301434"/>
            <a:satOff val="1530"/>
            <a:lumOff val="1530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20301434"/>
              <a:satOff val="1530"/>
              <a:lumOff val="1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D147E-468E-41C1-AD9B-A08CD7BECC97}">
      <dsp:nvSpPr>
        <dsp:cNvPr id="0" name=""/>
        <dsp:cNvSpPr/>
      </dsp:nvSpPr>
      <dsp:spPr>
        <a:xfrm>
          <a:off x="0" y="2979479"/>
          <a:ext cx="1828800" cy="676870"/>
        </a:xfrm>
        <a:prstGeom prst="roundRect">
          <a:avLst/>
        </a:prstGeom>
        <a:solidFill>
          <a:schemeClr val="accent2">
            <a:hueOff val="20113716"/>
            <a:satOff val="171"/>
            <a:lumOff val="6079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Rockwell Nova Light"/>
            </a:rPr>
            <a:t>Respond</a:t>
          </a:r>
        </a:p>
      </dsp:txBody>
      <dsp:txXfrm>
        <a:off x="33042" y="3012521"/>
        <a:ext cx="1762716" cy="6107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477057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466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672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612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787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3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508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498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46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788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30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10/11/2022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10/11/2022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4097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teacherhead.com/2022/06/02/evidence-informed-teaching-the-learning-model-matters-more-than-the-data-redleicester/" TargetMode="External"/><Relationship Id="rId3" Type="http://schemas.openxmlformats.org/officeDocument/2006/relationships/hyperlink" Target="https://teachingbattleground.wordpress.com/" TargetMode="External"/><Relationship Id="rId7" Type="http://schemas.openxmlformats.org/officeDocument/2006/relationships/hyperlink" Target="http://mrparkinsonict.blogspot.com/" TargetMode="External"/><Relationship Id="rId2" Type="http://schemas.openxmlformats.org/officeDocument/2006/relationships/hyperlink" Target="https://www.resourceaholic.com/2022/09/5-maths-gems-162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teachertoolkit.co.uk/" TargetMode="External"/><Relationship Id="rId5" Type="http://schemas.openxmlformats.org/officeDocument/2006/relationships/hyperlink" Target="https://www.whiteboardblog.co.uk/2011/09/how-science-works-clip-bank-resources-from-bp/" TargetMode="External"/><Relationship Id="rId4" Type="http://schemas.openxmlformats.org/officeDocument/2006/relationships/hyperlink" Target="https://learningspy.co.uk/blog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../Documents/Referencing%20Guide_SSJI.doc" TargetMode="Externa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9510" y="4602162"/>
            <a:ext cx="4457690" cy="1720850"/>
          </a:xfrm>
        </p:spPr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Critical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4801" y="4602163"/>
            <a:ext cx="4451347" cy="1720850"/>
          </a:xfrm>
        </p:spPr>
        <p:txBody>
          <a:bodyPr anchor="ctr">
            <a:normAutofit fontScale="70000" lnSpcReduction="20000"/>
          </a:bodyPr>
          <a:lstStyle/>
          <a:p>
            <a:pPr marL="342900" indent="-342900" algn="l"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Introduction to blogging</a:t>
            </a:r>
            <a:endParaRPr lang="en-US" dirty="0"/>
          </a:p>
          <a:p>
            <a:pPr marL="342900" indent="-342900" algn="l">
              <a:buClr>
                <a:srgbClr val="CBC7B3"/>
              </a:buCl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Understanding the purpose of critical writing</a:t>
            </a:r>
          </a:p>
          <a:p>
            <a:pPr marL="342900" indent="-342900" algn="l">
              <a:buClr>
                <a:srgbClr val="CBC7B3"/>
              </a:buCl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Recognising the importance of referencing</a:t>
            </a:r>
          </a:p>
          <a:p>
            <a:pPr marL="342900" indent="-342900">
              <a:buClr>
                <a:srgbClr val="CBC7B3"/>
              </a:buClr>
              <a:buFont typeface="Arial" panose="05000000000000000000" pitchFamily="2" charset="2"/>
              <a:buChar char="•"/>
            </a:pPr>
            <a:endParaRPr lang="en-GB">
              <a:solidFill>
                <a:srgbClr val="FFFFFF">
                  <a:alpha val="70000"/>
                </a:srgb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2A1238-53EB-B1AC-FE7E-4D8EFF58F3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536" r="-2" b="20533"/>
          <a:stretch/>
        </p:blipFill>
        <p:spPr>
          <a:xfrm>
            <a:off x="20" y="10"/>
            <a:ext cx="12191977" cy="401477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6258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Freeform: Shape 9">
            <a:extLst>
              <a:ext uri="{FF2B5EF4-FFF2-40B4-BE49-F238E27FC236}">
                <a16:creationId xmlns:a16="http://schemas.microsoft.com/office/drawing/2014/main" id="{EADD72DC-CC5F-44D6-97D3-79407D4FF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 flipV="1">
            <a:off x="1058433" y="184491"/>
            <a:ext cx="2287608" cy="3232926"/>
          </a:xfrm>
          <a:custGeom>
            <a:avLst/>
            <a:gdLst>
              <a:gd name="connsiteX0" fmla="*/ 1143804 w 2287608"/>
              <a:gd name="connsiteY0" fmla="*/ 1916209 h 3232926"/>
              <a:gd name="connsiteX1" fmla="*/ 1140311 w 2287608"/>
              <a:gd name="connsiteY1" fmla="*/ 1919384 h 3232926"/>
              <a:gd name="connsiteX2" fmla="*/ 1136818 w 2287608"/>
              <a:gd name="connsiteY2" fmla="*/ 1916209 h 3232926"/>
              <a:gd name="connsiteX3" fmla="*/ 1136818 w 2287608"/>
              <a:gd name="connsiteY3" fmla="*/ 1922559 h 3232926"/>
              <a:gd name="connsiteX4" fmla="*/ 1117018 w 2287608"/>
              <a:gd name="connsiteY4" fmla="*/ 1940554 h 3232926"/>
              <a:gd name="connsiteX5" fmla="*/ 854401 w 2287608"/>
              <a:gd name="connsiteY5" fmla="*/ 2574568 h 3232926"/>
              <a:gd name="connsiteX6" fmla="*/ 1117018 w 2287608"/>
              <a:gd name="connsiteY6" fmla="*/ 3208581 h 3232926"/>
              <a:gd name="connsiteX7" fmla="*/ 1136818 w 2287608"/>
              <a:gd name="connsiteY7" fmla="*/ 3226577 h 3232926"/>
              <a:gd name="connsiteX8" fmla="*/ 1136818 w 2287608"/>
              <a:gd name="connsiteY8" fmla="*/ 3232926 h 3232926"/>
              <a:gd name="connsiteX9" fmla="*/ 1140311 w 2287608"/>
              <a:gd name="connsiteY9" fmla="*/ 3229751 h 3232926"/>
              <a:gd name="connsiteX10" fmla="*/ 1143804 w 2287608"/>
              <a:gd name="connsiteY10" fmla="*/ 3232926 h 3232926"/>
              <a:gd name="connsiteX11" fmla="*/ 1143804 w 2287608"/>
              <a:gd name="connsiteY11" fmla="*/ 3226577 h 3232926"/>
              <a:gd name="connsiteX12" fmla="*/ 1163604 w 2287608"/>
              <a:gd name="connsiteY12" fmla="*/ 3208581 h 3232926"/>
              <a:gd name="connsiteX13" fmla="*/ 1426221 w 2287608"/>
              <a:gd name="connsiteY13" fmla="*/ 2574567 h 3232926"/>
              <a:gd name="connsiteX14" fmla="*/ 1163604 w 2287608"/>
              <a:gd name="connsiteY14" fmla="*/ 1940554 h 3232926"/>
              <a:gd name="connsiteX15" fmla="*/ 1143804 w 2287608"/>
              <a:gd name="connsiteY15" fmla="*/ 1922558 h 3232926"/>
              <a:gd name="connsiteX16" fmla="*/ 1140312 w 2287608"/>
              <a:gd name="connsiteY16" fmla="*/ 1494239 h 3232926"/>
              <a:gd name="connsiteX17" fmla="*/ 1134813 w 2287608"/>
              <a:gd name="connsiteY17" fmla="*/ 1497413 h 3232926"/>
              <a:gd name="connsiteX18" fmla="*/ 1109328 w 2287608"/>
              <a:gd name="connsiteY18" fmla="*/ 1489264 h 3232926"/>
              <a:gd name="connsiteX19" fmla="*/ 428947 w 2287608"/>
              <a:gd name="connsiteY19" fmla="*/ 1578838 h 3232926"/>
              <a:gd name="connsiteX20" fmla="*/ 11185 w 2287608"/>
              <a:gd name="connsiteY20" fmla="*/ 2123278 h 3232926"/>
              <a:gd name="connsiteX21" fmla="*/ 5499 w 2287608"/>
              <a:gd name="connsiteY21" fmla="*/ 2149423 h 3232926"/>
              <a:gd name="connsiteX22" fmla="*/ 0 w 2287608"/>
              <a:gd name="connsiteY22" fmla="*/ 2152597 h 3232926"/>
              <a:gd name="connsiteX23" fmla="*/ 4497 w 2287608"/>
              <a:gd name="connsiteY23" fmla="*/ 2154035 h 3232926"/>
              <a:gd name="connsiteX24" fmla="*/ 3493 w 2287608"/>
              <a:gd name="connsiteY24" fmla="*/ 2158648 h 3232926"/>
              <a:gd name="connsiteX25" fmla="*/ 8992 w 2287608"/>
              <a:gd name="connsiteY25" fmla="*/ 2155473 h 3232926"/>
              <a:gd name="connsiteX26" fmla="*/ 34477 w 2287608"/>
              <a:gd name="connsiteY26" fmla="*/ 2163622 h 3232926"/>
              <a:gd name="connsiteX27" fmla="*/ 290620 w 2287608"/>
              <a:gd name="connsiteY27" fmla="*/ 2194022 h 3232926"/>
              <a:gd name="connsiteX28" fmla="*/ 714858 w 2287608"/>
              <a:gd name="connsiteY28" fmla="*/ 2074049 h 3232926"/>
              <a:gd name="connsiteX29" fmla="*/ 1132621 w 2287608"/>
              <a:gd name="connsiteY29" fmla="*/ 1529609 h 3232926"/>
              <a:gd name="connsiteX30" fmla="*/ 1138305 w 2287608"/>
              <a:gd name="connsiteY30" fmla="*/ 1503464 h 3232926"/>
              <a:gd name="connsiteX31" fmla="*/ 1143804 w 2287608"/>
              <a:gd name="connsiteY31" fmla="*/ 1500289 h 3232926"/>
              <a:gd name="connsiteX32" fmla="*/ 1139308 w 2287608"/>
              <a:gd name="connsiteY32" fmla="*/ 1498852 h 3232926"/>
              <a:gd name="connsiteX33" fmla="*/ 2069415 w 2287608"/>
              <a:gd name="connsiteY33" fmla="*/ 1747063 h 3232926"/>
              <a:gd name="connsiteX34" fmla="*/ 1858661 w 2287608"/>
              <a:gd name="connsiteY34" fmla="*/ 1578837 h 3232926"/>
              <a:gd name="connsiteX35" fmla="*/ 1178281 w 2287608"/>
              <a:gd name="connsiteY35" fmla="*/ 1489263 h 3232926"/>
              <a:gd name="connsiteX36" fmla="*/ 1152796 w 2287608"/>
              <a:gd name="connsiteY36" fmla="*/ 1497412 h 3232926"/>
              <a:gd name="connsiteX37" fmla="*/ 1147297 w 2287608"/>
              <a:gd name="connsiteY37" fmla="*/ 1494238 h 3232926"/>
              <a:gd name="connsiteX38" fmla="*/ 1148300 w 2287608"/>
              <a:gd name="connsiteY38" fmla="*/ 1498851 h 3232926"/>
              <a:gd name="connsiteX39" fmla="*/ 1143804 w 2287608"/>
              <a:gd name="connsiteY39" fmla="*/ 1500288 h 3232926"/>
              <a:gd name="connsiteX40" fmla="*/ 1149304 w 2287608"/>
              <a:gd name="connsiteY40" fmla="*/ 1503463 h 3232926"/>
              <a:gd name="connsiteX41" fmla="*/ 1154988 w 2287608"/>
              <a:gd name="connsiteY41" fmla="*/ 1529608 h 3232926"/>
              <a:gd name="connsiteX42" fmla="*/ 1572751 w 2287608"/>
              <a:gd name="connsiteY42" fmla="*/ 2074048 h 3232926"/>
              <a:gd name="connsiteX43" fmla="*/ 1996989 w 2287608"/>
              <a:gd name="connsiteY43" fmla="*/ 2194021 h 3232926"/>
              <a:gd name="connsiteX44" fmla="*/ 2253131 w 2287608"/>
              <a:gd name="connsiteY44" fmla="*/ 2163621 h 3232926"/>
              <a:gd name="connsiteX45" fmla="*/ 2278616 w 2287608"/>
              <a:gd name="connsiteY45" fmla="*/ 2155472 h 3232926"/>
              <a:gd name="connsiteX46" fmla="*/ 2284115 w 2287608"/>
              <a:gd name="connsiteY46" fmla="*/ 2158647 h 3232926"/>
              <a:gd name="connsiteX47" fmla="*/ 2283112 w 2287608"/>
              <a:gd name="connsiteY47" fmla="*/ 2154034 h 3232926"/>
              <a:gd name="connsiteX48" fmla="*/ 2287608 w 2287608"/>
              <a:gd name="connsiteY48" fmla="*/ 2152596 h 3232926"/>
              <a:gd name="connsiteX49" fmla="*/ 2282109 w 2287608"/>
              <a:gd name="connsiteY49" fmla="*/ 2149422 h 3232926"/>
              <a:gd name="connsiteX50" fmla="*/ 2276424 w 2287608"/>
              <a:gd name="connsiteY50" fmla="*/ 2123277 h 3232926"/>
              <a:gd name="connsiteX51" fmla="*/ 2069415 w 2287608"/>
              <a:gd name="connsiteY51" fmla="*/ 1747063 h 3232926"/>
              <a:gd name="connsiteX52" fmla="*/ 1140311 w 2287608"/>
              <a:gd name="connsiteY52" fmla="*/ 779689 h 3232926"/>
              <a:gd name="connsiteX53" fmla="*/ 1134812 w 2287608"/>
              <a:gd name="connsiteY53" fmla="*/ 782863 h 3232926"/>
              <a:gd name="connsiteX54" fmla="*/ 1109328 w 2287608"/>
              <a:gd name="connsiteY54" fmla="*/ 774714 h 3232926"/>
              <a:gd name="connsiteX55" fmla="*/ 428947 w 2287608"/>
              <a:gd name="connsiteY55" fmla="*/ 864288 h 3232926"/>
              <a:gd name="connsiteX56" fmla="*/ 11185 w 2287608"/>
              <a:gd name="connsiteY56" fmla="*/ 1408728 h 3232926"/>
              <a:gd name="connsiteX57" fmla="*/ 5499 w 2287608"/>
              <a:gd name="connsiteY57" fmla="*/ 1434873 h 3232926"/>
              <a:gd name="connsiteX58" fmla="*/ 0 w 2287608"/>
              <a:gd name="connsiteY58" fmla="*/ 1438047 h 3232926"/>
              <a:gd name="connsiteX59" fmla="*/ 4497 w 2287608"/>
              <a:gd name="connsiteY59" fmla="*/ 1439485 h 3232926"/>
              <a:gd name="connsiteX60" fmla="*/ 3493 w 2287608"/>
              <a:gd name="connsiteY60" fmla="*/ 1444098 h 3232926"/>
              <a:gd name="connsiteX61" fmla="*/ 8992 w 2287608"/>
              <a:gd name="connsiteY61" fmla="*/ 1440923 h 3232926"/>
              <a:gd name="connsiteX62" fmla="*/ 34477 w 2287608"/>
              <a:gd name="connsiteY62" fmla="*/ 1449072 h 3232926"/>
              <a:gd name="connsiteX63" fmla="*/ 290620 w 2287608"/>
              <a:gd name="connsiteY63" fmla="*/ 1479472 h 3232926"/>
              <a:gd name="connsiteX64" fmla="*/ 714858 w 2287608"/>
              <a:gd name="connsiteY64" fmla="*/ 1359499 h 3232926"/>
              <a:gd name="connsiteX65" fmla="*/ 1132621 w 2287608"/>
              <a:gd name="connsiteY65" fmla="*/ 815059 h 3232926"/>
              <a:gd name="connsiteX66" fmla="*/ 1138305 w 2287608"/>
              <a:gd name="connsiteY66" fmla="*/ 788914 h 3232926"/>
              <a:gd name="connsiteX67" fmla="*/ 1143805 w 2287608"/>
              <a:gd name="connsiteY67" fmla="*/ 785739 h 3232926"/>
              <a:gd name="connsiteX68" fmla="*/ 1139308 w 2287608"/>
              <a:gd name="connsiteY68" fmla="*/ 784302 h 3232926"/>
              <a:gd name="connsiteX69" fmla="*/ 2069415 w 2287608"/>
              <a:gd name="connsiteY69" fmla="*/ 1032514 h 3232926"/>
              <a:gd name="connsiteX70" fmla="*/ 1858661 w 2287608"/>
              <a:gd name="connsiteY70" fmla="*/ 864289 h 3232926"/>
              <a:gd name="connsiteX71" fmla="*/ 1178281 w 2287608"/>
              <a:gd name="connsiteY71" fmla="*/ 774715 h 3232926"/>
              <a:gd name="connsiteX72" fmla="*/ 1152796 w 2287608"/>
              <a:gd name="connsiteY72" fmla="*/ 782864 h 3232926"/>
              <a:gd name="connsiteX73" fmla="*/ 1147297 w 2287608"/>
              <a:gd name="connsiteY73" fmla="*/ 779690 h 3232926"/>
              <a:gd name="connsiteX74" fmla="*/ 1148300 w 2287608"/>
              <a:gd name="connsiteY74" fmla="*/ 784303 h 3232926"/>
              <a:gd name="connsiteX75" fmla="*/ 1143804 w 2287608"/>
              <a:gd name="connsiteY75" fmla="*/ 785740 h 3232926"/>
              <a:gd name="connsiteX76" fmla="*/ 1149304 w 2287608"/>
              <a:gd name="connsiteY76" fmla="*/ 788915 h 3232926"/>
              <a:gd name="connsiteX77" fmla="*/ 1154988 w 2287608"/>
              <a:gd name="connsiteY77" fmla="*/ 815060 h 3232926"/>
              <a:gd name="connsiteX78" fmla="*/ 1572751 w 2287608"/>
              <a:gd name="connsiteY78" fmla="*/ 1359500 h 3232926"/>
              <a:gd name="connsiteX79" fmla="*/ 1996989 w 2287608"/>
              <a:gd name="connsiteY79" fmla="*/ 1479473 h 3232926"/>
              <a:gd name="connsiteX80" fmla="*/ 2253131 w 2287608"/>
              <a:gd name="connsiteY80" fmla="*/ 1449073 h 3232926"/>
              <a:gd name="connsiteX81" fmla="*/ 2278616 w 2287608"/>
              <a:gd name="connsiteY81" fmla="*/ 1440924 h 3232926"/>
              <a:gd name="connsiteX82" fmla="*/ 2284115 w 2287608"/>
              <a:gd name="connsiteY82" fmla="*/ 1444099 h 3232926"/>
              <a:gd name="connsiteX83" fmla="*/ 2283112 w 2287608"/>
              <a:gd name="connsiteY83" fmla="*/ 1439486 h 3232926"/>
              <a:gd name="connsiteX84" fmla="*/ 2287608 w 2287608"/>
              <a:gd name="connsiteY84" fmla="*/ 1438048 h 3232926"/>
              <a:gd name="connsiteX85" fmla="*/ 2282109 w 2287608"/>
              <a:gd name="connsiteY85" fmla="*/ 1434874 h 3232926"/>
              <a:gd name="connsiteX86" fmla="*/ 2276424 w 2287608"/>
              <a:gd name="connsiteY86" fmla="*/ 1408729 h 3232926"/>
              <a:gd name="connsiteX87" fmla="*/ 2069415 w 2287608"/>
              <a:gd name="connsiteY87" fmla="*/ 1032514 h 3232926"/>
              <a:gd name="connsiteX88" fmla="*/ 1140311 w 2287608"/>
              <a:gd name="connsiteY88" fmla="*/ 35676 h 3232926"/>
              <a:gd name="connsiteX89" fmla="*/ 1134812 w 2287608"/>
              <a:gd name="connsiteY89" fmla="*/ 38850 h 3232926"/>
              <a:gd name="connsiteX90" fmla="*/ 1109328 w 2287608"/>
              <a:gd name="connsiteY90" fmla="*/ 30701 h 3232926"/>
              <a:gd name="connsiteX91" fmla="*/ 428948 w 2287608"/>
              <a:gd name="connsiteY91" fmla="*/ 120275 h 3232926"/>
              <a:gd name="connsiteX92" fmla="*/ 11185 w 2287608"/>
              <a:gd name="connsiteY92" fmla="*/ 664715 h 3232926"/>
              <a:gd name="connsiteX93" fmla="*/ 5499 w 2287608"/>
              <a:gd name="connsiteY93" fmla="*/ 690860 h 3232926"/>
              <a:gd name="connsiteX94" fmla="*/ 0 w 2287608"/>
              <a:gd name="connsiteY94" fmla="*/ 694034 h 3232926"/>
              <a:gd name="connsiteX95" fmla="*/ 4497 w 2287608"/>
              <a:gd name="connsiteY95" fmla="*/ 695472 h 3232926"/>
              <a:gd name="connsiteX96" fmla="*/ 3493 w 2287608"/>
              <a:gd name="connsiteY96" fmla="*/ 700085 h 3232926"/>
              <a:gd name="connsiteX97" fmla="*/ 8992 w 2287608"/>
              <a:gd name="connsiteY97" fmla="*/ 696910 h 3232926"/>
              <a:gd name="connsiteX98" fmla="*/ 34477 w 2287608"/>
              <a:gd name="connsiteY98" fmla="*/ 705059 h 3232926"/>
              <a:gd name="connsiteX99" fmla="*/ 290620 w 2287608"/>
              <a:gd name="connsiteY99" fmla="*/ 735459 h 3232926"/>
              <a:gd name="connsiteX100" fmla="*/ 714857 w 2287608"/>
              <a:gd name="connsiteY100" fmla="*/ 615486 h 3232926"/>
              <a:gd name="connsiteX101" fmla="*/ 1132621 w 2287608"/>
              <a:gd name="connsiteY101" fmla="*/ 71046 h 3232926"/>
              <a:gd name="connsiteX102" fmla="*/ 1138305 w 2287608"/>
              <a:gd name="connsiteY102" fmla="*/ 44901 h 3232926"/>
              <a:gd name="connsiteX103" fmla="*/ 1143805 w 2287608"/>
              <a:gd name="connsiteY103" fmla="*/ 41726 h 3232926"/>
              <a:gd name="connsiteX104" fmla="*/ 1139308 w 2287608"/>
              <a:gd name="connsiteY104" fmla="*/ 40289 h 3232926"/>
              <a:gd name="connsiteX105" fmla="*/ 2069415 w 2287608"/>
              <a:gd name="connsiteY105" fmla="*/ 288501 h 3232926"/>
              <a:gd name="connsiteX106" fmla="*/ 1858661 w 2287608"/>
              <a:gd name="connsiteY106" fmla="*/ 120276 h 3232926"/>
              <a:gd name="connsiteX107" fmla="*/ 1178281 w 2287608"/>
              <a:gd name="connsiteY107" fmla="*/ 30702 h 3232926"/>
              <a:gd name="connsiteX108" fmla="*/ 1152796 w 2287608"/>
              <a:gd name="connsiteY108" fmla="*/ 38850 h 3232926"/>
              <a:gd name="connsiteX109" fmla="*/ 1147297 w 2287608"/>
              <a:gd name="connsiteY109" fmla="*/ 35676 h 3232926"/>
              <a:gd name="connsiteX110" fmla="*/ 1148300 w 2287608"/>
              <a:gd name="connsiteY110" fmla="*/ 40290 h 3232926"/>
              <a:gd name="connsiteX111" fmla="*/ 1143804 w 2287608"/>
              <a:gd name="connsiteY111" fmla="*/ 41727 h 3232926"/>
              <a:gd name="connsiteX112" fmla="*/ 1149304 w 2287608"/>
              <a:gd name="connsiteY112" fmla="*/ 44901 h 3232926"/>
              <a:gd name="connsiteX113" fmla="*/ 1154988 w 2287608"/>
              <a:gd name="connsiteY113" fmla="*/ 71046 h 3232926"/>
              <a:gd name="connsiteX114" fmla="*/ 1572751 w 2287608"/>
              <a:gd name="connsiteY114" fmla="*/ 615486 h 3232926"/>
              <a:gd name="connsiteX115" fmla="*/ 1996989 w 2287608"/>
              <a:gd name="connsiteY115" fmla="*/ 735460 h 3232926"/>
              <a:gd name="connsiteX116" fmla="*/ 2253131 w 2287608"/>
              <a:gd name="connsiteY116" fmla="*/ 705060 h 3232926"/>
              <a:gd name="connsiteX117" fmla="*/ 2278616 w 2287608"/>
              <a:gd name="connsiteY117" fmla="*/ 696911 h 3232926"/>
              <a:gd name="connsiteX118" fmla="*/ 2284115 w 2287608"/>
              <a:gd name="connsiteY118" fmla="*/ 700086 h 3232926"/>
              <a:gd name="connsiteX119" fmla="*/ 2283112 w 2287608"/>
              <a:gd name="connsiteY119" fmla="*/ 695473 h 3232926"/>
              <a:gd name="connsiteX120" fmla="*/ 2287608 w 2287608"/>
              <a:gd name="connsiteY120" fmla="*/ 694035 h 3232926"/>
              <a:gd name="connsiteX121" fmla="*/ 2282109 w 2287608"/>
              <a:gd name="connsiteY121" fmla="*/ 690860 h 3232926"/>
              <a:gd name="connsiteX122" fmla="*/ 2276424 w 2287608"/>
              <a:gd name="connsiteY122" fmla="*/ 664716 h 3232926"/>
              <a:gd name="connsiteX123" fmla="*/ 2069415 w 2287608"/>
              <a:gd name="connsiteY123" fmla="*/ 288501 h 3232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2287608" h="3232926">
                <a:moveTo>
                  <a:pt x="1143804" y="1916209"/>
                </a:moveTo>
                <a:lnTo>
                  <a:pt x="1140311" y="1919384"/>
                </a:lnTo>
                <a:lnTo>
                  <a:pt x="1136818" y="1916209"/>
                </a:lnTo>
                <a:lnTo>
                  <a:pt x="1136818" y="1922559"/>
                </a:lnTo>
                <a:lnTo>
                  <a:pt x="1117018" y="1940554"/>
                </a:lnTo>
                <a:cubicBezTo>
                  <a:pt x="954760" y="2102813"/>
                  <a:pt x="854401" y="2326970"/>
                  <a:pt x="854401" y="2574568"/>
                </a:cubicBezTo>
                <a:cubicBezTo>
                  <a:pt x="854401" y="2822165"/>
                  <a:pt x="954760" y="3046323"/>
                  <a:pt x="1117018" y="3208581"/>
                </a:cubicBezTo>
                <a:lnTo>
                  <a:pt x="1136818" y="3226577"/>
                </a:lnTo>
                <a:lnTo>
                  <a:pt x="1136818" y="3232926"/>
                </a:lnTo>
                <a:lnTo>
                  <a:pt x="1140311" y="3229751"/>
                </a:lnTo>
                <a:lnTo>
                  <a:pt x="1143804" y="3232926"/>
                </a:lnTo>
                <a:lnTo>
                  <a:pt x="1143804" y="3226577"/>
                </a:lnTo>
                <a:lnTo>
                  <a:pt x="1163604" y="3208581"/>
                </a:lnTo>
                <a:cubicBezTo>
                  <a:pt x="1325862" y="3046323"/>
                  <a:pt x="1426221" y="2822165"/>
                  <a:pt x="1426221" y="2574567"/>
                </a:cubicBezTo>
                <a:cubicBezTo>
                  <a:pt x="1426221" y="2326970"/>
                  <a:pt x="1325862" y="2102812"/>
                  <a:pt x="1163604" y="1940554"/>
                </a:cubicBezTo>
                <a:lnTo>
                  <a:pt x="1143804" y="1922558"/>
                </a:lnTo>
                <a:close/>
                <a:moveTo>
                  <a:pt x="1140312" y="1494239"/>
                </a:moveTo>
                <a:lnTo>
                  <a:pt x="1134813" y="1497413"/>
                </a:lnTo>
                <a:lnTo>
                  <a:pt x="1109328" y="1489264"/>
                </a:lnTo>
                <a:cubicBezTo>
                  <a:pt x="887680" y="1429874"/>
                  <a:pt x="643374" y="1455039"/>
                  <a:pt x="428947" y="1578838"/>
                </a:cubicBezTo>
                <a:cubicBezTo>
                  <a:pt x="214522" y="1702637"/>
                  <a:pt x="70575" y="1901629"/>
                  <a:pt x="11185" y="2123278"/>
                </a:cubicBezTo>
                <a:lnTo>
                  <a:pt x="5499" y="2149423"/>
                </a:lnTo>
                <a:lnTo>
                  <a:pt x="0" y="2152597"/>
                </a:lnTo>
                <a:lnTo>
                  <a:pt x="4497" y="2154035"/>
                </a:lnTo>
                <a:lnTo>
                  <a:pt x="3493" y="2158648"/>
                </a:lnTo>
                <a:lnTo>
                  <a:pt x="8992" y="2155473"/>
                </a:lnTo>
                <a:lnTo>
                  <a:pt x="34477" y="2163622"/>
                </a:lnTo>
                <a:cubicBezTo>
                  <a:pt x="117596" y="2185894"/>
                  <a:pt x="203900" y="2196274"/>
                  <a:pt x="290620" y="2194022"/>
                </a:cubicBezTo>
                <a:cubicBezTo>
                  <a:pt x="435153" y="2190268"/>
                  <a:pt x="580841" y="2151423"/>
                  <a:pt x="714858" y="2074049"/>
                </a:cubicBezTo>
                <a:cubicBezTo>
                  <a:pt x="929283" y="1950250"/>
                  <a:pt x="1073230" y="1751258"/>
                  <a:pt x="1132621" y="1529609"/>
                </a:cubicBezTo>
                <a:lnTo>
                  <a:pt x="1138305" y="1503464"/>
                </a:lnTo>
                <a:lnTo>
                  <a:pt x="1143804" y="1500289"/>
                </a:lnTo>
                <a:lnTo>
                  <a:pt x="1139308" y="1498852"/>
                </a:lnTo>
                <a:close/>
                <a:moveTo>
                  <a:pt x="2069415" y="1747063"/>
                </a:moveTo>
                <a:cubicBezTo>
                  <a:pt x="2009570" y="1682261"/>
                  <a:pt x="1939071" y="1625262"/>
                  <a:pt x="1858661" y="1578837"/>
                </a:cubicBezTo>
                <a:cubicBezTo>
                  <a:pt x="1644235" y="1455038"/>
                  <a:pt x="1399929" y="1429873"/>
                  <a:pt x="1178281" y="1489263"/>
                </a:cubicBezTo>
                <a:lnTo>
                  <a:pt x="1152796" y="1497412"/>
                </a:lnTo>
                <a:lnTo>
                  <a:pt x="1147297" y="1494238"/>
                </a:lnTo>
                <a:lnTo>
                  <a:pt x="1148300" y="1498851"/>
                </a:lnTo>
                <a:lnTo>
                  <a:pt x="1143804" y="1500288"/>
                </a:lnTo>
                <a:lnTo>
                  <a:pt x="1149304" y="1503463"/>
                </a:lnTo>
                <a:lnTo>
                  <a:pt x="1154988" y="1529608"/>
                </a:lnTo>
                <a:cubicBezTo>
                  <a:pt x="1214379" y="1751257"/>
                  <a:pt x="1358325" y="1950249"/>
                  <a:pt x="1572751" y="2074048"/>
                </a:cubicBezTo>
                <a:cubicBezTo>
                  <a:pt x="1706767" y="2151422"/>
                  <a:pt x="1852455" y="2190267"/>
                  <a:pt x="1996989" y="2194021"/>
                </a:cubicBezTo>
                <a:cubicBezTo>
                  <a:pt x="2083709" y="2196273"/>
                  <a:pt x="2170013" y="2185893"/>
                  <a:pt x="2253131" y="2163621"/>
                </a:cubicBezTo>
                <a:lnTo>
                  <a:pt x="2278616" y="2155472"/>
                </a:lnTo>
                <a:lnTo>
                  <a:pt x="2284115" y="2158647"/>
                </a:lnTo>
                <a:lnTo>
                  <a:pt x="2283112" y="2154034"/>
                </a:lnTo>
                <a:lnTo>
                  <a:pt x="2287608" y="2152596"/>
                </a:lnTo>
                <a:lnTo>
                  <a:pt x="2282109" y="2149422"/>
                </a:lnTo>
                <a:lnTo>
                  <a:pt x="2276424" y="2123277"/>
                </a:lnTo>
                <a:cubicBezTo>
                  <a:pt x="2239306" y="1984747"/>
                  <a:pt x="2169157" y="1855067"/>
                  <a:pt x="2069415" y="1747063"/>
                </a:cubicBezTo>
                <a:close/>
                <a:moveTo>
                  <a:pt x="1140311" y="779689"/>
                </a:moveTo>
                <a:lnTo>
                  <a:pt x="1134812" y="782863"/>
                </a:lnTo>
                <a:lnTo>
                  <a:pt x="1109328" y="774714"/>
                </a:lnTo>
                <a:cubicBezTo>
                  <a:pt x="887679" y="715324"/>
                  <a:pt x="643374" y="740489"/>
                  <a:pt x="428947" y="864288"/>
                </a:cubicBezTo>
                <a:cubicBezTo>
                  <a:pt x="214522" y="988087"/>
                  <a:pt x="70575" y="1187079"/>
                  <a:pt x="11185" y="1408728"/>
                </a:cubicBezTo>
                <a:lnTo>
                  <a:pt x="5499" y="1434873"/>
                </a:lnTo>
                <a:lnTo>
                  <a:pt x="0" y="1438047"/>
                </a:lnTo>
                <a:lnTo>
                  <a:pt x="4497" y="1439485"/>
                </a:lnTo>
                <a:lnTo>
                  <a:pt x="3493" y="1444098"/>
                </a:lnTo>
                <a:lnTo>
                  <a:pt x="8992" y="1440923"/>
                </a:lnTo>
                <a:lnTo>
                  <a:pt x="34477" y="1449072"/>
                </a:lnTo>
                <a:cubicBezTo>
                  <a:pt x="117595" y="1471344"/>
                  <a:pt x="203900" y="1481724"/>
                  <a:pt x="290620" y="1479472"/>
                </a:cubicBezTo>
                <a:cubicBezTo>
                  <a:pt x="435154" y="1475718"/>
                  <a:pt x="580841" y="1436873"/>
                  <a:pt x="714858" y="1359499"/>
                </a:cubicBezTo>
                <a:cubicBezTo>
                  <a:pt x="929284" y="1235700"/>
                  <a:pt x="1073229" y="1036708"/>
                  <a:pt x="1132621" y="815059"/>
                </a:cubicBezTo>
                <a:lnTo>
                  <a:pt x="1138305" y="788914"/>
                </a:lnTo>
                <a:lnTo>
                  <a:pt x="1143805" y="785739"/>
                </a:lnTo>
                <a:lnTo>
                  <a:pt x="1139308" y="784302"/>
                </a:lnTo>
                <a:close/>
                <a:moveTo>
                  <a:pt x="2069415" y="1032514"/>
                </a:moveTo>
                <a:cubicBezTo>
                  <a:pt x="2009570" y="967712"/>
                  <a:pt x="1939071" y="910714"/>
                  <a:pt x="1858661" y="864289"/>
                </a:cubicBezTo>
                <a:cubicBezTo>
                  <a:pt x="1644235" y="740490"/>
                  <a:pt x="1399929" y="715325"/>
                  <a:pt x="1178281" y="774715"/>
                </a:cubicBezTo>
                <a:lnTo>
                  <a:pt x="1152796" y="782864"/>
                </a:lnTo>
                <a:lnTo>
                  <a:pt x="1147297" y="779690"/>
                </a:lnTo>
                <a:lnTo>
                  <a:pt x="1148300" y="784303"/>
                </a:lnTo>
                <a:lnTo>
                  <a:pt x="1143804" y="785740"/>
                </a:lnTo>
                <a:lnTo>
                  <a:pt x="1149304" y="788915"/>
                </a:lnTo>
                <a:lnTo>
                  <a:pt x="1154988" y="815060"/>
                </a:lnTo>
                <a:cubicBezTo>
                  <a:pt x="1214379" y="1036709"/>
                  <a:pt x="1358325" y="1235701"/>
                  <a:pt x="1572751" y="1359500"/>
                </a:cubicBezTo>
                <a:cubicBezTo>
                  <a:pt x="1706767" y="1436874"/>
                  <a:pt x="1852455" y="1475719"/>
                  <a:pt x="1996989" y="1479473"/>
                </a:cubicBezTo>
                <a:cubicBezTo>
                  <a:pt x="2083709" y="1481725"/>
                  <a:pt x="2170013" y="1471345"/>
                  <a:pt x="2253131" y="1449073"/>
                </a:cubicBezTo>
                <a:lnTo>
                  <a:pt x="2278616" y="1440924"/>
                </a:lnTo>
                <a:lnTo>
                  <a:pt x="2284115" y="1444099"/>
                </a:lnTo>
                <a:lnTo>
                  <a:pt x="2283112" y="1439486"/>
                </a:lnTo>
                <a:lnTo>
                  <a:pt x="2287608" y="1438048"/>
                </a:lnTo>
                <a:lnTo>
                  <a:pt x="2282109" y="1434874"/>
                </a:lnTo>
                <a:lnTo>
                  <a:pt x="2276424" y="1408729"/>
                </a:lnTo>
                <a:cubicBezTo>
                  <a:pt x="2239306" y="1270198"/>
                  <a:pt x="2169157" y="1140518"/>
                  <a:pt x="2069415" y="1032514"/>
                </a:cubicBezTo>
                <a:close/>
                <a:moveTo>
                  <a:pt x="1140311" y="35676"/>
                </a:moveTo>
                <a:lnTo>
                  <a:pt x="1134812" y="38850"/>
                </a:lnTo>
                <a:lnTo>
                  <a:pt x="1109328" y="30701"/>
                </a:lnTo>
                <a:cubicBezTo>
                  <a:pt x="887679" y="-28689"/>
                  <a:pt x="643374" y="-3524"/>
                  <a:pt x="428948" y="120275"/>
                </a:cubicBezTo>
                <a:cubicBezTo>
                  <a:pt x="214521" y="244074"/>
                  <a:pt x="70575" y="443066"/>
                  <a:pt x="11185" y="664715"/>
                </a:cubicBezTo>
                <a:lnTo>
                  <a:pt x="5499" y="690860"/>
                </a:lnTo>
                <a:lnTo>
                  <a:pt x="0" y="694034"/>
                </a:lnTo>
                <a:lnTo>
                  <a:pt x="4497" y="695472"/>
                </a:lnTo>
                <a:lnTo>
                  <a:pt x="3493" y="700085"/>
                </a:lnTo>
                <a:lnTo>
                  <a:pt x="8992" y="696910"/>
                </a:lnTo>
                <a:lnTo>
                  <a:pt x="34477" y="705059"/>
                </a:lnTo>
                <a:cubicBezTo>
                  <a:pt x="117595" y="727331"/>
                  <a:pt x="203900" y="737711"/>
                  <a:pt x="290620" y="735459"/>
                </a:cubicBezTo>
                <a:cubicBezTo>
                  <a:pt x="435154" y="731705"/>
                  <a:pt x="580841" y="692860"/>
                  <a:pt x="714857" y="615486"/>
                </a:cubicBezTo>
                <a:cubicBezTo>
                  <a:pt x="929284" y="491687"/>
                  <a:pt x="1073229" y="292695"/>
                  <a:pt x="1132621" y="71046"/>
                </a:cubicBezTo>
                <a:lnTo>
                  <a:pt x="1138305" y="44901"/>
                </a:lnTo>
                <a:lnTo>
                  <a:pt x="1143805" y="41726"/>
                </a:lnTo>
                <a:lnTo>
                  <a:pt x="1139308" y="40289"/>
                </a:lnTo>
                <a:close/>
                <a:moveTo>
                  <a:pt x="2069415" y="288501"/>
                </a:moveTo>
                <a:cubicBezTo>
                  <a:pt x="2009570" y="223699"/>
                  <a:pt x="1939071" y="166700"/>
                  <a:pt x="1858661" y="120276"/>
                </a:cubicBezTo>
                <a:cubicBezTo>
                  <a:pt x="1644235" y="-3523"/>
                  <a:pt x="1399929" y="-28688"/>
                  <a:pt x="1178281" y="30702"/>
                </a:cubicBezTo>
                <a:lnTo>
                  <a:pt x="1152796" y="38850"/>
                </a:lnTo>
                <a:lnTo>
                  <a:pt x="1147297" y="35676"/>
                </a:lnTo>
                <a:lnTo>
                  <a:pt x="1148300" y="40290"/>
                </a:lnTo>
                <a:lnTo>
                  <a:pt x="1143804" y="41727"/>
                </a:lnTo>
                <a:lnTo>
                  <a:pt x="1149304" y="44901"/>
                </a:lnTo>
                <a:lnTo>
                  <a:pt x="1154988" y="71046"/>
                </a:lnTo>
                <a:cubicBezTo>
                  <a:pt x="1214379" y="292695"/>
                  <a:pt x="1358325" y="491688"/>
                  <a:pt x="1572751" y="615486"/>
                </a:cubicBezTo>
                <a:cubicBezTo>
                  <a:pt x="1706767" y="692860"/>
                  <a:pt x="1852455" y="731705"/>
                  <a:pt x="1996989" y="735460"/>
                </a:cubicBezTo>
                <a:cubicBezTo>
                  <a:pt x="2083709" y="737712"/>
                  <a:pt x="2170013" y="727332"/>
                  <a:pt x="2253131" y="705060"/>
                </a:cubicBezTo>
                <a:lnTo>
                  <a:pt x="2278616" y="696911"/>
                </a:lnTo>
                <a:lnTo>
                  <a:pt x="2284115" y="700086"/>
                </a:lnTo>
                <a:lnTo>
                  <a:pt x="2283112" y="695473"/>
                </a:lnTo>
                <a:lnTo>
                  <a:pt x="2287608" y="694035"/>
                </a:lnTo>
                <a:lnTo>
                  <a:pt x="2282109" y="690860"/>
                </a:lnTo>
                <a:lnTo>
                  <a:pt x="2276424" y="664716"/>
                </a:lnTo>
                <a:cubicBezTo>
                  <a:pt x="2239306" y="526185"/>
                  <a:pt x="2169157" y="396505"/>
                  <a:pt x="2069415" y="288501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1" name="Freeform: Shape 11">
            <a:extLst>
              <a:ext uri="{FF2B5EF4-FFF2-40B4-BE49-F238E27FC236}">
                <a16:creationId xmlns:a16="http://schemas.microsoft.com/office/drawing/2014/main" id="{B083E179-CF1F-4694-AEAB-6931C9B31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>
            <a:off x="388193" y="3690094"/>
            <a:ext cx="1785983" cy="1799739"/>
          </a:xfrm>
          <a:custGeom>
            <a:avLst/>
            <a:gdLst>
              <a:gd name="connsiteX0" fmla="*/ 440819 w 1785983"/>
              <a:gd name="connsiteY0" fmla="*/ 59 h 1799739"/>
              <a:gd name="connsiteX1" fmla="*/ 845918 w 1785983"/>
              <a:gd name="connsiteY1" fmla="*/ 261596 h 1799739"/>
              <a:gd name="connsiteX2" fmla="*/ 892992 w 1785983"/>
              <a:gd name="connsiteY2" fmla="*/ 360758 h 1799739"/>
              <a:gd name="connsiteX3" fmla="*/ 892992 w 1785983"/>
              <a:gd name="connsiteY3" fmla="*/ 365372 h 1799739"/>
              <a:gd name="connsiteX4" fmla="*/ 940065 w 1785983"/>
              <a:gd name="connsiteY4" fmla="*/ 266212 h 1799739"/>
              <a:gd name="connsiteX5" fmla="*/ 1406106 w 1785983"/>
              <a:gd name="connsiteY5" fmla="*/ 8338 h 1799739"/>
              <a:gd name="connsiteX6" fmla="*/ 1022901 w 1785983"/>
              <a:gd name="connsiteY6" fmla="*/ 1699451 h 1799739"/>
              <a:gd name="connsiteX7" fmla="*/ 892991 w 1785983"/>
              <a:gd name="connsiteY7" fmla="*/ 1799739 h 1799739"/>
              <a:gd name="connsiteX8" fmla="*/ 892991 w 1785983"/>
              <a:gd name="connsiteY8" fmla="*/ 1795123 h 1799739"/>
              <a:gd name="connsiteX9" fmla="*/ 763082 w 1785983"/>
              <a:gd name="connsiteY9" fmla="*/ 1694835 h 1799739"/>
              <a:gd name="connsiteX10" fmla="*/ 379877 w 1785983"/>
              <a:gd name="connsiteY10" fmla="*/ 3722 h 1799739"/>
              <a:gd name="connsiteX11" fmla="*/ 440819 w 1785983"/>
              <a:gd name="connsiteY11" fmla="*/ 59 h 1799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785983" h="1799739">
                <a:moveTo>
                  <a:pt x="440819" y="59"/>
                </a:moveTo>
                <a:cubicBezTo>
                  <a:pt x="584367" y="2557"/>
                  <a:pt x="735105" y="83293"/>
                  <a:pt x="845918" y="261596"/>
                </a:cubicBezTo>
                <a:lnTo>
                  <a:pt x="892992" y="360758"/>
                </a:lnTo>
                <a:lnTo>
                  <a:pt x="892992" y="365372"/>
                </a:lnTo>
                <a:lnTo>
                  <a:pt x="940065" y="266212"/>
                </a:lnTo>
                <a:cubicBezTo>
                  <a:pt x="1066709" y="62437"/>
                  <a:pt x="1245499" y="-13903"/>
                  <a:pt x="1406106" y="8338"/>
                </a:cubicBezTo>
                <a:cubicBezTo>
                  <a:pt x="1827702" y="66720"/>
                  <a:pt x="2124001" y="804388"/>
                  <a:pt x="1022901" y="1699451"/>
                </a:cubicBezTo>
                <a:lnTo>
                  <a:pt x="892991" y="1799739"/>
                </a:lnTo>
                <a:lnTo>
                  <a:pt x="892991" y="1795123"/>
                </a:lnTo>
                <a:lnTo>
                  <a:pt x="763082" y="1694835"/>
                </a:lnTo>
                <a:cubicBezTo>
                  <a:pt x="-338018" y="799772"/>
                  <a:pt x="-41719" y="62104"/>
                  <a:pt x="379877" y="3722"/>
                </a:cubicBezTo>
                <a:cubicBezTo>
                  <a:pt x="399953" y="942"/>
                  <a:pt x="420313" y="-298"/>
                  <a:pt x="440819" y="59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" name="Group 13">
            <a:extLst>
              <a:ext uri="{FF2B5EF4-FFF2-40B4-BE49-F238E27FC236}">
                <a16:creationId xmlns:a16="http://schemas.microsoft.com/office/drawing/2014/main" id="{EE6257A7-D071-42C9-8560-75A6EAE2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3500000" flipH="1" flipV="1">
            <a:off x="854399" y="71786"/>
            <a:ext cx="2287608" cy="3673900"/>
            <a:chOff x="-6080955" y="3437416"/>
            <a:chExt cx="2287608" cy="36739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2115B20-516B-48FE-ABF8-0300640B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4937151" y="4754133"/>
              <a:ext cx="0" cy="235718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72F2AC0-C134-4522-9F34-10107EC52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-5226554" y="3437416"/>
              <a:ext cx="571820" cy="1316717"/>
            </a:xfrm>
            <a:custGeom>
              <a:avLst/>
              <a:gdLst>
                <a:gd name="connsiteX0" fmla="*/ 282417 w 571820"/>
                <a:gd name="connsiteY0" fmla="*/ 1316717 h 1316717"/>
                <a:gd name="connsiteX1" fmla="*/ 285910 w 571820"/>
                <a:gd name="connsiteY1" fmla="*/ 1313542 h 1316717"/>
                <a:gd name="connsiteX2" fmla="*/ 289403 w 571820"/>
                <a:gd name="connsiteY2" fmla="*/ 1316717 h 1316717"/>
                <a:gd name="connsiteX3" fmla="*/ 289403 w 571820"/>
                <a:gd name="connsiteY3" fmla="*/ 1310368 h 1316717"/>
                <a:gd name="connsiteX4" fmla="*/ 309203 w 571820"/>
                <a:gd name="connsiteY4" fmla="*/ 1292372 h 1316717"/>
                <a:gd name="connsiteX5" fmla="*/ 571820 w 571820"/>
                <a:gd name="connsiteY5" fmla="*/ 658358 h 1316717"/>
                <a:gd name="connsiteX6" fmla="*/ 309203 w 571820"/>
                <a:gd name="connsiteY6" fmla="*/ 24345 h 1316717"/>
                <a:gd name="connsiteX7" fmla="*/ 289403 w 571820"/>
                <a:gd name="connsiteY7" fmla="*/ 6349 h 1316717"/>
                <a:gd name="connsiteX8" fmla="*/ 289403 w 571820"/>
                <a:gd name="connsiteY8" fmla="*/ 0 h 1316717"/>
                <a:gd name="connsiteX9" fmla="*/ 285910 w 571820"/>
                <a:gd name="connsiteY9" fmla="*/ 3175 h 1316717"/>
                <a:gd name="connsiteX10" fmla="*/ 282417 w 571820"/>
                <a:gd name="connsiteY10" fmla="*/ 0 h 1316717"/>
                <a:gd name="connsiteX11" fmla="*/ 282417 w 571820"/>
                <a:gd name="connsiteY11" fmla="*/ 6350 h 1316717"/>
                <a:gd name="connsiteX12" fmla="*/ 262617 w 571820"/>
                <a:gd name="connsiteY12" fmla="*/ 24345 h 1316717"/>
                <a:gd name="connsiteX13" fmla="*/ 0 w 571820"/>
                <a:gd name="connsiteY13" fmla="*/ 658359 h 1316717"/>
                <a:gd name="connsiteX14" fmla="*/ 262617 w 571820"/>
                <a:gd name="connsiteY14" fmla="*/ 1292372 h 1316717"/>
                <a:gd name="connsiteX15" fmla="*/ 282417 w 571820"/>
                <a:gd name="connsiteY15" fmla="*/ 1310368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71820" h="1316717">
                  <a:moveTo>
                    <a:pt x="282417" y="1316717"/>
                  </a:moveTo>
                  <a:lnTo>
                    <a:pt x="285910" y="1313542"/>
                  </a:lnTo>
                  <a:lnTo>
                    <a:pt x="289403" y="1316717"/>
                  </a:lnTo>
                  <a:lnTo>
                    <a:pt x="289403" y="1310368"/>
                  </a:lnTo>
                  <a:lnTo>
                    <a:pt x="309203" y="1292372"/>
                  </a:lnTo>
                  <a:cubicBezTo>
                    <a:pt x="471461" y="1130114"/>
                    <a:pt x="571820" y="905956"/>
                    <a:pt x="571820" y="658358"/>
                  </a:cubicBezTo>
                  <a:cubicBezTo>
                    <a:pt x="571820" y="410761"/>
                    <a:pt x="471461" y="186603"/>
                    <a:pt x="309203" y="24345"/>
                  </a:cubicBezTo>
                  <a:lnTo>
                    <a:pt x="289403" y="6349"/>
                  </a:lnTo>
                  <a:lnTo>
                    <a:pt x="289403" y="0"/>
                  </a:lnTo>
                  <a:lnTo>
                    <a:pt x="285910" y="3175"/>
                  </a:lnTo>
                  <a:lnTo>
                    <a:pt x="282417" y="0"/>
                  </a:lnTo>
                  <a:lnTo>
                    <a:pt x="282417" y="6350"/>
                  </a:lnTo>
                  <a:lnTo>
                    <a:pt x="262617" y="24345"/>
                  </a:lnTo>
                  <a:cubicBezTo>
                    <a:pt x="100359" y="186604"/>
                    <a:pt x="0" y="410761"/>
                    <a:pt x="0" y="658359"/>
                  </a:cubicBezTo>
                  <a:cubicBezTo>
                    <a:pt x="0" y="905956"/>
                    <a:pt x="100359" y="1130114"/>
                    <a:pt x="262617" y="1292372"/>
                  </a:cubicBezTo>
                  <a:lnTo>
                    <a:pt x="282417" y="1310368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EA2E5B3-77CC-4AA0-A77A-5D95FCDD5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05C810-6BE0-4E85-BA3D-785C45D9B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4ECB930-9F06-48DB-86D3-75A7E6A2C9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116707-08B8-43A2-8DCB-845D77ABA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E7DC9CC-81EB-48D8-AC44-C99F47742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E2C41B-8946-4545-9CF1-9978182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83" name="Freeform: Shape 23">
            <a:extLst>
              <a:ext uri="{FF2B5EF4-FFF2-40B4-BE49-F238E27FC236}">
                <a16:creationId xmlns:a16="http://schemas.microsoft.com/office/drawing/2014/main" id="{8AD7D35B-560E-435E-B0FD-0F84A2E6C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V="1">
            <a:off x="8942212" y="184491"/>
            <a:ext cx="2287608" cy="3232926"/>
          </a:xfrm>
          <a:custGeom>
            <a:avLst/>
            <a:gdLst>
              <a:gd name="connsiteX0" fmla="*/ 1143804 w 2287608"/>
              <a:gd name="connsiteY0" fmla="*/ 1916209 h 3232926"/>
              <a:gd name="connsiteX1" fmla="*/ 1140311 w 2287608"/>
              <a:gd name="connsiteY1" fmla="*/ 1919384 h 3232926"/>
              <a:gd name="connsiteX2" fmla="*/ 1136818 w 2287608"/>
              <a:gd name="connsiteY2" fmla="*/ 1916209 h 3232926"/>
              <a:gd name="connsiteX3" fmla="*/ 1136818 w 2287608"/>
              <a:gd name="connsiteY3" fmla="*/ 1922559 h 3232926"/>
              <a:gd name="connsiteX4" fmla="*/ 1117018 w 2287608"/>
              <a:gd name="connsiteY4" fmla="*/ 1940554 h 3232926"/>
              <a:gd name="connsiteX5" fmla="*/ 854401 w 2287608"/>
              <a:gd name="connsiteY5" fmla="*/ 2574568 h 3232926"/>
              <a:gd name="connsiteX6" fmla="*/ 1117018 w 2287608"/>
              <a:gd name="connsiteY6" fmla="*/ 3208581 h 3232926"/>
              <a:gd name="connsiteX7" fmla="*/ 1136818 w 2287608"/>
              <a:gd name="connsiteY7" fmla="*/ 3226577 h 3232926"/>
              <a:gd name="connsiteX8" fmla="*/ 1136818 w 2287608"/>
              <a:gd name="connsiteY8" fmla="*/ 3232926 h 3232926"/>
              <a:gd name="connsiteX9" fmla="*/ 1140311 w 2287608"/>
              <a:gd name="connsiteY9" fmla="*/ 3229751 h 3232926"/>
              <a:gd name="connsiteX10" fmla="*/ 1143804 w 2287608"/>
              <a:gd name="connsiteY10" fmla="*/ 3232926 h 3232926"/>
              <a:gd name="connsiteX11" fmla="*/ 1143804 w 2287608"/>
              <a:gd name="connsiteY11" fmla="*/ 3226577 h 3232926"/>
              <a:gd name="connsiteX12" fmla="*/ 1163604 w 2287608"/>
              <a:gd name="connsiteY12" fmla="*/ 3208581 h 3232926"/>
              <a:gd name="connsiteX13" fmla="*/ 1426221 w 2287608"/>
              <a:gd name="connsiteY13" fmla="*/ 2574567 h 3232926"/>
              <a:gd name="connsiteX14" fmla="*/ 1163604 w 2287608"/>
              <a:gd name="connsiteY14" fmla="*/ 1940554 h 3232926"/>
              <a:gd name="connsiteX15" fmla="*/ 1143804 w 2287608"/>
              <a:gd name="connsiteY15" fmla="*/ 1922558 h 3232926"/>
              <a:gd name="connsiteX16" fmla="*/ 1140312 w 2287608"/>
              <a:gd name="connsiteY16" fmla="*/ 1494239 h 3232926"/>
              <a:gd name="connsiteX17" fmla="*/ 1134813 w 2287608"/>
              <a:gd name="connsiteY17" fmla="*/ 1497413 h 3232926"/>
              <a:gd name="connsiteX18" fmla="*/ 1109328 w 2287608"/>
              <a:gd name="connsiteY18" fmla="*/ 1489264 h 3232926"/>
              <a:gd name="connsiteX19" fmla="*/ 428947 w 2287608"/>
              <a:gd name="connsiteY19" fmla="*/ 1578838 h 3232926"/>
              <a:gd name="connsiteX20" fmla="*/ 11185 w 2287608"/>
              <a:gd name="connsiteY20" fmla="*/ 2123278 h 3232926"/>
              <a:gd name="connsiteX21" fmla="*/ 5499 w 2287608"/>
              <a:gd name="connsiteY21" fmla="*/ 2149423 h 3232926"/>
              <a:gd name="connsiteX22" fmla="*/ 0 w 2287608"/>
              <a:gd name="connsiteY22" fmla="*/ 2152597 h 3232926"/>
              <a:gd name="connsiteX23" fmla="*/ 4497 w 2287608"/>
              <a:gd name="connsiteY23" fmla="*/ 2154035 h 3232926"/>
              <a:gd name="connsiteX24" fmla="*/ 3493 w 2287608"/>
              <a:gd name="connsiteY24" fmla="*/ 2158648 h 3232926"/>
              <a:gd name="connsiteX25" fmla="*/ 8992 w 2287608"/>
              <a:gd name="connsiteY25" fmla="*/ 2155473 h 3232926"/>
              <a:gd name="connsiteX26" fmla="*/ 34477 w 2287608"/>
              <a:gd name="connsiteY26" fmla="*/ 2163622 h 3232926"/>
              <a:gd name="connsiteX27" fmla="*/ 290620 w 2287608"/>
              <a:gd name="connsiteY27" fmla="*/ 2194022 h 3232926"/>
              <a:gd name="connsiteX28" fmla="*/ 714858 w 2287608"/>
              <a:gd name="connsiteY28" fmla="*/ 2074049 h 3232926"/>
              <a:gd name="connsiteX29" fmla="*/ 1132621 w 2287608"/>
              <a:gd name="connsiteY29" fmla="*/ 1529609 h 3232926"/>
              <a:gd name="connsiteX30" fmla="*/ 1138305 w 2287608"/>
              <a:gd name="connsiteY30" fmla="*/ 1503464 h 3232926"/>
              <a:gd name="connsiteX31" fmla="*/ 1143804 w 2287608"/>
              <a:gd name="connsiteY31" fmla="*/ 1500289 h 3232926"/>
              <a:gd name="connsiteX32" fmla="*/ 1139308 w 2287608"/>
              <a:gd name="connsiteY32" fmla="*/ 1498852 h 3232926"/>
              <a:gd name="connsiteX33" fmla="*/ 2069415 w 2287608"/>
              <a:gd name="connsiteY33" fmla="*/ 1747063 h 3232926"/>
              <a:gd name="connsiteX34" fmla="*/ 1858661 w 2287608"/>
              <a:gd name="connsiteY34" fmla="*/ 1578837 h 3232926"/>
              <a:gd name="connsiteX35" fmla="*/ 1178281 w 2287608"/>
              <a:gd name="connsiteY35" fmla="*/ 1489263 h 3232926"/>
              <a:gd name="connsiteX36" fmla="*/ 1152796 w 2287608"/>
              <a:gd name="connsiteY36" fmla="*/ 1497412 h 3232926"/>
              <a:gd name="connsiteX37" fmla="*/ 1147297 w 2287608"/>
              <a:gd name="connsiteY37" fmla="*/ 1494238 h 3232926"/>
              <a:gd name="connsiteX38" fmla="*/ 1148300 w 2287608"/>
              <a:gd name="connsiteY38" fmla="*/ 1498851 h 3232926"/>
              <a:gd name="connsiteX39" fmla="*/ 1143804 w 2287608"/>
              <a:gd name="connsiteY39" fmla="*/ 1500288 h 3232926"/>
              <a:gd name="connsiteX40" fmla="*/ 1149304 w 2287608"/>
              <a:gd name="connsiteY40" fmla="*/ 1503463 h 3232926"/>
              <a:gd name="connsiteX41" fmla="*/ 1154988 w 2287608"/>
              <a:gd name="connsiteY41" fmla="*/ 1529608 h 3232926"/>
              <a:gd name="connsiteX42" fmla="*/ 1572751 w 2287608"/>
              <a:gd name="connsiteY42" fmla="*/ 2074048 h 3232926"/>
              <a:gd name="connsiteX43" fmla="*/ 1996989 w 2287608"/>
              <a:gd name="connsiteY43" fmla="*/ 2194021 h 3232926"/>
              <a:gd name="connsiteX44" fmla="*/ 2253131 w 2287608"/>
              <a:gd name="connsiteY44" fmla="*/ 2163621 h 3232926"/>
              <a:gd name="connsiteX45" fmla="*/ 2278616 w 2287608"/>
              <a:gd name="connsiteY45" fmla="*/ 2155472 h 3232926"/>
              <a:gd name="connsiteX46" fmla="*/ 2284115 w 2287608"/>
              <a:gd name="connsiteY46" fmla="*/ 2158647 h 3232926"/>
              <a:gd name="connsiteX47" fmla="*/ 2283112 w 2287608"/>
              <a:gd name="connsiteY47" fmla="*/ 2154034 h 3232926"/>
              <a:gd name="connsiteX48" fmla="*/ 2287608 w 2287608"/>
              <a:gd name="connsiteY48" fmla="*/ 2152596 h 3232926"/>
              <a:gd name="connsiteX49" fmla="*/ 2282109 w 2287608"/>
              <a:gd name="connsiteY49" fmla="*/ 2149422 h 3232926"/>
              <a:gd name="connsiteX50" fmla="*/ 2276424 w 2287608"/>
              <a:gd name="connsiteY50" fmla="*/ 2123277 h 3232926"/>
              <a:gd name="connsiteX51" fmla="*/ 2069415 w 2287608"/>
              <a:gd name="connsiteY51" fmla="*/ 1747063 h 3232926"/>
              <a:gd name="connsiteX52" fmla="*/ 1140311 w 2287608"/>
              <a:gd name="connsiteY52" fmla="*/ 779689 h 3232926"/>
              <a:gd name="connsiteX53" fmla="*/ 1134812 w 2287608"/>
              <a:gd name="connsiteY53" fmla="*/ 782863 h 3232926"/>
              <a:gd name="connsiteX54" fmla="*/ 1109328 w 2287608"/>
              <a:gd name="connsiteY54" fmla="*/ 774714 h 3232926"/>
              <a:gd name="connsiteX55" fmla="*/ 428947 w 2287608"/>
              <a:gd name="connsiteY55" fmla="*/ 864288 h 3232926"/>
              <a:gd name="connsiteX56" fmla="*/ 11185 w 2287608"/>
              <a:gd name="connsiteY56" fmla="*/ 1408728 h 3232926"/>
              <a:gd name="connsiteX57" fmla="*/ 5499 w 2287608"/>
              <a:gd name="connsiteY57" fmla="*/ 1434873 h 3232926"/>
              <a:gd name="connsiteX58" fmla="*/ 0 w 2287608"/>
              <a:gd name="connsiteY58" fmla="*/ 1438047 h 3232926"/>
              <a:gd name="connsiteX59" fmla="*/ 4497 w 2287608"/>
              <a:gd name="connsiteY59" fmla="*/ 1439485 h 3232926"/>
              <a:gd name="connsiteX60" fmla="*/ 3493 w 2287608"/>
              <a:gd name="connsiteY60" fmla="*/ 1444098 h 3232926"/>
              <a:gd name="connsiteX61" fmla="*/ 8992 w 2287608"/>
              <a:gd name="connsiteY61" fmla="*/ 1440923 h 3232926"/>
              <a:gd name="connsiteX62" fmla="*/ 34477 w 2287608"/>
              <a:gd name="connsiteY62" fmla="*/ 1449072 h 3232926"/>
              <a:gd name="connsiteX63" fmla="*/ 290620 w 2287608"/>
              <a:gd name="connsiteY63" fmla="*/ 1479472 h 3232926"/>
              <a:gd name="connsiteX64" fmla="*/ 714858 w 2287608"/>
              <a:gd name="connsiteY64" fmla="*/ 1359499 h 3232926"/>
              <a:gd name="connsiteX65" fmla="*/ 1132621 w 2287608"/>
              <a:gd name="connsiteY65" fmla="*/ 815059 h 3232926"/>
              <a:gd name="connsiteX66" fmla="*/ 1138305 w 2287608"/>
              <a:gd name="connsiteY66" fmla="*/ 788914 h 3232926"/>
              <a:gd name="connsiteX67" fmla="*/ 1143805 w 2287608"/>
              <a:gd name="connsiteY67" fmla="*/ 785739 h 3232926"/>
              <a:gd name="connsiteX68" fmla="*/ 1139308 w 2287608"/>
              <a:gd name="connsiteY68" fmla="*/ 784302 h 3232926"/>
              <a:gd name="connsiteX69" fmla="*/ 2069415 w 2287608"/>
              <a:gd name="connsiteY69" fmla="*/ 1032514 h 3232926"/>
              <a:gd name="connsiteX70" fmla="*/ 1858661 w 2287608"/>
              <a:gd name="connsiteY70" fmla="*/ 864289 h 3232926"/>
              <a:gd name="connsiteX71" fmla="*/ 1178281 w 2287608"/>
              <a:gd name="connsiteY71" fmla="*/ 774715 h 3232926"/>
              <a:gd name="connsiteX72" fmla="*/ 1152796 w 2287608"/>
              <a:gd name="connsiteY72" fmla="*/ 782864 h 3232926"/>
              <a:gd name="connsiteX73" fmla="*/ 1147297 w 2287608"/>
              <a:gd name="connsiteY73" fmla="*/ 779690 h 3232926"/>
              <a:gd name="connsiteX74" fmla="*/ 1148300 w 2287608"/>
              <a:gd name="connsiteY74" fmla="*/ 784303 h 3232926"/>
              <a:gd name="connsiteX75" fmla="*/ 1143804 w 2287608"/>
              <a:gd name="connsiteY75" fmla="*/ 785740 h 3232926"/>
              <a:gd name="connsiteX76" fmla="*/ 1149304 w 2287608"/>
              <a:gd name="connsiteY76" fmla="*/ 788915 h 3232926"/>
              <a:gd name="connsiteX77" fmla="*/ 1154988 w 2287608"/>
              <a:gd name="connsiteY77" fmla="*/ 815060 h 3232926"/>
              <a:gd name="connsiteX78" fmla="*/ 1572751 w 2287608"/>
              <a:gd name="connsiteY78" fmla="*/ 1359500 h 3232926"/>
              <a:gd name="connsiteX79" fmla="*/ 1996989 w 2287608"/>
              <a:gd name="connsiteY79" fmla="*/ 1479473 h 3232926"/>
              <a:gd name="connsiteX80" fmla="*/ 2253131 w 2287608"/>
              <a:gd name="connsiteY80" fmla="*/ 1449073 h 3232926"/>
              <a:gd name="connsiteX81" fmla="*/ 2278616 w 2287608"/>
              <a:gd name="connsiteY81" fmla="*/ 1440924 h 3232926"/>
              <a:gd name="connsiteX82" fmla="*/ 2284115 w 2287608"/>
              <a:gd name="connsiteY82" fmla="*/ 1444099 h 3232926"/>
              <a:gd name="connsiteX83" fmla="*/ 2283112 w 2287608"/>
              <a:gd name="connsiteY83" fmla="*/ 1439486 h 3232926"/>
              <a:gd name="connsiteX84" fmla="*/ 2287608 w 2287608"/>
              <a:gd name="connsiteY84" fmla="*/ 1438048 h 3232926"/>
              <a:gd name="connsiteX85" fmla="*/ 2282109 w 2287608"/>
              <a:gd name="connsiteY85" fmla="*/ 1434874 h 3232926"/>
              <a:gd name="connsiteX86" fmla="*/ 2276424 w 2287608"/>
              <a:gd name="connsiteY86" fmla="*/ 1408729 h 3232926"/>
              <a:gd name="connsiteX87" fmla="*/ 2069415 w 2287608"/>
              <a:gd name="connsiteY87" fmla="*/ 1032514 h 3232926"/>
              <a:gd name="connsiteX88" fmla="*/ 1140311 w 2287608"/>
              <a:gd name="connsiteY88" fmla="*/ 35676 h 3232926"/>
              <a:gd name="connsiteX89" fmla="*/ 1134812 w 2287608"/>
              <a:gd name="connsiteY89" fmla="*/ 38850 h 3232926"/>
              <a:gd name="connsiteX90" fmla="*/ 1109328 w 2287608"/>
              <a:gd name="connsiteY90" fmla="*/ 30701 h 3232926"/>
              <a:gd name="connsiteX91" fmla="*/ 428948 w 2287608"/>
              <a:gd name="connsiteY91" fmla="*/ 120275 h 3232926"/>
              <a:gd name="connsiteX92" fmla="*/ 11185 w 2287608"/>
              <a:gd name="connsiteY92" fmla="*/ 664715 h 3232926"/>
              <a:gd name="connsiteX93" fmla="*/ 5499 w 2287608"/>
              <a:gd name="connsiteY93" fmla="*/ 690860 h 3232926"/>
              <a:gd name="connsiteX94" fmla="*/ 0 w 2287608"/>
              <a:gd name="connsiteY94" fmla="*/ 694034 h 3232926"/>
              <a:gd name="connsiteX95" fmla="*/ 4497 w 2287608"/>
              <a:gd name="connsiteY95" fmla="*/ 695472 h 3232926"/>
              <a:gd name="connsiteX96" fmla="*/ 3493 w 2287608"/>
              <a:gd name="connsiteY96" fmla="*/ 700085 h 3232926"/>
              <a:gd name="connsiteX97" fmla="*/ 8992 w 2287608"/>
              <a:gd name="connsiteY97" fmla="*/ 696910 h 3232926"/>
              <a:gd name="connsiteX98" fmla="*/ 34477 w 2287608"/>
              <a:gd name="connsiteY98" fmla="*/ 705059 h 3232926"/>
              <a:gd name="connsiteX99" fmla="*/ 290620 w 2287608"/>
              <a:gd name="connsiteY99" fmla="*/ 735459 h 3232926"/>
              <a:gd name="connsiteX100" fmla="*/ 714857 w 2287608"/>
              <a:gd name="connsiteY100" fmla="*/ 615486 h 3232926"/>
              <a:gd name="connsiteX101" fmla="*/ 1132621 w 2287608"/>
              <a:gd name="connsiteY101" fmla="*/ 71046 h 3232926"/>
              <a:gd name="connsiteX102" fmla="*/ 1138305 w 2287608"/>
              <a:gd name="connsiteY102" fmla="*/ 44901 h 3232926"/>
              <a:gd name="connsiteX103" fmla="*/ 1143805 w 2287608"/>
              <a:gd name="connsiteY103" fmla="*/ 41726 h 3232926"/>
              <a:gd name="connsiteX104" fmla="*/ 1139308 w 2287608"/>
              <a:gd name="connsiteY104" fmla="*/ 40289 h 3232926"/>
              <a:gd name="connsiteX105" fmla="*/ 2069415 w 2287608"/>
              <a:gd name="connsiteY105" fmla="*/ 288501 h 3232926"/>
              <a:gd name="connsiteX106" fmla="*/ 1858661 w 2287608"/>
              <a:gd name="connsiteY106" fmla="*/ 120276 h 3232926"/>
              <a:gd name="connsiteX107" fmla="*/ 1178281 w 2287608"/>
              <a:gd name="connsiteY107" fmla="*/ 30702 h 3232926"/>
              <a:gd name="connsiteX108" fmla="*/ 1152796 w 2287608"/>
              <a:gd name="connsiteY108" fmla="*/ 38850 h 3232926"/>
              <a:gd name="connsiteX109" fmla="*/ 1147297 w 2287608"/>
              <a:gd name="connsiteY109" fmla="*/ 35676 h 3232926"/>
              <a:gd name="connsiteX110" fmla="*/ 1148300 w 2287608"/>
              <a:gd name="connsiteY110" fmla="*/ 40290 h 3232926"/>
              <a:gd name="connsiteX111" fmla="*/ 1143804 w 2287608"/>
              <a:gd name="connsiteY111" fmla="*/ 41727 h 3232926"/>
              <a:gd name="connsiteX112" fmla="*/ 1149304 w 2287608"/>
              <a:gd name="connsiteY112" fmla="*/ 44901 h 3232926"/>
              <a:gd name="connsiteX113" fmla="*/ 1154988 w 2287608"/>
              <a:gd name="connsiteY113" fmla="*/ 71046 h 3232926"/>
              <a:gd name="connsiteX114" fmla="*/ 1572751 w 2287608"/>
              <a:gd name="connsiteY114" fmla="*/ 615486 h 3232926"/>
              <a:gd name="connsiteX115" fmla="*/ 1996989 w 2287608"/>
              <a:gd name="connsiteY115" fmla="*/ 735460 h 3232926"/>
              <a:gd name="connsiteX116" fmla="*/ 2253131 w 2287608"/>
              <a:gd name="connsiteY116" fmla="*/ 705060 h 3232926"/>
              <a:gd name="connsiteX117" fmla="*/ 2278616 w 2287608"/>
              <a:gd name="connsiteY117" fmla="*/ 696911 h 3232926"/>
              <a:gd name="connsiteX118" fmla="*/ 2284115 w 2287608"/>
              <a:gd name="connsiteY118" fmla="*/ 700086 h 3232926"/>
              <a:gd name="connsiteX119" fmla="*/ 2283112 w 2287608"/>
              <a:gd name="connsiteY119" fmla="*/ 695473 h 3232926"/>
              <a:gd name="connsiteX120" fmla="*/ 2287608 w 2287608"/>
              <a:gd name="connsiteY120" fmla="*/ 694035 h 3232926"/>
              <a:gd name="connsiteX121" fmla="*/ 2282109 w 2287608"/>
              <a:gd name="connsiteY121" fmla="*/ 690860 h 3232926"/>
              <a:gd name="connsiteX122" fmla="*/ 2276424 w 2287608"/>
              <a:gd name="connsiteY122" fmla="*/ 664716 h 3232926"/>
              <a:gd name="connsiteX123" fmla="*/ 2069415 w 2287608"/>
              <a:gd name="connsiteY123" fmla="*/ 288501 h 3232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2287608" h="3232926">
                <a:moveTo>
                  <a:pt x="1143804" y="1916209"/>
                </a:moveTo>
                <a:lnTo>
                  <a:pt x="1140311" y="1919384"/>
                </a:lnTo>
                <a:lnTo>
                  <a:pt x="1136818" y="1916209"/>
                </a:lnTo>
                <a:lnTo>
                  <a:pt x="1136818" y="1922559"/>
                </a:lnTo>
                <a:lnTo>
                  <a:pt x="1117018" y="1940554"/>
                </a:lnTo>
                <a:cubicBezTo>
                  <a:pt x="954760" y="2102813"/>
                  <a:pt x="854401" y="2326970"/>
                  <a:pt x="854401" y="2574568"/>
                </a:cubicBezTo>
                <a:cubicBezTo>
                  <a:pt x="854401" y="2822165"/>
                  <a:pt x="954760" y="3046323"/>
                  <a:pt x="1117018" y="3208581"/>
                </a:cubicBezTo>
                <a:lnTo>
                  <a:pt x="1136818" y="3226577"/>
                </a:lnTo>
                <a:lnTo>
                  <a:pt x="1136818" y="3232926"/>
                </a:lnTo>
                <a:lnTo>
                  <a:pt x="1140311" y="3229751"/>
                </a:lnTo>
                <a:lnTo>
                  <a:pt x="1143804" y="3232926"/>
                </a:lnTo>
                <a:lnTo>
                  <a:pt x="1143804" y="3226577"/>
                </a:lnTo>
                <a:lnTo>
                  <a:pt x="1163604" y="3208581"/>
                </a:lnTo>
                <a:cubicBezTo>
                  <a:pt x="1325862" y="3046323"/>
                  <a:pt x="1426221" y="2822165"/>
                  <a:pt x="1426221" y="2574567"/>
                </a:cubicBezTo>
                <a:cubicBezTo>
                  <a:pt x="1426221" y="2326970"/>
                  <a:pt x="1325862" y="2102812"/>
                  <a:pt x="1163604" y="1940554"/>
                </a:cubicBezTo>
                <a:lnTo>
                  <a:pt x="1143804" y="1922558"/>
                </a:lnTo>
                <a:close/>
                <a:moveTo>
                  <a:pt x="1140312" y="1494239"/>
                </a:moveTo>
                <a:lnTo>
                  <a:pt x="1134813" y="1497413"/>
                </a:lnTo>
                <a:lnTo>
                  <a:pt x="1109328" y="1489264"/>
                </a:lnTo>
                <a:cubicBezTo>
                  <a:pt x="887680" y="1429874"/>
                  <a:pt x="643374" y="1455039"/>
                  <a:pt x="428947" y="1578838"/>
                </a:cubicBezTo>
                <a:cubicBezTo>
                  <a:pt x="214522" y="1702637"/>
                  <a:pt x="70575" y="1901629"/>
                  <a:pt x="11185" y="2123278"/>
                </a:cubicBezTo>
                <a:lnTo>
                  <a:pt x="5499" y="2149423"/>
                </a:lnTo>
                <a:lnTo>
                  <a:pt x="0" y="2152597"/>
                </a:lnTo>
                <a:lnTo>
                  <a:pt x="4497" y="2154035"/>
                </a:lnTo>
                <a:lnTo>
                  <a:pt x="3493" y="2158648"/>
                </a:lnTo>
                <a:lnTo>
                  <a:pt x="8992" y="2155473"/>
                </a:lnTo>
                <a:lnTo>
                  <a:pt x="34477" y="2163622"/>
                </a:lnTo>
                <a:cubicBezTo>
                  <a:pt x="117596" y="2185894"/>
                  <a:pt x="203900" y="2196274"/>
                  <a:pt x="290620" y="2194022"/>
                </a:cubicBezTo>
                <a:cubicBezTo>
                  <a:pt x="435153" y="2190268"/>
                  <a:pt x="580841" y="2151423"/>
                  <a:pt x="714858" y="2074049"/>
                </a:cubicBezTo>
                <a:cubicBezTo>
                  <a:pt x="929283" y="1950250"/>
                  <a:pt x="1073230" y="1751258"/>
                  <a:pt x="1132621" y="1529609"/>
                </a:cubicBezTo>
                <a:lnTo>
                  <a:pt x="1138305" y="1503464"/>
                </a:lnTo>
                <a:lnTo>
                  <a:pt x="1143804" y="1500289"/>
                </a:lnTo>
                <a:lnTo>
                  <a:pt x="1139308" y="1498852"/>
                </a:lnTo>
                <a:close/>
                <a:moveTo>
                  <a:pt x="2069415" y="1747063"/>
                </a:moveTo>
                <a:cubicBezTo>
                  <a:pt x="2009570" y="1682261"/>
                  <a:pt x="1939071" y="1625262"/>
                  <a:pt x="1858661" y="1578837"/>
                </a:cubicBezTo>
                <a:cubicBezTo>
                  <a:pt x="1644235" y="1455038"/>
                  <a:pt x="1399929" y="1429873"/>
                  <a:pt x="1178281" y="1489263"/>
                </a:cubicBezTo>
                <a:lnTo>
                  <a:pt x="1152796" y="1497412"/>
                </a:lnTo>
                <a:lnTo>
                  <a:pt x="1147297" y="1494238"/>
                </a:lnTo>
                <a:lnTo>
                  <a:pt x="1148300" y="1498851"/>
                </a:lnTo>
                <a:lnTo>
                  <a:pt x="1143804" y="1500288"/>
                </a:lnTo>
                <a:lnTo>
                  <a:pt x="1149304" y="1503463"/>
                </a:lnTo>
                <a:lnTo>
                  <a:pt x="1154988" y="1529608"/>
                </a:lnTo>
                <a:cubicBezTo>
                  <a:pt x="1214379" y="1751257"/>
                  <a:pt x="1358325" y="1950249"/>
                  <a:pt x="1572751" y="2074048"/>
                </a:cubicBezTo>
                <a:cubicBezTo>
                  <a:pt x="1706767" y="2151422"/>
                  <a:pt x="1852455" y="2190267"/>
                  <a:pt x="1996989" y="2194021"/>
                </a:cubicBezTo>
                <a:cubicBezTo>
                  <a:pt x="2083709" y="2196273"/>
                  <a:pt x="2170013" y="2185893"/>
                  <a:pt x="2253131" y="2163621"/>
                </a:cubicBezTo>
                <a:lnTo>
                  <a:pt x="2278616" y="2155472"/>
                </a:lnTo>
                <a:lnTo>
                  <a:pt x="2284115" y="2158647"/>
                </a:lnTo>
                <a:lnTo>
                  <a:pt x="2283112" y="2154034"/>
                </a:lnTo>
                <a:lnTo>
                  <a:pt x="2287608" y="2152596"/>
                </a:lnTo>
                <a:lnTo>
                  <a:pt x="2282109" y="2149422"/>
                </a:lnTo>
                <a:lnTo>
                  <a:pt x="2276424" y="2123277"/>
                </a:lnTo>
                <a:cubicBezTo>
                  <a:pt x="2239306" y="1984747"/>
                  <a:pt x="2169157" y="1855067"/>
                  <a:pt x="2069415" y="1747063"/>
                </a:cubicBezTo>
                <a:close/>
                <a:moveTo>
                  <a:pt x="1140311" y="779689"/>
                </a:moveTo>
                <a:lnTo>
                  <a:pt x="1134812" y="782863"/>
                </a:lnTo>
                <a:lnTo>
                  <a:pt x="1109328" y="774714"/>
                </a:lnTo>
                <a:cubicBezTo>
                  <a:pt x="887679" y="715324"/>
                  <a:pt x="643374" y="740489"/>
                  <a:pt x="428947" y="864288"/>
                </a:cubicBezTo>
                <a:cubicBezTo>
                  <a:pt x="214522" y="988087"/>
                  <a:pt x="70575" y="1187079"/>
                  <a:pt x="11185" y="1408728"/>
                </a:cubicBezTo>
                <a:lnTo>
                  <a:pt x="5499" y="1434873"/>
                </a:lnTo>
                <a:lnTo>
                  <a:pt x="0" y="1438047"/>
                </a:lnTo>
                <a:lnTo>
                  <a:pt x="4497" y="1439485"/>
                </a:lnTo>
                <a:lnTo>
                  <a:pt x="3493" y="1444098"/>
                </a:lnTo>
                <a:lnTo>
                  <a:pt x="8992" y="1440923"/>
                </a:lnTo>
                <a:lnTo>
                  <a:pt x="34477" y="1449072"/>
                </a:lnTo>
                <a:cubicBezTo>
                  <a:pt x="117595" y="1471344"/>
                  <a:pt x="203900" y="1481724"/>
                  <a:pt x="290620" y="1479472"/>
                </a:cubicBezTo>
                <a:cubicBezTo>
                  <a:pt x="435154" y="1475718"/>
                  <a:pt x="580841" y="1436873"/>
                  <a:pt x="714858" y="1359499"/>
                </a:cubicBezTo>
                <a:cubicBezTo>
                  <a:pt x="929284" y="1235700"/>
                  <a:pt x="1073229" y="1036708"/>
                  <a:pt x="1132621" y="815059"/>
                </a:cubicBezTo>
                <a:lnTo>
                  <a:pt x="1138305" y="788914"/>
                </a:lnTo>
                <a:lnTo>
                  <a:pt x="1143805" y="785739"/>
                </a:lnTo>
                <a:lnTo>
                  <a:pt x="1139308" y="784302"/>
                </a:lnTo>
                <a:close/>
                <a:moveTo>
                  <a:pt x="2069415" y="1032514"/>
                </a:moveTo>
                <a:cubicBezTo>
                  <a:pt x="2009570" y="967712"/>
                  <a:pt x="1939071" y="910714"/>
                  <a:pt x="1858661" y="864289"/>
                </a:cubicBezTo>
                <a:cubicBezTo>
                  <a:pt x="1644235" y="740490"/>
                  <a:pt x="1399929" y="715325"/>
                  <a:pt x="1178281" y="774715"/>
                </a:cubicBezTo>
                <a:lnTo>
                  <a:pt x="1152796" y="782864"/>
                </a:lnTo>
                <a:lnTo>
                  <a:pt x="1147297" y="779690"/>
                </a:lnTo>
                <a:lnTo>
                  <a:pt x="1148300" y="784303"/>
                </a:lnTo>
                <a:lnTo>
                  <a:pt x="1143804" y="785740"/>
                </a:lnTo>
                <a:lnTo>
                  <a:pt x="1149304" y="788915"/>
                </a:lnTo>
                <a:lnTo>
                  <a:pt x="1154988" y="815060"/>
                </a:lnTo>
                <a:cubicBezTo>
                  <a:pt x="1214379" y="1036709"/>
                  <a:pt x="1358325" y="1235701"/>
                  <a:pt x="1572751" y="1359500"/>
                </a:cubicBezTo>
                <a:cubicBezTo>
                  <a:pt x="1706767" y="1436874"/>
                  <a:pt x="1852455" y="1475719"/>
                  <a:pt x="1996989" y="1479473"/>
                </a:cubicBezTo>
                <a:cubicBezTo>
                  <a:pt x="2083709" y="1481725"/>
                  <a:pt x="2170013" y="1471345"/>
                  <a:pt x="2253131" y="1449073"/>
                </a:cubicBezTo>
                <a:lnTo>
                  <a:pt x="2278616" y="1440924"/>
                </a:lnTo>
                <a:lnTo>
                  <a:pt x="2284115" y="1444099"/>
                </a:lnTo>
                <a:lnTo>
                  <a:pt x="2283112" y="1439486"/>
                </a:lnTo>
                <a:lnTo>
                  <a:pt x="2287608" y="1438048"/>
                </a:lnTo>
                <a:lnTo>
                  <a:pt x="2282109" y="1434874"/>
                </a:lnTo>
                <a:lnTo>
                  <a:pt x="2276424" y="1408729"/>
                </a:lnTo>
                <a:cubicBezTo>
                  <a:pt x="2239306" y="1270198"/>
                  <a:pt x="2169157" y="1140518"/>
                  <a:pt x="2069415" y="1032514"/>
                </a:cubicBezTo>
                <a:close/>
                <a:moveTo>
                  <a:pt x="1140311" y="35676"/>
                </a:moveTo>
                <a:lnTo>
                  <a:pt x="1134812" y="38850"/>
                </a:lnTo>
                <a:lnTo>
                  <a:pt x="1109328" y="30701"/>
                </a:lnTo>
                <a:cubicBezTo>
                  <a:pt x="887679" y="-28689"/>
                  <a:pt x="643374" y="-3524"/>
                  <a:pt x="428948" y="120275"/>
                </a:cubicBezTo>
                <a:cubicBezTo>
                  <a:pt x="214521" y="244074"/>
                  <a:pt x="70575" y="443066"/>
                  <a:pt x="11185" y="664715"/>
                </a:cubicBezTo>
                <a:lnTo>
                  <a:pt x="5499" y="690860"/>
                </a:lnTo>
                <a:lnTo>
                  <a:pt x="0" y="694034"/>
                </a:lnTo>
                <a:lnTo>
                  <a:pt x="4497" y="695472"/>
                </a:lnTo>
                <a:lnTo>
                  <a:pt x="3493" y="700085"/>
                </a:lnTo>
                <a:lnTo>
                  <a:pt x="8992" y="696910"/>
                </a:lnTo>
                <a:lnTo>
                  <a:pt x="34477" y="705059"/>
                </a:lnTo>
                <a:cubicBezTo>
                  <a:pt x="117595" y="727331"/>
                  <a:pt x="203900" y="737711"/>
                  <a:pt x="290620" y="735459"/>
                </a:cubicBezTo>
                <a:cubicBezTo>
                  <a:pt x="435154" y="731705"/>
                  <a:pt x="580841" y="692860"/>
                  <a:pt x="714857" y="615486"/>
                </a:cubicBezTo>
                <a:cubicBezTo>
                  <a:pt x="929284" y="491687"/>
                  <a:pt x="1073229" y="292695"/>
                  <a:pt x="1132621" y="71046"/>
                </a:cubicBezTo>
                <a:lnTo>
                  <a:pt x="1138305" y="44901"/>
                </a:lnTo>
                <a:lnTo>
                  <a:pt x="1143805" y="41726"/>
                </a:lnTo>
                <a:lnTo>
                  <a:pt x="1139308" y="40289"/>
                </a:lnTo>
                <a:close/>
                <a:moveTo>
                  <a:pt x="2069415" y="288501"/>
                </a:moveTo>
                <a:cubicBezTo>
                  <a:pt x="2009570" y="223699"/>
                  <a:pt x="1939071" y="166700"/>
                  <a:pt x="1858661" y="120276"/>
                </a:cubicBezTo>
                <a:cubicBezTo>
                  <a:pt x="1644235" y="-3523"/>
                  <a:pt x="1399929" y="-28688"/>
                  <a:pt x="1178281" y="30702"/>
                </a:cubicBezTo>
                <a:lnTo>
                  <a:pt x="1152796" y="38850"/>
                </a:lnTo>
                <a:lnTo>
                  <a:pt x="1147297" y="35676"/>
                </a:lnTo>
                <a:lnTo>
                  <a:pt x="1148300" y="40290"/>
                </a:lnTo>
                <a:lnTo>
                  <a:pt x="1143804" y="41727"/>
                </a:lnTo>
                <a:lnTo>
                  <a:pt x="1149304" y="44901"/>
                </a:lnTo>
                <a:lnTo>
                  <a:pt x="1154988" y="71046"/>
                </a:lnTo>
                <a:cubicBezTo>
                  <a:pt x="1214379" y="292695"/>
                  <a:pt x="1358325" y="491688"/>
                  <a:pt x="1572751" y="615486"/>
                </a:cubicBezTo>
                <a:cubicBezTo>
                  <a:pt x="1706767" y="692860"/>
                  <a:pt x="1852455" y="731705"/>
                  <a:pt x="1996989" y="735460"/>
                </a:cubicBezTo>
                <a:cubicBezTo>
                  <a:pt x="2083709" y="737712"/>
                  <a:pt x="2170013" y="727332"/>
                  <a:pt x="2253131" y="705060"/>
                </a:cubicBezTo>
                <a:lnTo>
                  <a:pt x="2278616" y="696911"/>
                </a:lnTo>
                <a:lnTo>
                  <a:pt x="2284115" y="700086"/>
                </a:lnTo>
                <a:lnTo>
                  <a:pt x="2283112" y="695473"/>
                </a:lnTo>
                <a:lnTo>
                  <a:pt x="2287608" y="694035"/>
                </a:lnTo>
                <a:lnTo>
                  <a:pt x="2282109" y="690860"/>
                </a:lnTo>
                <a:lnTo>
                  <a:pt x="2276424" y="664716"/>
                </a:lnTo>
                <a:cubicBezTo>
                  <a:pt x="2239306" y="526185"/>
                  <a:pt x="2169157" y="396505"/>
                  <a:pt x="2069415" y="288501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84" name="Group 25">
            <a:extLst>
              <a:ext uri="{FF2B5EF4-FFF2-40B4-BE49-F238E27FC236}">
                <a16:creationId xmlns:a16="http://schemas.microsoft.com/office/drawing/2014/main" id="{AC46C823-4AEE-4D15-A7B7-556599F86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V="1">
            <a:off x="521489" y="5639014"/>
            <a:ext cx="865742" cy="628383"/>
            <a:chOff x="558167" y="958515"/>
            <a:chExt cx="865742" cy="628383"/>
          </a:xfrm>
          <a:solidFill>
            <a:schemeClr val="accent3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FE368E1-8B21-487B-879D-A963091996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>
              <a:off x="558167" y="1122160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8A31684-3F27-4828-8633-A1624B02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959170" y="95851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5" name="Group 29">
            <a:extLst>
              <a:ext uri="{FF2B5EF4-FFF2-40B4-BE49-F238E27FC236}">
                <a16:creationId xmlns:a16="http://schemas.microsoft.com/office/drawing/2014/main" id="{766CF5CA-BCE0-446B-990C-62FB772AB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486523" y="3291143"/>
            <a:ext cx="1785983" cy="2208479"/>
            <a:chOff x="2725201" y="4453039"/>
            <a:chExt cx="1785983" cy="2208479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91F38DD-D787-4EE5-931B-C8CC2ED92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0" flipH="1">
              <a:off x="3618192" y="4453039"/>
              <a:ext cx="0" cy="220847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F4E1D11-C91E-45F4-9A4A-EC0243DE76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738439" y="5243393"/>
              <a:ext cx="1760933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3D0A83C-B0AD-4E04-B3FE-48D739F6F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2725201" y="4861779"/>
              <a:ext cx="1785983" cy="1799739"/>
            </a:xfrm>
            <a:custGeom>
              <a:avLst/>
              <a:gdLst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892991 w 1785983"/>
                <a:gd name="connsiteY8" fmla="*/ 1795123 h 1799739"/>
                <a:gd name="connsiteX9" fmla="*/ 763082 w 1785983"/>
                <a:gd name="connsiteY9" fmla="*/ 1694835 h 1799739"/>
                <a:gd name="connsiteX10" fmla="*/ 379877 w 1785983"/>
                <a:gd name="connsiteY10" fmla="*/ 3722 h 1799739"/>
                <a:gd name="connsiteX11" fmla="*/ 440819 w 1785983"/>
                <a:gd name="connsiteY11" fmla="*/ 59 h 1799739"/>
                <a:gd name="connsiteX0" fmla="*/ 440819 w 1785983"/>
                <a:gd name="connsiteY0" fmla="*/ 59 h 1849891"/>
                <a:gd name="connsiteX1" fmla="*/ 845918 w 1785983"/>
                <a:gd name="connsiteY1" fmla="*/ 261596 h 1849891"/>
                <a:gd name="connsiteX2" fmla="*/ 892992 w 1785983"/>
                <a:gd name="connsiteY2" fmla="*/ 360758 h 1849891"/>
                <a:gd name="connsiteX3" fmla="*/ 892992 w 1785983"/>
                <a:gd name="connsiteY3" fmla="*/ 365372 h 1849891"/>
                <a:gd name="connsiteX4" fmla="*/ 940065 w 1785983"/>
                <a:gd name="connsiteY4" fmla="*/ 266212 h 1849891"/>
                <a:gd name="connsiteX5" fmla="*/ 1406106 w 1785983"/>
                <a:gd name="connsiteY5" fmla="*/ 8338 h 1849891"/>
                <a:gd name="connsiteX6" fmla="*/ 1022901 w 1785983"/>
                <a:gd name="connsiteY6" fmla="*/ 1699451 h 1849891"/>
                <a:gd name="connsiteX7" fmla="*/ 892991 w 1785983"/>
                <a:gd name="connsiteY7" fmla="*/ 1799739 h 1849891"/>
                <a:gd name="connsiteX8" fmla="*/ 838223 w 1785983"/>
                <a:gd name="connsiteY8" fmla="*/ 1849891 h 1849891"/>
                <a:gd name="connsiteX9" fmla="*/ 763082 w 1785983"/>
                <a:gd name="connsiteY9" fmla="*/ 1694835 h 1849891"/>
                <a:gd name="connsiteX10" fmla="*/ 379877 w 1785983"/>
                <a:gd name="connsiteY10" fmla="*/ 3722 h 1849891"/>
                <a:gd name="connsiteX11" fmla="*/ 440819 w 1785983"/>
                <a:gd name="connsiteY11" fmla="*/ 59 h 1849891"/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763082 w 1785983"/>
                <a:gd name="connsiteY8" fmla="*/ 1694835 h 1799739"/>
                <a:gd name="connsiteX9" fmla="*/ 379877 w 1785983"/>
                <a:gd name="connsiteY9" fmla="*/ 3722 h 1799739"/>
                <a:gd name="connsiteX10" fmla="*/ 440819 w 1785983"/>
                <a:gd name="connsiteY10" fmla="*/ 59 h 1799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85983" h="1799739">
                  <a:moveTo>
                    <a:pt x="440819" y="59"/>
                  </a:moveTo>
                  <a:cubicBezTo>
                    <a:pt x="584367" y="2557"/>
                    <a:pt x="735105" y="83293"/>
                    <a:pt x="845918" y="261596"/>
                  </a:cubicBezTo>
                  <a:lnTo>
                    <a:pt x="892992" y="360758"/>
                  </a:lnTo>
                  <a:lnTo>
                    <a:pt x="892992" y="365372"/>
                  </a:lnTo>
                  <a:lnTo>
                    <a:pt x="940065" y="266212"/>
                  </a:lnTo>
                  <a:cubicBezTo>
                    <a:pt x="1066709" y="62437"/>
                    <a:pt x="1245499" y="-13903"/>
                    <a:pt x="1406106" y="8338"/>
                  </a:cubicBezTo>
                  <a:cubicBezTo>
                    <a:pt x="1827702" y="66720"/>
                    <a:pt x="2124001" y="804388"/>
                    <a:pt x="1022901" y="1699451"/>
                  </a:cubicBezTo>
                  <a:lnTo>
                    <a:pt x="892991" y="1799739"/>
                  </a:lnTo>
                  <a:lnTo>
                    <a:pt x="763082" y="1694835"/>
                  </a:lnTo>
                  <a:cubicBezTo>
                    <a:pt x="-338018" y="799772"/>
                    <a:pt x="-41719" y="62104"/>
                    <a:pt x="379877" y="3722"/>
                  </a:cubicBezTo>
                  <a:cubicBezTo>
                    <a:pt x="399953" y="942"/>
                    <a:pt x="420313" y="-298"/>
                    <a:pt x="440819" y="59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  <a:latin typeface="Bell MT" panose="02020503060305020303" pitchFamily="18" charset="0"/>
              </a:endParaRPr>
            </a:p>
          </p:txBody>
        </p:sp>
        <p:sp>
          <p:nvSpPr>
            <p:cNvPr id="34" name="Rectangle 30">
              <a:extLst>
                <a:ext uri="{FF2B5EF4-FFF2-40B4-BE49-F238E27FC236}">
                  <a16:creationId xmlns:a16="http://schemas.microsoft.com/office/drawing/2014/main" id="{AF60A4C7-053A-4E00-9224-C9C9CAA542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124232" y="5447997"/>
              <a:ext cx="987915" cy="987915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0">
              <a:extLst>
                <a:ext uri="{FF2B5EF4-FFF2-40B4-BE49-F238E27FC236}">
                  <a16:creationId xmlns:a16="http://schemas.microsoft.com/office/drawing/2014/main" id="{C90A005E-7D6C-4543-AE86-10F5BA1C0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315029" y="5983110"/>
              <a:ext cx="606323" cy="606323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6" name="Group 36">
            <a:extLst>
              <a:ext uri="{FF2B5EF4-FFF2-40B4-BE49-F238E27FC236}">
                <a16:creationId xmlns:a16="http://schemas.microsoft.com/office/drawing/2014/main" id="{BC174C2C-9AC5-4D2F-B12B-8AD9BE877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 flipV="1">
            <a:off x="473803" y="5280732"/>
            <a:ext cx="864005" cy="1032464"/>
            <a:chOff x="2207971" y="2384401"/>
            <a:chExt cx="864005" cy="1032464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2A1D572-4E75-4B18-83CD-369937018B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2207971" y="285630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4501448-AAB4-4BDF-81E5-BF4BEF2A4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607238" y="2688467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DA5CA3F8-7E28-4253-9221-2849B1891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40769" y="2384401"/>
              <a:ext cx="313009" cy="1032464"/>
              <a:chOff x="2440769" y="2384401"/>
              <a:chExt cx="313009" cy="1032464"/>
            </a:xfrm>
          </p:grpSpPr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ABAD8F42-57F4-4A12-8B47-E199EA1741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2440769" y="2516865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9BF509FE-DD9E-4AB3-94EE-468C868875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8100000" flipH="1">
                <a:off x="2753778" y="2384401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87" name="Freeform: Shape 43">
            <a:extLst>
              <a:ext uri="{FF2B5EF4-FFF2-40B4-BE49-F238E27FC236}">
                <a16:creationId xmlns:a16="http://schemas.microsoft.com/office/drawing/2014/main" id="{A7F45189-997F-4E6B-800E-D17FF116E9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0114077" y="3690094"/>
            <a:ext cx="1785983" cy="1799739"/>
          </a:xfrm>
          <a:custGeom>
            <a:avLst/>
            <a:gdLst>
              <a:gd name="connsiteX0" fmla="*/ 440819 w 1785983"/>
              <a:gd name="connsiteY0" fmla="*/ 59 h 1799739"/>
              <a:gd name="connsiteX1" fmla="*/ 845918 w 1785983"/>
              <a:gd name="connsiteY1" fmla="*/ 261596 h 1799739"/>
              <a:gd name="connsiteX2" fmla="*/ 892992 w 1785983"/>
              <a:gd name="connsiteY2" fmla="*/ 360758 h 1799739"/>
              <a:gd name="connsiteX3" fmla="*/ 892992 w 1785983"/>
              <a:gd name="connsiteY3" fmla="*/ 365372 h 1799739"/>
              <a:gd name="connsiteX4" fmla="*/ 940065 w 1785983"/>
              <a:gd name="connsiteY4" fmla="*/ 266212 h 1799739"/>
              <a:gd name="connsiteX5" fmla="*/ 1406106 w 1785983"/>
              <a:gd name="connsiteY5" fmla="*/ 8338 h 1799739"/>
              <a:gd name="connsiteX6" fmla="*/ 1022901 w 1785983"/>
              <a:gd name="connsiteY6" fmla="*/ 1699451 h 1799739"/>
              <a:gd name="connsiteX7" fmla="*/ 892991 w 1785983"/>
              <a:gd name="connsiteY7" fmla="*/ 1799739 h 1799739"/>
              <a:gd name="connsiteX8" fmla="*/ 892991 w 1785983"/>
              <a:gd name="connsiteY8" fmla="*/ 1795123 h 1799739"/>
              <a:gd name="connsiteX9" fmla="*/ 763082 w 1785983"/>
              <a:gd name="connsiteY9" fmla="*/ 1694835 h 1799739"/>
              <a:gd name="connsiteX10" fmla="*/ 379877 w 1785983"/>
              <a:gd name="connsiteY10" fmla="*/ 3722 h 1799739"/>
              <a:gd name="connsiteX11" fmla="*/ 440819 w 1785983"/>
              <a:gd name="connsiteY11" fmla="*/ 59 h 1799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785983" h="1799739">
                <a:moveTo>
                  <a:pt x="440819" y="59"/>
                </a:moveTo>
                <a:cubicBezTo>
                  <a:pt x="584367" y="2557"/>
                  <a:pt x="735105" y="83293"/>
                  <a:pt x="845918" y="261596"/>
                </a:cubicBezTo>
                <a:lnTo>
                  <a:pt x="892992" y="360758"/>
                </a:lnTo>
                <a:lnTo>
                  <a:pt x="892992" y="365372"/>
                </a:lnTo>
                <a:lnTo>
                  <a:pt x="940065" y="266212"/>
                </a:lnTo>
                <a:cubicBezTo>
                  <a:pt x="1066709" y="62437"/>
                  <a:pt x="1245499" y="-13903"/>
                  <a:pt x="1406106" y="8338"/>
                </a:cubicBezTo>
                <a:cubicBezTo>
                  <a:pt x="1827702" y="66720"/>
                  <a:pt x="2124001" y="804388"/>
                  <a:pt x="1022901" y="1699451"/>
                </a:cubicBezTo>
                <a:lnTo>
                  <a:pt x="892991" y="1799739"/>
                </a:lnTo>
                <a:lnTo>
                  <a:pt x="892991" y="1795123"/>
                </a:lnTo>
                <a:lnTo>
                  <a:pt x="763082" y="1694835"/>
                </a:lnTo>
                <a:cubicBezTo>
                  <a:pt x="-338018" y="799772"/>
                  <a:pt x="-41719" y="62104"/>
                  <a:pt x="379877" y="3722"/>
                </a:cubicBezTo>
                <a:cubicBezTo>
                  <a:pt x="399953" y="942"/>
                  <a:pt x="420313" y="-298"/>
                  <a:pt x="440819" y="59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8" name="Group 45">
            <a:extLst>
              <a:ext uri="{FF2B5EF4-FFF2-40B4-BE49-F238E27FC236}">
                <a16:creationId xmlns:a16="http://schemas.microsoft.com/office/drawing/2014/main" id="{BC214B40-3523-42BE-856A-2B9047265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V="1">
            <a:off x="9049994" y="71786"/>
            <a:ext cx="2287608" cy="3673900"/>
            <a:chOff x="-6080955" y="3437416"/>
            <a:chExt cx="2287608" cy="3673900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626B876-FE3F-403F-B675-FB9415E00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4937151" y="4754133"/>
              <a:ext cx="0" cy="235718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3F8DDE7-4258-4181-9F2B-940B587EE5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-5226554" y="3437416"/>
              <a:ext cx="571820" cy="1316717"/>
            </a:xfrm>
            <a:custGeom>
              <a:avLst/>
              <a:gdLst>
                <a:gd name="connsiteX0" fmla="*/ 282417 w 571820"/>
                <a:gd name="connsiteY0" fmla="*/ 1316717 h 1316717"/>
                <a:gd name="connsiteX1" fmla="*/ 285910 w 571820"/>
                <a:gd name="connsiteY1" fmla="*/ 1313542 h 1316717"/>
                <a:gd name="connsiteX2" fmla="*/ 289403 w 571820"/>
                <a:gd name="connsiteY2" fmla="*/ 1316717 h 1316717"/>
                <a:gd name="connsiteX3" fmla="*/ 289403 w 571820"/>
                <a:gd name="connsiteY3" fmla="*/ 1310368 h 1316717"/>
                <a:gd name="connsiteX4" fmla="*/ 309203 w 571820"/>
                <a:gd name="connsiteY4" fmla="*/ 1292372 h 1316717"/>
                <a:gd name="connsiteX5" fmla="*/ 571820 w 571820"/>
                <a:gd name="connsiteY5" fmla="*/ 658358 h 1316717"/>
                <a:gd name="connsiteX6" fmla="*/ 309203 w 571820"/>
                <a:gd name="connsiteY6" fmla="*/ 24345 h 1316717"/>
                <a:gd name="connsiteX7" fmla="*/ 289403 w 571820"/>
                <a:gd name="connsiteY7" fmla="*/ 6349 h 1316717"/>
                <a:gd name="connsiteX8" fmla="*/ 289403 w 571820"/>
                <a:gd name="connsiteY8" fmla="*/ 0 h 1316717"/>
                <a:gd name="connsiteX9" fmla="*/ 285910 w 571820"/>
                <a:gd name="connsiteY9" fmla="*/ 3175 h 1316717"/>
                <a:gd name="connsiteX10" fmla="*/ 282417 w 571820"/>
                <a:gd name="connsiteY10" fmla="*/ 0 h 1316717"/>
                <a:gd name="connsiteX11" fmla="*/ 282417 w 571820"/>
                <a:gd name="connsiteY11" fmla="*/ 6350 h 1316717"/>
                <a:gd name="connsiteX12" fmla="*/ 262617 w 571820"/>
                <a:gd name="connsiteY12" fmla="*/ 24345 h 1316717"/>
                <a:gd name="connsiteX13" fmla="*/ 0 w 571820"/>
                <a:gd name="connsiteY13" fmla="*/ 658359 h 1316717"/>
                <a:gd name="connsiteX14" fmla="*/ 262617 w 571820"/>
                <a:gd name="connsiteY14" fmla="*/ 1292372 h 1316717"/>
                <a:gd name="connsiteX15" fmla="*/ 282417 w 571820"/>
                <a:gd name="connsiteY15" fmla="*/ 1310368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71820" h="1316717">
                  <a:moveTo>
                    <a:pt x="282417" y="1316717"/>
                  </a:moveTo>
                  <a:lnTo>
                    <a:pt x="285910" y="1313542"/>
                  </a:lnTo>
                  <a:lnTo>
                    <a:pt x="289403" y="1316717"/>
                  </a:lnTo>
                  <a:lnTo>
                    <a:pt x="289403" y="1310368"/>
                  </a:lnTo>
                  <a:lnTo>
                    <a:pt x="309203" y="1292372"/>
                  </a:lnTo>
                  <a:cubicBezTo>
                    <a:pt x="471461" y="1130114"/>
                    <a:pt x="571820" y="905956"/>
                    <a:pt x="571820" y="658358"/>
                  </a:cubicBezTo>
                  <a:cubicBezTo>
                    <a:pt x="571820" y="410761"/>
                    <a:pt x="471461" y="186603"/>
                    <a:pt x="309203" y="24345"/>
                  </a:cubicBezTo>
                  <a:lnTo>
                    <a:pt x="289403" y="6349"/>
                  </a:lnTo>
                  <a:lnTo>
                    <a:pt x="289403" y="0"/>
                  </a:lnTo>
                  <a:lnTo>
                    <a:pt x="285910" y="3175"/>
                  </a:lnTo>
                  <a:lnTo>
                    <a:pt x="282417" y="0"/>
                  </a:lnTo>
                  <a:lnTo>
                    <a:pt x="282417" y="6350"/>
                  </a:lnTo>
                  <a:lnTo>
                    <a:pt x="262617" y="24345"/>
                  </a:lnTo>
                  <a:cubicBezTo>
                    <a:pt x="100359" y="186604"/>
                    <a:pt x="0" y="410761"/>
                    <a:pt x="0" y="658359"/>
                  </a:cubicBezTo>
                  <a:cubicBezTo>
                    <a:pt x="0" y="905956"/>
                    <a:pt x="100359" y="1130114"/>
                    <a:pt x="262617" y="1292372"/>
                  </a:cubicBezTo>
                  <a:lnTo>
                    <a:pt x="282417" y="1310368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EED88FA-E654-453B-92BF-21196E32B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F3C238A-5CF1-4927-B70F-C99112299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2EAC2EE-4C33-44A6-A62B-6130E320A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F2EC395-DF39-4C41-A452-37AF723EA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425D947-0068-4059-B9BE-93A3B27CDA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0F2FE05-A04C-4860-B709-2FCBEAE879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A8DAA1-99ED-191D-B1FB-65FC085C5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2610" y="1011237"/>
            <a:ext cx="4426782" cy="860400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Session Structure</a:t>
            </a:r>
            <a:endParaRPr lang="en-GB"/>
          </a:p>
        </p:txBody>
      </p:sp>
      <p:cxnSp>
        <p:nvCxnSpPr>
          <p:cNvPr id="89" name="Straight Connector 55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5C185-2C7E-FAE9-9CBE-C6CEC9DE1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3976" y="2759076"/>
            <a:ext cx="4460874" cy="3009899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1100"/>
              <a:t>10am - Introductions – share your interests</a:t>
            </a: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100"/>
              <a:t>10.30 - Critical Writing</a:t>
            </a: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100"/>
              <a:t>11 - Break</a:t>
            </a: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100"/>
              <a:t>11.10 - Blogging (Gareth Evans)</a:t>
            </a: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100"/>
              <a:t>12.10 - Reviews (Collaboration)</a:t>
            </a: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100"/>
              <a:t>1.00 - Lunch</a:t>
            </a: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100"/>
              <a:t>2.00 - Academic voice</a:t>
            </a: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100"/>
              <a:t>2.45 - Break</a:t>
            </a: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100"/>
              <a:t>3.00 - Referencing</a:t>
            </a:r>
          </a:p>
        </p:txBody>
      </p:sp>
      <p:grpSp>
        <p:nvGrpSpPr>
          <p:cNvPr id="90" name="Group 57">
            <a:extLst>
              <a:ext uri="{FF2B5EF4-FFF2-40B4-BE49-F238E27FC236}">
                <a16:creationId xmlns:a16="http://schemas.microsoft.com/office/drawing/2014/main" id="{69D14CB3-B46C-4D52-91C7-9020767C0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3500000" flipH="1" flipV="1">
            <a:off x="10901022" y="5639014"/>
            <a:ext cx="865742" cy="628383"/>
            <a:chOff x="558167" y="958515"/>
            <a:chExt cx="865742" cy="628383"/>
          </a:xfrm>
          <a:solidFill>
            <a:schemeClr val="accent3"/>
          </a:solidFill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A77D7F4-D3A2-4801-9AC3-6626FDE157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>
              <a:off x="558167" y="1122160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1E62BACE-7CE7-442A-BFFB-8BC57C446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959170" y="95851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1" name="Group 61">
            <a:extLst>
              <a:ext uri="{FF2B5EF4-FFF2-40B4-BE49-F238E27FC236}">
                <a16:creationId xmlns:a16="http://schemas.microsoft.com/office/drawing/2014/main" id="{695E1464-F8FF-467B-BC7A-2DB63FD73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>
            <a:off x="9919495" y="3291143"/>
            <a:ext cx="1785983" cy="2208479"/>
            <a:chOff x="2725201" y="4453039"/>
            <a:chExt cx="1785983" cy="2208479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1D9EF77E-636A-4F91-8AC6-2926F2512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0" flipH="1">
              <a:off x="3618192" y="4453039"/>
              <a:ext cx="0" cy="220847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9F9F8CE5-DA1D-4DAF-A044-400C40169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738439" y="5243393"/>
              <a:ext cx="1760933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C47A2FE-4826-4485-B3C0-56DF9A73A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2725201" y="4861779"/>
              <a:ext cx="1785983" cy="1799739"/>
            </a:xfrm>
            <a:custGeom>
              <a:avLst/>
              <a:gdLst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892991 w 1785983"/>
                <a:gd name="connsiteY8" fmla="*/ 1795123 h 1799739"/>
                <a:gd name="connsiteX9" fmla="*/ 763082 w 1785983"/>
                <a:gd name="connsiteY9" fmla="*/ 1694835 h 1799739"/>
                <a:gd name="connsiteX10" fmla="*/ 379877 w 1785983"/>
                <a:gd name="connsiteY10" fmla="*/ 3722 h 1799739"/>
                <a:gd name="connsiteX11" fmla="*/ 440819 w 1785983"/>
                <a:gd name="connsiteY11" fmla="*/ 59 h 1799739"/>
                <a:gd name="connsiteX0" fmla="*/ 440819 w 1785983"/>
                <a:gd name="connsiteY0" fmla="*/ 59 h 1849891"/>
                <a:gd name="connsiteX1" fmla="*/ 845918 w 1785983"/>
                <a:gd name="connsiteY1" fmla="*/ 261596 h 1849891"/>
                <a:gd name="connsiteX2" fmla="*/ 892992 w 1785983"/>
                <a:gd name="connsiteY2" fmla="*/ 360758 h 1849891"/>
                <a:gd name="connsiteX3" fmla="*/ 892992 w 1785983"/>
                <a:gd name="connsiteY3" fmla="*/ 365372 h 1849891"/>
                <a:gd name="connsiteX4" fmla="*/ 940065 w 1785983"/>
                <a:gd name="connsiteY4" fmla="*/ 266212 h 1849891"/>
                <a:gd name="connsiteX5" fmla="*/ 1406106 w 1785983"/>
                <a:gd name="connsiteY5" fmla="*/ 8338 h 1849891"/>
                <a:gd name="connsiteX6" fmla="*/ 1022901 w 1785983"/>
                <a:gd name="connsiteY6" fmla="*/ 1699451 h 1849891"/>
                <a:gd name="connsiteX7" fmla="*/ 892991 w 1785983"/>
                <a:gd name="connsiteY7" fmla="*/ 1799739 h 1849891"/>
                <a:gd name="connsiteX8" fmla="*/ 838223 w 1785983"/>
                <a:gd name="connsiteY8" fmla="*/ 1849891 h 1849891"/>
                <a:gd name="connsiteX9" fmla="*/ 763082 w 1785983"/>
                <a:gd name="connsiteY9" fmla="*/ 1694835 h 1849891"/>
                <a:gd name="connsiteX10" fmla="*/ 379877 w 1785983"/>
                <a:gd name="connsiteY10" fmla="*/ 3722 h 1849891"/>
                <a:gd name="connsiteX11" fmla="*/ 440819 w 1785983"/>
                <a:gd name="connsiteY11" fmla="*/ 59 h 1849891"/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763082 w 1785983"/>
                <a:gd name="connsiteY8" fmla="*/ 1694835 h 1799739"/>
                <a:gd name="connsiteX9" fmla="*/ 379877 w 1785983"/>
                <a:gd name="connsiteY9" fmla="*/ 3722 h 1799739"/>
                <a:gd name="connsiteX10" fmla="*/ 440819 w 1785983"/>
                <a:gd name="connsiteY10" fmla="*/ 59 h 1799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85983" h="1799739">
                  <a:moveTo>
                    <a:pt x="440819" y="59"/>
                  </a:moveTo>
                  <a:cubicBezTo>
                    <a:pt x="584367" y="2557"/>
                    <a:pt x="735105" y="83293"/>
                    <a:pt x="845918" y="261596"/>
                  </a:cubicBezTo>
                  <a:lnTo>
                    <a:pt x="892992" y="360758"/>
                  </a:lnTo>
                  <a:lnTo>
                    <a:pt x="892992" y="365372"/>
                  </a:lnTo>
                  <a:lnTo>
                    <a:pt x="940065" y="266212"/>
                  </a:lnTo>
                  <a:cubicBezTo>
                    <a:pt x="1066709" y="62437"/>
                    <a:pt x="1245499" y="-13903"/>
                    <a:pt x="1406106" y="8338"/>
                  </a:cubicBezTo>
                  <a:cubicBezTo>
                    <a:pt x="1827702" y="66720"/>
                    <a:pt x="2124001" y="804388"/>
                    <a:pt x="1022901" y="1699451"/>
                  </a:cubicBezTo>
                  <a:lnTo>
                    <a:pt x="892991" y="1799739"/>
                  </a:lnTo>
                  <a:lnTo>
                    <a:pt x="763082" y="1694835"/>
                  </a:lnTo>
                  <a:cubicBezTo>
                    <a:pt x="-338018" y="799772"/>
                    <a:pt x="-41719" y="62104"/>
                    <a:pt x="379877" y="3722"/>
                  </a:cubicBezTo>
                  <a:cubicBezTo>
                    <a:pt x="399953" y="942"/>
                    <a:pt x="420313" y="-298"/>
                    <a:pt x="440819" y="59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  <a:latin typeface="Bell MT" panose="02020503060305020303" pitchFamily="18" charset="0"/>
              </a:endParaRPr>
            </a:p>
          </p:txBody>
        </p:sp>
        <p:sp>
          <p:nvSpPr>
            <p:cNvPr id="66" name="Rectangle 30">
              <a:extLst>
                <a:ext uri="{FF2B5EF4-FFF2-40B4-BE49-F238E27FC236}">
                  <a16:creationId xmlns:a16="http://schemas.microsoft.com/office/drawing/2014/main" id="{A9D0A0EF-4934-4E46-A33A-95E5D932D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124232" y="5447997"/>
              <a:ext cx="987915" cy="987915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30">
              <a:extLst>
                <a:ext uri="{FF2B5EF4-FFF2-40B4-BE49-F238E27FC236}">
                  <a16:creationId xmlns:a16="http://schemas.microsoft.com/office/drawing/2014/main" id="{EA389321-1892-4D9B-9F10-CA83BC15F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315029" y="5983110"/>
              <a:ext cx="606323" cy="606323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2" name="Group 68">
            <a:extLst>
              <a:ext uri="{FF2B5EF4-FFF2-40B4-BE49-F238E27FC236}">
                <a16:creationId xmlns:a16="http://schemas.microsoft.com/office/drawing/2014/main" id="{D9F93B70-A436-473C-A7CE-540999A59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V="1">
            <a:off x="10854193" y="5280732"/>
            <a:ext cx="864005" cy="1032464"/>
            <a:chOff x="2207971" y="2384401"/>
            <a:chExt cx="864005" cy="1032464"/>
          </a:xfrm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78ABD64-1B50-4D55-BC1F-146CC4D6E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2207971" y="285630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7FC7EAA-9D36-4047-8A25-796E944D1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607238" y="2688467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0C72E6B1-2CDE-4B76-BB57-54923A35BC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40769" y="2384401"/>
              <a:ext cx="313009" cy="1032464"/>
              <a:chOff x="2440769" y="2384401"/>
              <a:chExt cx="313009" cy="1032464"/>
            </a:xfrm>
          </p:grpSpPr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0A618DA4-FD3B-435B-9077-6643BD6C93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2440769" y="2516865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6579CD8F-9756-4DC0-A735-0CA77A8734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8100000" flipH="1">
                <a:off x="2753778" y="2384401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886805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95C83991-8658-7CF5-37AF-303F55C0D0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67E5D14-5396-4D7B-996A-7BFD00576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8637" y="1"/>
            <a:ext cx="889472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4902"/>
                </a:srgbClr>
              </a:gs>
              <a:gs pos="80000">
                <a:srgbClr val="000000">
                  <a:alpha val="0"/>
                </a:srgbClr>
              </a:gs>
              <a:gs pos="51000">
                <a:srgbClr val="000000">
                  <a:alpha val="2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ED7A2-814D-2082-8FC4-3A8B888FF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0" y="1089025"/>
            <a:ext cx="7797800" cy="1532951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Argument or Opinion?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3DA31-0E06-9C66-CEB2-7E6CAF839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8350" y="4248000"/>
            <a:ext cx="5575300" cy="1520975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0" indent="0" algn="ctr">
              <a:buNone/>
            </a:pPr>
            <a:r>
              <a:rPr lang="en-US" sz="2400" i="1">
                <a:solidFill>
                  <a:srgbClr val="FFFFFF"/>
                </a:solidFill>
              </a:rPr>
              <a:t>What is the difference?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85708A7-99B4-41EE-8012-C176C8AA4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7925" y="2840038"/>
            <a:ext cx="2216150" cy="1177924"/>
            <a:chOff x="3036889" y="2840038"/>
            <a:chExt cx="2216150" cy="1177924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109F7CF-3139-48B9-AF7B-9BD2941A8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36889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5A838F8-C7B5-4988-81A9-B02E6C8F9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9172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5B86A1A-402F-4AE2-B5E6-B8A5FB16C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518299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44A0542D-9B1C-46B1-82B5-54470B69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3908" y="3117662"/>
              <a:ext cx="1009280" cy="464739"/>
              <a:chOff x="4432859" y="3200647"/>
              <a:chExt cx="1009280" cy="464739"/>
            </a:xfrm>
            <a:solidFill>
              <a:srgbClr val="FFFFFF">
                <a:alpha val="20000"/>
              </a:srgbClr>
            </a:solidFill>
          </p:grpSpPr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F3AFD408-F48C-4C50-8D5E-5DD6271799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9C45F007-BD45-43C0-8579-5601F9CA78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97131E1B-CE62-4AB1-A2D9-02E823C9B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8943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27" name="Group 26">
                <a:extLst>
                  <a:ext uri="{FF2B5EF4-FFF2-40B4-BE49-F238E27FC236}">
                    <a16:creationId xmlns:a16="http://schemas.microsoft.com/office/drawing/2014/main" id="{745E8D88-C0BB-4D1C-B240-D441BBA6F7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AAB960BE-12F5-4ADA-AA9E-0EC5425641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rgbClr val="FFFFFF"/>
                    </a:solidFill>
                  </a:endParaRPr>
                </a:p>
              </p:txBody>
            </p:sp>
            <p:cxnSp>
              <p:nvCxnSpPr>
                <p:cNvPr id="32" name="Straight Connector 31">
                  <a:extLst>
                    <a:ext uri="{FF2B5EF4-FFF2-40B4-BE49-F238E27FC236}">
                      <a16:creationId xmlns:a16="http://schemas.microsoft.com/office/drawing/2014/main" id="{7E9BB9F7-7101-4BF3-9191-5893E4C582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D0710A9C-48A5-404F-9EC4-D486FCDFDA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9" name="Freeform: Shape 28">
                  <a:extLst>
                    <a:ext uri="{FF2B5EF4-FFF2-40B4-BE49-F238E27FC236}">
                      <a16:creationId xmlns:a16="http://schemas.microsoft.com/office/drawing/2014/main" id="{5111EC00-4B3D-478C-AD25-F35644013E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rgbClr val="FFFFFF"/>
                    </a:solidFill>
                  </a:endParaRPr>
                </a:p>
              </p:txBody>
            </p:sp>
            <p:cxnSp>
              <p:nvCxnSpPr>
                <p:cNvPr id="30" name="Straight Connector 29">
                  <a:extLst>
                    <a:ext uri="{FF2B5EF4-FFF2-40B4-BE49-F238E27FC236}">
                      <a16:creationId xmlns:a16="http://schemas.microsoft.com/office/drawing/2014/main" id="{350412DA-ED08-4AFA-AED3-DFB42655D4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411681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C490F1-D4B6-3CE0-B47C-8C426C07A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3900" y="1079500"/>
            <a:ext cx="6119131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What is fundamental to becoming a critical writer?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796B626D-9AB2-164F-31E0-12CD0558A1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1" r="56550" b="-1"/>
          <a:stretch/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3465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CA11330-EAEC-133B-ECD6-550E56388C8F}"/>
              </a:ext>
            </a:extLst>
          </p:cNvPr>
          <p:cNvSpPr txBox="1"/>
          <p:nvPr/>
        </p:nvSpPr>
        <p:spPr>
          <a:xfrm>
            <a:off x="4917056" y="3766868"/>
            <a:ext cx="554966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Clarity of purpose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Convincing argument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Effective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Logical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Reliable evidence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Accurate referencing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Critical Thinking</a:t>
            </a:r>
          </a:p>
        </p:txBody>
      </p:sp>
    </p:spTree>
    <p:extLst>
      <p:ext uri="{BB962C8B-B14F-4D97-AF65-F5344CB8AC3E}">
        <p14:creationId xmlns:p14="http://schemas.microsoft.com/office/powerpoint/2010/main" val="416538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54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CB1F30-FBE6-927B-4575-5271F1426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/>
              <a:t>Style</a:t>
            </a:r>
          </a:p>
        </p:txBody>
      </p:sp>
      <p:pic>
        <p:nvPicPr>
          <p:cNvPr id="14" name="Picture 13" descr="Green dialogue boxes">
            <a:extLst>
              <a:ext uri="{FF2B5EF4-FFF2-40B4-BE49-F238E27FC236}">
                <a16:creationId xmlns:a16="http://schemas.microsoft.com/office/drawing/2014/main" id="{B8D82E39-EB42-EF17-F251-AC9AE4FC63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64" r="28447" b="2"/>
          <a:stretch/>
        </p:blipFill>
        <p:spPr>
          <a:xfrm>
            <a:off x="20" y="-77294"/>
            <a:ext cx="3870969" cy="6857990"/>
          </a:xfrm>
          <a:prstGeom prst="rect">
            <a:avLst/>
          </a:prstGeom>
        </p:spPr>
      </p:pic>
      <p:cxnSp>
        <p:nvCxnSpPr>
          <p:cNvPr id="66" name="Straight Connector 56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73CD42FF-93AA-32B4-765D-9EDDF9991788}"/>
              </a:ext>
            </a:extLst>
          </p:cNvPr>
          <p:cNvSpPr/>
          <p:nvPr/>
        </p:nvSpPr>
        <p:spPr>
          <a:xfrm>
            <a:off x="4468192" y="2261283"/>
            <a:ext cx="2385389" cy="938696"/>
          </a:xfrm>
          <a:prstGeom prst="wedgeRoundRect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ea typeface="+mn-lt"/>
                <a:cs typeface="+mn-lt"/>
              </a:rPr>
              <a:t>Audience</a:t>
            </a:r>
            <a:endParaRPr lang="en-US" dirty="0"/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8796010E-C127-83CC-8676-57B881124CD8}"/>
              </a:ext>
            </a:extLst>
          </p:cNvPr>
          <p:cNvSpPr/>
          <p:nvPr/>
        </p:nvSpPr>
        <p:spPr>
          <a:xfrm>
            <a:off x="4986546" y="4524507"/>
            <a:ext cx="1579215" cy="1015999"/>
          </a:xfrm>
          <a:prstGeom prst="wedgeEllipseCallout">
            <a:avLst/>
          </a:prstGeom>
          <a:solidFill>
            <a:srgbClr val="5ADB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ea typeface="+mn-lt"/>
                <a:cs typeface="+mn-lt"/>
              </a:rPr>
              <a:t>Tone</a:t>
            </a:r>
            <a:endParaRPr lang="en-US" dirty="0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49A128DE-80EC-A5BF-5ED5-BE8CE4BD1966}"/>
              </a:ext>
            </a:extLst>
          </p:cNvPr>
          <p:cNvSpPr/>
          <p:nvPr/>
        </p:nvSpPr>
        <p:spPr>
          <a:xfrm rot="1320000">
            <a:off x="7580954" y="3161153"/>
            <a:ext cx="1755912" cy="1170608"/>
          </a:xfrm>
          <a:prstGeom prst="wedgeRoundRect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ea typeface="+mn-lt"/>
                <a:cs typeface="+mn-lt"/>
              </a:rPr>
              <a:t>Precise</a:t>
            </a:r>
            <a:endParaRPr lang="en-US" dirty="0"/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933F352E-8AE0-E1E8-59A8-0BAE960F6926}"/>
              </a:ext>
            </a:extLst>
          </p:cNvPr>
          <p:cNvSpPr/>
          <p:nvPr/>
        </p:nvSpPr>
        <p:spPr>
          <a:xfrm>
            <a:off x="8607425" y="5031127"/>
            <a:ext cx="1910521" cy="949738"/>
          </a:xfrm>
          <a:prstGeom prst="wedgeRectCallout">
            <a:avLst/>
          </a:prstGeom>
          <a:solidFill>
            <a:srgbClr val="B2ED3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ea typeface="+mn-lt"/>
                <a:cs typeface="+mn-lt"/>
              </a:rPr>
              <a:t>Clarity</a:t>
            </a:r>
            <a:endParaRPr lang="en-US" dirty="0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9DA87F74-EE67-B19F-412E-6ABDA98E6EAA}"/>
              </a:ext>
            </a:extLst>
          </p:cNvPr>
          <p:cNvSpPr/>
          <p:nvPr/>
        </p:nvSpPr>
        <p:spPr>
          <a:xfrm>
            <a:off x="9755257" y="2468347"/>
            <a:ext cx="1976781" cy="960783"/>
          </a:xfrm>
          <a:prstGeom prst="wedgeEllipseCallout">
            <a:avLst/>
          </a:prstGeom>
          <a:solidFill>
            <a:srgbClr val="15D46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ea typeface="+mn-lt"/>
                <a:cs typeface="+mn-lt"/>
              </a:rPr>
              <a:t>Engaging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783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3E20D-502B-03A0-B22A-11A832CAA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/>
              <a:t>Structured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817BE3-9FBA-243D-5FB6-A6FAA65D87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8230844"/>
              </p:ext>
            </p:extLst>
          </p:nvPr>
        </p:nvGraphicFramePr>
        <p:xfrm>
          <a:off x="778404" y="2623079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68" name="Graphic 668" descr="Address Book with solid fill">
            <a:extLst>
              <a:ext uri="{FF2B5EF4-FFF2-40B4-BE49-F238E27FC236}">
                <a16:creationId xmlns:a16="http://schemas.microsoft.com/office/drawing/2014/main" id="{08F52C2A-1C1E-922B-C877-C9A87314E9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109198" y="34290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88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45B58A4-71C1-47D6-A9CB-A6F1DA4353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245B58A4-71C1-47D6-A9CB-A6F1DA4353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245B58A4-71C1-47D6-A9CB-A6F1DA4353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3C7117-E266-401B-A15E-E4BB87444A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EF3C7117-E266-401B-A15E-E4BB87444A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EF3C7117-E266-401B-A15E-E4BB87444A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01F5C7-DB5E-4EFC-9520-8CDBD479B8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3C01F5C7-DB5E-4EFC-9520-8CDBD479B8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3C01F5C7-DB5E-4EFC-9520-8CDBD479B8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56352E4-A749-418E-96BC-DFE3F45233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156352E4-A749-418E-96BC-DFE3F45233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156352E4-A749-418E-96BC-DFE3F45233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51D6ABF-1582-462A-B552-EB4B97A8C7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651D6ABF-1582-462A-B552-EB4B97A8C7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651D6ABF-1582-462A-B552-EB4B97A8C7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CB54B8-BA69-488C-8492-88C4A1CAD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26CB54B8-BA69-488C-8492-88C4A1CAD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26CB54B8-BA69-488C-8492-88C4A1CAD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1BF41F-A8FA-4455-B0FE-8E83BD0734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F91BF41F-A8FA-4455-B0FE-8E83BD0734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F91BF41F-A8FA-4455-B0FE-8E83BD0734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145067F-6460-47CD-ACE2-204139FC43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A145067F-6460-47CD-ACE2-204139FC43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A145067F-6460-47CD-ACE2-204139FC43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AEED754-1D0B-4558-A13B-7F691316A8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9AEED754-1D0B-4558-A13B-7F691316A8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9AEED754-1D0B-4558-A13B-7F691316A8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342D1B-6248-4CB6-928C-8296979C14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6F342D1B-6248-4CB6-928C-8296979C14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6F342D1B-6248-4CB6-928C-8296979C14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B5FDE7-4C21-4F5F-BB45-31CB3A49D9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2CB5FDE7-4C21-4F5F-BB45-31CB3A49D9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2CB5FDE7-4C21-4F5F-BB45-31CB3A49D9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556A456-45BE-4653-831B-75CBB7DA45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C556A456-45BE-4653-831B-75CBB7DA45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C556A456-45BE-4653-831B-75CBB7DA45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75544E-D212-4A39-8C9F-44E43F3CCA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graphicEl>
                                              <a:dgm id="{5E75544E-D212-4A39-8C9F-44E43F3CCA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graphicEl>
                                              <a:dgm id="{5E75544E-D212-4A39-8C9F-44E43F3CCA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18228B-BA05-4CDC-BD83-ACD90603E4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>
                                            <p:graphicEl>
                                              <a:dgm id="{9018228B-BA05-4CDC-BD83-ACD90603E4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graphicEl>
                                              <a:dgm id="{9018228B-BA05-4CDC-BD83-ACD90603E4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11E3A2-22FF-4225-93CA-84959B25CB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>
                                            <p:graphicEl>
                                              <a:dgm id="{0D11E3A2-22FF-4225-93CA-84959B25CB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">
                                            <p:graphicEl>
                                              <a:dgm id="{0D11E3A2-22FF-4225-93CA-84959B25CB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AEFFD-3071-DE3F-A645-B19446469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Sceptical 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44B03FEC-7933-F3D4-6EA8-1C9257A24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8" y="2759076"/>
            <a:ext cx="3884962" cy="3009899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1700" dirty="0"/>
              <a:t>Establish an argument</a:t>
            </a:r>
          </a:p>
          <a:p>
            <a:pPr marL="359410" indent="-359410">
              <a:lnSpc>
                <a:spcPct val="114999"/>
              </a:lnSpc>
              <a:buClr>
                <a:srgbClr val="CBC7B3"/>
              </a:buClr>
            </a:pPr>
            <a:r>
              <a:rPr lang="en-GB" sz="1700" dirty="0">
                <a:solidFill>
                  <a:srgbClr val="FFFFFF">
                    <a:alpha val="70000"/>
                  </a:srgbClr>
                </a:solidFill>
              </a:rPr>
              <a:t>Evaluate</a:t>
            </a:r>
            <a:endParaRPr lang="en-GB" sz="1700" dirty="0"/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700" dirty="0"/>
              <a:t>Synthesise</a:t>
            </a:r>
            <a:endParaRPr lang="en-GB" sz="1700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700" dirty="0"/>
              <a:t>Balance</a:t>
            </a:r>
            <a:endParaRPr lang="en-GB" sz="1700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700" dirty="0"/>
              <a:t>Support</a:t>
            </a:r>
            <a:endParaRPr lang="en-GB" sz="1700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700" dirty="0"/>
              <a:t>Conclude</a:t>
            </a:r>
            <a:endParaRPr lang="en-GB" sz="1700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r>
              <a:rPr lang="en-GB" sz="1700" dirty="0"/>
              <a:t>Analyse</a:t>
            </a:r>
            <a:endParaRPr lang="en-GB" sz="1700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endParaRPr lang="en-GB" sz="1700"/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endParaRPr lang="en-GB" sz="1700"/>
          </a:p>
          <a:p>
            <a:pPr marL="359410" indent="-359410">
              <a:lnSpc>
                <a:spcPct val="115000"/>
              </a:lnSpc>
              <a:buClr>
                <a:srgbClr val="CBC7B3"/>
              </a:buClr>
            </a:pPr>
            <a:endParaRPr lang="en-GB" sz="170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32" name="Graphic 31" descr="Head with Gears">
            <a:extLst>
              <a:ext uri="{FF2B5EF4-FFF2-40B4-BE49-F238E27FC236}">
                <a16:creationId xmlns:a16="http://schemas.microsoft.com/office/drawing/2014/main" id="{399BB199-AE60-EE3D-5B4F-A6F8440741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33510" y="2351164"/>
            <a:ext cx="3599714" cy="3599714"/>
          </a:xfrm>
          <a:prstGeom prst="rect">
            <a:avLst/>
          </a:prstGeom>
        </p:spPr>
      </p:pic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712867FB-3A4C-DDBD-170A-379FA65FE8EF}"/>
              </a:ext>
            </a:extLst>
          </p:cNvPr>
          <p:cNvSpPr/>
          <p:nvPr/>
        </p:nvSpPr>
        <p:spPr>
          <a:xfrm>
            <a:off x="7096538" y="361805"/>
            <a:ext cx="2517912" cy="1711738"/>
          </a:xfrm>
          <a:prstGeom prst="cloud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>
                <a:solidFill>
                  <a:srgbClr val="FFFFFF"/>
                </a:solidFill>
                <a:latin typeface="Avenir Next LT Pro Light"/>
                <a:ea typeface="Avenir Next LT Pro Light"/>
                <a:cs typeface="Avenir Next LT Pro Light"/>
              </a:rPr>
              <a:t>Establish an argument</a:t>
            </a:r>
            <a:endParaRPr lang="en-GB"/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3480860C-DA3D-C4E0-3440-170B53D19914}"/>
              </a:ext>
            </a:extLst>
          </p:cNvPr>
          <p:cNvSpPr/>
          <p:nvPr/>
        </p:nvSpPr>
        <p:spPr>
          <a:xfrm rot="-1620000">
            <a:off x="5384800" y="1790511"/>
            <a:ext cx="2031998" cy="1822173"/>
          </a:xfrm>
          <a:prstGeom prst="cloud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4999"/>
              </a:lnSpc>
              <a:spcBef>
                <a:spcPts val="1000"/>
              </a:spcBef>
            </a:pPr>
            <a:r>
              <a:rPr lang="en-GB" b="1" dirty="0">
                <a:solidFill>
                  <a:srgbClr val="0070C0"/>
                </a:solidFill>
                <a:ea typeface="+mn-lt"/>
                <a:cs typeface="+mn-lt"/>
              </a:rPr>
              <a:t>Conclude</a:t>
            </a:r>
            <a:endParaRPr lang="en-US" b="1">
              <a:solidFill>
                <a:srgbClr val="0070C0"/>
              </a:solidFill>
            </a:endParaRPr>
          </a:p>
          <a:p>
            <a:pPr>
              <a:lnSpc>
                <a:spcPct val="114999"/>
              </a:lnSpc>
              <a:spcBef>
                <a:spcPts val="1000"/>
              </a:spcBef>
            </a:pPr>
            <a:r>
              <a:rPr lang="en-GB" b="1" dirty="0">
                <a:solidFill>
                  <a:srgbClr val="0070C0"/>
                </a:solidFill>
                <a:ea typeface="+mn-lt"/>
                <a:cs typeface="+mn-lt"/>
              </a:rPr>
              <a:t>Analyse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875CC9D5-79B7-B7F6-4E0B-1AB39A18D33D}"/>
              </a:ext>
            </a:extLst>
          </p:cNvPr>
          <p:cNvSpPr/>
          <p:nvPr/>
        </p:nvSpPr>
        <p:spPr>
          <a:xfrm>
            <a:off x="8895247" y="1199732"/>
            <a:ext cx="2628346" cy="175591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4999"/>
              </a:lnSpc>
              <a:spcBef>
                <a:spcPts val="1000"/>
              </a:spcBef>
            </a:pPr>
            <a:r>
              <a:rPr lang="en-GB" dirty="0">
                <a:ea typeface="+mn-lt"/>
                <a:cs typeface="+mn-lt"/>
              </a:rPr>
              <a:t>Evaluate</a:t>
            </a:r>
            <a:endParaRPr lang="en-US"/>
          </a:p>
          <a:p>
            <a:pPr>
              <a:lnSpc>
                <a:spcPct val="114999"/>
              </a:lnSpc>
              <a:spcBef>
                <a:spcPts val="1000"/>
              </a:spcBef>
            </a:pPr>
            <a:r>
              <a:rPr lang="en-GB" dirty="0">
                <a:ea typeface="+mn-lt"/>
                <a:cs typeface="+mn-lt"/>
              </a:rPr>
              <a:t>Synthesise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114999"/>
              </a:lnSpc>
              <a:spcBef>
                <a:spcPts val="1000"/>
              </a:spcBef>
            </a:pPr>
            <a:r>
              <a:rPr lang="en-GB" dirty="0">
                <a:ea typeface="+mn-lt"/>
                <a:cs typeface="+mn-lt"/>
              </a:rPr>
              <a:t>Balance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13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>
            <a:extLst>
              <a:ext uri="{FF2B5EF4-FFF2-40B4-BE49-F238E27FC236}">
                <a16:creationId xmlns:a16="http://schemas.microsoft.com/office/drawing/2014/main" id="{E13746D2-E36E-E84E-3955-451435861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Critical Thinking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053C2123-CB76-1A1D-117D-6FACF8F751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ea typeface="+mn-lt"/>
                <a:cs typeface="+mn-lt"/>
              </a:rPr>
              <a:t>CRITICAL THINKING</a:t>
            </a:r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9F510C01-9C52-7DA3-8657-0F6BD4600E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rgbClr val="FFFFFF">
                    <a:alpha val="80000"/>
                  </a:srgbClr>
                </a:solidFill>
              </a:rPr>
              <a:t>Critical Writing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3B61CEF-372B-8D97-9C6E-FE301A783A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5807964"/>
              </p:ext>
            </p:extLst>
          </p:nvPr>
        </p:nvGraphicFramePr>
        <p:xfrm>
          <a:off x="1258814" y="2759076"/>
          <a:ext cx="3884962" cy="3009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69" name="Diagram 168">
            <a:extLst>
              <a:ext uri="{FF2B5EF4-FFF2-40B4-BE49-F238E27FC236}">
                <a16:creationId xmlns:a16="http://schemas.microsoft.com/office/drawing/2014/main" id="{FE8ABAE7-E7B3-56F0-41C3-AA827757C7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4723103"/>
              </p:ext>
            </p:extLst>
          </p:nvPr>
        </p:nvGraphicFramePr>
        <p:xfrm>
          <a:off x="6714291" y="2759075"/>
          <a:ext cx="3884962" cy="3009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3853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3080BB-6CBA-496D-9B53-683A54893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6C3080BB-6CBA-496D-9B53-683A54893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6C3080BB-6CBA-496D-9B53-683A54893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206FEF-6B4B-4ABC-A960-9A7D257E25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6B206FEF-6B4B-4ABC-A960-9A7D257E25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6B206FEF-6B4B-4ABC-A960-9A7D257E25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541D10-24BD-484E-96BB-ACA7D93754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graphicEl>
                                              <a:dgm id="{35541D10-24BD-484E-96BB-ACA7D93754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graphicEl>
                                              <a:dgm id="{35541D10-24BD-484E-96BB-ACA7D93754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336A36-D40E-4123-B7BC-FE2FE3E9F8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C2336A36-D40E-4123-B7BC-FE2FE3E9F8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C2336A36-D40E-4123-B7BC-FE2FE3E9F8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F20296-0B57-4F00-A2C0-638AD3A234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E8F20296-0B57-4F00-A2C0-638AD3A234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E8F20296-0B57-4F00-A2C0-638AD3A234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634EE2-6AB4-4101-9E70-3CACB3C689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85634EE2-6AB4-4101-9E70-3CACB3C689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graphicEl>
                                              <a:dgm id="{85634EE2-6AB4-4101-9E70-3CACB3C689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0050FD-F93A-424C-AE56-878FD02DE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graphicEl>
                                              <a:dgm id="{CF0050FD-F93A-424C-AE56-878FD02DE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graphicEl>
                                              <a:dgm id="{CF0050FD-F93A-424C-AE56-878FD02DE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7BFDDC-1D8B-4F62-83F5-A3E300933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AC7BFDDC-1D8B-4F62-83F5-A3E300933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graphicEl>
                                              <a:dgm id="{AC7BFDDC-1D8B-4F62-83F5-A3E300933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D3AF15-E8DF-4167-83F5-DB0EF42FF7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16D3AF15-E8DF-4167-83F5-DB0EF42FF7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16D3AF15-E8DF-4167-83F5-DB0EF42FF7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graphicEl>
                                              <a:dgm id="{6C3080BB-6CBA-496D-9B53-683A54893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69">
                                            <p:graphicEl>
                                              <a:dgm id="{6C3080BB-6CBA-496D-9B53-683A548934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graphicEl>
                                              <a:dgm id="{6B206FEF-6B4B-4ABC-A960-9A7D257E25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9">
                                            <p:graphicEl>
                                              <a:dgm id="{6B206FEF-6B4B-4ABC-A960-9A7D257E25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graphicEl>
                                              <a:dgm id="{35541D10-24BD-484E-96BB-ACA7D93754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69">
                                            <p:graphicEl>
                                              <a:dgm id="{35541D10-24BD-484E-96BB-ACA7D93754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graphicEl>
                                              <a:dgm id="{C2336A36-D40E-4123-B7BC-FE2FE3E9F8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69">
                                            <p:graphicEl>
                                              <a:dgm id="{C2336A36-D40E-4123-B7BC-FE2FE3E9F8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graphicEl>
                                              <a:dgm id="{E8F20296-0B57-4F00-A2C0-638AD3A234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69">
                                            <p:graphicEl>
                                              <a:dgm id="{E8F20296-0B57-4F00-A2C0-638AD3A234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graphicEl>
                                              <a:dgm id="{85634EE2-6AB4-4101-9E70-3CACB3C689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69">
                                            <p:graphicEl>
                                              <a:dgm id="{85634EE2-6AB4-4101-9E70-3CACB3C689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graphicEl>
                                              <a:dgm id="{CF0050FD-F93A-424C-AE56-878FD02DE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69">
                                            <p:graphicEl>
                                              <a:dgm id="{CF0050FD-F93A-424C-AE56-878FD02DE6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graphicEl>
                                              <a:dgm id="{AC7BFDDC-1D8B-4F62-83F5-A3E300933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69">
                                            <p:graphicEl>
                                              <a:dgm id="{AC7BFDDC-1D8B-4F62-83F5-A3E3009337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graphicEl>
                                              <a:dgm id="{16D3AF15-E8DF-4167-83F5-DB0EF42FF7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9">
                                            <p:graphicEl>
                                              <a:dgm id="{16D3AF15-E8DF-4167-83F5-DB0EF42FF7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169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AE633-677D-7B4A-6D0F-367F85F78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335502"/>
            <a:ext cx="10026650" cy="655637"/>
          </a:xfrm>
        </p:spPr>
        <p:txBody>
          <a:bodyPr/>
          <a:lstStyle/>
          <a:p>
            <a:r>
              <a:rPr lang="en-GB" dirty="0"/>
              <a:t>Clarify the purpose 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72BCF46-F994-CCD7-B16A-1178F8D6B1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0275094"/>
              </p:ext>
            </p:extLst>
          </p:nvPr>
        </p:nvGraphicFramePr>
        <p:xfrm>
          <a:off x="428977" y="1103921"/>
          <a:ext cx="10946592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6195">
                  <a:extLst>
                    <a:ext uri="{9D8B030D-6E8A-4147-A177-3AD203B41FA5}">
                      <a16:colId xmlns:a16="http://schemas.microsoft.com/office/drawing/2014/main" val="3762254955"/>
                    </a:ext>
                  </a:extLst>
                </a:gridCol>
                <a:gridCol w="1739342">
                  <a:extLst>
                    <a:ext uri="{9D8B030D-6E8A-4147-A177-3AD203B41FA5}">
                      <a16:colId xmlns:a16="http://schemas.microsoft.com/office/drawing/2014/main" val="1101077989"/>
                    </a:ext>
                  </a:extLst>
                </a:gridCol>
                <a:gridCol w="1845467">
                  <a:extLst>
                    <a:ext uri="{9D8B030D-6E8A-4147-A177-3AD203B41FA5}">
                      <a16:colId xmlns:a16="http://schemas.microsoft.com/office/drawing/2014/main" val="2570846762"/>
                    </a:ext>
                  </a:extLst>
                </a:gridCol>
                <a:gridCol w="1964531">
                  <a:extLst>
                    <a:ext uri="{9D8B030D-6E8A-4147-A177-3AD203B41FA5}">
                      <a16:colId xmlns:a16="http://schemas.microsoft.com/office/drawing/2014/main" val="376983614"/>
                    </a:ext>
                  </a:extLst>
                </a:gridCol>
                <a:gridCol w="1978089">
                  <a:extLst>
                    <a:ext uri="{9D8B030D-6E8A-4147-A177-3AD203B41FA5}">
                      <a16:colId xmlns:a16="http://schemas.microsoft.com/office/drawing/2014/main" val="57504080"/>
                    </a:ext>
                  </a:extLst>
                </a:gridCol>
                <a:gridCol w="2162968">
                  <a:extLst>
                    <a:ext uri="{9D8B030D-6E8A-4147-A177-3AD203B41FA5}">
                      <a16:colId xmlns:a16="http://schemas.microsoft.com/office/drawing/2014/main" val="1386044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Knowledge for understanding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Knowledge for critical 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Knowledge for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Instrumentalism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Reflexive 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42746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/>
                        <a:t>Rationale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Understand policy &amp; practice through theory &amp; research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Critically to evaluate policy and practice through theory &amp; research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inform policy-makers' efforts to improve practice through research &amp; 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improve practitioners' practice through training and consultancy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improve practitioners' own practice through evaluation and action for improvement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8814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/>
                        <a:t>Stance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Impartial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Critical of policy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Positive – policy &amp; improvement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Critical of practice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2513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/>
                        <a:t>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happens &amp; 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is wrong with what happens &amp; 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may what happens be improved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may this programme improve practice?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effective is my practice and how might I improve it.?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62946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7169892-F2E8-0631-3051-591BE6EBB85A}"/>
              </a:ext>
            </a:extLst>
          </p:cNvPr>
          <p:cNvSpPr txBox="1"/>
          <p:nvPr/>
        </p:nvSpPr>
        <p:spPr>
          <a:xfrm>
            <a:off x="1497772" y="5774530"/>
            <a:ext cx="84026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[Wallace &amp; Wray, (2014) Critical Reading and Writing for Postgraduates p 102]</a:t>
            </a:r>
          </a:p>
        </p:txBody>
      </p:sp>
    </p:spTree>
    <p:extLst>
      <p:ext uri="{BB962C8B-B14F-4D97-AF65-F5344CB8AC3E}">
        <p14:creationId xmlns:p14="http://schemas.microsoft.com/office/powerpoint/2010/main" val="2429142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69F5FE0-EBCF-4A14-AF3D-1ADCD644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05715-3B76-6403-8241-B5B48C07E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1011236"/>
            <a:ext cx="4426782" cy="1292662"/>
          </a:xfrm>
        </p:spPr>
        <p:txBody>
          <a:bodyPr anchor="t">
            <a:normAutofit/>
          </a:bodyPr>
          <a:lstStyle/>
          <a:p>
            <a:r>
              <a:rPr lang="en-GB" dirty="0"/>
              <a:t>Types of evidence</a:t>
            </a:r>
            <a:endParaRPr lang="en-GB"/>
          </a:p>
        </p:txBody>
      </p:sp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6AE34C3B-DCAD-135A-2643-70A9876E3F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312" r="-2" b="23848"/>
          <a:stretch/>
        </p:blipFill>
        <p:spPr>
          <a:xfrm>
            <a:off x="891760" y="2346257"/>
            <a:ext cx="4457701" cy="2925762"/>
          </a:xfrm>
          <a:prstGeom prst="rect">
            <a:avLst/>
          </a:prstGeom>
        </p:spPr>
      </p:pic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B1699F99-8FC6-6FC9-F660-73A6EACA5A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297598"/>
              </p:ext>
            </p:extLst>
          </p:nvPr>
        </p:nvGraphicFramePr>
        <p:xfrm>
          <a:off x="5632174" y="766554"/>
          <a:ext cx="6018838" cy="5002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73" name="TextBox 672">
            <a:extLst>
              <a:ext uri="{FF2B5EF4-FFF2-40B4-BE49-F238E27FC236}">
                <a16:creationId xmlns:a16="http://schemas.microsoft.com/office/drawing/2014/main" id="{00B32DFE-46E5-3FBE-3A02-E167748CBE01}"/>
              </a:ext>
            </a:extLst>
          </p:cNvPr>
          <p:cNvSpPr txBox="1"/>
          <p:nvPr/>
        </p:nvSpPr>
        <p:spPr>
          <a:xfrm>
            <a:off x="1420468" y="6138965"/>
            <a:ext cx="94627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[Wallace &amp; Wray, (2014) Critical Reading and Writing for Postgraduates pp 96-97]</a:t>
            </a:r>
          </a:p>
        </p:txBody>
      </p:sp>
    </p:spTree>
    <p:extLst>
      <p:ext uri="{BB962C8B-B14F-4D97-AF65-F5344CB8AC3E}">
        <p14:creationId xmlns:p14="http://schemas.microsoft.com/office/powerpoint/2010/main" val="404941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E25CA5D-0333-4539-8D44-006A80B5F5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4E25CA5D-0333-4539-8D44-006A80B5F5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3931A25-FC8A-4756-A0F6-5DD762BC3C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graphicEl>
                                              <a:dgm id="{C3931A25-FC8A-4756-A0F6-5DD762BC3C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BFE3DBF-4320-4CDF-A55F-B4434CF54C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1BFE3DBF-4320-4CDF-A55F-B4434CF54C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0544FAE-6ECF-4791-9DB8-88B6DB218E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>
                                            <p:graphicEl>
                                              <a:dgm id="{80544FAE-6ECF-4791-9DB8-88B6DB218E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DF4A9AF-CFC2-4C05-9712-3E4D5D8786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>
                                            <p:graphicEl>
                                              <a:dgm id="{2DF4A9AF-CFC2-4C05-9712-3E4D5D8786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79D8619-A804-42D0-B278-566509EC04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6">
                                            <p:graphicEl>
                                              <a:dgm id="{679D8619-A804-42D0-B278-566509EC04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18BAF-E882-54D3-787A-2A60B8914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Synopsis of a Text </a:t>
            </a:r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1BC137F6-2889-0DD3-8A9E-FA3837048E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8194" y="1492526"/>
            <a:ext cx="3160220" cy="440897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251740C-95DE-2EEB-F2B7-D9DD99A46866}"/>
              </a:ext>
            </a:extLst>
          </p:cNvPr>
          <p:cNvSpPr txBox="1"/>
          <p:nvPr/>
        </p:nvSpPr>
        <p:spPr>
          <a:xfrm>
            <a:off x="3476487" y="5895008"/>
            <a:ext cx="523902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[Wallace &amp; Wray, (2014) Critical Reading and Writing for Postgraduates p40]</a:t>
            </a:r>
            <a:r>
              <a:rPr lang="en-GB" dirty="0">
                <a:solidFill>
                  <a:srgbClr val="000000"/>
                </a:solidFill>
              </a:rPr>
              <a:t>​</a:t>
            </a:r>
            <a:endParaRPr lang="en-GB" dirty="0"/>
          </a:p>
        </p:txBody>
      </p:sp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0D5889DA-3654-0474-C0C3-74389CCAAF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8223122"/>
              </p:ext>
            </p:extLst>
          </p:nvPr>
        </p:nvGraphicFramePr>
        <p:xfrm>
          <a:off x="6228522" y="1489765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4550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574542-C356-4E9B-BA39-D62D9D393D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graphicEl>
                                              <a:dgm id="{28574542-C356-4E9B-BA39-D62D9D393D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8687355-C449-4E04-9E17-EBA69E249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graphicEl>
                                              <a:dgm id="{08687355-C449-4E04-9E17-EBA69E2497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E82EBA5-0CFE-4AE0-B929-F6744075A9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graphicEl>
                                              <a:dgm id="{FE82EBA5-0CFE-4AE0-B929-F6744075A9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B750A02-905D-4B6B-B0E8-5658E71CF3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graphicEl>
                                              <a:dgm id="{CB750A02-905D-4B6B-B0E8-5658E71CF3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654C3FF-FBB6-4540-B050-C70F45FB75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graphicEl>
                                              <a:dgm id="{5654C3FF-FBB6-4540-B050-C70F45FB75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B9ACF4B-8568-4A5E-BDF8-88748B69D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6">
                                            <p:graphicEl>
                                              <a:dgm id="{1B9ACF4B-8568-4A5E-BDF8-88748B69D4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B4B3451-9971-46A7-9CDF-ACC74891F0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6">
                                            <p:graphicEl>
                                              <a:dgm id="{6B4B3451-9971-46A7-9CDF-ACC74891F0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E621D32-CAA5-4BCF-8A0C-3EA2D07F8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6">
                                            <p:graphicEl>
                                              <a:dgm id="{CE621D32-CAA5-4BCF-8A0C-3EA2D07F86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7DD147E-468E-41C1-AD9B-A08CD7BECC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6">
                                            <p:graphicEl>
                                              <a:dgm id="{87DD147E-468E-41C1-AD9B-A08CD7BECC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3CC6E6-C627-4CBC-B4EA-41CD64E41A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6">
                                            <p:graphicEl>
                                              <a:dgm id="{183CC6E6-C627-4CBC-B4EA-41CD64E41A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3F37B-5AAD-AF42-6FF5-D2E86FE9B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Blog websites for Educators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09B27-792B-A909-2254-5E832224A4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https://www.resourceaholic.com/2022/09/5-maths-gems-162.html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https://teachingbattleground.wordpress.com/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4"/>
              </a:rPr>
              <a:t>https://learningspy.co.uk/blog/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5"/>
              </a:rPr>
              <a:t>https://www.whiteboardblog.co.uk/2011/09/how-science-works-clip-bank-resources-from-bp/</a:t>
            </a:r>
            <a:endParaRPr lang="en-GB" dirty="0">
              <a:ea typeface="+mn-lt"/>
              <a:cs typeface="+mn-lt"/>
            </a:endParaRPr>
          </a:p>
          <a:p>
            <a:r>
              <a:rPr lang="en-GB" u="sng" dirty="0">
                <a:ea typeface="+mn-lt"/>
                <a:cs typeface="+mn-lt"/>
                <a:hlinkClick r:id="rId6"/>
              </a:rPr>
              <a:t>@TeacherToolkit</a:t>
            </a:r>
            <a:r>
              <a:rPr lang="en-GB" dirty="0">
                <a:ea typeface="+mn-lt"/>
                <a:cs typeface="+mn-lt"/>
              </a:rPr>
              <a:t> </a:t>
            </a:r>
          </a:p>
          <a:p>
            <a:r>
              <a:rPr lang="en-GB" dirty="0">
                <a:ea typeface="+mn-lt"/>
                <a:cs typeface="+mn-lt"/>
                <a:hlinkClick r:id="rId7"/>
              </a:rPr>
              <a:t>http://mrparkinsonict.blogspot.com/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8"/>
              </a:rPr>
              <a:t>https://teacherhead.com/2022/06/02/evidence-informed-teaching-the-learning-model-matters-more-than-the-data-redleicester/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55A489-1798-537C-E18E-C7D72CC158A8}"/>
              </a:ext>
            </a:extLst>
          </p:cNvPr>
          <p:cNvSpPr txBox="1"/>
          <p:nvPr/>
        </p:nvSpPr>
        <p:spPr>
          <a:xfrm>
            <a:off x="3612077" y="1296390"/>
            <a:ext cx="795399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Choose a website to review as a group.  </a:t>
            </a:r>
          </a:p>
          <a:p>
            <a:r>
              <a:rPr lang="en-GB" dirty="0">
                <a:cs typeface="Calibri"/>
              </a:rPr>
              <a:t>Spend time exploring the site alone.  Make notes.</a:t>
            </a:r>
          </a:p>
          <a:p>
            <a:r>
              <a:rPr lang="en-GB" dirty="0">
                <a:cs typeface="Calibri"/>
              </a:rPr>
              <a:t>Post your views on the </a:t>
            </a:r>
            <a:r>
              <a:rPr lang="en-GB" dirty="0" err="1">
                <a:cs typeface="Calibri"/>
              </a:rPr>
              <a:t>whtieboard</a:t>
            </a:r>
            <a:r>
              <a:rPr lang="en-GB" dirty="0"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745204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6A0238B-7919-4C52-882E-344BBBF0D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74B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5">
            <a:extLst>
              <a:ext uri="{FF2B5EF4-FFF2-40B4-BE49-F238E27FC236}">
                <a16:creationId xmlns:a16="http://schemas.microsoft.com/office/drawing/2014/main" id="{1C19C803-5DD2-4587-9488-A3938282D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3752" y="1810138"/>
            <a:ext cx="2762941" cy="4746626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rgbClr val="262626">
              <a:alpha val="40000"/>
            </a:srgbClr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653E5E44-01E8-4485-9970-B1CFA3049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0714" y="362425"/>
            <a:ext cx="2218442" cy="6204388"/>
          </a:xfrm>
          <a:custGeom>
            <a:avLst/>
            <a:gdLst/>
            <a:ahLst/>
            <a:cxnLst/>
            <a:rect l="0" t="0" r="r" b="b"/>
            <a:pathLst>
              <a:path w="697" h="1954">
                <a:moveTo>
                  <a:pt x="251" y="1472"/>
                </a:moveTo>
                <a:cubicBezTo>
                  <a:pt x="258" y="1472"/>
                  <a:pt x="252" y="1463"/>
                  <a:pt x="251" y="1462"/>
                </a:cubicBezTo>
                <a:cubicBezTo>
                  <a:pt x="248" y="1422"/>
                  <a:pt x="241" y="1424"/>
                  <a:pt x="241" y="1419"/>
                </a:cubicBezTo>
                <a:cubicBezTo>
                  <a:pt x="227" y="1388"/>
                  <a:pt x="226" y="1380"/>
                  <a:pt x="221" y="1376"/>
                </a:cubicBezTo>
                <a:cubicBezTo>
                  <a:pt x="209" y="1355"/>
                  <a:pt x="209" y="1347"/>
                  <a:pt x="203" y="1344"/>
                </a:cubicBezTo>
                <a:cubicBezTo>
                  <a:pt x="169" y="1285"/>
                  <a:pt x="162" y="1275"/>
                  <a:pt x="156" y="1263"/>
                </a:cubicBezTo>
                <a:cubicBezTo>
                  <a:pt x="144" y="1242"/>
                  <a:pt x="141" y="1236"/>
                  <a:pt x="138" y="1231"/>
                </a:cubicBezTo>
                <a:cubicBezTo>
                  <a:pt x="107" y="1177"/>
                  <a:pt x="108" y="1168"/>
                  <a:pt x="103" y="1165"/>
                </a:cubicBezTo>
                <a:cubicBezTo>
                  <a:pt x="90" y="1142"/>
                  <a:pt x="83" y="1131"/>
                  <a:pt x="82" y="1127"/>
                </a:cubicBezTo>
                <a:cubicBezTo>
                  <a:pt x="66" y="1090"/>
                  <a:pt x="67" y="1081"/>
                  <a:pt x="62" y="1077"/>
                </a:cubicBezTo>
                <a:cubicBezTo>
                  <a:pt x="57" y="1049"/>
                  <a:pt x="51" y="1046"/>
                  <a:pt x="52" y="1037"/>
                </a:cubicBezTo>
                <a:cubicBezTo>
                  <a:pt x="48" y="1016"/>
                  <a:pt x="44" y="1007"/>
                  <a:pt x="42" y="1002"/>
                </a:cubicBezTo>
                <a:cubicBezTo>
                  <a:pt x="32" y="970"/>
                  <a:pt x="24" y="961"/>
                  <a:pt x="22" y="946"/>
                </a:cubicBezTo>
                <a:cubicBezTo>
                  <a:pt x="13" y="922"/>
                  <a:pt x="11" y="916"/>
                  <a:pt x="9" y="909"/>
                </a:cubicBezTo>
                <a:cubicBezTo>
                  <a:pt x="5" y="889"/>
                  <a:pt x="11" y="888"/>
                  <a:pt x="9" y="896"/>
                </a:cubicBezTo>
                <a:cubicBezTo>
                  <a:pt x="25" y="935"/>
                  <a:pt x="22" y="943"/>
                  <a:pt x="27" y="944"/>
                </a:cubicBezTo>
                <a:cubicBezTo>
                  <a:pt x="47" y="979"/>
                  <a:pt x="44" y="987"/>
                  <a:pt x="45" y="992"/>
                </a:cubicBezTo>
                <a:cubicBezTo>
                  <a:pt x="78" y="1045"/>
                  <a:pt x="85" y="1060"/>
                  <a:pt x="95" y="1072"/>
                </a:cubicBezTo>
                <a:cubicBezTo>
                  <a:pt x="141" y="1130"/>
                  <a:pt x="141" y="1136"/>
                  <a:pt x="140" y="1142"/>
                </a:cubicBezTo>
                <a:cubicBezTo>
                  <a:pt x="159" y="1162"/>
                  <a:pt x="156" y="1170"/>
                  <a:pt x="160" y="1170"/>
                </a:cubicBezTo>
                <a:cubicBezTo>
                  <a:pt x="198" y="1238"/>
                  <a:pt x="204" y="1243"/>
                  <a:pt x="206" y="1251"/>
                </a:cubicBezTo>
                <a:cubicBezTo>
                  <a:pt x="218" y="1278"/>
                  <a:pt x="219" y="1288"/>
                  <a:pt x="226" y="1291"/>
                </a:cubicBezTo>
                <a:cubicBezTo>
                  <a:pt x="231" y="1298"/>
                  <a:pt x="231" y="1292"/>
                  <a:pt x="228" y="1288"/>
                </a:cubicBezTo>
                <a:cubicBezTo>
                  <a:pt x="196" y="1218"/>
                  <a:pt x="198" y="1206"/>
                  <a:pt x="191" y="1203"/>
                </a:cubicBezTo>
                <a:cubicBezTo>
                  <a:pt x="168" y="1159"/>
                  <a:pt x="164" y="1153"/>
                  <a:pt x="160" y="1147"/>
                </a:cubicBezTo>
                <a:cubicBezTo>
                  <a:pt x="114" y="1068"/>
                  <a:pt x="104" y="1068"/>
                  <a:pt x="105" y="1057"/>
                </a:cubicBezTo>
                <a:cubicBezTo>
                  <a:pt x="67" y="1000"/>
                  <a:pt x="58" y="1000"/>
                  <a:pt x="57" y="992"/>
                </a:cubicBezTo>
                <a:cubicBezTo>
                  <a:pt x="80" y="1011"/>
                  <a:pt x="81" y="1021"/>
                  <a:pt x="87" y="1024"/>
                </a:cubicBezTo>
                <a:cubicBezTo>
                  <a:pt x="103" y="1041"/>
                  <a:pt x="100" y="1049"/>
                  <a:pt x="105" y="1049"/>
                </a:cubicBezTo>
                <a:cubicBezTo>
                  <a:pt x="129" y="1079"/>
                  <a:pt x="130" y="1087"/>
                  <a:pt x="135" y="1092"/>
                </a:cubicBezTo>
                <a:cubicBezTo>
                  <a:pt x="163" y="1128"/>
                  <a:pt x="159" y="1136"/>
                  <a:pt x="163" y="1137"/>
                </a:cubicBezTo>
                <a:cubicBezTo>
                  <a:pt x="199" y="1191"/>
                  <a:pt x="204" y="1205"/>
                  <a:pt x="211" y="1218"/>
                </a:cubicBezTo>
                <a:cubicBezTo>
                  <a:pt x="232" y="1237"/>
                  <a:pt x="226" y="1238"/>
                  <a:pt x="228" y="1230"/>
                </a:cubicBezTo>
                <a:cubicBezTo>
                  <a:pt x="202" y="1163"/>
                  <a:pt x="196" y="1163"/>
                  <a:pt x="198" y="1155"/>
                </a:cubicBezTo>
                <a:cubicBezTo>
                  <a:pt x="171" y="1106"/>
                  <a:pt x="167" y="1104"/>
                  <a:pt x="165" y="1100"/>
                </a:cubicBezTo>
                <a:cubicBezTo>
                  <a:pt x="140" y="1062"/>
                  <a:pt x="138" y="1052"/>
                  <a:pt x="133" y="1047"/>
                </a:cubicBezTo>
                <a:cubicBezTo>
                  <a:pt x="76" y="924"/>
                  <a:pt x="76" y="918"/>
                  <a:pt x="75" y="913"/>
                </a:cubicBezTo>
                <a:cubicBezTo>
                  <a:pt x="53" y="840"/>
                  <a:pt x="56" y="836"/>
                  <a:pt x="57" y="830"/>
                </a:cubicBezTo>
                <a:cubicBezTo>
                  <a:pt x="36" y="706"/>
                  <a:pt x="30" y="721"/>
                  <a:pt x="34" y="725"/>
                </a:cubicBezTo>
                <a:cubicBezTo>
                  <a:pt x="45" y="767"/>
                  <a:pt x="46" y="774"/>
                  <a:pt x="49" y="778"/>
                </a:cubicBezTo>
                <a:cubicBezTo>
                  <a:pt x="70" y="833"/>
                  <a:pt x="67" y="843"/>
                  <a:pt x="72" y="846"/>
                </a:cubicBezTo>
                <a:cubicBezTo>
                  <a:pt x="94" y="887"/>
                  <a:pt x="97" y="899"/>
                  <a:pt x="102" y="908"/>
                </a:cubicBezTo>
                <a:cubicBezTo>
                  <a:pt x="143" y="980"/>
                  <a:pt x="154" y="992"/>
                  <a:pt x="160" y="1007"/>
                </a:cubicBezTo>
                <a:cubicBezTo>
                  <a:pt x="212" y="1106"/>
                  <a:pt x="218" y="1122"/>
                  <a:pt x="223" y="1137"/>
                </a:cubicBezTo>
                <a:cubicBezTo>
                  <a:pt x="218" y="1115"/>
                  <a:pt x="222" y="1106"/>
                  <a:pt x="221" y="1102"/>
                </a:cubicBezTo>
                <a:cubicBezTo>
                  <a:pt x="210" y="1080"/>
                  <a:pt x="213" y="1072"/>
                  <a:pt x="208" y="1072"/>
                </a:cubicBezTo>
                <a:cubicBezTo>
                  <a:pt x="195" y="1023"/>
                  <a:pt x="188" y="1020"/>
                  <a:pt x="188" y="1012"/>
                </a:cubicBezTo>
                <a:cubicBezTo>
                  <a:pt x="149" y="930"/>
                  <a:pt x="144" y="927"/>
                  <a:pt x="145" y="918"/>
                </a:cubicBezTo>
                <a:cubicBezTo>
                  <a:pt x="125" y="876"/>
                  <a:pt x="120" y="873"/>
                  <a:pt x="117" y="868"/>
                </a:cubicBezTo>
                <a:cubicBezTo>
                  <a:pt x="102" y="832"/>
                  <a:pt x="100" y="833"/>
                  <a:pt x="100" y="830"/>
                </a:cubicBezTo>
                <a:cubicBezTo>
                  <a:pt x="80" y="793"/>
                  <a:pt x="77" y="788"/>
                  <a:pt x="75" y="783"/>
                </a:cubicBezTo>
                <a:cubicBezTo>
                  <a:pt x="45" y="730"/>
                  <a:pt x="43" y="716"/>
                  <a:pt x="34" y="710"/>
                </a:cubicBezTo>
                <a:cubicBezTo>
                  <a:pt x="25" y="678"/>
                  <a:pt x="34" y="684"/>
                  <a:pt x="32" y="690"/>
                </a:cubicBezTo>
                <a:cubicBezTo>
                  <a:pt x="50" y="733"/>
                  <a:pt x="60" y="733"/>
                  <a:pt x="59" y="745"/>
                </a:cubicBezTo>
                <a:cubicBezTo>
                  <a:pt x="80" y="780"/>
                  <a:pt x="81" y="783"/>
                  <a:pt x="85" y="785"/>
                </a:cubicBezTo>
                <a:cubicBezTo>
                  <a:pt x="113" y="833"/>
                  <a:pt x="115" y="842"/>
                  <a:pt x="117" y="851"/>
                </a:cubicBezTo>
                <a:cubicBezTo>
                  <a:pt x="147" y="899"/>
                  <a:pt x="151" y="907"/>
                  <a:pt x="153" y="916"/>
                </a:cubicBezTo>
                <a:cubicBezTo>
                  <a:pt x="168" y="945"/>
                  <a:pt x="171" y="952"/>
                  <a:pt x="173" y="961"/>
                </a:cubicBezTo>
                <a:cubicBezTo>
                  <a:pt x="190" y="999"/>
                  <a:pt x="200" y="1010"/>
                  <a:pt x="203" y="1029"/>
                </a:cubicBezTo>
                <a:cubicBezTo>
                  <a:pt x="198" y="998"/>
                  <a:pt x="198" y="994"/>
                  <a:pt x="196" y="994"/>
                </a:cubicBezTo>
                <a:cubicBezTo>
                  <a:pt x="175" y="911"/>
                  <a:pt x="168" y="909"/>
                  <a:pt x="170" y="898"/>
                </a:cubicBezTo>
                <a:cubicBezTo>
                  <a:pt x="131" y="811"/>
                  <a:pt x="131" y="802"/>
                  <a:pt x="125" y="800"/>
                </a:cubicBezTo>
                <a:cubicBezTo>
                  <a:pt x="105" y="747"/>
                  <a:pt x="103" y="742"/>
                  <a:pt x="100" y="740"/>
                </a:cubicBezTo>
                <a:cubicBezTo>
                  <a:pt x="82" y="701"/>
                  <a:pt x="78" y="699"/>
                  <a:pt x="77" y="695"/>
                </a:cubicBezTo>
                <a:cubicBezTo>
                  <a:pt x="67" y="672"/>
                  <a:pt x="60" y="674"/>
                  <a:pt x="62" y="667"/>
                </a:cubicBezTo>
                <a:cubicBezTo>
                  <a:pt x="44" y="641"/>
                  <a:pt x="39" y="635"/>
                  <a:pt x="34" y="629"/>
                </a:cubicBezTo>
                <a:cubicBezTo>
                  <a:pt x="21" y="597"/>
                  <a:pt x="29" y="609"/>
                  <a:pt x="37" y="622"/>
                </a:cubicBezTo>
                <a:cubicBezTo>
                  <a:pt x="75" y="681"/>
                  <a:pt x="85" y="681"/>
                  <a:pt x="85" y="692"/>
                </a:cubicBezTo>
                <a:cubicBezTo>
                  <a:pt x="108" y="731"/>
                  <a:pt x="109" y="735"/>
                  <a:pt x="110" y="740"/>
                </a:cubicBezTo>
                <a:cubicBezTo>
                  <a:pt x="123" y="777"/>
                  <a:pt x="130" y="775"/>
                  <a:pt x="130" y="780"/>
                </a:cubicBezTo>
                <a:cubicBezTo>
                  <a:pt x="151" y="822"/>
                  <a:pt x="153" y="840"/>
                  <a:pt x="163" y="851"/>
                </a:cubicBezTo>
                <a:cubicBezTo>
                  <a:pt x="179" y="903"/>
                  <a:pt x="184" y="907"/>
                  <a:pt x="185" y="916"/>
                </a:cubicBezTo>
                <a:cubicBezTo>
                  <a:pt x="203" y="963"/>
                  <a:pt x="199" y="973"/>
                  <a:pt x="201" y="976"/>
                </a:cubicBezTo>
                <a:cubicBezTo>
                  <a:pt x="236" y="1076"/>
                  <a:pt x="226" y="1071"/>
                  <a:pt x="228" y="1064"/>
                </a:cubicBezTo>
                <a:cubicBezTo>
                  <a:pt x="218" y="972"/>
                  <a:pt x="212" y="965"/>
                  <a:pt x="213" y="951"/>
                </a:cubicBezTo>
                <a:cubicBezTo>
                  <a:pt x="185" y="862"/>
                  <a:pt x="181" y="854"/>
                  <a:pt x="178" y="845"/>
                </a:cubicBezTo>
                <a:cubicBezTo>
                  <a:pt x="145" y="767"/>
                  <a:pt x="139" y="762"/>
                  <a:pt x="135" y="755"/>
                </a:cubicBezTo>
                <a:cubicBezTo>
                  <a:pt x="119" y="717"/>
                  <a:pt x="114" y="719"/>
                  <a:pt x="112" y="717"/>
                </a:cubicBezTo>
                <a:cubicBezTo>
                  <a:pt x="92" y="686"/>
                  <a:pt x="92" y="676"/>
                  <a:pt x="87" y="669"/>
                </a:cubicBezTo>
                <a:cubicBezTo>
                  <a:pt x="56" y="621"/>
                  <a:pt x="53" y="614"/>
                  <a:pt x="49" y="607"/>
                </a:cubicBezTo>
                <a:cubicBezTo>
                  <a:pt x="41" y="564"/>
                  <a:pt x="41" y="578"/>
                  <a:pt x="47" y="586"/>
                </a:cubicBezTo>
                <a:cubicBezTo>
                  <a:pt x="72" y="633"/>
                  <a:pt x="77" y="635"/>
                  <a:pt x="77" y="642"/>
                </a:cubicBezTo>
                <a:cubicBezTo>
                  <a:pt x="117" y="700"/>
                  <a:pt x="120" y="711"/>
                  <a:pt x="125" y="720"/>
                </a:cubicBezTo>
                <a:cubicBezTo>
                  <a:pt x="136" y="738"/>
                  <a:pt x="138" y="743"/>
                  <a:pt x="143" y="745"/>
                </a:cubicBezTo>
                <a:cubicBezTo>
                  <a:pt x="165" y="796"/>
                  <a:pt x="169" y="801"/>
                  <a:pt x="173" y="805"/>
                </a:cubicBezTo>
                <a:cubicBezTo>
                  <a:pt x="198" y="877"/>
                  <a:pt x="205" y="880"/>
                  <a:pt x="206" y="888"/>
                </a:cubicBezTo>
                <a:cubicBezTo>
                  <a:pt x="210" y="912"/>
                  <a:pt x="215" y="915"/>
                  <a:pt x="216" y="923"/>
                </a:cubicBezTo>
                <a:cubicBezTo>
                  <a:pt x="239" y="982"/>
                  <a:pt x="234" y="967"/>
                  <a:pt x="238" y="961"/>
                </a:cubicBezTo>
                <a:cubicBezTo>
                  <a:pt x="220" y="890"/>
                  <a:pt x="217" y="886"/>
                  <a:pt x="218" y="876"/>
                </a:cubicBezTo>
                <a:cubicBezTo>
                  <a:pt x="175" y="774"/>
                  <a:pt x="176" y="763"/>
                  <a:pt x="173" y="755"/>
                </a:cubicBezTo>
                <a:cubicBezTo>
                  <a:pt x="155" y="729"/>
                  <a:pt x="156" y="717"/>
                  <a:pt x="150" y="712"/>
                </a:cubicBezTo>
                <a:cubicBezTo>
                  <a:pt x="123" y="663"/>
                  <a:pt x="122" y="653"/>
                  <a:pt x="115" y="649"/>
                </a:cubicBezTo>
                <a:cubicBezTo>
                  <a:pt x="86" y="590"/>
                  <a:pt x="85" y="586"/>
                  <a:pt x="85" y="581"/>
                </a:cubicBezTo>
                <a:cubicBezTo>
                  <a:pt x="60" y="516"/>
                  <a:pt x="65" y="519"/>
                  <a:pt x="64" y="528"/>
                </a:cubicBezTo>
                <a:cubicBezTo>
                  <a:pt x="82" y="567"/>
                  <a:pt x="89" y="567"/>
                  <a:pt x="87" y="576"/>
                </a:cubicBezTo>
                <a:cubicBezTo>
                  <a:pt x="102" y="603"/>
                  <a:pt x="102" y="606"/>
                  <a:pt x="105" y="606"/>
                </a:cubicBezTo>
                <a:cubicBezTo>
                  <a:pt x="133" y="652"/>
                  <a:pt x="128" y="663"/>
                  <a:pt x="135" y="662"/>
                </a:cubicBezTo>
                <a:cubicBezTo>
                  <a:pt x="162" y="716"/>
                  <a:pt x="168" y="721"/>
                  <a:pt x="170" y="730"/>
                </a:cubicBezTo>
                <a:cubicBezTo>
                  <a:pt x="201" y="805"/>
                  <a:pt x="206" y="810"/>
                  <a:pt x="208" y="818"/>
                </a:cubicBezTo>
                <a:cubicBezTo>
                  <a:pt x="243" y="905"/>
                  <a:pt x="235" y="893"/>
                  <a:pt x="233" y="888"/>
                </a:cubicBezTo>
                <a:cubicBezTo>
                  <a:pt x="221" y="836"/>
                  <a:pt x="220" y="828"/>
                  <a:pt x="216" y="823"/>
                </a:cubicBezTo>
                <a:cubicBezTo>
                  <a:pt x="173" y="707"/>
                  <a:pt x="173" y="697"/>
                  <a:pt x="170" y="689"/>
                </a:cubicBezTo>
                <a:cubicBezTo>
                  <a:pt x="157" y="663"/>
                  <a:pt x="154" y="657"/>
                  <a:pt x="150" y="652"/>
                </a:cubicBezTo>
                <a:cubicBezTo>
                  <a:pt x="119" y="602"/>
                  <a:pt x="122" y="594"/>
                  <a:pt x="117" y="594"/>
                </a:cubicBezTo>
                <a:cubicBezTo>
                  <a:pt x="119" y="590"/>
                  <a:pt x="124" y="592"/>
                  <a:pt x="125" y="596"/>
                </a:cubicBezTo>
                <a:cubicBezTo>
                  <a:pt x="159" y="641"/>
                  <a:pt x="154" y="651"/>
                  <a:pt x="163" y="649"/>
                </a:cubicBezTo>
                <a:cubicBezTo>
                  <a:pt x="185" y="694"/>
                  <a:pt x="183" y="708"/>
                  <a:pt x="190" y="712"/>
                </a:cubicBezTo>
                <a:cubicBezTo>
                  <a:pt x="211" y="753"/>
                  <a:pt x="208" y="762"/>
                  <a:pt x="213" y="762"/>
                </a:cubicBezTo>
                <a:cubicBezTo>
                  <a:pt x="237" y="847"/>
                  <a:pt x="238" y="850"/>
                  <a:pt x="238" y="853"/>
                </a:cubicBezTo>
                <a:cubicBezTo>
                  <a:pt x="246" y="870"/>
                  <a:pt x="242" y="860"/>
                  <a:pt x="243" y="855"/>
                </a:cubicBezTo>
                <a:cubicBezTo>
                  <a:pt x="231" y="791"/>
                  <a:pt x="232" y="779"/>
                  <a:pt x="228" y="757"/>
                </a:cubicBezTo>
                <a:cubicBezTo>
                  <a:pt x="212" y="721"/>
                  <a:pt x="215" y="712"/>
                  <a:pt x="210" y="712"/>
                </a:cubicBezTo>
                <a:cubicBezTo>
                  <a:pt x="190" y="661"/>
                  <a:pt x="188" y="652"/>
                  <a:pt x="183" y="647"/>
                </a:cubicBezTo>
                <a:cubicBezTo>
                  <a:pt x="162" y="617"/>
                  <a:pt x="161" y="598"/>
                  <a:pt x="150" y="589"/>
                </a:cubicBezTo>
                <a:cubicBezTo>
                  <a:pt x="126" y="540"/>
                  <a:pt x="121" y="535"/>
                  <a:pt x="117" y="528"/>
                </a:cubicBezTo>
                <a:cubicBezTo>
                  <a:pt x="101" y="492"/>
                  <a:pt x="98" y="489"/>
                  <a:pt x="97" y="486"/>
                </a:cubicBezTo>
                <a:cubicBezTo>
                  <a:pt x="80" y="432"/>
                  <a:pt x="73" y="429"/>
                  <a:pt x="74" y="418"/>
                </a:cubicBezTo>
                <a:cubicBezTo>
                  <a:pt x="93" y="455"/>
                  <a:pt x="94" y="458"/>
                  <a:pt x="94" y="463"/>
                </a:cubicBezTo>
                <a:cubicBezTo>
                  <a:pt x="143" y="547"/>
                  <a:pt x="140" y="555"/>
                  <a:pt x="145" y="556"/>
                </a:cubicBezTo>
                <a:cubicBezTo>
                  <a:pt x="164" y="593"/>
                  <a:pt x="170" y="599"/>
                  <a:pt x="173" y="606"/>
                </a:cubicBezTo>
                <a:cubicBezTo>
                  <a:pt x="191" y="642"/>
                  <a:pt x="200" y="654"/>
                  <a:pt x="205" y="669"/>
                </a:cubicBezTo>
                <a:cubicBezTo>
                  <a:pt x="228" y="720"/>
                  <a:pt x="226" y="733"/>
                  <a:pt x="233" y="737"/>
                </a:cubicBezTo>
                <a:cubicBezTo>
                  <a:pt x="244" y="794"/>
                  <a:pt x="247" y="802"/>
                  <a:pt x="246" y="815"/>
                </a:cubicBezTo>
                <a:cubicBezTo>
                  <a:pt x="257" y="840"/>
                  <a:pt x="255" y="834"/>
                  <a:pt x="256" y="830"/>
                </a:cubicBezTo>
                <a:cubicBezTo>
                  <a:pt x="249" y="738"/>
                  <a:pt x="244" y="737"/>
                  <a:pt x="243" y="732"/>
                </a:cubicBezTo>
                <a:cubicBezTo>
                  <a:pt x="217" y="655"/>
                  <a:pt x="208" y="642"/>
                  <a:pt x="203" y="624"/>
                </a:cubicBezTo>
                <a:cubicBezTo>
                  <a:pt x="179" y="566"/>
                  <a:pt x="170" y="562"/>
                  <a:pt x="170" y="551"/>
                </a:cubicBezTo>
                <a:cubicBezTo>
                  <a:pt x="156" y="511"/>
                  <a:pt x="145" y="501"/>
                  <a:pt x="142" y="483"/>
                </a:cubicBezTo>
                <a:cubicBezTo>
                  <a:pt x="140" y="458"/>
                  <a:pt x="142" y="465"/>
                  <a:pt x="145" y="471"/>
                </a:cubicBezTo>
                <a:cubicBezTo>
                  <a:pt x="163" y="523"/>
                  <a:pt x="171" y="533"/>
                  <a:pt x="175" y="546"/>
                </a:cubicBezTo>
                <a:cubicBezTo>
                  <a:pt x="196" y="591"/>
                  <a:pt x="206" y="598"/>
                  <a:pt x="208" y="614"/>
                </a:cubicBezTo>
                <a:cubicBezTo>
                  <a:pt x="231" y="662"/>
                  <a:pt x="236" y="674"/>
                  <a:pt x="241" y="687"/>
                </a:cubicBezTo>
                <a:cubicBezTo>
                  <a:pt x="252" y="718"/>
                  <a:pt x="249" y="725"/>
                  <a:pt x="253" y="725"/>
                </a:cubicBezTo>
                <a:cubicBezTo>
                  <a:pt x="268" y="760"/>
                  <a:pt x="259" y="754"/>
                  <a:pt x="261" y="750"/>
                </a:cubicBezTo>
                <a:cubicBezTo>
                  <a:pt x="260" y="703"/>
                  <a:pt x="254" y="700"/>
                  <a:pt x="258" y="692"/>
                </a:cubicBezTo>
                <a:cubicBezTo>
                  <a:pt x="248" y="658"/>
                  <a:pt x="249" y="652"/>
                  <a:pt x="246" y="652"/>
                </a:cubicBezTo>
                <a:cubicBezTo>
                  <a:pt x="229" y="597"/>
                  <a:pt x="228" y="593"/>
                  <a:pt x="228" y="589"/>
                </a:cubicBezTo>
                <a:cubicBezTo>
                  <a:pt x="211" y="547"/>
                  <a:pt x="207" y="538"/>
                  <a:pt x="203" y="528"/>
                </a:cubicBezTo>
                <a:cubicBezTo>
                  <a:pt x="186" y="481"/>
                  <a:pt x="179" y="480"/>
                  <a:pt x="180" y="473"/>
                </a:cubicBezTo>
                <a:cubicBezTo>
                  <a:pt x="156" y="407"/>
                  <a:pt x="153" y="397"/>
                  <a:pt x="150" y="387"/>
                </a:cubicBezTo>
                <a:cubicBezTo>
                  <a:pt x="147" y="345"/>
                  <a:pt x="152" y="348"/>
                  <a:pt x="150" y="357"/>
                </a:cubicBezTo>
                <a:cubicBezTo>
                  <a:pt x="176" y="446"/>
                  <a:pt x="183" y="456"/>
                  <a:pt x="188" y="468"/>
                </a:cubicBezTo>
                <a:cubicBezTo>
                  <a:pt x="206" y="507"/>
                  <a:pt x="205" y="512"/>
                  <a:pt x="205" y="516"/>
                </a:cubicBezTo>
                <a:cubicBezTo>
                  <a:pt x="224" y="553"/>
                  <a:pt x="228" y="566"/>
                  <a:pt x="233" y="579"/>
                </a:cubicBezTo>
                <a:cubicBezTo>
                  <a:pt x="232" y="555"/>
                  <a:pt x="229" y="552"/>
                  <a:pt x="228" y="546"/>
                </a:cubicBezTo>
                <a:cubicBezTo>
                  <a:pt x="212" y="499"/>
                  <a:pt x="215" y="491"/>
                  <a:pt x="210" y="491"/>
                </a:cubicBezTo>
                <a:cubicBezTo>
                  <a:pt x="198" y="374"/>
                  <a:pt x="193" y="371"/>
                  <a:pt x="198" y="360"/>
                </a:cubicBezTo>
                <a:cubicBezTo>
                  <a:pt x="209" y="429"/>
                  <a:pt x="211" y="465"/>
                  <a:pt x="223" y="491"/>
                </a:cubicBezTo>
                <a:cubicBezTo>
                  <a:pt x="280" y="680"/>
                  <a:pt x="276" y="677"/>
                  <a:pt x="276" y="674"/>
                </a:cubicBezTo>
                <a:cubicBezTo>
                  <a:pt x="265" y="621"/>
                  <a:pt x="263" y="596"/>
                  <a:pt x="256" y="576"/>
                </a:cubicBezTo>
                <a:cubicBezTo>
                  <a:pt x="238" y="489"/>
                  <a:pt x="237" y="484"/>
                  <a:pt x="233" y="481"/>
                </a:cubicBezTo>
                <a:cubicBezTo>
                  <a:pt x="229" y="441"/>
                  <a:pt x="223" y="426"/>
                  <a:pt x="223" y="415"/>
                </a:cubicBezTo>
                <a:cubicBezTo>
                  <a:pt x="215" y="326"/>
                  <a:pt x="215" y="313"/>
                  <a:pt x="215" y="299"/>
                </a:cubicBezTo>
                <a:cubicBezTo>
                  <a:pt x="216" y="264"/>
                  <a:pt x="215" y="246"/>
                  <a:pt x="215" y="229"/>
                </a:cubicBezTo>
                <a:cubicBezTo>
                  <a:pt x="220" y="243"/>
                  <a:pt x="217" y="244"/>
                  <a:pt x="220" y="252"/>
                </a:cubicBezTo>
                <a:cubicBezTo>
                  <a:pt x="227" y="394"/>
                  <a:pt x="231" y="403"/>
                  <a:pt x="230" y="418"/>
                </a:cubicBezTo>
                <a:cubicBezTo>
                  <a:pt x="241" y="471"/>
                  <a:pt x="249" y="489"/>
                  <a:pt x="253" y="511"/>
                </a:cubicBezTo>
                <a:cubicBezTo>
                  <a:pt x="269" y="599"/>
                  <a:pt x="275" y="599"/>
                  <a:pt x="273" y="606"/>
                </a:cubicBezTo>
                <a:cubicBezTo>
                  <a:pt x="283" y="651"/>
                  <a:pt x="286" y="652"/>
                  <a:pt x="286" y="672"/>
                </a:cubicBezTo>
                <a:cubicBezTo>
                  <a:pt x="296" y="620"/>
                  <a:pt x="298" y="608"/>
                  <a:pt x="293" y="589"/>
                </a:cubicBezTo>
                <a:cubicBezTo>
                  <a:pt x="280" y="509"/>
                  <a:pt x="286" y="493"/>
                  <a:pt x="281" y="488"/>
                </a:cubicBezTo>
                <a:cubicBezTo>
                  <a:pt x="267" y="299"/>
                  <a:pt x="263" y="266"/>
                  <a:pt x="268" y="241"/>
                </a:cubicBezTo>
                <a:cubicBezTo>
                  <a:pt x="274" y="196"/>
                  <a:pt x="264" y="191"/>
                  <a:pt x="270" y="186"/>
                </a:cubicBezTo>
                <a:cubicBezTo>
                  <a:pt x="277" y="197"/>
                  <a:pt x="273" y="206"/>
                  <a:pt x="273" y="216"/>
                </a:cubicBezTo>
                <a:cubicBezTo>
                  <a:pt x="276" y="229"/>
                  <a:pt x="273" y="230"/>
                  <a:pt x="273" y="239"/>
                </a:cubicBezTo>
                <a:cubicBezTo>
                  <a:pt x="284" y="423"/>
                  <a:pt x="283" y="439"/>
                  <a:pt x="286" y="453"/>
                </a:cubicBezTo>
                <a:cubicBezTo>
                  <a:pt x="292" y="522"/>
                  <a:pt x="304" y="540"/>
                  <a:pt x="303" y="574"/>
                </a:cubicBezTo>
                <a:cubicBezTo>
                  <a:pt x="306" y="533"/>
                  <a:pt x="306" y="521"/>
                  <a:pt x="306" y="508"/>
                </a:cubicBezTo>
                <a:cubicBezTo>
                  <a:pt x="292" y="325"/>
                  <a:pt x="289" y="308"/>
                  <a:pt x="291" y="292"/>
                </a:cubicBezTo>
                <a:cubicBezTo>
                  <a:pt x="285" y="226"/>
                  <a:pt x="289" y="223"/>
                  <a:pt x="288" y="209"/>
                </a:cubicBezTo>
                <a:cubicBezTo>
                  <a:pt x="293" y="131"/>
                  <a:pt x="295" y="122"/>
                  <a:pt x="296" y="111"/>
                </a:cubicBezTo>
                <a:cubicBezTo>
                  <a:pt x="296" y="107"/>
                  <a:pt x="305" y="125"/>
                  <a:pt x="298" y="126"/>
                </a:cubicBezTo>
                <a:cubicBezTo>
                  <a:pt x="292" y="226"/>
                  <a:pt x="298" y="243"/>
                  <a:pt x="296" y="259"/>
                </a:cubicBezTo>
                <a:cubicBezTo>
                  <a:pt x="303" y="366"/>
                  <a:pt x="309" y="397"/>
                  <a:pt x="308" y="435"/>
                </a:cubicBezTo>
                <a:cubicBezTo>
                  <a:pt x="323" y="474"/>
                  <a:pt x="314" y="470"/>
                  <a:pt x="316" y="465"/>
                </a:cubicBezTo>
                <a:cubicBezTo>
                  <a:pt x="318" y="444"/>
                  <a:pt x="318" y="439"/>
                  <a:pt x="318" y="435"/>
                </a:cubicBezTo>
                <a:cubicBezTo>
                  <a:pt x="316" y="396"/>
                  <a:pt x="316" y="392"/>
                  <a:pt x="316" y="387"/>
                </a:cubicBezTo>
                <a:cubicBezTo>
                  <a:pt x="315" y="330"/>
                  <a:pt x="313" y="324"/>
                  <a:pt x="313" y="319"/>
                </a:cubicBezTo>
                <a:cubicBezTo>
                  <a:pt x="318" y="200"/>
                  <a:pt x="323" y="199"/>
                  <a:pt x="321" y="191"/>
                </a:cubicBezTo>
                <a:cubicBezTo>
                  <a:pt x="325" y="160"/>
                  <a:pt x="320" y="150"/>
                  <a:pt x="326" y="151"/>
                </a:cubicBezTo>
                <a:cubicBezTo>
                  <a:pt x="333" y="137"/>
                  <a:pt x="331" y="147"/>
                  <a:pt x="328" y="156"/>
                </a:cubicBezTo>
                <a:cubicBezTo>
                  <a:pt x="322" y="246"/>
                  <a:pt x="326" y="266"/>
                  <a:pt x="321" y="277"/>
                </a:cubicBezTo>
                <a:cubicBezTo>
                  <a:pt x="324" y="351"/>
                  <a:pt x="322" y="357"/>
                  <a:pt x="326" y="357"/>
                </a:cubicBezTo>
                <a:cubicBezTo>
                  <a:pt x="328" y="453"/>
                  <a:pt x="326" y="458"/>
                  <a:pt x="326" y="463"/>
                </a:cubicBezTo>
                <a:cubicBezTo>
                  <a:pt x="338" y="484"/>
                  <a:pt x="338" y="481"/>
                  <a:pt x="339" y="478"/>
                </a:cubicBezTo>
                <a:cubicBezTo>
                  <a:pt x="339" y="467"/>
                  <a:pt x="338" y="461"/>
                  <a:pt x="339" y="453"/>
                </a:cubicBezTo>
                <a:cubicBezTo>
                  <a:pt x="339" y="390"/>
                  <a:pt x="345" y="391"/>
                  <a:pt x="344" y="385"/>
                </a:cubicBezTo>
                <a:cubicBezTo>
                  <a:pt x="344" y="252"/>
                  <a:pt x="346" y="241"/>
                  <a:pt x="346" y="229"/>
                </a:cubicBezTo>
                <a:cubicBezTo>
                  <a:pt x="373" y="110"/>
                  <a:pt x="371" y="102"/>
                  <a:pt x="374" y="98"/>
                </a:cubicBezTo>
                <a:cubicBezTo>
                  <a:pt x="379" y="60"/>
                  <a:pt x="385" y="60"/>
                  <a:pt x="384" y="53"/>
                </a:cubicBezTo>
                <a:cubicBezTo>
                  <a:pt x="397" y="11"/>
                  <a:pt x="405" y="24"/>
                  <a:pt x="399" y="22"/>
                </a:cubicBezTo>
                <a:cubicBezTo>
                  <a:pt x="374" y="102"/>
                  <a:pt x="383" y="117"/>
                  <a:pt x="376" y="116"/>
                </a:cubicBezTo>
                <a:cubicBezTo>
                  <a:pt x="367" y="192"/>
                  <a:pt x="355" y="232"/>
                  <a:pt x="351" y="272"/>
                </a:cubicBezTo>
                <a:cubicBezTo>
                  <a:pt x="351" y="359"/>
                  <a:pt x="355" y="369"/>
                  <a:pt x="354" y="372"/>
                </a:cubicBezTo>
                <a:cubicBezTo>
                  <a:pt x="351" y="399"/>
                  <a:pt x="351" y="403"/>
                  <a:pt x="351" y="407"/>
                </a:cubicBezTo>
                <a:cubicBezTo>
                  <a:pt x="362" y="364"/>
                  <a:pt x="358" y="351"/>
                  <a:pt x="364" y="347"/>
                </a:cubicBezTo>
                <a:cubicBezTo>
                  <a:pt x="368" y="321"/>
                  <a:pt x="368" y="314"/>
                  <a:pt x="371" y="314"/>
                </a:cubicBezTo>
                <a:cubicBezTo>
                  <a:pt x="390" y="172"/>
                  <a:pt x="402" y="149"/>
                  <a:pt x="404" y="116"/>
                </a:cubicBezTo>
                <a:cubicBezTo>
                  <a:pt x="432" y="41"/>
                  <a:pt x="427" y="40"/>
                  <a:pt x="429" y="48"/>
                </a:cubicBezTo>
                <a:cubicBezTo>
                  <a:pt x="403" y="151"/>
                  <a:pt x="400" y="182"/>
                  <a:pt x="396" y="221"/>
                </a:cubicBezTo>
                <a:cubicBezTo>
                  <a:pt x="369" y="402"/>
                  <a:pt x="368" y="392"/>
                  <a:pt x="374" y="387"/>
                </a:cubicBezTo>
                <a:cubicBezTo>
                  <a:pt x="381" y="362"/>
                  <a:pt x="384" y="355"/>
                  <a:pt x="386" y="347"/>
                </a:cubicBezTo>
                <a:cubicBezTo>
                  <a:pt x="421" y="286"/>
                  <a:pt x="421" y="276"/>
                  <a:pt x="426" y="272"/>
                </a:cubicBezTo>
                <a:cubicBezTo>
                  <a:pt x="463" y="190"/>
                  <a:pt x="470" y="184"/>
                  <a:pt x="472" y="173"/>
                </a:cubicBezTo>
                <a:cubicBezTo>
                  <a:pt x="478" y="175"/>
                  <a:pt x="469" y="199"/>
                  <a:pt x="462" y="224"/>
                </a:cubicBezTo>
                <a:cubicBezTo>
                  <a:pt x="446" y="260"/>
                  <a:pt x="442" y="261"/>
                  <a:pt x="442" y="261"/>
                </a:cubicBezTo>
                <a:cubicBezTo>
                  <a:pt x="417" y="299"/>
                  <a:pt x="417" y="319"/>
                  <a:pt x="406" y="329"/>
                </a:cubicBezTo>
                <a:cubicBezTo>
                  <a:pt x="393" y="372"/>
                  <a:pt x="394" y="370"/>
                  <a:pt x="396" y="370"/>
                </a:cubicBezTo>
                <a:cubicBezTo>
                  <a:pt x="423" y="330"/>
                  <a:pt x="433" y="319"/>
                  <a:pt x="437" y="302"/>
                </a:cubicBezTo>
                <a:cubicBezTo>
                  <a:pt x="464" y="262"/>
                  <a:pt x="464" y="255"/>
                  <a:pt x="467" y="251"/>
                </a:cubicBezTo>
                <a:cubicBezTo>
                  <a:pt x="504" y="170"/>
                  <a:pt x="509" y="151"/>
                  <a:pt x="512" y="128"/>
                </a:cubicBezTo>
                <a:cubicBezTo>
                  <a:pt x="522" y="92"/>
                  <a:pt x="522" y="99"/>
                  <a:pt x="522" y="105"/>
                </a:cubicBezTo>
                <a:cubicBezTo>
                  <a:pt x="496" y="217"/>
                  <a:pt x="493" y="220"/>
                  <a:pt x="492" y="224"/>
                </a:cubicBezTo>
                <a:cubicBezTo>
                  <a:pt x="470" y="268"/>
                  <a:pt x="468" y="270"/>
                  <a:pt x="467" y="274"/>
                </a:cubicBezTo>
                <a:cubicBezTo>
                  <a:pt x="460" y="300"/>
                  <a:pt x="449" y="294"/>
                  <a:pt x="452" y="302"/>
                </a:cubicBezTo>
                <a:cubicBezTo>
                  <a:pt x="426" y="346"/>
                  <a:pt x="419" y="348"/>
                  <a:pt x="419" y="357"/>
                </a:cubicBezTo>
                <a:cubicBezTo>
                  <a:pt x="377" y="415"/>
                  <a:pt x="378" y="425"/>
                  <a:pt x="369" y="425"/>
                </a:cubicBezTo>
                <a:cubicBezTo>
                  <a:pt x="358" y="467"/>
                  <a:pt x="351" y="467"/>
                  <a:pt x="354" y="475"/>
                </a:cubicBezTo>
                <a:cubicBezTo>
                  <a:pt x="367" y="453"/>
                  <a:pt x="377" y="450"/>
                  <a:pt x="379" y="438"/>
                </a:cubicBezTo>
                <a:cubicBezTo>
                  <a:pt x="409" y="380"/>
                  <a:pt x="416" y="379"/>
                  <a:pt x="417" y="372"/>
                </a:cubicBezTo>
                <a:cubicBezTo>
                  <a:pt x="432" y="354"/>
                  <a:pt x="437" y="346"/>
                  <a:pt x="442" y="337"/>
                </a:cubicBezTo>
                <a:cubicBezTo>
                  <a:pt x="466" y="307"/>
                  <a:pt x="467" y="295"/>
                  <a:pt x="477" y="292"/>
                </a:cubicBezTo>
                <a:cubicBezTo>
                  <a:pt x="499" y="244"/>
                  <a:pt x="508" y="247"/>
                  <a:pt x="507" y="239"/>
                </a:cubicBezTo>
                <a:cubicBezTo>
                  <a:pt x="524" y="202"/>
                  <a:pt x="526" y="190"/>
                  <a:pt x="532" y="183"/>
                </a:cubicBezTo>
                <a:cubicBezTo>
                  <a:pt x="548" y="92"/>
                  <a:pt x="554" y="90"/>
                  <a:pt x="550" y="85"/>
                </a:cubicBezTo>
                <a:cubicBezTo>
                  <a:pt x="558" y="74"/>
                  <a:pt x="553" y="90"/>
                  <a:pt x="555" y="113"/>
                </a:cubicBezTo>
                <a:cubicBezTo>
                  <a:pt x="542" y="172"/>
                  <a:pt x="541" y="178"/>
                  <a:pt x="537" y="181"/>
                </a:cubicBezTo>
                <a:cubicBezTo>
                  <a:pt x="505" y="263"/>
                  <a:pt x="501" y="266"/>
                  <a:pt x="499" y="271"/>
                </a:cubicBezTo>
                <a:cubicBezTo>
                  <a:pt x="484" y="295"/>
                  <a:pt x="484" y="297"/>
                  <a:pt x="482" y="297"/>
                </a:cubicBezTo>
                <a:cubicBezTo>
                  <a:pt x="457" y="329"/>
                  <a:pt x="455" y="341"/>
                  <a:pt x="447" y="347"/>
                </a:cubicBezTo>
                <a:cubicBezTo>
                  <a:pt x="407" y="407"/>
                  <a:pt x="403" y="417"/>
                  <a:pt x="399" y="428"/>
                </a:cubicBezTo>
                <a:cubicBezTo>
                  <a:pt x="366" y="495"/>
                  <a:pt x="355" y="497"/>
                  <a:pt x="354" y="511"/>
                </a:cubicBezTo>
                <a:cubicBezTo>
                  <a:pt x="335" y="549"/>
                  <a:pt x="325" y="553"/>
                  <a:pt x="326" y="569"/>
                </a:cubicBezTo>
                <a:cubicBezTo>
                  <a:pt x="362" y="513"/>
                  <a:pt x="363" y="500"/>
                  <a:pt x="369" y="493"/>
                </a:cubicBezTo>
                <a:cubicBezTo>
                  <a:pt x="404" y="438"/>
                  <a:pt x="412" y="433"/>
                  <a:pt x="414" y="423"/>
                </a:cubicBezTo>
                <a:cubicBezTo>
                  <a:pt x="432" y="393"/>
                  <a:pt x="442" y="397"/>
                  <a:pt x="439" y="387"/>
                </a:cubicBezTo>
                <a:cubicBezTo>
                  <a:pt x="476" y="345"/>
                  <a:pt x="475" y="336"/>
                  <a:pt x="482" y="334"/>
                </a:cubicBezTo>
                <a:cubicBezTo>
                  <a:pt x="503" y="295"/>
                  <a:pt x="509" y="292"/>
                  <a:pt x="512" y="287"/>
                </a:cubicBezTo>
                <a:cubicBezTo>
                  <a:pt x="539" y="245"/>
                  <a:pt x="539" y="228"/>
                  <a:pt x="547" y="219"/>
                </a:cubicBezTo>
                <a:cubicBezTo>
                  <a:pt x="562" y="165"/>
                  <a:pt x="567" y="153"/>
                  <a:pt x="570" y="138"/>
                </a:cubicBezTo>
                <a:cubicBezTo>
                  <a:pt x="577" y="72"/>
                  <a:pt x="586" y="67"/>
                  <a:pt x="585" y="57"/>
                </a:cubicBezTo>
                <a:cubicBezTo>
                  <a:pt x="585" y="94"/>
                  <a:pt x="579" y="99"/>
                  <a:pt x="580" y="110"/>
                </a:cubicBezTo>
                <a:cubicBezTo>
                  <a:pt x="567" y="189"/>
                  <a:pt x="560" y="188"/>
                  <a:pt x="562" y="196"/>
                </a:cubicBezTo>
                <a:cubicBezTo>
                  <a:pt x="550" y="239"/>
                  <a:pt x="538" y="250"/>
                  <a:pt x="535" y="269"/>
                </a:cubicBezTo>
                <a:cubicBezTo>
                  <a:pt x="506" y="321"/>
                  <a:pt x="500" y="322"/>
                  <a:pt x="500" y="329"/>
                </a:cubicBezTo>
                <a:cubicBezTo>
                  <a:pt x="467" y="374"/>
                  <a:pt x="461" y="376"/>
                  <a:pt x="457" y="380"/>
                </a:cubicBezTo>
                <a:cubicBezTo>
                  <a:pt x="427" y="424"/>
                  <a:pt x="425" y="427"/>
                  <a:pt x="424" y="430"/>
                </a:cubicBezTo>
                <a:cubicBezTo>
                  <a:pt x="401" y="471"/>
                  <a:pt x="394" y="474"/>
                  <a:pt x="391" y="480"/>
                </a:cubicBezTo>
                <a:cubicBezTo>
                  <a:pt x="381" y="509"/>
                  <a:pt x="381" y="506"/>
                  <a:pt x="381" y="503"/>
                </a:cubicBezTo>
                <a:cubicBezTo>
                  <a:pt x="415" y="463"/>
                  <a:pt x="421" y="454"/>
                  <a:pt x="429" y="448"/>
                </a:cubicBezTo>
                <a:cubicBezTo>
                  <a:pt x="442" y="427"/>
                  <a:pt x="447" y="428"/>
                  <a:pt x="447" y="425"/>
                </a:cubicBezTo>
                <a:cubicBezTo>
                  <a:pt x="472" y="394"/>
                  <a:pt x="479" y="387"/>
                  <a:pt x="484" y="380"/>
                </a:cubicBezTo>
                <a:cubicBezTo>
                  <a:pt x="504" y="353"/>
                  <a:pt x="508" y="349"/>
                  <a:pt x="512" y="347"/>
                </a:cubicBezTo>
                <a:cubicBezTo>
                  <a:pt x="538" y="309"/>
                  <a:pt x="541" y="301"/>
                  <a:pt x="545" y="294"/>
                </a:cubicBezTo>
                <a:cubicBezTo>
                  <a:pt x="559" y="253"/>
                  <a:pt x="562" y="251"/>
                  <a:pt x="567" y="251"/>
                </a:cubicBezTo>
                <a:cubicBezTo>
                  <a:pt x="523" y="343"/>
                  <a:pt x="520" y="354"/>
                  <a:pt x="512" y="360"/>
                </a:cubicBezTo>
                <a:cubicBezTo>
                  <a:pt x="483" y="397"/>
                  <a:pt x="482" y="399"/>
                  <a:pt x="482" y="402"/>
                </a:cubicBezTo>
                <a:cubicBezTo>
                  <a:pt x="463" y="420"/>
                  <a:pt x="460" y="424"/>
                  <a:pt x="459" y="430"/>
                </a:cubicBezTo>
                <a:cubicBezTo>
                  <a:pt x="433" y="460"/>
                  <a:pt x="432" y="462"/>
                  <a:pt x="429" y="463"/>
                </a:cubicBezTo>
                <a:cubicBezTo>
                  <a:pt x="403" y="503"/>
                  <a:pt x="395" y="502"/>
                  <a:pt x="394" y="508"/>
                </a:cubicBezTo>
                <a:cubicBezTo>
                  <a:pt x="360" y="548"/>
                  <a:pt x="356" y="558"/>
                  <a:pt x="351" y="566"/>
                </a:cubicBezTo>
                <a:cubicBezTo>
                  <a:pt x="315" y="653"/>
                  <a:pt x="316" y="649"/>
                  <a:pt x="319" y="649"/>
                </a:cubicBezTo>
                <a:cubicBezTo>
                  <a:pt x="332" y="628"/>
                  <a:pt x="333" y="622"/>
                  <a:pt x="336" y="619"/>
                </a:cubicBezTo>
                <a:cubicBezTo>
                  <a:pt x="367" y="582"/>
                  <a:pt x="371" y="575"/>
                  <a:pt x="376" y="568"/>
                </a:cubicBezTo>
                <a:cubicBezTo>
                  <a:pt x="394" y="542"/>
                  <a:pt x="402" y="543"/>
                  <a:pt x="402" y="536"/>
                </a:cubicBezTo>
                <a:cubicBezTo>
                  <a:pt x="438" y="505"/>
                  <a:pt x="438" y="494"/>
                  <a:pt x="447" y="490"/>
                </a:cubicBezTo>
                <a:cubicBezTo>
                  <a:pt x="471" y="464"/>
                  <a:pt x="471" y="452"/>
                  <a:pt x="479" y="448"/>
                </a:cubicBezTo>
                <a:cubicBezTo>
                  <a:pt x="500" y="419"/>
                  <a:pt x="504" y="411"/>
                  <a:pt x="510" y="405"/>
                </a:cubicBezTo>
                <a:cubicBezTo>
                  <a:pt x="544" y="340"/>
                  <a:pt x="544" y="334"/>
                  <a:pt x="547" y="332"/>
                </a:cubicBezTo>
                <a:cubicBezTo>
                  <a:pt x="576" y="260"/>
                  <a:pt x="573" y="249"/>
                  <a:pt x="577" y="244"/>
                </a:cubicBezTo>
                <a:cubicBezTo>
                  <a:pt x="586" y="197"/>
                  <a:pt x="588" y="164"/>
                  <a:pt x="595" y="135"/>
                </a:cubicBezTo>
                <a:cubicBezTo>
                  <a:pt x="594" y="196"/>
                  <a:pt x="589" y="206"/>
                  <a:pt x="590" y="224"/>
                </a:cubicBezTo>
                <a:cubicBezTo>
                  <a:pt x="572" y="286"/>
                  <a:pt x="575" y="297"/>
                  <a:pt x="570" y="299"/>
                </a:cubicBezTo>
                <a:cubicBezTo>
                  <a:pt x="537" y="378"/>
                  <a:pt x="533" y="389"/>
                  <a:pt x="525" y="397"/>
                </a:cubicBezTo>
                <a:cubicBezTo>
                  <a:pt x="506" y="431"/>
                  <a:pt x="503" y="431"/>
                  <a:pt x="502" y="435"/>
                </a:cubicBezTo>
                <a:cubicBezTo>
                  <a:pt x="485" y="464"/>
                  <a:pt x="476" y="464"/>
                  <a:pt x="477" y="473"/>
                </a:cubicBezTo>
                <a:cubicBezTo>
                  <a:pt x="452" y="503"/>
                  <a:pt x="446" y="505"/>
                  <a:pt x="442" y="508"/>
                </a:cubicBezTo>
                <a:cubicBezTo>
                  <a:pt x="424" y="523"/>
                  <a:pt x="427" y="534"/>
                  <a:pt x="419" y="533"/>
                </a:cubicBezTo>
                <a:cubicBezTo>
                  <a:pt x="337" y="645"/>
                  <a:pt x="338" y="641"/>
                  <a:pt x="341" y="641"/>
                </a:cubicBezTo>
                <a:cubicBezTo>
                  <a:pt x="357" y="630"/>
                  <a:pt x="354" y="622"/>
                  <a:pt x="359" y="621"/>
                </a:cubicBezTo>
                <a:cubicBezTo>
                  <a:pt x="419" y="562"/>
                  <a:pt x="442" y="543"/>
                  <a:pt x="459" y="518"/>
                </a:cubicBezTo>
                <a:cubicBezTo>
                  <a:pt x="475" y="496"/>
                  <a:pt x="482" y="498"/>
                  <a:pt x="482" y="493"/>
                </a:cubicBezTo>
                <a:cubicBezTo>
                  <a:pt x="501" y="474"/>
                  <a:pt x="503" y="471"/>
                  <a:pt x="505" y="468"/>
                </a:cubicBezTo>
                <a:cubicBezTo>
                  <a:pt x="547" y="407"/>
                  <a:pt x="552" y="402"/>
                  <a:pt x="557" y="397"/>
                </a:cubicBezTo>
                <a:cubicBezTo>
                  <a:pt x="585" y="334"/>
                  <a:pt x="592" y="336"/>
                  <a:pt x="590" y="329"/>
                </a:cubicBezTo>
                <a:cubicBezTo>
                  <a:pt x="604" y="294"/>
                  <a:pt x="606" y="286"/>
                  <a:pt x="610" y="281"/>
                </a:cubicBezTo>
                <a:cubicBezTo>
                  <a:pt x="629" y="217"/>
                  <a:pt x="627" y="222"/>
                  <a:pt x="628" y="226"/>
                </a:cubicBezTo>
                <a:cubicBezTo>
                  <a:pt x="614" y="259"/>
                  <a:pt x="624" y="266"/>
                  <a:pt x="618" y="269"/>
                </a:cubicBezTo>
                <a:cubicBezTo>
                  <a:pt x="600" y="334"/>
                  <a:pt x="592" y="341"/>
                  <a:pt x="590" y="354"/>
                </a:cubicBezTo>
                <a:cubicBezTo>
                  <a:pt x="569" y="389"/>
                  <a:pt x="569" y="396"/>
                  <a:pt x="565" y="400"/>
                </a:cubicBezTo>
                <a:cubicBezTo>
                  <a:pt x="539" y="449"/>
                  <a:pt x="528" y="446"/>
                  <a:pt x="530" y="455"/>
                </a:cubicBezTo>
                <a:cubicBezTo>
                  <a:pt x="494" y="498"/>
                  <a:pt x="491" y="501"/>
                  <a:pt x="487" y="505"/>
                </a:cubicBezTo>
                <a:cubicBezTo>
                  <a:pt x="467" y="523"/>
                  <a:pt x="465" y="536"/>
                  <a:pt x="454" y="541"/>
                </a:cubicBezTo>
                <a:cubicBezTo>
                  <a:pt x="435" y="560"/>
                  <a:pt x="434" y="562"/>
                  <a:pt x="434" y="566"/>
                </a:cubicBezTo>
                <a:cubicBezTo>
                  <a:pt x="409" y="593"/>
                  <a:pt x="397" y="589"/>
                  <a:pt x="399" y="599"/>
                </a:cubicBezTo>
                <a:cubicBezTo>
                  <a:pt x="371" y="623"/>
                  <a:pt x="367" y="627"/>
                  <a:pt x="364" y="631"/>
                </a:cubicBezTo>
                <a:cubicBezTo>
                  <a:pt x="347" y="653"/>
                  <a:pt x="344" y="654"/>
                  <a:pt x="341" y="654"/>
                </a:cubicBezTo>
                <a:cubicBezTo>
                  <a:pt x="306" y="715"/>
                  <a:pt x="304" y="720"/>
                  <a:pt x="301" y="722"/>
                </a:cubicBezTo>
                <a:cubicBezTo>
                  <a:pt x="296" y="747"/>
                  <a:pt x="297" y="745"/>
                  <a:pt x="299" y="745"/>
                </a:cubicBezTo>
                <a:cubicBezTo>
                  <a:pt x="318" y="708"/>
                  <a:pt x="325" y="704"/>
                  <a:pt x="329" y="697"/>
                </a:cubicBezTo>
                <a:cubicBezTo>
                  <a:pt x="354" y="669"/>
                  <a:pt x="351" y="661"/>
                  <a:pt x="356" y="662"/>
                </a:cubicBezTo>
                <a:cubicBezTo>
                  <a:pt x="380" y="634"/>
                  <a:pt x="389" y="622"/>
                  <a:pt x="399" y="611"/>
                </a:cubicBezTo>
                <a:cubicBezTo>
                  <a:pt x="461" y="555"/>
                  <a:pt x="469" y="552"/>
                  <a:pt x="472" y="543"/>
                </a:cubicBezTo>
                <a:cubicBezTo>
                  <a:pt x="512" y="507"/>
                  <a:pt x="513" y="503"/>
                  <a:pt x="520" y="503"/>
                </a:cubicBezTo>
                <a:cubicBezTo>
                  <a:pt x="550" y="469"/>
                  <a:pt x="557" y="461"/>
                  <a:pt x="565" y="455"/>
                </a:cubicBezTo>
                <a:cubicBezTo>
                  <a:pt x="598" y="394"/>
                  <a:pt x="603" y="386"/>
                  <a:pt x="610" y="380"/>
                </a:cubicBezTo>
                <a:cubicBezTo>
                  <a:pt x="617" y="354"/>
                  <a:pt x="618" y="350"/>
                  <a:pt x="623" y="349"/>
                </a:cubicBezTo>
                <a:cubicBezTo>
                  <a:pt x="643" y="301"/>
                  <a:pt x="640" y="315"/>
                  <a:pt x="638" y="317"/>
                </a:cubicBezTo>
                <a:cubicBezTo>
                  <a:pt x="614" y="376"/>
                  <a:pt x="614" y="391"/>
                  <a:pt x="605" y="397"/>
                </a:cubicBezTo>
                <a:cubicBezTo>
                  <a:pt x="571" y="455"/>
                  <a:pt x="568" y="462"/>
                  <a:pt x="565" y="470"/>
                </a:cubicBezTo>
                <a:cubicBezTo>
                  <a:pt x="543" y="489"/>
                  <a:pt x="545" y="498"/>
                  <a:pt x="537" y="495"/>
                </a:cubicBezTo>
                <a:cubicBezTo>
                  <a:pt x="520" y="516"/>
                  <a:pt x="516" y="518"/>
                  <a:pt x="512" y="521"/>
                </a:cubicBezTo>
                <a:cubicBezTo>
                  <a:pt x="488" y="541"/>
                  <a:pt x="485" y="549"/>
                  <a:pt x="477" y="553"/>
                </a:cubicBezTo>
                <a:cubicBezTo>
                  <a:pt x="451" y="584"/>
                  <a:pt x="445" y="583"/>
                  <a:pt x="444" y="589"/>
                </a:cubicBezTo>
                <a:cubicBezTo>
                  <a:pt x="416" y="615"/>
                  <a:pt x="402" y="624"/>
                  <a:pt x="392" y="636"/>
                </a:cubicBezTo>
                <a:cubicBezTo>
                  <a:pt x="369" y="660"/>
                  <a:pt x="366" y="668"/>
                  <a:pt x="359" y="672"/>
                </a:cubicBezTo>
                <a:cubicBezTo>
                  <a:pt x="326" y="726"/>
                  <a:pt x="315" y="734"/>
                  <a:pt x="309" y="747"/>
                </a:cubicBezTo>
                <a:cubicBezTo>
                  <a:pt x="299" y="770"/>
                  <a:pt x="301" y="766"/>
                  <a:pt x="304" y="762"/>
                </a:cubicBezTo>
                <a:cubicBezTo>
                  <a:pt x="323" y="737"/>
                  <a:pt x="326" y="734"/>
                  <a:pt x="329" y="730"/>
                </a:cubicBezTo>
                <a:cubicBezTo>
                  <a:pt x="353" y="695"/>
                  <a:pt x="356" y="695"/>
                  <a:pt x="359" y="694"/>
                </a:cubicBezTo>
                <a:cubicBezTo>
                  <a:pt x="373" y="674"/>
                  <a:pt x="377" y="671"/>
                  <a:pt x="379" y="667"/>
                </a:cubicBezTo>
                <a:cubicBezTo>
                  <a:pt x="427" y="618"/>
                  <a:pt x="427" y="612"/>
                  <a:pt x="432" y="611"/>
                </a:cubicBezTo>
                <a:cubicBezTo>
                  <a:pt x="465" y="583"/>
                  <a:pt x="468" y="575"/>
                  <a:pt x="477" y="573"/>
                </a:cubicBezTo>
                <a:cubicBezTo>
                  <a:pt x="532" y="525"/>
                  <a:pt x="537" y="523"/>
                  <a:pt x="540" y="521"/>
                </a:cubicBezTo>
                <a:cubicBezTo>
                  <a:pt x="572" y="493"/>
                  <a:pt x="577" y="488"/>
                  <a:pt x="583" y="483"/>
                </a:cubicBezTo>
                <a:cubicBezTo>
                  <a:pt x="603" y="467"/>
                  <a:pt x="601" y="462"/>
                  <a:pt x="603" y="460"/>
                </a:cubicBezTo>
                <a:cubicBezTo>
                  <a:pt x="640" y="421"/>
                  <a:pt x="644" y="403"/>
                  <a:pt x="656" y="392"/>
                </a:cubicBezTo>
                <a:cubicBezTo>
                  <a:pt x="677" y="336"/>
                  <a:pt x="684" y="332"/>
                  <a:pt x="686" y="322"/>
                </a:cubicBezTo>
                <a:cubicBezTo>
                  <a:pt x="694" y="312"/>
                  <a:pt x="693" y="316"/>
                  <a:pt x="691" y="319"/>
                </a:cubicBezTo>
                <a:cubicBezTo>
                  <a:pt x="672" y="371"/>
                  <a:pt x="672" y="380"/>
                  <a:pt x="666" y="385"/>
                </a:cubicBezTo>
                <a:cubicBezTo>
                  <a:pt x="638" y="427"/>
                  <a:pt x="637" y="437"/>
                  <a:pt x="630" y="440"/>
                </a:cubicBezTo>
                <a:cubicBezTo>
                  <a:pt x="614" y="466"/>
                  <a:pt x="617" y="473"/>
                  <a:pt x="613" y="473"/>
                </a:cubicBezTo>
                <a:cubicBezTo>
                  <a:pt x="599" y="501"/>
                  <a:pt x="588" y="506"/>
                  <a:pt x="585" y="521"/>
                </a:cubicBezTo>
                <a:cubicBezTo>
                  <a:pt x="536" y="580"/>
                  <a:pt x="527" y="580"/>
                  <a:pt x="527" y="589"/>
                </a:cubicBezTo>
                <a:cubicBezTo>
                  <a:pt x="498" y="618"/>
                  <a:pt x="489" y="617"/>
                  <a:pt x="490" y="626"/>
                </a:cubicBezTo>
                <a:cubicBezTo>
                  <a:pt x="455" y="659"/>
                  <a:pt x="447" y="668"/>
                  <a:pt x="437" y="674"/>
                </a:cubicBezTo>
                <a:cubicBezTo>
                  <a:pt x="408" y="701"/>
                  <a:pt x="406" y="706"/>
                  <a:pt x="404" y="709"/>
                </a:cubicBezTo>
                <a:cubicBezTo>
                  <a:pt x="384" y="728"/>
                  <a:pt x="380" y="730"/>
                  <a:pt x="377" y="732"/>
                </a:cubicBezTo>
                <a:cubicBezTo>
                  <a:pt x="365" y="749"/>
                  <a:pt x="359" y="754"/>
                  <a:pt x="354" y="760"/>
                </a:cubicBezTo>
                <a:cubicBezTo>
                  <a:pt x="309" y="824"/>
                  <a:pt x="309" y="830"/>
                  <a:pt x="304" y="830"/>
                </a:cubicBezTo>
                <a:cubicBezTo>
                  <a:pt x="289" y="858"/>
                  <a:pt x="285" y="858"/>
                  <a:pt x="286" y="863"/>
                </a:cubicBezTo>
                <a:cubicBezTo>
                  <a:pt x="270" y="881"/>
                  <a:pt x="270" y="888"/>
                  <a:pt x="266" y="891"/>
                </a:cubicBezTo>
                <a:cubicBezTo>
                  <a:pt x="252" y="942"/>
                  <a:pt x="260" y="953"/>
                  <a:pt x="253" y="961"/>
                </a:cubicBezTo>
                <a:cubicBezTo>
                  <a:pt x="275" y="924"/>
                  <a:pt x="276" y="916"/>
                  <a:pt x="281" y="913"/>
                </a:cubicBezTo>
                <a:cubicBezTo>
                  <a:pt x="296" y="889"/>
                  <a:pt x="296" y="885"/>
                  <a:pt x="296" y="881"/>
                </a:cubicBezTo>
                <a:cubicBezTo>
                  <a:pt x="328" y="826"/>
                  <a:pt x="337" y="820"/>
                  <a:pt x="341" y="808"/>
                </a:cubicBezTo>
                <a:cubicBezTo>
                  <a:pt x="391" y="746"/>
                  <a:pt x="402" y="741"/>
                  <a:pt x="407" y="730"/>
                </a:cubicBezTo>
                <a:cubicBezTo>
                  <a:pt x="466" y="676"/>
                  <a:pt x="464" y="669"/>
                  <a:pt x="472" y="672"/>
                </a:cubicBezTo>
                <a:cubicBezTo>
                  <a:pt x="497" y="651"/>
                  <a:pt x="495" y="644"/>
                  <a:pt x="500" y="644"/>
                </a:cubicBezTo>
                <a:cubicBezTo>
                  <a:pt x="524" y="614"/>
                  <a:pt x="532" y="607"/>
                  <a:pt x="540" y="599"/>
                </a:cubicBezTo>
                <a:cubicBezTo>
                  <a:pt x="560" y="577"/>
                  <a:pt x="562" y="575"/>
                  <a:pt x="563" y="578"/>
                </a:cubicBezTo>
                <a:cubicBezTo>
                  <a:pt x="532" y="621"/>
                  <a:pt x="526" y="621"/>
                  <a:pt x="525" y="626"/>
                </a:cubicBezTo>
                <a:cubicBezTo>
                  <a:pt x="515" y="645"/>
                  <a:pt x="502" y="643"/>
                  <a:pt x="502" y="654"/>
                </a:cubicBezTo>
                <a:cubicBezTo>
                  <a:pt x="477" y="678"/>
                  <a:pt x="473" y="681"/>
                  <a:pt x="467" y="682"/>
                </a:cubicBezTo>
                <a:cubicBezTo>
                  <a:pt x="440" y="699"/>
                  <a:pt x="454" y="709"/>
                  <a:pt x="442" y="707"/>
                </a:cubicBezTo>
                <a:cubicBezTo>
                  <a:pt x="411" y="729"/>
                  <a:pt x="426" y="737"/>
                  <a:pt x="417" y="737"/>
                </a:cubicBezTo>
                <a:cubicBezTo>
                  <a:pt x="405" y="760"/>
                  <a:pt x="394" y="754"/>
                  <a:pt x="397" y="762"/>
                </a:cubicBezTo>
                <a:cubicBezTo>
                  <a:pt x="340" y="837"/>
                  <a:pt x="330" y="837"/>
                  <a:pt x="331" y="848"/>
                </a:cubicBezTo>
                <a:cubicBezTo>
                  <a:pt x="298" y="899"/>
                  <a:pt x="301" y="909"/>
                  <a:pt x="294" y="911"/>
                </a:cubicBezTo>
                <a:cubicBezTo>
                  <a:pt x="276" y="946"/>
                  <a:pt x="271" y="948"/>
                  <a:pt x="271" y="956"/>
                </a:cubicBezTo>
                <a:cubicBezTo>
                  <a:pt x="289" y="939"/>
                  <a:pt x="287" y="927"/>
                  <a:pt x="294" y="923"/>
                </a:cubicBezTo>
                <a:cubicBezTo>
                  <a:pt x="324" y="876"/>
                  <a:pt x="325" y="872"/>
                  <a:pt x="329" y="871"/>
                </a:cubicBezTo>
                <a:cubicBezTo>
                  <a:pt x="345" y="847"/>
                  <a:pt x="350" y="842"/>
                  <a:pt x="351" y="833"/>
                </a:cubicBezTo>
                <a:cubicBezTo>
                  <a:pt x="391" y="775"/>
                  <a:pt x="403" y="777"/>
                  <a:pt x="404" y="767"/>
                </a:cubicBezTo>
                <a:cubicBezTo>
                  <a:pt x="425" y="740"/>
                  <a:pt x="432" y="742"/>
                  <a:pt x="434" y="740"/>
                </a:cubicBezTo>
                <a:cubicBezTo>
                  <a:pt x="450" y="719"/>
                  <a:pt x="452" y="717"/>
                  <a:pt x="455" y="714"/>
                </a:cubicBezTo>
                <a:cubicBezTo>
                  <a:pt x="479" y="688"/>
                  <a:pt x="486" y="686"/>
                  <a:pt x="490" y="682"/>
                </a:cubicBezTo>
                <a:cubicBezTo>
                  <a:pt x="517" y="654"/>
                  <a:pt x="523" y="652"/>
                  <a:pt x="525" y="646"/>
                </a:cubicBezTo>
                <a:cubicBezTo>
                  <a:pt x="547" y="627"/>
                  <a:pt x="547" y="624"/>
                  <a:pt x="548" y="621"/>
                </a:cubicBezTo>
                <a:cubicBezTo>
                  <a:pt x="574" y="586"/>
                  <a:pt x="584" y="581"/>
                  <a:pt x="588" y="571"/>
                </a:cubicBezTo>
                <a:cubicBezTo>
                  <a:pt x="602" y="554"/>
                  <a:pt x="603" y="558"/>
                  <a:pt x="603" y="561"/>
                </a:cubicBezTo>
                <a:cubicBezTo>
                  <a:pt x="564" y="608"/>
                  <a:pt x="562" y="624"/>
                  <a:pt x="553" y="631"/>
                </a:cubicBezTo>
                <a:cubicBezTo>
                  <a:pt x="533" y="653"/>
                  <a:pt x="531" y="655"/>
                  <a:pt x="527" y="656"/>
                </a:cubicBezTo>
                <a:cubicBezTo>
                  <a:pt x="489" y="688"/>
                  <a:pt x="491" y="694"/>
                  <a:pt x="487" y="694"/>
                </a:cubicBezTo>
                <a:cubicBezTo>
                  <a:pt x="459" y="725"/>
                  <a:pt x="455" y="729"/>
                  <a:pt x="450" y="732"/>
                </a:cubicBezTo>
                <a:cubicBezTo>
                  <a:pt x="414" y="777"/>
                  <a:pt x="409" y="779"/>
                  <a:pt x="404" y="782"/>
                </a:cubicBezTo>
                <a:cubicBezTo>
                  <a:pt x="368" y="827"/>
                  <a:pt x="367" y="833"/>
                  <a:pt x="364" y="838"/>
                </a:cubicBezTo>
                <a:cubicBezTo>
                  <a:pt x="347" y="861"/>
                  <a:pt x="347" y="865"/>
                  <a:pt x="344" y="865"/>
                </a:cubicBezTo>
                <a:cubicBezTo>
                  <a:pt x="316" y="902"/>
                  <a:pt x="318" y="908"/>
                  <a:pt x="314" y="908"/>
                </a:cubicBezTo>
                <a:cubicBezTo>
                  <a:pt x="297" y="944"/>
                  <a:pt x="292" y="947"/>
                  <a:pt x="289" y="951"/>
                </a:cubicBezTo>
                <a:cubicBezTo>
                  <a:pt x="272" y="991"/>
                  <a:pt x="265" y="999"/>
                  <a:pt x="264" y="1012"/>
                </a:cubicBezTo>
                <a:cubicBezTo>
                  <a:pt x="246" y="1070"/>
                  <a:pt x="247" y="1080"/>
                  <a:pt x="243" y="1084"/>
                </a:cubicBezTo>
                <a:cubicBezTo>
                  <a:pt x="275" y="1031"/>
                  <a:pt x="275" y="1019"/>
                  <a:pt x="281" y="1014"/>
                </a:cubicBezTo>
                <a:cubicBezTo>
                  <a:pt x="300" y="980"/>
                  <a:pt x="306" y="968"/>
                  <a:pt x="311" y="956"/>
                </a:cubicBezTo>
                <a:cubicBezTo>
                  <a:pt x="329" y="925"/>
                  <a:pt x="336" y="929"/>
                  <a:pt x="334" y="921"/>
                </a:cubicBezTo>
                <a:cubicBezTo>
                  <a:pt x="370" y="883"/>
                  <a:pt x="367" y="872"/>
                  <a:pt x="377" y="873"/>
                </a:cubicBezTo>
                <a:cubicBezTo>
                  <a:pt x="395" y="849"/>
                  <a:pt x="404" y="842"/>
                  <a:pt x="412" y="833"/>
                </a:cubicBezTo>
                <a:cubicBezTo>
                  <a:pt x="432" y="811"/>
                  <a:pt x="434" y="810"/>
                  <a:pt x="434" y="808"/>
                </a:cubicBezTo>
                <a:cubicBezTo>
                  <a:pt x="468" y="774"/>
                  <a:pt x="473" y="764"/>
                  <a:pt x="482" y="757"/>
                </a:cubicBezTo>
                <a:cubicBezTo>
                  <a:pt x="518" y="710"/>
                  <a:pt x="527" y="711"/>
                  <a:pt x="525" y="702"/>
                </a:cubicBezTo>
                <a:cubicBezTo>
                  <a:pt x="512" y="725"/>
                  <a:pt x="513" y="729"/>
                  <a:pt x="512" y="732"/>
                </a:cubicBezTo>
                <a:cubicBezTo>
                  <a:pt x="497" y="756"/>
                  <a:pt x="486" y="759"/>
                  <a:pt x="482" y="767"/>
                </a:cubicBezTo>
                <a:cubicBezTo>
                  <a:pt x="463" y="791"/>
                  <a:pt x="457" y="793"/>
                  <a:pt x="452" y="795"/>
                </a:cubicBezTo>
                <a:cubicBezTo>
                  <a:pt x="362" y="908"/>
                  <a:pt x="358" y="911"/>
                  <a:pt x="354" y="913"/>
                </a:cubicBezTo>
                <a:cubicBezTo>
                  <a:pt x="338" y="944"/>
                  <a:pt x="330" y="941"/>
                  <a:pt x="331" y="948"/>
                </a:cubicBezTo>
                <a:cubicBezTo>
                  <a:pt x="305" y="988"/>
                  <a:pt x="305" y="994"/>
                  <a:pt x="301" y="996"/>
                </a:cubicBezTo>
                <a:cubicBezTo>
                  <a:pt x="313" y="984"/>
                  <a:pt x="317" y="981"/>
                  <a:pt x="319" y="976"/>
                </a:cubicBezTo>
                <a:cubicBezTo>
                  <a:pt x="362" y="938"/>
                  <a:pt x="357" y="928"/>
                  <a:pt x="364" y="928"/>
                </a:cubicBezTo>
                <a:cubicBezTo>
                  <a:pt x="379" y="903"/>
                  <a:pt x="390" y="907"/>
                  <a:pt x="389" y="901"/>
                </a:cubicBezTo>
                <a:cubicBezTo>
                  <a:pt x="416" y="869"/>
                  <a:pt x="427" y="873"/>
                  <a:pt x="424" y="865"/>
                </a:cubicBezTo>
                <a:cubicBezTo>
                  <a:pt x="450" y="844"/>
                  <a:pt x="454" y="836"/>
                  <a:pt x="462" y="833"/>
                </a:cubicBezTo>
                <a:cubicBezTo>
                  <a:pt x="510" y="785"/>
                  <a:pt x="513" y="782"/>
                  <a:pt x="515" y="780"/>
                </a:cubicBezTo>
                <a:cubicBezTo>
                  <a:pt x="536" y="752"/>
                  <a:pt x="545" y="755"/>
                  <a:pt x="543" y="747"/>
                </a:cubicBezTo>
                <a:cubicBezTo>
                  <a:pt x="566" y="714"/>
                  <a:pt x="568" y="710"/>
                  <a:pt x="570" y="707"/>
                </a:cubicBezTo>
                <a:cubicBezTo>
                  <a:pt x="591" y="657"/>
                  <a:pt x="601" y="647"/>
                  <a:pt x="605" y="631"/>
                </a:cubicBezTo>
                <a:cubicBezTo>
                  <a:pt x="597" y="662"/>
                  <a:pt x="596" y="668"/>
                  <a:pt x="595" y="674"/>
                </a:cubicBezTo>
                <a:cubicBezTo>
                  <a:pt x="577" y="704"/>
                  <a:pt x="573" y="716"/>
                  <a:pt x="568" y="727"/>
                </a:cubicBezTo>
                <a:cubicBezTo>
                  <a:pt x="537" y="772"/>
                  <a:pt x="532" y="774"/>
                  <a:pt x="528" y="777"/>
                </a:cubicBezTo>
                <a:cubicBezTo>
                  <a:pt x="516" y="796"/>
                  <a:pt x="509" y="797"/>
                  <a:pt x="507" y="802"/>
                </a:cubicBezTo>
                <a:cubicBezTo>
                  <a:pt x="475" y="834"/>
                  <a:pt x="473" y="835"/>
                  <a:pt x="472" y="838"/>
                </a:cubicBezTo>
                <a:cubicBezTo>
                  <a:pt x="458" y="853"/>
                  <a:pt x="452" y="855"/>
                  <a:pt x="447" y="858"/>
                </a:cubicBezTo>
                <a:cubicBezTo>
                  <a:pt x="430" y="871"/>
                  <a:pt x="434" y="882"/>
                  <a:pt x="424" y="881"/>
                </a:cubicBezTo>
                <a:cubicBezTo>
                  <a:pt x="388" y="922"/>
                  <a:pt x="381" y="923"/>
                  <a:pt x="379" y="928"/>
                </a:cubicBezTo>
                <a:cubicBezTo>
                  <a:pt x="356" y="958"/>
                  <a:pt x="346" y="955"/>
                  <a:pt x="347" y="964"/>
                </a:cubicBezTo>
                <a:cubicBezTo>
                  <a:pt x="311" y="1003"/>
                  <a:pt x="313" y="1013"/>
                  <a:pt x="306" y="1014"/>
                </a:cubicBezTo>
                <a:cubicBezTo>
                  <a:pt x="282" y="1051"/>
                  <a:pt x="281" y="1054"/>
                  <a:pt x="281" y="1057"/>
                </a:cubicBezTo>
                <a:cubicBezTo>
                  <a:pt x="263" y="1076"/>
                  <a:pt x="266" y="1095"/>
                  <a:pt x="256" y="1100"/>
                </a:cubicBezTo>
                <a:cubicBezTo>
                  <a:pt x="251" y="1150"/>
                  <a:pt x="250" y="1138"/>
                  <a:pt x="256" y="1135"/>
                </a:cubicBezTo>
                <a:cubicBezTo>
                  <a:pt x="289" y="1070"/>
                  <a:pt x="297" y="1067"/>
                  <a:pt x="299" y="1059"/>
                </a:cubicBezTo>
                <a:cubicBezTo>
                  <a:pt x="316" y="1029"/>
                  <a:pt x="323" y="1031"/>
                  <a:pt x="321" y="1024"/>
                </a:cubicBezTo>
                <a:cubicBezTo>
                  <a:pt x="338" y="1004"/>
                  <a:pt x="340" y="996"/>
                  <a:pt x="344" y="991"/>
                </a:cubicBezTo>
                <a:cubicBezTo>
                  <a:pt x="361" y="971"/>
                  <a:pt x="363" y="965"/>
                  <a:pt x="369" y="961"/>
                </a:cubicBezTo>
                <a:cubicBezTo>
                  <a:pt x="436" y="888"/>
                  <a:pt x="448" y="891"/>
                  <a:pt x="447" y="880"/>
                </a:cubicBezTo>
                <a:cubicBezTo>
                  <a:pt x="469" y="858"/>
                  <a:pt x="474" y="859"/>
                  <a:pt x="475" y="855"/>
                </a:cubicBezTo>
                <a:cubicBezTo>
                  <a:pt x="505" y="824"/>
                  <a:pt x="511" y="822"/>
                  <a:pt x="512" y="815"/>
                </a:cubicBezTo>
                <a:cubicBezTo>
                  <a:pt x="568" y="753"/>
                  <a:pt x="565" y="741"/>
                  <a:pt x="573" y="739"/>
                </a:cubicBezTo>
                <a:cubicBezTo>
                  <a:pt x="584" y="730"/>
                  <a:pt x="582" y="734"/>
                  <a:pt x="580" y="737"/>
                </a:cubicBezTo>
                <a:cubicBezTo>
                  <a:pt x="561" y="775"/>
                  <a:pt x="553" y="785"/>
                  <a:pt x="545" y="795"/>
                </a:cubicBezTo>
                <a:cubicBezTo>
                  <a:pt x="516" y="828"/>
                  <a:pt x="510" y="830"/>
                  <a:pt x="507" y="838"/>
                </a:cubicBezTo>
                <a:cubicBezTo>
                  <a:pt x="443" y="909"/>
                  <a:pt x="435" y="906"/>
                  <a:pt x="435" y="911"/>
                </a:cubicBezTo>
                <a:cubicBezTo>
                  <a:pt x="419" y="924"/>
                  <a:pt x="417" y="927"/>
                  <a:pt x="417" y="931"/>
                </a:cubicBezTo>
                <a:cubicBezTo>
                  <a:pt x="381" y="966"/>
                  <a:pt x="371" y="974"/>
                  <a:pt x="364" y="986"/>
                </a:cubicBezTo>
                <a:cubicBezTo>
                  <a:pt x="347" y="1005"/>
                  <a:pt x="346" y="1013"/>
                  <a:pt x="339" y="1014"/>
                </a:cubicBezTo>
                <a:cubicBezTo>
                  <a:pt x="294" y="1085"/>
                  <a:pt x="293" y="1095"/>
                  <a:pt x="286" y="1100"/>
                </a:cubicBezTo>
                <a:cubicBezTo>
                  <a:pt x="259" y="1148"/>
                  <a:pt x="259" y="1154"/>
                  <a:pt x="256" y="1157"/>
                </a:cubicBezTo>
                <a:cubicBezTo>
                  <a:pt x="241" y="1199"/>
                  <a:pt x="246" y="1208"/>
                  <a:pt x="241" y="1218"/>
                </a:cubicBezTo>
                <a:cubicBezTo>
                  <a:pt x="260" y="1178"/>
                  <a:pt x="260" y="1172"/>
                  <a:pt x="264" y="1170"/>
                </a:cubicBezTo>
                <a:cubicBezTo>
                  <a:pt x="290" y="1114"/>
                  <a:pt x="297" y="1109"/>
                  <a:pt x="301" y="1102"/>
                </a:cubicBezTo>
                <a:cubicBezTo>
                  <a:pt x="336" y="1056"/>
                  <a:pt x="339" y="1048"/>
                  <a:pt x="344" y="1042"/>
                </a:cubicBezTo>
                <a:cubicBezTo>
                  <a:pt x="367" y="1006"/>
                  <a:pt x="373" y="1006"/>
                  <a:pt x="374" y="1001"/>
                </a:cubicBezTo>
                <a:cubicBezTo>
                  <a:pt x="410" y="964"/>
                  <a:pt x="416" y="964"/>
                  <a:pt x="417" y="959"/>
                </a:cubicBezTo>
                <a:cubicBezTo>
                  <a:pt x="453" y="919"/>
                  <a:pt x="467" y="910"/>
                  <a:pt x="475" y="896"/>
                </a:cubicBezTo>
                <a:cubicBezTo>
                  <a:pt x="505" y="865"/>
                  <a:pt x="517" y="863"/>
                  <a:pt x="520" y="850"/>
                </a:cubicBezTo>
                <a:cubicBezTo>
                  <a:pt x="554" y="810"/>
                  <a:pt x="558" y="807"/>
                  <a:pt x="560" y="802"/>
                </a:cubicBezTo>
                <a:cubicBezTo>
                  <a:pt x="584" y="766"/>
                  <a:pt x="596" y="762"/>
                  <a:pt x="598" y="750"/>
                </a:cubicBezTo>
                <a:cubicBezTo>
                  <a:pt x="627" y="704"/>
                  <a:pt x="632" y="702"/>
                  <a:pt x="633" y="697"/>
                </a:cubicBezTo>
                <a:cubicBezTo>
                  <a:pt x="623" y="720"/>
                  <a:pt x="626" y="728"/>
                  <a:pt x="621" y="727"/>
                </a:cubicBezTo>
                <a:cubicBezTo>
                  <a:pt x="597" y="761"/>
                  <a:pt x="596" y="771"/>
                  <a:pt x="588" y="772"/>
                </a:cubicBezTo>
                <a:cubicBezTo>
                  <a:pt x="575" y="802"/>
                  <a:pt x="566" y="803"/>
                  <a:pt x="565" y="812"/>
                </a:cubicBezTo>
                <a:cubicBezTo>
                  <a:pt x="538" y="856"/>
                  <a:pt x="525" y="854"/>
                  <a:pt x="525" y="865"/>
                </a:cubicBezTo>
                <a:cubicBezTo>
                  <a:pt x="510" y="886"/>
                  <a:pt x="501" y="883"/>
                  <a:pt x="500" y="888"/>
                </a:cubicBezTo>
                <a:cubicBezTo>
                  <a:pt x="481" y="905"/>
                  <a:pt x="479" y="907"/>
                  <a:pt x="477" y="911"/>
                </a:cubicBezTo>
                <a:cubicBezTo>
                  <a:pt x="449" y="935"/>
                  <a:pt x="452" y="943"/>
                  <a:pt x="447" y="943"/>
                </a:cubicBezTo>
                <a:cubicBezTo>
                  <a:pt x="429" y="962"/>
                  <a:pt x="427" y="963"/>
                  <a:pt x="425" y="966"/>
                </a:cubicBezTo>
                <a:cubicBezTo>
                  <a:pt x="401" y="992"/>
                  <a:pt x="398" y="995"/>
                  <a:pt x="394" y="996"/>
                </a:cubicBezTo>
                <a:cubicBezTo>
                  <a:pt x="379" y="1017"/>
                  <a:pt x="373" y="1015"/>
                  <a:pt x="374" y="1021"/>
                </a:cubicBezTo>
                <a:cubicBezTo>
                  <a:pt x="331" y="1077"/>
                  <a:pt x="326" y="1081"/>
                  <a:pt x="324" y="1089"/>
                </a:cubicBezTo>
                <a:cubicBezTo>
                  <a:pt x="309" y="1105"/>
                  <a:pt x="309" y="1109"/>
                  <a:pt x="309" y="1112"/>
                </a:cubicBezTo>
                <a:cubicBezTo>
                  <a:pt x="293" y="1133"/>
                  <a:pt x="293" y="1139"/>
                  <a:pt x="289" y="1142"/>
                </a:cubicBezTo>
                <a:cubicBezTo>
                  <a:pt x="272" y="1170"/>
                  <a:pt x="273" y="1176"/>
                  <a:pt x="271" y="1180"/>
                </a:cubicBezTo>
                <a:cubicBezTo>
                  <a:pt x="246" y="1241"/>
                  <a:pt x="246" y="1250"/>
                  <a:pt x="246" y="1258"/>
                </a:cubicBezTo>
                <a:cubicBezTo>
                  <a:pt x="257" y="1254"/>
                  <a:pt x="254" y="1246"/>
                  <a:pt x="259" y="1246"/>
                </a:cubicBezTo>
                <a:cubicBezTo>
                  <a:pt x="274" y="1211"/>
                  <a:pt x="275" y="1207"/>
                  <a:pt x="279" y="1205"/>
                </a:cubicBezTo>
                <a:cubicBezTo>
                  <a:pt x="320" y="1146"/>
                  <a:pt x="319" y="1135"/>
                  <a:pt x="327" y="1132"/>
                </a:cubicBezTo>
                <a:cubicBezTo>
                  <a:pt x="353" y="1085"/>
                  <a:pt x="363" y="1084"/>
                  <a:pt x="364" y="1074"/>
                </a:cubicBezTo>
                <a:cubicBezTo>
                  <a:pt x="392" y="1044"/>
                  <a:pt x="389" y="1036"/>
                  <a:pt x="394" y="1037"/>
                </a:cubicBezTo>
                <a:cubicBezTo>
                  <a:pt x="409" y="1021"/>
                  <a:pt x="409" y="1018"/>
                  <a:pt x="409" y="1016"/>
                </a:cubicBezTo>
                <a:cubicBezTo>
                  <a:pt x="421" y="1005"/>
                  <a:pt x="423" y="1003"/>
                  <a:pt x="427" y="1001"/>
                </a:cubicBezTo>
                <a:cubicBezTo>
                  <a:pt x="466" y="955"/>
                  <a:pt x="477" y="948"/>
                  <a:pt x="485" y="938"/>
                </a:cubicBezTo>
                <a:cubicBezTo>
                  <a:pt x="518" y="914"/>
                  <a:pt x="515" y="906"/>
                  <a:pt x="520" y="906"/>
                </a:cubicBezTo>
                <a:cubicBezTo>
                  <a:pt x="551" y="882"/>
                  <a:pt x="558" y="873"/>
                  <a:pt x="568" y="865"/>
                </a:cubicBezTo>
                <a:cubicBezTo>
                  <a:pt x="556" y="886"/>
                  <a:pt x="553" y="888"/>
                  <a:pt x="548" y="888"/>
                </a:cubicBezTo>
                <a:cubicBezTo>
                  <a:pt x="519" y="917"/>
                  <a:pt x="514" y="922"/>
                  <a:pt x="508" y="926"/>
                </a:cubicBezTo>
                <a:cubicBezTo>
                  <a:pt x="486" y="947"/>
                  <a:pt x="481" y="952"/>
                  <a:pt x="477" y="958"/>
                </a:cubicBezTo>
                <a:cubicBezTo>
                  <a:pt x="437" y="1004"/>
                  <a:pt x="435" y="1006"/>
                  <a:pt x="432" y="1009"/>
                </a:cubicBezTo>
                <a:cubicBezTo>
                  <a:pt x="378" y="1069"/>
                  <a:pt x="375" y="1086"/>
                  <a:pt x="362" y="1094"/>
                </a:cubicBezTo>
                <a:cubicBezTo>
                  <a:pt x="324" y="1152"/>
                  <a:pt x="326" y="1159"/>
                  <a:pt x="319" y="1157"/>
                </a:cubicBezTo>
                <a:cubicBezTo>
                  <a:pt x="305" y="1192"/>
                  <a:pt x="293" y="1190"/>
                  <a:pt x="294" y="1200"/>
                </a:cubicBezTo>
                <a:cubicBezTo>
                  <a:pt x="266" y="1260"/>
                  <a:pt x="259" y="1258"/>
                  <a:pt x="259" y="1263"/>
                </a:cubicBezTo>
                <a:cubicBezTo>
                  <a:pt x="251" y="1298"/>
                  <a:pt x="251" y="1292"/>
                  <a:pt x="246" y="1291"/>
                </a:cubicBezTo>
                <a:cubicBezTo>
                  <a:pt x="271" y="1295"/>
                  <a:pt x="258" y="1283"/>
                  <a:pt x="271" y="1283"/>
                </a:cubicBezTo>
                <a:cubicBezTo>
                  <a:pt x="326" y="1167"/>
                  <a:pt x="332" y="1165"/>
                  <a:pt x="334" y="1160"/>
                </a:cubicBezTo>
                <a:cubicBezTo>
                  <a:pt x="350" y="1123"/>
                  <a:pt x="361" y="1126"/>
                  <a:pt x="359" y="1117"/>
                </a:cubicBezTo>
                <a:cubicBezTo>
                  <a:pt x="387" y="1084"/>
                  <a:pt x="394" y="1076"/>
                  <a:pt x="399" y="1067"/>
                </a:cubicBezTo>
                <a:cubicBezTo>
                  <a:pt x="475" y="1001"/>
                  <a:pt x="472" y="992"/>
                  <a:pt x="480" y="994"/>
                </a:cubicBezTo>
                <a:cubicBezTo>
                  <a:pt x="497" y="981"/>
                  <a:pt x="502" y="975"/>
                  <a:pt x="510" y="971"/>
                </a:cubicBezTo>
                <a:cubicBezTo>
                  <a:pt x="532" y="952"/>
                  <a:pt x="534" y="948"/>
                  <a:pt x="540" y="948"/>
                </a:cubicBezTo>
                <a:cubicBezTo>
                  <a:pt x="553" y="931"/>
                  <a:pt x="556" y="931"/>
                  <a:pt x="558" y="931"/>
                </a:cubicBezTo>
                <a:cubicBezTo>
                  <a:pt x="594" y="891"/>
                  <a:pt x="607" y="882"/>
                  <a:pt x="613" y="865"/>
                </a:cubicBezTo>
                <a:cubicBezTo>
                  <a:pt x="599" y="896"/>
                  <a:pt x="595" y="896"/>
                  <a:pt x="596" y="901"/>
                </a:cubicBezTo>
                <a:cubicBezTo>
                  <a:pt x="577" y="920"/>
                  <a:pt x="574" y="924"/>
                  <a:pt x="568" y="926"/>
                </a:cubicBezTo>
                <a:cubicBezTo>
                  <a:pt x="544" y="951"/>
                  <a:pt x="537" y="951"/>
                  <a:pt x="538" y="958"/>
                </a:cubicBezTo>
                <a:cubicBezTo>
                  <a:pt x="508" y="985"/>
                  <a:pt x="498" y="990"/>
                  <a:pt x="490" y="996"/>
                </a:cubicBezTo>
                <a:cubicBezTo>
                  <a:pt x="458" y="1014"/>
                  <a:pt x="462" y="1026"/>
                  <a:pt x="455" y="1026"/>
                </a:cubicBezTo>
                <a:cubicBezTo>
                  <a:pt x="438" y="1046"/>
                  <a:pt x="433" y="1046"/>
                  <a:pt x="432" y="1049"/>
                </a:cubicBezTo>
                <a:cubicBezTo>
                  <a:pt x="398" y="1090"/>
                  <a:pt x="392" y="1088"/>
                  <a:pt x="392" y="1092"/>
                </a:cubicBezTo>
                <a:cubicBezTo>
                  <a:pt x="371" y="1115"/>
                  <a:pt x="368" y="1120"/>
                  <a:pt x="367" y="1127"/>
                </a:cubicBezTo>
                <a:cubicBezTo>
                  <a:pt x="343" y="1159"/>
                  <a:pt x="343" y="1167"/>
                  <a:pt x="339" y="1170"/>
                </a:cubicBezTo>
                <a:cubicBezTo>
                  <a:pt x="304" y="1239"/>
                  <a:pt x="296" y="1239"/>
                  <a:pt x="296" y="1248"/>
                </a:cubicBezTo>
                <a:cubicBezTo>
                  <a:pt x="278" y="1277"/>
                  <a:pt x="287" y="1279"/>
                  <a:pt x="281" y="1281"/>
                </a:cubicBezTo>
                <a:cubicBezTo>
                  <a:pt x="246" y="1371"/>
                  <a:pt x="256" y="1372"/>
                  <a:pt x="254" y="1386"/>
                </a:cubicBezTo>
                <a:cubicBezTo>
                  <a:pt x="266" y="1357"/>
                  <a:pt x="266" y="1353"/>
                  <a:pt x="266" y="1349"/>
                </a:cubicBezTo>
                <a:cubicBezTo>
                  <a:pt x="293" y="1281"/>
                  <a:pt x="296" y="1281"/>
                  <a:pt x="299" y="1281"/>
                </a:cubicBezTo>
                <a:cubicBezTo>
                  <a:pt x="308" y="1258"/>
                  <a:pt x="314" y="1259"/>
                  <a:pt x="312" y="1251"/>
                </a:cubicBezTo>
                <a:cubicBezTo>
                  <a:pt x="332" y="1226"/>
                  <a:pt x="333" y="1221"/>
                  <a:pt x="334" y="1215"/>
                </a:cubicBezTo>
                <a:cubicBezTo>
                  <a:pt x="360" y="1186"/>
                  <a:pt x="360" y="1174"/>
                  <a:pt x="367" y="1170"/>
                </a:cubicBezTo>
                <a:cubicBezTo>
                  <a:pt x="400" y="1124"/>
                  <a:pt x="404" y="1118"/>
                  <a:pt x="410" y="1112"/>
                </a:cubicBezTo>
                <a:cubicBezTo>
                  <a:pt x="423" y="1096"/>
                  <a:pt x="424" y="1094"/>
                  <a:pt x="427" y="1094"/>
                </a:cubicBezTo>
                <a:cubicBezTo>
                  <a:pt x="449" y="1060"/>
                  <a:pt x="460" y="1065"/>
                  <a:pt x="457" y="1057"/>
                </a:cubicBezTo>
                <a:cubicBezTo>
                  <a:pt x="497" y="1018"/>
                  <a:pt x="528" y="1004"/>
                  <a:pt x="548" y="979"/>
                </a:cubicBezTo>
                <a:cubicBezTo>
                  <a:pt x="588" y="940"/>
                  <a:pt x="590" y="931"/>
                  <a:pt x="596" y="926"/>
                </a:cubicBezTo>
                <a:cubicBezTo>
                  <a:pt x="623" y="900"/>
                  <a:pt x="616" y="899"/>
                  <a:pt x="618" y="906"/>
                </a:cubicBezTo>
                <a:cubicBezTo>
                  <a:pt x="606" y="925"/>
                  <a:pt x="604" y="927"/>
                  <a:pt x="601" y="928"/>
                </a:cubicBezTo>
                <a:cubicBezTo>
                  <a:pt x="563" y="980"/>
                  <a:pt x="555" y="982"/>
                  <a:pt x="553" y="989"/>
                </a:cubicBezTo>
                <a:cubicBezTo>
                  <a:pt x="513" y="1021"/>
                  <a:pt x="511" y="1023"/>
                  <a:pt x="508" y="1024"/>
                </a:cubicBezTo>
                <a:cubicBezTo>
                  <a:pt x="476" y="1056"/>
                  <a:pt x="471" y="1060"/>
                  <a:pt x="465" y="1062"/>
                </a:cubicBezTo>
                <a:cubicBezTo>
                  <a:pt x="439" y="1098"/>
                  <a:pt x="432" y="1100"/>
                  <a:pt x="427" y="1104"/>
                </a:cubicBezTo>
                <a:cubicBezTo>
                  <a:pt x="413" y="1124"/>
                  <a:pt x="407" y="1124"/>
                  <a:pt x="407" y="1132"/>
                </a:cubicBezTo>
                <a:cubicBezTo>
                  <a:pt x="374" y="1182"/>
                  <a:pt x="363" y="1186"/>
                  <a:pt x="359" y="1198"/>
                </a:cubicBezTo>
                <a:cubicBezTo>
                  <a:pt x="344" y="1221"/>
                  <a:pt x="342" y="1223"/>
                  <a:pt x="342" y="1225"/>
                </a:cubicBezTo>
                <a:cubicBezTo>
                  <a:pt x="314" y="1273"/>
                  <a:pt x="309" y="1276"/>
                  <a:pt x="309" y="1283"/>
                </a:cubicBezTo>
                <a:cubicBezTo>
                  <a:pt x="299" y="1304"/>
                  <a:pt x="294" y="1306"/>
                  <a:pt x="294" y="1313"/>
                </a:cubicBezTo>
                <a:cubicBezTo>
                  <a:pt x="281" y="1340"/>
                  <a:pt x="281" y="1342"/>
                  <a:pt x="279" y="1341"/>
                </a:cubicBezTo>
                <a:cubicBezTo>
                  <a:pt x="272" y="1377"/>
                  <a:pt x="264" y="1384"/>
                  <a:pt x="266" y="1402"/>
                </a:cubicBezTo>
                <a:cubicBezTo>
                  <a:pt x="266" y="1422"/>
                  <a:pt x="267" y="1407"/>
                  <a:pt x="274" y="1399"/>
                </a:cubicBezTo>
                <a:cubicBezTo>
                  <a:pt x="295" y="1345"/>
                  <a:pt x="300" y="1321"/>
                  <a:pt x="314" y="1306"/>
                </a:cubicBezTo>
                <a:cubicBezTo>
                  <a:pt x="332" y="1263"/>
                  <a:pt x="339" y="1255"/>
                  <a:pt x="347" y="1248"/>
                </a:cubicBezTo>
                <a:cubicBezTo>
                  <a:pt x="384" y="1190"/>
                  <a:pt x="386" y="1184"/>
                  <a:pt x="392" y="1182"/>
                </a:cubicBezTo>
                <a:cubicBezTo>
                  <a:pt x="430" y="1138"/>
                  <a:pt x="434" y="1127"/>
                  <a:pt x="445" y="1122"/>
                </a:cubicBezTo>
                <a:cubicBezTo>
                  <a:pt x="500" y="1074"/>
                  <a:pt x="508" y="1067"/>
                  <a:pt x="515" y="1059"/>
                </a:cubicBezTo>
                <a:cubicBezTo>
                  <a:pt x="543" y="1027"/>
                  <a:pt x="554" y="1024"/>
                  <a:pt x="558" y="1014"/>
                </a:cubicBezTo>
                <a:cubicBezTo>
                  <a:pt x="546" y="1032"/>
                  <a:pt x="548" y="1039"/>
                  <a:pt x="545" y="1041"/>
                </a:cubicBezTo>
                <a:cubicBezTo>
                  <a:pt x="519" y="1066"/>
                  <a:pt x="517" y="1068"/>
                  <a:pt x="515" y="1072"/>
                </a:cubicBezTo>
                <a:cubicBezTo>
                  <a:pt x="498" y="1090"/>
                  <a:pt x="490" y="1087"/>
                  <a:pt x="490" y="1092"/>
                </a:cubicBezTo>
                <a:cubicBezTo>
                  <a:pt x="467" y="1109"/>
                  <a:pt x="464" y="1117"/>
                  <a:pt x="457" y="1120"/>
                </a:cubicBezTo>
                <a:cubicBezTo>
                  <a:pt x="439" y="1141"/>
                  <a:pt x="434" y="1146"/>
                  <a:pt x="430" y="1152"/>
                </a:cubicBezTo>
                <a:cubicBezTo>
                  <a:pt x="407" y="1180"/>
                  <a:pt x="396" y="1189"/>
                  <a:pt x="389" y="1203"/>
                </a:cubicBezTo>
                <a:cubicBezTo>
                  <a:pt x="340" y="1277"/>
                  <a:pt x="340" y="1283"/>
                  <a:pt x="334" y="1283"/>
                </a:cubicBezTo>
                <a:cubicBezTo>
                  <a:pt x="311" y="1324"/>
                  <a:pt x="312" y="1337"/>
                  <a:pt x="304" y="1341"/>
                </a:cubicBezTo>
                <a:cubicBezTo>
                  <a:pt x="283" y="1403"/>
                  <a:pt x="280" y="1411"/>
                  <a:pt x="276" y="1419"/>
                </a:cubicBezTo>
                <a:cubicBezTo>
                  <a:pt x="267" y="1456"/>
                  <a:pt x="262" y="1466"/>
                  <a:pt x="264" y="1469"/>
                </a:cubicBezTo>
                <a:cubicBezTo>
                  <a:pt x="279" y="1429"/>
                  <a:pt x="286" y="1428"/>
                  <a:pt x="284" y="1419"/>
                </a:cubicBezTo>
                <a:cubicBezTo>
                  <a:pt x="311" y="1363"/>
                  <a:pt x="316" y="1353"/>
                  <a:pt x="322" y="1344"/>
                </a:cubicBezTo>
                <a:cubicBezTo>
                  <a:pt x="341" y="1299"/>
                  <a:pt x="344" y="1299"/>
                  <a:pt x="347" y="1298"/>
                </a:cubicBezTo>
                <a:cubicBezTo>
                  <a:pt x="377" y="1253"/>
                  <a:pt x="377" y="1246"/>
                  <a:pt x="382" y="1243"/>
                </a:cubicBezTo>
                <a:cubicBezTo>
                  <a:pt x="470" y="1149"/>
                  <a:pt x="469" y="1136"/>
                  <a:pt x="480" y="1135"/>
                </a:cubicBezTo>
                <a:cubicBezTo>
                  <a:pt x="514" y="1093"/>
                  <a:pt x="525" y="1097"/>
                  <a:pt x="523" y="1089"/>
                </a:cubicBezTo>
                <a:cubicBezTo>
                  <a:pt x="569" y="1039"/>
                  <a:pt x="577" y="1036"/>
                  <a:pt x="581" y="1029"/>
                </a:cubicBezTo>
                <a:cubicBezTo>
                  <a:pt x="617" y="976"/>
                  <a:pt x="617" y="985"/>
                  <a:pt x="613" y="989"/>
                </a:cubicBezTo>
                <a:cubicBezTo>
                  <a:pt x="598" y="1018"/>
                  <a:pt x="597" y="1023"/>
                  <a:pt x="596" y="1029"/>
                </a:cubicBezTo>
                <a:cubicBezTo>
                  <a:pt x="570" y="1050"/>
                  <a:pt x="572" y="1056"/>
                  <a:pt x="568" y="1057"/>
                </a:cubicBezTo>
                <a:cubicBezTo>
                  <a:pt x="549" y="1084"/>
                  <a:pt x="545" y="1084"/>
                  <a:pt x="545" y="1089"/>
                </a:cubicBezTo>
                <a:cubicBezTo>
                  <a:pt x="517" y="1111"/>
                  <a:pt x="509" y="1114"/>
                  <a:pt x="505" y="1122"/>
                </a:cubicBezTo>
                <a:cubicBezTo>
                  <a:pt x="448" y="1187"/>
                  <a:pt x="435" y="1186"/>
                  <a:pt x="435" y="1198"/>
                </a:cubicBezTo>
                <a:cubicBezTo>
                  <a:pt x="358" y="1294"/>
                  <a:pt x="359" y="1303"/>
                  <a:pt x="352" y="1303"/>
                </a:cubicBezTo>
                <a:cubicBezTo>
                  <a:pt x="338" y="1342"/>
                  <a:pt x="332" y="1344"/>
                  <a:pt x="329" y="1349"/>
                </a:cubicBezTo>
                <a:cubicBezTo>
                  <a:pt x="294" y="1419"/>
                  <a:pt x="294" y="1435"/>
                  <a:pt x="287" y="1442"/>
                </a:cubicBezTo>
                <a:cubicBezTo>
                  <a:pt x="275" y="1485"/>
                  <a:pt x="278" y="1489"/>
                  <a:pt x="279" y="1495"/>
                </a:cubicBezTo>
                <a:cubicBezTo>
                  <a:pt x="284" y="1538"/>
                  <a:pt x="280" y="1529"/>
                  <a:pt x="282" y="1525"/>
                </a:cubicBezTo>
                <a:cubicBezTo>
                  <a:pt x="295" y="1474"/>
                  <a:pt x="302" y="1461"/>
                  <a:pt x="307" y="1447"/>
                </a:cubicBezTo>
                <a:cubicBezTo>
                  <a:pt x="319" y="1424"/>
                  <a:pt x="316" y="1416"/>
                  <a:pt x="319" y="1414"/>
                </a:cubicBezTo>
                <a:cubicBezTo>
                  <a:pt x="344" y="1364"/>
                  <a:pt x="347" y="1363"/>
                  <a:pt x="347" y="1359"/>
                </a:cubicBezTo>
                <a:cubicBezTo>
                  <a:pt x="359" y="1339"/>
                  <a:pt x="361" y="1336"/>
                  <a:pt x="362" y="1334"/>
                </a:cubicBezTo>
                <a:cubicBezTo>
                  <a:pt x="386" y="1299"/>
                  <a:pt x="387" y="1292"/>
                  <a:pt x="392" y="1288"/>
                </a:cubicBezTo>
                <a:cubicBezTo>
                  <a:pt x="420" y="1249"/>
                  <a:pt x="427" y="1239"/>
                  <a:pt x="435" y="1230"/>
                </a:cubicBezTo>
                <a:cubicBezTo>
                  <a:pt x="468" y="1194"/>
                  <a:pt x="469" y="1191"/>
                  <a:pt x="473" y="1190"/>
                </a:cubicBezTo>
                <a:cubicBezTo>
                  <a:pt x="499" y="1158"/>
                  <a:pt x="504" y="1154"/>
                  <a:pt x="508" y="1150"/>
                </a:cubicBezTo>
                <a:cubicBezTo>
                  <a:pt x="538" y="1112"/>
                  <a:pt x="545" y="1102"/>
                  <a:pt x="553" y="1092"/>
                </a:cubicBezTo>
                <a:cubicBezTo>
                  <a:pt x="577" y="1069"/>
                  <a:pt x="569" y="1068"/>
                  <a:pt x="568" y="1074"/>
                </a:cubicBezTo>
                <a:cubicBezTo>
                  <a:pt x="540" y="1125"/>
                  <a:pt x="527" y="1138"/>
                  <a:pt x="518" y="1152"/>
                </a:cubicBezTo>
                <a:cubicBezTo>
                  <a:pt x="491" y="1186"/>
                  <a:pt x="486" y="1188"/>
                  <a:pt x="483" y="1190"/>
                </a:cubicBezTo>
                <a:cubicBezTo>
                  <a:pt x="445" y="1238"/>
                  <a:pt x="436" y="1241"/>
                  <a:pt x="432" y="1250"/>
                </a:cubicBezTo>
                <a:cubicBezTo>
                  <a:pt x="381" y="1320"/>
                  <a:pt x="378" y="1330"/>
                  <a:pt x="372" y="1336"/>
                </a:cubicBezTo>
                <a:cubicBezTo>
                  <a:pt x="342" y="1391"/>
                  <a:pt x="337" y="1398"/>
                  <a:pt x="332" y="1404"/>
                </a:cubicBezTo>
                <a:cubicBezTo>
                  <a:pt x="297" y="1512"/>
                  <a:pt x="299" y="1511"/>
                  <a:pt x="297" y="1517"/>
                </a:cubicBezTo>
                <a:cubicBezTo>
                  <a:pt x="285" y="1562"/>
                  <a:pt x="292" y="1562"/>
                  <a:pt x="292" y="1570"/>
                </a:cubicBezTo>
                <a:cubicBezTo>
                  <a:pt x="308" y="1526"/>
                  <a:pt x="315" y="1528"/>
                  <a:pt x="312" y="1520"/>
                </a:cubicBezTo>
                <a:cubicBezTo>
                  <a:pt x="334" y="1475"/>
                  <a:pt x="332" y="1464"/>
                  <a:pt x="339" y="1462"/>
                </a:cubicBezTo>
                <a:cubicBezTo>
                  <a:pt x="371" y="1397"/>
                  <a:pt x="376" y="1392"/>
                  <a:pt x="380" y="1386"/>
                </a:cubicBezTo>
                <a:cubicBezTo>
                  <a:pt x="418" y="1328"/>
                  <a:pt x="420" y="1321"/>
                  <a:pt x="425" y="1316"/>
                </a:cubicBezTo>
                <a:cubicBezTo>
                  <a:pt x="441" y="1283"/>
                  <a:pt x="447" y="1285"/>
                  <a:pt x="447" y="1281"/>
                </a:cubicBezTo>
                <a:cubicBezTo>
                  <a:pt x="479" y="1240"/>
                  <a:pt x="484" y="1230"/>
                  <a:pt x="493" y="1225"/>
                </a:cubicBezTo>
                <a:cubicBezTo>
                  <a:pt x="510" y="1208"/>
                  <a:pt x="509" y="1213"/>
                  <a:pt x="513" y="1213"/>
                </a:cubicBezTo>
                <a:cubicBezTo>
                  <a:pt x="523" y="1194"/>
                  <a:pt x="525" y="1193"/>
                  <a:pt x="525" y="1190"/>
                </a:cubicBezTo>
                <a:cubicBezTo>
                  <a:pt x="562" y="1144"/>
                  <a:pt x="564" y="1140"/>
                  <a:pt x="563" y="1135"/>
                </a:cubicBezTo>
                <a:cubicBezTo>
                  <a:pt x="582" y="1095"/>
                  <a:pt x="589" y="1084"/>
                  <a:pt x="596" y="1072"/>
                </a:cubicBezTo>
                <a:cubicBezTo>
                  <a:pt x="579" y="1116"/>
                  <a:pt x="576" y="1130"/>
                  <a:pt x="571" y="1142"/>
                </a:cubicBezTo>
                <a:cubicBezTo>
                  <a:pt x="549" y="1177"/>
                  <a:pt x="552" y="1188"/>
                  <a:pt x="545" y="1190"/>
                </a:cubicBezTo>
                <a:cubicBezTo>
                  <a:pt x="519" y="1245"/>
                  <a:pt x="511" y="1246"/>
                  <a:pt x="513" y="1255"/>
                </a:cubicBezTo>
                <a:cubicBezTo>
                  <a:pt x="489" y="1289"/>
                  <a:pt x="487" y="1295"/>
                  <a:pt x="485" y="1301"/>
                </a:cubicBezTo>
                <a:cubicBezTo>
                  <a:pt x="460" y="1334"/>
                  <a:pt x="463" y="1345"/>
                  <a:pt x="458" y="1349"/>
                </a:cubicBezTo>
                <a:cubicBezTo>
                  <a:pt x="437" y="1384"/>
                  <a:pt x="437" y="1392"/>
                  <a:pt x="432" y="1396"/>
                </a:cubicBezTo>
                <a:cubicBezTo>
                  <a:pt x="427" y="1433"/>
                  <a:pt x="425" y="1426"/>
                  <a:pt x="427" y="1424"/>
                </a:cubicBezTo>
                <a:cubicBezTo>
                  <a:pt x="443" y="1405"/>
                  <a:pt x="440" y="1397"/>
                  <a:pt x="445" y="1396"/>
                </a:cubicBezTo>
                <a:cubicBezTo>
                  <a:pt x="475" y="1348"/>
                  <a:pt x="476" y="1344"/>
                  <a:pt x="475" y="1338"/>
                </a:cubicBezTo>
                <a:cubicBezTo>
                  <a:pt x="497" y="1313"/>
                  <a:pt x="494" y="1305"/>
                  <a:pt x="498" y="1303"/>
                </a:cubicBezTo>
                <a:cubicBezTo>
                  <a:pt x="497" y="1315"/>
                  <a:pt x="494" y="1322"/>
                  <a:pt x="490" y="1328"/>
                </a:cubicBezTo>
                <a:cubicBezTo>
                  <a:pt x="462" y="1378"/>
                  <a:pt x="460" y="1382"/>
                  <a:pt x="460" y="1386"/>
                </a:cubicBezTo>
                <a:cubicBezTo>
                  <a:pt x="425" y="1445"/>
                  <a:pt x="428" y="1453"/>
                  <a:pt x="425" y="1454"/>
                </a:cubicBezTo>
                <a:cubicBezTo>
                  <a:pt x="405" y="1499"/>
                  <a:pt x="398" y="1512"/>
                  <a:pt x="392" y="1525"/>
                </a:cubicBezTo>
                <a:cubicBezTo>
                  <a:pt x="371" y="1599"/>
                  <a:pt x="365" y="1598"/>
                  <a:pt x="367" y="1605"/>
                </a:cubicBezTo>
                <a:cubicBezTo>
                  <a:pt x="354" y="1641"/>
                  <a:pt x="358" y="1653"/>
                  <a:pt x="352" y="1656"/>
                </a:cubicBezTo>
                <a:cubicBezTo>
                  <a:pt x="346" y="1759"/>
                  <a:pt x="343" y="1757"/>
                  <a:pt x="342" y="1754"/>
                </a:cubicBezTo>
                <a:cubicBezTo>
                  <a:pt x="349" y="1713"/>
                  <a:pt x="354" y="1702"/>
                  <a:pt x="357" y="1691"/>
                </a:cubicBezTo>
                <a:cubicBezTo>
                  <a:pt x="378" y="1637"/>
                  <a:pt x="375" y="1627"/>
                  <a:pt x="380" y="1625"/>
                </a:cubicBezTo>
                <a:cubicBezTo>
                  <a:pt x="393" y="1579"/>
                  <a:pt x="398" y="1569"/>
                  <a:pt x="402" y="1560"/>
                </a:cubicBezTo>
                <a:cubicBezTo>
                  <a:pt x="415" y="1520"/>
                  <a:pt x="417" y="1514"/>
                  <a:pt x="422" y="1512"/>
                </a:cubicBezTo>
                <a:cubicBezTo>
                  <a:pt x="438" y="1477"/>
                  <a:pt x="435" y="1466"/>
                  <a:pt x="440" y="1464"/>
                </a:cubicBezTo>
                <a:cubicBezTo>
                  <a:pt x="491" y="1374"/>
                  <a:pt x="493" y="1369"/>
                  <a:pt x="493" y="1361"/>
                </a:cubicBezTo>
                <a:cubicBezTo>
                  <a:pt x="533" y="1307"/>
                  <a:pt x="537" y="1281"/>
                  <a:pt x="551" y="1265"/>
                </a:cubicBezTo>
                <a:cubicBezTo>
                  <a:pt x="567" y="1213"/>
                  <a:pt x="572" y="1200"/>
                  <a:pt x="576" y="1187"/>
                </a:cubicBezTo>
                <a:cubicBezTo>
                  <a:pt x="570" y="1224"/>
                  <a:pt x="567" y="1232"/>
                  <a:pt x="566" y="1243"/>
                </a:cubicBezTo>
                <a:cubicBezTo>
                  <a:pt x="527" y="1322"/>
                  <a:pt x="522" y="1329"/>
                  <a:pt x="520" y="1338"/>
                </a:cubicBezTo>
                <a:cubicBezTo>
                  <a:pt x="499" y="1364"/>
                  <a:pt x="499" y="1376"/>
                  <a:pt x="493" y="1381"/>
                </a:cubicBezTo>
                <a:cubicBezTo>
                  <a:pt x="498" y="1392"/>
                  <a:pt x="498" y="1398"/>
                  <a:pt x="498" y="1404"/>
                </a:cubicBezTo>
                <a:cubicBezTo>
                  <a:pt x="532" y="1330"/>
                  <a:pt x="532" y="1345"/>
                  <a:pt x="528" y="1343"/>
                </a:cubicBezTo>
                <a:cubicBezTo>
                  <a:pt x="511" y="1391"/>
                  <a:pt x="508" y="1400"/>
                  <a:pt x="505" y="1409"/>
                </a:cubicBezTo>
                <a:cubicBezTo>
                  <a:pt x="497" y="1445"/>
                  <a:pt x="494" y="1455"/>
                  <a:pt x="493" y="1467"/>
                </a:cubicBezTo>
                <a:cubicBezTo>
                  <a:pt x="496" y="1535"/>
                  <a:pt x="492" y="1549"/>
                  <a:pt x="490" y="1567"/>
                </a:cubicBezTo>
                <a:cubicBezTo>
                  <a:pt x="476" y="1593"/>
                  <a:pt x="479" y="1606"/>
                  <a:pt x="473" y="1610"/>
                </a:cubicBezTo>
                <a:cubicBezTo>
                  <a:pt x="427" y="1706"/>
                  <a:pt x="422" y="1720"/>
                  <a:pt x="413" y="1731"/>
                </a:cubicBezTo>
                <a:cubicBezTo>
                  <a:pt x="408" y="1755"/>
                  <a:pt x="414" y="1746"/>
                  <a:pt x="415" y="1744"/>
                </a:cubicBezTo>
                <a:cubicBezTo>
                  <a:pt x="452" y="1724"/>
                  <a:pt x="461" y="1714"/>
                  <a:pt x="468" y="1718"/>
                </a:cubicBezTo>
                <a:cubicBezTo>
                  <a:pt x="439" y="1738"/>
                  <a:pt x="429" y="1744"/>
                  <a:pt x="423" y="1754"/>
                </a:cubicBezTo>
                <a:cubicBezTo>
                  <a:pt x="390" y="1807"/>
                  <a:pt x="394" y="1818"/>
                  <a:pt x="390" y="1819"/>
                </a:cubicBezTo>
                <a:cubicBezTo>
                  <a:pt x="387" y="1852"/>
                  <a:pt x="390" y="1857"/>
                  <a:pt x="393" y="1864"/>
                </a:cubicBezTo>
                <a:cubicBezTo>
                  <a:pt x="395" y="1893"/>
                  <a:pt x="401" y="1904"/>
                  <a:pt x="405" y="1917"/>
                </a:cubicBezTo>
                <a:cubicBezTo>
                  <a:pt x="418" y="1937"/>
                  <a:pt x="423" y="1944"/>
                  <a:pt x="418" y="1950"/>
                </a:cubicBezTo>
                <a:cubicBezTo>
                  <a:pt x="398" y="1927"/>
                  <a:pt x="390" y="1922"/>
                  <a:pt x="388" y="1912"/>
                </a:cubicBezTo>
                <a:cubicBezTo>
                  <a:pt x="371" y="1883"/>
                  <a:pt x="363" y="1883"/>
                  <a:pt x="357" y="1880"/>
                </a:cubicBezTo>
                <a:cubicBezTo>
                  <a:pt x="325" y="1849"/>
                  <a:pt x="317" y="1848"/>
                  <a:pt x="315" y="1842"/>
                </a:cubicBezTo>
                <a:cubicBezTo>
                  <a:pt x="284" y="1820"/>
                  <a:pt x="288" y="1832"/>
                  <a:pt x="299" y="1829"/>
                </a:cubicBezTo>
                <a:cubicBezTo>
                  <a:pt x="296" y="1823"/>
                  <a:pt x="286" y="1823"/>
                  <a:pt x="282" y="1817"/>
                </a:cubicBezTo>
                <a:cubicBezTo>
                  <a:pt x="235" y="1800"/>
                  <a:pt x="246" y="1796"/>
                  <a:pt x="252" y="1802"/>
                </a:cubicBezTo>
                <a:cubicBezTo>
                  <a:pt x="301" y="1810"/>
                  <a:pt x="324" y="1818"/>
                  <a:pt x="342" y="1829"/>
                </a:cubicBezTo>
                <a:cubicBezTo>
                  <a:pt x="332" y="1811"/>
                  <a:pt x="328" y="1807"/>
                  <a:pt x="325" y="1802"/>
                </a:cubicBezTo>
                <a:cubicBezTo>
                  <a:pt x="300" y="1767"/>
                  <a:pt x="291" y="1768"/>
                  <a:pt x="292" y="1759"/>
                </a:cubicBezTo>
                <a:cubicBezTo>
                  <a:pt x="254" y="1707"/>
                  <a:pt x="246" y="1698"/>
                  <a:pt x="239" y="1688"/>
                </a:cubicBezTo>
                <a:cubicBezTo>
                  <a:pt x="214" y="1649"/>
                  <a:pt x="204" y="1642"/>
                  <a:pt x="201" y="1628"/>
                </a:cubicBezTo>
                <a:cubicBezTo>
                  <a:pt x="178" y="1567"/>
                  <a:pt x="173" y="1562"/>
                  <a:pt x="168" y="1558"/>
                </a:cubicBezTo>
                <a:cubicBezTo>
                  <a:pt x="153" y="1520"/>
                  <a:pt x="151" y="1514"/>
                  <a:pt x="146" y="1512"/>
                </a:cubicBezTo>
                <a:cubicBezTo>
                  <a:pt x="133" y="1472"/>
                  <a:pt x="123" y="1469"/>
                  <a:pt x="123" y="1457"/>
                </a:cubicBezTo>
                <a:cubicBezTo>
                  <a:pt x="108" y="1419"/>
                  <a:pt x="98" y="1416"/>
                  <a:pt x="100" y="1402"/>
                </a:cubicBezTo>
                <a:cubicBezTo>
                  <a:pt x="109" y="1417"/>
                  <a:pt x="115" y="1416"/>
                  <a:pt x="113" y="1424"/>
                </a:cubicBezTo>
                <a:cubicBezTo>
                  <a:pt x="141" y="1468"/>
                  <a:pt x="143" y="1471"/>
                  <a:pt x="146" y="1475"/>
                </a:cubicBezTo>
                <a:cubicBezTo>
                  <a:pt x="184" y="1527"/>
                  <a:pt x="192" y="1530"/>
                  <a:pt x="196" y="1537"/>
                </a:cubicBezTo>
                <a:cubicBezTo>
                  <a:pt x="219" y="1559"/>
                  <a:pt x="223" y="1568"/>
                  <a:pt x="231" y="1573"/>
                </a:cubicBezTo>
                <a:cubicBezTo>
                  <a:pt x="246" y="1588"/>
                  <a:pt x="247" y="1590"/>
                  <a:pt x="249" y="1590"/>
                </a:cubicBezTo>
                <a:cubicBezTo>
                  <a:pt x="274" y="1624"/>
                  <a:pt x="278" y="1626"/>
                  <a:pt x="282" y="1628"/>
                </a:cubicBezTo>
                <a:cubicBezTo>
                  <a:pt x="265" y="1589"/>
                  <a:pt x="257" y="1590"/>
                  <a:pt x="259" y="1580"/>
                </a:cubicBezTo>
                <a:cubicBezTo>
                  <a:pt x="203" y="1511"/>
                  <a:pt x="196" y="1509"/>
                  <a:pt x="193" y="1502"/>
                </a:cubicBezTo>
                <a:cubicBezTo>
                  <a:pt x="172" y="1477"/>
                  <a:pt x="168" y="1477"/>
                  <a:pt x="168" y="1472"/>
                </a:cubicBezTo>
                <a:cubicBezTo>
                  <a:pt x="147" y="1441"/>
                  <a:pt x="145" y="1442"/>
                  <a:pt x="146" y="1439"/>
                </a:cubicBezTo>
                <a:cubicBezTo>
                  <a:pt x="127" y="1411"/>
                  <a:pt x="130" y="1404"/>
                  <a:pt x="125" y="1404"/>
                </a:cubicBezTo>
                <a:cubicBezTo>
                  <a:pt x="102" y="1363"/>
                  <a:pt x="100" y="1355"/>
                  <a:pt x="95" y="1351"/>
                </a:cubicBezTo>
                <a:cubicBezTo>
                  <a:pt x="61" y="1229"/>
                  <a:pt x="62" y="1234"/>
                  <a:pt x="62" y="1241"/>
                </a:cubicBezTo>
                <a:cubicBezTo>
                  <a:pt x="80" y="1283"/>
                  <a:pt x="77" y="1293"/>
                  <a:pt x="83" y="1293"/>
                </a:cubicBezTo>
                <a:cubicBezTo>
                  <a:pt x="100" y="1336"/>
                  <a:pt x="98" y="1345"/>
                  <a:pt x="105" y="1344"/>
                </a:cubicBezTo>
                <a:cubicBezTo>
                  <a:pt x="128" y="1387"/>
                  <a:pt x="129" y="1398"/>
                  <a:pt x="135" y="1404"/>
                </a:cubicBezTo>
                <a:cubicBezTo>
                  <a:pt x="148" y="1422"/>
                  <a:pt x="148" y="1425"/>
                  <a:pt x="148" y="1427"/>
                </a:cubicBezTo>
                <a:cubicBezTo>
                  <a:pt x="176" y="1460"/>
                  <a:pt x="173" y="1469"/>
                  <a:pt x="178" y="1470"/>
                </a:cubicBezTo>
                <a:cubicBezTo>
                  <a:pt x="203" y="1506"/>
                  <a:pt x="213" y="1502"/>
                  <a:pt x="211" y="1510"/>
                </a:cubicBezTo>
                <a:cubicBezTo>
                  <a:pt x="240" y="1542"/>
                  <a:pt x="244" y="1544"/>
                  <a:pt x="244" y="1550"/>
                </a:cubicBezTo>
                <a:cubicBezTo>
                  <a:pt x="270" y="1548"/>
                  <a:pt x="267" y="1546"/>
                  <a:pt x="264" y="1545"/>
                </a:cubicBezTo>
                <a:cubicBezTo>
                  <a:pt x="251" y="1520"/>
                  <a:pt x="247" y="1516"/>
                  <a:pt x="249" y="1507"/>
                </a:cubicBezTo>
                <a:cubicBezTo>
                  <a:pt x="229" y="1481"/>
                  <a:pt x="225" y="1479"/>
                  <a:pt x="221" y="1477"/>
                </a:cubicBezTo>
                <a:cubicBezTo>
                  <a:pt x="196" y="1426"/>
                  <a:pt x="189" y="1427"/>
                  <a:pt x="188" y="1422"/>
                </a:cubicBezTo>
                <a:cubicBezTo>
                  <a:pt x="166" y="1386"/>
                  <a:pt x="161" y="1384"/>
                  <a:pt x="161" y="1379"/>
                </a:cubicBezTo>
                <a:cubicBezTo>
                  <a:pt x="153" y="1363"/>
                  <a:pt x="149" y="1362"/>
                  <a:pt x="151" y="1354"/>
                </a:cubicBezTo>
                <a:cubicBezTo>
                  <a:pt x="119" y="1295"/>
                  <a:pt x="118" y="1290"/>
                  <a:pt x="113" y="1288"/>
                </a:cubicBezTo>
                <a:cubicBezTo>
                  <a:pt x="97" y="1255"/>
                  <a:pt x="100" y="1245"/>
                  <a:pt x="95" y="1243"/>
                </a:cubicBezTo>
                <a:cubicBezTo>
                  <a:pt x="70" y="1172"/>
                  <a:pt x="70" y="1159"/>
                  <a:pt x="62" y="1153"/>
                </a:cubicBezTo>
                <a:cubicBezTo>
                  <a:pt x="55" y="1121"/>
                  <a:pt x="45" y="1115"/>
                  <a:pt x="52" y="1112"/>
                </a:cubicBezTo>
                <a:cubicBezTo>
                  <a:pt x="42" y="1090"/>
                  <a:pt x="43" y="1087"/>
                  <a:pt x="42" y="1085"/>
                </a:cubicBezTo>
                <a:cubicBezTo>
                  <a:pt x="59" y="1118"/>
                  <a:pt x="61" y="1122"/>
                  <a:pt x="60" y="1127"/>
                </a:cubicBezTo>
                <a:cubicBezTo>
                  <a:pt x="83" y="1168"/>
                  <a:pt x="78" y="1179"/>
                  <a:pt x="85" y="1178"/>
                </a:cubicBezTo>
                <a:cubicBezTo>
                  <a:pt x="124" y="1262"/>
                  <a:pt x="134" y="1265"/>
                  <a:pt x="135" y="1276"/>
                </a:cubicBezTo>
                <a:cubicBezTo>
                  <a:pt x="156" y="1299"/>
                  <a:pt x="155" y="1305"/>
                  <a:pt x="161" y="1306"/>
                </a:cubicBezTo>
                <a:cubicBezTo>
                  <a:pt x="182" y="1344"/>
                  <a:pt x="191" y="1353"/>
                  <a:pt x="196" y="1366"/>
                </a:cubicBezTo>
                <a:cubicBezTo>
                  <a:pt x="224" y="1410"/>
                  <a:pt x="227" y="1424"/>
                  <a:pt x="236" y="1434"/>
                </a:cubicBezTo>
                <a:close/>
                <a:moveTo>
                  <a:pt x="176" y="1565"/>
                </a:moveTo>
                <a:cubicBezTo>
                  <a:pt x="182" y="1568"/>
                  <a:pt x="180" y="1578"/>
                  <a:pt x="186" y="1580"/>
                </a:cubicBezTo>
                <a:cubicBezTo>
                  <a:pt x="184" y="1591"/>
                  <a:pt x="194" y="1591"/>
                  <a:pt x="194" y="1600"/>
                </a:cubicBezTo>
                <a:cubicBezTo>
                  <a:pt x="200" y="1612"/>
                  <a:pt x="206" y="1624"/>
                  <a:pt x="214" y="1633"/>
                </a:cubicBezTo>
                <a:cubicBezTo>
                  <a:pt x="215" y="1640"/>
                  <a:pt x="219" y="1645"/>
                  <a:pt x="224" y="1648"/>
                </a:cubicBezTo>
                <a:cubicBezTo>
                  <a:pt x="223" y="1658"/>
                  <a:pt x="232" y="1658"/>
                  <a:pt x="234" y="1666"/>
                </a:cubicBezTo>
                <a:cubicBezTo>
                  <a:pt x="240" y="1679"/>
                  <a:pt x="253" y="1684"/>
                  <a:pt x="257" y="1699"/>
                </a:cubicBezTo>
                <a:cubicBezTo>
                  <a:pt x="263" y="1700"/>
                  <a:pt x="262" y="1710"/>
                  <a:pt x="269" y="1711"/>
                </a:cubicBezTo>
                <a:cubicBezTo>
                  <a:pt x="268" y="1721"/>
                  <a:pt x="280" y="1719"/>
                  <a:pt x="279" y="1729"/>
                </a:cubicBezTo>
                <a:cubicBezTo>
                  <a:pt x="290" y="1736"/>
                  <a:pt x="296" y="1747"/>
                  <a:pt x="304" y="1756"/>
                </a:cubicBezTo>
                <a:cubicBezTo>
                  <a:pt x="310" y="1768"/>
                  <a:pt x="321" y="1775"/>
                  <a:pt x="327" y="1787"/>
                </a:cubicBezTo>
                <a:cubicBezTo>
                  <a:pt x="332" y="1791"/>
                  <a:pt x="334" y="1798"/>
                  <a:pt x="340" y="1802"/>
                </a:cubicBezTo>
                <a:cubicBezTo>
                  <a:pt x="340" y="1806"/>
                  <a:pt x="342" y="1808"/>
                  <a:pt x="345" y="1809"/>
                </a:cubicBezTo>
                <a:cubicBezTo>
                  <a:pt x="344" y="1812"/>
                  <a:pt x="352" y="1818"/>
                  <a:pt x="352" y="1812"/>
                </a:cubicBezTo>
                <a:cubicBezTo>
                  <a:pt x="345" y="1803"/>
                  <a:pt x="341" y="1791"/>
                  <a:pt x="337" y="1779"/>
                </a:cubicBezTo>
                <a:cubicBezTo>
                  <a:pt x="333" y="1767"/>
                  <a:pt x="322" y="1762"/>
                  <a:pt x="319" y="1749"/>
                </a:cubicBezTo>
                <a:cubicBezTo>
                  <a:pt x="311" y="1741"/>
                  <a:pt x="309" y="1727"/>
                  <a:pt x="299" y="1721"/>
                </a:cubicBezTo>
                <a:cubicBezTo>
                  <a:pt x="294" y="1710"/>
                  <a:pt x="284" y="1703"/>
                  <a:pt x="282" y="1688"/>
                </a:cubicBezTo>
                <a:cubicBezTo>
                  <a:pt x="273" y="1689"/>
                  <a:pt x="274" y="1681"/>
                  <a:pt x="269" y="1678"/>
                </a:cubicBezTo>
                <a:cubicBezTo>
                  <a:pt x="267" y="1672"/>
                  <a:pt x="260" y="1670"/>
                  <a:pt x="256" y="1666"/>
                </a:cubicBezTo>
                <a:cubicBezTo>
                  <a:pt x="257" y="1662"/>
                  <a:pt x="255" y="1660"/>
                  <a:pt x="254" y="1658"/>
                </a:cubicBezTo>
                <a:cubicBezTo>
                  <a:pt x="254" y="1654"/>
                  <a:pt x="248" y="1656"/>
                  <a:pt x="249" y="1651"/>
                </a:cubicBezTo>
                <a:cubicBezTo>
                  <a:pt x="242" y="1650"/>
                  <a:pt x="245" y="1640"/>
                  <a:pt x="236" y="1641"/>
                </a:cubicBezTo>
                <a:cubicBezTo>
                  <a:pt x="236" y="1638"/>
                  <a:pt x="236" y="1635"/>
                  <a:pt x="231" y="1636"/>
                </a:cubicBezTo>
                <a:cubicBezTo>
                  <a:pt x="231" y="1631"/>
                  <a:pt x="229" y="1629"/>
                  <a:pt x="226" y="1628"/>
                </a:cubicBezTo>
                <a:cubicBezTo>
                  <a:pt x="223" y="1623"/>
                  <a:pt x="218" y="1620"/>
                  <a:pt x="216" y="1613"/>
                </a:cubicBezTo>
                <a:cubicBezTo>
                  <a:pt x="209" y="1604"/>
                  <a:pt x="202" y="1595"/>
                  <a:pt x="196" y="1585"/>
                </a:cubicBezTo>
                <a:cubicBezTo>
                  <a:pt x="189" y="1576"/>
                  <a:pt x="185" y="1565"/>
                  <a:pt x="176" y="1558"/>
                </a:cubicBezTo>
                <a:cubicBezTo>
                  <a:pt x="176" y="1560"/>
                  <a:pt x="176" y="1563"/>
                  <a:pt x="176" y="1565"/>
                </a:cubicBezTo>
                <a:close/>
                <a:moveTo>
                  <a:pt x="301" y="820"/>
                </a:moveTo>
                <a:cubicBezTo>
                  <a:pt x="302" y="810"/>
                  <a:pt x="310" y="806"/>
                  <a:pt x="311" y="795"/>
                </a:cubicBezTo>
                <a:cubicBezTo>
                  <a:pt x="358" y="743"/>
                  <a:pt x="361" y="735"/>
                  <a:pt x="366" y="730"/>
                </a:cubicBezTo>
                <a:cubicBezTo>
                  <a:pt x="397" y="702"/>
                  <a:pt x="399" y="697"/>
                  <a:pt x="402" y="694"/>
                </a:cubicBezTo>
                <a:cubicBezTo>
                  <a:pt x="437" y="662"/>
                  <a:pt x="439" y="659"/>
                  <a:pt x="442" y="657"/>
                </a:cubicBezTo>
                <a:cubicBezTo>
                  <a:pt x="480" y="626"/>
                  <a:pt x="475" y="615"/>
                  <a:pt x="485" y="619"/>
                </a:cubicBezTo>
                <a:cubicBezTo>
                  <a:pt x="521" y="575"/>
                  <a:pt x="530" y="573"/>
                  <a:pt x="535" y="566"/>
                </a:cubicBezTo>
                <a:cubicBezTo>
                  <a:pt x="554" y="538"/>
                  <a:pt x="566" y="538"/>
                  <a:pt x="568" y="528"/>
                </a:cubicBezTo>
                <a:cubicBezTo>
                  <a:pt x="581" y="513"/>
                  <a:pt x="584" y="512"/>
                  <a:pt x="583" y="508"/>
                </a:cubicBezTo>
                <a:cubicBezTo>
                  <a:pt x="609" y="476"/>
                  <a:pt x="605" y="465"/>
                  <a:pt x="613" y="468"/>
                </a:cubicBezTo>
                <a:cubicBezTo>
                  <a:pt x="604" y="479"/>
                  <a:pt x="593" y="475"/>
                  <a:pt x="595" y="483"/>
                </a:cubicBezTo>
                <a:cubicBezTo>
                  <a:pt x="573" y="503"/>
                  <a:pt x="570" y="506"/>
                  <a:pt x="568" y="510"/>
                </a:cubicBezTo>
                <a:cubicBezTo>
                  <a:pt x="482" y="577"/>
                  <a:pt x="482" y="583"/>
                  <a:pt x="477" y="584"/>
                </a:cubicBezTo>
                <a:cubicBezTo>
                  <a:pt x="464" y="596"/>
                  <a:pt x="458" y="596"/>
                  <a:pt x="457" y="601"/>
                </a:cubicBezTo>
                <a:cubicBezTo>
                  <a:pt x="421" y="633"/>
                  <a:pt x="418" y="642"/>
                  <a:pt x="412" y="649"/>
                </a:cubicBezTo>
                <a:cubicBezTo>
                  <a:pt x="371" y="689"/>
                  <a:pt x="369" y="694"/>
                  <a:pt x="366" y="697"/>
                </a:cubicBezTo>
                <a:cubicBezTo>
                  <a:pt x="338" y="737"/>
                  <a:pt x="331" y="742"/>
                  <a:pt x="326" y="750"/>
                </a:cubicBezTo>
                <a:cubicBezTo>
                  <a:pt x="309" y="785"/>
                  <a:pt x="297" y="788"/>
                  <a:pt x="296" y="803"/>
                </a:cubicBezTo>
                <a:cubicBezTo>
                  <a:pt x="266" y="851"/>
                  <a:pt x="266" y="857"/>
                  <a:pt x="266" y="863"/>
                </a:cubicBezTo>
                <a:close/>
                <a:moveTo>
                  <a:pt x="318" y="526"/>
                </a:moveTo>
                <a:cubicBezTo>
                  <a:pt x="319" y="522"/>
                  <a:pt x="318" y="516"/>
                  <a:pt x="316" y="521"/>
                </a:cubicBezTo>
                <a:cubicBezTo>
                  <a:pt x="316" y="524"/>
                  <a:pt x="317" y="530"/>
                  <a:pt x="318" y="526"/>
                </a:cubicBezTo>
                <a:close/>
                <a:moveTo>
                  <a:pt x="321" y="662"/>
                </a:moveTo>
                <a:cubicBezTo>
                  <a:pt x="322" y="667"/>
                  <a:pt x="309" y="673"/>
                  <a:pt x="316" y="677"/>
                </a:cubicBezTo>
                <a:cubicBezTo>
                  <a:pt x="320" y="673"/>
                  <a:pt x="322" y="665"/>
                  <a:pt x="326" y="662"/>
                </a:cubicBezTo>
                <a:cubicBezTo>
                  <a:pt x="326" y="656"/>
                  <a:pt x="338" y="651"/>
                  <a:pt x="331" y="647"/>
                </a:cubicBezTo>
                <a:cubicBezTo>
                  <a:pt x="328" y="652"/>
                  <a:pt x="325" y="658"/>
                  <a:pt x="321" y="662"/>
                </a:cubicBezTo>
                <a:close/>
                <a:moveTo>
                  <a:pt x="276" y="745"/>
                </a:moveTo>
                <a:cubicBezTo>
                  <a:pt x="274" y="736"/>
                  <a:pt x="283" y="730"/>
                  <a:pt x="273" y="727"/>
                </a:cubicBezTo>
                <a:cubicBezTo>
                  <a:pt x="275" y="732"/>
                  <a:pt x="270" y="744"/>
                  <a:pt x="276" y="745"/>
                </a:cubicBezTo>
                <a:close/>
                <a:moveTo>
                  <a:pt x="276" y="793"/>
                </a:moveTo>
                <a:cubicBezTo>
                  <a:pt x="277" y="785"/>
                  <a:pt x="285" y="771"/>
                  <a:pt x="278" y="765"/>
                </a:cubicBezTo>
                <a:cubicBezTo>
                  <a:pt x="281" y="776"/>
                  <a:pt x="270" y="787"/>
                  <a:pt x="276" y="793"/>
                </a:cubicBezTo>
                <a:close/>
                <a:moveTo>
                  <a:pt x="271" y="830"/>
                </a:moveTo>
                <a:cubicBezTo>
                  <a:pt x="268" y="819"/>
                  <a:pt x="285" y="812"/>
                  <a:pt x="273" y="808"/>
                </a:cubicBezTo>
                <a:cubicBezTo>
                  <a:pt x="277" y="818"/>
                  <a:pt x="262" y="823"/>
                  <a:pt x="271" y="830"/>
                </a:cubicBezTo>
                <a:close/>
                <a:moveTo>
                  <a:pt x="70" y="883"/>
                </a:moveTo>
                <a:cubicBezTo>
                  <a:pt x="75" y="887"/>
                  <a:pt x="73" y="896"/>
                  <a:pt x="77" y="901"/>
                </a:cubicBezTo>
                <a:cubicBezTo>
                  <a:pt x="117" y="1000"/>
                  <a:pt x="122" y="1004"/>
                  <a:pt x="123" y="1012"/>
                </a:cubicBezTo>
                <a:cubicBezTo>
                  <a:pt x="141" y="1040"/>
                  <a:pt x="140" y="1043"/>
                  <a:pt x="140" y="1044"/>
                </a:cubicBezTo>
                <a:cubicBezTo>
                  <a:pt x="173" y="1100"/>
                  <a:pt x="181" y="1101"/>
                  <a:pt x="181" y="1110"/>
                </a:cubicBezTo>
                <a:cubicBezTo>
                  <a:pt x="212" y="1160"/>
                  <a:pt x="210" y="1167"/>
                  <a:pt x="213" y="1168"/>
                </a:cubicBezTo>
                <a:cubicBezTo>
                  <a:pt x="227" y="1183"/>
                  <a:pt x="222" y="1175"/>
                  <a:pt x="218" y="1168"/>
                </a:cubicBezTo>
                <a:cubicBezTo>
                  <a:pt x="214" y="1136"/>
                  <a:pt x="209" y="1137"/>
                  <a:pt x="211" y="1130"/>
                </a:cubicBezTo>
                <a:cubicBezTo>
                  <a:pt x="190" y="1087"/>
                  <a:pt x="191" y="1077"/>
                  <a:pt x="186" y="1072"/>
                </a:cubicBezTo>
                <a:cubicBezTo>
                  <a:pt x="164" y="1046"/>
                  <a:pt x="172" y="1032"/>
                  <a:pt x="165" y="1034"/>
                </a:cubicBezTo>
                <a:cubicBezTo>
                  <a:pt x="130" y="971"/>
                  <a:pt x="123" y="968"/>
                  <a:pt x="123" y="959"/>
                </a:cubicBezTo>
                <a:cubicBezTo>
                  <a:pt x="98" y="914"/>
                  <a:pt x="92" y="910"/>
                  <a:pt x="90" y="903"/>
                </a:cubicBezTo>
                <a:cubicBezTo>
                  <a:pt x="61" y="859"/>
                  <a:pt x="68" y="868"/>
                  <a:pt x="70" y="883"/>
                </a:cubicBezTo>
                <a:close/>
                <a:moveTo>
                  <a:pt x="266" y="976"/>
                </a:moveTo>
                <a:cubicBezTo>
                  <a:pt x="265" y="972"/>
                  <a:pt x="269" y="971"/>
                  <a:pt x="269" y="966"/>
                </a:cubicBezTo>
                <a:cubicBezTo>
                  <a:pt x="272" y="966"/>
                  <a:pt x="270" y="959"/>
                  <a:pt x="269" y="964"/>
                </a:cubicBezTo>
                <a:cubicBezTo>
                  <a:pt x="266" y="966"/>
                  <a:pt x="260" y="982"/>
                  <a:pt x="266" y="976"/>
                </a:cubicBezTo>
                <a:close/>
                <a:moveTo>
                  <a:pt x="246" y="996"/>
                </a:moveTo>
                <a:cubicBezTo>
                  <a:pt x="243" y="988"/>
                  <a:pt x="256" y="983"/>
                  <a:pt x="248" y="979"/>
                </a:cubicBezTo>
                <a:cubicBezTo>
                  <a:pt x="246" y="981"/>
                  <a:pt x="239" y="993"/>
                  <a:pt x="246" y="996"/>
                </a:cubicBezTo>
                <a:close/>
                <a:moveTo>
                  <a:pt x="62" y="1039"/>
                </a:moveTo>
                <a:cubicBezTo>
                  <a:pt x="61" y="1036"/>
                  <a:pt x="60" y="1034"/>
                  <a:pt x="57" y="1032"/>
                </a:cubicBezTo>
                <a:cubicBezTo>
                  <a:pt x="57" y="1035"/>
                  <a:pt x="61" y="1046"/>
                  <a:pt x="62" y="1039"/>
                </a:cubicBezTo>
                <a:close/>
                <a:moveTo>
                  <a:pt x="77" y="1095"/>
                </a:moveTo>
                <a:cubicBezTo>
                  <a:pt x="82" y="1101"/>
                  <a:pt x="83" y="1111"/>
                  <a:pt x="87" y="1117"/>
                </a:cubicBezTo>
                <a:cubicBezTo>
                  <a:pt x="124" y="1184"/>
                  <a:pt x="126" y="1187"/>
                  <a:pt x="128" y="1190"/>
                </a:cubicBezTo>
                <a:cubicBezTo>
                  <a:pt x="146" y="1213"/>
                  <a:pt x="141" y="1224"/>
                  <a:pt x="145" y="1225"/>
                </a:cubicBezTo>
                <a:cubicBezTo>
                  <a:pt x="170" y="1271"/>
                  <a:pt x="171" y="1275"/>
                  <a:pt x="176" y="1276"/>
                </a:cubicBezTo>
                <a:cubicBezTo>
                  <a:pt x="198" y="1315"/>
                  <a:pt x="204" y="1320"/>
                  <a:pt x="206" y="1329"/>
                </a:cubicBezTo>
                <a:cubicBezTo>
                  <a:pt x="220" y="1358"/>
                  <a:pt x="231" y="1358"/>
                  <a:pt x="229" y="1371"/>
                </a:cubicBezTo>
                <a:cubicBezTo>
                  <a:pt x="241" y="1386"/>
                  <a:pt x="240" y="1376"/>
                  <a:pt x="239" y="1366"/>
                </a:cubicBezTo>
                <a:cubicBezTo>
                  <a:pt x="220" y="1308"/>
                  <a:pt x="214" y="1302"/>
                  <a:pt x="213" y="1291"/>
                </a:cubicBezTo>
                <a:cubicBezTo>
                  <a:pt x="199" y="1268"/>
                  <a:pt x="202" y="1260"/>
                  <a:pt x="198" y="1258"/>
                </a:cubicBezTo>
                <a:cubicBezTo>
                  <a:pt x="180" y="1215"/>
                  <a:pt x="168" y="1215"/>
                  <a:pt x="168" y="1203"/>
                </a:cubicBezTo>
                <a:cubicBezTo>
                  <a:pt x="145" y="1172"/>
                  <a:pt x="150" y="1162"/>
                  <a:pt x="143" y="1163"/>
                </a:cubicBezTo>
                <a:cubicBezTo>
                  <a:pt x="113" y="1114"/>
                  <a:pt x="107" y="1108"/>
                  <a:pt x="105" y="1100"/>
                </a:cubicBezTo>
                <a:cubicBezTo>
                  <a:pt x="89" y="1081"/>
                  <a:pt x="86" y="1078"/>
                  <a:pt x="85" y="1075"/>
                </a:cubicBezTo>
                <a:cubicBezTo>
                  <a:pt x="71" y="1059"/>
                  <a:pt x="73" y="1055"/>
                  <a:pt x="70" y="1054"/>
                </a:cubicBezTo>
                <a:close/>
                <a:moveTo>
                  <a:pt x="332" y="1623"/>
                </a:moveTo>
                <a:cubicBezTo>
                  <a:pt x="339" y="1624"/>
                  <a:pt x="330" y="1609"/>
                  <a:pt x="337" y="1610"/>
                </a:cubicBezTo>
                <a:cubicBezTo>
                  <a:pt x="359" y="1560"/>
                  <a:pt x="356" y="1544"/>
                  <a:pt x="365" y="1540"/>
                </a:cubicBezTo>
                <a:cubicBezTo>
                  <a:pt x="401" y="1455"/>
                  <a:pt x="401" y="1449"/>
                  <a:pt x="402" y="1444"/>
                </a:cubicBezTo>
                <a:cubicBezTo>
                  <a:pt x="418" y="1396"/>
                  <a:pt x="424" y="1396"/>
                  <a:pt x="425" y="1391"/>
                </a:cubicBezTo>
                <a:cubicBezTo>
                  <a:pt x="450" y="1344"/>
                  <a:pt x="454" y="1335"/>
                  <a:pt x="458" y="1326"/>
                </a:cubicBezTo>
                <a:cubicBezTo>
                  <a:pt x="490" y="1276"/>
                  <a:pt x="490" y="1269"/>
                  <a:pt x="493" y="1265"/>
                </a:cubicBezTo>
                <a:cubicBezTo>
                  <a:pt x="508" y="1240"/>
                  <a:pt x="511" y="1239"/>
                  <a:pt x="513" y="1238"/>
                </a:cubicBezTo>
                <a:cubicBezTo>
                  <a:pt x="521" y="1225"/>
                  <a:pt x="520" y="1221"/>
                  <a:pt x="523" y="1220"/>
                </a:cubicBezTo>
                <a:cubicBezTo>
                  <a:pt x="527" y="1215"/>
                  <a:pt x="518" y="1212"/>
                  <a:pt x="520" y="1220"/>
                </a:cubicBezTo>
                <a:cubicBezTo>
                  <a:pt x="481" y="1266"/>
                  <a:pt x="469" y="1280"/>
                  <a:pt x="460" y="1296"/>
                </a:cubicBezTo>
                <a:cubicBezTo>
                  <a:pt x="412" y="1376"/>
                  <a:pt x="407" y="1384"/>
                  <a:pt x="405" y="1394"/>
                </a:cubicBezTo>
                <a:cubicBezTo>
                  <a:pt x="376" y="1447"/>
                  <a:pt x="378" y="1450"/>
                  <a:pt x="377" y="1452"/>
                </a:cubicBezTo>
                <a:cubicBezTo>
                  <a:pt x="371" y="1467"/>
                  <a:pt x="366" y="1465"/>
                  <a:pt x="367" y="1472"/>
                </a:cubicBezTo>
                <a:cubicBezTo>
                  <a:pt x="344" y="1511"/>
                  <a:pt x="348" y="1521"/>
                  <a:pt x="342" y="1522"/>
                </a:cubicBezTo>
                <a:cubicBezTo>
                  <a:pt x="323" y="1591"/>
                  <a:pt x="318" y="1593"/>
                  <a:pt x="317" y="1598"/>
                </a:cubicBezTo>
                <a:cubicBezTo>
                  <a:pt x="309" y="1646"/>
                  <a:pt x="309" y="1656"/>
                  <a:pt x="309" y="1666"/>
                </a:cubicBezTo>
                <a:close/>
                <a:moveTo>
                  <a:pt x="115" y="1273"/>
                </a:moveTo>
                <a:cubicBezTo>
                  <a:pt x="122" y="1281"/>
                  <a:pt x="126" y="1292"/>
                  <a:pt x="130" y="1301"/>
                </a:cubicBezTo>
                <a:cubicBezTo>
                  <a:pt x="136" y="1302"/>
                  <a:pt x="130" y="1315"/>
                  <a:pt x="138" y="1314"/>
                </a:cubicBezTo>
                <a:cubicBezTo>
                  <a:pt x="137" y="1322"/>
                  <a:pt x="142" y="1324"/>
                  <a:pt x="145" y="1329"/>
                </a:cubicBezTo>
                <a:cubicBezTo>
                  <a:pt x="152" y="1351"/>
                  <a:pt x="166" y="1365"/>
                  <a:pt x="176" y="1384"/>
                </a:cubicBezTo>
                <a:cubicBezTo>
                  <a:pt x="182" y="1392"/>
                  <a:pt x="186" y="1402"/>
                  <a:pt x="193" y="1409"/>
                </a:cubicBezTo>
                <a:cubicBezTo>
                  <a:pt x="198" y="1412"/>
                  <a:pt x="198" y="1418"/>
                  <a:pt x="201" y="1422"/>
                </a:cubicBezTo>
                <a:cubicBezTo>
                  <a:pt x="204" y="1426"/>
                  <a:pt x="207" y="1431"/>
                  <a:pt x="211" y="1434"/>
                </a:cubicBezTo>
                <a:cubicBezTo>
                  <a:pt x="214" y="1446"/>
                  <a:pt x="223" y="1451"/>
                  <a:pt x="226" y="1462"/>
                </a:cubicBezTo>
                <a:cubicBezTo>
                  <a:pt x="229" y="1467"/>
                  <a:pt x="233" y="1470"/>
                  <a:pt x="236" y="1475"/>
                </a:cubicBezTo>
                <a:cubicBezTo>
                  <a:pt x="241" y="1475"/>
                  <a:pt x="241" y="1491"/>
                  <a:pt x="246" y="1482"/>
                </a:cubicBezTo>
                <a:cubicBezTo>
                  <a:pt x="241" y="1479"/>
                  <a:pt x="241" y="1471"/>
                  <a:pt x="239" y="1464"/>
                </a:cubicBezTo>
                <a:cubicBezTo>
                  <a:pt x="234" y="1460"/>
                  <a:pt x="231" y="1455"/>
                  <a:pt x="229" y="1449"/>
                </a:cubicBezTo>
                <a:cubicBezTo>
                  <a:pt x="229" y="1447"/>
                  <a:pt x="229" y="1444"/>
                  <a:pt x="229" y="1442"/>
                </a:cubicBezTo>
                <a:cubicBezTo>
                  <a:pt x="221" y="1436"/>
                  <a:pt x="220" y="1425"/>
                  <a:pt x="214" y="1419"/>
                </a:cubicBezTo>
                <a:cubicBezTo>
                  <a:pt x="216" y="1411"/>
                  <a:pt x="210" y="1411"/>
                  <a:pt x="208" y="1407"/>
                </a:cubicBezTo>
                <a:cubicBezTo>
                  <a:pt x="205" y="1404"/>
                  <a:pt x="205" y="1397"/>
                  <a:pt x="201" y="1394"/>
                </a:cubicBezTo>
                <a:cubicBezTo>
                  <a:pt x="197" y="1385"/>
                  <a:pt x="194" y="1376"/>
                  <a:pt x="186" y="1371"/>
                </a:cubicBezTo>
                <a:cubicBezTo>
                  <a:pt x="182" y="1362"/>
                  <a:pt x="179" y="1352"/>
                  <a:pt x="171" y="1346"/>
                </a:cubicBezTo>
                <a:cubicBezTo>
                  <a:pt x="166" y="1338"/>
                  <a:pt x="163" y="1329"/>
                  <a:pt x="156" y="1324"/>
                </a:cubicBezTo>
                <a:cubicBezTo>
                  <a:pt x="157" y="1316"/>
                  <a:pt x="149" y="1319"/>
                  <a:pt x="151" y="1311"/>
                </a:cubicBezTo>
                <a:cubicBezTo>
                  <a:pt x="147" y="1311"/>
                  <a:pt x="145" y="1310"/>
                  <a:pt x="145" y="1306"/>
                </a:cubicBezTo>
                <a:cubicBezTo>
                  <a:pt x="145" y="1303"/>
                  <a:pt x="141" y="1304"/>
                  <a:pt x="140" y="1301"/>
                </a:cubicBezTo>
                <a:cubicBezTo>
                  <a:pt x="139" y="1290"/>
                  <a:pt x="129" y="1287"/>
                  <a:pt x="128" y="1276"/>
                </a:cubicBezTo>
                <a:cubicBezTo>
                  <a:pt x="119" y="1278"/>
                  <a:pt x="126" y="1265"/>
                  <a:pt x="118" y="1266"/>
                </a:cubicBezTo>
                <a:cubicBezTo>
                  <a:pt x="118" y="1262"/>
                  <a:pt x="117" y="1260"/>
                  <a:pt x="115" y="1258"/>
                </a:cubicBezTo>
                <a:cubicBezTo>
                  <a:pt x="112" y="1258"/>
                  <a:pt x="111" y="1255"/>
                  <a:pt x="110" y="1258"/>
                </a:cubicBezTo>
                <a:cubicBezTo>
                  <a:pt x="114" y="1261"/>
                  <a:pt x="115" y="1267"/>
                  <a:pt x="115" y="1273"/>
                </a:cubicBezTo>
                <a:close/>
                <a:moveTo>
                  <a:pt x="427" y="1331"/>
                </a:moveTo>
                <a:cubicBezTo>
                  <a:pt x="427" y="1327"/>
                  <a:pt x="436" y="1326"/>
                  <a:pt x="430" y="1323"/>
                </a:cubicBezTo>
                <a:cubicBezTo>
                  <a:pt x="422" y="1329"/>
                  <a:pt x="427" y="1338"/>
                  <a:pt x="427" y="1331"/>
                </a:cubicBezTo>
                <a:close/>
                <a:moveTo>
                  <a:pt x="402" y="1371"/>
                </a:moveTo>
                <a:cubicBezTo>
                  <a:pt x="394" y="1377"/>
                  <a:pt x="392" y="1390"/>
                  <a:pt x="385" y="1396"/>
                </a:cubicBezTo>
                <a:cubicBezTo>
                  <a:pt x="374" y="1414"/>
                  <a:pt x="363" y="1432"/>
                  <a:pt x="357" y="1454"/>
                </a:cubicBezTo>
                <a:cubicBezTo>
                  <a:pt x="353" y="1459"/>
                  <a:pt x="347" y="1461"/>
                  <a:pt x="347" y="1469"/>
                </a:cubicBezTo>
                <a:cubicBezTo>
                  <a:pt x="342" y="1473"/>
                  <a:pt x="341" y="1480"/>
                  <a:pt x="337" y="1485"/>
                </a:cubicBezTo>
                <a:cubicBezTo>
                  <a:pt x="333" y="1498"/>
                  <a:pt x="325" y="1508"/>
                  <a:pt x="322" y="1522"/>
                </a:cubicBezTo>
                <a:cubicBezTo>
                  <a:pt x="321" y="1526"/>
                  <a:pt x="319" y="1527"/>
                  <a:pt x="322" y="1530"/>
                </a:cubicBezTo>
                <a:cubicBezTo>
                  <a:pt x="319" y="1531"/>
                  <a:pt x="317" y="1533"/>
                  <a:pt x="317" y="1537"/>
                </a:cubicBezTo>
                <a:cubicBezTo>
                  <a:pt x="313" y="1542"/>
                  <a:pt x="314" y="1551"/>
                  <a:pt x="309" y="1555"/>
                </a:cubicBezTo>
                <a:cubicBezTo>
                  <a:pt x="307" y="1561"/>
                  <a:pt x="308" y="1570"/>
                  <a:pt x="304" y="1575"/>
                </a:cubicBezTo>
                <a:cubicBezTo>
                  <a:pt x="303" y="1580"/>
                  <a:pt x="298" y="1594"/>
                  <a:pt x="304" y="1598"/>
                </a:cubicBezTo>
                <a:cubicBezTo>
                  <a:pt x="320" y="1574"/>
                  <a:pt x="321" y="1536"/>
                  <a:pt x="337" y="1512"/>
                </a:cubicBezTo>
                <a:cubicBezTo>
                  <a:pt x="341" y="1497"/>
                  <a:pt x="349" y="1486"/>
                  <a:pt x="354" y="1472"/>
                </a:cubicBezTo>
                <a:cubicBezTo>
                  <a:pt x="359" y="1472"/>
                  <a:pt x="356" y="1463"/>
                  <a:pt x="359" y="1462"/>
                </a:cubicBezTo>
                <a:cubicBezTo>
                  <a:pt x="361" y="1458"/>
                  <a:pt x="363" y="1456"/>
                  <a:pt x="365" y="1452"/>
                </a:cubicBezTo>
                <a:cubicBezTo>
                  <a:pt x="369" y="1446"/>
                  <a:pt x="371" y="1438"/>
                  <a:pt x="372" y="1429"/>
                </a:cubicBezTo>
                <a:cubicBezTo>
                  <a:pt x="377" y="1429"/>
                  <a:pt x="374" y="1421"/>
                  <a:pt x="380" y="1422"/>
                </a:cubicBezTo>
                <a:cubicBezTo>
                  <a:pt x="381" y="1417"/>
                  <a:pt x="381" y="1411"/>
                  <a:pt x="385" y="1409"/>
                </a:cubicBezTo>
                <a:cubicBezTo>
                  <a:pt x="388" y="1401"/>
                  <a:pt x="392" y="1393"/>
                  <a:pt x="395" y="1384"/>
                </a:cubicBezTo>
                <a:cubicBezTo>
                  <a:pt x="401" y="1379"/>
                  <a:pt x="404" y="1371"/>
                  <a:pt x="407" y="1364"/>
                </a:cubicBezTo>
                <a:cubicBezTo>
                  <a:pt x="411" y="1361"/>
                  <a:pt x="412" y="1357"/>
                  <a:pt x="415" y="1354"/>
                </a:cubicBezTo>
                <a:cubicBezTo>
                  <a:pt x="414" y="1350"/>
                  <a:pt x="423" y="1344"/>
                  <a:pt x="417" y="1344"/>
                </a:cubicBezTo>
                <a:cubicBezTo>
                  <a:pt x="414" y="1355"/>
                  <a:pt x="403" y="1358"/>
                  <a:pt x="402" y="1371"/>
                </a:cubicBezTo>
                <a:close/>
                <a:moveTo>
                  <a:pt x="483" y="1406"/>
                </a:moveTo>
                <a:cubicBezTo>
                  <a:pt x="475" y="1408"/>
                  <a:pt x="479" y="1423"/>
                  <a:pt x="470" y="1424"/>
                </a:cubicBezTo>
                <a:cubicBezTo>
                  <a:pt x="466" y="1429"/>
                  <a:pt x="467" y="1440"/>
                  <a:pt x="460" y="1442"/>
                </a:cubicBezTo>
                <a:cubicBezTo>
                  <a:pt x="460" y="1452"/>
                  <a:pt x="454" y="1456"/>
                  <a:pt x="450" y="1462"/>
                </a:cubicBezTo>
                <a:cubicBezTo>
                  <a:pt x="449" y="1483"/>
                  <a:pt x="435" y="1492"/>
                  <a:pt x="433" y="1512"/>
                </a:cubicBezTo>
                <a:cubicBezTo>
                  <a:pt x="425" y="1516"/>
                  <a:pt x="426" y="1527"/>
                  <a:pt x="422" y="1535"/>
                </a:cubicBezTo>
                <a:cubicBezTo>
                  <a:pt x="425" y="1543"/>
                  <a:pt x="419" y="1543"/>
                  <a:pt x="417" y="1547"/>
                </a:cubicBezTo>
                <a:cubicBezTo>
                  <a:pt x="425" y="1550"/>
                  <a:pt x="412" y="1551"/>
                  <a:pt x="415" y="1557"/>
                </a:cubicBezTo>
                <a:cubicBezTo>
                  <a:pt x="410" y="1558"/>
                  <a:pt x="413" y="1566"/>
                  <a:pt x="410" y="1568"/>
                </a:cubicBezTo>
                <a:cubicBezTo>
                  <a:pt x="412" y="1575"/>
                  <a:pt x="403" y="1572"/>
                  <a:pt x="405" y="1580"/>
                </a:cubicBezTo>
                <a:cubicBezTo>
                  <a:pt x="402" y="1583"/>
                  <a:pt x="402" y="1589"/>
                  <a:pt x="400" y="1593"/>
                </a:cubicBezTo>
                <a:cubicBezTo>
                  <a:pt x="398" y="1597"/>
                  <a:pt x="399" y="1603"/>
                  <a:pt x="395" y="1605"/>
                </a:cubicBezTo>
                <a:cubicBezTo>
                  <a:pt x="395" y="1616"/>
                  <a:pt x="389" y="1621"/>
                  <a:pt x="387" y="1630"/>
                </a:cubicBezTo>
                <a:cubicBezTo>
                  <a:pt x="386" y="1635"/>
                  <a:pt x="386" y="1641"/>
                  <a:pt x="382" y="1643"/>
                </a:cubicBezTo>
                <a:cubicBezTo>
                  <a:pt x="384" y="1648"/>
                  <a:pt x="375" y="1654"/>
                  <a:pt x="382" y="1656"/>
                </a:cubicBezTo>
                <a:cubicBezTo>
                  <a:pt x="386" y="1646"/>
                  <a:pt x="390" y="1637"/>
                  <a:pt x="395" y="1628"/>
                </a:cubicBezTo>
                <a:cubicBezTo>
                  <a:pt x="397" y="1623"/>
                  <a:pt x="401" y="1621"/>
                  <a:pt x="402" y="1615"/>
                </a:cubicBezTo>
                <a:cubicBezTo>
                  <a:pt x="402" y="1608"/>
                  <a:pt x="410" y="1608"/>
                  <a:pt x="407" y="1598"/>
                </a:cubicBezTo>
                <a:cubicBezTo>
                  <a:pt x="417" y="1594"/>
                  <a:pt x="412" y="1576"/>
                  <a:pt x="422" y="1573"/>
                </a:cubicBezTo>
                <a:cubicBezTo>
                  <a:pt x="425" y="1568"/>
                  <a:pt x="422" y="1559"/>
                  <a:pt x="430" y="1560"/>
                </a:cubicBezTo>
                <a:cubicBezTo>
                  <a:pt x="430" y="1552"/>
                  <a:pt x="430" y="1545"/>
                  <a:pt x="438" y="1545"/>
                </a:cubicBezTo>
                <a:cubicBezTo>
                  <a:pt x="436" y="1537"/>
                  <a:pt x="439" y="1533"/>
                  <a:pt x="440" y="1527"/>
                </a:cubicBezTo>
                <a:cubicBezTo>
                  <a:pt x="446" y="1526"/>
                  <a:pt x="443" y="1516"/>
                  <a:pt x="448" y="1515"/>
                </a:cubicBezTo>
                <a:cubicBezTo>
                  <a:pt x="450" y="1503"/>
                  <a:pt x="457" y="1495"/>
                  <a:pt x="460" y="1484"/>
                </a:cubicBezTo>
                <a:cubicBezTo>
                  <a:pt x="465" y="1483"/>
                  <a:pt x="462" y="1473"/>
                  <a:pt x="468" y="1472"/>
                </a:cubicBezTo>
                <a:cubicBezTo>
                  <a:pt x="469" y="1465"/>
                  <a:pt x="471" y="1460"/>
                  <a:pt x="475" y="1457"/>
                </a:cubicBezTo>
                <a:cubicBezTo>
                  <a:pt x="478" y="1446"/>
                  <a:pt x="485" y="1438"/>
                  <a:pt x="488" y="1427"/>
                </a:cubicBezTo>
                <a:cubicBezTo>
                  <a:pt x="492" y="1421"/>
                  <a:pt x="490" y="1410"/>
                  <a:pt x="493" y="1404"/>
                </a:cubicBezTo>
                <a:cubicBezTo>
                  <a:pt x="491" y="1399"/>
                  <a:pt x="496" y="1387"/>
                  <a:pt x="490" y="1386"/>
                </a:cubicBezTo>
                <a:cubicBezTo>
                  <a:pt x="490" y="1395"/>
                  <a:pt x="483" y="1398"/>
                  <a:pt x="483" y="1406"/>
                </a:cubicBezTo>
                <a:close/>
                <a:moveTo>
                  <a:pt x="415" y="1444"/>
                </a:moveTo>
                <a:cubicBezTo>
                  <a:pt x="417" y="1454"/>
                  <a:pt x="421" y="1430"/>
                  <a:pt x="417" y="1439"/>
                </a:cubicBezTo>
                <a:cubicBezTo>
                  <a:pt x="417" y="1441"/>
                  <a:pt x="414" y="1440"/>
                  <a:pt x="415" y="1444"/>
                </a:cubicBezTo>
                <a:close/>
                <a:moveTo>
                  <a:pt x="402" y="1477"/>
                </a:moveTo>
                <a:cubicBezTo>
                  <a:pt x="397" y="1479"/>
                  <a:pt x="396" y="1484"/>
                  <a:pt x="395" y="1490"/>
                </a:cubicBezTo>
                <a:cubicBezTo>
                  <a:pt x="400" y="1488"/>
                  <a:pt x="398" y="1478"/>
                  <a:pt x="405" y="1477"/>
                </a:cubicBezTo>
                <a:cubicBezTo>
                  <a:pt x="403" y="1470"/>
                  <a:pt x="408" y="1470"/>
                  <a:pt x="407" y="1464"/>
                </a:cubicBezTo>
                <a:cubicBezTo>
                  <a:pt x="409" y="1464"/>
                  <a:pt x="410" y="1462"/>
                  <a:pt x="410" y="1459"/>
                </a:cubicBezTo>
                <a:cubicBezTo>
                  <a:pt x="410" y="1456"/>
                  <a:pt x="413" y="1455"/>
                  <a:pt x="410" y="1454"/>
                </a:cubicBezTo>
                <a:cubicBezTo>
                  <a:pt x="407" y="1461"/>
                  <a:pt x="402" y="1467"/>
                  <a:pt x="402" y="1477"/>
                </a:cubicBezTo>
                <a:close/>
                <a:moveTo>
                  <a:pt x="470" y="1484"/>
                </a:moveTo>
                <a:cubicBezTo>
                  <a:pt x="470" y="1498"/>
                  <a:pt x="461" y="1502"/>
                  <a:pt x="460" y="1515"/>
                </a:cubicBezTo>
                <a:cubicBezTo>
                  <a:pt x="437" y="1576"/>
                  <a:pt x="431" y="1575"/>
                  <a:pt x="430" y="1580"/>
                </a:cubicBezTo>
                <a:cubicBezTo>
                  <a:pt x="411" y="1635"/>
                  <a:pt x="400" y="1637"/>
                  <a:pt x="397" y="1648"/>
                </a:cubicBezTo>
                <a:cubicBezTo>
                  <a:pt x="386" y="1684"/>
                  <a:pt x="383" y="1687"/>
                  <a:pt x="382" y="1693"/>
                </a:cubicBezTo>
                <a:cubicBezTo>
                  <a:pt x="371" y="1730"/>
                  <a:pt x="371" y="1738"/>
                  <a:pt x="367" y="1741"/>
                </a:cubicBezTo>
                <a:cubicBezTo>
                  <a:pt x="361" y="1788"/>
                  <a:pt x="357" y="1799"/>
                  <a:pt x="362" y="1799"/>
                </a:cubicBezTo>
                <a:cubicBezTo>
                  <a:pt x="379" y="1754"/>
                  <a:pt x="376" y="1747"/>
                  <a:pt x="380" y="1746"/>
                </a:cubicBezTo>
                <a:cubicBezTo>
                  <a:pt x="391" y="1697"/>
                  <a:pt x="403" y="1699"/>
                  <a:pt x="400" y="1688"/>
                </a:cubicBezTo>
                <a:cubicBezTo>
                  <a:pt x="430" y="1632"/>
                  <a:pt x="427" y="1621"/>
                  <a:pt x="433" y="1618"/>
                </a:cubicBezTo>
                <a:cubicBezTo>
                  <a:pt x="459" y="1557"/>
                  <a:pt x="462" y="1552"/>
                  <a:pt x="465" y="1547"/>
                </a:cubicBezTo>
                <a:cubicBezTo>
                  <a:pt x="482" y="1493"/>
                  <a:pt x="477" y="1484"/>
                  <a:pt x="483" y="1484"/>
                </a:cubicBezTo>
                <a:close/>
                <a:moveTo>
                  <a:pt x="166" y="1522"/>
                </a:moveTo>
                <a:cubicBezTo>
                  <a:pt x="169" y="1533"/>
                  <a:pt x="177" y="1538"/>
                  <a:pt x="181" y="1548"/>
                </a:cubicBezTo>
                <a:cubicBezTo>
                  <a:pt x="187" y="1555"/>
                  <a:pt x="191" y="1564"/>
                  <a:pt x="199" y="1570"/>
                </a:cubicBezTo>
                <a:cubicBezTo>
                  <a:pt x="197" y="1578"/>
                  <a:pt x="205" y="1577"/>
                  <a:pt x="206" y="1583"/>
                </a:cubicBezTo>
                <a:cubicBezTo>
                  <a:pt x="209" y="1583"/>
                  <a:pt x="208" y="1587"/>
                  <a:pt x="211" y="1588"/>
                </a:cubicBezTo>
                <a:cubicBezTo>
                  <a:pt x="210" y="1593"/>
                  <a:pt x="215" y="1593"/>
                  <a:pt x="216" y="1595"/>
                </a:cubicBezTo>
                <a:cubicBezTo>
                  <a:pt x="220" y="1604"/>
                  <a:pt x="227" y="1611"/>
                  <a:pt x="234" y="1618"/>
                </a:cubicBezTo>
                <a:cubicBezTo>
                  <a:pt x="240" y="1626"/>
                  <a:pt x="247" y="1633"/>
                  <a:pt x="254" y="1641"/>
                </a:cubicBezTo>
                <a:cubicBezTo>
                  <a:pt x="260" y="1648"/>
                  <a:pt x="265" y="1657"/>
                  <a:pt x="272" y="1663"/>
                </a:cubicBezTo>
                <a:cubicBezTo>
                  <a:pt x="275" y="1667"/>
                  <a:pt x="278" y="1670"/>
                  <a:pt x="282" y="1673"/>
                </a:cubicBezTo>
                <a:cubicBezTo>
                  <a:pt x="283" y="1680"/>
                  <a:pt x="288" y="1682"/>
                  <a:pt x="292" y="1686"/>
                </a:cubicBezTo>
                <a:cubicBezTo>
                  <a:pt x="293" y="1695"/>
                  <a:pt x="300" y="1698"/>
                  <a:pt x="302" y="1706"/>
                </a:cubicBezTo>
                <a:cubicBezTo>
                  <a:pt x="309" y="1709"/>
                  <a:pt x="309" y="1719"/>
                  <a:pt x="317" y="1721"/>
                </a:cubicBezTo>
                <a:cubicBezTo>
                  <a:pt x="317" y="1715"/>
                  <a:pt x="317" y="1709"/>
                  <a:pt x="314" y="1706"/>
                </a:cubicBezTo>
                <a:cubicBezTo>
                  <a:pt x="311" y="1705"/>
                  <a:pt x="313" y="1703"/>
                  <a:pt x="314" y="1701"/>
                </a:cubicBezTo>
                <a:cubicBezTo>
                  <a:pt x="311" y="1701"/>
                  <a:pt x="312" y="1697"/>
                  <a:pt x="312" y="1693"/>
                </a:cubicBezTo>
                <a:cubicBezTo>
                  <a:pt x="303" y="1693"/>
                  <a:pt x="307" y="1680"/>
                  <a:pt x="299" y="1678"/>
                </a:cubicBezTo>
                <a:cubicBezTo>
                  <a:pt x="302" y="1670"/>
                  <a:pt x="291" y="1676"/>
                  <a:pt x="294" y="1668"/>
                </a:cubicBezTo>
                <a:cubicBezTo>
                  <a:pt x="293" y="1665"/>
                  <a:pt x="290" y="1662"/>
                  <a:pt x="287" y="1661"/>
                </a:cubicBezTo>
                <a:cubicBezTo>
                  <a:pt x="281" y="1646"/>
                  <a:pt x="269" y="1638"/>
                  <a:pt x="264" y="1623"/>
                </a:cubicBezTo>
                <a:cubicBezTo>
                  <a:pt x="254" y="1618"/>
                  <a:pt x="249" y="1607"/>
                  <a:pt x="241" y="1600"/>
                </a:cubicBezTo>
                <a:cubicBezTo>
                  <a:pt x="239" y="1595"/>
                  <a:pt x="235" y="1592"/>
                  <a:pt x="231" y="1588"/>
                </a:cubicBezTo>
                <a:cubicBezTo>
                  <a:pt x="227" y="1584"/>
                  <a:pt x="225" y="1577"/>
                  <a:pt x="219" y="1575"/>
                </a:cubicBezTo>
                <a:cubicBezTo>
                  <a:pt x="215" y="1571"/>
                  <a:pt x="210" y="1568"/>
                  <a:pt x="209" y="1563"/>
                </a:cubicBezTo>
                <a:cubicBezTo>
                  <a:pt x="203" y="1560"/>
                  <a:pt x="199" y="1555"/>
                  <a:pt x="196" y="1550"/>
                </a:cubicBezTo>
                <a:cubicBezTo>
                  <a:pt x="188" y="1542"/>
                  <a:pt x="180" y="1534"/>
                  <a:pt x="171" y="1527"/>
                </a:cubicBezTo>
                <a:cubicBezTo>
                  <a:pt x="171" y="1518"/>
                  <a:pt x="164" y="1516"/>
                  <a:pt x="161" y="1510"/>
                </a:cubicBezTo>
                <a:cubicBezTo>
                  <a:pt x="160" y="1506"/>
                  <a:pt x="157" y="1506"/>
                  <a:pt x="156" y="1502"/>
                </a:cubicBezTo>
                <a:cubicBezTo>
                  <a:pt x="152" y="1504"/>
                  <a:pt x="150" y="1492"/>
                  <a:pt x="148" y="1500"/>
                </a:cubicBezTo>
                <a:cubicBezTo>
                  <a:pt x="157" y="1504"/>
                  <a:pt x="157" y="1518"/>
                  <a:pt x="166" y="1522"/>
                </a:cubicBezTo>
                <a:close/>
                <a:moveTo>
                  <a:pt x="465" y="1575"/>
                </a:moveTo>
                <a:cubicBezTo>
                  <a:pt x="457" y="1583"/>
                  <a:pt x="454" y="1598"/>
                  <a:pt x="448" y="1608"/>
                </a:cubicBezTo>
                <a:cubicBezTo>
                  <a:pt x="445" y="1613"/>
                  <a:pt x="444" y="1620"/>
                  <a:pt x="440" y="1625"/>
                </a:cubicBezTo>
                <a:cubicBezTo>
                  <a:pt x="437" y="1631"/>
                  <a:pt x="440" y="1642"/>
                  <a:pt x="433" y="1643"/>
                </a:cubicBezTo>
                <a:cubicBezTo>
                  <a:pt x="434" y="1653"/>
                  <a:pt x="426" y="1653"/>
                  <a:pt x="425" y="1661"/>
                </a:cubicBezTo>
                <a:cubicBezTo>
                  <a:pt x="424" y="1668"/>
                  <a:pt x="419" y="1671"/>
                  <a:pt x="418" y="1678"/>
                </a:cubicBezTo>
                <a:cubicBezTo>
                  <a:pt x="414" y="1683"/>
                  <a:pt x="413" y="1690"/>
                  <a:pt x="410" y="1696"/>
                </a:cubicBezTo>
                <a:cubicBezTo>
                  <a:pt x="405" y="1696"/>
                  <a:pt x="411" y="1700"/>
                  <a:pt x="407" y="1701"/>
                </a:cubicBezTo>
                <a:cubicBezTo>
                  <a:pt x="407" y="1704"/>
                  <a:pt x="404" y="1705"/>
                  <a:pt x="407" y="1708"/>
                </a:cubicBezTo>
                <a:cubicBezTo>
                  <a:pt x="401" y="1710"/>
                  <a:pt x="401" y="1719"/>
                  <a:pt x="397" y="1724"/>
                </a:cubicBezTo>
                <a:cubicBezTo>
                  <a:pt x="399" y="1734"/>
                  <a:pt x="389" y="1732"/>
                  <a:pt x="392" y="1744"/>
                </a:cubicBezTo>
                <a:cubicBezTo>
                  <a:pt x="390" y="1749"/>
                  <a:pt x="388" y="1756"/>
                  <a:pt x="385" y="1761"/>
                </a:cubicBezTo>
                <a:cubicBezTo>
                  <a:pt x="384" y="1766"/>
                  <a:pt x="376" y="1775"/>
                  <a:pt x="382" y="1779"/>
                </a:cubicBezTo>
                <a:cubicBezTo>
                  <a:pt x="389" y="1772"/>
                  <a:pt x="391" y="1760"/>
                  <a:pt x="395" y="1751"/>
                </a:cubicBezTo>
                <a:cubicBezTo>
                  <a:pt x="398" y="1741"/>
                  <a:pt x="404" y="1733"/>
                  <a:pt x="405" y="1721"/>
                </a:cubicBezTo>
                <a:cubicBezTo>
                  <a:pt x="421" y="1704"/>
                  <a:pt x="428" y="1679"/>
                  <a:pt x="443" y="1661"/>
                </a:cubicBezTo>
                <a:cubicBezTo>
                  <a:pt x="445" y="1648"/>
                  <a:pt x="451" y="1638"/>
                  <a:pt x="455" y="1628"/>
                </a:cubicBezTo>
                <a:cubicBezTo>
                  <a:pt x="459" y="1624"/>
                  <a:pt x="459" y="1616"/>
                  <a:pt x="463" y="1613"/>
                </a:cubicBezTo>
                <a:cubicBezTo>
                  <a:pt x="463" y="1609"/>
                  <a:pt x="464" y="1607"/>
                  <a:pt x="465" y="1605"/>
                </a:cubicBezTo>
                <a:cubicBezTo>
                  <a:pt x="469" y="1605"/>
                  <a:pt x="467" y="1598"/>
                  <a:pt x="470" y="1598"/>
                </a:cubicBezTo>
                <a:cubicBezTo>
                  <a:pt x="468" y="1588"/>
                  <a:pt x="478" y="1590"/>
                  <a:pt x="475" y="1580"/>
                </a:cubicBezTo>
                <a:cubicBezTo>
                  <a:pt x="476" y="1573"/>
                  <a:pt x="480" y="1570"/>
                  <a:pt x="480" y="1562"/>
                </a:cubicBezTo>
                <a:cubicBezTo>
                  <a:pt x="485" y="1559"/>
                  <a:pt x="482" y="1549"/>
                  <a:pt x="485" y="1545"/>
                </a:cubicBezTo>
                <a:cubicBezTo>
                  <a:pt x="489" y="1540"/>
                  <a:pt x="488" y="1530"/>
                  <a:pt x="490" y="1525"/>
                </a:cubicBezTo>
                <a:cubicBezTo>
                  <a:pt x="490" y="1522"/>
                  <a:pt x="490" y="1520"/>
                  <a:pt x="490" y="1517"/>
                </a:cubicBezTo>
                <a:cubicBezTo>
                  <a:pt x="490" y="1514"/>
                  <a:pt x="494" y="1513"/>
                  <a:pt x="490" y="1512"/>
                </a:cubicBezTo>
                <a:cubicBezTo>
                  <a:pt x="489" y="1508"/>
                  <a:pt x="493" y="1497"/>
                  <a:pt x="488" y="1497"/>
                </a:cubicBezTo>
                <a:cubicBezTo>
                  <a:pt x="484" y="1527"/>
                  <a:pt x="474" y="1550"/>
                  <a:pt x="465" y="1575"/>
                </a:cubicBezTo>
                <a:close/>
                <a:moveTo>
                  <a:pt x="337" y="1693"/>
                </a:moveTo>
                <a:cubicBezTo>
                  <a:pt x="336" y="1689"/>
                  <a:pt x="340" y="1688"/>
                  <a:pt x="340" y="1683"/>
                </a:cubicBezTo>
                <a:cubicBezTo>
                  <a:pt x="340" y="1680"/>
                  <a:pt x="339" y="1674"/>
                  <a:pt x="342" y="1673"/>
                </a:cubicBezTo>
                <a:cubicBezTo>
                  <a:pt x="337" y="1663"/>
                  <a:pt x="347" y="1649"/>
                  <a:pt x="347" y="1636"/>
                </a:cubicBezTo>
                <a:cubicBezTo>
                  <a:pt x="350" y="1635"/>
                  <a:pt x="350" y="1632"/>
                  <a:pt x="350" y="1628"/>
                </a:cubicBezTo>
                <a:cubicBezTo>
                  <a:pt x="350" y="1625"/>
                  <a:pt x="353" y="1623"/>
                  <a:pt x="352" y="1618"/>
                </a:cubicBezTo>
                <a:cubicBezTo>
                  <a:pt x="356" y="1613"/>
                  <a:pt x="354" y="1604"/>
                  <a:pt x="357" y="1598"/>
                </a:cubicBezTo>
                <a:cubicBezTo>
                  <a:pt x="359" y="1591"/>
                  <a:pt x="360" y="1584"/>
                  <a:pt x="365" y="1580"/>
                </a:cubicBezTo>
                <a:cubicBezTo>
                  <a:pt x="369" y="1576"/>
                  <a:pt x="366" y="1565"/>
                  <a:pt x="372" y="1563"/>
                </a:cubicBezTo>
                <a:cubicBezTo>
                  <a:pt x="372" y="1557"/>
                  <a:pt x="372" y="1552"/>
                  <a:pt x="372" y="1547"/>
                </a:cubicBezTo>
                <a:cubicBezTo>
                  <a:pt x="380" y="1547"/>
                  <a:pt x="370" y="1537"/>
                  <a:pt x="372" y="1547"/>
                </a:cubicBezTo>
                <a:cubicBezTo>
                  <a:pt x="368" y="1551"/>
                  <a:pt x="369" y="1560"/>
                  <a:pt x="365" y="1563"/>
                </a:cubicBezTo>
                <a:cubicBezTo>
                  <a:pt x="363" y="1568"/>
                  <a:pt x="362" y="1575"/>
                  <a:pt x="360" y="1580"/>
                </a:cubicBezTo>
                <a:cubicBezTo>
                  <a:pt x="356" y="1584"/>
                  <a:pt x="357" y="1593"/>
                  <a:pt x="352" y="1595"/>
                </a:cubicBezTo>
                <a:cubicBezTo>
                  <a:pt x="352" y="1604"/>
                  <a:pt x="349" y="1609"/>
                  <a:pt x="345" y="1613"/>
                </a:cubicBezTo>
                <a:cubicBezTo>
                  <a:pt x="342" y="1647"/>
                  <a:pt x="327" y="1669"/>
                  <a:pt x="330" y="1708"/>
                </a:cubicBezTo>
                <a:cubicBezTo>
                  <a:pt x="338" y="1709"/>
                  <a:pt x="334" y="1698"/>
                  <a:pt x="337" y="1693"/>
                </a:cubicBezTo>
                <a:close/>
                <a:moveTo>
                  <a:pt x="299" y="1623"/>
                </a:moveTo>
                <a:cubicBezTo>
                  <a:pt x="299" y="1618"/>
                  <a:pt x="306" y="1608"/>
                  <a:pt x="299" y="1605"/>
                </a:cubicBezTo>
                <a:cubicBezTo>
                  <a:pt x="299" y="1610"/>
                  <a:pt x="292" y="1620"/>
                  <a:pt x="299" y="1623"/>
                </a:cubicBezTo>
                <a:close/>
                <a:moveTo>
                  <a:pt x="372" y="1678"/>
                </a:moveTo>
                <a:cubicBezTo>
                  <a:pt x="367" y="1681"/>
                  <a:pt x="371" y="1692"/>
                  <a:pt x="365" y="1693"/>
                </a:cubicBezTo>
                <a:cubicBezTo>
                  <a:pt x="366" y="1702"/>
                  <a:pt x="363" y="1705"/>
                  <a:pt x="362" y="1711"/>
                </a:cubicBezTo>
                <a:cubicBezTo>
                  <a:pt x="363" y="1715"/>
                  <a:pt x="355" y="1724"/>
                  <a:pt x="362" y="1726"/>
                </a:cubicBezTo>
                <a:cubicBezTo>
                  <a:pt x="367" y="1717"/>
                  <a:pt x="364" y="1701"/>
                  <a:pt x="372" y="1696"/>
                </a:cubicBezTo>
                <a:cubicBezTo>
                  <a:pt x="370" y="1686"/>
                  <a:pt x="375" y="1684"/>
                  <a:pt x="375" y="1676"/>
                </a:cubicBezTo>
                <a:cubicBezTo>
                  <a:pt x="375" y="1672"/>
                  <a:pt x="386" y="1660"/>
                  <a:pt x="375" y="1661"/>
                </a:cubicBezTo>
                <a:cubicBezTo>
                  <a:pt x="376" y="1669"/>
                  <a:pt x="370" y="1670"/>
                  <a:pt x="372" y="1678"/>
                </a:cubicBezTo>
                <a:close/>
                <a:moveTo>
                  <a:pt x="352" y="1776"/>
                </a:moveTo>
                <a:cubicBezTo>
                  <a:pt x="352" y="1773"/>
                  <a:pt x="352" y="1770"/>
                  <a:pt x="352" y="1766"/>
                </a:cubicBezTo>
                <a:cubicBezTo>
                  <a:pt x="350" y="1766"/>
                  <a:pt x="347" y="1766"/>
                  <a:pt x="345" y="1766"/>
                </a:cubicBezTo>
                <a:cubicBezTo>
                  <a:pt x="346" y="1771"/>
                  <a:pt x="346" y="1777"/>
                  <a:pt x="352" y="1776"/>
                </a:cubicBezTo>
                <a:close/>
                <a:moveTo>
                  <a:pt x="375" y="1804"/>
                </a:moveTo>
                <a:cubicBezTo>
                  <a:pt x="376" y="1799"/>
                  <a:pt x="383" y="1788"/>
                  <a:pt x="377" y="1784"/>
                </a:cubicBezTo>
                <a:cubicBezTo>
                  <a:pt x="378" y="1791"/>
                  <a:pt x="368" y="1799"/>
                  <a:pt x="375" y="1804"/>
                </a:cubicBezTo>
                <a:close/>
              </a:path>
            </a:pathLst>
          </a:custGeom>
          <a:solidFill>
            <a:srgbClr val="FEFCF7">
              <a:alpha val="65000"/>
            </a:srgbClr>
          </a:solidFill>
          <a:ln>
            <a:noFill/>
          </a:ln>
        </p:spPr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C3425D87-5A37-4324-87B2-0C408B11A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2173" y="0"/>
            <a:ext cx="8699826" cy="6858000"/>
          </a:xfrm>
          <a:custGeom>
            <a:avLst/>
            <a:gdLst>
              <a:gd name="connsiteX0" fmla="*/ 248553 w 8699826"/>
              <a:gd name="connsiteY0" fmla="*/ 0 h 6858000"/>
              <a:gd name="connsiteX1" fmla="*/ 6206997 w 8699826"/>
              <a:gd name="connsiteY1" fmla="*/ 0 h 6858000"/>
              <a:gd name="connsiteX2" fmla="*/ 8699826 w 8699826"/>
              <a:gd name="connsiteY2" fmla="*/ 0 h 6858000"/>
              <a:gd name="connsiteX3" fmla="*/ 8699826 w 8699826"/>
              <a:gd name="connsiteY3" fmla="*/ 6858000 h 6858000"/>
              <a:gd name="connsiteX4" fmla="*/ 6206997 w 8699826"/>
              <a:gd name="connsiteY4" fmla="*/ 6858000 h 6858000"/>
              <a:gd name="connsiteX5" fmla="*/ 248553 w 8699826"/>
              <a:gd name="connsiteY5" fmla="*/ 6858000 h 6858000"/>
              <a:gd name="connsiteX6" fmla="*/ 248553 w 8699826"/>
              <a:gd name="connsiteY6" fmla="*/ 6826433 h 6858000"/>
              <a:gd name="connsiteX7" fmla="*/ 247260 w 8699826"/>
              <a:gd name="connsiteY7" fmla="*/ 6817540 h 6858000"/>
              <a:gd name="connsiteX8" fmla="*/ 229946 w 8699826"/>
              <a:gd name="connsiteY8" fmla="*/ 6698896 h 6858000"/>
              <a:gd name="connsiteX9" fmla="*/ 217844 w 8699826"/>
              <a:gd name="connsiteY9" fmla="*/ 6612485 h 6858000"/>
              <a:gd name="connsiteX10" fmla="*/ 205069 w 8699826"/>
              <a:gd name="connsiteY10" fmla="*/ 6509615 h 6858000"/>
              <a:gd name="connsiteX11" fmla="*/ 189773 w 8699826"/>
              <a:gd name="connsiteY11" fmla="*/ 6387543 h 6858000"/>
              <a:gd name="connsiteX12" fmla="*/ 173636 w 8699826"/>
              <a:gd name="connsiteY12" fmla="*/ 6252440 h 6858000"/>
              <a:gd name="connsiteX13" fmla="*/ 156659 w 8699826"/>
              <a:gd name="connsiteY13" fmla="*/ 6100193 h 6858000"/>
              <a:gd name="connsiteX14" fmla="*/ 138674 w 8699826"/>
              <a:gd name="connsiteY14" fmla="*/ 5934229 h 6858000"/>
              <a:gd name="connsiteX15" fmla="*/ 120688 w 8699826"/>
              <a:gd name="connsiteY15" fmla="*/ 5753864 h 6858000"/>
              <a:gd name="connsiteX16" fmla="*/ 102367 w 8699826"/>
              <a:gd name="connsiteY16" fmla="*/ 5561840 h 6858000"/>
              <a:gd name="connsiteX17" fmla="*/ 85390 w 8699826"/>
              <a:gd name="connsiteY17" fmla="*/ 5354728 h 6858000"/>
              <a:gd name="connsiteX18" fmla="*/ 69085 w 8699826"/>
              <a:gd name="connsiteY18" fmla="*/ 5138015 h 6858000"/>
              <a:gd name="connsiteX19" fmla="*/ 54293 w 8699826"/>
              <a:gd name="connsiteY19" fmla="*/ 4908958 h 6858000"/>
              <a:gd name="connsiteX20" fmla="*/ 40174 w 8699826"/>
              <a:gd name="connsiteY20" fmla="*/ 4670300 h 6858000"/>
              <a:gd name="connsiteX21" fmla="*/ 26894 w 8699826"/>
              <a:gd name="connsiteY21" fmla="*/ 4421354 h 6858000"/>
              <a:gd name="connsiteX22" fmla="*/ 22188 w 8699826"/>
              <a:gd name="connsiteY22" fmla="*/ 4293795 h 6858000"/>
              <a:gd name="connsiteX23" fmla="*/ 16977 w 8699826"/>
              <a:gd name="connsiteY23" fmla="*/ 4163494 h 6858000"/>
              <a:gd name="connsiteX24" fmla="*/ 12103 w 8699826"/>
              <a:gd name="connsiteY24" fmla="*/ 4031135 h 6858000"/>
              <a:gd name="connsiteX25" fmla="*/ 8909 w 8699826"/>
              <a:gd name="connsiteY25" fmla="*/ 3898089 h 6858000"/>
              <a:gd name="connsiteX26" fmla="*/ 6051 w 8699826"/>
              <a:gd name="connsiteY26" fmla="*/ 3762301 h 6858000"/>
              <a:gd name="connsiteX27" fmla="*/ 3026 w 8699826"/>
              <a:gd name="connsiteY27" fmla="*/ 3625141 h 6858000"/>
              <a:gd name="connsiteX28" fmla="*/ 1009 w 8699826"/>
              <a:gd name="connsiteY28" fmla="*/ 3485238 h 6858000"/>
              <a:gd name="connsiteX29" fmla="*/ 1009 w 8699826"/>
              <a:gd name="connsiteY29" fmla="*/ 3343963 h 6858000"/>
              <a:gd name="connsiteX30" fmla="*/ 0 w 8699826"/>
              <a:gd name="connsiteY30" fmla="*/ 3201317 h 6858000"/>
              <a:gd name="connsiteX31" fmla="*/ 1009 w 8699826"/>
              <a:gd name="connsiteY31" fmla="*/ 3057299 h 6858000"/>
              <a:gd name="connsiteX32" fmla="*/ 3026 w 8699826"/>
              <a:gd name="connsiteY32" fmla="*/ 2911223 h 6858000"/>
              <a:gd name="connsiteX33" fmla="*/ 4875 w 8699826"/>
              <a:gd name="connsiteY33" fmla="*/ 2765148 h 6858000"/>
              <a:gd name="connsiteX34" fmla="*/ 8909 w 8699826"/>
              <a:gd name="connsiteY34" fmla="*/ 2617015 h 6858000"/>
              <a:gd name="connsiteX35" fmla="*/ 13111 w 8699826"/>
              <a:gd name="connsiteY35" fmla="*/ 2467511 h 6858000"/>
              <a:gd name="connsiteX36" fmla="*/ 17986 w 8699826"/>
              <a:gd name="connsiteY36" fmla="*/ 2318006 h 6858000"/>
              <a:gd name="connsiteX37" fmla="*/ 24877 w 8699826"/>
              <a:gd name="connsiteY37" fmla="*/ 2167130 h 6858000"/>
              <a:gd name="connsiteX38" fmla="*/ 33114 w 8699826"/>
              <a:gd name="connsiteY38" fmla="*/ 2014883 h 6858000"/>
              <a:gd name="connsiteX39" fmla="*/ 41014 w 8699826"/>
              <a:gd name="connsiteY39" fmla="*/ 1861949 h 6858000"/>
              <a:gd name="connsiteX40" fmla="*/ 51099 w 8699826"/>
              <a:gd name="connsiteY40" fmla="*/ 1709016 h 6858000"/>
              <a:gd name="connsiteX41" fmla="*/ 63202 w 8699826"/>
              <a:gd name="connsiteY41" fmla="*/ 1554025 h 6858000"/>
              <a:gd name="connsiteX42" fmla="*/ 75304 w 8699826"/>
              <a:gd name="connsiteY42" fmla="*/ 1401092 h 6858000"/>
              <a:gd name="connsiteX43" fmla="*/ 89256 w 8699826"/>
              <a:gd name="connsiteY43" fmla="*/ 1245415 h 6858000"/>
              <a:gd name="connsiteX44" fmla="*/ 104552 w 8699826"/>
              <a:gd name="connsiteY44" fmla="*/ 1089053 h 6858000"/>
              <a:gd name="connsiteX45" fmla="*/ 120688 w 8699826"/>
              <a:gd name="connsiteY45" fmla="*/ 934748 h 6858000"/>
              <a:gd name="connsiteX46" fmla="*/ 139514 w 8699826"/>
              <a:gd name="connsiteY46" fmla="*/ 778385 h 6858000"/>
              <a:gd name="connsiteX47" fmla="*/ 159685 w 8699826"/>
              <a:gd name="connsiteY47" fmla="*/ 622709 h 6858000"/>
              <a:gd name="connsiteX48" fmla="*/ 179688 w 8699826"/>
              <a:gd name="connsiteY48" fmla="*/ 466346 h 6858000"/>
              <a:gd name="connsiteX49" fmla="*/ 203052 w 8699826"/>
              <a:gd name="connsiteY49" fmla="*/ 310670 h 6858000"/>
              <a:gd name="connsiteX50" fmla="*/ 226921 w 8699826"/>
              <a:gd name="connsiteY50" fmla="*/ 155679 h 6858000"/>
              <a:gd name="connsiteX51" fmla="*/ 248553 w 8699826"/>
              <a:gd name="connsiteY51" fmla="*/ 212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699826" h="6858000">
                <a:moveTo>
                  <a:pt x="248553" y="0"/>
                </a:moveTo>
                <a:lnTo>
                  <a:pt x="6206997" y="0"/>
                </a:lnTo>
                <a:lnTo>
                  <a:pt x="8699826" y="0"/>
                </a:lnTo>
                <a:lnTo>
                  <a:pt x="8699826" y="6858000"/>
                </a:lnTo>
                <a:lnTo>
                  <a:pt x="6206997" y="6858000"/>
                </a:lnTo>
                <a:lnTo>
                  <a:pt x="248553" y="6858000"/>
                </a:lnTo>
                <a:lnTo>
                  <a:pt x="248553" y="6826433"/>
                </a:lnTo>
                <a:lnTo>
                  <a:pt x="247260" y="6817540"/>
                </a:lnTo>
                <a:lnTo>
                  <a:pt x="229946" y="6698896"/>
                </a:lnTo>
                <a:lnTo>
                  <a:pt x="217844" y="6612485"/>
                </a:lnTo>
                <a:lnTo>
                  <a:pt x="205069" y="6509615"/>
                </a:lnTo>
                <a:lnTo>
                  <a:pt x="189773" y="6387543"/>
                </a:lnTo>
                <a:lnTo>
                  <a:pt x="173636" y="6252440"/>
                </a:lnTo>
                <a:lnTo>
                  <a:pt x="156659" y="6100193"/>
                </a:lnTo>
                <a:lnTo>
                  <a:pt x="138674" y="5934229"/>
                </a:lnTo>
                <a:lnTo>
                  <a:pt x="120688" y="5753864"/>
                </a:lnTo>
                <a:lnTo>
                  <a:pt x="102367" y="5561840"/>
                </a:lnTo>
                <a:lnTo>
                  <a:pt x="85390" y="5354728"/>
                </a:lnTo>
                <a:lnTo>
                  <a:pt x="69085" y="5138015"/>
                </a:lnTo>
                <a:lnTo>
                  <a:pt x="54293" y="4908958"/>
                </a:lnTo>
                <a:lnTo>
                  <a:pt x="40174" y="4670300"/>
                </a:lnTo>
                <a:lnTo>
                  <a:pt x="26894" y="4421354"/>
                </a:lnTo>
                <a:lnTo>
                  <a:pt x="22188" y="4293795"/>
                </a:lnTo>
                <a:lnTo>
                  <a:pt x="16977" y="4163494"/>
                </a:lnTo>
                <a:lnTo>
                  <a:pt x="12103" y="4031135"/>
                </a:lnTo>
                <a:lnTo>
                  <a:pt x="8909" y="3898089"/>
                </a:lnTo>
                <a:lnTo>
                  <a:pt x="6051" y="3762301"/>
                </a:lnTo>
                <a:lnTo>
                  <a:pt x="3026" y="3625141"/>
                </a:lnTo>
                <a:lnTo>
                  <a:pt x="1009" y="3485238"/>
                </a:lnTo>
                <a:lnTo>
                  <a:pt x="1009" y="3343963"/>
                </a:lnTo>
                <a:lnTo>
                  <a:pt x="0" y="3201317"/>
                </a:lnTo>
                <a:lnTo>
                  <a:pt x="1009" y="3057299"/>
                </a:lnTo>
                <a:lnTo>
                  <a:pt x="3026" y="2911223"/>
                </a:lnTo>
                <a:lnTo>
                  <a:pt x="4875" y="2765148"/>
                </a:lnTo>
                <a:lnTo>
                  <a:pt x="8909" y="2617015"/>
                </a:lnTo>
                <a:lnTo>
                  <a:pt x="13111" y="2467511"/>
                </a:lnTo>
                <a:lnTo>
                  <a:pt x="17986" y="2318006"/>
                </a:lnTo>
                <a:lnTo>
                  <a:pt x="24877" y="2167130"/>
                </a:lnTo>
                <a:lnTo>
                  <a:pt x="33114" y="2014883"/>
                </a:lnTo>
                <a:lnTo>
                  <a:pt x="41014" y="1861949"/>
                </a:lnTo>
                <a:lnTo>
                  <a:pt x="51099" y="1709016"/>
                </a:lnTo>
                <a:lnTo>
                  <a:pt x="63202" y="1554025"/>
                </a:lnTo>
                <a:lnTo>
                  <a:pt x="75304" y="1401092"/>
                </a:lnTo>
                <a:lnTo>
                  <a:pt x="89256" y="1245415"/>
                </a:lnTo>
                <a:lnTo>
                  <a:pt x="104552" y="1089053"/>
                </a:lnTo>
                <a:lnTo>
                  <a:pt x="120688" y="934748"/>
                </a:lnTo>
                <a:lnTo>
                  <a:pt x="139514" y="778385"/>
                </a:lnTo>
                <a:lnTo>
                  <a:pt x="159685" y="622709"/>
                </a:lnTo>
                <a:lnTo>
                  <a:pt x="179688" y="466346"/>
                </a:lnTo>
                <a:lnTo>
                  <a:pt x="203052" y="310670"/>
                </a:lnTo>
                <a:lnTo>
                  <a:pt x="226921" y="155679"/>
                </a:lnTo>
                <a:lnTo>
                  <a:pt x="248553" y="2121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9577" y="603380"/>
            <a:ext cx="6782338" cy="1312506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Evidence based-research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585A755-0CAB-454D-A480-9DA14C309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94935" y="2"/>
            <a:ext cx="968535" cy="6858001"/>
          </a:xfrm>
          <a:custGeom>
            <a:avLst/>
            <a:gdLst>
              <a:gd name="connsiteX0" fmla="*/ 968535 w 968535"/>
              <a:gd name="connsiteY0" fmla="*/ 6858000 h 6858001"/>
              <a:gd name="connsiteX1" fmla="*/ 905354 w 968535"/>
              <a:gd name="connsiteY1" fmla="*/ 6858000 h 6858001"/>
              <a:gd name="connsiteX2" fmla="*/ 905354 w 968535"/>
              <a:gd name="connsiteY2" fmla="*/ 6858001 h 6858001"/>
              <a:gd name="connsiteX3" fmla="*/ 968535 w 968535"/>
              <a:gd name="connsiteY3" fmla="*/ 6858001 h 6858001"/>
              <a:gd name="connsiteX4" fmla="*/ 64358 w 968535"/>
              <a:gd name="connsiteY4" fmla="*/ 0 h 6858001"/>
              <a:gd name="connsiteX5" fmla="*/ 1177 w 968535"/>
              <a:gd name="connsiteY5" fmla="*/ 0 h 6858001"/>
              <a:gd name="connsiteX6" fmla="*/ 26222 w 968535"/>
              <a:gd name="connsiteY6" fmla="*/ 155677 h 6858001"/>
              <a:gd name="connsiteX7" fmla="*/ 50091 w 968535"/>
              <a:gd name="connsiteY7" fmla="*/ 310668 h 6858001"/>
              <a:gd name="connsiteX8" fmla="*/ 73455 w 968535"/>
              <a:gd name="connsiteY8" fmla="*/ 466344 h 6858001"/>
              <a:gd name="connsiteX9" fmla="*/ 93458 w 968535"/>
              <a:gd name="connsiteY9" fmla="*/ 622707 h 6858001"/>
              <a:gd name="connsiteX10" fmla="*/ 113629 w 968535"/>
              <a:gd name="connsiteY10" fmla="*/ 778383 h 6858001"/>
              <a:gd name="connsiteX11" fmla="*/ 132455 w 968535"/>
              <a:gd name="connsiteY11" fmla="*/ 934746 h 6858001"/>
              <a:gd name="connsiteX12" fmla="*/ 148591 w 968535"/>
              <a:gd name="connsiteY12" fmla="*/ 1089051 h 6858001"/>
              <a:gd name="connsiteX13" fmla="*/ 163887 w 968535"/>
              <a:gd name="connsiteY13" fmla="*/ 1245413 h 6858001"/>
              <a:gd name="connsiteX14" fmla="*/ 177839 w 968535"/>
              <a:gd name="connsiteY14" fmla="*/ 1401090 h 6858001"/>
              <a:gd name="connsiteX15" fmla="*/ 189941 w 968535"/>
              <a:gd name="connsiteY15" fmla="*/ 1554023 h 6858001"/>
              <a:gd name="connsiteX16" fmla="*/ 202044 w 968535"/>
              <a:gd name="connsiteY16" fmla="*/ 1709014 h 6858001"/>
              <a:gd name="connsiteX17" fmla="*/ 212129 w 968535"/>
              <a:gd name="connsiteY17" fmla="*/ 1861947 h 6858001"/>
              <a:gd name="connsiteX18" fmla="*/ 220029 w 968535"/>
              <a:gd name="connsiteY18" fmla="*/ 2014881 h 6858001"/>
              <a:gd name="connsiteX19" fmla="*/ 228266 w 968535"/>
              <a:gd name="connsiteY19" fmla="*/ 2167128 h 6858001"/>
              <a:gd name="connsiteX20" fmla="*/ 235157 w 968535"/>
              <a:gd name="connsiteY20" fmla="*/ 2318004 h 6858001"/>
              <a:gd name="connsiteX21" fmla="*/ 240032 w 968535"/>
              <a:gd name="connsiteY21" fmla="*/ 2467509 h 6858001"/>
              <a:gd name="connsiteX22" fmla="*/ 244234 w 968535"/>
              <a:gd name="connsiteY22" fmla="*/ 2617013 h 6858001"/>
              <a:gd name="connsiteX23" fmla="*/ 248268 w 968535"/>
              <a:gd name="connsiteY23" fmla="*/ 2765146 h 6858001"/>
              <a:gd name="connsiteX24" fmla="*/ 250117 w 968535"/>
              <a:gd name="connsiteY24" fmla="*/ 2911221 h 6858001"/>
              <a:gd name="connsiteX25" fmla="*/ 252134 w 968535"/>
              <a:gd name="connsiteY25" fmla="*/ 3057297 h 6858001"/>
              <a:gd name="connsiteX26" fmla="*/ 253143 w 968535"/>
              <a:gd name="connsiteY26" fmla="*/ 3201315 h 6858001"/>
              <a:gd name="connsiteX27" fmla="*/ 252134 w 968535"/>
              <a:gd name="connsiteY27" fmla="*/ 3343961 h 6858001"/>
              <a:gd name="connsiteX28" fmla="*/ 252134 w 968535"/>
              <a:gd name="connsiteY28" fmla="*/ 3485236 h 6858001"/>
              <a:gd name="connsiteX29" fmla="*/ 250117 w 968535"/>
              <a:gd name="connsiteY29" fmla="*/ 3625139 h 6858001"/>
              <a:gd name="connsiteX30" fmla="*/ 247092 w 968535"/>
              <a:gd name="connsiteY30" fmla="*/ 3762299 h 6858001"/>
              <a:gd name="connsiteX31" fmla="*/ 244234 w 968535"/>
              <a:gd name="connsiteY31" fmla="*/ 3898087 h 6858001"/>
              <a:gd name="connsiteX32" fmla="*/ 241040 w 968535"/>
              <a:gd name="connsiteY32" fmla="*/ 4031133 h 6858001"/>
              <a:gd name="connsiteX33" fmla="*/ 236166 w 968535"/>
              <a:gd name="connsiteY33" fmla="*/ 4163492 h 6858001"/>
              <a:gd name="connsiteX34" fmla="*/ 230955 w 968535"/>
              <a:gd name="connsiteY34" fmla="*/ 4293793 h 6858001"/>
              <a:gd name="connsiteX35" fmla="*/ 226249 w 968535"/>
              <a:gd name="connsiteY35" fmla="*/ 4421352 h 6858001"/>
              <a:gd name="connsiteX36" fmla="*/ 212969 w 968535"/>
              <a:gd name="connsiteY36" fmla="*/ 4670298 h 6858001"/>
              <a:gd name="connsiteX37" fmla="*/ 198850 w 968535"/>
              <a:gd name="connsiteY37" fmla="*/ 4908956 h 6858001"/>
              <a:gd name="connsiteX38" fmla="*/ 184058 w 968535"/>
              <a:gd name="connsiteY38" fmla="*/ 5138013 h 6858001"/>
              <a:gd name="connsiteX39" fmla="*/ 167753 w 968535"/>
              <a:gd name="connsiteY39" fmla="*/ 5354726 h 6858001"/>
              <a:gd name="connsiteX40" fmla="*/ 150776 w 968535"/>
              <a:gd name="connsiteY40" fmla="*/ 5561838 h 6858001"/>
              <a:gd name="connsiteX41" fmla="*/ 132455 w 968535"/>
              <a:gd name="connsiteY41" fmla="*/ 5753862 h 6858001"/>
              <a:gd name="connsiteX42" fmla="*/ 114469 w 968535"/>
              <a:gd name="connsiteY42" fmla="*/ 5934227 h 6858001"/>
              <a:gd name="connsiteX43" fmla="*/ 96484 w 968535"/>
              <a:gd name="connsiteY43" fmla="*/ 6100191 h 6858001"/>
              <a:gd name="connsiteX44" fmla="*/ 79507 w 968535"/>
              <a:gd name="connsiteY44" fmla="*/ 6252438 h 6858001"/>
              <a:gd name="connsiteX45" fmla="*/ 63370 w 968535"/>
              <a:gd name="connsiteY45" fmla="*/ 6387541 h 6858001"/>
              <a:gd name="connsiteX46" fmla="*/ 48074 w 968535"/>
              <a:gd name="connsiteY46" fmla="*/ 6509613 h 6858001"/>
              <a:gd name="connsiteX47" fmla="*/ 35299 w 968535"/>
              <a:gd name="connsiteY47" fmla="*/ 6612483 h 6858001"/>
              <a:gd name="connsiteX48" fmla="*/ 23197 w 968535"/>
              <a:gd name="connsiteY48" fmla="*/ 6698894 h 6858001"/>
              <a:gd name="connsiteX49" fmla="*/ 5883 w 968535"/>
              <a:gd name="connsiteY49" fmla="*/ 6817538 h 6858001"/>
              <a:gd name="connsiteX50" fmla="*/ 0 w 968535"/>
              <a:gd name="connsiteY50" fmla="*/ 6858000 h 6858001"/>
              <a:gd name="connsiteX51" fmla="*/ 63181 w 968535"/>
              <a:gd name="connsiteY51" fmla="*/ 6858000 h 6858001"/>
              <a:gd name="connsiteX52" fmla="*/ 69064 w 968535"/>
              <a:gd name="connsiteY52" fmla="*/ 6817538 h 6858001"/>
              <a:gd name="connsiteX53" fmla="*/ 86378 w 968535"/>
              <a:gd name="connsiteY53" fmla="*/ 6698894 h 6858001"/>
              <a:gd name="connsiteX54" fmla="*/ 98480 w 968535"/>
              <a:gd name="connsiteY54" fmla="*/ 6612483 h 6858001"/>
              <a:gd name="connsiteX55" fmla="*/ 111255 w 968535"/>
              <a:gd name="connsiteY55" fmla="*/ 6509613 h 6858001"/>
              <a:gd name="connsiteX56" fmla="*/ 126551 w 968535"/>
              <a:gd name="connsiteY56" fmla="*/ 6387541 h 6858001"/>
              <a:gd name="connsiteX57" fmla="*/ 142688 w 968535"/>
              <a:gd name="connsiteY57" fmla="*/ 6252438 h 6858001"/>
              <a:gd name="connsiteX58" fmla="*/ 159665 w 968535"/>
              <a:gd name="connsiteY58" fmla="*/ 6100191 h 6858001"/>
              <a:gd name="connsiteX59" fmla="*/ 177650 w 968535"/>
              <a:gd name="connsiteY59" fmla="*/ 5934227 h 6858001"/>
              <a:gd name="connsiteX60" fmla="*/ 195636 w 968535"/>
              <a:gd name="connsiteY60" fmla="*/ 5753862 h 6858001"/>
              <a:gd name="connsiteX61" fmla="*/ 213957 w 968535"/>
              <a:gd name="connsiteY61" fmla="*/ 5561838 h 6858001"/>
              <a:gd name="connsiteX62" fmla="*/ 230934 w 968535"/>
              <a:gd name="connsiteY62" fmla="*/ 5354726 h 6858001"/>
              <a:gd name="connsiteX63" fmla="*/ 247239 w 968535"/>
              <a:gd name="connsiteY63" fmla="*/ 5138013 h 6858001"/>
              <a:gd name="connsiteX64" fmla="*/ 262031 w 968535"/>
              <a:gd name="connsiteY64" fmla="*/ 4908956 h 6858001"/>
              <a:gd name="connsiteX65" fmla="*/ 276150 w 968535"/>
              <a:gd name="connsiteY65" fmla="*/ 4670298 h 6858001"/>
              <a:gd name="connsiteX66" fmla="*/ 289430 w 968535"/>
              <a:gd name="connsiteY66" fmla="*/ 4421352 h 6858001"/>
              <a:gd name="connsiteX67" fmla="*/ 294136 w 968535"/>
              <a:gd name="connsiteY67" fmla="*/ 4293793 h 6858001"/>
              <a:gd name="connsiteX68" fmla="*/ 299347 w 968535"/>
              <a:gd name="connsiteY68" fmla="*/ 4163492 h 6858001"/>
              <a:gd name="connsiteX69" fmla="*/ 304221 w 968535"/>
              <a:gd name="connsiteY69" fmla="*/ 4031133 h 6858001"/>
              <a:gd name="connsiteX70" fmla="*/ 307415 w 968535"/>
              <a:gd name="connsiteY70" fmla="*/ 3898087 h 6858001"/>
              <a:gd name="connsiteX71" fmla="*/ 310273 w 968535"/>
              <a:gd name="connsiteY71" fmla="*/ 3762299 h 6858001"/>
              <a:gd name="connsiteX72" fmla="*/ 313298 w 968535"/>
              <a:gd name="connsiteY72" fmla="*/ 3625139 h 6858001"/>
              <a:gd name="connsiteX73" fmla="*/ 315315 w 968535"/>
              <a:gd name="connsiteY73" fmla="*/ 3485236 h 6858001"/>
              <a:gd name="connsiteX74" fmla="*/ 315315 w 968535"/>
              <a:gd name="connsiteY74" fmla="*/ 3343961 h 6858001"/>
              <a:gd name="connsiteX75" fmla="*/ 316324 w 968535"/>
              <a:gd name="connsiteY75" fmla="*/ 3201315 h 6858001"/>
              <a:gd name="connsiteX76" fmla="*/ 315315 w 968535"/>
              <a:gd name="connsiteY76" fmla="*/ 3057297 h 6858001"/>
              <a:gd name="connsiteX77" fmla="*/ 313298 w 968535"/>
              <a:gd name="connsiteY77" fmla="*/ 2911221 h 6858001"/>
              <a:gd name="connsiteX78" fmla="*/ 311449 w 968535"/>
              <a:gd name="connsiteY78" fmla="*/ 2765146 h 6858001"/>
              <a:gd name="connsiteX79" fmla="*/ 307415 w 968535"/>
              <a:gd name="connsiteY79" fmla="*/ 2617013 h 6858001"/>
              <a:gd name="connsiteX80" fmla="*/ 303213 w 968535"/>
              <a:gd name="connsiteY80" fmla="*/ 2467509 h 6858001"/>
              <a:gd name="connsiteX81" fmla="*/ 298338 w 968535"/>
              <a:gd name="connsiteY81" fmla="*/ 2318004 h 6858001"/>
              <a:gd name="connsiteX82" fmla="*/ 291447 w 968535"/>
              <a:gd name="connsiteY82" fmla="*/ 2167128 h 6858001"/>
              <a:gd name="connsiteX83" fmla="*/ 283210 w 968535"/>
              <a:gd name="connsiteY83" fmla="*/ 2014881 h 6858001"/>
              <a:gd name="connsiteX84" fmla="*/ 275310 w 968535"/>
              <a:gd name="connsiteY84" fmla="*/ 1861947 h 6858001"/>
              <a:gd name="connsiteX85" fmla="*/ 265225 w 968535"/>
              <a:gd name="connsiteY85" fmla="*/ 1709014 h 6858001"/>
              <a:gd name="connsiteX86" fmla="*/ 253122 w 968535"/>
              <a:gd name="connsiteY86" fmla="*/ 1554023 h 6858001"/>
              <a:gd name="connsiteX87" fmla="*/ 241020 w 968535"/>
              <a:gd name="connsiteY87" fmla="*/ 1401090 h 6858001"/>
              <a:gd name="connsiteX88" fmla="*/ 227068 w 968535"/>
              <a:gd name="connsiteY88" fmla="*/ 1245413 h 6858001"/>
              <a:gd name="connsiteX89" fmla="*/ 211772 w 968535"/>
              <a:gd name="connsiteY89" fmla="*/ 1089051 h 6858001"/>
              <a:gd name="connsiteX90" fmla="*/ 195636 w 968535"/>
              <a:gd name="connsiteY90" fmla="*/ 934746 h 6858001"/>
              <a:gd name="connsiteX91" fmla="*/ 176810 w 968535"/>
              <a:gd name="connsiteY91" fmla="*/ 778383 h 6858001"/>
              <a:gd name="connsiteX92" fmla="*/ 156639 w 968535"/>
              <a:gd name="connsiteY92" fmla="*/ 622707 h 6858001"/>
              <a:gd name="connsiteX93" fmla="*/ 136636 w 968535"/>
              <a:gd name="connsiteY93" fmla="*/ 466344 h 6858001"/>
              <a:gd name="connsiteX94" fmla="*/ 113272 w 968535"/>
              <a:gd name="connsiteY94" fmla="*/ 310668 h 6858001"/>
              <a:gd name="connsiteX95" fmla="*/ 89403 w 968535"/>
              <a:gd name="connsiteY95" fmla="*/ 15567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968535" h="6858001">
                <a:moveTo>
                  <a:pt x="968535" y="6858000"/>
                </a:moveTo>
                <a:lnTo>
                  <a:pt x="905354" y="6858000"/>
                </a:lnTo>
                <a:lnTo>
                  <a:pt x="905354" y="6858001"/>
                </a:lnTo>
                <a:lnTo>
                  <a:pt x="968535" y="6858001"/>
                </a:lnTo>
                <a:close/>
                <a:moveTo>
                  <a:pt x="64358" y="0"/>
                </a:moveTo>
                <a:lnTo>
                  <a:pt x="1177" y="0"/>
                </a:lnTo>
                <a:lnTo>
                  <a:pt x="26222" y="155677"/>
                </a:lnTo>
                <a:lnTo>
                  <a:pt x="50091" y="310668"/>
                </a:lnTo>
                <a:lnTo>
                  <a:pt x="73455" y="466344"/>
                </a:lnTo>
                <a:lnTo>
                  <a:pt x="93458" y="622707"/>
                </a:lnTo>
                <a:lnTo>
                  <a:pt x="113629" y="778383"/>
                </a:lnTo>
                <a:lnTo>
                  <a:pt x="132455" y="934746"/>
                </a:lnTo>
                <a:lnTo>
                  <a:pt x="148591" y="1089051"/>
                </a:lnTo>
                <a:lnTo>
                  <a:pt x="163887" y="1245413"/>
                </a:lnTo>
                <a:lnTo>
                  <a:pt x="177839" y="1401090"/>
                </a:lnTo>
                <a:lnTo>
                  <a:pt x="189941" y="1554023"/>
                </a:lnTo>
                <a:lnTo>
                  <a:pt x="202044" y="1709014"/>
                </a:lnTo>
                <a:lnTo>
                  <a:pt x="212129" y="1861947"/>
                </a:lnTo>
                <a:lnTo>
                  <a:pt x="220029" y="2014881"/>
                </a:lnTo>
                <a:lnTo>
                  <a:pt x="228266" y="2167128"/>
                </a:lnTo>
                <a:lnTo>
                  <a:pt x="235157" y="2318004"/>
                </a:lnTo>
                <a:lnTo>
                  <a:pt x="240032" y="2467509"/>
                </a:lnTo>
                <a:lnTo>
                  <a:pt x="244234" y="2617013"/>
                </a:lnTo>
                <a:lnTo>
                  <a:pt x="248268" y="2765146"/>
                </a:lnTo>
                <a:lnTo>
                  <a:pt x="250117" y="2911221"/>
                </a:lnTo>
                <a:lnTo>
                  <a:pt x="252134" y="3057297"/>
                </a:lnTo>
                <a:lnTo>
                  <a:pt x="253143" y="3201315"/>
                </a:lnTo>
                <a:lnTo>
                  <a:pt x="252134" y="3343961"/>
                </a:lnTo>
                <a:lnTo>
                  <a:pt x="252134" y="3485236"/>
                </a:lnTo>
                <a:lnTo>
                  <a:pt x="250117" y="3625139"/>
                </a:lnTo>
                <a:lnTo>
                  <a:pt x="247092" y="3762299"/>
                </a:lnTo>
                <a:lnTo>
                  <a:pt x="244234" y="3898087"/>
                </a:lnTo>
                <a:lnTo>
                  <a:pt x="241040" y="4031133"/>
                </a:lnTo>
                <a:lnTo>
                  <a:pt x="236166" y="4163492"/>
                </a:lnTo>
                <a:lnTo>
                  <a:pt x="230955" y="4293793"/>
                </a:lnTo>
                <a:lnTo>
                  <a:pt x="226249" y="4421352"/>
                </a:lnTo>
                <a:lnTo>
                  <a:pt x="212969" y="4670298"/>
                </a:lnTo>
                <a:lnTo>
                  <a:pt x="198850" y="4908956"/>
                </a:lnTo>
                <a:lnTo>
                  <a:pt x="184058" y="5138013"/>
                </a:lnTo>
                <a:lnTo>
                  <a:pt x="167753" y="5354726"/>
                </a:lnTo>
                <a:lnTo>
                  <a:pt x="150776" y="5561838"/>
                </a:lnTo>
                <a:lnTo>
                  <a:pt x="132455" y="5753862"/>
                </a:lnTo>
                <a:lnTo>
                  <a:pt x="114469" y="5934227"/>
                </a:lnTo>
                <a:lnTo>
                  <a:pt x="96484" y="6100191"/>
                </a:lnTo>
                <a:lnTo>
                  <a:pt x="79507" y="6252438"/>
                </a:lnTo>
                <a:lnTo>
                  <a:pt x="63370" y="6387541"/>
                </a:lnTo>
                <a:lnTo>
                  <a:pt x="48074" y="6509613"/>
                </a:lnTo>
                <a:lnTo>
                  <a:pt x="35299" y="6612483"/>
                </a:lnTo>
                <a:lnTo>
                  <a:pt x="23197" y="6698894"/>
                </a:lnTo>
                <a:lnTo>
                  <a:pt x="5883" y="6817538"/>
                </a:lnTo>
                <a:lnTo>
                  <a:pt x="0" y="6858000"/>
                </a:lnTo>
                <a:lnTo>
                  <a:pt x="63181" y="6858000"/>
                </a:lnTo>
                <a:lnTo>
                  <a:pt x="69064" y="6817538"/>
                </a:lnTo>
                <a:lnTo>
                  <a:pt x="86378" y="6698894"/>
                </a:lnTo>
                <a:lnTo>
                  <a:pt x="98480" y="6612483"/>
                </a:lnTo>
                <a:lnTo>
                  <a:pt x="111255" y="6509613"/>
                </a:lnTo>
                <a:lnTo>
                  <a:pt x="126551" y="6387541"/>
                </a:lnTo>
                <a:lnTo>
                  <a:pt x="142688" y="6252438"/>
                </a:lnTo>
                <a:lnTo>
                  <a:pt x="159665" y="6100191"/>
                </a:lnTo>
                <a:lnTo>
                  <a:pt x="177650" y="5934227"/>
                </a:lnTo>
                <a:lnTo>
                  <a:pt x="195636" y="5753862"/>
                </a:lnTo>
                <a:lnTo>
                  <a:pt x="213957" y="5561838"/>
                </a:lnTo>
                <a:lnTo>
                  <a:pt x="230934" y="5354726"/>
                </a:lnTo>
                <a:lnTo>
                  <a:pt x="247239" y="5138013"/>
                </a:lnTo>
                <a:lnTo>
                  <a:pt x="262031" y="4908956"/>
                </a:lnTo>
                <a:lnTo>
                  <a:pt x="276150" y="4670298"/>
                </a:lnTo>
                <a:lnTo>
                  <a:pt x="289430" y="4421352"/>
                </a:lnTo>
                <a:lnTo>
                  <a:pt x="294136" y="4293793"/>
                </a:lnTo>
                <a:lnTo>
                  <a:pt x="299347" y="4163492"/>
                </a:lnTo>
                <a:lnTo>
                  <a:pt x="304221" y="4031133"/>
                </a:lnTo>
                <a:lnTo>
                  <a:pt x="307415" y="3898087"/>
                </a:lnTo>
                <a:lnTo>
                  <a:pt x="310273" y="3762299"/>
                </a:lnTo>
                <a:lnTo>
                  <a:pt x="313298" y="3625139"/>
                </a:lnTo>
                <a:lnTo>
                  <a:pt x="315315" y="3485236"/>
                </a:lnTo>
                <a:lnTo>
                  <a:pt x="315315" y="3343961"/>
                </a:lnTo>
                <a:lnTo>
                  <a:pt x="316324" y="3201315"/>
                </a:lnTo>
                <a:lnTo>
                  <a:pt x="315315" y="3057297"/>
                </a:lnTo>
                <a:lnTo>
                  <a:pt x="313298" y="2911221"/>
                </a:lnTo>
                <a:lnTo>
                  <a:pt x="311449" y="2765146"/>
                </a:lnTo>
                <a:lnTo>
                  <a:pt x="307415" y="2617013"/>
                </a:lnTo>
                <a:lnTo>
                  <a:pt x="303213" y="2467509"/>
                </a:lnTo>
                <a:lnTo>
                  <a:pt x="298338" y="2318004"/>
                </a:lnTo>
                <a:lnTo>
                  <a:pt x="291447" y="2167128"/>
                </a:lnTo>
                <a:lnTo>
                  <a:pt x="283210" y="2014881"/>
                </a:lnTo>
                <a:lnTo>
                  <a:pt x="275310" y="1861947"/>
                </a:lnTo>
                <a:lnTo>
                  <a:pt x="265225" y="1709014"/>
                </a:lnTo>
                <a:lnTo>
                  <a:pt x="253122" y="1554023"/>
                </a:lnTo>
                <a:lnTo>
                  <a:pt x="241020" y="1401090"/>
                </a:lnTo>
                <a:lnTo>
                  <a:pt x="227068" y="1245413"/>
                </a:lnTo>
                <a:lnTo>
                  <a:pt x="211772" y="1089051"/>
                </a:lnTo>
                <a:lnTo>
                  <a:pt x="195636" y="934746"/>
                </a:lnTo>
                <a:lnTo>
                  <a:pt x="176810" y="778383"/>
                </a:lnTo>
                <a:lnTo>
                  <a:pt x="156639" y="622707"/>
                </a:lnTo>
                <a:lnTo>
                  <a:pt x="136636" y="466344"/>
                </a:lnTo>
                <a:lnTo>
                  <a:pt x="113272" y="310668"/>
                </a:lnTo>
                <a:lnTo>
                  <a:pt x="89403" y="155677"/>
                </a:lnTo>
                <a:close/>
              </a:path>
            </a:pathLst>
          </a:custGeom>
          <a:solidFill>
            <a:srgbClr val="474B57"/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179577" y="2111829"/>
            <a:ext cx="6782338" cy="3978075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Empirical - what is observed – critical/significant incidents (vignettes) </a:t>
            </a:r>
          </a:p>
          <a:p>
            <a:r>
              <a:rPr lang="en-GB" sz="1800">
                <a:solidFill>
                  <a:schemeClr val="tx2"/>
                </a:solidFill>
              </a:rPr>
              <a:t>Literature led</a:t>
            </a:r>
          </a:p>
          <a:p>
            <a:r>
              <a:rPr lang="en-GB" sz="1800">
                <a:solidFill>
                  <a:schemeClr val="tx2"/>
                </a:solidFill>
              </a:rPr>
              <a:t>Data – Quantitative &amp; Qualitative</a:t>
            </a:r>
          </a:p>
          <a:p>
            <a:pPr lvl="4"/>
            <a:r>
              <a:rPr lang="en-GB" sz="1800">
                <a:solidFill>
                  <a:schemeClr val="tx2"/>
                </a:solidFill>
              </a:rPr>
              <a:t>Primary Data </a:t>
            </a:r>
          </a:p>
          <a:p>
            <a:pPr lvl="4"/>
            <a:r>
              <a:rPr lang="en-GB" sz="1800">
                <a:solidFill>
                  <a:schemeClr val="tx2"/>
                </a:solidFill>
              </a:rPr>
              <a:t>Secondary Data</a:t>
            </a:r>
          </a:p>
          <a:p>
            <a:pPr lvl="4"/>
            <a:r>
              <a:rPr lang="en-GB" sz="1800">
                <a:solidFill>
                  <a:schemeClr val="tx2"/>
                </a:solidFill>
              </a:rPr>
              <a:t>Tertiary Data</a:t>
            </a:r>
          </a:p>
          <a:p>
            <a:pPr marL="640080" lvl="2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0628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 about the kinds of declarations you make…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842259" y="2422559"/>
            <a:ext cx="4160520" cy="2779361"/>
          </a:xfrm>
        </p:spPr>
        <p:txBody>
          <a:bodyPr/>
          <a:lstStyle/>
          <a:p>
            <a:r>
              <a:rPr lang="en-GB" dirty="0"/>
              <a:t>Can you prove it?</a:t>
            </a:r>
          </a:p>
          <a:p>
            <a:r>
              <a:rPr lang="en-GB" dirty="0"/>
              <a:t>What does your data demonstrate?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509520" y="3812239"/>
            <a:ext cx="88392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</a:t>
            </a:r>
            <a:r>
              <a:rPr lang="en-GB" dirty="0"/>
              <a:t> </a:t>
            </a:r>
            <a:r>
              <a:rPr lang="en-GB" sz="2800" dirty="0"/>
              <a:t>observed children playing together and communicating confidently, which clearly enhanced their language development.  Vygotsky (1962, p2) stated; ‘a learners Zone of Proximal Development is significantly improved through social communication’, this supports this idea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581339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perspective slightly…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342640" y="3129280"/>
            <a:ext cx="836163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Empirical evidence suggests that collaborative play can enhance children’s language development.  This evidence correlates with Vygotsky’s (1962) theory of the ‘Zone of Proximal Development’ (ZPD), where a child’s interaction with other children can be influential in extending their individual development, particularly </a:t>
            </a:r>
            <a:r>
              <a:rPr lang="en-GB" sz="2800" dirty="0" err="1"/>
              <a:t>linguisticly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780179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Use the Guidance on Moodle – Harvard Referencing system</a:t>
            </a:r>
          </a:p>
          <a:p>
            <a:endParaRPr lang="en-GB" dirty="0"/>
          </a:p>
          <a:p>
            <a:r>
              <a:rPr lang="en-GB" dirty="0"/>
              <a:t>View them as stage notes – your sentence should make sense with or without the reference information.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Referencing Guide </a:t>
            </a:r>
            <a:endParaRPr lang="en-GB">
              <a:hlinkClick r:id="rId2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11298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53A2529-E4F4-4095-A44D-D9A229899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B2F34751-F7F0-4A26-B6FF-C40C39B807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9693DA0B-D54D-4708-BC58-20396C8AD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5548AD81-C610-4473-A45C-88C96A814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16" name="Freeform 57">
            <a:extLst>
              <a:ext uri="{FF2B5EF4-FFF2-40B4-BE49-F238E27FC236}">
                <a16:creationId xmlns:a16="http://schemas.microsoft.com/office/drawing/2014/main" id="{B118B5D3-531E-4178-80A1-BB5BAD8C1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4C24721-9207-4AD9-A17E-B3E37FBB7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19" name="Freeform 206">
              <a:extLst>
                <a:ext uri="{FF2B5EF4-FFF2-40B4-BE49-F238E27FC236}">
                  <a16:creationId xmlns:a16="http://schemas.microsoft.com/office/drawing/2014/main" id="{0924EF17-E2AB-4157-84DB-DBD65AE6F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0" name="Freeform 211">
              <a:extLst>
                <a:ext uri="{FF2B5EF4-FFF2-40B4-BE49-F238E27FC236}">
                  <a16:creationId xmlns:a16="http://schemas.microsoft.com/office/drawing/2014/main" id="{92987358-55B0-4758-B28F-E674BC8AC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CCDB1C1E-6798-4FD5-8019-0D362561E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EB634C3B-9AEE-4B37-8D2B-1F72A3811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45D76BE-E7AA-43C4-9196-08DBC828A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 bwMode="white"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6" name="Freeform 206">
              <a:extLst>
                <a:ext uri="{FF2B5EF4-FFF2-40B4-BE49-F238E27FC236}">
                  <a16:creationId xmlns:a16="http://schemas.microsoft.com/office/drawing/2014/main" id="{C68007E0-C345-4AFE-9B5B-AF9F8FCD5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7" name="Freeform 211">
              <a:extLst>
                <a:ext uri="{FF2B5EF4-FFF2-40B4-BE49-F238E27FC236}">
                  <a16:creationId xmlns:a16="http://schemas.microsoft.com/office/drawing/2014/main" id="{AB4CD6BD-D3DF-4005-A0E6-927C5EC725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D71E8DA-3E6B-4348-B00B-BF78512F09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 bwMode="white"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99C1C9-D7AB-244D-5061-8AB714C01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0752" y="1023867"/>
            <a:ext cx="3793678" cy="15646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5000"/>
              </a:lnSpc>
            </a:pPr>
            <a:r>
              <a:rPr lang="en-US" sz="3900" dirty="0">
                <a:solidFill>
                  <a:schemeClr val="bg2"/>
                </a:solidFill>
              </a:rPr>
              <a:t>Referencing guides </a:t>
            </a:r>
          </a:p>
        </p:txBody>
      </p:sp>
      <p:sp>
        <p:nvSpPr>
          <p:cNvPr id="30" name="Round Single Corner Rectangle 42">
            <a:extLst>
              <a:ext uri="{FF2B5EF4-FFF2-40B4-BE49-F238E27FC236}">
                <a16:creationId xmlns:a16="http://schemas.microsoft.com/office/drawing/2014/main" id="{8425B1D9-BDED-4F5F-B4FC-560D761A5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4" y="412562"/>
            <a:ext cx="2944368" cy="2944368"/>
          </a:xfrm>
          <a:prstGeom prst="round1Rect">
            <a:avLst>
              <a:gd name="adj" fmla="val 11295"/>
            </a:avLst>
          </a:prstGeom>
          <a:solidFill>
            <a:schemeClr val="bg1"/>
          </a:solidFill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A598C98-1A64-D246-4526-154728F9A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1722" y="568010"/>
            <a:ext cx="1738091" cy="2633472"/>
          </a:xfrm>
          <a:prstGeom prst="rect">
            <a:avLst/>
          </a:prstGeom>
        </p:spPr>
      </p:pic>
      <p:sp>
        <p:nvSpPr>
          <p:cNvPr id="32" name="Round Single Corner Rectangle 28">
            <a:extLst>
              <a:ext uri="{FF2B5EF4-FFF2-40B4-BE49-F238E27FC236}">
                <a16:creationId xmlns:a16="http://schemas.microsoft.com/office/drawing/2014/main" id="{6B99A30A-175F-4233-8AC0-4E5C3DFAF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7333" y="1188720"/>
            <a:ext cx="2168210" cy="2168210"/>
          </a:xfrm>
          <a:prstGeom prst="round1Rect">
            <a:avLst>
              <a:gd name="adj" fmla="val 11295"/>
            </a:avLst>
          </a:prstGeom>
          <a:solidFill>
            <a:schemeClr val="accent2">
              <a:lumMod val="60000"/>
              <a:lumOff val="4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ound Single Corner Rectangle 29">
            <a:extLst>
              <a:ext uri="{FF2B5EF4-FFF2-40B4-BE49-F238E27FC236}">
                <a16:creationId xmlns:a16="http://schemas.microsoft.com/office/drawing/2014/main" id="{CFEE6F04-85C6-4B38-AC59-D1B400645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55801" y="3517796"/>
            <a:ext cx="2527151" cy="2527151"/>
          </a:xfrm>
          <a:prstGeom prst="round1Rect">
            <a:avLst>
              <a:gd name="adj" fmla="val 11295"/>
            </a:avLst>
          </a:prstGeom>
          <a:solidFill>
            <a:schemeClr val="accent3">
              <a:lumMod val="60000"/>
              <a:lumOff val="4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ound Single Corner Rectangle 46">
            <a:extLst>
              <a:ext uri="{FF2B5EF4-FFF2-40B4-BE49-F238E27FC236}">
                <a16:creationId xmlns:a16="http://schemas.microsoft.com/office/drawing/2014/main" id="{4AD81C78-7799-49C8-8E4D-88D427BE2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47332" y="3517796"/>
            <a:ext cx="2944368" cy="2944368"/>
          </a:xfrm>
          <a:prstGeom prst="round1Rect">
            <a:avLst>
              <a:gd name="adj" fmla="val 11295"/>
            </a:avLst>
          </a:prstGeom>
          <a:solidFill>
            <a:schemeClr val="bg1"/>
          </a:solidFill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2C931CF5-1702-8B8F-5E9F-FB0D5C9F77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516" y="3673244"/>
            <a:ext cx="2032000" cy="2633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745264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LightSeedLeftStep">
      <a:dk1>
        <a:srgbClr val="000000"/>
      </a:dk1>
      <a:lt1>
        <a:srgbClr val="FFFFFF"/>
      </a:lt1>
      <a:dk2>
        <a:srgbClr val="412A24"/>
      </a:dk2>
      <a:lt2>
        <a:srgbClr val="E2E3E8"/>
      </a:lt2>
      <a:accent1>
        <a:srgbClr val="A9A180"/>
      </a:accent1>
      <a:accent2>
        <a:srgbClr val="BA957F"/>
      </a:accent2>
      <a:accent3>
        <a:srgbClr val="C59395"/>
      </a:accent3>
      <a:accent4>
        <a:srgbClr val="BA7F9A"/>
      </a:accent4>
      <a:accent5>
        <a:srgbClr val="C38FBC"/>
      </a:accent5>
      <a:accent6>
        <a:srgbClr val="A97FBA"/>
      </a:accent6>
      <a:hlink>
        <a:srgbClr val="6978AE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ppt/theme/theme2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2" ma:contentTypeDescription="Create a new document." ma:contentTypeScope="" ma:versionID="29a663b5d335c5a48f55e3caadf3fef2">
  <xsd:schema xmlns:xsd="http://www.w3.org/2001/XMLSchema" xmlns:xs="http://www.w3.org/2001/XMLSchema" xmlns:p="http://schemas.microsoft.com/office/2006/metadata/properties" xmlns:ns2="124aec4c-f557-4449-874b-c8e427c32989" targetNamespace="http://schemas.microsoft.com/office/2006/metadata/properties" ma:root="true" ma:fieldsID="2357c9de5c97be6e55abbef56ecf1c30" ns2:_="">
    <xsd:import namespace="124aec4c-f557-4449-874b-c8e427c3298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6EE2A27-F435-4FFF-BC81-6F54CD84DDCE}"/>
</file>

<file path=customXml/itemProps2.xml><?xml version="1.0" encoding="utf-8"?>
<ds:datastoreItem xmlns:ds="http://schemas.openxmlformats.org/officeDocument/2006/customXml" ds:itemID="{2ED5C715-2048-49FE-BC75-422AF83026F5}"/>
</file>

<file path=customXml/itemProps3.xml><?xml version="1.0" encoding="utf-8"?>
<ds:datastoreItem xmlns:ds="http://schemas.openxmlformats.org/officeDocument/2006/customXml" ds:itemID="{A0FA3911-9AD5-4C6A-AFA2-FDDD985F4DCD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LeafVTI</vt:lpstr>
      <vt:lpstr>Feathered</vt:lpstr>
      <vt:lpstr>Critical Writing</vt:lpstr>
      <vt:lpstr>Session Structure</vt:lpstr>
      <vt:lpstr>Argument or Opinion?</vt:lpstr>
      <vt:lpstr>What is fundamental to becoming a critical writer?</vt:lpstr>
      <vt:lpstr>Style</vt:lpstr>
      <vt:lpstr>Structured</vt:lpstr>
      <vt:lpstr>Sceptical </vt:lpstr>
      <vt:lpstr>Critical Thinking</vt:lpstr>
      <vt:lpstr>Clarify the purpose </vt:lpstr>
      <vt:lpstr>Types of evidence</vt:lpstr>
      <vt:lpstr>Critical Synopsis of a Text </vt:lpstr>
      <vt:lpstr>Blog websites for Educators</vt:lpstr>
      <vt:lpstr>Evidence based-research</vt:lpstr>
      <vt:lpstr>Think about the kinds of declarations you make…</vt:lpstr>
      <vt:lpstr>Change perspective slightly…</vt:lpstr>
      <vt:lpstr>Referencing</vt:lpstr>
      <vt:lpstr>Referencing guides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564</cp:revision>
  <dcterms:created xsi:type="dcterms:W3CDTF">2022-10-11T01:24:44Z</dcterms:created>
  <dcterms:modified xsi:type="dcterms:W3CDTF">2022-10-12T02:52:26Z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  <property fmtid="{D5CDD505-2E9C-101B-9397-08002B2CF9AE}" pid="3" name="_SourceUrl">
    <vt:lpwstr/>
  </property>
  <property fmtid="{D5CDD505-2E9C-101B-9397-08002B2CF9AE}" pid="4" name="_SharedFileIndex">
    <vt:lpwstr/>
  </property>
  <property fmtid="{D5CDD505-2E9C-101B-9397-08002B2CF9AE}" pid="5" name="ComplianceAssetId">
    <vt:lpwstr/>
  </property>
  <property fmtid="{D5CDD505-2E9C-101B-9397-08002B2CF9AE}" pid="6" name="_ExtendedDescription">
    <vt:lpwstr/>
  </property>
  <property fmtid="{D5CDD505-2E9C-101B-9397-08002B2CF9AE}" pid="7" name="TriggerFlowInfo">
    <vt:lpwstr/>
  </property>
</Properties>
</file>