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4"/>
  </p:sldMasterIdLst>
  <p:notesMasterIdLst>
    <p:notesMasterId r:id="rId6"/>
  </p:notes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0938FC-C2BE-4E01-8FBA-BD68F30B7ED4}" v="11" dt="2024-07-15T11:52:39.9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1301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o Pedro Dos Santos Cigarrilha Fino (2333038)" userId="512a5e28-55ce-4ba9-a927-788b10d2f61c" providerId="ADAL" clId="{330938FC-C2BE-4E01-8FBA-BD68F30B7ED4}"/>
    <pc:docChg chg="undo custSel modSld">
      <pc:chgData name="Joao Pedro Dos Santos Cigarrilha Fino (2333038)" userId="512a5e28-55ce-4ba9-a927-788b10d2f61c" providerId="ADAL" clId="{330938FC-C2BE-4E01-8FBA-BD68F30B7ED4}" dt="2024-07-16T10:46:54.511" v="402" actId="33524"/>
      <pc:docMkLst>
        <pc:docMk/>
      </pc:docMkLst>
      <pc:sldChg chg="addSp modSp mod modTransition">
        <pc:chgData name="Joao Pedro Dos Santos Cigarrilha Fino (2333038)" userId="512a5e28-55ce-4ba9-a927-788b10d2f61c" providerId="ADAL" clId="{330938FC-C2BE-4E01-8FBA-BD68F30B7ED4}" dt="2024-07-16T10:46:54.511" v="402" actId="33524"/>
        <pc:sldMkLst>
          <pc:docMk/>
          <pc:sldMk cId="882721237" sldId="256"/>
        </pc:sldMkLst>
        <pc:spChg chg="mod">
          <ac:chgData name="Joao Pedro Dos Santos Cigarrilha Fino (2333038)" userId="512a5e28-55ce-4ba9-a927-788b10d2f61c" providerId="ADAL" clId="{330938FC-C2BE-4E01-8FBA-BD68F30B7ED4}" dt="2024-07-15T10:37:11.289" v="69" actId="207"/>
          <ac:spMkLst>
            <pc:docMk/>
            <pc:sldMk cId="882721237" sldId="256"/>
            <ac:spMk id="3" creationId="{BEA4B1FE-3089-C1E5-13C6-396108C209C0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10:36:55.093" v="67" actId="115"/>
          <ac:spMkLst>
            <pc:docMk/>
            <pc:sldMk cId="882721237" sldId="256"/>
            <ac:spMk id="5" creationId="{6DAA16AA-BA71-9E2B-AC9C-3BC44F77D882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10:46:50.873" v="71" actId="255"/>
          <ac:spMkLst>
            <pc:docMk/>
            <pc:sldMk cId="882721237" sldId="256"/>
            <ac:spMk id="6" creationId="{1BB24E6A-AA89-5C2B-171B-9C6550BC4B3D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08:45:00.073" v="52" actId="255"/>
          <ac:spMkLst>
            <pc:docMk/>
            <pc:sldMk cId="882721237" sldId="256"/>
            <ac:spMk id="7" creationId="{1456DE3C-391E-9B0D-3842-45708FDC909B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08:47:02.260" v="57" actId="20577"/>
          <ac:spMkLst>
            <pc:docMk/>
            <pc:sldMk cId="882721237" sldId="256"/>
            <ac:spMk id="8" creationId="{713DC393-8E94-1B1D-901D-9C1022BD34AC}"/>
          </ac:spMkLst>
        </pc:spChg>
        <pc:spChg chg="add mod">
          <ac:chgData name="Joao Pedro Dos Santos Cigarrilha Fino (2333038)" userId="512a5e28-55ce-4ba9-a927-788b10d2f61c" providerId="ADAL" clId="{330938FC-C2BE-4E01-8FBA-BD68F30B7ED4}" dt="2024-07-15T11:53:01.467" v="157" actId="1076"/>
          <ac:spMkLst>
            <pc:docMk/>
            <pc:sldMk cId="882721237" sldId="256"/>
            <ac:spMk id="20" creationId="{BA330B81-4B07-DCB4-69E2-B995829BAF42}"/>
          </ac:spMkLst>
        </pc:spChg>
        <pc:spChg chg="mod">
          <ac:chgData name="Joao Pedro Dos Santos Cigarrilha Fino (2333038)" userId="512a5e28-55ce-4ba9-a927-788b10d2f61c" providerId="ADAL" clId="{330938FC-C2BE-4E01-8FBA-BD68F30B7ED4}" dt="2024-07-15T10:37:16.335" v="70" actId="115"/>
          <ac:spMkLst>
            <pc:docMk/>
            <pc:sldMk cId="882721237" sldId="256"/>
            <ac:spMk id="21" creationId="{3938C77E-C5E1-CF03-AD65-E167C59AD35B}"/>
          </ac:spMkLst>
        </pc:spChg>
        <pc:spChg chg="mod">
          <ac:chgData name="Joao Pedro Dos Santos Cigarrilha Fino (2333038)" userId="512a5e28-55ce-4ba9-a927-788b10d2f61c" providerId="ADAL" clId="{330938FC-C2BE-4E01-8FBA-BD68F30B7ED4}" dt="2024-07-16T10:43:55.134" v="259" actId="313"/>
          <ac:spMkLst>
            <pc:docMk/>
            <pc:sldMk cId="882721237" sldId="256"/>
            <ac:spMk id="22" creationId="{C60708BC-B507-A40D-3E09-6342FDCD0B3F}"/>
          </ac:spMkLst>
        </pc:spChg>
        <pc:spChg chg="mod">
          <ac:chgData name="Joao Pedro Dos Santos Cigarrilha Fino (2333038)" userId="512a5e28-55ce-4ba9-a927-788b10d2f61c" providerId="ADAL" clId="{330938FC-C2BE-4E01-8FBA-BD68F30B7ED4}" dt="2024-07-16T10:46:54.511" v="402" actId="33524"/>
          <ac:spMkLst>
            <pc:docMk/>
            <pc:sldMk cId="882721237" sldId="256"/>
            <ac:spMk id="23" creationId="{A4844A5A-4A49-249B-AF86-AA2FB78237DD}"/>
          </ac:spMkLst>
        </pc:spChg>
        <pc:spChg chg="mod">
          <ac:chgData name="Joao Pedro Dos Santos Cigarrilha Fino (2333038)" userId="512a5e28-55ce-4ba9-a927-788b10d2f61c" providerId="ADAL" clId="{330938FC-C2BE-4E01-8FBA-BD68F30B7ED4}" dt="2024-07-16T10:46:18.545" v="356" actId="20577"/>
          <ac:spMkLst>
            <pc:docMk/>
            <pc:sldMk cId="882721237" sldId="256"/>
            <ac:spMk id="24" creationId="{590F898C-4225-03DA-29F7-1A5DC9845F17}"/>
          </ac:spMkLst>
        </pc:spChg>
        <pc:picChg chg="add mod">
          <ac:chgData name="Joao Pedro Dos Santos Cigarrilha Fino (2333038)" userId="512a5e28-55ce-4ba9-a927-788b10d2f61c" providerId="ADAL" clId="{330938FC-C2BE-4E01-8FBA-BD68F30B7ED4}" dt="2024-07-15T11:46:56.660" v="118" actId="1076"/>
          <ac:picMkLst>
            <pc:docMk/>
            <pc:sldMk cId="882721237" sldId="256"/>
            <ac:picMk id="13" creationId="{71AA266F-9000-678D-B516-D9A99E47424A}"/>
          </ac:picMkLst>
        </pc:picChg>
        <pc:picChg chg="add mod">
          <ac:chgData name="Joao Pedro Dos Santos Cigarrilha Fino (2333038)" userId="512a5e28-55ce-4ba9-a927-788b10d2f61c" providerId="ADAL" clId="{330938FC-C2BE-4E01-8FBA-BD68F30B7ED4}" dt="2024-07-15T11:46:35.323" v="114" actId="1076"/>
          <ac:picMkLst>
            <pc:docMk/>
            <pc:sldMk cId="882721237" sldId="256"/>
            <ac:picMk id="17" creationId="{AAA37439-C661-4073-3E31-E3352D150A60}"/>
          </ac:picMkLst>
        </pc:picChg>
        <pc:picChg chg="add mod">
          <ac:chgData name="Joao Pedro Dos Santos Cigarrilha Fino (2333038)" userId="512a5e28-55ce-4ba9-a927-788b10d2f61c" providerId="ADAL" clId="{330938FC-C2BE-4E01-8FBA-BD68F30B7ED4}" dt="2024-07-15T11:51:12.791" v="131" actId="14100"/>
          <ac:picMkLst>
            <pc:docMk/>
            <pc:sldMk cId="882721237" sldId="256"/>
            <ac:picMk id="19" creationId="{B63C9E7B-772C-EC41-D256-26DC69680B9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AD9466-2DF0-41A9-B54B-26AECB09DBEB}" type="datetimeFigureOut">
              <a:rPr lang="en-GB" smtClean="0"/>
              <a:t>16/07/2024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C07EBA-39F1-47C2-88E3-40063412A4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414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C07EBA-39F1-47C2-88E3-40063412A49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052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78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095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91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1546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930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113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549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374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595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024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607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7/16/2024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7564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18C9FB-EC4C-4DAE-8F7D-C6E5AF607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801600" cy="96012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52CEF-407A-070A-78DB-E0F592598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7769" y="379196"/>
            <a:ext cx="6279168" cy="504825"/>
          </a:xfrm>
        </p:spPr>
        <p:txBody>
          <a:bodyPr>
            <a:noAutofit/>
          </a:bodyPr>
          <a:lstStyle/>
          <a:p>
            <a:pPr algn="l"/>
            <a:r>
              <a:rPr lang="en-GB" sz="2400" b="1" dirty="0"/>
              <a:t>Assignment 2 : Poster – Digital Safety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A4B1FE-3089-C1E5-13C6-396108C209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72793" y="1351339"/>
            <a:ext cx="4800600" cy="914402"/>
          </a:xfrm>
        </p:spPr>
        <p:txBody>
          <a:bodyPr>
            <a:normAutofit/>
          </a:bodyPr>
          <a:lstStyle/>
          <a:p>
            <a:pPr algn="l"/>
            <a:r>
              <a:rPr lang="en-GB" sz="2000" b="1" i="1" u="sng" dirty="0"/>
              <a:t>Digital Safety at Home</a:t>
            </a:r>
          </a:p>
        </p:txBody>
      </p:sp>
      <p:pic>
        <p:nvPicPr>
          <p:cNvPr id="4" name="Picture 3" descr="Cloudy oil paint art">
            <a:extLst>
              <a:ext uri="{FF2B5EF4-FFF2-40B4-BE49-F238E27FC236}">
                <a16:creationId xmlns:a16="http://schemas.microsoft.com/office/drawing/2014/main" id="{44217FC4-740D-CAA2-4FE4-C4DE2B4DE2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146"/>
          <a:stretch/>
        </p:blipFill>
        <p:spPr>
          <a:xfrm>
            <a:off x="-8" y="7336697"/>
            <a:ext cx="1657358" cy="2264482"/>
          </a:xfrm>
          <a:custGeom>
            <a:avLst/>
            <a:gdLst/>
            <a:ahLst/>
            <a:cxnLst/>
            <a:rect l="l" t="t" r="r" b="b"/>
            <a:pathLst>
              <a:path w="5948805" h="6095979">
                <a:moveTo>
                  <a:pt x="1573832" y="765"/>
                </a:moveTo>
                <a:cubicBezTo>
                  <a:pt x="1940190" y="-10734"/>
                  <a:pt x="2329345" y="109280"/>
                  <a:pt x="2734663" y="238687"/>
                </a:cubicBezTo>
                <a:cubicBezTo>
                  <a:pt x="4118244" y="680647"/>
                  <a:pt x="5296697" y="1302752"/>
                  <a:pt x="5668316" y="3639516"/>
                </a:cubicBezTo>
                <a:cubicBezTo>
                  <a:pt x="5788298" y="4393559"/>
                  <a:pt x="5890546" y="5142244"/>
                  <a:pt x="5937022" y="5865869"/>
                </a:cubicBezTo>
                <a:lnTo>
                  <a:pt x="5948805" y="6095979"/>
                </a:lnTo>
                <a:lnTo>
                  <a:pt x="0" y="6095979"/>
                </a:lnTo>
                <a:lnTo>
                  <a:pt x="0" y="1621672"/>
                </a:lnTo>
                <a:lnTo>
                  <a:pt x="36310" y="1518814"/>
                </a:lnTo>
                <a:cubicBezTo>
                  <a:pt x="109805" y="1321982"/>
                  <a:pt x="192755" y="1133640"/>
                  <a:pt x="287891" y="956872"/>
                </a:cubicBezTo>
                <a:cubicBezTo>
                  <a:pt x="669453" y="247734"/>
                  <a:pt x="1102800" y="15549"/>
                  <a:pt x="1573832" y="765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47DB6CD-8E9E-4643-B3B6-01BD80429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831768" y="1898558"/>
            <a:ext cx="8534385" cy="6870870"/>
          </a:xfrm>
          <a:custGeom>
            <a:avLst/>
            <a:gdLst>
              <a:gd name="connsiteX0" fmla="*/ 0 w 4033589"/>
              <a:gd name="connsiteY0" fmla="*/ 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8" fmla="*/ 0 w 4033589"/>
              <a:gd name="connsiteY8" fmla="*/ 0 h 6858000"/>
              <a:gd name="connsiteX0" fmla="*/ 0 w 4033589"/>
              <a:gd name="connsiteY0" fmla="*/ 6858000 h 6858000"/>
              <a:gd name="connsiteX1" fmla="*/ 1878934 w 4033589"/>
              <a:gd name="connsiteY1" fmla="*/ 0 h 6858000"/>
              <a:gd name="connsiteX2" fmla="*/ 1882313 w 4033589"/>
              <a:gd name="connsiteY2" fmla="*/ 2021 h 6858000"/>
              <a:gd name="connsiteX3" fmla="*/ 3475371 w 4033589"/>
              <a:gd name="connsiteY3" fmla="*/ 1517967 h 6858000"/>
              <a:gd name="connsiteX4" fmla="*/ 3975977 w 4033589"/>
              <a:gd name="connsiteY4" fmla="*/ 4379386 h 6858000"/>
              <a:gd name="connsiteX5" fmla="*/ 3312864 w 4033589"/>
              <a:gd name="connsiteY5" fmla="*/ 6852362 h 6858000"/>
              <a:gd name="connsiteX6" fmla="*/ 3310593 w 4033589"/>
              <a:gd name="connsiteY6" fmla="*/ 6858000 h 6858000"/>
              <a:gd name="connsiteX7" fmla="*/ 0 w 4033589"/>
              <a:gd name="connsiteY7" fmla="*/ 6858000 h 685800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1787494 w 3942149"/>
              <a:gd name="connsiteY0" fmla="*/ 0 h 6949440"/>
              <a:gd name="connsiteX1" fmla="*/ 1790873 w 3942149"/>
              <a:gd name="connsiteY1" fmla="*/ 2021 h 6949440"/>
              <a:gd name="connsiteX2" fmla="*/ 3383931 w 3942149"/>
              <a:gd name="connsiteY2" fmla="*/ 1517967 h 6949440"/>
              <a:gd name="connsiteX3" fmla="*/ 3884537 w 3942149"/>
              <a:gd name="connsiteY3" fmla="*/ 4379386 h 6949440"/>
              <a:gd name="connsiteX4" fmla="*/ 3221424 w 3942149"/>
              <a:gd name="connsiteY4" fmla="*/ 6852362 h 6949440"/>
              <a:gd name="connsiteX5" fmla="*/ 3219153 w 3942149"/>
              <a:gd name="connsiteY5" fmla="*/ 6858000 h 6949440"/>
              <a:gd name="connsiteX6" fmla="*/ 0 w 3942149"/>
              <a:gd name="connsiteY6" fmla="*/ 6949440 h 6949440"/>
              <a:gd name="connsiteX0" fmla="*/ 0 w 2154655"/>
              <a:gd name="connsiteY0" fmla="*/ 0 h 6858000"/>
              <a:gd name="connsiteX1" fmla="*/ 3379 w 2154655"/>
              <a:gd name="connsiteY1" fmla="*/ 2021 h 6858000"/>
              <a:gd name="connsiteX2" fmla="*/ 1596437 w 2154655"/>
              <a:gd name="connsiteY2" fmla="*/ 1517967 h 6858000"/>
              <a:gd name="connsiteX3" fmla="*/ 2097043 w 2154655"/>
              <a:gd name="connsiteY3" fmla="*/ 4379386 h 6858000"/>
              <a:gd name="connsiteX4" fmla="*/ 1433930 w 2154655"/>
              <a:gd name="connsiteY4" fmla="*/ 6852362 h 6858000"/>
              <a:gd name="connsiteX5" fmla="*/ 1431659 w 2154655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154655" h="6858000">
                <a:moveTo>
                  <a:pt x="0" y="0"/>
                </a:moveTo>
                <a:lnTo>
                  <a:pt x="3379" y="2021"/>
                </a:lnTo>
                <a:cubicBezTo>
                  <a:pt x="667061" y="423753"/>
                  <a:pt x="1239365" y="963389"/>
                  <a:pt x="1596437" y="1517967"/>
                </a:cubicBezTo>
                <a:cubicBezTo>
                  <a:pt x="2133142" y="2350886"/>
                  <a:pt x="2239839" y="3395752"/>
                  <a:pt x="2097043" y="4379386"/>
                </a:cubicBezTo>
                <a:cubicBezTo>
                  <a:pt x="2032295" y="4824358"/>
                  <a:pt x="1812506" y="5869368"/>
                  <a:pt x="1433930" y="6852362"/>
                </a:cubicBezTo>
                <a:lnTo>
                  <a:pt x="1431659" y="6858000"/>
                </a:lnTo>
              </a:path>
            </a:pathLst>
          </a:custGeom>
          <a:noFill/>
          <a:ln w="1905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Avenir Next LT Pro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AA16AA-BA71-9E2B-AC9C-3BC44F77D882}"/>
              </a:ext>
            </a:extLst>
          </p:cNvPr>
          <p:cNvSpPr txBox="1"/>
          <p:nvPr/>
        </p:nvSpPr>
        <p:spPr>
          <a:xfrm>
            <a:off x="846523" y="1500186"/>
            <a:ext cx="3343275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/>
              <a:t>Digital Safety at Work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BB24E6A-AA89-5C2B-171B-9C6550BC4B3D}"/>
              </a:ext>
            </a:extLst>
          </p:cNvPr>
          <p:cNvSpPr/>
          <p:nvPr/>
        </p:nvSpPr>
        <p:spPr>
          <a:xfrm>
            <a:off x="707842" y="2496739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tx1"/>
                </a:solidFill>
                <a:effectLst/>
                <a:latin typeface="Google Sans"/>
              </a:rPr>
              <a:t>Use unique passwords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456DE3C-391E-9B0D-3842-45708FDC909B}"/>
              </a:ext>
            </a:extLst>
          </p:cNvPr>
          <p:cNvSpPr/>
          <p:nvPr/>
        </p:nvSpPr>
        <p:spPr>
          <a:xfrm>
            <a:off x="728878" y="3787411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i="0" dirty="0">
                <a:solidFill>
                  <a:schemeClr val="tx1"/>
                </a:solidFill>
                <a:effectLst/>
                <a:latin typeface="hind" panose="020B0502040204020203" pitchFamily="2" charset="0"/>
              </a:rPr>
              <a:t>Keep your software up to date.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13DC393-8E94-1B1D-901D-9C1022BD34AC}"/>
              </a:ext>
            </a:extLst>
          </p:cNvPr>
          <p:cNvSpPr/>
          <p:nvPr/>
        </p:nvSpPr>
        <p:spPr>
          <a:xfrm>
            <a:off x="728877" y="5089887"/>
            <a:ext cx="2778892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i="0">
                <a:solidFill>
                  <a:schemeClr val="tx1"/>
                </a:solidFill>
                <a:effectLst/>
                <a:latin typeface="hind" panose="02000000000000000000" pitchFamily="2" charset="0"/>
              </a:rPr>
              <a:t>Back </a:t>
            </a:r>
            <a:r>
              <a:rPr lang="en-GB" sz="2000" b="1" i="0" dirty="0">
                <a:solidFill>
                  <a:schemeClr val="tx1"/>
                </a:solidFill>
                <a:effectLst/>
                <a:latin typeface="hind" panose="02000000000000000000" pitchFamily="2" charset="0"/>
              </a:rPr>
              <a:t>up your files</a:t>
            </a:r>
            <a:r>
              <a:rPr lang="en-GB" b="0" i="0" dirty="0">
                <a:solidFill>
                  <a:srgbClr val="0C1C2C"/>
                </a:solidFill>
                <a:effectLst/>
                <a:latin typeface="hind" panose="02000000000000000000" pitchFamily="2" charset="0"/>
              </a:rPr>
              <a:t>.</a:t>
            </a:r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778B500-CE38-D1CC-8849-CEB164B2396C}"/>
              </a:ext>
            </a:extLst>
          </p:cNvPr>
          <p:cNvSpPr/>
          <p:nvPr/>
        </p:nvSpPr>
        <p:spPr>
          <a:xfrm>
            <a:off x="9272794" y="2496739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b="1" dirty="0"/>
              <a:t>Use secure cloud storage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16E6E056-2B1C-6388-78A7-9C149B8D13BD}"/>
              </a:ext>
            </a:extLst>
          </p:cNvPr>
          <p:cNvSpPr/>
          <p:nvPr/>
        </p:nvSpPr>
        <p:spPr>
          <a:xfrm>
            <a:off x="9272794" y="3787410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/>
              <a:t>Use a good virus scanner for your PC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14B1346-3ED2-8494-E325-E5AF5618453D}"/>
              </a:ext>
            </a:extLst>
          </p:cNvPr>
          <p:cNvSpPr/>
          <p:nvPr/>
        </p:nvSpPr>
        <p:spPr>
          <a:xfrm>
            <a:off x="9272793" y="5179218"/>
            <a:ext cx="2799927" cy="82867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Organize your workplace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938C77E-C5E1-CF03-AD65-E167C59AD35B}"/>
              </a:ext>
            </a:extLst>
          </p:cNvPr>
          <p:cNvSpPr txBox="1"/>
          <p:nvPr/>
        </p:nvSpPr>
        <p:spPr>
          <a:xfrm>
            <a:off x="5036321" y="3750193"/>
            <a:ext cx="37441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i="1" u="sng" dirty="0"/>
              <a:t>Digital Safety at Public Places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60708BC-B507-A40D-3E09-6342FDCD0B3F}"/>
              </a:ext>
            </a:extLst>
          </p:cNvPr>
          <p:cNvSpPr/>
          <p:nvPr/>
        </p:nvSpPr>
        <p:spPr>
          <a:xfrm>
            <a:off x="4941726" y="5093493"/>
            <a:ext cx="3129955" cy="91440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Don't leave your smartphone or tablet unattended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A4844A5A-4A49-249B-AF86-AA2FB78237DD}"/>
              </a:ext>
            </a:extLst>
          </p:cNvPr>
          <p:cNvSpPr/>
          <p:nvPr/>
        </p:nvSpPr>
        <p:spPr>
          <a:xfrm>
            <a:off x="4941725" y="6363704"/>
            <a:ext cx="3129955" cy="91440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>
                <a:solidFill>
                  <a:schemeClr val="tx1"/>
                </a:solidFill>
              </a:rPr>
              <a:t>Be careful </a:t>
            </a:r>
            <a:r>
              <a:rPr lang="en-GB" b="1" dirty="0">
                <a:solidFill>
                  <a:schemeClr val="tx1"/>
                </a:solidFill>
              </a:rPr>
              <a:t>who is around you to don’t see what </a:t>
            </a:r>
            <a:r>
              <a:rPr lang="en-GB" b="1">
                <a:solidFill>
                  <a:schemeClr val="tx1"/>
                </a:solidFill>
              </a:rPr>
              <a:t>you doing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90F898C-4225-03DA-29F7-1A5DC9845F17}"/>
              </a:ext>
            </a:extLst>
          </p:cNvPr>
          <p:cNvSpPr/>
          <p:nvPr/>
        </p:nvSpPr>
        <p:spPr>
          <a:xfrm>
            <a:off x="4900613" y="7633915"/>
            <a:ext cx="3236759" cy="139578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</a:rPr>
              <a:t>Consider using a private filter </a:t>
            </a:r>
            <a:r>
              <a:rPr lang="en-GB" b="1" dirty="0" err="1">
                <a:solidFill>
                  <a:schemeClr val="tx1"/>
                </a:solidFill>
              </a:rPr>
              <a:t>wich</a:t>
            </a:r>
            <a:r>
              <a:rPr lang="en-GB" b="1" dirty="0">
                <a:solidFill>
                  <a:schemeClr val="tx1"/>
                </a:solidFill>
              </a:rPr>
              <a:t> blocks the view of your screen</a:t>
            </a:r>
          </a:p>
        </p:txBody>
      </p:sp>
      <p:pic>
        <p:nvPicPr>
          <p:cNvPr id="13" name="Picture 12" descr="A hand print with words&#10;&#10;Description automatically generated">
            <a:extLst>
              <a:ext uri="{FF2B5EF4-FFF2-40B4-BE49-F238E27FC236}">
                <a16:creationId xmlns:a16="http://schemas.microsoft.com/office/drawing/2014/main" id="{71AA266F-9000-678D-B516-D9A99E47424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0221" y="1045663"/>
            <a:ext cx="2497541" cy="25801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7" name="Picture 16" descr="A computer with a lock and a shield&#10;&#10;Description automatically generated">
            <a:extLst>
              <a:ext uri="{FF2B5EF4-FFF2-40B4-BE49-F238E27FC236}">
                <a16:creationId xmlns:a16="http://schemas.microsoft.com/office/drawing/2014/main" id="{AAA37439-C661-4073-3E31-E3352D150A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0094" y="6209313"/>
            <a:ext cx="3227938" cy="2648523"/>
          </a:xfrm>
          <a:prstGeom prst="rect">
            <a:avLst/>
          </a:prstGeom>
        </p:spPr>
      </p:pic>
      <p:pic>
        <p:nvPicPr>
          <p:cNvPr id="19" name="Picture 18" descr="A person touching a screen with a lock and fingerprint&#10;&#10;Description automatically generated">
            <a:extLst>
              <a:ext uri="{FF2B5EF4-FFF2-40B4-BE49-F238E27FC236}">
                <a16:creationId xmlns:a16="http://schemas.microsoft.com/office/drawing/2014/main" id="{B63C9E7B-772C-EC41-D256-26DC69680B9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7336683"/>
            <a:ext cx="4658629" cy="228564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BA330B81-4B07-DCB4-69E2-B995829BAF42}"/>
              </a:ext>
            </a:extLst>
          </p:cNvPr>
          <p:cNvSpPr txBox="1"/>
          <p:nvPr/>
        </p:nvSpPr>
        <p:spPr>
          <a:xfrm>
            <a:off x="10672756" y="141875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Joao Pedro Fino</a:t>
            </a:r>
          </a:p>
          <a:p>
            <a:r>
              <a:rPr lang="en-GB" dirty="0"/>
              <a:t>2333038</a:t>
            </a:r>
          </a:p>
        </p:txBody>
      </p:sp>
    </p:spTree>
    <p:extLst>
      <p:ext uri="{BB962C8B-B14F-4D97-AF65-F5344CB8AC3E}">
        <p14:creationId xmlns:p14="http://schemas.microsoft.com/office/powerpoint/2010/main" val="88272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PebbleVTI">
  <a:themeElements>
    <a:clrScheme name="AnalogousFromDarkSeedLeftStep">
      <a:dk1>
        <a:srgbClr val="000000"/>
      </a:dk1>
      <a:lt1>
        <a:srgbClr val="FFFFFF"/>
      </a:lt1>
      <a:dk2>
        <a:srgbClr val="1C2432"/>
      </a:dk2>
      <a:lt2>
        <a:srgbClr val="F2F3F0"/>
      </a:lt2>
      <a:accent1>
        <a:srgbClr val="844BC5"/>
      </a:accent1>
      <a:accent2>
        <a:srgbClr val="4842B7"/>
      </a:accent2>
      <a:accent3>
        <a:srgbClr val="4B78C5"/>
      </a:accent3>
      <a:accent4>
        <a:srgbClr val="3999B3"/>
      </a:accent4>
      <a:accent5>
        <a:srgbClr val="49C0A8"/>
      </a:accent5>
      <a:accent6>
        <a:srgbClr val="39B368"/>
      </a:accent6>
      <a:hlink>
        <a:srgbClr val="339A97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1AB1221ACE1F46A9B011090C064A7D" ma:contentTypeVersion="5" ma:contentTypeDescription="Create a new document." ma:contentTypeScope="" ma:versionID="cb1f9387ff602314c18a2fa20915f33b">
  <xsd:schema xmlns:xsd="http://www.w3.org/2001/XMLSchema" xmlns:xs="http://www.w3.org/2001/XMLSchema" xmlns:p="http://schemas.microsoft.com/office/2006/metadata/properties" xmlns:ns3="6b39b6f0-a755-40b3-9925-0d4bddb9b830" targetNamespace="http://schemas.microsoft.com/office/2006/metadata/properties" ma:root="true" ma:fieldsID="e23114d719123a0cbb24d324bade6d15" ns3:_="">
    <xsd:import namespace="6b39b6f0-a755-40b3-9925-0d4bddb9b83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39b6f0-a755-40b3-9925-0d4bddb9b83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D014BEE-E4C6-4592-9C43-4726569AAA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39b6f0-a755-40b3-9925-0d4bddb9b8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EB96178-A70D-4B1D-978F-8D2BA4AB5D7A}">
  <ds:schemaRefs>
    <ds:schemaRef ds:uri="http://purl.org/dc/dcmitype/"/>
    <ds:schemaRef ds:uri="6b39b6f0-a755-40b3-9925-0d4bddb9b830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3D672EB4-5813-4B3C-8C8E-93E4808FE15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268</TotalTime>
  <Words>86</Words>
  <Application>Microsoft Office PowerPoint</Application>
  <PresentationFormat>A3 Paper (297x420 mm)</PresentationFormat>
  <Paragraphs>39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9" baseType="lpstr">
      <vt:lpstr>Aptos</vt:lpstr>
      <vt:lpstr>Arial</vt:lpstr>
      <vt:lpstr>Avenir Next LT Pro</vt:lpstr>
      <vt:lpstr>Avenir Next LT Pro Light</vt:lpstr>
      <vt:lpstr>Google Sans</vt:lpstr>
      <vt:lpstr>hind</vt:lpstr>
      <vt:lpstr>Sitka Subheading</vt:lpstr>
      <vt:lpstr>PebbleVTI</vt:lpstr>
      <vt:lpstr>Assignment 2 : Poster – Digital Safety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Joao Pedro Dos Santos Cigarrilha Fino (2333038)</dc:creator>
  <cp:lastModifiedBy>Joao Pedro Dos Santos Cigarrilha Fino (2333038)</cp:lastModifiedBy>
  <cp:revision>1</cp:revision>
  <dcterms:created xsi:type="dcterms:W3CDTF">2024-07-08T09:51:28Z</dcterms:created>
  <dcterms:modified xsi:type="dcterms:W3CDTF">2024-07-16T10:46:54Z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0x010100F81AB1221ACE1F46A9B011090C064A7D</vt:lpwstr>
  </property>
</Properties>
</file>