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82" r:id="rId2"/>
    <p:sldId id="285" r:id="rId3"/>
    <p:sldId id="259" r:id="rId4"/>
    <p:sldId id="260" r:id="rId5"/>
    <p:sldId id="262" r:id="rId6"/>
    <p:sldId id="264" r:id="rId7"/>
    <p:sldId id="267" r:id="rId8"/>
    <p:sldId id="268" r:id="rId9"/>
    <p:sldId id="269" r:id="rId10"/>
    <p:sldId id="271" r:id="rId11"/>
    <p:sldId id="273" r:id="rId12"/>
    <p:sldId id="274" r:id="rId13"/>
    <p:sldId id="277" r:id="rId14"/>
    <p:sldId id="280" r:id="rId15"/>
    <p:sldId id="287" r:id="rId16"/>
    <p:sldId id="28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C0A48A3-8403-41C9-955E-2109E710EBD0}">
          <p14:sldIdLst>
            <p14:sldId id="282"/>
            <p14:sldId id="285"/>
            <p14:sldId id="259"/>
            <p14:sldId id="260"/>
            <p14:sldId id="262"/>
            <p14:sldId id="264"/>
            <p14:sldId id="267"/>
            <p14:sldId id="268"/>
            <p14:sldId id="269"/>
            <p14:sldId id="271"/>
            <p14:sldId id="273"/>
            <p14:sldId id="274"/>
            <p14:sldId id="277"/>
            <p14:sldId id="280"/>
            <p14:sldId id="287"/>
            <p14:sldId id="2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129" autoAdjust="0"/>
  </p:normalViewPr>
  <p:slideViewPr>
    <p:cSldViewPr snapToGrid="0">
      <p:cViewPr varScale="1">
        <p:scale>
          <a:sx n="44" d="100"/>
          <a:sy n="44" d="100"/>
        </p:scale>
        <p:origin x="152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4CD125-424C-4867-A3D6-55A578FC51B5}"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US"/>
        </a:p>
      </dgm:t>
    </dgm:pt>
    <dgm:pt modelId="{26997393-FE06-4F41-AB11-B355E17FDD40}" type="pres">
      <dgm:prSet presAssocID="{B94CD125-424C-4867-A3D6-55A578FC51B5}" presName="diagram" presStyleCnt="0">
        <dgm:presLayoutVars>
          <dgm:chPref val="1"/>
          <dgm:dir/>
          <dgm:animOne val="branch"/>
          <dgm:animLvl val="lvl"/>
          <dgm:resizeHandles/>
        </dgm:presLayoutVars>
      </dgm:prSet>
      <dgm:spPr/>
    </dgm:pt>
  </dgm:ptLst>
  <dgm:cxnLst>
    <dgm:cxn modelId="{AFA08FA3-B7A1-4FC4-877A-5BF46113DF1D}" type="presOf" srcId="{B94CD125-424C-4867-A3D6-55A578FC51B5}" destId="{26997393-FE06-4F41-AB11-B355E17FDD40}" srcOrd="0"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1E1D5A-0013-4BB4-B941-463E98A676BF}" type="doc">
      <dgm:prSet loTypeId="urn:microsoft.com/office/officeart/2005/8/layout/process2" loCatId="process" qsTypeId="urn:microsoft.com/office/officeart/2005/8/quickstyle/simple1" qsCatId="simple" csTypeId="urn:microsoft.com/office/officeart/2005/8/colors/accent1_2" csCatId="accent1" phldr="1"/>
      <dgm:spPr/>
    </dgm:pt>
    <dgm:pt modelId="{FA076111-54AA-4464-8EDB-A9BAEA4DDE15}">
      <dgm:prSet phldrT="[Text]"/>
      <dgm:spPr/>
      <dgm:t>
        <a:bodyPr/>
        <a:lstStyle/>
        <a:p>
          <a:r>
            <a:rPr lang="en-GB" b="1" dirty="0"/>
            <a:t>Create Career roadmap</a:t>
          </a:r>
          <a:endParaRPr lang="en-US" dirty="0"/>
        </a:p>
      </dgm:t>
    </dgm:pt>
    <dgm:pt modelId="{1DBA6AAB-953F-4B7C-B572-F0201FCDDB75}" type="parTrans" cxnId="{0E9FA2A3-176D-4A3F-A3BE-C4602743D7B4}">
      <dgm:prSet/>
      <dgm:spPr/>
      <dgm:t>
        <a:bodyPr/>
        <a:lstStyle/>
        <a:p>
          <a:endParaRPr lang="en-US"/>
        </a:p>
      </dgm:t>
    </dgm:pt>
    <dgm:pt modelId="{BFFA5B57-2D5D-48B8-AD87-F559E2876A5C}" type="sibTrans" cxnId="{0E9FA2A3-176D-4A3F-A3BE-C4602743D7B4}">
      <dgm:prSet/>
      <dgm:spPr/>
      <dgm:t>
        <a:bodyPr/>
        <a:lstStyle/>
        <a:p>
          <a:endParaRPr lang="en-US"/>
        </a:p>
      </dgm:t>
    </dgm:pt>
    <dgm:pt modelId="{B9486D3B-9742-4A45-8C7E-C105BC1100C9}">
      <dgm:prSet phldrT="[Text]"/>
      <dgm:spPr/>
      <dgm:t>
        <a:bodyPr/>
        <a:lstStyle/>
        <a:p>
          <a:r>
            <a:rPr lang="en-GB" b="1" dirty="0"/>
            <a:t>Training and Development skill</a:t>
          </a:r>
          <a:endParaRPr lang="en-US" dirty="0"/>
        </a:p>
      </dgm:t>
    </dgm:pt>
    <dgm:pt modelId="{4E7B207F-10E0-4E4B-BC20-674F32692705}" type="parTrans" cxnId="{D36D27C3-A51A-4885-9F5D-AA22649D7EE4}">
      <dgm:prSet/>
      <dgm:spPr/>
      <dgm:t>
        <a:bodyPr/>
        <a:lstStyle/>
        <a:p>
          <a:endParaRPr lang="en-US"/>
        </a:p>
      </dgm:t>
    </dgm:pt>
    <dgm:pt modelId="{3E2D46C9-4EC4-4F90-BF2C-6E4E85A49174}" type="sibTrans" cxnId="{D36D27C3-A51A-4885-9F5D-AA22649D7EE4}">
      <dgm:prSet/>
      <dgm:spPr/>
      <dgm:t>
        <a:bodyPr/>
        <a:lstStyle/>
        <a:p>
          <a:endParaRPr lang="en-US"/>
        </a:p>
      </dgm:t>
    </dgm:pt>
    <dgm:pt modelId="{C40F6566-01A4-48CA-BDA9-16BAD3EE2509}" type="pres">
      <dgm:prSet presAssocID="{D61E1D5A-0013-4BB4-B941-463E98A676BF}" presName="linearFlow" presStyleCnt="0">
        <dgm:presLayoutVars>
          <dgm:resizeHandles val="exact"/>
        </dgm:presLayoutVars>
      </dgm:prSet>
      <dgm:spPr/>
    </dgm:pt>
    <dgm:pt modelId="{8C7F82EB-3D0B-4A1E-B455-AF755A3C1FC1}" type="pres">
      <dgm:prSet presAssocID="{FA076111-54AA-4464-8EDB-A9BAEA4DDE15}" presName="node" presStyleLbl="node1" presStyleIdx="0" presStyleCnt="2" custScaleX="264825" custScaleY="39214" custLinFactNeighborX="889" custLinFactNeighborY="1873">
        <dgm:presLayoutVars>
          <dgm:bulletEnabled val="1"/>
        </dgm:presLayoutVars>
      </dgm:prSet>
      <dgm:spPr/>
    </dgm:pt>
    <dgm:pt modelId="{AE740AE8-3B56-4635-B98C-8D90FAAEC394}" type="pres">
      <dgm:prSet presAssocID="{BFFA5B57-2D5D-48B8-AD87-F559E2876A5C}" presName="sibTrans" presStyleLbl="sibTrans2D1" presStyleIdx="0" presStyleCnt="1"/>
      <dgm:spPr/>
    </dgm:pt>
    <dgm:pt modelId="{47405D57-E51B-499D-ACAA-8DF1707B0F7B}" type="pres">
      <dgm:prSet presAssocID="{BFFA5B57-2D5D-48B8-AD87-F559E2876A5C}" presName="connectorText" presStyleLbl="sibTrans2D1" presStyleIdx="0" presStyleCnt="1"/>
      <dgm:spPr/>
    </dgm:pt>
    <dgm:pt modelId="{39570A4A-B6E2-4655-9148-A947A907A22E}" type="pres">
      <dgm:prSet presAssocID="{B9486D3B-9742-4A45-8C7E-C105BC1100C9}" presName="node" presStyleLbl="node1" presStyleIdx="1" presStyleCnt="2" custScaleX="262731" custScaleY="44240">
        <dgm:presLayoutVars>
          <dgm:bulletEnabled val="1"/>
        </dgm:presLayoutVars>
      </dgm:prSet>
      <dgm:spPr/>
    </dgm:pt>
  </dgm:ptLst>
  <dgm:cxnLst>
    <dgm:cxn modelId="{53C1B911-7B64-4A9D-89FB-2707861AC042}" type="presOf" srcId="{D61E1D5A-0013-4BB4-B941-463E98A676BF}" destId="{C40F6566-01A4-48CA-BDA9-16BAD3EE2509}" srcOrd="0" destOrd="0" presId="urn:microsoft.com/office/officeart/2005/8/layout/process2"/>
    <dgm:cxn modelId="{EEAF8A59-F377-4BB6-86A8-A583721DA64B}" type="presOf" srcId="{FA076111-54AA-4464-8EDB-A9BAEA4DDE15}" destId="{8C7F82EB-3D0B-4A1E-B455-AF755A3C1FC1}" srcOrd="0" destOrd="0" presId="urn:microsoft.com/office/officeart/2005/8/layout/process2"/>
    <dgm:cxn modelId="{FB28B483-3CE7-4E86-85A2-CB9FAA4043BD}" type="presOf" srcId="{BFFA5B57-2D5D-48B8-AD87-F559E2876A5C}" destId="{AE740AE8-3B56-4635-B98C-8D90FAAEC394}" srcOrd="0" destOrd="0" presId="urn:microsoft.com/office/officeart/2005/8/layout/process2"/>
    <dgm:cxn modelId="{C0FB4793-8681-4E5E-A5CF-C3D80ACF08C4}" type="presOf" srcId="{B9486D3B-9742-4A45-8C7E-C105BC1100C9}" destId="{39570A4A-B6E2-4655-9148-A947A907A22E}" srcOrd="0" destOrd="0" presId="urn:microsoft.com/office/officeart/2005/8/layout/process2"/>
    <dgm:cxn modelId="{0E9FA2A3-176D-4A3F-A3BE-C4602743D7B4}" srcId="{D61E1D5A-0013-4BB4-B941-463E98A676BF}" destId="{FA076111-54AA-4464-8EDB-A9BAEA4DDE15}" srcOrd="0" destOrd="0" parTransId="{1DBA6AAB-953F-4B7C-B572-F0201FCDDB75}" sibTransId="{BFFA5B57-2D5D-48B8-AD87-F559E2876A5C}"/>
    <dgm:cxn modelId="{B7CD1EAB-92C7-4706-BB9D-29E7C03E1DAE}" type="presOf" srcId="{BFFA5B57-2D5D-48B8-AD87-F559E2876A5C}" destId="{47405D57-E51B-499D-ACAA-8DF1707B0F7B}" srcOrd="1" destOrd="0" presId="urn:microsoft.com/office/officeart/2005/8/layout/process2"/>
    <dgm:cxn modelId="{D36D27C3-A51A-4885-9F5D-AA22649D7EE4}" srcId="{D61E1D5A-0013-4BB4-B941-463E98A676BF}" destId="{B9486D3B-9742-4A45-8C7E-C105BC1100C9}" srcOrd="1" destOrd="0" parTransId="{4E7B207F-10E0-4E4B-BC20-674F32692705}" sibTransId="{3E2D46C9-4EC4-4F90-BF2C-6E4E85A49174}"/>
    <dgm:cxn modelId="{7C209E19-7309-4536-81B4-1DF9B230B718}" type="presParOf" srcId="{C40F6566-01A4-48CA-BDA9-16BAD3EE2509}" destId="{8C7F82EB-3D0B-4A1E-B455-AF755A3C1FC1}" srcOrd="0" destOrd="0" presId="urn:microsoft.com/office/officeart/2005/8/layout/process2"/>
    <dgm:cxn modelId="{10E94B11-6207-499B-B2D9-85CE7600001B}" type="presParOf" srcId="{C40F6566-01A4-48CA-BDA9-16BAD3EE2509}" destId="{AE740AE8-3B56-4635-B98C-8D90FAAEC394}" srcOrd="1" destOrd="0" presId="urn:microsoft.com/office/officeart/2005/8/layout/process2"/>
    <dgm:cxn modelId="{0AE5F59A-468E-42B5-9818-B5EE0B81E2C2}" type="presParOf" srcId="{AE740AE8-3B56-4635-B98C-8D90FAAEC394}" destId="{47405D57-E51B-499D-ACAA-8DF1707B0F7B}" srcOrd="0" destOrd="0" presId="urn:microsoft.com/office/officeart/2005/8/layout/process2"/>
    <dgm:cxn modelId="{26F87062-7684-49C1-A83F-042B47D4A821}" type="presParOf" srcId="{C40F6566-01A4-48CA-BDA9-16BAD3EE2509}" destId="{39570A4A-B6E2-4655-9148-A947A907A22E}"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4EF01B-42AA-4453-9C54-F87A6CA52E0C}" type="doc">
      <dgm:prSet loTypeId="urn:microsoft.com/office/officeart/2005/8/layout/hProcess10" loCatId="process" qsTypeId="urn:microsoft.com/office/officeart/2005/8/quickstyle/simple5" qsCatId="simple" csTypeId="urn:microsoft.com/office/officeart/2005/8/colors/accent1_2" csCatId="accent1" phldr="1"/>
      <dgm:spPr/>
      <dgm:t>
        <a:bodyPr/>
        <a:lstStyle/>
        <a:p>
          <a:endParaRPr lang="en-US"/>
        </a:p>
      </dgm:t>
    </dgm:pt>
    <dgm:pt modelId="{FE83C7D7-B78F-4FBF-B28D-765DCE9519AC}">
      <dgm:prSet phldrT="[Text]"/>
      <dgm:spPr/>
      <dgm:t>
        <a:bodyPr/>
        <a:lstStyle/>
        <a:p>
          <a:r>
            <a:rPr lang="en-US" dirty="0">
              <a:solidFill>
                <a:srgbClr val="FF0000"/>
              </a:solidFill>
            </a:rPr>
            <a:t>Strengths</a:t>
          </a:r>
        </a:p>
      </dgm:t>
    </dgm:pt>
    <dgm:pt modelId="{4DAD3AF6-1A8B-4FAE-8BC9-2287D27C223E}" type="parTrans" cxnId="{744A5E34-BE8C-451A-8BF4-ED78F6B6931E}">
      <dgm:prSet/>
      <dgm:spPr/>
      <dgm:t>
        <a:bodyPr/>
        <a:lstStyle/>
        <a:p>
          <a:endParaRPr lang="en-US"/>
        </a:p>
      </dgm:t>
    </dgm:pt>
    <dgm:pt modelId="{9057CB16-32C6-4D26-8ACC-2D5EBF6710B5}" type="sibTrans" cxnId="{744A5E34-BE8C-451A-8BF4-ED78F6B6931E}">
      <dgm:prSet/>
      <dgm:spPr/>
      <dgm:t>
        <a:bodyPr/>
        <a:lstStyle/>
        <a:p>
          <a:endParaRPr lang="en-US"/>
        </a:p>
      </dgm:t>
    </dgm:pt>
    <dgm:pt modelId="{17F5AA62-4718-49BA-8812-1F2794D07CB4}">
      <dgm:prSet phldrT="[Text]"/>
      <dgm:spPr/>
      <dgm:t>
        <a:bodyPr/>
        <a:lstStyle/>
        <a:p>
          <a:r>
            <a:rPr lang="en-GB" dirty="0">
              <a:solidFill>
                <a:srgbClr val="FF0000"/>
              </a:solidFill>
            </a:rPr>
            <a:t>Including flexibility</a:t>
          </a:r>
          <a:endParaRPr lang="en-US" dirty="0">
            <a:solidFill>
              <a:srgbClr val="FF0000"/>
            </a:solidFill>
          </a:endParaRPr>
        </a:p>
      </dgm:t>
    </dgm:pt>
    <dgm:pt modelId="{311592B2-737C-4104-8BF3-645BA92E4556}" type="parTrans" cxnId="{7941186F-B9CB-4B5B-8B4E-82A4633B77D4}">
      <dgm:prSet/>
      <dgm:spPr/>
      <dgm:t>
        <a:bodyPr/>
        <a:lstStyle/>
        <a:p>
          <a:endParaRPr lang="en-US"/>
        </a:p>
      </dgm:t>
    </dgm:pt>
    <dgm:pt modelId="{0461EA9E-12AF-4F08-9BCE-384E5829C453}" type="sibTrans" cxnId="{7941186F-B9CB-4B5B-8B4E-82A4633B77D4}">
      <dgm:prSet/>
      <dgm:spPr/>
      <dgm:t>
        <a:bodyPr/>
        <a:lstStyle/>
        <a:p>
          <a:endParaRPr lang="en-US"/>
        </a:p>
      </dgm:t>
    </dgm:pt>
    <dgm:pt modelId="{CD34EC58-1239-4366-AD2B-FADC5E877505}">
      <dgm:prSet phldrT="[Text]"/>
      <dgm:spPr/>
      <dgm:t>
        <a:bodyPr/>
        <a:lstStyle/>
        <a:p>
          <a:r>
            <a:rPr lang="en-GB" dirty="0">
              <a:solidFill>
                <a:srgbClr val="FF0000"/>
              </a:solidFill>
            </a:rPr>
            <a:t>Interpersonal skills </a:t>
          </a:r>
          <a:endParaRPr lang="en-US" dirty="0">
            <a:solidFill>
              <a:srgbClr val="FF0000"/>
            </a:solidFill>
          </a:endParaRPr>
        </a:p>
      </dgm:t>
    </dgm:pt>
    <dgm:pt modelId="{F9DD1F9A-55E0-4401-B6BE-F6C80A12C740}" type="parTrans" cxnId="{27541316-4A3D-4F9C-B230-1736333E5F4E}">
      <dgm:prSet/>
      <dgm:spPr/>
      <dgm:t>
        <a:bodyPr/>
        <a:lstStyle/>
        <a:p>
          <a:endParaRPr lang="en-US"/>
        </a:p>
      </dgm:t>
    </dgm:pt>
    <dgm:pt modelId="{B3AB0079-A072-4D97-9F8E-560A96D398F7}" type="sibTrans" cxnId="{27541316-4A3D-4F9C-B230-1736333E5F4E}">
      <dgm:prSet/>
      <dgm:spPr/>
      <dgm:t>
        <a:bodyPr/>
        <a:lstStyle/>
        <a:p>
          <a:endParaRPr lang="en-US"/>
        </a:p>
      </dgm:t>
    </dgm:pt>
    <dgm:pt modelId="{1ED10684-80F3-42ED-832A-7A920924B798}">
      <dgm:prSet phldrT="[Text]"/>
      <dgm:spPr/>
      <dgm:t>
        <a:bodyPr/>
        <a:lstStyle/>
        <a:p>
          <a:r>
            <a:rPr lang="en-US" sz="2100" dirty="0">
              <a:solidFill>
                <a:srgbClr val="FF0000"/>
              </a:solidFill>
            </a:rPr>
            <a:t>Weaknesses</a:t>
          </a:r>
        </a:p>
      </dgm:t>
    </dgm:pt>
    <dgm:pt modelId="{1CFBA12F-B11C-4EC6-83A2-F521A25A7C6D}" type="parTrans" cxnId="{6F345E06-4787-4763-9F84-40114347B9D0}">
      <dgm:prSet/>
      <dgm:spPr/>
      <dgm:t>
        <a:bodyPr/>
        <a:lstStyle/>
        <a:p>
          <a:endParaRPr lang="en-US"/>
        </a:p>
      </dgm:t>
    </dgm:pt>
    <dgm:pt modelId="{27B96A40-76E8-48ED-B587-1CD4AD9F82B4}" type="sibTrans" cxnId="{6F345E06-4787-4763-9F84-40114347B9D0}">
      <dgm:prSet/>
      <dgm:spPr/>
      <dgm:t>
        <a:bodyPr/>
        <a:lstStyle/>
        <a:p>
          <a:endParaRPr lang="en-US"/>
        </a:p>
      </dgm:t>
    </dgm:pt>
    <dgm:pt modelId="{FDA9F390-B43D-4E49-A900-376368CE6AF3}">
      <dgm:prSet phldrT="[Text]" custT="1"/>
      <dgm:spPr/>
      <dgm:t>
        <a:bodyPr/>
        <a:lstStyle/>
        <a:p>
          <a:r>
            <a:rPr lang="en-GB" sz="1700" dirty="0">
              <a:solidFill>
                <a:srgbClr val="FF0000"/>
              </a:solidFill>
            </a:rPr>
            <a:t>Avoiding of consumers </a:t>
          </a:r>
          <a:endParaRPr lang="en-US" sz="1700" dirty="0">
            <a:solidFill>
              <a:srgbClr val="FF0000"/>
            </a:solidFill>
          </a:endParaRPr>
        </a:p>
      </dgm:t>
    </dgm:pt>
    <dgm:pt modelId="{20742064-3BFE-43B6-A019-C7DCD4B72937}" type="parTrans" cxnId="{737B1CCB-95FB-4985-9F0E-6031583AB0E0}">
      <dgm:prSet/>
      <dgm:spPr/>
      <dgm:t>
        <a:bodyPr/>
        <a:lstStyle/>
        <a:p>
          <a:endParaRPr lang="en-US"/>
        </a:p>
      </dgm:t>
    </dgm:pt>
    <dgm:pt modelId="{CCB2192F-9A5F-41E3-9EF2-C1F365418093}" type="sibTrans" cxnId="{737B1CCB-95FB-4985-9F0E-6031583AB0E0}">
      <dgm:prSet/>
      <dgm:spPr/>
      <dgm:t>
        <a:bodyPr/>
        <a:lstStyle/>
        <a:p>
          <a:endParaRPr lang="en-US"/>
        </a:p>
      </dgm:t>
    </dgm:pt>
    <dgm:pt modelId="{17233BB5-BC40-4F68-B143-9040AE2A6ABE}">
      <dgm:prSet phldrT="[Text]" custT="1"/>
      <dgm:spPr/>
      <dgm:t>
        <a:bodyPr/>
        <a:lstStyle/>
        <a:p>
          <a:r>
            <a:rPr lang="en-GB" sz="1700" dirty="0">
              <a:solidFill>
                <a:srgbClr val="FF0000"/>
              </a:solidFill>
            </a:rPr>
            <a:t>Decision-making of HR </a:t>
          </a:r>
          <a:endParaRPr lang="en-US" sz="1700" dirty="0">
            <a:solidFill>
              <a:srgbClr val="FF0000"/>
            </a:solidFill>
          </a:endParaRPr>
        </a:p>
      </dgm:t>
    </dgm:pt>
    <dgm:pt modelId="{FCAF02F6-A2F2-4DF0-9F26-EBC8B5233A1B}" type="parTrans" cxnId="{051EE35B-2ED9-487E-B710-767E05467726}">
      <dgm:prSet/>
      <dgm:spPr/>
      <dgm:t>
        <a:bodyPr/>
        <a:lstStyle/>
        <a:p>
          <a:endParaRPr lang="en-US"/>
        </a:p>
      </dgm:t>
    </dgm:pt>
    <dgm:pt modelId="{13E5CBA5-0201-4D87-9FFA-7D1066D75A26}" type="sibTrans" cxnId="{051EE35B-2ED9-487E-B710-767E05467726}">
      <dgm:prSet/>
      <dgm:spPr/>
      <dgm:t>
        <a:bodyPr/>
        <a:lstStyle/>
        <a:p>
          <a:endParaRPr lang="en-US"/>
        </a:p>
      </dgm:t>
    </dgm:pt>
    <dgm:pt modelId="{F1E89B40-8E01-4BFE-AA9E-84ECB09299D3}">
      <dgm:prSet phldrT="[Text]" custT="1"/>
      <dgm:spPr/>
      <dgm:t>
        <a:bodyPr/>
        <a:lstStyle/>
        <a:p>
          <a:r>
            <a:rPr lang="en-US" sz="2100" dirty="0">
              <a:solidFill>
                <a:srgbClr val="FF0000"/>
              </a:solidFill>
            </a:rPr>
            <a:t>Opportunities</a:t>
          </a:r>
        </a:p>
      </dgm:t>
    </dgm:pt>
    <dgm:pt modelId="{B11D1EFD-ED23-48F1-8C71-9E25A7572FD9}" type="parTrans" cxnId="{CAC4AB65-3B7B-4E09-8C14-4A6B2162A2ED}">
      <dgm:prSet/>
      <dgm:spPr/>
      <dgm:t>
        <a:bodyPr/>
        <a:lstStyle/>
        <a:p>
          <a:endParaRPr lang="en-US"/>
        </a:p>
      </dgm:t>
    </dgm:pt>
    <dgm:pt modelId="{27D58D83-BE8E-417B-9309-8038B9D9BC16}" type="sibTrans" cxnId="{CAC4AB65-3B7B-4E09-8C14-4A6B2162A2ED}">
      <dgm:prSet/>
      <dgm:spPr/>
      <dgm:t>
        <a:bodyPr/>
        <a:lstStyle/>
        <a:p>
          <a:endParaRPr lang="en-US"/>
        </a:p>
      </dgm:t>
    </dgm:pt>
    <dgm:pt modelId="{A94BED28-55E3-4B27-9671-7FB2458993FB}">
      <dgm:prSet phldrT="[Text]" custT="1"/>
      <dgm:spPr/>
      <dgm:t>
        <a:bodyPr/>
        <a:lstStyle/>
        <a:p>
          <a:r>
            <a:rPr lang="en-GB" sz="1700" dirty="0">
              <a:solidFill>
                <a:srgbClr val="FF0000"/>
              </a:solidFill>
            </a:rPr>
            <a:t>Building of career</a:t>
          </a:r>
          <a:endParaRPr lang="en-US" sz="1700" dirty="0">
            <a:solidFill>
              <a:srgbClr val="FF0000"/>
            </a:solidFill>
          </a:endParaRPr>
        </a:p>
      </dgm:t>
    </dgm:pt>
    <dgm:pt modelId="{EB6ADABF-D24C-4BEE-813F-1E9DDE3AA1AC}" type="parTrans" cxnId="{74E4392A-10BF-4535-B8AE-D34B709D6727}">
      <dgm:prSet/>
      <dgm:spPr/>
      <dgm:t>
        <a:bodyPr/>
        <a:lstStyle/>
        <a:p>
          <a:endParaRPr lang="en-US"/>
        </a:p>
      </dgm:t>
    </dgm:pt>
    <dgm:pt modelId="{A934BE01-846C-4D81-8F75-B344DF95CC25}" type="sibTrans" cxnId="{74E4392A-10BF-4535-B8AE-D34B709D6727}">
      <dgm:prSet/>
      <dgm:spPr/>
      <dgm:t>
        <a:bodyPr/>
        <a:lstStyle/>
        <a:p>
          <a:endParaRPr lang="en-US"/>
        </a:p>
      </dgm:t>
    </dgm:pt>
    <dgm:pt modelId="{351B5E1B-6C31-4290-B393-775D3AE35B7A}">
      <dgm:prSet phldrT="[Text]" custT="1"/>
      <dgm:spPr/>
      <dgm:t>
        <a:bodyPr/>
        <a:lstStyle/>
        <a:p>
          <a:r>
            <a:rPr lang="en-GB" sz="1700" dirty="0">
              <a:solidFill>
                <a:srgbClr val="FF0000"/>
              </a:solidFill>
            </a:rPr>
            <a:t>Good impressive of an HR</a:t>
          </a:r>
          <a:endParaRPr lang="en-US" sz="1700" dirty="0">
            <a:solidFill>
              <a:srgbClr val="FF0000"/>
            </a:solidFill>
          </a:endParaRPr>
        </a:p>
      </dgm:t>
    </dgm:pt>
    <dgm:pt modelId="{B579F7C5-ADE8-43DE-AB2B-C131725D504D}" type="parTrans" cxnId="{199AD6C2-6E84-43DB-95B4-E28A77BBF22F}">
      <dgm:prSet/>
      <dgm:spPr/>
      <dgm:t>
        <a:bodyPr/>
        <a:lstStyle/>
        <a:p>
          <a:endParaRPr lang="en-US"/>
        </a:p>
      </dgm:t>
    </dgm:pt>
    <dgm:pt modelId="{37142C2A-AAA4-4C14-82BE-BAEF7D44E68F}" type="sibTrans" cxnId="{199AD6C2-6E84-43DB-95B4-E28A77BBF22F}">
      <dgm:prSet/>
      <dgm:spPr/>
      <dgm:t>
        <a:bodyPr/>
        <a:lstStyle/>
        <a:p>
          <a:endParaRPr lang="en-US"/>
        </a:p>
      </dgm:t>
    </dgm:pt>
    <dgm:pt modelId="{E3A20F1B-5557-493B-958B-FA1B6FDB4402}">
      <dgm:prSet phldrT="[Text]"/>
      <dgm:spPr/>
      <dgm:t>
        <a:bodyPr/>
        <a:lstStyle/>
        <a:p>
          <a:r>
            <a:rPr lang="en-GB" dirty="0">
              <a:solidFill>
                <a:srgbClr val="FF0000"/>
              </a:solidFill>
            </a:rPr>
            <a:t>Understanding compliances </a:t>
          </a:r>
          <a:endParaRPr lang="en-US" dirty="0">
            <a:solidFill>
              <a:srgbClr val="FF0000"/>
            </a:solidFill>
          </a:endParaRPr>
        </a:p>
      </dgm:t>
    </dgm:pt>
    <dgm:pt modelId="{20BF4B0D-6AF6-4A9E-AF7A-33EDF34F01CD}" type="parTrans" cxnId="{E9EFDAA2-B692-425F-B108-69F72A22BDB6}">
      <dgm:prSet/>
      <dgm:spPr/>
      <dgm:t>
        <a:bodyPr/>
        <a:lstStyle/>
        <a:p>
          <a:endParaRPr lang="en-US"/>
        </a:p>
      </dgm:t>
    </dgm:pt>
    <dgm:pt modelId="{3D879C40-8F08-414A-BE63-6F9E5A643DD8}" type="sibTrans" cxnId="{E9EFDAA2-B692-425F-B108-69F72A22BDB6}">
      <dgm:prSet/>
      <dgm:spPr/>
      <dgm:t>
        <a:bodyPr/>
        <a:lstStyle/>
        <a:p>
          <a:endParaRPr lang="en-US"/>
        </a:p>
      </dgm:t>
    </dgm:pt>
    <dgm:pt modelId="{CBFE26D6-BF2A-4FCA-86BF-D03A1E7B2C7B}">
      <dgm:prSet phldrT="[Text]" custT="1"/>
      <dgm:spPr/>
      <dgm:t>
        <a:bodyPr/>
        <a:lstStyle/>
        <a:p>
          <a:r>
            <a:rPr lang="en-GB" sz="1700" dirty="0">
              <a:solidFill>
                <a:srgbClr val="FF0000"/>
              </a:solidFill>
            </a:rPr>
            <a:t>Financial issues </a:t>
          </a:r>
          <a:endParaRPr lang="en-US" sz="1700" dirty="0">
            <a:solidFill>
              <a:srgbClr val="FF0000"/>
            </a:solidFill>
          </a:endParaRPr>
        </a:p>
      </dgm:t>
    </dgm:pt>
    <dgm:pt modelId="{D122A6FF-5CBE-431D-B852-CF795947A696}" type="parTrans" cxnId="{534399B6-28C7-4052-9D11-28FCF2975233}">
      <dgm:prSet/>
      <dgm:spPr/>
      <dgm:t>
        <a:bodyPr/>
        <a:lstStyle/>
        <a:p>
          <a:endParaRPr lang="en-US"/>
        </a:p>
      </dgm:t>
    </dgm:pt>
    <dgm:pt modelId="{BE8D8FB4-8987-44E2-8807-751D747B3CCD}" type="sibTrans" cxnId="{534399B6-28C7-4052-9D11-28FCF2975233}">
      <dgm:prSet/>
      <dgm:spPr/>
      <dgm:t>
        <a:bodyPr/>
        <a:lstStyle/>
        <a:p>
          <a:endParaRPr lang="en-US"/>
        </a:p>
      </dgm:t>
    </dgm:pt>
    <dgm:pt modelId="{B317CAC4-F729-4D67-93F4-0F3A90C80061}">
      <dgm:prSet phldrT="[Text]" custT="1"/>
      <dgm:spPr/>
      <dgm:t>
        <a:bodyPr/>
        <a:lstStyle/>
        <a:p>
          <a:r>
            <a:rPr lang="en-GB" sz="1700" dirty="0">
              <a:solidFill>
                <a:srgbClr val="FF0000"/>
              </a:solidFill>
            </a:rPr>
            <a:t>Exploring latent talent  </a:t>
          </a:r>
          <a:endParaRPr lang="en-US" sz="1700" dirty="0">
            <a:solidFill>
              <a:srgbClr val="FF0000"/>
            </a:solidFill>
          </a:endParaRPr>
        </a:p>
      </dgm:t>
    </dgm:pt>
    <dgm:pt modelId="{D92D1EEF-93FA-4090-BC5F-CAC30B6E659B}" type="parTrans" cxnId="{3231E881-D036-44D0-A128-CCD22A14860D}">
      <dgm:prSet/>
      <dgm:spPr/>
      <dgm:t>
        <a:bodyPr/>
        <a:lstStyle/>
        <a:p>
          <a:endParaRPr lang="en-US"/>
        </a:p>
      </dgm:t>
    </dgm:pt>
    <dgm:pt modelId="{A0033422-089F-4F01-8D98-A2FE6F0B5272}" type="sibTrans" cxnId="{3231E881-D036-44D0-A128-CCD22A14860D}">
      <dgm:prSet/>
      <dgm:spPr/>
      <dgm:t>
        <a:bodyPr/>
        <a:lstStyle/>
        <a:p>
          <a:endParaRPr lang="en-US"/>
        </a:p>
      </dgm:t>
    </dgm:pt>
    <dgm:pt modelId="{FD737F62-A702-4E4B-8620-36F5EF218755}">
      <dgm:prSet phldrT="[Text]"/>
      <dgm:spPr/>
      <dgm:t>
        <a:bodyPr/>
        <a:lstStyle/>
        <a:p>
          <a:r>
            <a:rPr lang="en-US" sz="2100" dirty="0">
              <a:solidFill>
                <a:srgbClr val="FF0000"/>
              </a:solidFill>
            </a:rPr>
            <a:t>Threats</a:t>
          </a:r>
        </a:p>
      </dgm:t>
    </dgm:pt>
    <dgm:pt modelId="{77A15F0A-A75D-44BD-B8C8-04FBB6E49BA5}" type="parTrans" cxnId="{A860A27E-6169-48D0-BE37-7BBB752AB2AA}">
      <dgm:prSet/>
      <dgm:spPr/>
      <dgm:t>
        <a:bodyPr/>
        <a:lstStyle/>
        <a:p>
          <a:endParaRPr lang="en-US"/>
        </a:p>
      </dgm:t>
    </dgm:pt>
    <dgm:pt modelId="{8607F7EA-454B-4C3A-A956-7E0810A8608C}" type="sibTrans" cxnId="{A860A27E-6169-48D0-BE37-7BBB752AB2AA}">
      <dgm:prSet/>
      <dgm:spPr/>
      <dgm:t>
        <a:bodyPr/>
        <a:lstStyle/>
        <a:p>
          <a:endParaRPr lang="en-US"/>
        </a:p>
      </dgm:t>
    </dgm:pt>
    <dgm:pt modelId="{D0D19170-8078-4056-991C-47520BB78435}">
      <dgm:prSet phldrT="[Text]" custT="1"/>
      <dgm:spPr/>
      <dgm:t>
        <a:bodyPr/>
        <a:lstStyle/>
        <a:p>
          <a:r>
            <a:rPr lang="en-GB" sz="1700" dirty="0">
              <a:solidFill>
                <a:srgbClr val="FF0000"/>
              </a:solidFill>
            </a:rPr>
            <a:t>Job uncertainty</a:t>
          </a:r>
          <a:endParaRPr lang="en-US" sz="1700" dirty="0">
            <a:solidFill>
              <a:srgbClr val="FF0000"/>
            </a:solidFill>
          </a:endParaRPr>
        </a:p>
      </dgm:t>
    </dgm:pt>
    <dgm:pt modelId="{DA08D35F-7FAA-4772-A590-E0A343988EEF}" type="parTrans" cxnId="{F1563FE9-22AE-43F4-A176-FF3B0F407679}">
      <dgm:prSet/>
      <dgm:spPr/>
      <dgm:t>
        <a:bodyPr/>
        <a:lstStyle/>
        <a:p>
          <a:endParaRPr lang="en-US"/>
        </a:p>
      </dgm:t>
    </dgm:pt>
    <dgm:pt modelId="{428E6337-FC10-41EC-BC3B-97210E66F620}" type="sibTrans" cxnId="{F1563FE9-22AE-43F4-A176-FF3B0F407679}">
      <dgm:prSet/>
      <dgm:spPr/>
      <dgm:t>
        <a:bodyPr/>
        <a:lstStyle/>
        <a:p>
          <a:endParaRPr lang="en-US"/>
        </a:p>
      </dgm:t>
    </dgm:pt>
    <dgm:pt modelId="{40E2A06B-A515-4DC8-A29F-210C30EE3BA2}">
      <dgm:prSet phldrT="[Text]" custT="1"/>
      <dgm:spPr/>
      <dgm:t>
        <a:bodyPr/>
        <a:lstStyle/>
        <a:p>
          <a:r>
            <a:rPr lang="en-GB" sz="1700" dirty="0">
              <a:solidFill>
                <a:srgbClr val="FF0000"/>
              </a:solidFill>
            </a:rPr>
            <a:t>Unpredictable future condition</a:t>
          </a:r>
          <a:r>
            <a:rPr lang="en-GB" sz="1600" dirty="0">
              <a:solidFill>
                <a:srgbClr val="FF0000"/>
              </a:solidFill>
            </a:rPr>
            <a:t>.</a:t>
          </a:r>
          <a:endParaRPr lang="en-US" sz="1600" dirty="0">
            <a:solidFill>
              <a:srgbClr val="FF0000"/>
            </a:solidFill>
          </a:endParaRPr>
        </a:p>
      </dgm:t>
    </dgm:pt>
    <dgm:pt modelId="{6012E8E5-66CE-47C9-ACC4-86B6C8471FA3}" type="parTrans" cxnId="{BC542532-B73D-4663-86B5-9E8460046E9D}">
      <dgm:prSet/>
      <dgm:spPr/>
      <dgm:t>
        <a:bodyPr/>
        <a:lstStyle/>
        <a:p>
          <a:endParaRPr lang="en-US"/>
        </a:p>
      </dgm:t>
    </dgm:pt>
    <dgm:pt modelId="{6B04F13D-F06F-4302-BE97-5DB8D7B640EC}" type="sibTrans" cxnId="{BC542532-B73D-4663-86B5-9E8460046E9D}">
      <dgm:prSet/>
      <dgm:spPr/>
      <dgm:t>
        <a:bodyPr/>
        <a:lstStyle/>
        <a:p>
          <a:endParaRPr lang="en-US"/>
        </a:p>
      </dgm:t>
    </dgm:pt>
    <dgm:pt modelId="{B988E753-3D4F-4867-A0E4-2818A7FCD449}" type="pres">
      <dgm:prSet presAssocID="{674EF01B-42AA-4453-9C54-F87A6CA52E0C}" presName="Name0" presStyleCnt="0">
        <dgm:presLayoutVars>
          <dgm:dir/>
          <dgm:resizeHandles val="exact"/>
        </dgm:presLayoutVars>
      </dgm:prSet>
      <dgm:spPr/>
    </dgm:pt>
    <dgm:pt modelId="{9EEBAC13-FDD2-4B84-829C-32666F5479E1}" type="pres">
      <dgm:prSet presAssocID="{FE83C7D7-B78F-4FBF-B28D-765DCE9519AC}" presName="composite" presStyleCnt="0"/>
      <dgm:spPr/>
    </dgm:pt>
    <dgm:pt modelId="{43A0C7C3-E312-4844-B7CC-DC3E7DCF0129}" type="pres">
      <dgm:prSet presAssocID="{FE83C7D7-B78F-4FBF-B28D-765DCE9519AC}" presName="imagSh" presStyleLbl="bgImgPlace1" presStyleIdx="0" presStyleCnt="4" custLinFactNeighborX="-77" custLinFactNeighborY="-4217"/>
      <dgm:spPr/>
    </dgm:pt>
    <dgm:pt modelId="{8AEC4530-F7FF-49CD-B297-1837802C366D}" type="pres">
      <dgm:prSet presAssocID="{FE83C7D7-B78F-4FBF-B28D-765DCE9519AC}" presName="txNode" presStyleLbl="node1" presStyleIdx="0" presStyleCnt="4" custScaleY="202102" custLinFactNeighborX="-758" custLinFactNeighborY="4070">
        <dgm:presLayoutVars>
          <dgm:bulletEnabled val="1"/>
        </dgm:presLayoutVars>
      </dgm:prSet>
      <dgm:spPr/>
    </dgm:pt>
    <dgm:pt modelId="{14E0ECB2-6CB6-4423-87B5-ED02DDDE9422}" type="pres">
      <dgm:prSet presAssocID="{9057CB16-32C6-4D26-8ACC-2D5EBF6710B5}" presName="sibTrans" presStyleLbl="sibTrans2D1" presStyleIdx="0" presStyleCnt="3"/>
      <dgm:spPr/>
    </dgm:pt>
    <dgm:pt modelId="{4B4AC729-8168-4814-BFBC-3106F296BB5E}" type="pres">
      <dgm:prSet presAssocID="{9057CB16-32C6-4D26-8ACC-2D5EBF6710B5}" presName="connTx" presStyleLbl="sibTrans2D1" presStyleIdx="0" presStyleCnt="3"/>
      <dgm:spPr/>
    </dgm:pt>
    <dgm:pt modelId="{87895174-3D7A-4E29-8935-103B0C2BA4CE}" type="pres">
      <dgm:prSet presAssocID="{1ED10684-80F3-42ED-832A-7A920924B798}" presName="composite" presStyleCnt="0"/>
      <dgm:spPr/>
    </dgm:pt>
    <dgm:pt modelId="{71C4B51F-7FA0-4EB3-9832-2AFED9E8E11E}" type="pres">
      <dgm:prSet presAssocID="{1ED10684-80F3-42ED-832A-7A920924B798}" presName="imagSh" presStyleLbl="bgImgPlace1" presStyleIdx="1" presStyleCnt="4" custLinFactNeighborX="-3514" custLinFactNeighborY="-8433"/>
      <dgm:spPr/>
    </dgm:pt>
    <dgm:pt modelId="{1E76334C-0B27-4EE0-B4D1-03895D568C83}" type="pres">
      <dgm:prSet presAssocID="{1ED10684-80F3-42ED-832A-7A920924B798}" presName="txNode" presStyleLbl="node1" presStyleIdx="1" presStyleCnt="4" custScaleY="192475" custLinFactNeighborX="-12263" custLinFactNeighborY="1067">
        <dgm:presLayoutVars>
          <dgm:bulletEnabled val="1"/>
        </dgm:presLayoutVars>
      </dgm:prSet>
      <dgm:spPr/>
    </dgm:pt>
    <dgm:pt modelId="{F18E1CE3-20D6-4791-A57D-6D5840B7DCB3}" type="pres">
      <dgm:prSet presAssocID="{27B96A40-76E8-48ED-B587-1CD4AD9F82B4}" presName="sibTrans" presStyleLbl="sibTrans2D1" presStyleIdx="1" presStyleCnt="3"/>
      <dgm:spPr/>
    </dgm:pt>
    <dgm:pt modelId="{602B93D8-838E-45E5-9EFB-152E4C393FD9}" type="pres">
      <dgm:prSet presAssocID="{27B96A40-76E8-48ED-B587-1CD4AD9F82B4}" presName="connTx" presStyleLbl="sibTrans2D1" presStyleIdx="1" presStyleCnt="3"/>
      <dgm:spPr/>
    </dgm:pt>
    <dgm:pt modelId="{DD06AA10-AE51-4106-832F-B41F8E8A942B}" type="pres">
      <dgm:prSet presAssocID="{F1E89B40-8E01-4BFE-AA9E-84ECB09299D3}" presName="composite" presStyleCnt="0"/>
      <dgm:spPr/>
    </dgm:pt>
    <dgm:pt modelId="{0EDB195E-920E-4367-9061-2BAB61E025CA}" type="pres">
      <dgm:prSet presAssocID="{F1E89B40-8E01-4BFE-AA9E-84ECB09299D3}" presName="imagSh" presStyleLbl="bgImgPlace1" presStyleIdx="2" presStyleCnt="4" custLinFactNeighborX="-7730" custLinFactNeighborY="-7027"/>
      <dgm:spPr/>
    </dgm:pt>
    <dgm:pt modelId="{26EE5D0F-5C63-401C-AA31-05E141E4457C}" type="pres">
      <dgm:prSet presAssocID="{F1E89B40-8E01-4BFE-AA9E-84ECB09299D3}" presName="txNode" presStyleLbl="node1" presStyleIdx="2" presStyleCnt="4" custScaleX="112083" custScaleY="190395" custLinFactNeighborX="-18974" custLinFactNeighborY="703">
        <dgm:presLayoutVars>
          <dgm:bulletEnabled val="1"/>
        </dgm:presLayoutVars>
      </dgm:prSet>
      <dgm:spPr/>
    </dgm:pt>
    <dgm:pt modelId="{F64FCC9F-9C87-4FCA-B097-8B4F95428B61}" type="pres">
      <dgm:prSet presAssocID="{27D58D83-BE8E-417B-9309-8038B9D9BC16}" presName="sibTrans" presStyleLbl="sibTrans2D1" presStyleIdx="2" presStyleCnt="3"/>
      <dgm:spPr/>
    </dgm:pt>
    <dgm:pt modelId="{D13E130E-0801-4B4C-A7D8-32A51474D91E}" type="pres">
      <dgm:prSet presAssocID="{27D58D83-BE8E-417B-9309-8038B9D9BC16}" presName="connTx" presStyleLbl="sibTrans2D1" presStyleIdx="2" presStyleCnt="3"/>
      <dgm:spPr/>
    </dgm:pt>
    <dgm:pt modelId="{B1A3E12A-BEAB-43D7-A4E3-D8987981A90E}" type="pres">
      <dgm:prSet presAssocID="{FD737F62-A702-4E4B-8620-36F5EF218755}" presName="composite" presStyleCnt="0"/>
      <dgm:spPr/>
    </dgm:pt>
    <dgm:pt modelId="{B8FB502F-E901-4A90-B344-E15DB3697751}" type="pres">
      <dgm:prSet presAssocID="{FD737F62-A702-4E4B-8620-36F5EF218755}" presName="imagSh" presStyleLbl="bgImgPlace1" presStyleIdx="3" presStyleCnt="4" custLinFactNeighborY="-4567"/>
      <dgm:spPr/>
    </dgm:pt>
    <dgm:pt modelId="{21B81A4B-E94A-4EC2-B725-371AE88DED77}" type="pres">
      <dgm:prSet presAssocID="{FD737F62-A702-4E4B-8620-36F5EF218755}" presName="txNode" presStyleLbl="node1" presStyleIdx="3" presStyleCnt="4" custScaleY="190395" custLinFactNeighborX="-18974" custLinFactNeighborY="703">
        <dgm:presLayoutVars>
          <dgm:bulletEnabled val="1"/>
        </dgm:presLayoutVars>
      </dgm:prSet>
      <dgm:spPr/>
    </dgm:pt>
  </dgm:ptLst>
  <dgm:cxnLst>
    <dgm:cxn modelId="{6F345E06-4787-4763-9F84-40114347B9D0}" srcId="{674EF01B-42AA-4453-9C54-F87A6CA52E0C}" destId="{1ED10684-80F3-42ED-832A-7A920924B798}" srcOrd="1" destOrd="0" parTransId="{1CFBA12F-B11C-4EC6-83A2-F521A25A7C6D}" sibTransId="{27B96A40-76E8-48ED-B587-1CD4AD9F82B4}"/>
    <dgm:cxn modelId="{27541316-4A3D-4F9C-B230-1736333E5F4E}" srcId="{FE83C7D7-B78F-4FBF-B28D-765DCE9519AC}" destId="{CD34EC58-1239-4366-AD2B-FADC5E877505}" srcOrd="2" destOrd="0" parTransId="{F9DD1F9A-55E0-4401-B6BE-F6C80A12C740}" sibTransId="{B3AB0079-A072-4D97-9F8E-560A96D398F7}"/>
    <dgm:cxn modelId="{7DAD951C-AE80-4ACB-882D-807DA041C4D0}" type="presOf" srcId="{A94BED28-55E3-4B27-9671-7FB2458993FB}" destId="{26EE5D0F-5C63-401C-AA31-05E141E4457C}" srcOrd="0" destOrd="1" presId="urn:microsoft.com/office/officeart/2005/8/layout/hProcess10"/>
    <dgm:cxn modelId="{E9E3C31D-4A1D-452A-85F3-77863F7B3993}" type="presOf" srcId="{1ED10684-80F3-42ED-832A-7A920924B798}" destId="{1E76334C-0B27-4EE0-B4D1-03895D568C83}" srcOrd="0" destOrd="0" presId="urn:microsoft.com/office/officeart/2005/8/layout/hProcess10"/>
    <dgm:cxn modelId="{85ABE91E-5F77-4FC5-A246-35D9572E2F24}" type="presOf" srcId="{B317CAC4-F729-4D67-93F4-0F3A90C80061}" destId="{26EE5D0F-5C63-401C-AA31-05E141E4457C}" srcOrd="0" destOrd="2" presId="urn:microsoft.com/office/officeart/2005/8/layout/hProcess10"/>
    <dgm:cxn modelId="{74E4392A-10BF-4535-B8AE-D34B709D6727}" srcId="{F1E89B40-8E01-4BFE-AA9E-84ECB09299D3}" destId="{A94BED28-55E3-4B27-9671-7FB2458993FB}" srcOrd="0" destOrd="0" parTransId="{EB6ADABF-D24C-4BEE-813F-1E9DDE3AA1AC}" sibTransId="{A934BE01-846C-4D81-8F75-B344DF95CC25}"/>
    <dgm:cxn modelId="{D98FDC2F-3632-4216-B877-9A95A4C7CC45}" type="presOf" srcId="{351B5E1B-6C31-4290-B393-775D3AE35B7A}" destId="{26EE5D0F-5C63-401C-AA31-05E141E4457C}" srcOrd="0" destOrd="3" presId="urn:microsoft.com/office/officeart/2005/8/layout/hProcess10"/>
    <dgm:cxn modelId="{BC542532-B73D-4663-86B5-9E8460046E9D}" srcId="{FD737F62-A702-4E4B-8620-36F5EF218755}" destId="{40E2A06B-A515-4DC8-A29F-210C30EE3BA2}" srcOrd="1" destOrd="0" parTransId="{6012E8E5-66CE-47C9-ACC4-86B6C8471FA3}" sibTransId="{6B04F13D-F06F-4302-BE97-5DB8D7B640EC}"/>
    <dgm:cxn modelId="{744A5E34-BE8C-451A-8BF4-ED78F6B6931E}" srcId="{674EF01B-42AA-4453-9C54-F87A6CA52E0C}" destId="{FE83C7D7-B78F-4FBF-B28D-765DCE9519AC}" srcOrd="0" destOrd="0" parTransId="{4DAD3AF6-1A8B-4FAE-8BC9-2287D27C223E}" sibTransId="{9057CB16-32C6-4D26-8ACC-2D5EBF6710B5}"/>
    <dgm:cxn modelId="{A02D9839-8210-489E-91BB-EE15C5CDFDA7}" type="presOf" srcId="{17233BB5-BC40-4F68-B143-9040AE2A6ABE}" destId="{1E76334C-0B27-4EE0-B4D1-03895D568C83}" srcOrd="0" destOrd="3" presId="urn:microsoft.com/office/officeart/2005/8/layout/hProcess10"/>
    <dgm:cxn modelId="{051EE35B-2ED9-487E-B710-767E05467726}" srcId="{1ED10684-80F3-42ED-832A-7A920924B798}" destId="{17233BB5-BC40-4F68-B143-9040AE2A6ABE}" srcOrd="2" destOrd="0" parTransId="{FCAF02F6-A2F2-4DF0-9F26-EBC8B5233A1B}" sibTransId="{13E5CBA5-0201-4D87-9FFA-7D1066D75A26}"/>
    <dgm:cxn modelId="{F1D05C62-1A0D-4CCD-A287-1E57B4DA4BFA}" type="presOf" srcId="{40E2A06B-A515-4DC8-A29F-210C30EE3BA2}" destId="{21B81A4B-E94A-4EC2-B725-371AE88DED77}" srcOrd="0" destOrd="2" presId="urn:microsoft.com/office/officeart/2005/8/layout/hProcess10"/>
    <dgm:cxn modelId="{CAC4AB65-3B7B-4E09-8C14-4A6B2162A2ED}" srcId="{674EF01B-42AA-4453-9C54-F87A6CA52E0C}" destId="{F1E89B40-8E01-4BFE-AA9E-84ECB09299D3}" srcOrd="2" destOrd="0" parTransId="{B11D1EFD-ED23-48F1-8C71-9E25A7572FD9}" sibTransId="{27D58D83-BE8E-417B-9309-8038B9D9BC16}"/>
    <dgm:cxn modelId="{17728769-C01B-49B3-A1CB-F886F0DC0775}" type="presOf" srcId="{27D58D83-BE8E-417B-9309-8038B9D9BC16}" destId="{D13E130E-0801-4B4C-A7D8-32A51474D91E}" srcOrd="1" destOrd="0" presId="urn:microsoft.com/office/officeart/2005/8/layout/hProcess10"/>
    <dgm:cxn modelId="{7941186F-B9CB-4B5B-8B4E-82A4633B77D4}" srcId="{FE83C7D7-B78F-4FBF-B28D-765DCE9519AC}" destId="{17F5AA62-4718-49BA-8812-1F2794D07CB4}" srcOrd="0" destOrd="0" parTransId="{311592B2-737C-4104-8BF3-645BA92E4556}" sibTransId="{0461EA9E-12AF-4F08-9BCE-384E5829C453}"/>
    <dgm:cxn modelId="{A842CD75-9312-433D-922B-5DB0C1776ACC}" type="presOf" srcId="{27D58D83-BE8E-417B-9309-8038B9D9BC16}" destId="{F64FCC9F-9C87-4FCA-B097-8B4F95428B61}" srcOrd="0" destOrd="0" presId="urn:microsoft.com/office/officeart/2005/8/layout/hProcess10"/>
    <dgm:cxn modelId="{A860A27E-6169-48D0-BE37-7BBB752AB2AA}" srcId="{674EF01B-42AA-4453-9C54-F87A6CA52E0C}" destId="{FD737F62-A702-4E4B-8620-36F5EF218755}" srcOrd="3" destOrd="0" parTransId="{77A15F0A-A75D-44BD-B8C8-04FBB6E49BA5}" sibTransId="{8607F7EA-454B-4C3A-A956-7E0810A8608C}"/>
    <dgm:cxn modelId="{3231E881-D036-44D0-A128-CCD22A14860D}" srcId="{F1E89B40-8E01-4BFE-AA9E-84ECB09299D3}" destId="{B317CAC4-F729-4D67-93F4-0F3A90C80061}" srcOrd="1" destOrd="0" parTransId="{D92D1EEF-93FA-4090-BC5F-CAC30B6E659B}" sibTransId="{A0033422-089F-4F01-8D98-A2FE6F0B5272}"/>
    <dgm:cxn modelId="{06062782-8B8D-43BE-8F6D-AAEFB587DF11}" type="presOf" srcId="{FE83C7D7-B78F-4FBF-B28D-765DCE9519AC}" destId="{8AEC4530-F7FF-49CD-B297-1837802C366D}" srcOrd="0" destOrd="0" presId="urn:microsoft.com/office/officeart/2005/8/layout/hProcess10"/>
    <dgm:cxn modelId="{40C68688-EF0E-49DD-9A90-EA3993859762}" type="presOf" srcId="{CD34EC58-1239-4366-AD2B-FADC5E877505}" destId="{8AEC4530-F7FF-49CD-B297-1837802C366D}" srcOrd="0" destOrd="3" presId="urn:microsoft.com/office/officeart/2005/8/layout/hProcess10"/>
    <dgm:cxn modelId="{3A41519C-7F7D-4FA4-BF43-BF080C17980F}" type="presOf" srcId="{9057CB16-32C6-4D26-8ACC-2D5EBF6710B5}" destId="{4B4AC729-8168-4814-BFBC-3106F296BB5E}" srcOrd="1" destOrd="0" presId="urn:microsoft.com/office/officeart/2005/8/layout/hProcess10"/>
    <dgm:cxn modelId="{E9EFDAA2-B692-425F-B108-69F72A22BDB6}" srcId="{FE83C7D7-B78F-4FBF-B28D-765DCE9519AC}" destId="{E3A20F1B-5557-493B-958B-FA1B6FDB4402}" srcOrd="1" destOrd="0" parTransId="{20BF4B0D-6AF6-4A9E-AF7A-33EDF34F01CD}" sibTransId="{3D879C40-8F08-414A-BE63-6F9E5A643DD8}"/>
    <dgm:cxn modelId="{6D637AA4-EA75-4038-B07F-DDF89DAA7386}" type="presOf" srcId="{9057CB16-32C6-4D26-8ACC-2D5EBF6710B5}" destId="{14E0ECB2-6CB6-4423-87B5-ED02DDDE9422}" srcOrd="0" destOrd="0" presId="urn:microsoft.com/office/officeart/2005/8/layout/hProcess10"/>
    <dgm:cxn modelId="{44D0F0B3-83BD-4E11-A9ED-C8111D1BFC0C}" type="presOf" srcId="{17F5AA62-4718-49BA-8812-1F2794D07CB4}" destId="{8AEC4530-F7FF-49CD-B297-1837802C366D}" srcOrd="0" destOrd="1" presId="urn:microsoft.com/office/officeart/2005/8/layout/hProcess10"/>
    <dgm:cxn modelId="{7A6575B5-BA74-43CB-9DD9-5169322B8D45}" type="presOf" srcId="{27B96A40-76E8-48ED-B587-1CD4AD9F82B4}" destId="{602B93D8-838E-45E5-9EFB-152E4C393FD9}" srcOrd="1" destOrd="0" presId="urn:microsoft.com/office/officeart/2005/8/layout/hProcess10"/>
    <dgm:cxn modelId="{534399B6-28C7-4052-9D11-28FCF2975233}" srcId="{1ED10684-80F3-42ED-832A-7A920924B798}" destId="{CBFE26D6-BF2A-4FCA-86BF-D03A1E7B2C7B}" srcOrd="1" destOrd="0" parTransId="{D122A6FF-5CBE-431D-B852-CF795947A696}" sibTransId="{BE8D8FB4-8987-44E2-8807-751D747B3CCD}"/>
    <dgm:cxn modelId="{4B3B40BA-0B4D-4EFA-8809-50AC943DAF79}" type="presOf" srcId="{F1E89B40-8E01-4BFE-AA9E-84ECB09299D3}" destId="{26EE5D0F-5C63-401C-AA31-05E141E4457C}" srcOrd="0" destOrd="0" presId="urn:microsoft.com/office/officeart/2005/8/layout/hProcess10"/>
    <dgm:cxn modelId="{199AD6C2-6E84-43DB-95B4-E28A77BBF22F}" srcId="{F1E89B40-8E01-4BFE-AA9E-84ECB09299D3}" destId="{351B5E1B-6C31-4290-B393-775D3AE35B7A}" srcOrd="2" destOrd="0" parTransId="{B579F7C5-ADE8-43DE-AB2B-C131725D504D}" sibTransId="{37142C2A-AAA4-4C14-82BE-BAEF7D44E68F}"/>
    <dgm:cxn modelId="{4AB8E0C3-5EB0-4ABC-AEB7-BCF35461C86C}" type="presOf" srcId="{D0D19170-8078-4056-991C-47520BB78435}" destId="{21B81A4B-E94A-4EC2-B725-371AE88DED77}" srcOrd="0" destOrd="1" presId="urn:microsoft.com/office/officeart/2005/8/layout/hProcess10"/>
    <dgm:cxn modelId="{737B1CCB-95FB-4985-9F0E-6031583AB0E0}" srcId="{1ED10684-80F3-42ED-832A-7A920924B798}" destId="{FDA9F390-B43D-4E49-A900-376368CE6AF3}" srcOrd="0" destOrd="0" parTransId="{20742064-3BFE-43B6-A019-C7DCD4B72937}" sibTransId="{CCB2192F-9A5F-41E3-9EF2-C1F365418093}"/>
    <dgm:cxn modelId="{333EF9D3-2EC3-471A-87F1-287BE669EFCF}" type="presOf" srcId="{674EF01B-42AA-4453-9C54-F87A6CA52E0C}" destId="{B988E753-3D4F-4867-A0E4-2818A7FCD449}" srcOrd="0" destOrd="0" presId="urn:microsoft.com/office/officeart/2005/8/layout/hProcess10"/>
    <dgm:cxn modelId="{7FC623DB-5CCF-4A15-9E3D-4CE15091B197}" type="presOf" srcId="{FDA9F390-B43D-4E49-A900-376368CE6AF3}" destId="{1E76334C-0B27-4EE0-B4D1-03895D568C83}" srcOrd="0" destOrd="1" presId="urn:microsoft.com/office/officeart/2005/8/layout/hProcess10"/>
    <dgm:cxn modelId="{F1563FE9-22AE-43F4-A176-FF3B0F407679}" srcId="{FD737F62-A702-4E4B-8620-36F5EF218755}" destId="{D0D19170-8078-4056-991C-47520BB78435}" srcOrd="0" destOrd="0" parTransId="{DA08D35F-7FAA-4772-A590-E0A343988EEF}" sibTransId="{428E6337-FC10-41EC-BC3B-97210E66F620}"/>
    <dgm:cxn modelId="{8BC168F6-4910-4288-A483-822DDFA2F520}" type="presOf" srcId="{CBFE26D6-BF2A-4FCA-86BF-D03A1E7B2C7B}" destId="{1E76334C-0B27-4EE0-B4D1-03895D568C83}" srcOrd="0" destOrd="2" presId="urn:microsoft.com/office/officeart/2005/8/layout/hProcess10"/>
    <dgm:cxn modelId="{71F0D2F9-5BF6-4FE0-A74F-39FA9F88830C}" type="presOf" srcId="{FD737F62-A702-4E4B-8620-36F5EF218755}" destId="{21B81A4B-E94A-4EC2-B725-371AE88DED77}" srcOrd="0" destOrd="0" presId="urn:microsoft.com/office/officeart/2005/8/layout/hProcess10"/>
    <dgm:cxn modelId="{B1C8E5FD-7005-4483-86D4-E8CB801F4802}" type="presOf" srcId="{27B96A40-76E8-48ED-B587-1CD4AD9F82B4}" destId="{F18E1CE3-20D6-4791-A57D-6D5840B7DCB3}" srcOrd="0" destOrd="0" presId="urn:microsoft.com/office/officeart/2005/8/layout/hProcess10"/>
    <dgm:cxn modelId="{ACF13FFF-CFA5-49AB-AED3-C37F9FDFB131}" type="presOf" srcId="{E3A20F1B-5557-493B-958B-FA1B6FDB4402}" destId="{8AEC4530-F7FF-49CD-B297-1837802C366D}" srcOrd="0" destOrd="2" presId="urn:microsoft.com/office/officeart/2005/8/layout/hProcess10"/>
    <dgm:cxn modelId="{7DB1A2F8-CB56-4D0B-8257-E40B1F82D470}" type="presParOf" srcId="{B988E753-3D4F-4867-A0E4-2818A7FCD449}" destId="{9EEBAC13-FDD2-4B84-829C-32666F5479E1}" srcOrd="0" destOrd="0" presId="urn:microsoft.com/office/officeart/2005/8/layout/hProcess10"/>
    <dgm:cxn modelId="{C575A1E8-5AB6-4428-8D2B-DD9443D35680}" type="presParOf" srcId="{9EEBAC13-FDD2-4B84-829C-32666F5479E1}" destId="{43A0C7C3-E312-4844-B7CC-DC3E7DCF0129}" srcOrd="0" destOrd="0" presId="urn:microsoft.com/office/officeart/2005/8/layout/hProcess10"/>
    <dgm:cxn modelId="{CE05C4D3-618F-4A87-B41D-0BAD6764BEC4}" type="presParOf" srcId="{9EEBAC13-FDD2-4B84-829C-32666F5479E1}" destId="{8AEC4530-F7FF-49CD-B297-1837802C366D}" srcOrd="1" destOrd="0" presId="urn:microsoft.com/office/officeart/2005/8/layout/hProcess10"/>
    <dgm:cxn modelId="{58B2F0EC-E5DD-41A5-AA57-098B5B31A167}" type="presParOf" srcId="{B988E753-3D4F-4867-A0E4-2818A7FCD449}" destId="{14E0ECB2-6CB6-4423-87B5-ED02DDDE9422}" srcOrd="1" destOrd="0" presId="urn:microsoft.com/office/officeart/2005/8/layout/hProcess10"/>
    <dgm:cxn modelId="{085CD692-3306-4890-93BE-4F8E6E46F2AD}" type="presParOf" srcId="{14E0ECB2-6CB6-4423-87B5-ED02DDDE9422}" destId="{4B4AC729-8168-4814-BFBC-3106F296BB5E}" srcOrd="0" destOrd="0" presId="urn:microsoft.com/office/officeart/2005/8/layout/hProcess10"/>
    <dgm:cxn modelId="{41FDB4D2-9ACE-4361-ADCE-81139C7C41C9}" type="presParOf" srcId="{B988E753-3D4F-4867-A0E4-2818A7FCD449}" destId="{87895174-3D7A-4E29-8935-103B0C2BA4CE}" srcOrd="2" destOrd="0" presId="urn:microsoft.com/office/officeart/2005/8/layout/hProcess10"/>
    <dgm:cxn modelId="{33B9FF14-8DF1-4E09-A378-30E1A78B92C3}" type="presParOf" srcId="{87895174-3D7A-4E29-8935-103B0C2BA4CE}" destId="{71C4B51F-7FA0-4EB3-9832-2AFED9E8E11E}" srcOrd="0" destOrd="0" presId="urn:microsoft.com/office/officeart/2005/8/layout/hProcess10"/>
    <dgm:cxn modelId="{F3460E1D-9477-449E-B8C5-B4AAAC692E22}" type="presParOf" srcId="{87895174-3D7A-4E29-8935-103B0C2BA4CE}" destId="{1E76334C-0B27-4EE0-B4D1-03895D568C83}" srcOrd="1" destOrd="0" presId="urn:microsoft.com/office/officeart/2005/8/layout/hProcess10"/>
    <dgm:cxn modelId="{145D7DB4-978B-48C7-8E4A-0D633C749950}" type="presParOf" srcId="{B988E753-3D4F-4867-A0E4-2818A7FCD449}" destId="{F18E1CE3-20D6-4791-A57D-6D5840B7DCB3}" srcOrd="3" destOrd="0" presId="urn:microsoft.com/office/officeart/2005/8/layout/hProcess10"/>
    <dgm:cxn modelId="{573C1D38-9CD6-4313-9FE8-A3A2BA3E0971}" type="presParOf" srcId="{F18E1CE3-20D6-4791-A57D-6D5840B7DCB3}" destId="{602B93D8-838E-45E5-9EFB-152E4C393FD9}" srcOrd="0" destOrd="0" presId="urn:microsoft.com/office/officeart/2005/8/layout/hProcess10"/>
    <dgm:cxn modelId="{226B25BE-ACE6-4FBC-BA83-B8AFBA7EE068}" type="presParOf" srcId="{B988E753-3D4F-4867-A0E4-2818A7FCD449}" destId="{DD06AA10-AE51-4106-832F-B41F8E8A942B}" srcOrd="4" destOrd="0" presId="urn:microsoft.com/office/officeart/2005/8/layout/hProcess10"/>
    <dgm:cxn modelId="{C9378B76-C78A-47FE-8975-1ED3F98358E1}" type="presParOf" srcId="{DD06AA10-AE51-4106-832F-B41F8E8A942B}" destId="{0EDB195E-920E-4367-9061-2BAB61E025CA}" srcOrd="0" destOrd="0" presId="urn:microsoft.com/office/officeart/2005/8/layout/hProcess10"/>
    <dgm:cxn modelId="{D1562FB6-147A-4DF5-88FE-B23233D9453C}" type="presParOf" srcId="{DD06AA10-AE51-4106-832F-B41F8E8A942B}" destId="{26EE5D0F-5C63-401C-AA31-05E141E4457C}" srcOrd="1" destOrd="0" presId="urn:microsoft.com/office/officeart/2005/8/layout/hProcess10"/>
    <dgm:cxn modelId="{FAF42F79-C3E9-4794-A627-1C1939C3E50C}" type="presParOf" srcId="{B988E753-3D4F-4867-A0E4-2818A7FCD449}" destId="{F64FCC9F-9C87-4FCA-B097-8B4F95428B61}" srcOrd="5" destOrd="0" presId="urn:microsoft.com/office/officeart/2005/8/layout/hProcess10"/>
    <dgm:cxn modelId="{55842CF0-F51B-4BB8-B9C2-CEE886F77F41}" type="presParOf" srcId="{F64FCC9F-9C87-4FCA-B097-8B4F95428B61}" destId="{D13E130E-0801-4B4C-A7D8-32A51474D91E}" srcOrd="0" destOrd="0" presId="urn:microsoft.com/office/officeart/2005/8/layout/hProcess10"/>
    <dgm:cxn modelId="{0157E92A-E5B8-4C4E-B4C5-4B6917FBE416}" type="presParOf" srcId="{B988E753-3D4F-4867-A0E4-2818A7FCD449}" destId="{B1A3E12A-BEAB-43D7-A4E3-D8987981A90E}" srcOrd="6" destOrd="0" presId="urn:microsoft.com/office/officeart/2005/8/layout/hProcess10"/>
    <dgm:cxn modelId="{D985BB0B-F9E2-42BD-A360-4B30BCBB3C65}" type="presParOf" srcId="{B1A3E12A-BEAB-43D7-A4E3-D8987981A90E}" destId="{B8FB502F-E901-4A90-B344-E15DB3697751}" srcOrd="0" destOrd="0" presId="urn:microsoft.com/office/officeart/2005/8/layout/hProcess10"/>
    <dgm:cxn modelId="{EDA27B5D-DE7C-41F5-AFB1-51BFC9B5A849}" type="presParOf" srcId="{B1A3E12A-BEAB-43D7-A4E3-D8987981A90E}" destId="{21B81A4B-E94A-4EC2-B725-371AE88DED77}"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CF4D56-544F-4D44-AB9C-64A3E89A517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BBBEE430-CB4A-4910-A6CC-DC2BAE357589}">
      <dgm:prSet phldrT="[Text]"/>
      <dgm:spPr/>
      <dgm:t>
        <a:bodyPr/>
        <a:lstStyle/>
        <a:p>
          <a:pPr algn="ctr"/>
          <a:r>
            <a:rPr lang="en-GB" b="1" dirty="0">
              <a:solidFill>
                <a:schemeClr val="tx1"/>
              </a:solidFill>
              <a:effectLst/>
              <a:latin typeface="+mn-lt"/>
              <a:ea typeface="+mn-ea"/>
              <a:cs typeface="+mn-cs"/>
            </a:rPr>
            <a:t>Improved employee performance</a:t>
          </a:r>
          <a:endParaRPr lang="en-US" dirty="0"/>
        </a:p>
      </dgm:t>
    </dgm:pt>
    <dgm:pt modelId="{E5B7E4B8-D02F-4603-8273-15CE5C1DB6F8}" type="parTrans" cxnId="{B1F44067-3BAB-4F4B-922B-361301832432}">
      <dgm:prSet/>
      <dgm:spPr/>
      <dgm:t>
        <a:bodyPr/>
        <a:lstStyle/>
        <a:p>
          <a:endParaRPr lang="en-US"/>
        </a:p>
      </dgm:t>
    </dgm:pt>
    <dgm:pt modelId="{0D9EB5E2-BDCA-49C8-A736-E4BF7D43AD98}" type="sibTrans" cxnId="{B1F44067-3BAB-4F4B-922B-361301832432}">
      <dgm:prSet/>
      <dgm:spPr/>
      <dgm:t>
        <a:bodyPr/>
        <a:lstStyle/>
        <a:p>
          <a:endParaRPr lang="en-US"/>
        </a:p>
      </dgm:t>
    </dgm:pt>
    <dgm:pt modelId="{3ED4F215-AE4C-4BC0-96AE-8B506D913383}">
      <dgm:prSet phldrT="[Text]"/>
      <dgm:spPr/>
      <dgm:t>
        <a:bodyPr/>
        <a:lstStyle/>
        <a:p>
          <a:pPr algn="ctr"/>
          <a:r>
            <a:rPr lang="en-GB" b="1" dirty="0">
              <a:solidFill>
                <a:schemeClr val="tx1"/>
              </a:solidFill>
              <a:effectLst/>
              <a:latin typeface="+mn-lt"/>
              <a:ea typeface="+mn-ea"/>
              <a:cs typeface="+mn-cs"/>
            </a:rPr>
            <a:t>Employee satisfaction</a:t>
          </a:r>
          <a:endParaRPr lang="en-US" dirty="0"/>
        </a:p>
      </dgm:t>
    </dgm:pt>
    <dgm:pt modelId="{CC7CF3C1-7A34-4957-B653-9ED2C6110835}" type="parTrans" cxnId="{5C6B2A7F-0E37-4ACF-9B9E-A129227C6E31}">
      <dgm:prSet/>
      <dgm:spPr/>
      <dgm:t>
        <a:bodyPr/>
        <a:lstStyle/>
        <a:p>
          <a:endParaRPr lang="en-US"/>
        </a:p>
      </dgm:t>
    </dgm:pt>
    <dgm:pt modelId="{B7B06D48-5C52-4338-9E95-9E1FA3D8FC33}" type="sibTrans" cxnId="{5C6B2A7F-0E37-4ACF-9B9E-A129227C6E31}">
      <dgm:prSet/>
      <dgm:spPr/>
      <dgm:t>
        <a:bodyPr/>
        <a:lstStyle/>
        <a:p>
          <a:endParaRPr lang="en-US"/>
        </a:p>
      </dgm:t>
    </dgm:pt>
    <dgm:pt modelId="{6231FAA2-0382-4736-A7AD-A78C9C26987A}" type="pres">
      <dgm:prSet presAssocID="{E9CF4D56-544F-4D44-AB9C-64A3E89A5177}" presName="outerComposite" presStyleCnt="0">
        <dgm:presLayoutVars>
          <dgm:chMax val="5"/>
          <dgm:dir/>
          <dgm:resizeHandles val="exact"/>
        </dgm:presLayoutVars>
      </dgm:prSet>
      <dgm:spPr/>
    </dgm:pt>
    <dgm:pt modelId="{DEA60C8C-0784-4BDE-9AF3-0ADBC92F4540}" type="pres">
      <dgm:prSet presAssocID="{E9CF4D56-544F-4D44-AB9C-64A3E89A5177}" presName="dummyMaxCanvas" presStyleCnt="0">
        <dgm:presLayoutVars/>
      </dgm:prSet>
      <dgm:spPr/>
    </dgm:pt>
    <dgm:pt modelId="{7526C80B-E01E-43E3-94F4-8B9B88621F6C}" type="pres">
      <dgm:prSet presAssocID="{E9CF4D56-544F-4D44-AB9C-64A3E89A5177}" presName="TwoNodes_1" presStyleLbl="node1" presStyleIdx="0" presStyleCnt="2">
        <dgm:presLayoutVars>
          <dgm:bulletEnabled val="1"/>
        </dgm:presLayoutVars>
      </dgm:prSet>
      <dgm:spPr/>
    </dgm:pt>
    <dgm:pt modelId="{80F3D117-CECA-4FF8-974B-604E1D5398E9}" type="pres">
      <dgm:prSet presAssocID="{E9CF4D56-544F-4D44-AB9C-64A3E89A5177}" presName="TwoNodes_2" presStyleLbl="node1" presStyleIdx="1" presStyleCnt="2">
        <dgm:presLayoutVars>
          <dgm:bulletEnabled val="1"/>
        </dgm:presLayoutVars>
      </dgm:prSet>
      <dgm:spPr/>
    </dgm:pt>
    <dgm:pt modelId="{B05F36F8-6B83-455F-A344-7A7405514199}" type="pres">
      <dgm:prSet presAssocID="{E9CF4D56-544F-4D44-AB9C-64A3E89A5177}" presName="TwoConn_1-2" presStyleLbl="fgAccFollowNode1" presStyleIdx="0" presStyleCnt="1">
        <dgm:presLayoutVars>
          <dgm:bulletEnabled val="1"/>
        </dgm:presLayoutVars>
      </dgm:prSet>
      <dgm:spPr/>
    </dgm:pt>
    <dgm:pt modelId="{4EAD6309-BAC2-4821-A685-CE697BD2BE68}" type="pres">
      <dgm:prSet presAssocID="{E9CF4D56-544F-4D44-AB9C-64A3E89A5177}" presName="TwoNodes_1_text" presStyleLbl="node1" presStyleIdx="1" presStyleCnt="2">
        <dgm:presLayoutVars>
          <dgm:bulletEnabled val="1"/>
        </dgm:presLayoutVars>
      </dgm:prSet>
      <dgm:spPr/>
    </dgm:pt>
    <dgm:pt modelId="{CB83EB67-DE4F-4915-9166-FDDF9750D945}" type="pres">
      <dgm:prSet presAssocID="{E9CF4D56-544F-4D44-AB9C-64A3E89A5177}" presName="TwoNodes_2_text" presStyleLbl="node1" presStyleIdx="1" presStyleCnt="2">
        <dgm:presLayoutVars>
          <dgm:bulletEnabled val="1"/>
        </dgm:presLayoutVars>
      </dgm:prSet>
      <dgm:spPr/>
    </dgm:pt>
  </dgm:ptLst>
  <dgm:cxnLst>
    <dgm:cxn modelId="{D6168438-B331-4BB4-A16A-F909D3BF122B}" type="presOf" srcId="{BBBEE430-CB4A-4910-A6CC-DC2BAE357589}" destId="{4EAD6309-BAC2-4821-A685-CE697BD2BE68}" srcOrd="1" destOrd="0" presId="urn:microsoft.com/office/officeart/2005/8/layout/vProcess5"/>
    <dgm:cxn modelId="{B1F44067-3BAB-4F4B-922B-361301832432}" srcId="{E9CF4D56-544F-4D44-AB9C-64A3E89A5177}" destId="{BBBEE430-CB4A-4910-A6CC-DC2BAE357589}" srcOrd="0" destOrd="0" parTransId="{E5B7E4B8-D02F-4603-8273-15CE5C1DB6F8}" sibTransId="{0D9EB5E2-BDCA-49C8-A736-E4BF7D43AD98}"/>
    <dgm:cxn modelId="{E6BE6A76-9874-4822-BCC8-1AB64BFC8A7A}" type="presOf" srcId="{BBBEE430-CB4A-4910-A6CC-DC2BAE357589}" destId="{7526C80B-E01E-43E3-94F4-8B9B88621F6C}" srcOrd="0" destOrd="0" presId="urn:microsoft.com/office/officeart/2005/8/layout/vProcess5"/>
    <dgm:cxn modelId="{5C6B2A7F-0E37-4ACF-9B9E-A129227C6E31}" srcId="{E9CF4D56-544F-4D44-AB9C-64A3E89A5177}" destId="{3ED4F215-AE4C-4BC0-96AE-8B506D913383}" srcOrd="1" destOrd="0" parTransId="{CC7CF3C1-7A34-4957-B653-9ED2C6110835}" sibTransId="{B7B06D48-5C52-4338-9E95-9E1FA3D8FC33}"/>
    <dgm:cxn modelId="{4B5B4ABB-7686-41E7-A177-DF44B7FFB7A6}" type="presOf" srcId="{3ED4F215-AE4C-4BC0-96AE-8B506D913383}" destId="{CB83EB67-DE4F-4915-9166-FDDF9750D945}" srcOrd="1" destOrd="0" presId="urn:microsoft.com/office/officeart/2005/8/layout/vProcess5"/>
    <dgm:cxn modelId="{A5EB20E1-EB84-4014-951B-58F9DA1F5658}" type="presOf" srcId="{3ED4F215-AE4C-4BC0-96AE-8B506D913383}" destId="{80F3D117-CECA-4FF8-974B-604E1D5398E9}" srcOrd="0" destOrd="0" presId="urn:microsoft.com/office/officeart/2005/8/layout/vProcess5"/>
    <dgm:cxn modelId="{72272FE5-92F7-413D-9B3F-AF92A58365A9}" type="presOf" srcId="{E9CF4D56-544F-4D44-AB9C-64A3E89A5177}" destId="{6231FAA2-0382-4736-A7AD-A78C9C26987A}" srcOrd="0" destOrd="0" presId="urn:microsoft.com/office/officeart/2005/8/layout/vProcess5"/>
    <dgm:cxn modelId="{D4E0DFF5-A064-4BF6-AAAE-EFC4E14166B7}" type="presOf" srcId="{0D9EB5E2-BDCA-49C8-A736-E4BF7D43AD98}" destId="{B05F36F8-6B83-455F-A344-7A7405514199}" srcOrd="0" destOrd="0" presId="urn:microsoft.com/office/officeart/2005/8/layout/vProcess5"/>
    <dgm:cxn modelId="{C45A109F-7701-421D-9B77-ADC5E2363DC0}" type="presParOf" srcId="{6231FAA2-0382-4736-A7AD-A78C9C26987A}" destId="{DEA60C8C-0784-4BDE-9AF3-0ADBC92F4540}" srcOrd="0" destOrd="0" presId="urn:microsoft.com/office/officeart/2005/8/layout/vProcess5"/>
    <dgm:cxn modelId="{1B9275EE-4648-4127-B5C0-87B19F7EDF0D}" type="presParOf" srcId="{6231FAA2-0382-4736-A7AD-A78C9C26987A}" destId="{7526C80B-E01E-43E3-94F4-8B9B88621F6C}" srcOrd="1" destOrd="0" presId="urn:microsoft.com/office/officeart/2005/8/layout/vProcess5"/>
    <dgm:cxn modelId="{1A89F77C-F718-448F-8452-5FCAE1DD7F44}" type="presParOf" srcId="{6231FAA2-0382-4736-A7AD-A78C9C26987A}" destId="{80F3D117-CECA-4FF8-974B-604E1D5398E9}" srcOrd="2" destOrd="0" presId="urn:microsoft.com/office/officeart/2005/8/layout/vProcess5"/>
    <dgm:cxn modelId="{78AB338B-F176-4056-866D-BA3B69F776ED}" type="presParOf" srcId="{6231FAA2-0382-4736-A7AD-A78C9C26987A}" destId="{B05F36F8-6B83-455F-A344-7A7405514199}" srcOrd="3" destOrd="0" presId="urn:microsoft.com/office/officeart/2005/8/layout/vProcess5"/>
    <dgm:cxn modelId="{6F69FA3C-F0A5-47CC-A6D6-6A07DB0E2677}" type="presParOf" srcId="{6231FAA2-0382-4736-A7AD-A78C9C26987A}" destId="{4EAD6309-BAC2-4821-A685-CE697BD2BE68}" srcOrd="4" destOrd="0" presId="urn:microsoft.com/office/officeart/2005/8/layout/vProcess5"/>
    <dgm:cxn modelId="{25ACDF36-AE62-461D-81C8-2E19B13FC80D}" type="presParOf" srcId="{6231FAA2-0382-4736-A7AD-A78C9C26987A}" destId="{CB83EB67-DE4F-4915-9166-FDDF9750D945}"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0FEB76-1477-418B-9E09-ECA6EFFBA0D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342185-C501-485A-BBE9-5C03F5ABD89F}">
      <dgm:prSet phldrT="[Text]" custT="1"/>
      <dgm:spPr/>
      <dgm:t>
        <a:bodyPr/>
        <a:lstStyle/>
        <a:p>
          <a:r>
            <a:rPr lang="en-GB" sz="2800" b="1" dirty="0"/>
            <a:t>Stay Current</a:t>
          </a:r>
          <a:endParaRPr lang="en-US" sz="2800" dirty="0"/>
        </a:p>
      </dgm:t>
    </dgm:pt>
    <dgm:pt modelId="{08CD85B6-1242-4E99-9943-FB1713771779}" type="parTrans" cxnId="{9F344D75-BC72-4CEA-AB8A-DDEB94CA51F7}">
      <dgm:prSet/>
      <dgm:spPr/>
      <dgm:t>
        <a:bodyPr/>
        <a:lstStyle/>
        <a:p>
          <a:endParaRPr lang="en-US"/>
        </a:p>
      </dgm:t>
    </dgm:pt>
    <dgm:pt modelId="{AEACCED6-0E2C-4051-9359-FD011E2CC824}" type="sibTrans" cxnId="{9F344D75-BC72-4CEA-AB8A-DDEB94CA51F7}">
      <dgm:prSet/>
      <dgm:spPr/>
      <dgm:t>
        <a:bodyPr/>
        <a:lstStyle/>
        <a:p>
          <a:endParaRPr lang="en-US"/>
        </a:p>
      </dgm:t>
    </dgm:pt>
    <dgm:pt modelId="{13152989-188C-4479-ACC1-EC2864389C75}">
      <dgm:prSet phldrT="[Text]" custT="1"/>
      <dgm:spPr/>
      <dgm:t>
        <a:bodyPr/>
        <a:lstStyle/>
        <a:p>
          <a:r>
            <a:rPr lang="en-GB" sz="2400" dirty="0"/>
            <a:t>The popularity of the employee with the present times is measured that helps to keep with changing period.</a:t>
          </a:r>
          <a:endParaRPr lang="en-US" sz="2400" dirty="0"/>
        </a:p>
      </dgm:t>
    </dgm:pt>
    <dgm:pt modelId="{673F6DE0-86E1-4EE4-9E80-7E6922366312}" type="parTrans" cxnId="{BE7BCAAF-DE5D-4418-A861-47240A5081EF}">
      <dgm:prSet/>
      <dgm:spPr/>
      <dgm:t>
        <a:bodyPr/>
        <a:lstStyle/>
        <a:p>
          <a:endParaRPr lang="en-US"/>
        </a:p>
      </dgm:t>
    </dgm:pt>
    <dgm:pt modelId="{41D92055-1CBD-42A7-ADB1-FD655B0C8DED}" type="sibTrans" cxnId="{BE7BCAAF-DE5D-4418-A861-47240A5081EF}">
      <dgm:prSet/>
      <dgm:spPr/>
      <dgm:t>
        <a:bodyPr/>
        <a:lstStyle/>
        <a:p>
          <a:endParaRPr lang="en-US"/>
        </a:p>
      </dgm:t>
    </dgm:pt>
    <dgm:pt modelId="{8245F731-A72D-401D-98DF-B2EFBDE46423}">
      <dgm:prSet phldrT="[Text]" custT="1"/>
      <dgm:spPr/>
      <dgm:t>
        <a:bodyPr/>
        <a:lstStyle/>
        <a:p>
          <a:r>
            <a:rPr lang="en-GB" sz="2800" b="1" dirty="0"/>
            <a:t>Balance Criticism</a:t>
          </a:r>
          <a:endParaRPr lang="en-US" sz="2800" dirty="0"/>
        </a:p>
      </dgm:t>
    </dgm:pt>
    <dgm:pt modelId="{2354536E-18DE-418D-ADB0-E542FA358890}" type="parTrans" cxnId="{F67789D2-6840-4D4B-B955-D1DF3DA10B17}">
      <dgm:prSet/>
      <dgm:spPr/>
      <dgm:t>
        <a:bodyPr/>
        <a:lstStyle/>
        <a:p>
          <a:endParaRPr lang="en-US"/>
        </a:p>
      </dgm:t>
    </dgm:pt>
    <dgm:pt modelId="{603CC5B1-9FF6-4BB6-A184-EAE0C6AD9E86}" type="sibTrans" cxnId="{F67789D2-6840-4D4B-B955-D1DF3DA10B17}">
      <dgm:prSet/>
      <dgm:spPr/>
      <dgm:t>
        <a:bodyPr/>
        <a:lstStyle/>
        <a:p>
          <a:endParaRPr lang="en-US"/>
        </a:p>
      </dgm:t>
    </dgm:pt>
    <dgm:pt modelId="{7E758634-70EA-4CD3-87AE-704FF93E55ED}">
      <dgm:prSet phldrT="[Text]" custT="1"/>
      <dgm:spPr/>
      <dgm:t>
        <a:bodyPr/>
        <a:lstStyle/>
        <a:p>
          <a:r>
            <a:rPr lang="en-GB" sz="2400" dirty="0"/>
            <a:t>Positive and negative sides must be existed for balancing. </a:t>
          </a:r>
          <a:endParaRPr lang="en-US" sz="2400" dirty="0"/>
        </a:p>
      </dgm:t>
    </dgm:pt>
    <dgm:pt modelId="{C62F4E0A-B15F-4BB7-86B0-9A79EA73FDBD}" type="parTrans" cxnId="{44EFE701-8C7A-4A21-ABB3-7EA48F033BC1}">
      <dgm:prSet/>
      <dgm:spPr/>
      <dgm:t>
        <a:bodyPr/>
        <a:lstStyle/>
        <a:p>
          <a:endParaRPr lang="en-US"/>
        </a:p>
      </dgm:t>
    </dgm:pt>
    <dgm:pt modelId="{41913658-2BC9-49CE-A6DF-E5A22BF114EA}" type="sibTrans" cxnId="{44EFE701-8C7A-4A21-ABB3-7EA48F033BC1}">
      <dgm:prSet/>
      <dgm:spPr/>
      <dgm:t>
        <a:bodyPr/>
        <a:lstStyle/>
        <a:p>
          <a:endParaRPr lang="en-US"/>
        </a:p>
      </dgm:t>
    </dgm:pt>
    <dgm:pt modelId="{BA21D5EF-6E1A-4BB0-B50E-BC83C3634579}">
      <dgm:prSet phldrT="[Text]" custT="1"/>
      <dgm:spPr/>
      <dgm:t>
        <a:bodyPr/>
        <a:lstStyle/>
        <a:p>
          <a:r>
            <a:rPr lang="en-GB" sz="2800" b="1" dirty="0"/>
            <a:t>Offering regular feedback</a:t>
          </a:r>
          <a:endParaRPr lang="en-US" sz="2800" dirty="0"/>
        </a:p>
      </dgm:t>
    </dgm:pt>
    <dgm:pt modelId="{7284A213-BA73-4F33-B1B0-4D864AFC08A5}" type="parTrans" cxnId="{FA8F8D77-ED4E-4EFB-BF26-B124AEC4BFF2}">
      <dgm:prSet/>
      <dgm:spPr/>
      <dgm:t>
        <a:bodyPr/>
        <a:lstStyle/>
        <a:p>
          <a:endParaRPr lang="en-US"/>
        </a:p>
      </dgm:t>
    </dgm:pt>
    <dgm:pt modelId="{9CBD43D6-632D-4E82-A8C4-504E24684A6C}" type="sibTrans" cxnId="{FA8F8D77-ED4E-4EFB-BF26-B124AEC4BFF2}">
      <dgm:prSet/>
      <dgm:spPr/>
      <dgm:t>
        <a:bodyPr/>
        <a:lstStyle/>
        <a:p>
          <a:endParaRPr lang="en-US"/>
        </a:p>
      </dgm:t>
    </dgm:pt>
    <dgm:pt modelId="{0349677A-5928-41DB-AFCA-CE04B1F9FA43}">
      <dgm:prSet phldrT="[Text]" custT="1"/>
      <dgm:spPr/>
      <dgm:t>
        <a:bodyPr/>
        <a:lstStyle/>
        <a:p>
          <a:r>
            <a:rPr lang="en-US" sz="2400" dirty="0"/>
            <a:t>Giving of feedback regularly helps to do the job effectively. </a:t>
          </a:r>
        </a:p>
      </dgm:t>
    </dgm:pt>
    <dgm:pt modelId="{7E7BDFE8-AA14-49A0-AAA8-EDAE8DC87934}" type="parTrans" cxnId="{B98F4C03-BD62-4323-A434-6366AA17901C}">
      <dgm:prSet/>
      <dgm:spPr/>
      <dgm:t>
        <a:bodyPr/>
        <a:lstStyle/>
        <a:p>
          <a:endParaRPr lang="en-US"/>
        </a:p>
      </dgm:t>
    </dgm:pt>
    <dgm:pt modelId="{174D690E-9BAE-4D13-A0FA-99922218CE8D}" type="sibTrans" cxnId="{B98F4C03-BD62-4323-A434-6366AA17901C}">
      <dgm:prSet/>
      <dgm:spPr/>
      <dgm:t>
        <a:bodyPr/>
        <a:lstStyle/>
        <a:p>
          <a:endParaRPr lang="en-US"/>
        </a:p>
      </dgm:t>
    </dgm:pt>
    <dgm:pt modelId="{223AFC44-B0D2-472B-BCA7-57F3CD2D0E88}" type="pres">
      <dgm:prSet presAssocID="{6D0FEB76-1477-418B-9E09-ECA6EFFBA0D9}" presName="Name0" presStyleCnt="0">
        <dgm:presLayoutVars>
          <dgm:dir/>
          <dgm:animLvl val="lvl"/>
          <dgm:resizeHandles val="exact"/>
        </dgm:presLayoutVars>
      </dgm:prSet>
      <dgm:spPr/>
    </dgm:pt>
    <dgm:pt modelId="{C2E0B690-C172-4CA3-AFB1-E21F81625247}" type="pres">
      <dgm:prSet presAssocID="{A2342185-C501-485A-BBE9-5C03F5ABD89F}" presName="linNode" presStyleCnt="0"/>
      <dgm:spPr/>
    </dgm:pt>
    <dgm:pt modelId="{2253725E-FA6C-4B91-8017-E84359013A28}" type="pres">
      <dgm:prSet presAssocID="{A2342185-C501-485A-BBE9-5C03F5ABD89F}" presName="parentText" presStyleLbl="node1" presStyleIdx="0" presStyleCnt="3" custScaleX="66794" custScaleY="50223">
        <dgm:presLayoutVars>
          <dgm:chMax val="1"/>
          <dgm:bulletEnabled val="1"/>
        </dgm:presLayoutVars>
      </dgm:prSet>
      <dgm:spPr/>
    </dgm:pt>
    <dgm:pt modelId="{D56B11A0-A6DE-4ADD-A606-38EA772AB11F}" type="pres">
      <dgm:prSet presAssocID="{A2342185-C501-485A-BBE9-5C03F5ABD89F}" presName="descendantText" presStyleLbl="alignAccFollowNode1" presStyleIdx="0" presStyleCnt="3" custScaleY="58512">
        <dgm:presLayoutVars>
          <dgm:bulletEnabled val="1"/>
        </dgm:presLayoutVars>
      </dgm:prSet>
      <dgm:spPr/>
    </dgm:pt>
    <dgm:pt modelId="{8BFC9382-AA39-43F8-BEE0-26CF77CC1F75}" type="pres">
      <dgm:prSet presAssocID="{AEACCED6-0E2C-4051-9359-FD011E2CC824}" presName="sp" presStyleCnt="0"/>
      <dgm:spPr/>
    </dgm:pt>
    <dgm:pt modelId="{65A39414-CCF6-4449-B0B9-442354383C93}" type="pres">
      <dgm:prSet presAssocID="{8245F731-A72D-401D-98DF-B2EFBDE46423}" presName="linNode" presStyleCnt="0"/>
      <dgm:spPr/>
    </dgm:pt>
    <dgm:pt modelId="{D42A6182-B254-423B-B60E-3D84B7ED57C4}" type="pres">
      <dgm:prSet presAssocID="{8245F731-A72D-401D-98DF-B2EFBDE46423}" presName="parentText" presStyleLbl="node1" presStyleIdx="1" presStyleCnt="3" custScaleX="66794" custScaleY="51651">
        <dgm:presLayoutVars>
          <dgm:chMax val="1"/>
          <dgm:bulletEnabled val="1"/>
        </dgm:presLayoutVars>
      </dgm:prSet>
      <dgm:spPr/>
    </dgm:pt>
    <dgm:pt modelId="{6D9F4D7C-37E5-4DB1-B869-DE8174744428}" type="pres">
      <dgm:prSet presAssocID="{8245F731-A72D-401D-98DF-B2EFBDE46423}" presName="descendantText" presStyleLbl="alignAccFollowNode1" presStyleIdx="1" presStyleCnt="3" custScaleY="63796">
        <dgm:presLayoutVars>
          <dgm:bulletEnabled val="1"/>
        </dgm:presLayoutVars>
      </dgm:prSet>
      <dgm:spPr/>
    </dgm:pt>
    <dgm:pt modelId="{BA7DDBDD-2771-40B4-89D4-7EBF47C59D15}" type="pres">
      <dgm:prSet presAssocID="{603CC5B1-9FF6-4BB6-A184-EAE0C6AD9E86}" presName="sp" presStyleCnt="0"/>
      <dgm:spPr/>
    </dgm:pt>
    <dgm:pt modelId="{04E15ABF-4ADE-4245-B38E-D2F93699C406}" type="pres">
      <dgm:prSet presAssocID="{BA21D5EF-6E1A-4BB0-B50E-BC83C3634579}" presName="linNode" presStyleCnt="0"/>
      <dgm:spPr/>
    </dgm:pt>
    <dgm:pt modelId="{D9821BA1-9B18-4157-AF2D-CCE5A43F3796}" type="pres">
      <dgm:prSet presAssocID="{BA21D5EF-6E1A-4BB0-B50E-BC83C3634579}" presName="parentText" presStyleLbl="node1" presStyleIdx="2" presStyleCnt="3" custScaleX="65119" custScaleY="44955">
        <dgm:presLayoutVars>
          <dgm:chMax val="1"/>
          <dgm:bulletEnabled val="1"/>
        </dgm:presLayoutVars>
      </dgm:prSet>
      <dgm:spPr/>
    </dgm:pt>
    <dgm:pt modelId="{359CDEA9-4973-4263-A846-31BB1D5946B7}" type="pres">
      <dgm:prSet presAssocID="{BA21D5EF-6E1A-4BB0-B50E-BC83C3634579}" presName="descendantText" presStyleLbl="alignAccFollowNode1" presStyleIdx="2" presStyleCnt="3" custScaleY="48237">
        <dgm:presLayoutVars>
          <dgm:bulletEnabled val="1"/>
        </dgm:presLayoutVars>
      </dgm:prSet>
      <dgm:spPr/>
    </dgm:pt>
  </dgm:ptLst>
  <dgm:cxnLst>
    <dgm:cxn modelId="{44EFE701-8C7A-4A21-ABB3-7EA48F033BC1}" srcId="{8245F731-A72D-401D-98DF-B2EFBDE46423}" destId="{7E758634-70EA-4CD3-87AE-704FF93E55ED}" srcOrd="0" destOrd="0" parTransId="{C62F4E0A-B15F-4BB7-86B0-9A79EA73FDBD}" sibTransId="{41913658-2BC9-49CE-A6DF-E5A22BF114EA}"/>
    <dgm:cxn modelId="{B98F4C03-BD62-4323-A434-6366AA17901C}" srcId="{BA21D5EF-6E1A-4BB0-B50E-BC83C3634579}" destId="{0349677A-5928-41DB-AFCA-CE04B1F9FA43}" srcOrd="0" destOrd="0" parTransId="{7E7BDFE8-AA14-49A0-AAA8-EDAE8DC87934}" sibTransId="{174D690E-9BAE-4D13-A0FA-99922218CE8D}"/>
    <dgm:cxn modelId="{82927213-C6F8-4B67-ACE1-99ABE7CE1F42}" type="presOf" srcId="{6D0FEB76-1477-418B-9E09-ECA6EFFBA0D9}" destId="{223AFC44-B0D2-472B-BCA7-57F3CD2D0E88}" srcOrd="0" destOrd="0" presId="urn:microsoft.com/office/officeart/2005/8/layout/vList5"/>
    <dgm:cxn modelId="{9FA1C61F-5C3A-40D5-B5A5-742F89148A72}" type="presOf" srcId="{0349677A-5928-41DB-AFCA-CE04B1F9FA43}" destId="{359CDEA9-4973-4263-A846-31BB1D5946B7}" srcOrd="0" destOrd="0" presId="urn:microsoft.com/office/officeart/2005/8/layout/vList5"/>
    <dgm:cxn modelId="{3F369A74-A7EB-46AE-A720-E508FB31AF24}" type="presOf" srcId="{13152989-188C-4479-ACC1-EC2864389C75}" destId="{D56B11A0-A6DE-4ADD-A606-38EA772AB11F}" srcOrd="0" destOrd="0" presId="urn:microsoft.com/office/officeart/2005/8/layout/vList5"/>
    <dgm:cxn modelId="{9F344D75-BC72-4CEA-AB8A-DDEB94CA51F7}" srcId="{6D0FEB76-1477-418B-9E09-ECA6EFFBA0D9}" destId="{A2342185-C501-485A-BBE9-5C03F5ABD89F}" srcOrd="0" destOrd="0" parTransId="{08CD85B6-1242-4E99-9943-FB1713771779}" sibTransId="{AEACCED6-0E2C-4051-9359-FD011E2CC824}"/>
    <dgm:cxn modelId="{FA8F8D77-ED4E-4EFB-BF26-B124AEC4BFF2}" srcId="{6D0FEB76-1477-418B-9E09-ECA6EFFBA0D9}" destId="{BA21D5EF-6E1A-4BB0-B50E-BC83C3634579}" srcOrd="2" destOrd="0" parTransId="{7284A213-BA73-4F33-B1B0-4D864AFC08A5}" sibTransId="{9CBD43D6-632D-4E82-A8C4-504E24684A6C}"/>
    <dgm:cxn modelId="{B82B58AD-CD81-4665-85AF-0A5D45D9FE8F}" type="presOf" srcId="{BA21D5EF-6E1A-4BB0-B50E-BC83C3634579}" destId="{D9821BA1-9B18-4157-AF2D-CCE5A43F3796}" srcOrd="0" destOrd="0" presId="urn:microsoft.com/office/officeart/2005/8/layout/vList5"/>
    <dgm:cxn modelId="{BE7BCAAF-DE5D-4418-A861-47240A5081EF}" srcId="{A2342185-C501-485A-BBE9-5C03F5ABD89F}" destId="{13152989-188C-4479-ACC1-EC2864389C75}" srcOrd="0" destOrd="0" parTransId="{673F6DE0-86E1-4EE4-9E80-7E6922366312}" sibTransId="{41D92055-1CBD-42A7-ADB1-FD655B0C8DED}"/>
    <dgm:cxn modelId="{B22DD5C6-3556-4E83-8799-7DAE9650C4F2}" type="presOf" srcId="{A2342185-C501-485A-BBE9-5C03F5ABD89F}" destId="{2253725E-FA6C-4B91-8017-E84359013A28}" srcOrd="0" destOrd="0" presId="urn:microsoft.com/office/officeart/2005/8/layout/vList5"/>
    <dgm:cxn modelId="{F8F5BDCE-A062-4BB0-AC02-75B9685B07E5}" type="presOf" srcId="{7E758634-70EA-4CD3-87AE-704FF93E55ED}" destId="{6D9F4D7C-37E5-4DB1-B869-DE8174744428}" srcOrd="0" destOrd="0" presId="urn:microsoft.com/office/officeart/2005/8/layout/vList5"/>
    <dgm:cxn modelId="{F67789D2-6840-4D4B-B955-D1DF3DA10B17}" srcId="{6D0FEB76-1477-418B-9E09-ECA6EFFBA0D9}" destId="{8245F731-A72D-401D-98DF-B2EFBDE46423}" srcOrd="1" destOrd="0" parTransId="{2354536E-18DE-418D-ADB0-E542FA358890}" sibTransId="{603CC5B1-9FF6-4BB6-A184-EAE0C6AD9E86}"/>
    <dgm:cxn modelId="{4DBA1EE4-C758-4DAA-9F1E-78A24461234D}" type="presOf" srcId="{8245F731-A72D-401D-98DF-B2EFBDE46423}" destId="{D42A6182-B254-423B-B60E-3D84B7ED57C4}" srcOrd="0" destOrd="0" presId="urn:microsoft.com/office/officeart/2005/8/layout/vList5"/>
    <dgm:cxn modelId="{993EF499-D67D-48DF-8329-78A2736B2F41}" type="presParOf" srcId="{223AFC44-B0D2-472B-BCA7-57F3CD2D0E88}" destId="{C2E0B690-C172-4CA3-AFB1-E21F81625247}" srcOrd="0" destOrd="0" presId="urn:microsoft.com/office/officeart/2005/8/layout/vList5"/>
    <dgm:cxn modelId="{B08F78AA-CBF7-48CB-9273-58E846F849E5}" type="presParOf" srcId="{C2E0B690-C172-4CA3-AFB1-E21F81625247}" destId="{2253725E-FA6C-4B91-8017-E84359013A28}" srcOrd="0" destOrd="0" presId="urn:microsoft.com/office/officeart/2005/8/layout/vList5"/>
    <dgm:cxn modelId="{3BDA87D2-2777-47EF-8832-A6C51E625B6B}" type="presParOf" srcId="{C2E0B690-C172-4CA3-AFB1-E21F81625247}" destId="{D56B11A0-A6DE-4ADD-A606-38EA772AB11F}" srcOrd="1" destOrd="0" presId="urn:microsoft.com/office/officeart/2005/8/layout/vList5"/>
    <dgm:cxn modelId="{C57E1C83-804E-4A86-8180-CB42036DAB24}" type="presParOf" srcId="{223AFC44-B0D2-472B-BCA7-57F3CD2D0E88}" destId="{8BFC9382-AA39-43F8-BEE0-26CF77CC1F75}" srcOrd="1" destOrd="0" presId="urn:microsoft.com/office/officeart/2005/8/layout/vList5"/>
    <dgm:cxn modelId="{D688C498-DE0B-4CA9-AA21-5CB05E831C29}" type="presParOf" srcId="{223AFC44-B0D2-472B-BCA7-57F3CD2D0E88}" destId="{65A39414-CCF6-4449-B0B9-442354383C93}" srcOrd="2" destOrd="0" presId="urn:microsoft.com/office/officeart/2005/8/layout/vList5"/>
    <dgm:cxn modelId="{010F49E1-70BE-4F8A-8341-97F16F21E156}" type="presParOf" srcId="{65A39414-CCF6-4449-B0B9-442354383C93}" destId="{D42A6182-B254-423B-B60E-3D84B7ED57C4}" srcOrd="0" destOrd="0" presId="urn:microsoft.com/office/officeart/2005/8/layout/vList5"/>
    <dgm:cxn modelId="{8D787D16-A232-42CE-88B0-C2FD4410ABD8}" type="presParOf" srcId="{65A39414-CCF6-4449-B0B9-442354383C93}" destId="{6D9F4D7C-37E5-4DB1-B869-DE8174744428}" srcOrd="1" destOrd="0" presId="urn:microsoft.com/office/officeart/2005/8/layout/vList5"/>
    <dgm:cxn modelId="{A55A8341-D5EF-4C54-B04A-EE2E5CB3A0F0}" type="presParOf" srcId="{223AFC44-B0D2-472B-BCA7-57F3CD2D0E88}" destId="{BA7DDBDD-2771-40B4-89D4-7EBF47C59D15}" srcOrd="3" destOrd="0" presId="urn:microsoft.com/office/officeart/2005/8/layout/vList5"/>
    <dgm:cxn modelId="{8DD07E76-DC4C-4F1C-B249-157102581FAF}" type="presParOf" srcId="{223AFC44-B0D2-472B-BCA7-57F3CD2D0E88}" destId="{04E15ABF-4ADE-4245-B38E-D2F93699C406}" srcOrd="4" destOrd="0" presId="urn:microsoft.com/office/officeart/2005/8/layout/vList5"/>
    <dgm:cxn modelId="{644E3031-304E-458C-971B-3EFC06CEFEF7}" type="presParOf" srcId="{04E15ABF-4ADE-4245-B38E-D2F93699C406}" destId="{D9821BA1-9B18-4157-AF2D-CCE5A43F3796}" srcOrd="0" destOrd="0" presId="urn:microsoft.com/office/officeart/2005/8/layout/vList5"/>
    <dgm:cxn modelId="{9112B78F-0EC5-4BB0-B860-69A5EB79E9EE}" type="presParOf" srcId="{04E15ABF-4ADE-4245-B38E-D2F93699C406}" destId="{359CDEA9-4973-4263-A846-31BB1D5946B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D2A791-2931-4460-A9C0-7A25C5E4AF8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A773387-BD37-4A21-A429-39010DEAEE9E}">
      <dgm:prSet/>
      <dgm:spPr/>
      <dgm:t>
        <a:bodyPr/>
        <a:lstStyle/>
        <a:p>
          <a:r>
            <a:rPr lang="en-GB" b="1"/>
            <a:t>Stay interviews</a:t>
          </a:r>
          <a:endParaRPr lang="en-SG"/>
        </a:p>
      </dgm:t>
    </dgm:pt>
    <dgm:pt modelId="{AB39AB5A-527F-4B9F-AE06-0D66F1D28A0C}" type="parTrans" cxnId="{8C68669C-08AA-4B68-9671-A90670D94BB8}">
      <dgm:prSet/>
      <dgm:spPr/>
      <dgm:t>
        <a:bodyPr/>
        <a:lstStyle/>
        <a:p>
          <a:endParaRPr lang="en-US"/>
        </a:p>
      </dgm:t>
    </dgm:pt>
    <dgm:pt modelId="{7D890C2B-11D9-4624-BB80-43EB76D7EFF6}" type="sibTrans" cxnId="{8C68669C-08AA-4B68-9671-A90670D94BB8}">
      <dgm:prSet/>
      <dgm:spPr/>
      <dgm:t>
        <a:bodyPr/>
        <a:lstStyle/>
        <a:p>
          <a:endParaRPr lang="en-US"/>
        </a:p>
      </dgm:t>
    </dgm:pt>
    <dgm:pt modelId="{AB47BAB0-14DC-4B22-A6FA-88FFC5E6A190}">
      <dgm:prSet/>
      <dgm:spPr/>
      <dgm:t>
        <a:bodyPr/>
        <a:lstStyle/>
        <a:p>
          <a:r>
            <a:rPr lang="en-GB" b="1"/>
            <a:t>Employee survey</a:t>
          </a:r>
          <a:endParaRPr lang="en-SG"/>
        </a:p>
      </dgm:t>
    </dgm:pt>
    <dgm:pt modelId="{B64076F4-D3F0-4965-AA02-B5272ACB44E8}" type="parTrans" cxnId="{F50E2FED-AC13-4001-A41E-03597EA4DD73}">
      <dgm:prSet/>
      <dgm:spPr/>
      <dgm:t>
        <a:bodyPr/>
        <a:lstStyle/>
        <a:p>
          <a:endParaRPr lang="en-US"/>
        </a:p>
      </dgm:t>
    </dgm:pt>
    <dgm:pt modelId="{350DE569-5E48-4D5D-8F4B-46F0D212AA8B}" type="sibTrans" cxnId="{F50E2FED-AC13-4001-A41E-03597EA4DD73}">
      <dgm:prSet/>
      <dgm:spPr/>
      <dgm:t>
        <a:bodyPr/>
        <a:lstStyle/>
        <a:p>
          <a:endParaRPr lang="en-US"/>
        </a:p>
      </dgm:t>
    </dgm:pt>
    <dgm:pt modelId="{C7A808C1-FD72-45A8-8365-18663EC96928}">
      <dgm:prSet/>
      <dgm:spPr/>
      <dgm:t>
        <a:bodyPr/>
        <a:lstStyle/>
        <a:p>
          <a:r>
            <a:rPr lang="en-GB" b="1" dirty="0"/>
            <a:t>Review sites</a:t>
          </a:r>
          <a:endParaRPr lang="en-SG" dirty="0"/>
        </a:p>
      </dgm:t>
    </dgm:pt>
    <dgm:pt modelId="{3B7F7440-EA1A-4EF9-A752-289AC32AE09A}" type="parTrans" cxnId="{7F6EAD5F-7B05-469F-A84D-28F66BCED0A3}">
      <dgm:prSet/>
      <dgm:spPr/>
      <dgm:t>
        <a:bodyPr/>
        <a:lstStyle/>
        <a:p>
          <a:endParaRPr lang="en-US"/>
        </a:p>
      </dgm:t>
    </dgm:pt>
    <dgm:pt modelId="{DEDDB660-F8A9-4A8A-90DD-2BB8EE83302D}" type="sibTrans" cxnId="{7F6EAD5F-7B05-469F-A84D-28F66BCED0A3}">
      <dgm:prSet/>
      <dgm:spPr/>
      <dgm:t>
        <a:bodyPr/>
        <a:lstStyle/>
        <a:p>
          <a:endParaRPr lang="en-US"/>
        </a:p>
      </dgm:t>
    </dgm:pt>
    <dgm:pt modelId="{11D79696-CE3B-4C80-836E-4BA2BA9B4E92}" type="pres">
      <dgm:prSet presAssocID="{27D2A791-2931-4460-A9C0-7A25C5E4AF8A}" presName="outerComposite" presStyleCnt="0">
        <dgm:presLayoutVars>
          <dgm:chMax val="5"/>
          <dgm:dir/>
          <dgm:resizeHandles val="exact"/>
        </dgm:presLayoutVars>
      </dgm:prSet>
      <dgm:spPr/>
    </dgm:pt>
    <dgm:pt modelId="{161EDEB0-8E2E-4CA5-B546-40B00488892C}" type="pres">
      <dgm:prSet presAssocID="{27D2A791-2931-4460-A9C0-7A25C5E4AF8A}" presName="dummyMaxCanvas" presStyleCnt="0">
        <dgm:presLayoutVars/>
      </dgm:prSet>
      <dgm:spPr/>
    </dgm:pt>
    <dgm:pt modelId="{2EFB5BDE-DCE4-4AE1-BF2B-71C705E21E3D}" type="pres">
      <dgm:prSet presAssocID="{27D2A791-2931-4460-A9C0-7A25C5E4AF8A}" presName="ThreeNodes_1" presStyleLbl="node1" presStyleIdx="0" presStyleCnt="3">
        <dgm:presLayoutVars>
          <dgm:bulletEnabled val="1"/>
        </dgm:presLayoutVars>
      </dgm:prSet>
      <dgm:spPr/>
    </dgm:pt>
    <dgm:pt modelId="{2D80A491-B236-48DB-8F0A-9287979A8059}" type="pres">
      <dgm:prSet presAssocID="{27D2A791-2931-4460-A9C0-7A25C5E4AF8A}" presName="ThreeNodes_2" presStyleLbl="node1" presStyleIdx="1" presStyleCnt="3">
        <dgm:presLayoutVars>
          <dgm:bulletEnabled val="1"/>
        </dgm:presLayoutVars>
      </dgm:prSet>
      <dgm:spPr/>
    </dgm:pt>
    <dgm:pt modelId="{C26E5A4F-BEB9-4F7D-B429-1BFF08A2763A}" type="pres">
      <dgm:prSet presAssocID="{27D2A791-2931-4460-A9C0-7A25C5E4AF8A}" presName="ThreeNodes_3" presStyleLbl="node1" presStyleIdx="2" presStyleCnt="3">
        <dgm:presLayoutVars>
          <dgm:bulletEnabled val="1"/>
        </dgm:presLayoutVars>
      </dgm:prSet>
      <dgm:spPr/>
    </dgm:pt>
    <dgm:pt modelId="{9B136FD6-23B3-4E27-8A1B-82105CAA10C9}" type="pres">
      <dgm:prSet presAssocID="{27D2A791-2931-4460-A9C0-7A25C5E4AF8A}" presName="ThreeConn_1-2" presStyleLbl="fgAccFollowNode1" presStyleIdx="0" presStyleCnt="2">
        <dgm:presLayoutVars>
          <dgm:bulletEnabled val="1"/>
        </dgm:presLayoutVars>
      </dgm:prSet>
      <dgm:spPr/>
    </dgm:pt>
    <dgm:pt modelId="{41DB7B17-FBE7-4AC9-834D-4E56531E6A34}" type="pres">
      <dgm:prSet presAssocID="{27D2A791-2931-4460-A9C0-7A25C5E4AF8A}" presName="ThreeConn_2-3" presStyleLbl="fgAccFollowNode1" presStyleIdx="1" presStyleCnt="2">
        <dgm:presLayoutVars>
          <dgm:bulletEnabled val="1"/>
        </dgm:presLayoutVars>
      </dgm:prSet>
      <dgm:spPr/>
    </dgm:pt>
    <dgm:pt modelId="{84FAEF18-FA37-4396-9FD3-98D8B31A16DF}" type="pres">
      <dgm:prSet presAssocID="{27D2A791-2931-4460-A9C0-7A25C5E4AF8A}" presName="ThreeNodes_1_text" presStyleLbl="node1" presStyleIdx="2" presStyleCnt="3">
        <dgm:presLayoutVars>
          <dgm:bulletEnabled val="1"/>
        </dgm:presLayoutVars>
      </dgm:prSet>
      <dgm:spPr/>
    </dgm:pt>
    <dgm:pt modelId="{65622585-12C2-4B85-9E7A-EECD276A7393}" type="pres">
      <dgm:prSet presAssocID="{27D2A791-2931-4460-A9C0-7A25C5E4AF8A}" presName="ThreeNodes_2_text" presStyleLbl="node1" presStyleIdx="2" presStyleCnt="3">
        <dgm:presLayoutVars>
          <dgm:bulletEnabled val="1"/>
        </dgm:presLayoutVars>
      </dgm:prSet>
      <dgm:spPr/>
    </dgm:pt>
    <dgm:pt modelId="{999021D8-E5A6-4261-A4CA-08B722CAB926}" type="pres">
      <dgm:prSet presAssocID="{27D2A791-2931-4460-A9C0-7A25C5E4AF8A}" presName="ThreeNodes_3_text" presStyleLbl="node1" presStyleIdx="2" presStyleCnt="3">
        <dgm:presLayoutVars>
          <dgm:bulletEnabled val="1"/>
        </dgm:presLayoutVars>
      </dgm:prSet>
      <dgm:spPr/>
    </dgm:pt>
  </dgm:ptLst>
  <dgm:cxnLst>
    <dgm:cxn modelId="{BB6EFB14-2940-4E22-AE4D-552705453EA5}" type="presOf" srcId="{7D890C2B-11D9-4624-BB80-43EB76D7EFF6}" destId="{9B136FD6-23B3-4E27-8A1B-82105CAA10C9}" srcOrd="0" destOrd="0" presId="urn:microsoft.com/office/officeart/2005/8/layout/vProcess5"/>
    <dgm:cxn modelId="{7F6EAD5F-7B05-469F-A84D-28F66BCED0A3}" srcId="{27D2A791-2931-4460-A9C0-7A25C5E4AF8A}" destId="{C7A808C1-FD72-45A8-8365-18663EC96928}" srcOrd="2" destOrd="0" parTransId="{3B7F7440-EA1A-4EF9-A752-289AC32AE09A}" sibTransId="{DEDDB660-F8A9-4A8A-90DD-2BB8EE83302D}"/>
    <dgm:cxn modelId="{7A9A1346-9EAD-48DA-92D7-339B979137CF}" type="presOf" srcId="{2A773387-BD37-4A21-A429-39010DEAEE9E}" destId="{2EFB5BDE-DCE4-4AE1-BF2B-71C705E21E3D}" srcOrd="0" destOrd="0" presId="urn:microsoft.com/office/officeart/2005/8/layout/vProcess5"/>
    <dgm:cxn modelId="{CA1EB172-6CF1-4005-809C-A0121DBE5A59}" type="presOf" srcId="{AB47BAB0-14DC-4B22-A6FA-88FFC5E6A190}" destId="{65622585-12C2-4B85-9E7A-EECD276A7393}" srcOrd="1" destOrd="0" presId="urn:microsoft.com/office/officeart/2005/8/layout/vProcess5"/>
    <dgm:cxn modelId="{18D08290-2071-446B-BF08-03E62BCDC034}" type="presOf" srcId="{2A773387-BD37-4A21-A429-39010DEAEE9E}" destId="{84FAEF18-FA37-4396-9FD3-98D8B31A16DF}" srcOrd="1" destOrd="0" presId="urn:microsoft.com/office/officeart/2005/8/layout/vProcess5"/>
    <dgm:cxn modelId="{96361D98-3114-43C7-B959-82B07DB0ACC3}" type="presOf" srcId="{C7A808C1-FD72-45A8-8365-18663EC96928}" destId="{C26E5A4F-BEB9-4F7D-B429-1BFF08A2763A}" srcOrd="0" destOrd="0" presId="urn:microsoft.com/office/officeart/2005/8/layout/vProcess5"/>
    <dgm:cxn modelId="{8C68669C-08AA-4B68-9671-A90670D94BB8}" srcId="{27D2A791-2931-4460-A9C0-7A25C5E4AF8A}" destId="{2A773387-BD37-4A21-A429-39010DEAEE9E}" srcOrd="0" destOrd="0" parTransId="{AB39AB5A-527F-4B9F-AE06-0D66F1D28A0C}" sibTransId="{7D890C2B-11D9-4624-BB80-43EB76D7EFF6}"/>
    <dgm:cxn modelId="{CE7B5DB5-1361-46EF-95C4-E6D0EBBB3CDD}" type="presOf" srcId="{27D2A791-2931-4460-A9C0-7A25C5E4AF8A}" destId="{11D79696-CE3B-4C80-836E-4BA2BA9B4E92}" srcOrd="0" destOrd="0" presId="urn:microsoft.com/office/officeart/2005/8/layout/vProcess5"/>
    <dgm:cxn modelId="{D0ED16B6-A69E-4098-8B71-D60CEC832181}" type="presOf" srcId="{C7A808C1-FD72-45A8-8365-18663EC96928}" destId="{999021D8-E5A6-4261-A4CA-08B722CAB926}" srcOrd="1" destOrd="0" presId="urn:microsoft.com/office/officeart/2005/8/layout/vProcess5"/>
    <dgm:cxn modelId="{157515B8-48C4-4019-9564-E475E4F6F679}" type="presOf" srcId="{350DE569-5E48-4D5D-8F4B-46F0D212AA8B}" destId="{41DB7B17-FBE7-4AC9-834D-4E56531E6A34}" srcOrd="0" destOrd="0" presId="urn:microsoft.com/office/officeart/2005/8/layout/vProcess5"/>
    <dgm:cxn modelId="{E2CBCCBD-CAD0-4505-919A-5EC627F3429B}" type="presOf" srcId="{AB47BAB0-14DC-4B22-A6FA-88FFC5E6A190}" destId="{2D80A491-B236-48DB-8F0A-9287979A8059}" srcOrd="0" destOrd="0" presId="urn:microsoft.com/office/officeart/2005/8/layout/vProcess5"/>
    <dgm:cxn modelId="{F50E2FED-AC13-4001-A41E-03597EA4DD73}" srcId="{27D2A791-2931-4460-A9C0-7A25C5E4AF8A}" destId="{AB47BAB0-14DC-4B22-A6FA-88FFC5E6A190}" srcOrd="1" destOrd="0" parTransId="{B64076F4-D3F0-4965-AA02-B5272ACB44E8}" sibTransId="{350DE569-5E48-4D5D-8F4B-46F0D212AA8B}"/>
    <dgm:cxn modelId="{85B40DDF-1D32-49A8-A4D9-60EA75DDA020}" type="presParOf" srcId="{11D79696-CE3B-4C80-836E-4BA2BA9B4E92}" destId="{161EDEB0-8E2E-4CA5-B546-40B00488892C}" srcOrd="0" destOrd="0" presId="urn:microsoft.com/office/officeart/2005/8/layout/vProcess5"/>
    <dgm:cxn modelId="{CB49941B-6F84-4FE4-8A35-C329039E3965}" type="presParOf" srcId="{11D79696-CE3B-4C80-836E-4BA2BA9B4E92}" destId="{2EFB5BDE-DCE4-4AE1-BF2B-71C705E21E3D}" srcOrd="1" destOrd="0" presId="urn:microsoft.com/office/officeart/2005/8/layout/vProcess5"/>
    <dgm:cxn modelId="{C5698694-089E-462E-B388-A1AB72269ACE}" type="presParOf" srcId="{11D79696-CE3B-4C80-836E-4BA2BA9B4E92}" destId="{2D80A491-B236-48DB-8F0A-9287979A8059}" srcOrd="2" destOrd="0" presId="urn:microsoft.com/office/officeart/2005/8/layout/vProcess5"/>
    <dgm:cxn modelId="{5A9CC63E-58DA-4CCF-99E1-2332587A83F2}" type="presParOf" srcId="{11D79696-CE3B-4C80-836E-4BA2BA9B4E92}" destId="{C26E5A4F-BEB9-4F7D-B429-1BFF08A2763A}" srcOrd="3" destOrd="0" presId="urn:microsoft.com/office/officeart/2005/8/layout/vProcess5"/>
    <dgm:cxn modelId="{AB4DB053-B666-408B-A936-DD4C859AB4A5}" type="presParOf" srcId="{11D79696-CE3B-4C80-836E-4BA2BA9B4E92}" destId="{9B136FD6-23B3-4E27-8A1B-82105CAA10C9}" srcOrd="4" destOrd="0" presId="urn:microsoft.com/office/officeart/2005/8/layout/vProcess5"/>
    <dgm:cxn modelId="{1C072971-0F32-41E8-8F62-CB7A35AC8B41}" type="presParOf" srcId="{11D79696-CE3B-4C80-836E-4BA2BA9B4E92}" destId="{41DB7B17-FBE7-4AC9-834D-4E56531E6A34}" srcOrd="5" destOrd="0" presId="urn:microsoft.com/office/officeart/2005/8/layout/vProcess5"/>
    <dgm:cxn modelId="{D1B8471E-0460-4685-BA23-1641937B8717}" type="presParOf" srcId="{11D79696-CE3B-4C80-836E-4BA2BA9B4E92}" destId="{84FAEF18-FA37-4396-9FD3-98D8B31A16DF}" srcOrd="6" destOrd="0" presId="urn:microsoft.com/office/officeart/2005/8/layout/vProcess5"/>
    <dgm:cxn modelId="{0607E666-BF24-440C-9937-FBEA77C03104}" type="presParOf" srcId="{11D79696-CE3B-4C80-836E-4BA2BA9B4E92}" destId="{65622585-12C2-4B85-9E7A-EECD276A7393}" srcOrd="7" destOrd="0" presId="urn:microsoft.com/office/officeart/2005/8/layout/vProcess5"/>
    <dgm:cxn modelId="{82FA8BBA-1CE3-42D6-9B12-7366FE995C95}" type="presParOf" srcId="{11D79696-CE3B-4C80-836E-4BA2BA9B4E92}" destId="{999021D8-E5A6-4261-A4CA-08B722CAB92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0BEB1A4-0563-4A56-BC7A-24005596E1D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EE6552A-DFCD-4FA7-A82F-97A97853D7BD}">
      <dgm:prSet phldrT="[Text]"/>
      <dgm:spPr/>
      <dgm:t>
        <a:bodyPr/>
        <a:lstStyle/>
        <a:p>
          <a:r>
            <a:rPr lang="en-GB" dirty="0"/>
            <a:t>Rankings</a:t>
          </a:r>
        </a:p>
      </dgm:t>
    </dgm:pt>
    <dgm:pt modelId="{EE5B3B1C-95FF-4459-AEB8-E6425EC3BEE8}" type="parTrans" cxnId="{D8469F8A-23B1-417B-A3B1-3E7E46BB52FF}">
      <dgm:prSet/>
      <dgm:spPr/>
      <dgm:t>
        <a:bodyPr/>
        <a:lstStyle/>
        <a:p>
          <a:endParaRPr lang="en-GB"/>
        </a:p>
      </dgm:t>
    </dgm:pt>
    <dgm:pt modelId="{D7D3C95C-58D2-4860-A0D9-D596E6CAEEC4}" type="sibTrans" cxnId="{D8469F8A-23B1-417B-A3B1-3E7E46BB52FF}">
      <dgm:prSet/>
      <dgm:spPr/>
      <dgm:t>
        <a:bodyPr/>
        <a:lstStyle/>
        <a:p>
          <a:endParaRPr lang="en-GB"/>
        </a:p>
      </dgm:t>
    </dgm:pt>
    <dgm:pt modelId="{D650748E-749D-4F0A-951B-AEF2ADF77F33}">
      <dgm:prSet phldrT="[Text]"/>
      <dgm:spPr/>
      <dgm:t>
        <a:bodyPr/>
        <a:lstStyle/>
        <a:p>
          <a:r>
            <a:rPr lang="en-GB" dirty="0"/>
            <a:t>Ratings</a:t>
          </a:r>
        </a:p>
      </dgm:t>
    </dgm:pt>
    <dgm:pt modelId="{5A79ABF3-EF1D-4541-AF43-CC038C6E651F}" type="parTrans" cxnId="{B2A7166B-C237-4D24-9042-18F0AFF95880}">
      <dgm:prSet/>
      <dgm:spPr/>
      <dgm:t>
        <a:bodyPr/>
        <a:lstStyle/>
        <a:p>
          <a:endParaRPr lang="en-GB"/>
        </a:p>
      </dgm:t>
    </dgm:pt>
    <dgm:pt modelId="{5B5FABD5-5757-411A-BA03-52E26B77E430}" type="sibTrans" cxnId="{B2A7166B-C237-4D24-9042-18F0AFF95880}">
      <dgm:prSet/>
      <dgm:spPr/>
      <dgm:t>
        <a:bodyPr/>
        <a:lstStyle/>
        <a:p>
          <a:endParaRPr lang="en-GB"/>
        </a:p>
      </dgm:t>
    </dgm:pt>
    <dgm:pt modelId="{EA7ECCEC-76BC-46B8-99B6-885F790B6345}" type="pres">
      <dgm:prSet presAssocID="{B0BEB1A4-0563-4A56-BC7A-24005596E1DF}" presName="linear" presStyleCnt="0">
        <dgm:presLayoutVars>
          <dgm:dir/>
          <dgm:animLvl val="lvl"/>
          <dgm:resizeHandles val="exact"/>
        </dgm:presLayoutVars>
      </dgm:prSet>
      <dgm:spPr/>
    </dgm:pt>
    <dgm:pt modelId="{C2162F79-6429-44C1-8B64-D1C078866E4D}" type="pres">
      <dgm:prSet presAssocID="{DEE6552A-DFCD-4FA7-A82F-97A97853D7BD}" presName="parentLin" presStyleCnt="0"/>
      <dgm:spPr/>
    </dgm:pt>
    <dgm:pt modelId="{10FFC225-20F6-4361-8E21-6B4A186992DB}" type="pres">
      <dgm:prSet presAssocID="{DEE6552A-DFCD-4FA7-A82F-97A97853D7BD}" presName="parentLeftMargin" presStyleLbl="node1" presStyleIdx="0" presStyleCnt="2"/>
      <dgm:spPr/>
    </dgm:pt>
    <dgm:pt modelId="{5C8AA6F6-BCAF-4F8A-A73C-AAE6FB2FF58B}" type="pres">
      <dgm:prSet presAssocID="{DEE6552A-DFCD-4FA7-A82F-97A97853D7BD}" presName="parentText" presStyleLbl="node1" presStyleIdx="0" presStyleCnt="2">
        <dgm:presLayoutVars>
          <dgm:chMax val="0"/>
          <dgm:bulletEnabled val="1"/>
        </dgm:presLayoutVars>
      </dgm:prSet>
      <dgm:spPr/>
    </dgm:pt>
    <dgm:pt modelId="{CAFA4B09-41BF-426E-A379-808F4C9E0F18}" type="pres">
      <dgm:prSet presAssocID="{DEE6552A-DFCD-4FA7-A82F-97A97853D7BD}" presName="negativeSpace" presStyleCnt="0"/>
      <dgm:spPr/>
    </dgm:pt>
    <dgm:pt modelId="{C9F380E8-DC53-4132-A282-44B03782B30B}" type="pres">
      <dgm:prSet presAssocID="{DEE6552A-DFCD-4FA7-A82F-97A97853D7BD}" presName="childText" presStyleLbl="conFgAcc1" presStyleIdx="0" presStyleCnt="2">
        <dgm:presLayoutVars>
          <dgm:bulletEnabled val="1"/>
        </dgm:presLayoutVars>
      </dgm:prSet>
      <dgm:spPr/>
    </dgm:pt>
    <dgm:pt modelId="{46D5D902-DE34-4C7E-A00E-1347F8EF7826}" type="pres">
      <dgm:prSet presAssocID="{D7D3C95C-58D2-4860-A0D9-D596E6CAEEC4}" presName="spaceBetweenRectangles" presStyleCnt="0"/>
      <dgm:spPr/>
    </dgm:pt>
    <dgm:pt modelId="{0AD50D6F-32F7-4FC5-9602-C1773C47E2F1}" type="pres">
      <dgm:prSet presAssocID="{D650748E-749D-4F0A-951B-AEF2ADF77F33}" presName="parentLin" presStyleCnt="0"/>
      <dgm:spPr/>
    </dgm:pt>
    <dgm:pt modelId="{9D5190C2-3474-4CC3-A1E7-1FEE16696B0D}" type="pres">
      <dgm:prSet presAssocID="{D650748E-749D-4F0A-951B-AEF2ADF77F33}" presName="parentLeftMargin" presStyleLbl="node1" presStyleIdx="0" presStyleCnt="2"/>
      <dgm:spPr/>
    </dgm:pt>
    <dgm:pt modelId="{5BE51043-882B-4278-836A-F8E3AA57F108}" type="pres">
      <dgm:prSet presAssocID="{D650748E-749D-4F0A-951B-AEF2ADF77F33}" presName="parentText" presStyleLbl="node1" presStyleIdx="1" presStyleCnt="2">
        <dgm:presLayoutVars>
          <dgm:chMax val="0"/>
          <dgm:bulletEnabled val="1"/>
        </dgm:presLayoutVars>
      </dgm:prSet>
      <dgm:spPr/>
    </dgm:pt>
    <dgm:pt modelId="{7202F797-AA9D-4034-B278-48E87E8BCEEB}" type="pres">
      <dgm:prSet presAssocID="{D650748E-749D-4F0A-951B-AEF2ADF77F33}" presName="negativeSpace" presStyleCnt="0"/>
      <dgm:spPr/>
    </dgm:pt>
    <dgm:pt modelId="{6A3D43C2-5CAB-412D-B910-D53D896EE0DF}" type="pres">
      <dgm:prSet presAssocID="{D650748E-749D-4F0A-951B-AEF2ADF77F33}" presName="childText" presStyleLbl="conFgAcc1" presStyleIdx="1" presStyleCnt="2">
        <dgm:presLayoutVars>
          <dgm:bulletEnabled val="1"/>
        </dgm:presLayoutVars>
      </dgm:prSet>
      <dgm:spPr/>
    </dgm:pt>
  </dgm:ptLst>
  <dgm:cxnLst>
    <dgm:cxn modelId="{D6DF1E5C-A14F-46E2-99FF-F9B1B6C97FA6}" type="presOf" srcId="{B0BEB1A4-0563-4A56-BC7A-24005596E1DF}" destId="{EA7ECCEC-76BC-46B8-99B6-885F790B6345}" srcOrd="0" destOrd="0" presId="urn:microsoft.com/office/officeart/2005/8/layout/list1"/>
    <dgm:cxn modelId="{410A5860-5BC7-43A6-8701-225FA52AAAD6}" type="presOf" srcId="{DEE6552A-DFCD-4FA7-A82F-97A97853D7BD}" destId="{5C8AA6F6-BCAF-4F8A-A73C-AAE6FB2FF58B}" srcOrd="1" destOrd="0" presId="urn:microsoft.com/office/officeart/2005/8/layout/list1"/>
    <dgm:cxn modelId="{B2A7166B-C237-4D24-9042-18F0AFF95880}" srcId="{B0BEB1A4-0563-4A56-BC7A-24005596E1DF}" destId="{D650748E-749D-4F0A-951B-AEF2ADF77F33}" srcOrd="1" destOrd="0" parTransId="{5A79ABF3-EF1D-4541-AF43-CC038C6E651F}" sibTransId="{5B5FABD5-5757-411A-BA03-52E26B77E430}"/>
    <dgm:cxn modelId="{516CD881-2195-4A03-A1C3-D652FEE7BC1D}" type="presOf" srcId="{D650748E-749D-4F0A-951B-AEF2ADF77F33}" destId="{5BE51043-882B-4278-836A-F8E3AA57F108}" srcOrd="1" destOrd="0" presId="urn:microsoft.com/office/officeart/2005/8/layout/list1"/>
    <dgm:cxn modelId="{D8469F8A-23B1-417B-A3B1-3E7E46BB52FF}" srcId="{B0BEB1A4-0563-4A56-BC7A-24005596E1DF}" destId="{DEE6552A-DFCD-4FA7-A82F-97A97853D7BD}" srcOrd="0" destOrd="0" parTransId="{EE5B3B1C-95FF-4459-AEB8-E6425EC3BEE8}" sibTransId="{D7D3C95C-58D2-4860-A0D9-D596E6CAEEC4}"/>
    <dgm:cxn modelId="{B01C79C0-D318-413B-AB92-1B0F6C91C1AE}" type="presOf" srcId="{DEE6552A-DFCD-4FA7-A82F-97A97853D7BD}" destId="{10FFC225-20F6-4361-8E21-6B4A186992DB}" srcOrd="0" destOrd="0" presId="urn:microsoft.com/office/officeart/2005/8/layout/list1"/>
    <dgm:cxn modelId="{551F96F5-79D7-4D7A-AA46-14EFC8575205}" type="presOf" srcId="{D650748E-749D-4F0A-951B-AEF2ADF77F33}" destId="{9D5190C2-3474-4CC3-A1E7-1FEE16696B0D}" srcOrd="0" destOrd="0" presId="urn:microsoft.com/office/officeart/2005/8/layout/list1"/>
    <dgm:cxn modelId="{F7D3B86D-5EBA-49E6-9428-4FEA4A7BB073}" type="presParOf" srcId="{EA7ECCEC-76BC-46B8-99B6-885F790B6345}" destId="{C2162F79-6429-44C1-8B64-D1C078866E4D}" srcOrd="0" destOrd="0" presId="urn:microsoft.com/office/officeart/2005/8/layout/list1"/>
    <dgm:cxn modelId="{DA174F86-E9C1-4B0F-B1FF-5C2CB286158B}" type="presParOf" srcId="{C2162F79-6429-44C1-8B64-D1C078866E4D}" destId="{10FFC225-20F6-4361-8E21-6B4A186992DB}" srcOrd="0" destOrd="0" presId="urn:microsoft.com/office/officeart/2005/8/layout/list1"/>
    <dgm:cxn modelId="{C23B7DE0-BE06-46F7-BD35-1AFA57401DA2}" type="presParOf" srcId="{C2162F79-6429-44C1-8B64-D1C078866E4D}" destId="{5C8AA6F6-BCAF-4F8A-A73C-AAE6FB2FF58B}" srcOrd="1" destOrd="0" presId="urn:microsoft.com/office/officeart/2005/8/layout/list1"/>
    <dgm:cxn modelId="{7AE7E304-CEAF-4FDD-840E-AC3D4C3A1F81}" type="presParOf" srcId="{EA7ECCEC-76BC-46B8-99B6-885F790B6345}" destId="{CAFA4B09-41BF-426E-A379-808F4C9E0F18}" srcOrd="1" destOrd="0" presId="urn:microsoft.com/office/officeart/2005/8/layout/list1"/>
    <dgm:cxn modelId="{000D10C4-EFA6-41AF-A875-EB658B2B35CD}" type="presParOf" srcId="{EA7ECCEC-76BC-46B8-99B6-885F790B6345}" destId="{C9F380E8-DC53-4132-A282-44B03782B30B}" srcOrd="2" destOrd="0" presId="urn:microsoft.com/office/officeart/2005/8/layout/list1"/>
    <dgm:cxn modelId="{72AB921F-41C1-43E0-93EA-BEC821360305}" type="presParOf" srcId="{EA7ECCEC-76BC-46B8-99B6-885F790B6345}" destId="{46D5D902-DE34-4C7E-A00E-1347F8EF7826}" srcOrd="3" destOrd="0" presId="urn:microsoft.com/office/officeart/2005/8/layout/list1"/>
    <dgm:cxn modelId="{AB1C04DC-642F-4769-9360-387CF46B9854}" type="presParOf" srcId="{EA7ECCEC-76BC-46B8-99B6-885F790B6345}" destId="{0AD50D6F-32F7-4FC5-9602-C1773C47E2F1}" srcOrd="4" destOrd="0" presId="urn:microsoft.com/office/officeart/2005/8/layout/list1"/>
    <dgm:cxn modelId="{D203D0D7-4942-4021-BDB1-89BD29390DAC}" type="presParOf" srcId="{0AD50D6F-32F7-4FC5-9602-C1773C47E2F1}" destId="{9D5190C2-3474-4CC3-A1E7-1FEE16696B0D}" srcOrd="0" destOrd="0" presId="urn:microsoft.com/office/officeart/2005/8/layout/list1"/>
    <dgm:cxn modelId="{5E8FDB44-E122-4372-A8A3-B0201820362C}" type="presParOf" srcId="{0AD50D6F-32F7-4FC5-9602-C1773C47E2F1}" destId="{5BE51043-882B-4278-836A-F8E3AA57F108}" srcOrd="1" destOrd="0" presId="urn:microsoft.com/office/officeart/2005/8/layout/list1"/>
    <dgm:cxn modelId="{9B20D918-3AB2-452E-8BEA-085AB2E4C4D1}" type="presParOf" srcId="{EA7ECCEC-76BC-46B8-99B6-885F790B6345}" destId="{7202F797-AA9D-4034-B278-48E87E8BCEEB}" srcOrd="5" destOrd="0" presId="urn:microsoft.com/office/officeart/2005/8/layout/list1"/>
    <dgm:cxn modelId="{1ECEC620-4FC7-44AF-B380-3C1C47B1BFC0}" type="presParOf" srcId="{EA7ECCEC-76BC-46B8-99B6-885F790B6345}" destId="{6A3D43C2-5CAB-412D-B910-D53D896EE0DF}"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CAAAF2-B0A9-4E93-88CE-59563AF26DEE}"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F47D2269-5021-4916-B925-240B251A5F91}">
      <dgm:prSet phldrT="[Text]"/>
      <dgm:spPr/>
      <dgm:t>
        <a:bodyPr/>
        <a:lstStyle/>
        <a:p>
          <a:r>
            <a:rPr lang="en-US" b="1" dirty="0"/>
            <a:t>Aural</a:t>
          </a:r>
          <a:endParaRPr lang="en-US" dirty="0"/>
        </a:p>
      </dgm:t>
    </dgm:pt>
    <dgm:pt modelId="{AA6DF535-5A19-46D6-A681-D1B77D3938B5}" type="parTrans" cxnId="{782C596B-AA6A-44A0-AD82-846C6A9D592B}">
      <dgm:prSet/>
      <dgm:spPr/>
      <dgm:t>
        <a:bodyPr/>
        <a:lstStyle/>
        <a:p>
          <a:endParaRPr lang="en-US"/>
        </a:p>
      </dgm:t>
    </dgm:pt>
    <dgm:pt modelId="{79484FE1-6B76-46A6-81CA-FA0A3F416BEB}" type="sibTrans" cxnId="{782C596B-AA6A-44A0-AD82-846C6A9D592B}">
      <dgm:prSet/>
      <dgm:spPr/>
      <dgm:t>
        <a:bodyPr/>
        <a:lstStyle/>
        <a:p>
          <a:endParaRPr lang="en-US"/>
        </a:p>
      </dgm:t>
    </dgm:pt>
    <dgm:pt modelId="{D99EAD62-808D-4150-9804-3C3681810510}">
      <dgm:prSet phldrT="[Text]"/>
      <dgm:spPr/>
      <dgm:t>
        <a:bodyPr/>
        <a:lstStyle/>
        <a:p>
          <a:r>
            <a:rPr lang="en-GB" b="1" dirty="0">
              <a:latin typeface="Times New Roman" panose="02020603050405020304" pitchFamily="18" charset="0"/>
              <a:ea typeface="Calibri" panose="020F0502020204030204" pitchFamily="34" charset="0"/>
              <a:cs typeface="Times New Roman" panose="02020603050405020304" pitchFamily="18" charset="0"/>
            </a:rPr>
            <a:t>Reading</a:t>
          </a:r>
          <a:endParaRPr lang="en-US" dirty="0"/>
        </a:p>
      </dgm:t>
    </dgm:pt>
    <dgm:pt modelId="{02ECCE34-7E05-4F1E-9545-2741560FDB4D}" type="parTrans" cxnId="{96D47110-2817-42EA-9436-7A7B2F3FE4AC}">
      <dgm:prSet/>
      <dgm:spPr/>
      <dgm:t>
        <a:bodyPr/>
        <a:lstStyle/>
        <a:p>
          <a:endParaRPr lang="en-US"/>
        </a:p>
      </dgm:t>
    </dgm:pt>
    <dgm:pt modelId="{17979FEF-A213-4B67-975D-07C888380BCE}" type="sibTrans" cxnId="{96D47110-2817-42EA-9436-7A7B2F3FE4AC}">
      <dgm:prSet/>
      <dgm:spPr/>
      <dgm:t>
        <a:bodyPr/>
        <a:lstStyle/>
        <a:p>
          <a:endParaRPr lang="en-US"/>
        </a:p>
      </dgm:t>
    </dgm:pt>
    <dgm:pt modelId="{6F418D6B-F669-4CE4-B0F4-F70920F6915D}">
      <dgm:prSet phldrT="[Text]"/>
      <dgm:spPr/>
      <dgm:t>
        <a:bodyPr/>
        <a:lstStyle/>
        <a:p>
          <a:r>
            <a:rPr lang="en-US" b="1" dirty="0"/>
            <a:t>Visual</a:t>
          </a:r>
          <a:endParaRPr lang="en-US" dirty="0"/>
        </a:p>
      </dgm:t>
    </dgm:pt>
    <dgm:pt modelId="{094A864B-B77A-48EB-B18D-95FECAFE4F45}" type="parTrans" cxnId="{4E0F6A6F-C52F-40FB-B8F5-47815BA025E7}">
      <dgm:prSet/>
      <dgm:spPr/>
      <dgm:t>
        <a:bodyPr/>
        <a:lstStyle/>
        <a:p>
          <a:endParaRPr lang="en-US"/>
        </a:p>
      </dgm:t>
    </dgm:pt>
    <dgm:pt modelId="{C37C0EB4-4F4B-4FA7-8963-2C6F05C9CB03}" type="sibTrans" cxnId="{4E0F6A6F-C52F-40FB-B8F5-47815BA025E7}">
      <dgm:prSet/>
      <dgm:spPr/>
      <dgm:t>
        <a:bodyPr/>
        <a:lstStyle/>
        <a:p>
          <a:endParaRPr lang="en-US"/>
        </a:p>
      </dgm:t>
    </dgm:pt>
    <dgm:pt modelId="{723A3F92-3D4D-4EA4-8BC1-685702BCCF9F}" type="pres">
      <dgm:prSet presAssocID="{F0CAAAF2-B0A9-4E93-88CE-59563AF26DEE}" presName="Name0" presStyleCnt="0">
        <dgm:presLayoutVars>
          <dgm:dir/>
          <dgm:resizeHandles val="exact"/>
        </dgm:presLayoutVars>
      </dgm:prSet>
      <dgm:spPr/>
    </dgm:pt>
    <dgm:pt modelId="{AD6A492B-A5C0-4C91-8EA1-1A3FB7A74211}" type="pres">
      <dgm:prSet presAssocID="{F47D2269-5021-4916-B925-240B251A5F91}" presName="node" presStyleLbl="node1" presStyleIdx="0" presStyleCnt="3">
        <dgm:presLayoutVars>
          <dgm:bulletEnabled val="1"/>
        </dgm:presLayoutVars>
      </dgm:prSet>
      <dgm:spPr/>
    </dgm:pt>
    <dgm:pt modelId="{B438C1BF-F596-4D00-AC67-9416C08AEB22}" type="pres">
      <dgm:prSet presAssocID="{79484FE1-6B76-46A6-81CA-FA0A3F416BEB}" presName="sibTrans" presStyleCnt="0"/>
      <dgm:spPr/>
    </dgm:pt>
    <dgm:pt modelId="{B975324D-F57A-40F8-82A2-A920CFACFCB8}" type="pres">
      <dgm:prSet presAssocID="{D99EAD62-808D-4150-9804-3C3681810510}" presName="node" presStyleLbl="node1" presStyleIdx="1" presStyleCnt="3">
        <dgm:presLayoutVars>
          <dgm:bulletEnabled val="1"/>
        </dgm:presLayoutVars>
      </dgm:prSet>
      <dgm:spPr/>
    </dgm:pt>
    <dgm:pt modelId="{ACE4F31F-0449-4F59-9917-733BF731B14B}" type="pres">
      <dgm:prSet presAssocID="{17979FEF-A213-4B67-975D-07C888380BCE}" presName="sibTrans" presStyleCnt="0"/>
      <dgm:spPr/>
    </dgm:pt>
    <dgm:pt modelId="{81A1BB50-033D-42BB-92ED-E1D7F22E2C7F}" type="pres">
      <dgm:prSet presAssocID="{6F418D6B-F669-4CE4-B0F4-F70920F6915D}" presName="node" presStyleLbl="node1" presStyleIdx="2" presStyleCnt="3">
        <dgm:presLayoutVars>
          <dgm:bulletEnabled val="1"/>
        </dgm:presLayoutVars>
      </dgm:prSet>
      <dgm:spPr/>
    </dgm:pt>
  </dgm:ptLst>
  <dgm:cxnLst>
    <dgm:cxn modelId="{96D47110-2817-42EA-9436-7A7B2F3FE4AC}" srcId="{F0CAAAF2-B0A9-4E93-88CE-59563AF26DEE}" destId="{D99EAD62-808D-4150-9804-3C3681810510}" srcOrd="1" destOrd="0" parTransId="{02ECCE34-7E05-4F1E-9545-2741560FDB4D}" sibTransId="{17979FEF-A213-4B67-975D-07C888380BCE}"/>
    <dgm:cxn modelId="{54E0D62D-484D-4910-9BC5-2D9996C2025B}" type="presOf" srcId="{D99EAD62-808D-4150-9804-3C3681810510}" destId="{B975324D-F57A-40F8-82A2-A920CFACFCB8}" srcOrd="0" destOrd="0" presId="urn:microsoft.com/office/officeart/2005/8/layout/hList6"/>
    <dgm:cxn modelId="{782C596B-AA6A-44A0-AD82-846C6A9D592B}" srcId="{F0CAAAF2-B0A9-4E93-88CE-59563AF26DEE}" destId="{F47D2269-5021-4916-B925-240B251A5F91}" srcOrd="0" destOrd="0" parTransId="{AA6DF535-5A19-46D6-A681-D1B77D3938B5}" sibTransId="{79484FE1-6B76-46A6-81CA-FA0A3F416BEB}"/>
    <dgm:cxn modelId="{4E0F6A6F-C52F-40FB-B8F5-47815BA025E7}" srcId="{F0CAAAF2-B0A9-4E93-88CE-59563AF26DEE}" destId="{6F418D6B-F669-4CE4-B0F4-F70920F6915D}" srcOrd="2" destOrd="0" parTransId="{094A864B-B77A-48EB-B18D-95FECAFE4F45}" sibTransId="{C37C0EB4-4F4B-4FA7-8963-2C6F05C9CB03}"/>
    <dgm:cxn modelId="{8EA6C154-CE5E-453D-ACEA-87FE0B439EEA}" type="presOf" srcId="{6F418D6B-F669-4CE4-B0F4-F70920F6915D}" destId="{81A1BB50-033D-42BB-92ED-E1D7F22E2C7F}" srcOrd="0" destOrd="0" presId="urn:microsoft.com/office/officeart/2005/8/layout/hList6"/>
    <dgm:cxn modelId="{5A73CE81-5A21-44C3-AE9A-23F693EBA7D5}" type="presOf" srcId="{F47D2269-5021-4916-B925-240B251A5F91}" destId="{AD6A492B-A5C0-4C91-8EA1-1A3FB7A74211}" srcOrd="0" destOrd="0" presId="urn:microsoft.com/office/officeart/2005/8/layout/hList6"/>
    <dgm:cxn modelId="{D7D534EE-D332-407C-967A-A4FA4C2B3F81}" type="presOf" srcId="{F0CAAAF2-B0A9-4E93-88CE-59563AF26DEE}" destId="{723A3F92-3D4D-4EA4-8BC1-685702BCCF9F}" srcOrd="0" destOrd="0" presId="urn:microsoft.com/office/officeart/2005/8/layout/hList6"/>
    <dgm:cxn modelId="{E6BA0104-C9F4-4AAA-A9DE-3F1DA491B125}" type="presParOf" srcId="{723A3F92-3D4D-4EA4-8BC1-685702BCCF9F}" destId="{AD6A492B-A5C0-4C91-8EA1-1A3FB7A74211}" srcOrd="0" destOrd="0" presId="urn:microsoft.com/office/officeart/2005/8/layout/hList6"/>
    <dgm:cxn modelId="{45280C79-57B4-4072-8D72-F9E12DA4C3B0}" type="presParOf" srcId="{723A3F92-3D4D-4EA4-8BC1-685702BCCF9F}" destId="{B438C1BF-F596-4D00-AC67-9416C08AEB22}" srcOrd="1" destOrd="0" presId="urn:microsoft.com/office/officeart/2005/8/layout/hList6"/>
    <dgm:cxn modelId="{3ACFBA6B-8340-4F6B-9BF7-5C5BD4782426}" type="presParOf" srcId="{723A3F92-3D4D-4EA4-8BC1-685702BCCF9F}" destId="{B975324D-F57A-40F8-82A2-A920CFACFCB8}" srcOrd="2" destOrd="0" presId="urn:microsoft.com/office/officeart/2005/8/layout/hList6"/>
    <dgm:cxn modelId="{DD9E9F0F-F310-407D-B61D-47E745D2310B}" type="presParOf" srcId="{723A3F92-3D4D-4EA4-8BC1-685702BCCF9F}" destId="{ACE4F31F-0449-4F59-9917-733BF731B14B}" srcOrd="3" destOrd="0" presId="urn:microsoft.com/office/officeart/2005/8/layout/hList6"/>
    <dgm:cxn modelId="{ACC947CA-9547-41A9-B748-62049869918F}" type="presParOf" srcId="{723A3F92-3D4D-4EA4-8BC1-685702BCCF9F}" destId="{81A1BB50-033D-42BB-92ED-E1D7F22E2C7F}"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06A10B-8259-4CFD-96D0-0DACBD3DEF46}"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18C870B4-588C-4759-8414-9CA703A954AB}">
      <dgm:prSet phldrT="[Text]"/>
      <dgm:spPr/>
      <dgm:t>
        <a:bodyPr/>
        <a:lstStyle/>
        <a:p>
          <a:r>
            <a:rPr lang="en-GB" b="1" dirty="0"/>
            <a:t>Increased employee motivation</a:t>
          </a:r>
          <a:endParaRPr lang="en-US" dirty="0"/>
        </a:p>
      </dgm:t>
    </dgm:pt>
    <dgm:pt modelId="{9C65F8C7-9A91-4292-A2E4-BC524CC6650E}" type="parTrans" cxnId="{D4F02019-91EC-4C00-A8E8-432BF1F6E8BB}">
      <dgm:prSet/>
      <dgm:spPr/>
      <dgm:t>
        <a:bodyPr/>
        <a:lstStyle/>
        <a:p>
          <a:endParaRPr lang="en-US"/>
        </a:p>
      </dgm:t>
    </dgm:pt>
    <dgm:pt modelId="{B794584A-0C09-4B0D-95DE-BBCB6FAE938B}" type="sibTrans" cxnId="{D4F02019-91EC-4C00-A8E8-432BF1F6E8BB}">
      <dgm:prSet/>
      <dgm:spPr/>
      <dgm:t>
        <a:bodyPr/>
        <a:lstStyle/>
        <a:p>
          <a:endParaRPr lang="en-US"/>
        </a:p>
      </dgm:t>
    </dgm:pt>
    <dgm:pt modelId="{5CF89E99-2030-4CCB-B1F6-C234CE10C9A0}">
      <dgm:prSet phldrT="[Text]"/>
      <dgm:spPr/>
      <dgm:t>
        <a:bodyPr/>
        <a:lstStyle/>
        <a:p>
          <a:r>
            <a:rPr lang="en-GB" b="1" dirty="0"/>
            <a:t>Increased job satisfaction</a:t>
          </a:r>
          <a:endParaRPr lang="en-US" dirty="0"/>
        </a:p>
      </dgm:t>
    </dgm:pt>
    <dgm:pt modelId="{25B63BFD-E292-4A59-AFB7-C37336E34606}" type="parTrans" cxnId="{592FE74C-F475-4FDC-BE37-570AB230419D}">
      <dgm:prSet/>
      <dgm:spPr/>
      <dgm:t>
        <a:bodyPr/>
        <a:lstStyle/>
        <a:p>
          <a:endParaRPr lang="en-US"/>
        </a:p>
      </dgm:t>
    </dgm:pt>
    <dgm:pt modelId="{34666947-DB69-4AF6-8583-9674666CE233}" type="sibTrans" cxnId="{592FE74C-F475-4FDC-BE37-570AB230419D}">
      <dgm:prSet/>
      <dgm:spPr/>
      <dgm:t>
        <a:bodyPr/>
        <a:lstStyle/>
        <a:p>
          <a:endParaRPr lang="en-US"/>
        </a:p>
      </dgm:t>
    </dgm:pt>
    <dgm:pt modelId="{4AF3C5B6-7CDD-4509-891A-31D5B5DC8BB2}">
      <dgm:prSet phldrT="[Text]"/>
      <dgm:spPr/>
      <dgm:t>
        <a:bodyPr/>
        <a:lstStyle/>
        <a:p>
          <a:r>
            <a:rPr lang="en-GB" b="1" dirty="0"/>
            <a:t>Risk management</a:t>
          </a:r>
          <a:endParaRPr lang="en-US" dirty="0"/>
        </a:p>
      </dgm:t>
    </dgm:pt>
    <dgm:pt modelId="{DEF92CC8-07C5-43FC-BC6F-3265BA1003A1}" type="parTrans" cxnId="{1D4173A0-A215-49B9-95DF-59F62F49BD49}">
      <dgm:prSet/>
      <dgm:spPr/>
      <dgm:t>
        <a:bodyPr/>
        <a:lstStyle/>
        <a:p>
          <a:endParaRPr lang="en-US"/>
        </a:p>
      </dgm:t>
    </dgm:pt>
    <dgm:pt modelId="{D5FA5B0A-BDBC-457D-90C8-84D0D7FC6194}" type="sibTrans" cxnId="{1D4173A0-A215-49B9-95DF-59F62F49BD49}">
      <dgm:prSet/>
      <dgm:spPr/>
      <dgm:t>
        <a:bodyPr/>
        <a:lstStyle/>
        <a:p>
          <a:endParaRPr lang="en-US"/>
        </a:p>
      </dgm:t>
    </dgm:pt>
    <dgm:pt modelId="{67A79700-71A6-46CA-8068-5BAB9B61BFAD}" type="pres">
      <dgm:prSet presAssocID="{2106A10B-8259-4CFD-96D0-0DACBD3DEF46}" presName="compositeShape" presStyleCnt="0">
        <dgm:presLayoutVars>
          <dgm:dir/>
          <dgm:resizeHandles/>
        </dgm:presLayoutVars>
      </dgm:prSet>
      <dgm:spPr/>
    </dgm:pt>
    <dgm:pt modelId="{02D86CAE-DB81-48E9-85D1-5A4ED3555C02}" type="pres">
      <dgm:prSet presAssocID="{2106A10B-8259-4CFD-96D0-0DACBD3DEF46}" presName="pyramid" presStyleLbl="node1" presStyleIdx="0" presStyleCnt="1"/>
      <dgm:spPr/>
    </dgm:pt>
    <dgm:pt modelId="{4396664B-6914-4901-8F4D-B72FE641A4E4}" type="pres">
      <dgm:prSet presAssocID="{2106A10B-8259-4CFD-96D0-0DACBD3DEF46}" presName="theList" presStyleCnt="0"/>
      <dgm:spPr/>
    </dgm:pt>
    <dgm:pt modelId="{E40FE1AF-1180-4408-9BA7-DFF865A073D8}" type="pres">
      <dgm:prSet presAssocID="{18C870B4-588C-4759-8414-9CA703A954AB}" presName="aNode" presStyleLbl="fgAcc1" presStyleIdx="0" presStyleCnt="3">
        <dgm:presLayoutVars>
          <dgm:bulletEnabled val="1"/>
        </dgm:presLayoutVars>
      </dgm:prSet>
      <dgm:spPr/>
    </dgm:pt>
    <dgm:pt modelId="{9E21C15A-1B26-439D-91BD-C0C0B6C2BF11}" type="pres">
      <dgm:prSet presAssocID="{18C870B4-588C-4759-8414-9CA703A954AB}" presName="aSpace" presStyleCnt="0"/>
      <dgm:spPr/>
    </dgm:pt>
    <dgm:pt modelId="{9BC31B45-4A56-4EDD-B3F8-C1FF0E18331D}" type="pres">
      <dgm:prSet presAssocID="{5CF89E99-2030-4CCB-B1F6-C234CE10C9A0}" presName="aNode" presStyleLbl="fgAcc1" presStyleIdx="1" presStyleCnt="3">
        <dgm:presLayoutVars>
          <dgm:bulletEnabled val="1"/>
        </dgm:presLayoutVars>
      </dgm:prSet>
      <dgm:spPr/>
    </dgm:pt>
    <dgm:pt modelId="{D98BA325-DE51-443C-B8B4-E3491F89614C}" type="pres">
      <dgm:prSet presAssocID="{5CF89E99-2030-4CCB-B1F6-C234CE10C9A0}" presName="aSpace" presStyleCnt="0"/>
      <dgm:spPr/>
    </dgm:pt>
    <dgm:pt modelId="{F8DD96A4-F8BF-4996-8EC5-CE6F419EAFF6}" type="pres">
      <dgm:prSet presAssocID="{4AF3C5B6-7CDD-4509-891A-31D5B5DC8BB2}" presName="aNode" presStyleLbl="fgAcc1" presStyleIdx="2" presStyleCnt="3">
        <dgm:presLayoutVars>
          <dgm:bulletEnabled val="1"/>
        </dgm:presLayoutVars>
      </dgm:prSet>
      <dgm:spPr/>
    </dgm:pt>
    <dgm:pt modelId="{391CD0F0-38B5-4AB7-AC09-D47380FDB571}" type="pres">
      <dgm:prSet presAssocID="{4AF3C5B6-7CDD-4509-891A-31D5B5DC8BB2}" presName="aSpace" presStyleCnt="0"/>
      <dgm:spPr/>
    </dgm:pt>
  </dgm:ptLst>
  <dgm:cxnLst>
    <dgm:cxn modelId="{D30E5613-DB5E-4FD5-8CB0-99762AD9F46D}" type="presOf" srcId="{5CF89E99-2030-4CCB-B1F6-C234CE10C9A0}" destId="{9BC31B45-4A56-4EDD-B3F8-C1FF0E18331D}" srcOrd="0" destOrd="0" presId="urn:microsoft.com/office/officeart/2005/8/layout/pyramid2"/>
    <dgm:cxn modelId="{D4F02019-91EC-4C00-A8E8-432BF1F6E8BB}" srcId="{2106A10B-8259-4CFD-96D0-0DACBD3DEF46}" destId="{18C870B4-588C-4759-8414-9CA703A954AB}" srcOrd="0" destOrd="0" parTransId="{9C65F8C7-9A91-4292-A2E4-BC524CC6650E}" sibTransId="{B794584A-0C09-4B0D-95DE-BBCB6FAE938B}"/>
    <dgm:cxn modelId="{49A59648-24D0-4A5D-90E3-DCE97D648C40}" type="presOf" srcId="{4AF3C5B6-7CDD-4509-891A-31D5B5DC8BB2}" destId="{F8DD96A4-F8BF-4996-8EC5-CE6F419EAFF6}" srcOrd="0" destOrd="0" presId="urn:microsoft.com/office/officeart/2005/8/layout/pyramid2"/>
    <dgm:cxn modelId="{592FE74C-F475-4FDC-BE37-570AB230419D}" srcId="{2106A10B-8259-4CFD-96D0-0DACBD3DEF46}" destId="{5CF89E99-2030-4CCB-B1F6-C234CE10C9A0}" srcOrd="1" destOrd="0" parTransId="{25B63BFD-E292-4A59-AFB7-C37336E34606}" sibTransId="{34666947-DB69-4AF6-8583-9674666CE233}"/>
    <dgm:cxn modelId="{1D4173A0-A215-49B9-95DF-59F62F49BD49}" srcId="{2106A10B-8259-4CFD-96D0-0DACBD3DEF46}" destId="{4AF3C5B6-7CDD-4509-891A-31D5B5DC8BB2}" srcOrd="2" destOrd="0" parTransId="{DEF92CC8-07C5-43FC-BC6F-3265BA1003A1}" sibTransId="{D5FA5B0A-BDBC-457D-90C8-84D0D7FC6194}"/>
    <dgm:cxn modelId="{8555C4A6-1793-4F19-A7A9-BAB08FFA1F17}" type="presOf" srcId="{2106A10B-8259-4CFD-96D0-0DACBD3DEF46}" destId="{67A79700-71A6-46CA-8068-5BAB9B61BFAD}" srcOrd="0" destOrd="0" presId="urn:microsoft.com/office/officeart/2005/8/layout/pyramid2"/>
    <dgm:cxn modelId="{5C99C9B7-3272-4587-8168-57F7569B1DCB}" type="presOf" srcId="{18C870B4-588C-4759-8414-9CA703A954AB}" destId="{E40FE1AF-1180-4408-9BA7-DFF865A073D8}" srcOrd="0" destOrd="0" presId="urn:microsoft.com/office/officeart/2005/8/layout/pyramid2"/>
    <dgm:cxn modelId="{28E68326-B5E7-442D-8FBD-A81581595499}" type="presParOf" srcId="{67A79700-71A6-46CA-8068-5BAB9B61BFAD}" destId="{02D86CAE-DB81-48E9-85D1-5A4ED3555C02}" srcOrd="0" destOrd="0" presId="urn:microsoft.com/office/officeart/2005/8/layout/pyramid2"/>
    <dgm:cxn modelId="{BD7EB6BC-3A45-4808-B15E-6CF820D27F59}" type="presParOf" srcId="{67A79700-71A6-46CA-8068-5BAB9B61BFAD}" destId="{4396664B-6914-4901-8F4D-B72FE641A4E4}" srcOrd="1" destOrd="0" presId="urn:microsoft.com/office/officeart/2005/8/layout/pyramid2"/>
    <dgm:cxn modelId="{B8861A5C-641F-4B2A-AB93-95C6A3802E79}" type="presParOf" srcId="{4396664B-6914-4901-8F4D-B72FE641A4E4}" destId="{E40FE1AF-1180-4408-9BA7-DFF865A073D8}" srcOrd="0" destOrd="0" presId="urn:microsoft.com/office/officeart/2005/8/layout/pyramid2"/>
    <dgm:cxn modelId="{F2B0702A-C6FF-45A9-984F-D08EDB707939}" type="presParOf" srcId="{4396664B-6914-4901-8F4D-B72FE641A4E4}" destId="{9E21C15A-1B26-439D-91BD-C0C0B6C2BF11}" srcOrd="1" destOrd="0" presId="urn:microsoft.com/office/officeart/2005/8/layout/pyramid2"/>
    <dgm:cxn modelId="{FA57BE5F-CA53-4202-B60D-F5DC0590F34B}" type="presParOf" srcId="{4396664B-6914-4901-8F4D-B72FE641A4E4}" destId="{9BC31B45-4A56-4EDD-B3F8-C1FF0E18331D}" srcOrd="2" destOrd="0" presId="urn:microsoft.com/office/officeart/2005/8/layout/pyramid2"/>
    <dgm:cxn modelId="{85000B6C-CCB0-4ADD-804C-7FF13C472B6A}" type="presParOf" srcId="{4396664B-6914-4901-8F4D-B72FE641A4E4}" destId="{D98BA325-DE51-443C-B8B4-E3491F89614C}" srcOrd="3" destOrd="0" presId="urn:microsoft.com/office/officeart/2005/8/layout/pyramid2"/>
    <dgm:cxn modelId="{708BDC0C-B052-46D8-9617-60CED7FCF4F7}" type="presParOf" srcId="{4396664B-6914-4901-8F4D-B72FE641A4E4}" destId="{F8DD96A4-F8BF-4996-8EC5-CE6F419EAFF6}" srcOrd="4" destOrd="0" presId="urn:microsoft.com/office/officeart/2005/8/layout/pyramid2"/>
    <dgm:cxn modelId="{670FE2F5-2206-42A7-A442-7379A556E328}" type="presParOf" srcId="{4396664B-6914-4901-8F4D-B72FE641A4E4}" destId="{391CD0F0-38B5-4AB7-AC09-D47380FDB571}"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F82EB-3D0B-4A1E-B455-AF755A3C1FC1}">
      <dsp:nvSpPr>
        <dsp:cNvPr id="0" name=""/>
        <dsp:cNvSpPr/>
      </dsp:nvSpPr>
      <dsp:spPr>
        <a:xfrm>
          <a:off x="0" y="31803"/>
          <a:ext cx="8128000" cy="12949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dirty="0"/>
            <a:t>Create Career roadmap</a:t>
          </a:r>
          <a:endParaRPr lang="en-US" sz="3800" kern="1200" dirty="0"/>
        </a:p>
      </dsp:txBody>
      <dsp:txXfrm>
        <a:off x="37928" y="69731"/>
        <a:ext cx="8052144" cy="1219085"/>
      </dsp:txXfrm>
    </dsp:sp>
    <dsp:sp modelId="{AE740AE8-3B56-4635-B98C-8D90FAAEC394}">
      <dsp:nvSpPr>
        <dsp:cNvPr id="0" name=""/>
        <dsp:cNvSpPr/>
      </dsp:nvSpPr>
      <dsp:spPr>
        <a:xfrm rot="5400000">
          <a:off x="3456426" y="1393838"/>
          <a:ext cx="1215147" cy="148600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3618197" y="1529269"/>
        <a:ext cx="891605" cy="850603"/>
      </dsp:txXfrm>
    </dsp:sp>
    <dsp:sp modelId="{39570A4A-B6E2-4655-9148-A947A907A22E}">
      <dsp:nvSpPr>
        <dsp:cNvPr id="0" name=""/>
        <dsp:cNvSpPr/>
      </dsp:nvSpPr>
      <dsp:spPr>
        <a:xfrm>
          <a:off x="32134" y="2946941"/>
          <a:ext cx="8063731" cy="146091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b="1" kern="1200" dirty="0"/>
            <a:t>Training and Development skill</a:t>
          </a:r>
          <a:endParaRPr lang="en-US" sz="3800" kern="1200" dirty="0"/>
        </a:p>
      </dsp:txBody>
      <dsp:txXfrm>
        <a:off x="74923" y="2989730"/>
        <a:ext cx="7978153" cy="13753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0C7C3-E312-4844-B7CC-DC3E7DCF0129}">
      <dsp:nvSpPr>
        <dsp:cNvPr id="0" name=""/>
        <dsp:cNvSpPr/>
      </dsp:nvSpPr>
      <dsp:spPr>
        <a:xfrm>
          <a:off x="4132" y="617829"/>
          <a:ext cx="1969449" cy="1969449"/>
        </a:xfrm>
        <a:prstGeom prst="roundRect">
          <a:avLst>
            <a:gd name="adj" fmla="val 10000"/>
          </a:avLst>
        </a:prstGeom>
        <a:solidFill>
          <a:schemeClr val="accent1">
            <a:tint val="50000"/>
            <a:hueOff val="0"/>
            <a:satOff val="0"/>
            <a:lumOff val="0"/>
            <a:alphaOff val="0"/>
          </a:schemeClr>
        </a:soli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1">
          <a:scrgbClr r="0" g="0" b="0"/>
        </a:fillRef>
        <a:effectRef idx="3">
          <a:scrgbClr r="0" g="0" b="0"/>
        </a:effectRef>
        <a:fontRef idx="minor"/>
      </dsp:style>
    </dsp:sp>
    <dsp:sp modelId="{8AEC4530-F7FF-49CD-B297-1837802C366D}">
      <dsp:nvSpPr>
        <dsp:cNvPr id="0" name=""/>
        <dsp:cNvSpPr/>
      </dsp:nvSpPr>
      <dsp:spPr>
        <a:xfrm>
          <a:off x="311328" y="957283"/>
          <a:ext cx="1969449" cy="3980296"/>
        </a:xfrm>
        <a:prstGeom prst="roundRect">
          <a:avLst>
            <a:gd name="adj" fmla="val 10000"/>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solidFill>
                <a:srgbClr val="FF0000"/>
              </a:solidFill>
            </a:rPr>
            <a:t>Strengths</a:t>
          </a:r>
        </a:p>
        <a:p>
          <a:pPr marL="171450" lvl="1" indent="-171450" algn="l" defTabSz="755650">
            <a:lnSpc>
              <a:spcPct val="90000"/>
            </a:lnSpc>
            <a:spcBef>
              <a:spcPct val="0"/>
            </a:spcBef>
            <a:spcAft>
              <a:spcPct val="15000"/>
            </a:spcAft>
            <a:buChar char="•"/>
          </a:pPr>
          <a:r>
            <a:rPr lang="en-GB" sz="1700" kern="1200" dirty="0">
              <a:solidFill>
                <a:srgbClr val="FF0000"/>
              </a:solidFill>
            </a:rPr>
            <a:t>Including flexibility</a:t>
          </a:r>
          <a:endParaRPr lang="en-US" sz="1700" kern="1200" dirty="0">
            <a:solidFill>
              <a:srgbClr val="FF0000"/>
            </a:solidFill>
          </a:endParaRPr>
        </a:p>
        <a:p>
          <a:pPr marL="171450" lvl="1" indent="-171450" algn="l" defTabSz="755650">
            <a:lnSpc>
              <a:spcPct val="90000"/>
            </a:lnSpc>
            <a:spcBef>
              <a:spcPct val="0"/>
            </a:spcBef>
            <a:spcAft>
              <a:spcPct val="15000"/>
            </a:spcAft>
            <a:buChar char="•"/>
          </a:pPr>
          <a:r>
            <a:rPr lang="en-GB" sz="1700" kern="1200" dirty="0">
              <a:solidFill>
                <a:srgbClr val="FF0000"/>
              </a:solidFill>
            </a:rPr>
            <a:t>Understanding compliances </a:t>
          </a:r>
          <a:endParaRPr lang="en-US" sz="1700" kern="1200" dirty="0">
            <a:solidFill>
              <a:srgbClr val="FF0000"/>
            </a:solidFill>
          </a:endParaRPr>
        </a:p>
        <a:p>
          <a:pPr marL="171450" lvl="1" indent="-171450" algn="l" defTabSz="755650">
            <a:lnSpc>
              <a:spcPct val="90000"/>
            </a:lnSpc>
            <a:spcBef>
              <a:spcPct val="0"/>
            </a:spcBef>
            <a:spcAft>
              <a:spcPct val="15000"/>
            </a:spcAft>
            <a:buChar char="•"/>
          </a:pPr>
          <a:r>
            <a:rPr lang="en-GB" sz="1700" kern="1200" dirty="0">
              <a:solidFill>
                <a:srgbClr val="FF0000"/>
              </a:solidFill>
            </a:rPr>
            <a:t>Interpersonal skills </a:t>
          </a:r>
          <a:endParaRPr lang="en-US" sz="1700" kern="1200" dirty="0">
            <a:solidFill>
              <a:srgbClr val="FF0000"/>
            </a:solidFill>
          </a:endParaRPr>
        </a:p>
      </dsp:txBody>
      <dsp:txXfrm>
        <a:off x="369011" y="1014966"/>
        <a:ext cx="1854083" cy="3864930"/>
      </dsp:txXfrm>
    </dsp:sp>
    <dsp:sp modelId="{14E0ECB2-6CB6-4423-87B5-ED02DDDE9422}">
      <dsp:nvSpPr>
        <dsp:cNvPr id="0" name=""/>
        <dsp:cNvSpPr/>
      </dsp:nvSpPr>
      <dsp:spPr>
        <a:xfrm rot="21558974">
          <a:off x="2329236" y="1347818"/>
          <a:ext cx="355693" cy="473231"/>
        </a:xfrm>
        <a:prstGeom prst="rightArrow">
          <a:avLst>
            <a:gd name="adj1" fmla="val 60000"/>
            <a:gd name="adj2" fmla="val 50000"/>
          </a:avLst>
        </a:prstGeom>
        <a:gradFill rotWithShape="0">
          <a:gsLst>
            <a:gs pos="0">
              <a:schemeClr val="accent1">
                <a:tint val="60000"/>
                <a:hueOff val="0"/>
                <a:satOff val="0"/>
                <a:lumOff val="0"/>
                <a:alphaOff val="0"/>
                <a:tint val="94000"/>
                <a:satMod val="100000"/>
                <a:lumMod val="104000"/>
              </a:schemeClr>
            </a:gs>
            <a:gs pos="69000">
              <a:schemeClr val="accent1">
                <a:tint val="60000"/>
                <a:hueOff val="0"/>
                <a:satOff val="0"/>
                <a:lumOff val="0"/>
                <a:alphaOff val="0"/>
                <a:shade val="86000"/>
                <a:satMod val="130000"/>
                <a:lumMod val="102000"/>
              </a:schemeClr>
            </a:gs>
            <a:gs pos="100000">
              <a:schemeClr val="accent1">
                <a:tint val="60000"/>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329240" y="1443101"/>
        <a:ext cx="248985" cy="283939"/>
      </dsp:txXfrm>
    </dsp:sp>
    <dsp:sp modelId="{71C4B51F-7FA0-4EB3-9832-2AFED9E8E11E}">
      <dsp:nvSpPr>
        <dsp:cNvPr id="0" name=""/>
        <dsp:cNvSpPr/>
      </dsp:nvSpPr>
      <dsp:spPr>
        <a:xfrm>
          <a:off x="2989775" y="582196"/>
          <a:ext cx="1969449" cy="1969449"/>
        </a:xfrm>
        <a:prstGeom prst="roundRect">
          <a:avLst>
            <a:gd name="adj" fmla="val 10000"/>
          </a:avLst>
        </a:prstGeom>
        <a:solidFill>
          <a:schemeClr val="accent1">
            <a:tint val="50000"/>
            <a:hueOff val="0"/>
            <a:satOff val="0"/>
            <a:lumOff val="0"/>
            <a:alphaOff val="0"/>
          </a:schemeClr>
        </a:soli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1">
          <a:scrgbClr r="0" g="0" b="0"/>
        </a:fillRef>
        <a:effectRef idx="3">
          <a:scrgbClr r="0" g="0" b="0"/>
        </a:effectRef>
        <a:fontRef idx="minor"/>
      </dsp:style>
    </dsp:sp>
    <dsp:sp modelId="{1E76334C-0B27-4EE0-B4D1-03895D568C83}">
      <dsp:nvSpPr>
        <dsp:cNvPr id="0" name=""/>
        <dsp:cNvSpPr/>
      </dsp:nvSpPr>
      <dsp:spPr>
        <a:xfrm>
          <a:off x="3138076" y="1040340"/>
          <a:ext cx="1969449" cy="3790697"/>
        </a:xfrm>
        <a:prstGeom prst="roundRect">
          <a:avLst>
            <a:gd name="adj" fmla="val 10000"/>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FF0000"/>
              </a:solidFill>
            </a:rPr>
            <a:t>Weaknesses</a:t>
          </a:r>
        </a:p>
        <a:p>
          <a:pPr marL="171450" lvl="1" indent="-171450" algn="l" defTabSz="755650">
            <a:lnSpc>
              <a:spcPct val="90000"/>
            </a:lnSpc>
            <a:spcBef>
              <a:spcPct val="0"/>
            </a:spcBef>
            <a:spcAft>
              <a:spcPct val="15000"/>
            </a:spcAft>
            <a:buChar char="•"/>
          </a:pPr>
          <a:r>
            <a:rPr lang="en-GB" sz="1700" kern="1200" dirty="0">
              <a:solidFill>
                <a:srgbClr val="FF0000"/>
              </a:solidFill>
            </a:rPr>
            <a:t>Avoiding of consumers </a:t>
          </a:r>
          <a:endParaRPr lang="en-US" sz="1700" kern="1200" dirty="0">
            <a:solidFill>
              <a:srgbClr val="FF0000"/>
            </a:solidFill>
          </a:endParaRPr>
        </a:p>
        <a:p>
          <a:pPr marL="171450" lvl="1" indent="-171450" algn="l" defTabSz="755650">
            <a:lnSpc>
              <a:spcPct val="90000"/>
            </a:lnSpc>
            <a:spcBef>
              <a:spcPct val="0"/>
            </a:spcBef>
            <a:spcAft>
              <a:spcPct val="15000"/>
            </a:spcAft>
            <a:buChar char="•"/>
          </a:pPr>
          <a:r>
            <a:rPr lang="en-GB" sz="1700" kern="1200" dirty="0">
              <a:solidFill>
                <a:srgbClr val="FF0000"/>
              </a:solidFill>
            </a:rPr>
            <a:t>Financial issues </a:t>
          </a:r>
          <a:endParaRPr lang="en-US" sz="1700" kern="1200" dirty="0">
            <a:solidFill>
              <a:srgbClr val="FF0000"/>
            </a:solidFill>
          </a:endParaRPr>
        </a:p>
        <a:p>
          <a:pPr marL="171450" lvl="1" indent="-171450" algn="l" defTabSz="755650">
            <a:lnSpc>
              <a:spcPct val="90000"/>
            </a:lnSpc>
            <a:spcBef>
              <a:spcPct val="0"/>
            </a:spcBef>
            <a:spcAft>
              <a:spcPct val="15000"/>
            </a:spcAft>
            <a:buChar char="•"/>
          </a:pPr>
          <a:r>
            <a:rPr lang="en-GB" sz="1700" kern="1200" dirty="0">
              <a:solidFill>
                <a:srgbClr val="FF0000"/>
              </a:solidFill>
            </a:rPr>
            <a:t>Decision-making of HR </a:t>
          </a:r>
          <a:endParaRPr lang="en-US" sz="1700" kern="1200" dirty="0">
            <a:solidFill>
              <a:srgbClr val="FF0000"/>
            </a:solidFill>
          </a:endParaRPr>
        </a:p>
      </dsp:txBody>
      <dsp:txXfrm>
        <a:off x="3195759" y="1098023"/>
        <a:ext cx="1854083" cy="3675331"/>
      </dsp:txXfrm>
    </dsp:sp>
    <dsp:sp modelId="{F18E1CE3-20D6-4791-A57D-6D5840B7DCB3}">
      <dsp:nvSpPr>
        <dsp:cNvPr id="0" name=""/>
        <dsp:cNvSpPr/>
      </dsp:nvSpPr>
      <dsp:spPr>
        <a:xfrm rot="43899">
          <a:off x="5309508" y="1349591"/>
          <a:ext cx="350326" cy="473231"/>
        </a:xfrm>
        <a:prstGeom prst="rightArrow">
          <a:avLst>
            <a:gd name="adj1" fmla="val 60000"/>
            <a:gd name="adj2" fmla="val 50000"/>
          </a:avLst>
        </a:prstGeom>
        <a:gradFill rotWithShape="0">
          <a:gsLst>
            <a:gs pos="0">
              <a:schemeClr val="accent1">
                <a:tint val="60000"/>
                <a:hueOff val="0"/>
                <a:satOff val="0"/>
                <a:lumOff val="0"/>
                <a:alphaOff val="0"/>
                <a:tint val="94000"/>
                <a:satMod val="100000"/>
                <a:lumMod val="104000"/>
              </a:schemeClr>
            </a:gs>
            <a:gs pos="69000">
              <a:schemeClr val="accent1">
                <a:tint val="60000"/>
                <a:hueOff val="0"/>
                <a:satOff val="0"/>
                <a:lumOff val="0"/>
                <a:alphaOff val="0"/>
                <a:shade val="86000"/>
                <a:satMod val="130000"/>
                <a:lumMod val="102000"/>
              </a:schemeClr>
            </a:gs>
            <a:gs pos="100000">
              <a:schemeClr val="accent1">
                <a:tint val="60000"/>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5309512" y="1443566"/>
        <a:ext cx="245228" cy="283939"/>
      </dsp:txXfrm>
    </dsp:sp>
    <dsp:sp modelId="{0EDB195E-920E-4367-9061-2BAB61E025CA}">
      <dsp:nvSpPr>
        <dsp:cNvPr id="0" name=""/>
        <dsp:cNvSpPr/>
      </dsp:nvSpPr>
      <dsp:spPr>
        <a:xfrm>
          <a:off x="5960076" y="620128"/>
          <a:ext cx="1969449" cy="1969449"/>
        </a:xfrm>
        <a:prstGeom prst="roundRect">
          <a:avLst>
            <a:gd name="adj" fmla="val 10000"/>
          </a:avLst>
        </a:prstGeom>
        <a:solidFill>
          <a:schemeClr val="accent1">
            <a:tint val="50000"/>
            <a:hueOff val="0"/>
            <a:satOff val="0"/>
            <a:lumOff val="0"/>
            <a:alphaOff val="0"/>
          </a:schemeClr>
        </a:soli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1">
          <a:scrgbClr r="0" g="0" b="0"/>
        </a:fillRef>
        <a:effectRef idx="3">
          <a:scrgbClr r="0" g="0" b="0"/>
        </a:effectRef>
        <a:fontRef idx="minor"/>
      </dsp:style>
    </dsp:sp>
    <dsp:sp modelId="{26EE5D0F-5C63-401C-AA31-05E141E4457C}">
      <dsp:nvSpPr>
        <dsp:cNvPr id="0" name=""/>
        <dsp:cNvSpPr/>
      </dsp:nvSpPr>
      <dsp:spPr>
        <a:xfrm>
          <a:off x="5940255" y="1063894"/>
          <a:ext cx="2207417" cy="3749732"/>
        </a:xfrm>
        <a:prstGeom prst="roundRect">
          <a:avLst>
            <a:gd name="adj" fmla="val 10000"/>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FF0000"/>
              </a:solidFill>
            </a:rPr>
            <a:t>Opportunities</a:t>
          </a:r>
        </a:p>
        <a:p>
          <a:pPr marL="171450" lvl="1" indent="-171450" algn="l" defTabSz="755650">
            <a:lnSpc>
              <a:spcPct val="90000"/>
            </a:lnSpc>
            <a:spcBef>
              <a:spcPct val="0"/>
            </a:spcBef>
            <a:spcAft>
              <a:spcPct val="15000"/>
            </a:spcAft>
            <a:buChar char="•"/>
          </a:pPr>
          <a:r>
            <a:rPr lang="en-GB" sz="1700" kern="1200" dirty="0">
              <a:solidFill>
                <a:srgbClr val="FF0000"/>
              </a:solidFill>
            </a:rPr>
            <a:t>Building of career</a:t>
          </a:r>
          <a:endParaRPr lang="en-US" sz="1700" kern="1200" dirty="0">
            <a:solidFill>
              <a:srgbClr val="FF0000"/>
            </a:solidFill>
          </a:endParaRPr>
        </a:p>
        <a:p>
          <a:pPr marL="171450" lvl="1" indent="-171450" algn="l" defTabSz="755650">
            <a:lnSpc>
              <a:spcPct val="90000"/>
            </a:lnSpc>
            <a:spcBef>
              <a:spcPct val="0"/>
            </a:spcBef>
            <a:spcAft>
              <a:spcPct val="15000"/>
            </a:spcAft>
            <a:buChar char="•"/>
          </a:pPr>
          <a:r>
            <a:rPr lang="en-GB" sz="1700" kern="1200" dirty="0">
              <a:solidFill>
                <a:srgbClr val="FF0000"/>
              </a:solidFill>
            </a:rPr>
            <a:t>Exploring latent talent  </a:t>
          </a:r>
          <a:endParaRPr lang="en-US" sz="1700" kern="1200" dirty="0">
            <a:solidFill>
              <a:srgbClr val="FF0000"/>
            </a:solidFill>
          </a:endParaRPr>
        </a:p>
        <a:p>
          <a:pPr marL="171450" lvl="1" indent="-171450" algn="l" defTabSz="755650">
            <a:lnSpc>
              <a:spcPct val="90000"/>
            </a:lnSpc>
            <a:spcBef>
              <a:spcPct val="0"/>
            </a:spcBef>
            <a:spcAft>
              <a:spcPct val="15000"/>
            </a:spcAft>
            <a:buChar char="•"/>
          </a:pPr>
          <a:r>
            <a:rPr lang="en-GB" sz="1700" kern="1200" dirty="0">
              <a:solidFill>
                <a:srgbClr val="FF0000"/>
              </a:solidFill>
            </a:rPr>
            <a:t>Good impressive of an HR</a:t>
          </a:r>
          <a:endParaRPr lang="en-US" sz="1700" kern="1200" dirty="0">
            <a:solidFill>
              <a:srgbClr val="FF0000"/>
            </a:solidFill>
          </a:endParaRPr>
        </a:p>
      </dsp:txBody>
      <dsp:txXfrm>
        <a:off x="6004908" y="1128547"/>
        <a:ext cx="2078111" cy="3620426"/>
      </dsp:txXfrm>
    </dsp:sp>
    <dsp:sp modelId="{F64FCC9F-9C87-4FCA-B097-8B4F95428B61}">
      <dsp:nvSpPr>
        <dsp:cNvPr id="0" name=""/>
        <dsp:cNvSpPr/>
      </dsp:nvSpPr>
      <dsp:spPr>
        <a:xfrm rot="50094">
          <a:off x="8403788" y="1392955"/>
          <a:ext cx="474337" cy="473231"/>
        </a:xfrm>
        <a:prstGeom prst="rightArrow">
          <a:avLst>
            <a:gd name="adj1" fmla="val 60000"/>
            <a:gd name="adj2" fmla="val 50000"/>
          </a:avLst>
        </a:prstGeom>
        <a:gradFill rotWithShape="0">
          <a:gsLst>
            <a:gs pos="0">
              <a:schemeClr val="accent1">
                <a:tint val="60000"/>
                <a:hueOff val="0"/>
                <a:satOff val="0"/>
                <a:lumOff val="0"/>
                <a:alphaOff val="0"/>
                <a:tint val="94000"/>
                <a:satMod val="100000"/>
                <a:lumMod val="104000"/>
              </a:schemeClr>
            </a:gs>
            <a:gs pos="69000">
              <a:schemeClr val="accent1">
                <a:tint val="60000"/>
                <a:hueOff val="0"/>
                <a:satOff val="0"/>
                <a:lumOff val="0"/>
                <a:alphaOff val="0"/>
                <a:shade val="86000"/>
                <a:satMod val="130000"/>
                <a:lumMod val="102000"/>
              </a:schemeClr>
            </a:gs>
            <a:gs pos="100000">
              <a:schemeClr val="accent1">
                <a:tint val="60000"/>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403796" y="1486567"/>
        <a:ext cx="332368" cy="283939"/>
      </dsp:txXfrm>
    </dsp:sp>
    <dsp:sp modelId="{B8FB502F-E901-4A90-B344-E15DB3697751}">
      <dsp:nvSpPr>
        <dsp:cNvPr id="0" name=""/>
        <dsp:cNvSpPr/>
      </dsp:nvSpPr>
      <dsp:spPr>
        <a:xfrm>
          <a:off x="9284633" y="668576"/>
          <a:ext cx="1969449" cy="1969449"/>
        </a:xfrm>
        <a:prstGeom prst="roundRect">
          <a:avLst>
            <a:gd name="adj" fmla="val 10000"/>
          </a:avLst>
        </a:prstGeom>
        <a:solidFill>
          <a:schemeClr val="accent1">
            <a:tint val="50000"/>
            <a:hueOff val="0"/>
            <a:satOff val="0"/>
            <a:lumOff val="0"/>
            <a:alphaOff val="0"/>
          </a:schemeClr>
        </a:soli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1">
          <a:scrgbClr r="0" g="0" b="0"/>
        </a:fillRef>
        <a:effectRef idx="3">
          <a:scrgbClr r="0" g="0" b="0"/>
        </a:effectRef>
        <a:fontRef idx="minor"/>
      </dsp:style>
    </dsp:sp>
    <dsp:sp modelId="{21B81A4B-E94A-4EC2-B725-371AE88DED77}">
      <dsp:nvSpPr>
        <dsp:cNvPr id="0" name=""/>
        <dsp:cNvSpPr/>
      </dsp:nvSpPr>
      <dsp:spPr>
        <a:xfrm>
          <a:off x="9231557" y="1063894"/>
          <a:ext cx="1969449" cy="3749732"/>
        </a:xfrm>
        <a:prstGeom prst="roundRect">
          <a:avLst>
            <a:gd name="adj" fmla="val 10000"/>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FF0000"/>
              </a:solidFill>
            </a:rPr>
            <a:t>Threats</a:t>
          </a:r>
        </a:p>
        <a:p>
          <a:pPr marL="171450" lvl="1" indent="-171450" algn="l" defTabSz="755650">
            <a:lnSpc>
              <a:spcPct val="90000"/>
            </a:lnSpc>
            <a:spcBef>
              <a:spcPct val="0"/>
            </a:spcBef>
            <a:spcAft>
              <a:spcPct val="15000"/>
            </a:spcAft>
            <a:buChar char="•"/>
          </a:pPr>
          <a:r>
            <a:rPr lang="en-GB" sz="1700" kern="1200" dirty="0">
              <a:solidFill>
                <a:srgbClr val="FF0000"/>
              </a:solidFill>
            </a:rPr>
            <a:t>Job uncertainty</a:t>
          </a:r>
          <a:endParaRPr lang="en-US" sz="1700" kern="1200" dirty="0">
            <a:solidFill>
              <a:srgbClr val="FF0000"/>
            </a:solidFill>
          </a:endParaRPr>
        </a:p>
        <a:p>
          <a:pPr marL="171450" lvl="1" indent="-171450" algn="l" defTabSz="755650">
            <a:lnSpc>
              <a:spcPct val="90000"/>
            </a:lnSpc>
            <a:spcBef>
              <a:spcPct val="0"/>
            </a:spcBef>
            <a:spcAft>
              <a:spcPct val="15000"/>
            </a:spcAft>
            <a:buChar char="•"/>
          </a:pPr>
          <a:r>
            <a:rPr lang="en-GB" sz="1700" kern="1200" dirty="0">
              <a:solidFill>
                <a:srgbClr val="FF0000"/>
              </a:solidFill>
            </a:rPr>
            <a:t>Unpredictable future condition</a:t>
          </a:r>
          <a:r>
            <a:rPr lang="en-GB" sz="1600" kern="1200" dirty="0">
              <a:solidFill>
                <a:srgbClr val="FF0000"/>
              </a:solidFill>
            </a:rPr>
            <a:t>.</a:t>
          </a:r>
          <a:endParaRPr lang="en-US" sz="1600" kern="1200" dirty="0">
            <a:solidFill>
              <a:srgbClr val="FF0000"/>
            </a:solidFill>
          </a:endParaRPr>
        </a:p>
      </dsp:txBody>
      <dsp:txXfrm>
        <a:off x="9289240" y="1121577"/>
        <a:ext cx="1854083" cy="36343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6C80B-E01E-43E3-94F4-8B9B88621F6C}">
      <dsp:nvSpPr>
        <dsp:cNvPr id="0" name=""/>
        <dsp:cNvSpPr/>
      </dsp:nvSpPr>
      <dsp:spPr>
        <a:xfrm>
          <a:off x="0" y="0"/>
          <a:ext cx="7145067" cy="17917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b="1" kern="1200" dirty="0">
              <a:solidFill>
                <a:schemeClr val="tx1"/>
              </a:solidFill>
              <a:effectLst/>
              <a:latin typeface="+mn-lt"/>
              <a:ea typeface="+mn-ea"/>
              <a:cs typeface="+mn-cs"/>
            </a:rPr>
            <a:t>Improved employee performance</a:t>
          </a:r>
          <a:endParaRPr lang="en-US" sz="3900" kern="1200" dirty="0"/>
        </a:p>
      </dsp:txBody>
      <dsp:txXfrm>
        <a:off x="52479" y="52479"/>
        <a:ext cx="5293126" cy="1686820"/>
      </dsp:txXfrm>
    </dsp:sp>
    <dsp:sp modelId="{80F3D117-CECA-4FF8-974B-604E1D5398E9}">
      <dsp:nvSpPr>
        <dsp:cNvPr id="0" name=""/>
        <dsp:cNvSpPr/>
      </dsp:nvSpPr>
      <dsp:spPr>
        <a:xfrm>
          <a:off x="1260894" y="2189950"/>
          <a:ext cx="7145067" cy="17917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b="1" kern="1200" dirty="0">
              <a:solidFill>
                <a:schemeClr val="tx1"/>
              </a:solidFill>
              <a:effectLst/>
              <a:latin typeface="+mn-lt"/>
              <a:ea typeface="+mn-ea"/>
              <a:cs typeface="+mn-cs"/>
            </a:rPr>
            <a:t>Employee satisfaction</a:t>
          </a:r>
          <a:endParaRPr lang="en-US" sz="3900" kern="1200" dirty="0"/>
        </a:p>
      </dsp:txBody>
      <dsp:txXfrm>
        <a:off x="1313373" y="2242429"/>
        <a:ext cx="4614559" cy="1686820"/>
      </dsp:txXfrm>
    </dsp:sp>
    <dsp:sp modelId="{B05F36F8-6B83-455F-A344-7A7405514199}">
      <dsp:nvSpPr>
        <dsp:cNvPr id="0" name=""/>
        <dsp:cNvSpPr/>
      </dsp:nvSpPr>
      <dsp:spPr>
        <a:xfrm>
          <a:off x="5980411" y="1408536"/>
          <a:ext cx="1164655" cy="116465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242458" y="1408536"/>
        <a:ext cx="640561" cy="8764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6B11A0-A6DE-4ADD-A606-38EA772AB11F}">
      <dsp:nvSpPr>
        <dsp:cNvPr id="0" name=""/>
        <dsp:cNvSpPr/>
      </dsp:nvSpPr>
      <dsp:spPr>
        <a:xfrm rot="5400000">
          <a:off x="6652304" y="-3003621"/>
          <a:ext cx="1525616" cy="7651480"/>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The popularity of the employee with the present times is measured that helps to keep with changing period.</a:t>
          </a:r>
          <a:endParaRPr lang="en-US" sz="2400" kern="1200" dirty="0"/>
        </a:p>
      </dsp:txBody>
      <dsp:txXfrm rot="-5400000">
        <a:off x="3589372" y="133785"/>
        <a:ext cx="7577006" cy="1376668"/>
      </dsp:txXfrm>
    </dsp:sp>
    <dsp:sp modelId="{2253725E-FA6C-4B91-8017-E84359013A28}">
      <dsp:nvSpPr>
        <dsp:cNvPr id="0" name=""/>
        <dsp:cNvSpPr/>
      </dsp:nvSpPr>
      <dsp:spPr>
        <a:xfrm>
          <a:off x="714586" y="3686"/>
          <a:ext cx="2874785" cy="163686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t>Stay Current</a:t>
          </a:r>
          <a:endParaRPr lang="en-US" sz="2800" kern="1200" dirty="0"/>
        </a:p>
      </dsp:txBody>
      <dsp:txXfrm>
        <a:off x="794491" y="83591"/>
        <a:ext cx="2714975" cy="1477055"/>
      </dsp:txXfrm>
    </dsp:sp>
    <dsp:sp modelId="{6D9F4D7C-37E5-4DB1-B869-DE8174744428}">
      <dsp:nvSpPr>
        <dsp:cNvPr id="0" name=""/>
        <dsp:cNvSpPr/>
      </dsp:nvSpPr>
      <dsp:spPr>
        <a:xfrm rot="5400000">
          <a:off x="6583417" y="-1180525"/>
          <a:ext cx="1663388" cy="7651480"/>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Positive and negative sides must be existed for balancing. </a:t>
          </a:r>
          <a:endParaRPr lang="en-US" sz="2400" kern="1200" dirty="0"/>
        </a:p>
      </dsp:txBody>
      <dsp:txXfrm rot="-5400000">
        <a:off x="3589371" y="1894721"/>
        <a:ext cx="7570280" cy="1500988"/>
      </dsp:txXfrm>
    </dsp:sp>
    <dsp:sp modelId="{D42A6182-B254-423B-B60E-3D84B7ED57C4}">
      <dsp:nvSpPr>
        <dsp:cNvPr id="0" name=""/>
        <dsp:cNvSpPr/>
      </dsp:nvSpPr>
      <dsp:spPr>
        <a:xfrm>
          <a:off x="714586" y="1803511"/>
          <a:ext cx="2874785" cy="168340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t>Balance Criticism</a:t>
          </a:r>
          <a:endParaRPr lang="en-US" sz="2800" kern="1200" dirty="0"/>
        </a:p>
      </dsp:txBody>
      <dsp:txXfrm>
        <a:off x="796763" y="1885688"/>
        <a:ext cx="2710431" cy="1519052"/>
      </dsp:txXfrm>
    </dsp:sp>
    <dsp:sp modelId="{359CDEA9-4973-4263-A846-31BB1D5946B7}">
      <dsp:nvSpPr>
        <dsp:cNvPr id="0" name=""/>
        <dsp:cNvSpPr/>
      </dsp:nvSpPr>
      <dsp:spPr>
        <a:xfrm rot="5400000">
          <a:off x="6714165" y="556723"/>
          <a:ext cx="1257710" cy="7651480"/>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Giving of feedback regularly helps to do the job effectively. </a:t>
          </a:r>
        </a:p>
      </dsp:txBody>
      <dsp:txXfrm rot="-5400000">
        <a:off x="3517280" y="3815004"/>
        <a:ext cx="7590084" cy="1134918"/>
      </dsp:txXfrm>
    </dsp:sp>
    <dsp:sp modelId="{D9821BA1-9B18-4157-AF2D-CCE5A43F3796}">
      <dsp:nvSpPr>
        <dsp:cNvPr id="0" name=""/>
        <dsp:cNvSpPr/>
      </dsp:nvSpPr>
      <dsp:spPr>
        <a:xfrm>
          <a:off x="714586" y="3649878"/>
          <a:ext cx="2802694" cy="146517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t>Offering regular feedback</a:t>
          </a:r>
          <a:endParaRPr lang="en-US" sz="2800" kern="1200" dirty="0"/>
        </a:p>
      </dsp:txBody>
      <dsp:txXfrm>
        <a:off x="786110" y="3721402"/>
        <a:ext cx="2659646" cy="13221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B5BDE-DCE4-4AE1-BF2B-71C705E21E3D}">
      <dsp:nvSpPr>
        <dsp:cNvPr id="0" name=""/>
        <dsp:cNvSpPr/>
      </dsp:nvSpPr>
      <dsp:spPr>
        <a:xfrm>
          <a:off x="0" y="0"/>
          <a:ext cx="3542048" cy="139827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Stay interviews</a:t>
          </a:r>
          <a:endParaRPr lang="en-SG" sz="2700" kern="1200"/>
        </a:p>
      </dsp:txBody>
      <dsp:txXfrm>
        <a:off x="40954" y="40954"/>
        <a:ext cx="2033206" cy="1316362"/>
      </dsp:txXfrm>
    </dsp:sp>
    <dsp:sp modelId="{2D80A491-B236-48DB-8F0A-9287979A8059}">
      <dsp:nvSpPr>
        <dsp:cNvPr id="0" name=""/>
        <dsp:cNvSpPr/>
      </dsp:nvSpPr>
      <dsp:spPr>
        <a:xfrm>
          <a:off x="312533" y="1631314"/>
          <a:ext cx="3542048" cy="139827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Employee survey</a:t>
          </a:r>
          <a:endParaRPr lang="en-SG" sz="2700" kern="1200"/>
        </a:p>
      </dsp:txBody>
      <dsp:txXfrm>
        <a:off x="353487" y="1672268"/>
        <a:ext cx="2238731" cy="1316362"/>
      </dsp:txXfrm>
    </dsp:sp>
    <dsp:sp modelId="{C26E5A4F-BEB9-4F7D-B429-1BFF08A2763A}">
      <dsp:nvSpPr>
        <dsp:cNvPr id="0" name=""/>
        <dsp:cNvSpPr/>
      </dsp:nvSpPr>
      <dsp:spPr>
        <a:xfrm>
          <a:off x="625067" y="3262629"/>
          <a:ext cx="3542048" cy="139827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Review sites</a:t>
          </a:r>
          <a:endParaRPr lang="en-SG" sz="2700" kern="1200" dirty="0"/>
        </a:p>
      </dsp:txBody>
      <dsp:txXfrm>
        <a:off x="666021" y="3303583"/>
        <a:ext cx="2238731" cy="1316362"/>
      </dsp:txXfrm>
    </dsp:sp>
    <dsp:sp modelId="{9B136FD6-23B3-4E27-8A1B-82105CAA10C9}">
      <dsp:nvSpPr>
        <dsp:cNvPr id="0" name=""/>
        <dsp:cNvSpPr/>
      </dsp:nvSpPr>
      <dsp:spPr>
        <a:xfrm>
          <a:off x="2633173" y="1060354"/>
          <a:ext cx="908875" cy="90887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2837670" y="1060354"/>
        <a:ext cx="499881" cy="683928"/>
      </dsp:txXfrm>
    </dsp:sp>
    <dsp:sp modelId="{41DB7B17-FBE7-4AC9-834D-4E56531E6A34}">
      <dsp:nvSpPr>
        <dsp:cNvPr id="0" name=""/>
        <dsp:cNvSpPr/>
      </dsp:nvSpPr>
      <dsp:spPr>
        <a:xfrm>
          <a:off x="2945706" y="2682347"/>
          <a:ext cx="908875" cy="90887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150203" y="2682347"/>
        <a:ext cx="499881" cy="6839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F380E8-DC53-4132-A282-44B03782B30B}">
      <dsp:nvSpPr>
        <dsp:cNvPr id="0" name=""/>
        <dsp:cNvSpPr/>
      </dsp:nvSpPr>
      <dsp:spPr>
        <a:xfrm>
          <a:off x="0" y="693919"/>
          <a:ext cx="8693664" cy="118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C8AA6F6-BCAF-4F8A-A73C-AAE6FB2FF58B}">
      <dsp:nvSpPr>
        <dsp:cNvPr id="0" name=""/>
        <dsp:cNvSpPr/>
      </dsp:nvSpPr>
      <dsp:spPr>
        <a:xfrm>
          <a:off x="434683" y="199"/>
          <a:ext cx="6085564" cy="1387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020" tIns="0" rIns="230020" bIns="0" numCol="1" spcCol="1270" anchor="ctr" anchorCtr="0">
          <a:noAutofit/>
        </a:bodyPr>
        <a:lstStyle/>
        <a:p>
          <a:pPr marL="0" lvl="0" indent="0" algn="l" defTabSz="2089150">
            <a:lnSpc>
              <a:spcPct val="90000"/>
            </a:lnSpc>
            <a:spcBef>
              <a:spcPct val="0"/>
            </a:spcBef>
            <a:spcAft>
              <a:spcPct val="35000"/>
            </a:spcAft>
            <a:buNone/>
          </a:pPr>
          <a:r>
            <a:rPr lang="en-GB" sz="4700" kern="1200" dirty="0"/>
            <a:t>Rankings</a:t>
          </a:r>
        </a:p>
      </dsp:txBody>
      <dsp:txXfrm>
        <a:off x="502412" y="67928"/>
        <a:ext cx="5950106" cy="1251982"/>
      </dsp:txXfrm>
    </dsp:sp>
    <dsp:sp modelId="{6A3D43C2-5CAB-412D-B910-D53D896EE0DF}">
      <dsp:nvSpPr>
        <dsp:cNvPr id="0" name=""/>
        <dsp:cNvSpPr/>
      </dsp:nvSpPr>
      <dsp:spPr>
        <a:xfrm>
          <a:off x="0" y="2825839"/>
          <a:ext cx="8693664" cy="118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E51043-882B-4278-836A-F8E3AA57F108}">
      <dsp:nvSpPr>
        <dsp:cNvPr id="0" name=""/>
        <dsp:cNvSpPr/>
      </dsp:nvSpPr>
      <dsp:spPr>
        <a:xfrm>
          <a:off x="434683" y="2132119"/>
          <a:ext cx="6085564" cy="1387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020" tIns="0" rIns="230020" bIns="0" numCol="1" spcCol="1270" anchor="ctr" anchorCtr="0">
          <a:noAutofit/>
        </a:bodyPr>
        <a:lstStyle/>
        <a:p>
          <a:pPr marL="0" lvl="0" indent="0" algn="l" defTabSz="2089150">
            <a:lnSpc>
              <a:spcPct val="90000"/>
            </a:lnSpc>
            <a:spcBef>
              <a:spcPct val="0"/>
            </a:spcBef>
            <a:spcAft>
              <a:spcPct val="35000"/>
            </a:spcAft>
            <a:buNone/>
          </a:pPr>
          <a:r>
            <a:rPr lang="en-GB" sz="4700" kern="1200" dirty="0"/>
            <a:t>Ratings</a:t>
          </a:r>
        </a:p>
      </dsp:txBody>
      <dsp:txXfrm>
        <a:off x="502412" y="2199848"/>
        <a:ext cx="5950106" cy="12519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6A492B-A5C0-4C91-8EA1-1A3FB7A74211}">
      <dsp:nvSpPr>
        <dsp:cNvPr id="0" name=""/>
        <dsp:cNvSpPr/>
      </dsp:nvSpPr>
      <dsp:spPr>
        <a:xfrm rot="16200000">
          <a:off x="-234421" y="235367"/>
          <a:ext cx="2930565" cy="2459829"/>
        </a:xfrm>
        <a:prstGeom prst="flowChartManualOperati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0" tIns="0" rIns="268945" bIns="0" numCol="1" spcCol="1270" anchor="ctr" anchorCtr="0">
          <a:noAutofit/>
        </a:bodyPr>
        <a:lstStyle/>
        <a:p>
          <a:pPr marL="0" lvl="0" indent="0" algn="ctr" defTabSz="1866900">
            <a:lnSpc>
              <a:spcPct val="90000"/>
            </a:lnSpc>
            <a:spcBef>
              <a:spcPct val="0"/>
            </a:spcBef>
            <a:spcAft>
              <a:spcPct val="35000"/>
            </a:spcAft>
            <a:buNone/>
          </a:pPr>
          <a:r>
            <a:rPr lang="en-US" sz="4200" b="1" kern="1200" dirty="0"/>
            <a:t>Aural</a:t>
          </a:r>
          <a:endParaRPr lang="en-US" sz="4200" kern="1200" dirty="0"/>
        </a:p>
      </dsp:txBody>
      <dsp:txXfrm rot="5400000">
        <a:off x="947" y="586112"/>
        <a:ext cx="2459829" cy="1758339"/>
      </dsp:txXfrm>
    </dsp:sp>
    <dsp:sp modelId="{B975324D-F57A-40F8-82A2-A920CFACFCB8}">
      <dsp:nvSpPr>
        <dsp:cNvPr id="0" name=""/>
        <dsp:cNvSpPr/>
      </dsp:nvSpPr>
      <dsp:spPr>
        <a:xfrm rot="16200000">
          <a:off x="2409895" y="235367"/>
          <a:ext cx="2930565" cy="2459829"/>
        </a:xfrm>
        <a:prstGeom prst="flowChartManualOperati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0" tIns="0" rIns="268945" bIns="0" numCol="1" spcCol="1270" anchor="ctr" anchorCtr="0">
          <a:noAutofit/>
        </a:bodyPr>
        <a:lstStyle/>
        <a:p>
          <a:pPr marL="0" lvl="0" indent="0" algn="ctr" defTabSz="1866900">
            <a:lnSpc>
              <a:spcPct val="90000"/>
            </a:lnSpc>
            <a:spcBef>
              <a:spcPct val="0"/>
            </a:spcBef>
            <a:spcAft>
              <a:spcPct val="35000"/>
            </a:spcAft>
            <a:buNone/>
          </a:pPr>
          <a:r>
            <a:rPr lang="en-GB" sz="4200" b="1" kern="1200" dirty="0">
              <a:latin typeface="Times New Roman" panose="02020603050405020304" pitchFamily="18" charset="0"/>
              <a:ea typeface="Calibri" panose="020F0502020204030204" pitchFamily="34" charset="0"/>
              <a:cs typeface="Times New Roman" panose="02020603050405020304" pitchFamily="18" charset="0"/>
            </a:rPr>
            <a:t>Reading</a:t>
          </a:r>
          <a:endParaRPr lang="en-US" sz="4200" kern="1200" dirty="0"/>
        </a:p>
      </dsp:txBody>
      <dsp:txXfrm rot="5400000">
        <a:off x="2645263" y="586112"/>
        <a:ext cx="2459829" cy="1758339"/>
      </dsp:txXfrm>
    </dsp:sp>
    <dsp:sp modelId="{81A1BB50-033D-42BB-92ED-E1D7F22E2C7F}">
      <dsp:nvSpPr>
        <dsp:cNvPr id="0" name=""/>
        <dsp:cNvSpPr/>
      </dsp:nvSpPr>
      <dsp:spPr>
        <a:xfrm rot="16200000">
          <a:off x="5054212" y="235367"/>
          <a:ext cx="2930565" cy="2459829"/>
        </a:xfrm>
        <a:prstGeom prst="flowChartManualOperati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0" tIns="0" rIns="268945" bIns="0" numCol="1" spcCol="1270" anchor="ctr" anchorCtr="0">
          <a:noAutofit/>
        </a:bodyPr>
        <a:lstStyle/>
        <a:p>
          <a:pPr marL="0" lvl="0" indent="0" algn="ctr" defTabSz="1866900">
            <a:lnSpc>
              <a:spcPct val="90000"/>
            </a:lnSpc>
            <a:spcBef>
              <a:spcPct val="0"/>
            </a:spcBef>
            <a:spcAft>
              <a:spcPct val="35000"/>
            </a:spcAft>
            <a:buNone/>
          </a:pPr>
          <a:r>
            <a:rPr lang="en-US" sz="4200" b="1" kern="1200" dirty="0"/>
            <a:t>Visual</a:t>
          </a:r>
          <a:endParaRPr lang="en-US" sz="4200" kern="1200" dirty="0"/>
        </a:p>
      </dsp:txBody>
      <dsp:txXfrm rot="5400000">
        <a:off x="5289580" y="586112"/>
        <a:ext cx="2459829" cy="17583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86CAE-DB81-48E9-85D1-5A4ED3555C02}">
      <dsp:nvSpPr>
        <dsp:cNvPr id="0" name=""/>
        <dsp:cNvSpPr/>
      </dsp:nvSpPr>
      <dsp:spPr>
        <a:xfrm>
          <a:off x="1506275" y="0"/>
          <a:ext cx="4464887" cy="4464887"/>
        </a:xfrm>
        <a:prstGeom prst="triangl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0FE1AF-1180-4408-9BA7-DFF865A073D8}">
      <dsp:nvSpPr>
        <dsp:cNvPr id="0" name=""/>
        <dsp:cNvSpPr/>
      </dsp:nvSpPr>
      <dsp:spPr>
        <a:xfrm>
          <a:off x="3738718" y="448886"/>
          <a:ext cx="2902176" cy="105692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Increased employee motivation</a:t>
          </a:r>
          <a:endParaRPr lang="en-US" sz="2000" kern="1200" dirty="0"/>
        </a:p>
      </dsp:txBody>
      <dsp:txXfrm>
        <a:off x="3790313" y="500481"/>
        <a:ext cx="2798986" cy="953732"/>
      </dsp:txXfrm>
    </dsp:sp>
    <dsp:sp modelId="{9BC31B45-4A56-4EDD-B3F8-C1FF0E18331D}">
      <dsp:nvSpPr>
        <dsp:cNvPr id="0" name=""/>
        <dsp:cNvSpPr/>
      </dsp:nvSpPr>
      <dsp:spPr>
        <a:xfrm>
          <a:off x="3738718" y="1637924"/>
          <a:ext cx="2902176" cy="105692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Increased job satisfaction</a:t>
          </a:r>
          <a:endParaRPr lang="en-US" sz="2000" kern="1200" dirty="0"/>
        </a:p>
      </dsp:txBody>
      <dsp:txXfrm>
        <a:off x="3790313" y="1689519"/>
        <a:ext cx="2798986" cy="953732"/>
      </dsp:txXfrm>
    </dsp:sp>
    <dsp:sp modelId="{F8DD96A4-F8BF-4996-8EC5-CE6F419EAFF6}">
      <dsp:nvSpPr>
        <dsp:cNvPr id="0" name=""/>
        <dsp:cNvSpPr/>
      </dsp:nvSpPr>
      <dsp:spPr>
        <a:xfrm>
          <a:off x="3738718" y="2826962"/>
          <a:ext cx="2902176" cy="105692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Risk management</a:t>
          </a:r>
          <a:endParaRPr lang="en-US" sz="2000" kern="1200" dirty="0"/>
        </a:p>
      </dsp:txBody>
      <dsp:txXfrm>
        <a:off x="3790313" y="2878557"/>
        <a:ext cx="2798986" cy="95373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0F581C-EC19-4A3C-A985-468C65252DC0}" type="datetimeFigureOut">
              <a:rPr lang="en-SG" smtClean="0"/>
              <a:t>25/8/2020</a:t>
            </a:fld>
            <a:endParaRPr lang="en-S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436952-2E0C-43A2-8638-B4D7DEB57F67}" type="slidenum">
              <a:rPr lang="en-SG" smtClean="0"/>
              <a:t>‹#›</a:t>
            </a:fld>
            <a:endParaRPr lang="en-SG"/>
          </a:p>
        </p:txBody>
      </p:sp>
    </p:spTree>
    <p:extLst>
      <p:ext uri="{BB962C8B-B14F-4D97-AF65-F5344CB8AC3E}">
        <p14:creationId xmlns:p14="http://schemas.microsoft.com/office/powerpoint/2010/main" val="3500056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436952-2E0C-43A2-8638-B4D7DEB57F67}" type="slidenum">
              <a:rPr lang="en-SG" smtClean="0"/>
              <a:t>1</a:t>
            </a:fld>
            <a:endParaRPr lang="en-SG"/>
          </a:p>
        </p:txBody>
      </p:sp>
    </p:spTree>
    <p:extLst>
      <p:ext uri="{BB962C8B-B14F-4D97-AF65-F5344CB8AC3E}">
        <p14:creationId xmlns:p14="http://schemas.microsoft.com/office/powerpoint/2010/main" val="662653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436952-2E0C-43A2-8638-B4D7DEB57F67}" type="slidenum">
              <a:rPr lang="en-SG" smtClean="0"/>
              <a:t>2</a:t>
            </a:fld>
            <a:endParaRPr lang="en-SG"/>
          </a:p>
        </p:txBody>
      </p:sp>
    </p:spTree>
    <p:extLst>
      <p:ext uri="{BB962C8B-B14F-4D97-AF65-F5344CB8AC3E}">
        <p14:creationId xmlns:p14="http://schemas.microsoft.com/office/powerpoint/2010/main" val="3679995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The human resource of the particular organisation needs to develop for meeting the objective. Different types skills of an HR are required to meet the objective. The assignment is based on the developing relationships in the workplace where the skills of the HR are demonstrated. The Coca-Cola is selected as an organisation for the personal skills audit of an HR and their potential benefit’s elaboration (Mokhov and Ryabukhin, 2018)</a:t>
            </a:r>
            <a:r>
              <a:rPr lang="en-US" sz="1200" dirty="0"/>
              <a:t>.</a:t>
            </a:r>
            <a:endParaRPr lang="en-SG" sz="1200" dirty="0"/>
          </a:p>
          <a:p>
            <a:endParaRPr lang="en-SG" dirty="0"/>
          </a:p>
        </p:txBody>
      </p:sp>
      <p:sp>
        <p:nvSpPr>
          <p:cNvPr id="4" name="Slide Number Placeholder 3"/>
          <p:cNvSpPr>
            <a:spLocks noGrp="1"/>
          </p:cNvSpPr>
          <p:nvPr>
            <p:ph type="sldNum" sz="quarter" idx="10"/>
          </p:nvPr>
        </p:nvSpPr>
        <p:spPr/>
        <p:txBody>
          <a:bodyPr/>
          <a:lstStyle/>
          <a:p>
            <a:fld id="{31436952-2E0C-43A2-8638-B4D7DEB57F67}" type="slidenum">
              <a:rPr lang="en-SG" smtClean="0"/>
              <a:t>3</a:t>
            </a:fld>
            <a:endParaRPr lang="en-SG"/>
          </a:p>
        </p:txBody>
      </p:sp>
    </p:spTree>
    <p:extLst>
      <p:ext uri="{BB962C8B-B14F-4D97-AF65-F5344CB8AC3E}">
        <p14:creationId xmlns:p14="http://schemas.microsoft.com/office/powerpoint/2010/main" val="929304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Administering employees based on career pathways</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HR has to administer the employees within the organisation. The following section is the illustration of the administering employees-</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Create Career roadmap: </a:t>
            </a:r>
            <a:r>
              <a:rPr lang="en-GB" sz="1200" kern="1200" dirty="0">
                <a:solidFill>
                  <a:schemeClr val="tx1"/>
                </a:solidFill>
                <a:effectLst/>
                <a:latin typeface="+mn-lt"/>
                <a:ea typeface="+mn-ea"/>
                <a:cs typeface="+mn-cs"/>
              </a:rPr>
              <a:t>The functions of the organisation needs to be utilised through the career roadmap that is done by the HR. </a:t>
            </a:r>
          </a:p>
          <a:p>
            <a:r>
              <a:rPr lang="en-GB" sz="1200" b="1" kern="1200" dirty="0">
                <a:solidFill>
                  <a:schemeClr val="tx1"/>
                </a:solidFill>
                <a:effectLst/>
                <a:latin typeface="+mn-lt"/>
                <a:ea typeface="+mn-ea"/>
                <a:cs typeface="+mn-cs"/>
              </a:rPr>
              <a:t>Training and Development skills:</a:t>
            </a:r>
            <a:r>
              <a:rPr lang="en-GB" sz="1200" kern="1200" dirty="0">
                <a:solidFill>
                  <a:schemeClr val="tx1"/>
                </a:solidFill>
                <a:effectLst/>
                <a:latin typeface="+mn-lt"/>
                <a:ea typeface="+mn-ea"/>
                <a:cs typeface="+mn-cs"/>
              </a:rPr>
              <a:t> Improving skills, behaviour and ability through proper training session that will assess the skills of the employees by the HR within the organisation of COCA-COLA (Yousefi and Mousavi, 2018)</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31436952-2E0C-43A2-8638-B4D7DEB57F67}" type="slidenum">
              <a:rPr lang="en-SG" smtClean="0"/>
              <a:t>4</a:t>
            </a:fld>
            <a:endParaRPr lang="en-SG"/>
          </a:p>
        </p:txBody>
      </p:sp>
    </p:spTree>
    <p:extLst>
      <p:ext uri="{BB962C8B-B14F-4D97-AF65-F5344CB8AC3E}">
        <p14:creationId xmlns:p14="http://schemas.microsoft.com/office/powerpoint/2010/main" val="4072233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determination of personal audit skills and learning style of an HR’s development plan has stated below-</a:t>
            </a:r>
            <a:endParaRPr lang="en-SG" sz="1200" kern="1200" dirty="0">
              <a:solidFill>
                <a:schemeClr val="tx1"/>
              </a:solidFill>
              <a:effectLst/>
              <a:latin typeface="+mn-lt"/>
              <a:ea typeface="+mn-ea"/>
              <a:cs typeface="+mn-cs"/>
            </a:endParaRPr>
          </a:p>
          <a:p>
            <a:r>
              <a:rPr lang="en-US" sz="1200" b="1" kern="1200" dirty="0">
                <a:solidFill>
                  <a:srgbClr val="FF0000"/>
                </a:solidFill>
                <a:effectLst/>
                <a:latin typeface="+mn-lt"/>
                <a:ea typeface="+mn-ea"/>
                <a:cs typeface="+mn-cs"/>
              </a:rPr>
              <a:t>Goals</a:t>
            </a:r>
            <a:endParaRPr lang="en-SG" sz="1200" kern="1200" dirty="0">
              <a:solidFill>
                <a:srgbClr val="FF0000"/>
              </a:solidFill>
              <a:effectLst/>
              <a:latin typeface="+mn-lt"/>
              <a:ea typeface="+mn-ea"/>
              <a:cs typeface="+mn-cs"/>
            </a:endParaRPr>
          </a:p>
          <a:p>
            <a:r>
              <a:rPr lang="en-US" sz="1200" b="1" kern="1200" dirty="0">
                <a:solidFill>
                  <a:srgbClr val="FF0000"/>
                </a:solidFill>
                <a:effectLst/>
                <a:latin typeface="+mn-lt"/>
                <a:ea typeface="+mn-ea"/>
                <a:cs typeface="+mn-cs"/>
              </a:rPr>
              <a:t>Objectives </a:t>
            </a:r>
            <a:endParaRPr lang="en-SG" sz="1200" kern="1200" dirty="0">
              <a:solidFill>
                <a:srgbClr val="FF0000"/>
              </a:solidFill>
              <a:effectLst/>
              <a:latin typeface="+mn-lt"/>
              <a:ea typeface="+mn-ea"/>
              <a:cs typeface="+mn-cs"/>
            </a:endParaRPr>
          </a:p>
          <a:p>
            <a:r>
              <a:rPr lang="en-US" sz="1200" b="1" kern="1200" dirty="0">
                <a:solidFill>
                  <a:srgbClr val="FF0000"/>
                </a:solidFill>
                <a:effectLst/>
                <a:latin typeface="+mn-lt"/>
                <a:ea typeface="+mn-ea"/>
                <a:cs typeface="+mn-cs"/>
              </a:rPr>
              <a:t>Required Resources</a:t>
            </a:r>
            <a:endParaRPr lang="en-SG" sz="1200" kern="1200" dirty="0">
              <a:solidFill>
                <a:srgbClr val="FF0000"/>
              </a:solidFill>
              <a:effectLst/>
              <a:latin typeface="+mn-lt"/>
              <a:ea typeface="+mn-ea"/>
              <a:cs typeface="+mn-cs"/>
            </a:endParaRPr>
          </a:p>
          <a:p>
            <a:r>
              <a:rPr lang="en-US" sz="1200" b="1" kern="1200" dirty="0">
                <a:solidFill>
                  <a:srgbClr val="FF0000"/>
                </a:solidFill>
                <a:effectLst/>
                <a:latin typeface="+mn-lt"/>
                <a:ea typeface="+mn-ea"/>
                <a:cs typeface="+mn-cs"/>
              </a:rPr>
              <a:t>Measurement </a:t>
            </a:r>
            <a:endParaRPr lang="en-SG" sz="1200" kern="1200" dirty="0">
              <a:solidFill>
                <a:srgbClr val="FF0000"/>
              </a:solidFill>
              <a:effectLst/>
              <a:latin typeface="+mn-lt"/>
              <a:ea typeface="+mn-ea"/>
              <a:cs typeface="+mn-cs"/>
            </a:endParaRPr>
          </a:p>
          <a:p>
            <a:r>
              <a:rPr lang="en-US" sz="1200" b="1" kern="1200" dirty="0">
                <a:solidFill>
                  <a:srgbClr val="FF0000"/>
                </a:solidFill>
                <a:effectLst/>
                <a:latin typeface="+mn-lt"/>
                <a:ea typeface="+mn-ea"/>
                <a:cs typeface="+mn-cs"/>
              </a:rPr>
              <a:t>Timeline </a:t>
            </a:r>
            <a:endParaRPr lang="en-SG" sz="1200" kern="1200" dirty="0">
              <a:solidFill>
                <a:srgbClr val="FF0000"/>
              </a:solidFill>
              <a:effectLst/>
              <a:latin typeface="+mn-lt"/>
              <a:ea typeface="+mn-ea"/>
              <a:cs typeface="+mn-cs"/>
            </a:endParaRPr>
          </a:p>
          <a:p>
            <a:r>
              <a:rPr lang="en-US" sz="1200" b="1" kern="1200" dirty="0">
                <a:solidFill>
                  <a:srgbClr val="FF0000"/>
                </a:solidFill>
                <a:effectLst/>
                <a:latin typeface="+mn-lt"/>
                <a:ea typeface="+mn-ea"/>
                <a:cs typeface="+mn-cs"/>
              </a:rPr>
              <a:t>Certification of a professional</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Get certification through proper human resource training.</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Training</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Obtained the certification</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Q6</a:t>
            </a:r>
            <a:endParaRPr lang="en-SG" sz="1200" kern="1200" dirty="0">
              <a:solidFill>
                <a:srgbClr val="FF0000"/>
              </a:solidFill>
              <a:effectLst/>
              <a:latin typeface="+mn-lt"/>
              <a:ea typeface="+mn-ea"/>
              <a:cs typeface="+mn-cs"/>
            </a:endParaRPr>
          </a:p>
          <a:p>
            <a:r>
              <a:rPr lang="en-US" sz="1200" b="1" kern="1200" dirty="0">
                <a:solidFill>
                  <a:srgbClr val="FF0000"/>
                </a:solidFill>
                <a:effectLst/>
                <a:latin typeface="+mn-lt"/>
                <a:ea typeface="+mn-ea"/>
                <a:cs typeface="+mn-cs"/>
              </a:rPr>
              <a:t>Managing of diverse workforce </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Want to manage large number of employee</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Required permission of management and practical workshop.</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Managing of employees successfully.</a:t>
            </a:r>
            <a:endParaRPr lang="en-SG" sz="1200" kern="1200" dirty="0">
              <a:solidFill>
                <a:srgbClr val="FF0000"/>
              </a:solidFill>
              <a:effectLst/>
              <a:latin typeface="+mn-lt"/>
              <a:ea typeface="+mn-ea"/>
              <a:cs typeface="+mn-cs"/>
            </a:endParaRPr>
          </a:p>
          <a:p>
            <a:r>
              <a:rPr lang="en-US" sz="1200" kern="1200" dirty="0">
                <a:solidFill>
                  <a:srgbClr val="FF0000"/>
                </a:solidFill>
                <a:effectLst/>
                <a:latin typeface="+mn-lt"/>
                <a:ea typeface="+mn-ea"/>
                <a:cs typeface="+mn-cs"/>
              </a:rPr>
              <a:t>Q4</a:t>
            </a:r>
            <a:endParaRPr lang="en-SG" sz="1200" kern="1200" dirty="0">
              <a:solidFill>
                <a:srgbClr val="FF0000"/>
              </a:solidFill>
              <a:effectLst/>
              <a:latin typeface="+mn-lt"/>
              <a:ea typeface="+mn-ea"/>
              <a:cs typeface="+mn-cs"/>
            </a:endParaRPr>
          </a:p>
          <a:p>
            <a:r>
              <a:rPr lang="en-GB" sz="1200" kern="1200" dirty="0">
                <a:solidFill>
                  <a:schemeClr val="tx1"/>
                </a:solidFill>
                <a:effectLst/>
                <a:latin typeface="+mn-lt"/>
                <a:ea typeface="+mn-ea"/>
                <a:cs typeface="+mn-cs"/>
              </a:rPr>
              <a:t> The development plan helps to identify the defaults of the employee as well as the develop their learning style through action plan</a:t>
            </a:r>
            <a:r>
              <a:rPr lang="en-SG" sz="1200" b="0" i="0" kern="1200" dirty="0" err="1">
                <a:solidFill>
                  <a:schemeClr val="tx1"/>
                </a:solidFill>
                <a:effectLst/>
                <a:latin typeface="+mn-lt"/>
                <a:ea typeface="+mn-ea"/>
                <a:cs typeface="+mn-cs"/>
              </a:rPr>
              <a:t>Meisenberg</a:t>
            </a:r>
            <a:r>
              <a:rPr lang="en-SG" sz="1200" b="0" i="0" kern="1200" dirty="0">
                <a:solidFill>
                  <a:schemeClr val="tx1"/>
                </a:solidFill>
                <a:effectLst/>
                <a:latin typeface="+mn-lt"/>
                <a:ea typeface="+mn-ea"/>
                <a:cs typeface="+mn-cs"/>
              </a:rPr>
              <a:t>, Graze and Brady-</a:t>
            </a:r>
            <a:r>
              <a:rPr lang="en-SG" sz="1200" b="0" i="0" kern="1200" dirty="0" err="1">
                <a:solidFill>
                  <a:schemeClr val="tx1"/>
                </a:solidFill>
                <a:effectLst/>
                <a:latin typeface="+mn-lt"/>
                <a:ea typeface="+mn-ea"/>
                <a:cs typeface="+mn-cs"/>
              </a:rPr>
              <a:t>Copertino</a:t>
            </a:r>
            <a:r>
              <a:rPr lang="en-SG" sz="1200" b="0" i="0" kern="1200" dirty="0">
                <a:solidFill>
                  <a:schemeClr val="tx1"/>
                </a:solidFill>
                <a:effectLst/>
                <a:latin typeface="+mn-lt"/>
                <a:ea typeface="+mn-ea"/>
                <a:cs typeface="+mn-cs"/>
              </a:rPr>
              <a:t>, 2014)</a:t>
            </a:r>
            <a:r>
              <a:rPr lang="en-GB" sz="1200" kern="1200" dirty="0">
                <a:solidFill>
                  <a:schemeClr val="tx1"/>
                </a:solidFill>
                <a:effectLst/>
                <a:latin typeface="+mn-lt"/>
                <a:ea typeface="+mn-ea"/>
                <a:cs typeface="+mn-cs"/>
              </a:rPr>
              <a:t>. </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92C48DD5-D12B-40F6-A2EF-2B8D1BD7AC8A}" type="slidenum">
              <a:rPr lang="en-SG" smtClean="0"/>
              <a:t>5</a:t>
            </a:fld>
            <a:endParaRPr lang="en-SG"/>
          </a:p>
        </p:txBody>
      </p:sp>
    </p:spTree>
    <p:extLst>
      <p:ext uri="{BB962C8B-B14F-4D97-AF65-F5344CB8AC3E}">
        <p14:creationId xmlns:p14="http://schemas.microsoft.com/office/powerpoint/2010/main" val="2698119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Managing performance and succession planning</a:t>
            </a:r>
            <a:endParaRPr lang="en-SG" sz="1200" kern="1200" dirty="0">
              <a:solidFill>
                <a:schemeClr val="tx1"/>
              </a:solidFill>
              <a:effectLst/>
              <a:latin typeface="+mn-lt"/>
              <a:ea typeface="+mn-ea"/>
              <a:cs typeface="+mn-cs"/>
            </a:endParaRPr>
          </a:p>
          <a:p>
            <a:r>
              <a:rPr lang="en-SG" sz="1200" kern="1200" dirty="0">
                <a:solidFill>
                  <a:schemeClr val="tx1"/>
                </a:solidFill>
                <a:effectLst/>
                <a:latin typeface="+mn-lt"/>
                <a:ea typeface="+mn-ea"/>
                <a:cs typeface="+mn-cs"/>
              </a:rPr>
              <a:t>The succession planning is significant for the organisation that has been done by the HR. The following section is the demonstration of the succession planning.</a:t>
            </a:r>
          </a:p>
          <a:p>
            <a:r>
              <a:rPr lang="en-GB" sz="1200" b="1" kern="1200" dirty="0">
                <a:solidFill>
                  <a:schemeClr val="tx1"/>
                </a:solidFill>
                <a:effectLst/>
                <a:latin typeface="+mn-lt"/>
                <a:ea typeface="+mn-ea"/>
                <a:cs typeface="+mn-cs"/>
              </a:rPr>
              <a:t>Strengths: </a:t>
            </a:r>
            <a:r>
              <a:rPr lang="en-GB" sz="1200" kern="1200" dirty="0">
                <a:solidFill>
                  <a:schemeClr val="tx1"/>
                </a:solidFill>
                <a:effectLst/>
                <a:latin typeface="+mn-lt"/>
                <a:ea typeface="+mn-ea"/>
                <a:cs typeface="+mn-cs"/>
              </a:rPr>
              <a:t>Including flexibility, understanding compliances and interpersonal skills influence significantly on the performance of the HR that is positively impact on the employees as well as the organisation of COCA-COLA (Yousefi and Mousavi, 2018)</a:t>
            </a:r>
            <a:r>
              <a:rPr lang="en-US" sz="120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Weaknesses:</a:t>
            </a:r>
            <a:r>
              <a:rPr lang="en-GB" sz="1200" kern="1200" dirty="0">
                <a:solidFill>
                  <a:schemeClr val="tx1"/>
                </a:solidFill>
                <a:effectLst/>
                <a:latin typeface="+mn-lt"/>
                <a:ea typeface="+mn-ea"/>
                <a:cs typeface="+mn-cs"/>
              </a:rPr>
              <a:t> Avoiding of consumers and financial issues affect the decision-making of HR that impact on the performance of the employees and organisation of COCA-COLA.</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Building of career and exploring latent talent can create a good impressive of an HR that will create impact on the performance employees as well as the organisation(</a:t>
            </a:r>
            <a:r>
              <a:rPr lang="en-GB" sz="1200" kern="1200" dirty="0" err="1">
                <a:solidFill>
                  <a:schemeClr val="tx1"/>
                </a:solidFill>
                <a:effectLst/>
                <a:latin typeface="+mn-lt"/>
                <a:ea typeface="+mn-ea"/>
                <a:cs typeface="+mn-cs"/>
              </a:rPr>
              <a:t>Yousefi</a:t>
            </a:r>
            <a:r>
              <a:rPr lang="en-GB" sz="1200" kern="1200" dirty="0">
                <a:solidFill>
                  <a:schemeClr val="tx1"/>
                </a:solidFill>
                <a:effectLst/>
                <a:latin typeface="+mn-lt"/>
                <a:ea typeface="+mn-ea"/>
                <a:cs typeface="+mn-cs"/>
              </a:rPr>
              <a:t> and Mousavi, 2018).</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Uncertainty regarding the job influences the future unpredictable that decreases the performances and efficiency of the employees.</a:t>
            </a:r>
            <a:endParaRPr lang="en-SG" sz="1200" kern="1200" dirty="0">
              <a:solidFill>
                <a:schemeClr val="tx1"/>
              </a:solidFill>
              <a:effectLst/>
              <a:latin typeface="+mn-lt"/>
              <a:ea typeface="+mn-ea"/>
              <a:cs typeface="+mn-cs"/>
            </a:endParaRPr>
          </a:p>
          <a:p>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2C48DD5-D12B-40F6-A2EF-2B8D1BD7AC8A}" type="slidenum">
              <a:rPr lang="en-SG" smtClean="0"/>
              <a:t>6</a:t>
            </a:fld>
            <a:endParaRPr lang="en-SG"/>
          </a:p>
        </p:txBody>
      </p:sp>
    </p:spTree>
    <p:extLst>
      <p:ext uri="{BB962C8B-B14F-4D97-AF65-F5344CB8AC3E}">
        <p14:creationId xmlns:p14="http://schemas.microsoft.com/office/powerpoint/2010/main" val="291850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Supportive Structure within the organisation of Coca-Cola is stated below-</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Human Resource:</a:t>
            </a:r>
            <a:r>
              <a:rPr lang="en-GB" sz="1200" kern="1200" dirty="0">
                <a:solidFill>
                  <a:schemeClr val="tx1"/>
                </a:solidFill>
                <a:effectLst/>
                <a:latin typeface="+mn-lt"/>
                <a:ea typeface="+mn-ea"/>
                <a:cs typeface="+mn-cs"/>
              </a:rPr>
              <a:t> Through the effective recruitment processes the organisation can hire efficient employees. The potential flexible jobs can be identified through the supportive structure in human resource </a:t>
            </a:r>
            <a:r>
              <a:rPr lang="en-SG" sz="1200" b="0" i="0" kern="1200" dirty="0">
                <a:solidFill>
                  <a:schemeClr val="tx1"/>
                </a:solidFill>
                <a:effectLst/>
                <a:latin typeface="+mn-lt"/>
                <a:ea typeface="+mn-ea"/>
                <a:cs typeface="+mn-cs"/>
              </a:rPr>
              <a:t>(</a:t>
            </a:r>
            <a:r>
              <a:rPr lang="en-SG" sz="1200" b="0" i="0" kern="1200" dirty="0" err="1">
                <a:solidFill>
                  <a:schemeClr val="tx1"/>
                </a:solidFill>
                <a:effectLst/>
                <a:latin typeface="+mn-lt"/>
                <a:ea typeface="+mn-ea"/>
                <a:cs typeface="+mn-cs"/>
              </a:rPr>
              <a:t>Meisenberg</a:t>
            </a:r>
            <a:r>
              <a:rPr lang="en-SG" sz="1200" b="0" i="0" kern="1200" dirty="0">
                <a:solidFill>
                  <a:schemeClr val="tx1"/>
                </a:solidFill>
                <a:effectLst/>
                <a:latin typeface="+mn-lt"/>
                <a:ea typeface="+mn-ea"/>
                <a:cs typeface="+mn-cs"/>
              </a:rPr>
              <a:t>, Graze and Brady-</a:t>
            </a:r>
            <a:r>
              <a:rPr lang="en-SG" sz="1200" b="0" i="0" kern="1200" dirty="0" err="1">
                <a:solidFill>
                  <a:schemeClr val="tx1"/>
                </a:solidFill>
                <a:effectLst/>
                <a:latin typeface="+mn-lt"/>
                <a:ea typeface="+mn-ea"/>
                <a:cs typeface="+mn-cs"/>
              </a:rPr>
              <a:t>Copertino</a:t>
            </a:r>
            <a:r>
              <a:rPr lang="en-SG" sz="1200" b="0" i="0" kern="1200" dirty="0">
                <a:solidFill>
                  <a:schemeClr val="tx1"/>
                </a:solidFill>
                <a:effectLst/>
                <a:latin typeface="+mn-lt"/>
                <a:ea typeface="+mn-ea"/>
                <a:cs typeface="+mn-cs"/>
              </a:rPr>
              <a:t>, 2014)</a:t>
            </a:r>
            <a:r>
              <a:rPr lang="en-GB" sz="1200" kern="1200" dirty="0">
                <a:solidFill>
                  <a:schemeClr val="tx1"/>
                </a:solidFill>
                <a:effectLst/>
                <a:latin typeface="+mn-lt"/>
                <a:ea typeface="+mn-ea"/>
                <a:cs typeface="+mn-cs"/>
              </a:rPr>
              <a:t>. </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Management:</a:t>
            </a:r>
            <a:r>
              <a:rPr lang="en-GB" sz="1200" kern="1200" dirty="0">
                <a:solidFill>
                  <a:schemeClr val="tx1"/>
                </a:solidFill>
                <a:effectLst/>
                <a:latin typeface="+mn-lt"/>
                <a:ea typeface="+mn-ea"/>
                <a:cs typeface="+mn-cs"/>
              </a:rPr>
              <a:t> Various streams are used in the workplace for providing the supportive structure by the managers which help to changes the policies and other issues. </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92C48DD5-D12B-40F6-A2EF-2B8D1BD7AC8A}" type="slidenum">
              <a:rPr lang="en-SG" smtClean="0"/>
              <a:t>7</a:t>
            </a:fld>
            <a:endParaRPr lang="en-SG"/>
          </a:p>
        </p:txBody>
      </p:sp>
    </p:spTree>
    <p:extLst>
      <p:ext uri="{BB962C8B-B14F-4D97-AF65-F5344CB8AC3E}">
        <p14:creationId xmlns:p14="http://schemas.microsoft.com/office/powerpoint/2010/main" val="664679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Techniques for supervision and formal appraisal</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employee need various types of appraisals and supervision to meet up within the organisation which are stated below-</a:t>
            </a:r>
            <a:endParaRPr lang="en-SG"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Improved employee performance: </a:t>
            </a:r>
            <a:r>
              <a:rPr lang="en-GB" sz="1200" kern="1200" dirty="0">
                <a:solidFill>
                  <a:schemeClr val="tx1"/>
                </a:solidFill>
                <a:effectLst/>
                <a:latin typeface="+mn-lt"/>
                <a:ea typeface="+mn-ea"/>
                <a:cs typeface="+mn-cs"/>
              </a:rPr>
              <a:t>The supervision states the assessment of the performance of the employee that must be shorter period. Conversely, the performance appraisal states that the review of the employee’s performance that must be long period(Romanov, Drozdova and Romanova, 2018).</a:t>
            </a:r>
          </a:p>
          <a:p>
            <a:r>
              <a:rPr lang="en-GB" sz="1200" b="1" kern="1200" dirty="0">
                <a:solidFill>
                  <a:schemeClr val="tx1"/>
                </a:solidFill>
                <a:effectLst/>
                <a:latin typeface="+mn-lt"/>
                <a:ea typeface="+mn-ea"/>
                <a:cs typeface="+mn-cs"/>
              </a:rPr>
              <a:t>Employee satisfaction:</a:t>
            </a:r>
            <a:r>
              <a:rPr lang="en-GB" sz="1200" kern="1200" dirty="0">
                <a:solidFill>
                  <a:schemeClr val="tx1"/>
                </a:solidFill>
                <a:effectLst/>
                <a:latin typeface="+mn-lt"/>
                <a:ea typeface="+mn-ea"/>
                <a:cs typeface="+mn-cs"/>
              </a:rPr>
              <a:t> The content is used to measure the satisfaction of the employee for a long period is sated in appraisal. Conversely, the content is used to measure the satisfaction of the employee for a shorter period is sated in appraisal (Romanov, Drozdova and Romanova, 2018).</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8</a:t>
            </a:fld>
            <a:endParaRPr lang="en-SG"/>
          </a:p>
        </p:txBody>
      </p:sp>
    </p:spTree>
    <p:extLst>
      <p:ext uri="{BB962C8B-B14F-4D97-AF65-F5344CB8AC3E}">
        <p14:creationId xmlns:p14="http://schemas.microsoft.com/office/powerpoint/2010/main" val="3647959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Methods of ensuring fair and objective assessment</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performance of the employee should be analysed in fairly way by the HR within the organisation. The following section is the description of the fair assessment.</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Stay Current:</a:t>
            </a:r>
            <a:r>
              <a:rPr lang="en-GB" sz="1200" kern="1200" dirty="0">
                <a:solidFill>
                  <a:schemeClr val="tx1"/>
                </a:solidFill>
                <a:effectLst/>
                <a:latin typeface="+mn-lt"/>
                <a:ea typeface="+mn-ea"/>
                <a:cs typeface="+mn-cs"/>
              </a:rPr>
              <a:t> The popularity of the employee with the present times is measured in this method. The employee needs to keep up with the changing period</a:t>
            </a:r>
            <a:r>
              <a:rPr lang="en-SG" sz="1200" b="0" i="0" kern="1200" dirty="0">
                <a:solidFill>
                  <a:schemeClr val="tx1"/>
                </a:solidFill>
                <a:effectLst/>
                <a:latin typeface="+mn-lt"/>
                <a:ea typeface="+mn-ea"/>
                <a:cs typeface="+mn-cs"/>
              </a:rPr>
              <a:t>(Wang, 2011)</a:t>
            </a:r>
            <a:r>
              <a:rPr lang="en-GB" sz="120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Balance Criticism:</a:t>
            </a:r>
            <a:r>
              <a:rPr lang="en-GB" sz="1200" kern="1200" dirty="0">
                <a:solidFill>
                  <a:schemeClr val="tx1"/>
                </a:solidFill>
                <a:effectLst/>
                <a:latin typeface="+mn-lt"/>
                <a:ea typeface="+mn-ea"/>
                <a:cs typeface="+mn-cs"/>
              </a:rPr>
              <a:t> The positive and negative sides must be existed in all the employees but the HR must need to focus on balancing when he makes comments. </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Offering regular feedback:</a:t>
            </a:r>
            <a:r>
              <a:rPr lang="en-GB" sz="1200" kern="1200" dirty="0">
                <a:solidFill>
                  <a:schemeClr val="tx1"/>
                </a:solidFill>
                <a:effectLst/>
                <a:latin typeface="+mn-lt"/>
                <a:ea typeface="+mn-ea"/>
                <a:cs typeface="+mn-cs"/>
              </a:rPr>
              <a:t> The feedback needs to give regularly so that the employee can do their job effectively</a:t>
            </a:r>
            <a:r>
              <a:rPr lang="en-SG" sz="1200" b="0" i="0" kern="1200" dirty="0">
                <a:solidFill>
                  <a:schemeClr val="tx1"/>
                </a:solidFill>
                <a:effectLst/>
                <a:latin typeface="+mn-lt"/>
                <a:ea typeface="+mn-ea"/>
                <a:cs typeface="+mn-cs"/>
              </a:rPr>
              <a:t>(Wang, 2011)</a:t>
            </a:r>
            <a:r>
              <a:rPr lang="en-GB" sz="1200" kern="1200" dirty="0">
                <a:solidFill>
                  <a:schemeClr val="tx1"/>
                </a:solidFill>
                <a:effectLst/>
                <a:latin typeface="+mn-lt"/>
                <a:ea typeface="+mn-ea"/>
                <a:cs typeface="+mn-cs"/>
              </a:rPr>
              <a:t> .</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31436952-2E0C-43A2-8638-B4D7DEB57F67}" type="slidenum">
              <a:rPr lang="en-SG" smtClean="0"/>
              <a:t>9</a:t>
            </a:fld>
            <a:endParaRPr lang="en-SG"/>
          </a:p>
        </p:txBody>
      </p:sp>
    </p:spTree>
    <p:extLst>
      <p:ext uri="{BB962C8B-B14F-4D97-AF65-F5344CB8AC3E}">
        <p14:creationId xmlns:p14="http://schemas.microsoft.com/office/powerpoint/2010/main" val="29807129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Method of monitoring the individual feedback</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methods of monitoring the feedback of the employees are stated below-</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Stay interviews:</a:t>
            </a:r>
            <a:r>
              <a:rPr lang="en-GB" sz="1200" kern="1200" dirty="0">
                <a:solidFill>
                  <a:schemeClr val="tx1"/>
                </a:solidFill>
                <a:effectLst/>
                <a:latin typeface="+mn-lt"/>
                <a:ea typeface="+mn-ea"/>
                <a:cs typeface="+mn-cs"/>
              </a:rPr>
              <a:t> The existing trusts are evaluated through the interview and giving of feedback according to their evaluation in the organisation</a:t>
            </a:r>
            <a:r>
              <a:rPr lang="en-SG" sz="1200" b="0" i="0" kern="1200" dirty="0">
                <a:solidFill>
                  <a:schemeClr val="tx1"/>
                </a:solidFill>
                <a:effectLst/>
                <a:latin typeface="+mn-lt"/>
                <a:ea typeface="+mn-ea"/>
                <a:cs typeface="+mn-cs"/>
              </a:rPr>
              <a:t>(Liu and Ma, 2020)</a:t>
            </a:r>
            <a:r>
              <a:rPr lang="en-GB" sz="120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Employee survey:</a:t>
            </a:r>
            <a:r>
              <a:rPr lang="en-GB" sz="1200" kern="1200" dirty="0">
                <a:solidFill>
                  <a:schemeClr val="tx1"/>
                </a:solidFill>
                <a:effectLst/>
                <a:latin typeface="+mn-lt"/>
                <a:ea typeface="+mn-ea"/>
                <a:cs typeface="+mn-cs"/>
              </a:rPr>
              <a:t> The engagement of the employee has been evaluated through the survey of the employee and giving of feedback according to the evaluation.</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Review sites:</a:t>
            </a:r>
            <a:r>
              <a:rPr lang="en-GB" sz="1200" kern="1200" dirty="0">
                <a:solidFill>
                  <a:schemeClr val="tx1"/>
                </a:solidFill>
                <a:effectLst/>
                <a:latin typeface="+mn-lt"/>
                <a:ea typeface="+mn-ea"/>
                <a:cs typeface="+mn-cs"/>
              </a:rPr>
              <a:t> The review of the organisation has been assessed in the website that helps to identify the skills of the employee and can give feedback as well </a:t>
            </a:r>
            <a:r>
              <a:rPr lang="en-SG" sz="1200" b="0" i="0" kern="1200" dirty="0">
                <a:solidFill>
                  <a:schemeClr val="tx1"/>
                </a:solidFill>
                <a:effectLst/>
                <a:latin typeface="+mn-lt"/>
                <a:ea typeface="+mn-ea"/>
                <a:cs typeface="+mn-cs"/>
              </a:rPr>
              <a:t>Liu and Ma, 2020)</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31436952-2E0C-43A2-8638-B4D7DEB57F67}" type="slidenum">
              <a:rPr lang="en-SG" smtClean="0"/>
              <a:t>10</a:t>
            </a:fld>
            <a:endParaRPr lang="en-SG"/>
          </a:p>
        </p:txBody>
      </p:sp>
    </p:spTree>
    <p:extLst>
      <p:ext uri="{BB962C8B-B14F-4D97-AF65-F5344CB8AC3E}">
        <p14:creationId xmlns:p14="http://schemas.microsoft.com/office/powerpoint/2010/main" val="2545072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Reporting performance appraisal including the importance of confidentiality</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Rankings:</a:t>
            </a:r>
            <a:r>
              <a:rPr lang="en-GB" sz="1200" kern="1200" dirty="0">
                <a:solidFill>
                  <a:schemeClr val="tx1"/>
                </a:solidFill>
                <a:effectLst/>
                <a:latin typeface="+mn-lt"/>
                <a:ea typeface="+mn-ea"/>
                <a:cs typeface="+mn-cs"/>
              </a:rPr>
              <a:t> The employees are ranked according their performance within the organisation. Here various factors are used to do their rank.</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Ratings:</a:t>
            </a:r>
            <a:r>
              <a:rPr lang="en-GB" sz="1200" kern="1200" dirty="0">
                <a:solidFill>
                  <a:schemeClr val="tx1"/>
                </a:solidFill>
                <a:effectLst/>
                <a:latin typeface="+mn-lt"/>
                <a:ea typeface="+mn-ea"/>
                <a:cs typeface="+mn-cs"/>
              </a:rPr>
              <a:t> The evaluation of quality of the employee has been done in the rating systems that also help the HR to assess the performance </a:t>
            </a:r>
            <a:r>
              <a:rPr lang="en-SG" sz="1200" b="0" i="0" kern="1200" dirty="0">
                <a:solidFill>
                  <a:schemeClr val="tx1"/>
                </a:solidFill>
                <a:effectLst/>
                <a:latin typeface="+mn-lt"/>
                <a:ea typeface="+mn-ea"/>
                <a:cs typeface="+mn-cs"/>
              </a:rPr>
              <a:t>(</a:t>
            </a:r>
            <a:r>
              <a:rPr lang="en-SG" sz="1200" b="0" i="0" kern="1200" dirty="0" err="1">
                <a:solidFill>
                  <a:schemeClr val="tx1"/>
                </a:solidFill>
                <a:effectLst/>
                <a:latin typeface="+mn-lt"/>
                <a:ea typeface="+mn-ea"/>
                <a:cs typeface="+mn-cs"/>
              </a:rPr>
              <a:t>Tuytens</a:t>
            </a:r>
            <a:r>
              <a:rPr lang="en-SG" sz="1200" b="0" i="0" kern="1200" dirty="0">
                <a:solidFill>
                  <a:schemeClr val="tx1"/>
                </a:solidFill>
                <a:effectLst/>
                <a:latin typeface="+mn-lt"/>
                <a:ea typeface="+mn-ea"/>
                <a:cs typeface="+mn-cs"/>
              </a:rPr>
              <a:t> and </a:t>
            </a:r>
            <a:r>
              <a:rPr lang="en-SG" sz="1200" b="0" i="0" kern="1200" dirty="0" err="1">
                <a:solidFill>
                  <a:schemeClr val="tx1"/>
                </a:solidFill>
                <a:effectLst/>
                <a:latin typeface="+mn-lt"/>
                <a:ea typeface="+mn-ea"/>
                <a:cs typeface="+mn-cs"/>
              </a:rPr>
              <a:t>Devos</a:t>
            </a:r>
            <a:r>
              <a:rPr lang="en-SG" sz="1200" b="0" i="0" kern="1200" dirty="0">
                <a:solidFill>
                  <a:schemeClr val="tx1"/>
                </a:solidFill>
                <a:effectLst/>
                <a:latin typeface="+mn-lt"/>
                <a:ea typeface="+mn-ea"/>
                <a:cs typeface="+mn-cs"/>
              </a:rPr>
              <a:t>, 2012)</a:t>
            </a:r>
            <a:r>
              <a:rPr lang="en-GB" sz="1200" kern="1200" dirty="0">
                <a:solidFill>
                  <a:schemeClr val="tx1"/>
                </a:solidFill>
                <a:effectLst/>
                <a:latin typeface="+mn-lt"/>
                <a:ea typeface="+mn-ea"/>
                <a:cs typeface="+mn-cs"/>
              </a:rPr>
              <a:t>.</a:t>
            </a:r>
            <a:endParaRPr lang="en-SG" dirty="0"/>
          </a:p>
        </p:txBody>
      </p:sp>
      <p:sp>
        <p:nvSpPr>
          <p:cNvPr id="4" name="Slide Number Placeholder 3"/>
          <p:cNvSpPr>
            <a:spLocks noGrp="1"/>
          </p:cNvSpPr>
          <p:nvPr>
            <p:ph type="sldNum" sz="quarter" idx="10"/>
          </p:nvPr>
        </p:nvSpPr>
        <p:spPr/>
        <p:txBody>
          <a:bodyPr/>
          <a:lstStyle/>
          <a:p>
            <a:fld id="{31436952-2E0C-43A2-8638-B4D7DEB57F67}" type="slidenum">
              <a:rPr lang="en-SG" smtClean="0"/>
              <a:t>11</a:t>
            </a:fld>
            <a:endParaRPr lang="en-SG"/>
          </a:p>
        </p:txBody>
      </p:sp>
    </p:spTree>
    <p:extLst>
      <p:ext uri="{BB962C8B-B14F-4D97-AF65-F5344CB8AC3E}">
        <p14:creationId xmlns:p14="http://schemas.microsoft.com/office/powerpoint/2010/main" val="432364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Learning styles and the range of training opportunities</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learning style in the organisation has dependant on the opportunities of the training that are explained below-</a:t>
            </a:r>
            <a:endParaRPr lang="en-SG"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Aural: </a:t>
            </a:r>
            <a:r>
              <a:rPr lang="en-GB" sz="1200" kern="1200" dirty="0">
                <a:solidFill>
                  <a:schemeClr val="tx1"/>
                </a:solidFill>
                <a:effectLst/>
                <a:latin typeface="+mn-lt"/>
                <a:ea typeface="+mn-ea"/>
                <a:cs typeface="+mn-cs"/>
              </a:rPr>
              <a:t>The learning of the employee can be done through hearing of guidelines that is given by the HR</a:t>
            </a:r>
            <a:r>
              <a:rPr lang="en-US" sz="1200" b="0" kern="1200" dirty="0">
                <a:solidFill>
                  <a:schemeClr val="tx1"/>
                </a:solidFill>
                <a:effectLst/>
                <a:latin typeface="+mn-lt"/>
                <a:ea typeface="+mn-ea"/>
                <a:cs typeface="+mn-cs"/>
              </a:rPr>
              <a:t>(</a:t>
            </a:r>
            <a:r>
              <a:rPr lang="en-US" sz="1200" b="0" kern="1200" dirty="0" err="1">
                <a:solidFill>
                  <a:schemeClr val="tx1"/>
                </a:solidFill>
                <a:effectLst/>
                <a:latin typeface="+mn-lt"/>
                <a:ea typeface="+mn-ea"/>
                <a:cs typeface="+mn-cs"/>
              </a:rPr>
              <a:t>Yousefi</a:t>
            </a:r>
            <a:r>
              <a:rPr lang="en-US" sz="1200" b="0" kern="1200" dirty="0">
                <a:solidFill>
                  <a:schemeClr val="tx1"/>
                </a:solidFill>
                <a:effectLst/>
                <a:latin typeface="+mn-lt"/>
                <a:ea typeface="+mn-ea"/>
                <a:cs typeface="+mn-cs"/>
              </a:rPr>
              <a:t> and Mousavi, 2018). </a:t>
            </a:r>
          </a:p>
          <a:p>
            <a:r>
              <a:rPr lang="en-GB" sz="1200" b="1" dirty="0">
                <a:latin typeface="Times New Roman" panose="02020603050405020304" pitchFamily="18" charset="0"/>
                <a:ea typeface="Calibri" panose="020F0502020204030204" pitchFamily="34" charset="0"/>
                <a:cs typeface="Times New Roman" panose="02020603050405020304" pitchFamily="18" charset="0"/>
              </a:rPr>
              <a:t>Reading:</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0" kern="1200" dirty="0">
                <a:solidFill>
                  <a:schemeClr val="tx1"/>
                </a:solidFill>
                <a:effectLst/>
                <a:latin typeface="+mn-lt"/>
                <a:ea typeface="+mn-ea"/>
                <a:cs typeface="+mn-cs"/>
              </a:rPr>
              <a:t>The representatives can learn through perusing of literary rules, papers and different archives. The working heading can be educated through the readings that help to build the proficiency.</a:t>
            </a:r>
          </a:p>
          <a:p>
            <a:r>
              <a:rPr lang="en-US" sz="1200" b="1" kern="1200" dirty="0">
                <a:solidFill>
                  <a:schemeClr val="tx1"/>
                </a:solidFill>
                <a:effectLst/>
                <a:latin typeface="+mn-lt"/>
                <a:ea typeface="+mn-ea"/>
                <a:cs typeface="+mn-cs"/>
              </a:rPr>
              <a:t>Visual: </a:t>
            </a:r>
            <a:r>
              <a:rPr lang="en-GB" sz="1200" kern="1200" dirty="0">
                <a:solidFill>
                  <a:schemeClr val="tx1"/>
                </a:solidFill>
                <a:effectLst/>
                <a:latin typeface="+mn-lt"/>
                <a:ea typeface="+mn-ea"/>
                <a:cs typeface="+mn-cs"/>
              </a:rPr>
              <a:t>Some elements such as picture, television, films and charts are used to give learn to the employees in the organisation</a:t>
            </a:r>
            <a:r>
              <a:rPr lang="en-US" sz="1200" b="0" kern="1200" dirty="0">
                <a:solidFill>
                  <a:schemeClr val="tx1"/>
                </a:solidFill>
                <a:effectLst/>
                <a:latin typeface="+mn-lt"/>
                <a:ea typeface="+mn-ea"/>
                <a:cs typeface="+mn-cs"/>
              </a:rPr>
              <a:t>(</a:t>
            </a:r>
            <a:r>
              <a:rPr lang="en-US" sz="1200" b="0" kern="1200" dirty="0" err="1">
                <a:solidFill>
                  <a:schemeClr val="tx1"/>
                </a:solidFill>
                <a:effectLst/>
                <a:latin typeface="+mn-lt"/>
                <a:ea typeface="+mn-ea"/>
                <a:cs typeface="+mn-cs"/>
              </a:rPr>
              <a:t>Yousefi</a:t>
            </a:r>
            <a:r>
              <a:rPr lang="en-US" sz="1200" b="0" kern="1200" dirty="0">
                <a:solidFill>
                  <a:schemeClr val="tx1"/>
                </a:solidFill>
                <a:effectLst/>
                <a:latin typeface="+mn-lt"/>
                <a:ea typeface="+mn-ea"/>
                <a:cs typeface="+mn-cs"/>
              </a:rPr>
              <a:t> and Mousavi, 2018). </a:t>
            </a:r>
          </a:p>
          <a:p>
            <a:endParaRPr lang="en-US"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Mechanisms to provide appropriate feedback to individuals</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individuals can be got feedback by some mechanisms that are described below-</a:t>
            </a:r>
            <a:endParaRPr lang="en-SG"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Customise communication:</a:t>
            </a:r>
            <a:r>
              <a:rPr lang="en-GB" sz="1200" kern="1200" dirty="0">
                <a:solidFill>
                  <a:schemeClr val="tx1"/>
                </a:solidFill>
                <a:effectLst/>
                <a:latin typeface="+mn-lt"/>
                <a:ea typeface="+mn-ea"/>
                <a:cs typeface="+mn-cs"/>
              </a:rPr>
              <a:t> Various types of people are existed in the organisation according to the culture. Employees of the organisation needs focus on their culture while making communication</a:t>
            </a:r>
            <a:r>
              <a:rPr lang="en-US" sz="1200" b="0" kern="1200" dirty="0">
                <a:solidFill>
                  <a:schemeClr val="tx1"/>
                </a:solidFill>
                <a:effectLst/>
                <a:latin typeface="+mn-lt"/>
                <a:ea typeface="+mn-ea"/>
                <a:cs typeface="+mn-cs"/>
              </a:rPr>
              <a:t>(</a:t>
            </a:r>
            <a:r>
              <a:rPr lang="en-US" sz="1200" b="0" kern="1200" dirty="0" err="1">
                <a:solidFill>
                  <a:schemeClr val="tx1"/>
                </a:solidFill>
                <a:effectLst/>
                <a:latin typeface="+mn-lt"/>
                <a:ea typeface="+mn-ea"/>
                <a:cs typeface="+mn-cs"/>
              </a:rPr>
              <a:t>Yousefi</a:t>
            </a:r>
            <a:r>
              <a:rPr lang="en-US" sz="1200" b="0" kern="1200" dirty="0">
                <a:solidFill>
                  <a:schemeClr val="tx1"/>
                </a:solidFill>
                <a:effectLst/>
                <a:latin typeface="+mn-lt"/>
                <a:ea typeface="+mn-ea"/>
                <a:cs typeface="+mn-cs"/>
              </a:rPr>
              <a:t> and Mousavi, 2018). </a:t>
            </a:r>
          </a:p>
          <a:p>
            <a:r>
              <a:rPr lang="en-GB" sz="1200" kern="1200" dirty="0">
                <a:solidFill>
                  <a:schemeClr val="tx1"/>
                </a:solidFill>
                <a:effectLst/>
                <a:latin typeface="+mn-lt"/>
                <a:ea typeface="+mn-ea"/>
                <a:cs typeface="+mn-cs"/>
              </a:rPr>
              <a:t>. </a:t>
            </a:r>
            <a:endParaRPr lang="en-SG" sz="1200" kern="1200" dirty="0">
              <a:solidFill>
                <a:schemeClr val="tx1"/>
              </a:solidFill>
              <a:effectLst/>
              <a:latin typeface="+mn-lt"/>
              <a:ea typeface="+mn-ea"/>
              <a:cs typeface="+mn-cs"/>
            </a:endParaRPr>
          </a:p>
          <a:p>
            <a:endParaRPr lang="en-SG" b="0" dirty="0"/>
          </a:p>
        </p:txBody>
      </p:sp>
      <p:sp>
        <p:nvSpPr>
          <p:cNvPr id="4" name="Slide Number Placeholder 3"/>
          <p:cNvSpPr>
            <a:spLocks noGrp="1"/>
          </p:cNvSpPr>
          <p:nvPr>
            <p:ph type="sldNum" sz="quarter" idx="10"/>
          </p:nvPr>
        </p:nvSpPr>
        <p:spPr/>
        <p:txBody>
          <a:bodyPr/>
          <a:lstStyle/>
          <a:p>
            <a:fld id="{31436952-2E0C-43A2-8638-B4D7DEB57F67}" type="slidenum">
              <a:rPr lang="en-SG" smtClean="0"/>
              <a:t>12</a:t>
            </a:fld>
            <a:endParaRPr lang="en-SG"/>
          </a:p>
        </p:txBody>
      </p:sp>
    </p:spTree>
    <p:extLst>
      <p:ext uri="{BB962C8B-B14F-4D97-AF65-F5344CB8AC3E}">
        <p14:creationId xmlns:p14="http://schemas.microsoft.com/office/powerpoint/2010/main" val="2597373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Career development strategies considering sustainability</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sustainability of the career is one of the important concern for employees. The following section is description of the sustainability of the career development.</a:t>
            </a:r>
            <a:endParaRPr lang="en-SG"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Increased employee motivation: </a:t>
            </a:r>
            <a:r>
              <a:rPr lang="en-GB" sz="1200" kern="1200" dirty="0">
                <a:solidFill>
                  <a:schemeClr val="tx1"/>
                </a:solidFill>
                <a:effectLst/>
                <a:latin typeface="+mn-lt"/>
                <a:ea typeface="+mn-ea"/>
                <a:cs typeface="+mn-cs"/>
              </a:rPr>
              <a:t>Effective motivation during the work helps to increase the performance and make their job sustainable(</a:t>
            </a:r>
            <a:r>
              <a:rPr lang="en-GB" sz="1200" kern="1200" dirty="0" err="1">
                <a:solidFill>
                  <a:schemeClr val="tx1"/>
                </a:solidFill>
                <a:effectLst/>
                <a:latin typeface="+mn-lt"/>
                <a:ea typeface="+mn-ea"/>
                <a:cs typeface="+mn-cs"/>
              </a:rPr>
              <a:t>Kreis</a:t>
            </a:r>
            <a:r>
              <a:rPr lang="en-GB" sz="1200" kern="1200" dirty="0">
                <a:solidFill>
                  <a:schemeClr val="tx1"/>
                </a:solidFill>
                <a:effectLst/>
                <a:latin typeface="+mn-lt"/>
                <a:ea typeface="+mn-ea"/>
                <a:cs typeface="+mn-cs"/>
              </a:rPr>
              <a:t>, 2011).</a:t>
            </a:r>
          </a:p>
          <a:p>
            <a:r>
              <a:rPr lang="en-GB" sz="1200" b="1" kern="1200" dirty="0">
                <a:solidFill>
                  <a:schemeClr val="tx1"/>
                </a:solidFill>
                <a:effectLst/>
                <a:latin typeface="+mn-lt"/>
                <a:ea typeface="+mn-ea"/>
                <a:cs typeface="+mn-cs"/>
              </a:rPr>
              <a:t>Increased job satisfaction</a:t>
            </a:r>
            <a:r>
              <a:rPr lang="en-SG"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Satisfaction of job make them secure during their workplace that will help to make their job sustainable and the performance will be enhanced </a:t>
            </a:r>
            <a:r>
              <a:rPr lang="en-GB" sz="1200" b="1" kern="1200" dirty="0">
                <a:solidFill>
                  <a:schemeClr val="tx1"/>
                </a:solidFill>
                <a:effectLst/>
                <a:latin typeface="+mn-lt"/>
                <a:ea typeface="+mn-ea"/>
                <a:cs typeface="+mn-cs"/>
              </a:rPr>
              <a:t>Risk management</a:t>
            </a:r>
            <a:r>
              <a:rPr lang="en-SG"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Satisfaction of job make them secure during their workplace that will help to make their job sustainable and the performance will be enhanced</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Kreis</a:t>
            </a:r>
            <a:r>
              <a:rPr lang="en-GB" sz="1200" kern="1200" dirty="0">
                <a:solidFill>
                  <a:schemeClr val="tx1"/>
                </a:solidFill>
                <a:effectLst/>
                <a:latin typeface="+mn-lt"/>
                <a:ea typeface="+mn-ea"/>
                <a:cs typeface="+mn-cs"/>
              </a:rPr>
              <a:t>, 2011).</a:t>
            </a:r>
            <a:endParaRPr lang="en-SG" sz="1200" kern="1200" dirty="0">
              <a:solidFill>
                <a:schemeClr val="tx1"/>
              </a:solidFill>
              <a:effectLst/>
              <a:latin typeface="+mn-lt"/>
              <a:ea typeface="+mn-ea"/>
              <a:cs typeface="+mn-cs"/>
            </a:endParaRPr>
          </a:p>
          <a:p>
            <a:endParaRPr lang="en-SG" sz="1200" kern="1200" dirty="0">
              <a:solidFill>
                <a:schemeClr val="tx1"/>
              </a:solidFill>
              <a:effectLst/>
              <a:latin typeface="+mn-lt"/>
              <a:ea typeface="+mn-ea"/>
              <a:cs typeface="+mn-cs"/>
            </a:endParaRPr>
          </a:p>
          <a:p>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2C48DD5-D12B-40F6-A2EF-2B8D1BD7AC8A}" type="slidenum">
              <a:rPr lang="en-SG" smtClean="0"/>
              <a:t>13</a:t>
            </a:fld>
            <a:endParaRPr lang="en-SG"/>
          </a:p>
        </p:txBody>
      </p:sp>
    </p:spTree>
    <p:extLst>
      <p:ext uri="{BB962C8B-B14F-4D97-AF65-F5344CB8AC3E}">
        <p14:creationId xmlns:p14="http://schemas.microsoft.com/office/powerpoint/2010/main" val="741650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development of HR within the organisation is most significant job because the whole staffs are dependent on him.  The skills of the HR of Coca-Cola must be qualified so that they can able to manage the staffs and organisation. By focusing on the audit skills the shortage can be removed and the potential benefits can help the organisation to plan the goals </a:t>
            </a:r>
            <a:r>
              <a:rPr lang="en-GB" sz="1200" dirty="0"/>
              <a:t>(Mokhov and Ryabukhin, 2018)</a:t>
            </a:r>
            <a:r>
              <a:rPr lang="en-US" sz="1200" dirty="0"/>
              <a:t>.</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92C48DD5-D12B-40F6-A2EF-2B8D1BD7AC8A}" type="slidenum">
              <a:rPr lang="en-SG" smtClean="0"/>
              <a:t>14</a:t>
            </a:fld>
            <a:endParaRPr lang="en-SG"/>
          </a:p>
        </p:txBody>
      </p:sp>
    </p:spTree>
    <p:extLst>
      <p:ext uri="{BB962C8B-B14F-4D97-AF65-F5344CB8AC3E}">
        <p14:creationId xmlns:p14="http://schemas.microsoft.com/office/powerpoint/2010/main" val="1053256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119DCDA-7A29-4BBB-9D77-D52E41A386FB}" type="datetimeFigureOut">
              <a:rPr lang="en-SG" smtClean="0"/>
              <a:t>25/8/2020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1619753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19DCDA-7A29-4BBB-9D77-D52E41A386FB}" type="datetimeFigureOut">
              <a:rPr lang="en-SG" smtClean="0"/>
              <a:t>25/8/2020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2786272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19DCDA-7A29-4BBB-9D77-D52E41A386FB}" type="datetimeFigureOut">
              <a:rPr lang="en-SG" smtClean="0"/>
              <a:t>25/8/2020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3777678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19DCDA-7A29-4BBB-9D77-D52E41A386FB}" type="datetimeFigureOut">
              <a:rPr lang="en-SG" smtClean="0"/>
              <a:t>25/8/2020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2237429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19DCDA-7A29-4BBB-9D77-D52E41A386FB}" type="datetimeFigureOut">
              <a:rPr lang="en-SG" smtClean="0"/>
              <a:t>25/8/2020</a:t>
            </a:fld>
            <a:endParaRPr lang="en-SG"/>
          </a:p>
        </p:txBody>
      </p:sp>
      <p:sp>
        <p:nvSpPr>
          <p:cNvPr id="8" name="Footer Placeholder 7"/>
          <p:cNvSpPr>
            <a:spLocks noGrp="1"/>
          </p:cNvSpPr>
          <p:nvPr>
            <p:ph type="ftr" sz="quarter" idx="11"/>
          </p:nvPr>
        </p:nvSpPr>
        <p:spPr/>
        <p:txBody>
          <a:bodyPr/>
          <a:lstStyle/>
          <a:p>
            <a:endParaRPr lang="en-SG"/>
          </a:p>
        </p:txBody>
      </p:sp>
      <p:sp>
        <p:nvSpPr>
          <p:cNvPr id="9" name="Slide Number Placeholder 8"/>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663754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19DCDA-7A29-4BBB-9D77-D52E41A386FB}" type="datetimeFigureOut">
              <a:rPr lang="en-SG" smtClean="0"/>
              <a:t>25/8/2020</a:t>
            </a:fld>
            <a:endParaRPr lang="en-SG"/>
          </a:p>
        </p:txBody>
      </p:sp>
      <p:sp>
        <p:nvSpPr>
          <p:cNvPr id="4" name="Footer Placeholder 3"/>
          <p:cNvSpPr>
            <a:spLocks noGrp="1"/>
          </p:cNvSpPr>
          <p:nvPr>
            <p:ph type="ftr" sz="quarter" idx="11"/>
          </p:nvPr>
        </p:nvSpPr>
        <p:spPr/>
        <p:txBody>
          <a:bodyPr/>
          <a:lstStyle/>
          <a:p>
            <a:endParaRPr lang="en-SG"/>
          </a:p>
        </p:txBody>
      </p:sp>
      <p:sp>
        <p:nvSpPr>
          <p:cNvPr id="5" name="Slide Number Placeholder 4"/>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850379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19DCDA-7A29-4BBB-9D77-D52E41A386FB}" type="datetimeFigureOut">
              <a:rPr lang="en-SG" smtClean="0"/>
              <a:t>25/8/2020</a:t>
            </a:fld>
            <a:endParaRPr lang="en-SG"/>
          </a:p>
        </p:txBody>
      </p:sp>
      <p:sp>
        <p:nvSpPr>
          <p:cNvPr id="3" name="Footer Placeholder 2"/>
          <p:cNvSpPr>
            <a:spLocks noGrp="1"/>
          </p:cNvSpPr>
          <p:nvPr>
            <p:ph type="ftr" sz="quarter" idx="11"/>
          </p:nvPr>
        </p:nvSpPr>
        <p:spPr/>
        <p:txBody>
          <a:bodyPr/>
          <a:lstStyle/>
          <a:p>
            <a:endParaRPr lang="en-SG"/>
          </a:p>
        </p:txBody>
      </p:sp>
      <p:sp>
        <p:nvSpPr>
          <p:cNvPr id="4" name="Slide Number Placeholder 3"/>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2573969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19DCDA-7A29-4BBB-9D77-D52E41A386FB}" type="datetimeFigureOut">
              <a:rPr lang="en-SG" smtClean="0"/>
              <a:t>25/8/2020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1503805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19DCDA-7A29-4BBB-9D77-D52E41A386FB}" type="datetimeFigureOut">
              <a:rPr lang="en-SG" smtClean="0"/>
              <a:t>25/8/2020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1785957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19DCDA-7A29-4BBB-9D77-D52E41A386FB}" type="datetimeFigureOut">
              <a:rPr lang="en-SG" smtClean="0"/>
              <a:t>25/8/2020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3873271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19DCDA-7A29-4BBB-9D77-D52E41A386FB}" type="datetimeFigureOut">
              <a:rPr lang="en-SG" smtClean="0"/>
              <a:t>25/8/2020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3686717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19DCDA-7A29-4BBB-9D77-D52E41A386FB}" type="datetimeFigureOut">
              <a:rPr lang="en-SG" smtClean="0"/>
              <a:t>25/8/2020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30A448C8-1670-4A02-8369-B351945F3B9A}" type="slidenum">
              <a:rPr lang="en-SG" smtClean="0"/>
              <a:t>‹#›</a:t>
            </a:fld>
            <a:endParaRPr lang="en-SG"/>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871676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19DCDA-7A29-4BBB-9D77-D52E41A386FB}" type="datetimeFigureOut">
              <a:rPr lang="en-SG" smtClean="0"/>
              <a:t>25/8/2020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3524336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119DCDA-7A29-4BBB-9D77-D52E41A386FB}" type="datetimeFigureOut">
              <a:rPr lang="en-SG" smtClean="0"/>
              <a:t>25/8/2020</a:t>
            </a:fld>
            <a:endParaRPr lang="en-SG"/>
          </a:p>
        </p:txBody>
      </p:sp>
      <p:sp>
        <p:nvSpPr>
          <p:cNvPr id="4" name="Footer Placeholder 3"/>
          <p:cNvSpPr>
            <a:spLocks noGrp="1"/>
          </p:cNvSpPr>
          <p:nvPr>
            <p:ph type="ftr" sz="quarter" idx="11"/>
          </p:nvPr>
        </p:nvSpPr>
        <p:spPr/>
        <p:txBody>
          <a:bodyPr/>
          <a:lstStyle/>
          <a:p>
            <a:endParaRPr lang="en-SG"/>
          </a:p>
        </p:txBody>
      </p:sp>
      <p:sp>
        <p:nvSpPr>
          <p:cNvPr id="5" name="Slide Number Placeholder 4"/>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969531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119DCDA-7A29-4BBB-9D77-D52E41A386FB}" type="datetimeFigureOut">
              <a:rPr lang="en-SG" smtClean="0"/>
              <a:t>25/8/2020</a:t>
            </a:fld>
            <a:endParaRPr lang="en-SG"/>
          </a:p>
        </p:txBody>
      </p:sp>
      <p:sp>
        <p:nvSpPr>
          <p:cNvPr id="4" name="Footer Placeholder 3"/>
          <p:cNvSpPr>
            <a:spLocks noGrp="1"/>
          </p:cNvSpPr>
          <p:nvPr>
            <p:ph type="ftr" sz="quarter" idx="11"/>
          </p:nvPr>
        </p:nvSpPr>
        <p:spPr/>
        <p:txBody>
          <a:bodyPr/>
          <a:lstStyle/>
          <a:p>
            <a:endParaRPr lang="en-SG"/>
          </a:p>
        </p:txBody>
      </p:sp>
      <p:sp>
        <p:nvSpPr>
          <p:cNvPr id="5" name="Slide Number Placeholder 4"/>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1519813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19DCDA-7A29-4BBB-9D77-D52E41A386FB}" type="datetimeFigureOut">
              <a:rPr lang="en-SG" smtClean="0"/>
              <a:t>25/8/2020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7891485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19DCDA-7A29-4BBB-9D77-D52E41A386FB}" type="datetimeFigureOut">
              <a:rPr lang="en-SG" smtClean="0"/>
              <a:t>25/8/2020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30A448C8-1670-4A02-8369-B351945F3B9A}" type="slidenum">
              <a:rPr lang="en-SG" smtClean="0"/>
              <a:t>‹#›</a:t>
            </a:fld>
            <a:endParaRPr lang="en-SG"/>
          </a:p>
        </p:txBody>
      </p:sp>
    </p:spTree>
    <p:extLst>
      <p:ext uri="{BB962C8B-B14F-4D97-AF65-F5344CB8AC3E}">
        <p14:creationId xmlns:p14="http://schemas.microsoft.com/office/powerpoint/2010/main" val="1974735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119DCDA-7A29-4BBB-9D77-D52E41A386FB}" type="datetimeFigureOut">
              <a:rPr lang="en-SG" smtClean="0"/>
              <a:t>25/8/2020</a:t>
            </a:fld>
            <a:endParaRPr lang="en-SG"/>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SG"/>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0A448C8-1670-4A02-8369-B351945F3B9A}" type="slidenum">
              <a:rPr lang="en-SG" smtClean="0"/>
              <a:t>‹#›</a:t>
            </a:fld>
            <a:endParaRPr lang="en-SG"/>
          </a:p>
        </p:txBody>
      </p:sp>
    </p:spTree>
    <p:extLst>
      <p:ext uri="{BB962C8B-B14F-4D97-AF65-F5344CB8AC3E}">
        <p14:creationId xmlns:p14="http://schemas.microsoft.com/office/powerpoint/2010/main" val="23963764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6AA9CE12-8883-4571-A770-3CB8926B3E87}"/>
              </a:ext>
            </a:extLst>
          </p:cNvPr>
          <p:cNvSpPr txBox="1"/>
          <p:nvPr/>
        </p:nvSpPr>
        <p:spPr>
          <a:xfrm>
            <a:off x="726440" y="805382"/>
            <a:ext cx="10942320" cy="4985980"/>
          </a:xfrm>
          <a:prstGeom prst="rect">
            <a:avLst/>
          </a:prstGeom>
          <a:noFill/>
        </p:spPr>
        <p:txBody>
          <a:bodyPr wrap="square">
            <a:spAutoFit/>
          </a:bodyPr>
          <a:lstStyle/>
          <a:p>
            <a:pPr algn="ctr"/>
            <a:r>
              <a:rPr lang="en-GB" sz="2800" dirty="0">
                <a:solidFill>
                  <a:srgbClr val="FFFF00"/>
                </a:solidFill>
              </a:rPr>
              <a:t>BMSW5102</a:t>
            </a:r>
            <a:endParaRPr lang="en-SG" sz="2800" b="1" i="1" u="sng" dirty="0">
              <a:solidFill>
                <a:srgbClr val="FFFF00"/>
              </a:solidFill>
              <a:latin typeface="Arial Black" panose="020B0A04020102020204" pitchFamily="34" charset="0"/>
            </a:endParaRPr>
          </a:p>
          <a:p>
            <a:pPr algn="ctr"/>
            <a:r>
              <a:rPr lang="en-SG" sz="4800" b="1" i="1" u="sng" dirty="0">
                <a:latin typeface="Arial Black" panose="020B0A04020102020204" pitchFamily="34" charset="0"/>
              </a:rPr>
              <a:t>Welcome to the Presentation</a:t>
            </a:r>
          </a:p>
          <a:p>
            <a:pPr algn="ctr"/>
            <a:endParaRPr lang="en-SG" sz="3200" b="1" i="1" dirty="0">
              <a:latin typeface="Cambria Math" panose="02040503050406030204" pitchFamily="18" charset="0"/>
              <a:ea typeface="Cambria Math" panose="02040503050406030204" pitchFamily="18" charset="0"/>
            </a:endParaRPr>
          </a:p>
          <a:p>
            <a:pPr algn="ctr"/>
            <a:r>
              <a:rPr lang="en-SG" sz="3200" b="1" i="1" dirty="0">
                <a:latin typeface="Cambria Math" panose="02040503050406030204" pitchFamily="18" charset="0"/>
                <a:ea typeface="Cambria Math" panose="02040503050406030204" pitchFamily="18" charset="0"/>
              </a:rPr>
              <a:t>Developing Relationships and workplace Achievement</a:t>
            </a:r>
          </a:p>
          <a:p>
            <a:endParaRPr lang="en-SG" sz="1800" b="1" i="1" dirty="0">
              <a:latin typeface="Cambria Math" panose="02040503050406030204" pitchFamily="18" charset="0"/>
              <a:ea typeface="Cambria Math" panose="02040503050406030204" pitchFamily="18" charset="0"/>
            </a:endParaRPr>
          </a:p>
          <a:p>
            <a:r>
              <a:rPr lang="en-SG" sz="3200" b="1" dirty="0">
                <a:solidFill>
                  <a:srgbClr val="FFFF00"/>
                </a:solidFill>
                <a:latin typeface="Cambria Math" panose="02040503050406030204" pitchFamily="18" charset="0"/>
                <a:ea typeface="Cambria Math" panose="02040503050406030204" pitchFamily="18" charset="0"/>
              </a:rPr>
              <a:t>Tutor: Dr </a:t>
            </a:r>
            <a:r>
              <a:rPr lang="en-SG" sz="3200" b="1" dirty="0" err="1">
                <a:solidFill>
                  <a:srgbClr val="FFFF00"/>
                </a:solidFill>
                <a:latin typeface="Cambria Math" panose="02040503050406030204" pitchFamily="18" charset="0"/>
                <a:ea typeface="Cambria Math" panose="02040503050406030204" pitchFamily="18" charset="0"/>
              </a:rPr>
              <a:t>Mushfiqur</a:t>
            </a:r>
            <a:r>
              <a:rPr lang="en-SG" sz="3200" b="1" dirty="0">
                <a:solidFill>
                  <a:srgbClr val="FFFF00"/>
                </a:solidFill>
                <a:latin typeface="Cambria Math" panose="02040503050406030204" pitchFamily="18" charset="0"/>
                <a:ea typeface="Cambria Math" panose="02040503050406030204" pitchFamily="18" charset="0"/>
              </a:rPr>
              <a:t> Rahman                                     Term 1</a:t>
            </a:r>
          </a:p>
          <a:p>
            <a:endParaRPr lang="en-SG" sz="3200" b="1" dirty="0">
              <a:latin typeface="Cambria Math" panose="02040503050406030204" pitchFamily="18" charset="0"/>
              <a:ea typeface="Cambria Math" panose="02040503050406030204" pitchFamily="18" charset="0"/>
            </a:endParaRPr>
          </a:p>
          <a:p>
            <a:r>
              <a:rPr lang="en-SG" sz="3200" b="1" dirty="0">
                <a:solidFill>
                  <a:srgbClr val="00B0F0"/>
                </a:solidFill>
                <a:latin typeface="Cambria Math" panose="02040503050406030204" pitchFamily="18" charset="0"/>
                <a:ea typeface="Cambria Math" panose="02040503050406030204" pitchFamily="18" charset="0"/>
              </a:rPr>
              <a:t>Student Name: </a:t>
            </a:r>
            <a:r>
              <a:rPr lang="en-SG" sz="3200" b="1" dirty="0" err="1">
                <a:solidFill>
                  <a:srgbClr val="00B0F0"/>
                </a:solidFill>
                <a:latin typeface="Cambria Math" panose="02040503050406030204" pitchFamily="18" charset="0"/>
                <a:ea typeface="Cambria Math" panose="02040503050406030204" pitchFamily="18" charset="0"/>
              </a:rPr>
              <a:t>Krishnakumari</a:t>
            </a:r>
            <a:r>
              <a:rPr lang="en-SG" sz="3200" b="1" dirty="0">
                <a:solidFill>
                  <a:srgbClr val="00B0F0"/>
                </a:solidFill>
                <a:latin typeface="Cambria Math" panose="02040503050406030204" pitchFamily="18" charset="0"/>
                <a:ea typeface="Cambria Math" panose="02040503050406030204" pitchFamily="18" charset="0"/>
              </a:rPr>
              <a:t> </a:t>
            </a:r>
            <a:r>
              <a:rPr lang="en-SG" sz="3200" b="1" dirty="0" err="1">
                <a:solidFill>
                  <a:srgbClr val="00B0F0"/>
                </a:solidFill>
                <a:latin typeface="Cambria Math" panose="02040503050406030204" pitchFamily="18" charset="0"/>
                <a:ea typeface="Cambria Math" panose="02040503050406030204" pitchFamily="18" charset="0"/>
              </a:rPr>
              <a:t>Perera</a:t>
            </a:r>
            <a:endParaRPr lang="en-SG" sz="3200" b="1" dirty="0">
              <a:solidFill>
                <a:srgbClr val="00B0F0"/>
              </a:solidFill>
              <a:latin typeface="Cambria Math" panose="02040503050406030204" pitchFamily="18" charset="0"/>
              <a:ea typeface="Cambria Math" panose="02040503050406030204" pitchFamily="18" charset="0"/>
            </a:endParaRPr>
          </a:p>
          <a:p>
            <a:r>
              <a:rPr lang="en-SG" sz="3200" b="1" dirty="0">
                <a:solidFill>
                  <a:srgbClr val="00B0F0"/>
                </a:solidFill>
                <a:latin typeface="Cambria Math" panose="02040503050406030204" pitchFamily="18" charset="0"/>
                <a:ea typeface="Cambria Math" panose="02040503050406030204" pitchFamily="18" charset="0"/>
              </a:rPr>
              <a:t>Student ID: 1808756</a:t>
            </a:r>
          </a:p>
          <a:p>
            <a:endParaRPr lang="en-SG" sz="3200" b="1" i="1" dirty="0">
              <a:solidFill>
                <a:srgbClr val="FFFF00"/>
              </a:solidFill>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1468848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2F93-B607-48CF-B670-5D696F84168E}"/>
              </a:ext>
            </a:extLst>
          </p:cNvPr>
          <p:cNvSpPr>
            <a:spLocks noGrp="1"/>
          </p:cNvSpPr>
          <p:nvPr>
            <p:ph type="title"/>
          </p:nvPr>
        </p:nvSpPr>
        <p:spPr>
          <a:xfrm>
            <a:off x="913794" y="202097"/>
            <a:ext cx="10353761" cy="457200"/>
          </a:xfrm>
        </p:spPr>
        <p:txBody>
          <a:bodyPr>
            <a:normAutofit/>
          </a:bodyPr>
          <a:lstStyle/>
          <a:p>
            <a:pPr algn="l"/>
            <a:r>
              <a:rPr lang="en-GB" sz="1800" u="sng" dirty="0">
                <a:solidFill>
                  <a:srgbClr val="00B050"/>
                </a:solidFill>
              </a:rPr>
              <a:t>Today’s agenda</a:t>
            </a:r>
          </a:p>
        </p:txBody>
      </p:sp>
      <p:sp>
        <p:nvSpPr>
          <p:cNvPr id="3" name="Content Placeholder 2">
            <a:extLst>
              <a:ext uri="{FF2B5EF4-FFF2-40B4-BE49-F238E27FC236}">
                <a16:creationId xmlns:a16="http://schemas.microsoft.com/office/drawing/2014/main" id="{0291E9EB-1A74-4D11-ABFB-7E8B519AF4CE}"/>
              </a:ext>
            </a:extLst>
          </p:cNvPr>
          <p:cNvSpPr>
            <a:spLocks noGrp="1"/>
          </p:cNvSpPr>
          <p:nvPr>
            <p:ph idx="1"/>
          </p:nvPr>
        </p:nvSpPr>
        <p:spPr>
          <a:xfrm>
            <a:off x="913795" y="659298"/>
            <a:ext cx="10353762" cy="5996606"/>
          </a:xfrm>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Introduction</a:t>
            </a:r>
          </a:p>
          <a:p>
            <a:r>
              <a:rPr lang="en-GB" sz="2000" dirty="0">
                <a:latin typeface="Times New Roman" panose="02020603050405020304" pitchFamily="18" charset="0"/>
                <a:ea typeface="Calibri" panose="020F0502020204030204" pitchFamily="34" charset="0"/>
                <a:cs typeface="Times New Roman" panose="02020603050405020304" pitchFamily="18" charset="0"/>
              </a:rPr>
              <a:t>Administering employees based on career pathways</a:t>
            </a:r>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latin typeface="Times New Roman" panose="02020603050405020304" pitchFamily="18" charset="0"/>
                <a:ea typeface="Calibri" panose="020F0502020204030204" pitchFamily="34" charset="0"/>
                <a:cs typeface="Times New Roman" panose="02020603050405020304" pitchFamily="18" charset="0"/>
              </a:rPr>
              <a:t>Managing career development of people</a:t>
            </a:r>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latin typeface="Times New Roman" panose="02020603050405020304" pitchFamily="18" charset="0"/>
                <a:ea typeface="Calibri" panose="020F0502020204030204" pitchFamily="34" charset="0"/>
                <a:cs typeface="Times New Roman" panose="02020603050405020304" pitchFamily="18" charset="0"/>
              </a:rPr>
              <a:t>Managing performance and succession planning</a:t>
            </a:r>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Support structures within organisation </a:t>
            </a:r>
          </a:p>
          <a:p>
            <a:r>
              <a:rPr lang="en-GB" sz="2000" dirty="0">
                <a:latin typeface="Times New Roman" panose="02020603050405020304" pitchFamily="18" charset="0"/>
                <a:ea typeface="Calibri" panose="020F0502020204030204" pitchFamily="34" charset="0"/>
                <a:cs typeface="Times New Roman" panose="02020603050405020304" pitchFamily="18" charset="0"/>
              </a:rPr>
              <a:t>Techniques for supervision and formal appraisal</a:t>
            </a:r>
          </a:p>
          <a:p>
            <a:r>
              <a:rPr lang="en-GB" sz="2000" dirty="0">
                <a:latin typeface="Times New Roman" panose="02020603050405020304" pitchFamily="18" charset="0"/>
                <a:ea typeface="Calibri" panose="020F0502020204030204" pitchFamily="34" charset="0"/>
                <a:cs typeface="Times New Roman" panose="02020603050405020304" pitchFamily="18" charset="0"/>
              </a:rPr>
              <a:t>Methods of ensuring fair and objective assessment</a:t>
            </a:r>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latin typeface="Times New Roman" panose="02020603050405020304" pitchFamily="18" charset="0"/>
                <a:ea typeface="Calibri" panose="020F0502020204030204" pitchFamily="34" charset="0"/>
                <a:cs typeface="Times New Roman" panose="02020603050405020304" pitchFamily="18" charset="0"/>
              </a:rPr>
              <a:t>Method of monitoring the individual feedback</a:t>
            </a:r>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latin typeface="Times New Roman" panose="02020603050405020304" pitchFamily="18" charset="0"/>
                <a:ea typeface="Calibri" panose="020F0502020204030204" pitchFamily="34" charset="0"/>
                <a:cs typeface="Times New Roman" panose="02020603050405020304" pitchFamily="18" charset="0"/>
              </a:rPr>
              <a:t>Reporting performance appraisal including the importance of confidentiality</a:t>
            </a:r>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latin typeface="Times New Roman" panose="02020603050405020304" pitchFamily="18" charset="0"/>
                <a:ea typeface="Calibri" panose="020F0502020204030204" pitchFamily="34" charset="0"/>
                <a:cs typeface="Times New Roman" panose="02020603050405020304" pitchFamily="18" charset="0"/>
              </a:rPr>
              <a:t>Learning styles and the range of training opportunities</a:t>
            </a:r>
          </a:p>
          <a:p>
            <a:r>
              <a:rPr lang="en-GB" sz="2000" dirty="0">
                <a:latin typeface="Times New Roman" panose="02020603050405020304" pitchFamily="18" charset="0"/>
                <a:ea typeface="Calibri" panose="020F0502020204030204" pitchFamily="34" charset="0"/>
                <a:cs typeface="Times New Roman" panose="02020603050405020304" pitchFamily="18" charset="0"/>
              </a:rPr>
              <a:t>Mechanisms to provide appropriate feedback to individuals</a:t>
            </a:r>
          </a:p>
          <a:p>
            <a:r>
              <a:rPr lang="en-GB" sz="2000" dirty="0">
                <a:latin typeface="Times New Roman" panose="02020603050405020304" pitchFamily="18" charset="0"/>
                <a:cs typeface="Times New Roman" panose="02020603050405020304" pitchFamily="18" charset="0"/>
              </a:rPr>
              <a:t>Career development strategies considering sustainability</a:t>
            </a:r>
            <a:endParaRPr lang="en-SG"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ea typeface="Calibri" panose="020F0502020204030204" pitchFamily="34" charset="0"/>
                <a:cs typeface="Times New Roman" panose="02020603050405020304" pitchFamily="18" charset="0"/>
              </a:rPr>
              <a:t>Conclusion</a:t>
            </a:r>
            <a:endParaRPr lang="en-SG"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latin typeface="Times New Roman" panose="02020603050405020304" pitchFamily="18" charset="0"/>
                <a:ea typeface="Calibri" panose="020F0502020204030204" pitchFamily="34" charset="0"/>
                <a:cs typeface="Times New Roman" panose="02020603050405020304" pitchFamily="18" charset="0"/>
              </a:rPr>
              <a:t>References </a:t>
            </a:r>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SG"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a:p>
            <a:endParaRPr lang="en-GB" dirty="0"/>
          </a:p>
          <a:p>
            <a:endParaRPr lang="en-GB" dirty="0"/>
          </a:p>
        </p:txBody>
      </p:sp>
    </p:spTree>
    <p:extLst>
      <p:ext uri="{BB962C8B-B14F-4D97-AF65-F5344CB8AC3E}">
        <p14:creationId xmlns:p14="http://schemas.microsoft.com/office/powerpoint/2010/main" val="800499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59446" y="835307"/>
            <a:ext cx="2212465" cy="583750"/>
          </a:xfrm>
          <a:prstGeom prst="rect">
            <a:avLst/>
          </a:prstGeom>
        </p:spPr>
        <p:txBody>
          <a:bodyPr wrap="none">
            <a:spAutoFit/>
          </a:bodyPr>
          <a:lstStyle/>
          <a:p>
            <a:pPr algn="just">
              <a:lnSpc>
                <a:spcPct val="107000"/>
              </a:lnSpc>
              <a:spcBef>
                <a:spcPts val="1200"/>
              </a:spcBef>
              <a:spcAft>
                <a:spcPts val="0"/>
              </a:spcAft>
            </a:pPr>
            <a:r>
              <a:rPr lang="en-GB" sz="3200" u="sng" kern="0" dirty="0">
                <a:solidFill>
                  <a:srgbClr val="00B0F0"/>
                </a:solidFill>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SG" sz="3200" u="sng" kern="0" dirty="0">
              <a:solidFill>
                <a:srgbClr val="00B0F0"/>
              </a:solidFill>
              <a:latin typeface="Times New Roman" panose="02020603050405020304" pitchFamily="18" charset="0"/>
              <a:ea typeface="Times New Roman" panose="02020603050405020304" pitchFamily="18" charset="0"/>
              <a:cs typeface="Times New Roman" panose="02020603050405020304" pitchFamily="18" charset="0"/>
            </a:endParaRPr>
          </a:p>
        </p:txBody>
      </p:sp>
      <p:grpSp>
        <p:nvGrpSpPr>
          <p:cNvPr id="4" name="Group 3"/>
          <p:cNvGrpSpPr/>
          <p:nvPr/>
        </p:nvGrpSpPr>
        <p:grpSpPr>
          <a:xfrm>
            <a:off x="426171" y="2073531"/>
            <a:ext cx="3844719" cy="3289109"/>
            <a:chOff x="2084279" y="594889"/>
            <a:chExt cx="4994398" cy="3886016"/>
          </a:xfrm>
        </p:grpSpPr>
        <p:pic>
          <p:nvPicPr>
            <p:cNvPr id="5" name="Picture 4"/>
            <p:cNvPicPr>
              <a:picLocks noChangeAspect="1"/>
            </p:cNvPicPr>
            <p:nvPr/>
          </p:nvPicPr>
          <p:blipFill>
            <a:blip r:embed="rId3"/>
            <a:stretch>
              <a:fillRect/>
            </a:stretch>
          </p:blipFill>
          <p:spPr>
            <a:xfrm>
              <a:off x="2084279" y="594889"/>
              <a:ext cx="4994398" cy="3886016"/>
            </a:xfrm>
            <a:prstGeom prst="rect">
              <a:avLst/>
            </a:prstGeom>
          </p:spPr>
        </p:pic>
        <p:sp>
          <p:nvSpPr>
            <p:cNvPr id="6" name="Rectangle 5"/>
            <p:cNvSpPr/>
            <p:nvPr/>
          </p:nvSpPr>
          <p:spPr>
            <a:xfrm>
              <a:off x="2908092" y="1313332"/>
              <a:ext cx="3310128" cy="2049481"/>
            </a:xfrm>
            <a:prstGeom prst="rect">
              <a:avLst/>
            </a:prstGeom>
            <a:solidFill>
              <a:srgbClr val="558ED5"/>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7" name="Rectangle 6"/>
          <p:cNvSpPr/>
          <p:nvPr/>
        </p:nvSpPr>
        <p:spPr>
          <a:xfrm>
            <a:off x="4285396" y="1268675"/>
            <a:ext cx="7219667" cy="5078313"/>
          </a:xfrm>
          <a:prstGeom prst="rect">
            <a:avLst/>
          </a:prstGeom>
        </p:spPr>
        <p:txBody>
          <a:bodyPr wrap="square">
            <a:spAutoFit/>
          </a:bodyPr>
          <a:lstStyle/>
          <a:p>
            <a:pPr algn="just">
              <a:lnSpc>
                <a:spcPct val="150000"/>
              </a:lnSpc>
            </a:pPr>
            <a:r>
              <a:rPr lang="en-GB" sz="2400" dirty="0"/>
              <a:t>The human resource of the particular organisation needs to develop for meeting the objective. Different types skills of an HR are required to meet the objective. The assignment is based on the developing relationships in the workplace where the skills of the HR are demonstrated. The Coca-Cola is selected as an organisation for the personal skills audit of an HR and their potential benefit’s elaboration (Mokhov and Ryabukhin, 2018)</a:t>
            </a:r>
            <a:r>
              <a:rPr lang="en-US" sz="2400" dirty="0"/>
              <a:t>.</a:t>
            </a:r>
            <a:endParaRPr lang="en-SG" sz="2400" dirty="0"/>
          </a:p>
        </p:txBody>
      </p:sp>
    </p:spTree>
    <p:extLst>
      <p:ext uri="{BB962C8B-B14F-4D97-AF65-F5344CB8AC3E}">
        <p14:creationId xmlns:p14="http://schemas.microsoft.com/office/powerpoint/2010/main" val="1333570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409" y="385015"/>
            <a:ext cx="8727069" cy="583750"/>
          </a:xfrm>
          <a:prstGeom prst="rect">
            <a:avLst/>
          </a:prstGeom>
        </p:spPr>
        <p:txBody>
          <a:bodyPr wrap="none">
            <a:spAutoFit/>
          </a:bodyPr>
          <a:lstStyle/>
          <a:p>
            <a:pPr algn="just">
              <a:lnSpc>
                <a:spcPct val="107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Administering employees based on career pathways</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4234694500"/>
              </p:ext>
            </p:extLst>
          </p:nvPr>
        </p:nvGraphicFramePr>
        <p:xfrm>
          <a:off x="562409" y="385015"/>
          <a:ext cx="11099528" cy="5738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p:cNvGraphicFramePr/>
          <p:nvPr>
            <p:extLst>
              <p:ext uri="{D42A27DB-BD31-4B8C-83A1-F6EECF244321}">
                <p14:modId xmlns:p14="http://schemas.microsoft.com/office/powerpoint/2010/main" val="243714157"/>
              </p:ext>
            </p:extLst>
          </p:nvPr>
        </p:nvGraphicFramePr>
        <p:xfrm>
          <a:off x="1648638" y="1715167"/>
          <a:ext cx="8128000" cy="440873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83131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9557" y="109180"/>
            <a:ext cx="6821098" cy="742511"/>
          </a:xfrm>
          <a:prstGeom prst="rect">
            <a:avLst/>
          </a:prstGeom>
        </p:spPr>
        <p:txBody>
          <a:bodyPr wrap="none">
            <a:spAutoFit/>
          </a:bodyPr>
          <a:lstStyle/>
          <a:p>
            <a:pPr algn="just">
              <a:lnSpc>
                <a:spcPct val="150000"/>
              </a:lnSpc>
              <a:spcBef>
                <a:spcPts val="600"/>
              </a:spcBef>
              <a:spcAft>
                <a:spcPts val="1400"/>
              </a:spcAft>
            </a:pPr>
            <a:r>
              <a:rPr lang="en-GB" sz="3200" u="sng" dirty="0">
                <a:solidFill>
                  <a:srgbClr val="FFFF00"/>
                </a:solidFill>
                <a:latin typeface="Times New Roman" panose="02020603050405020304" pitchFamily="18" charset="0"/>
                <a:ea typeface="Calibri" panose="020F0502020204030204" pitchFamily="34" charset="0"/>
                <a:cs typeface="Times New Roman" panose="02020603050405020304" pitchFamily="18" charset="0"/>
              </a:rPr>
              <a:t>Managing career development of people</a:t>
            </a:r>
            <a:endParaRPr lang="en-SG" sz="3200" u="sng" dirty="0">
              <a:solidFill>
                <a:srgbClr val="FFFF00"/>
              </a:solidFill>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062329550"/>
              </p:ext>
            </p:extLst>
          </p:nvPr>
        </p:nvGraphicFramePr>
        <p:xfrm>
          <a:off x="0" y="1031573"/>
          <a:ext cx="12191999" cy="5815485"/>
        </p:xfrm>
        <a:graphic>
          <a:graphicData uri="http://schemas.openxmlformats.org/drawingml/2006/table">
            <a:tbl>
              <a:tblPr firstRow="1" firstCol="1" bandRow="1">
                <a:tableStyleId>{5C22544A-7EE6-4342-B048-85BDC9FD1C3A}</a:tableStyleId>
              </a:tblPr>
              <a:tblGrid>
                <a:gridCol w="2570651">
                  <a:extLst>
                    <a:ext uri="{9D8B030D-6E8A-4147-A177-3AD203B41FA5}">
                      <a16:colId xmlns:a16="http://schemas.microsoft.com/office/drawing/2014/main" val="2622730592"/>
                    </a:ext>
                  </a:extLst>
                </a:gridCol>
                <a:gridCol w="2540901">
                  <a:extLst>
                    <a:ext uri="{9D8B030D-6E8A-4147-A177-3AD203B41FA5}">
                      <a16:colId xmlns:a16="http://schemas.microsoft.com/office/drawing/2014/main" val="1736153513"/>
                    </a:ext>
                  </a:extLst>
                </a:gridCol>
                <a:gridCol w="2580118">
                  <a:extLst>
                    <a:ext uri="{9D8B030D-6E8A-4147-A177-3AD203B41FA5}">
                      <a16:colId xmlns:a16="http://schemas.microsoft.com/office/drawing/2014/main" val="996213699"/>
                    </a:ext>
                  </a:extLst>
                </a:gridCol>
                <a:gridCol w="2626093">
                  <a:extLst>
                    <a:ext uri="{9D8B030D-6E8A-4147-A177-3AD203B41FA5}">
                      <a16:colId xmlns:a16="http://schemas.microsoft.com/office/drawing/2014/main" val="675175000"/>
                    </a:ext>
                  </a:extLst>
                </a:gridCol>
                <a:gridCol w="1874236">
                  <a:extLst>
                    <a:ext uri="{9D8B030D-6E8A-4147-A177-3AD203B41FA5}">
                      <a16:colId xmlns:a16="http://schemas.microsoft.com/office/drawing/2014/main" val="1428366091"/>
                    </a:ext>
                  </a:extLst>
                </a:gridCol>
              </a:tblGrid>
              <a:tr h="1044008">
                <a:tc>
                  <a:txBody>
                    <a:bodyPr/>
                    <a:lstStyle/>
                    <a:p>
                      <a:pPr algn="just">
                        <a:lnSpc>
                          <a:spcPct val="150000"/>
                        </a:lnSpc>
                        <a:spcBef>
                          <a:spcPts val="600"/>
                        </a:spcBef>
                        <a:spcAft>
                          <a:spcPts val="1400"/>
                        </a:spcAft>
                      </a:pPr>
                      <a:r>
                        <a:rPr lang="en-US" sz="2200">
                          <a:solidFill>
                            <a:srgbClr val="FF0000"/>
                          </a:solidFill>
                          <a:effectLst/>
                        </a:rPr>
                        <a:t>Goals</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a:solidFill>
                            <a:srgbClr val="FF0000"/>
                          </a:solidFill>
                          <a:effectLst/>
                        </a:rPr>
                        <a:t>Objectives </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a:solidFill>
                            <a:srgbClr val="FF0000"/>
                          </a:solidFill>
                          <a:effectLst/>
                        </a:rPr>
                        <a:t>Required Resources</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a:solidFill>
                            <a:srgbClr val="FF0000"/>
                          </a:solidFill>
                          <a:effectLst/>
                        </a:rPr>
                        <a:t>Measurement </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a:solidFill>
                            <a:srgbClr val="FF0000"/>
                          </a:solidFill>
                          <a:effectLst/>
                        </a:rPr>
                        <a:t>Timeline </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2158423"/>
                  </a:ext>
                </a:extLst>
              </a:tr>
              <a:tr h="2161456">
                <a:tc>
                  <a:txBody>
                    <a:bodyPr/>
                    <a:lstStyle/>
                    <a:p>
                      <a:pPr algn="just">
                        <a:lnSpc>
                          <a:spcPct val="150000"/>
                        </a:lnSpc>
                        <a:spcBef>
                          <a:spcPts val="600"/>
                        </a:spcBef>
                        <a:spcAft>
                          <a:spcPts val="1400"/>
                        </a:spcAft>
                      </a:pPr>
                      <a:r>
                        <a:rPr lang="en-US" sz="2200">
                          <a:solidFill>
                            <a:srgbClr val="FF0000"/>
                          </a:solidFill>
                          <a:effectLst/>
                        </a:rPr>
                        <a:t>Certification of a professional</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dirty="0">
                          <a:solidFill>
                            <a:srgbClr val="FF0000"/>
                          </a:solidFill>
                          <a:effectLst/>
                        </a:rPr>
                        <a:t>Get certification through proper human resource training.</a:t>
                      </a:r>
                      <a:endParaRPr lang="en-SG" sz="2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dirty="0">
                          <a:solidFill>
                            <a:srgbClr val="FF0000"/>
                          </a:solidFill>
                          <a:effectLst/>
                        </a:rPr>
                        <a:t>Training</a:t>
                      </a:r>
                      <a:endParaRPr lang="en-SG" sz="2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a:solidFill>
                            <a:srgbClr val="FF0000"/>
                          </a:solidFill>
                          <a:effectLst/>
                        </a:rPr>
                        <a:t>Obtained the certification</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a:solidFill>
                            <a:srgbClr val="FF0000"/>
                          </a:solidFill>
                          <a:effectLst/>
                        </a:rPr>
                        <a:t>Q6</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2912639"/>
                  </a:ext>
                </a:extLst>
              </a:tr>
              <a:tr h="2610021">
                <a:tc>
                  <a:txBody>
                    <a:bodyPr/>
                    <a:lstStyle/>
                    <a:p>
                      <a:pPr algn="just">
                        <a:lnSpc>
                          <a:spcPct val="150000"/>
                        </a:lnSpc>
                        <a:spcBef>
                          <a:spcPts val="600"/>
                        </a:spcBef>
                        <a:spcAft>
                          <a:spcPts val="1400"/>
                        </a:spcAft>
                      </a:pPr>
                      <a:r>
                        <a:rPr lang="en-US" sz="2200">
                          <a:solidFill>
                            <a:srgbClr val="FF0000"/>
                          </a:solidFill>
                          <a:effectLst/>
                        </a:rPr>
                        <a:t>Managing of diverse workforce </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dirty="0">
                          <a:solidFill>
                            <a:srgbClr val="FF0000"/>
                          </a:solidFill>
                          <a:effectLst/>
                        </a:rPr>
                        <a:t>Want to manage large number of employee</a:t>
                      </a:r>
                      <a:endParaRPr lang="en-SG" sz="2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dirty="0">
                          <a:solidFill>
                            <a:srgbClr val="FF0000"/>
                          </a:solidFill>
                          <a:effectLst/>
                        </a:rPr>
                        <a:t>Required permission of management and practical workshop.</a:t>
                      </a:r>
                      <a:endParaRPr lang="en-SG" sz="2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a:solidFill>
                            <a:srgbClr val="FF0000"/>
                          </a:solidFill>
                          <a:effectLst/>
                        </a:rPr>
                        <a:t>Managing of employees successfully.</a:t>
                      </a:r>
                      <a:endParaRPr lang="en-SG" sz="22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600"/>
                        </a:spcBef>
                        <a:spcAft>
                          <a:spcPts val="1400"/>
                        </a:spcAft>
                      </a:pPr>
                      <a:r>
                        <a:rPr lang="en-US" sz="2200" dirty="0">
                          <a:solidFill>
                            <a:srgbClr val="FF0000"/>
                          </a:solidFill>
                          <a:effectLst/>
                        </a:rPr>
                        <a:t>Q4</a:t>
                      </a:r>
                      <a:endParaRPr lang="en-SG" sz="2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70129443"/>
                  </a:ext>
                </a:extLst>
              </a:tr>
            </a:tbl>
          </a:graphicData>
        </a:graphic>
      </p:graphicFrame>
    </p:spTree>
    <p:extLst>
      <p:ext uri="{BB962C8B-B14F-4D97-AF65-F5344CB8AC3E}">
        <p14:creationId xmlns:p14="http://schemas.microsoft.com/office/powerpoint/2010/main" val="609152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406645" y="715946"/>
            <a:ext cx="8642109" cy="583750"/>
          </a:xfrm>
          <a:prstGeom prst="rect">
            <a:avLst/>
          </a:prstGeom>
        </p:spPr>
        <p:txBody>
          <a:bodyPr wrap="none">
            <a:spAutoFit/>
          </a:bodyPr>
          <a:lstStyle/>
          <a:p>
            <a:pPr algn="just">
              <a:lnSpc>
                <a:spcPct val="107000"/>
              </a:lnSpc>
              <a:spcBef>
                <a:spcPts val="600"/>
              </a:spcBef>
              <a:spcAft>
                <a:spcPts val="1400"/>
              </a:spcAft>
            </a:pPr>
            <a:r>
              <a:rPr lang="en-GB" sz="3200" b="1" u="sng" dirty="0">
                <a:solidFill>
                  <a:srgbClr val="92D050"/>
                </a:solidFill>
                <a:latin typeface="Times New Roman" panose="02020603050405020304" pitchFamily="18" charset="0"/>
                <a:ea typeface="Calibri" panose="020F0502020204030204" pitchFamily="34" charset="0"/>
                <a:cs typeface="Times New Roman" panose="02020603050405020304" pitchFamily="18" charset="0"/>
              </a:rPr>
              <a:t>Managing performance and succession planning</a:t>
            </a:r>
            <a:endParaRPr lang="en-SG" sz="3200" b="1" u="sng" dirty="0">
              <a:solidFill>
                <a:srgbClr val="92D050"/>
              </a:solidFill>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2" name="Diagram 1"/>
          <p:cNvGraphicFramePr/>
          <p:nvPr>
            <p:extLst>
              <p:ext uri="{D42A27DB-BD31-4B8C-83A1-F6EECF244321}">
                <p14:modId xmlns:p14="http://schemas.microsoft.com/office/powerpoint/2010/main" val="2824490583"/>
              </p:ext>
            </p:extLst>
          </p:nvPr>
        </p:nvGraphicFramePr>
        <p:xfrm>
          <a:off x="402395" y="1299696"/>
          <a:ext cx="11580339" cy="5558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2451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2346" y="674511"/>
            <a:ext cx="10845421" cy="661207"/>
          </a:xfrm>
          <a:prstGeom prst="rect">
            <a:avLst/>
          </a:prstGeom>
        </p:spPr>
        <p:txBody>
          <a:bodyPr wrap="square">
            <a:spAutoFit/>
          </a:bodyPr>
          <a:lstStyle/>
          <a:p>
            <a:pPr algn="just">
              <a:lnSpc>
                <a:spcPct val="150000"/>
              </a:lnSpc>
              <a:spcBef>
                <a:spcPts val="600"/>
              </a:spcBef>
              <a:spcAft>
                <a:spcPts val="1400"/>
              </a:spcAft>
            </a:pPr>
            <a:r>
              <a:rPr lang="en-GB" sz="2800" b="1" u="sng" dirty="0">
                <a:latin typeface="Times New Roman" panose="02020603050405020304" pitchFamily="18" charset="0"/>
                <a:ea typeface="Calibri" panose="020F0502020204030204" pitchFamily="34" charset="0"/>
                <a:cs typeface="Times New Roman" panose="02020603050405020304" pitchFamily="18" charset="0"/>
              </a:rPr>
              <a:t>S</a:t>
            </a:r>
            <a:r>
              <a:rPr lang="en-GB" sz="2600" b="1" u="sng" dirty="0">
                <a:latin typeface="Times New Roman" panose="02020603050405020304" pitchFamily="18" charset="0"/>
                <a:ea typeface="Calibri" panose="020F0502020204030204" pitchFamily="34" charset="0"/>
                <a:cs typeface="Times New Roman" panose="02020603050405020304" pitchFamily="18" charset="0"/>
              </a:rPr>
              <a:t>upportive Structure within the organisation of Coca-Cola is stated below</a:t>
            </a:r>
            <a:endParaRPr lang="en-SG" sz="2600" b="1" u="sng"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Oval 3"/>
          <p:cNvSpPr/>
          <p:nvPr/>
        </p:nvSpPr>
        <p:spPr>
          <a:xfrm>
            <a:off x="632346" y="2564258"/>
            <a:ext cx="5254388" cy="180302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lnSpc>
                <a:spcPct val="150000"/>
              </a:lnSpc>
              <a:spcBef>
                <a:spcPts val="600"/>
              </a:spcBef>
              <a:spcAft>
                <a:spcPts val="1400"/>
              </a:spcAft>
            </a:pPr>
            <a:r>
              <a:rPr lang="en-GB" sz="3200" b="1" dirty="0">
                <a:latin typeface="Times New Roman" panose="02020603050405020304" pitchFamily="18" charset="0"/>
                <a:ea typeface="Calibri" panose="020F0502020204030204" pitchFamily="34" charset="0"/>
                <a:cs typeface="Times New Roman" panose="02020603050405020304" pitchFamily="18" charset="0"/>
              </a:rPr>
              <a:t>Human Resource</a:t>
            </a:r>
          </a:p>
        </p:txBody>
      </p:sp>
      <p:sp>
        <p:nvSpPr>
          <p:cNvPr id="5" name="Oval 4"/>
          <p:cNvSpPr/>
          <p:nvPr/>
        </p:nvSpPr>
        <p:spPr>
          <a:xfrm>
            <a:off x="6414449" y="2675558"/>
            <a:ext cx="5063318" cy="1787261"/>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lnSpc>
                <a:spcPct val="150000"/>
              </a:lnSpc>
              <a:spcBef>
                <a:spcPts val="600"/>
              </a:spcBef>
              <a:spcAft>
                <a:spcPts val="1400"/>
              </a:spcAft>
            </a:pPr>
            <a:r>
              <a:rPr lang="en-GB" sz="3200" b="1" dirty="0">
                <a:latin typeface="Times New Roman" panose="02020603050405020304" pitchFamily="18" charset="0"/>
                <a:ea typeface="Calibri" panose="020F0502020204030204" pitchFamily="34" charset="0"/>
                <a:cs typeface="Times New Roman" panose="02020603050405020304" pitchFamily="18" charset="0"/>
              </a:rPr>
              <a:t>Management</a:t>
            </a:r>
            <a:endParaRPr lang="en-SG" sz="3200" dirty="0">
              <a:solidFill>
                <a:srgbClr val="FF0000"/>
              </a:solidFill>
            </a:endParaRPr>
          </a:p>
        </p:txBody>
      </p:sp>
    </p:spTree>
    <p:extLst>
      <p:ext uri="{BB962C8B-B14F-4D97-AF65-F5344CB8AC3E}">
        <p14:creationId xmlns:p14="http://schemas.microsoft.com/office/powerpoint/2010/main" val="4014508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48357" y="702734"/>
            <a:ext cx="8677120" cy="742511"/>
          </a:xfrm>
          <a:prstGeom prst="rect">
            <a:avLst/>
          </a:prstGeom>
        </p:spPr>
        <p:txBody>
          <a:bodyPr wrap="none">
            <a:spAutoFit/>
          </a:bodyPr>
          <a:lstStyle/>
          <a:p>
            <a:pPr algn="ctr">
              <a:lnSpc>
                <a:spcPct val="150000"/>
              </a:lnSpc>
              <a:spcBef>
                <a:spcPts val="600"/>
              </a:spcBef>
              <a:spcAft>
                <a:spcPts val="1400"/>
              </a:spcAft>
            </a:pPr>
            <a:r>
              <a:rPr lang="en-GB" sz="3200" b="1" u="sng" dirty="0">
                <a:latin typeface="Times New Roman" panose="02020603050405020304" pitchFamily="18" charset="0"/>
                <a:ea typeface="Calibri" panose="020F0502020204030204" pitchFamily="34" charset="0"/>
                <a:cs typeface="Times New Roman" panose="02020603050405020304" pitchFamily="18" charset="0"/>
              </a:rPr>
              <a:t>Techniques for supervision and formal appraisal</a:t>
            </a:r>
            <a:endParaRPr lang="en-SG" sz="3200" b="1" u="sng"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2" name="Diagram 1"/>
          <p:cNvGraphicFramePr/>
          <p:nvPr>
            <p:extLst>
              <p:ext uri="{D42A27DB-BD31-4B8C-83A1-F6EECF244321}">
                <p14:modId xmlns:p14="http://schemas.microsoft.com/office/powerpoint/2010/main" val="1979252424"/>
              </p:ext>
            </p:extLst>
          </p:nvPr>
        </p:nvGraphicFramePr>
        <p:xfrm>
          <a:off x="2032000" y="2156604"/>
          <a:ext cx="8405962" cy="39817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0569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04370" y="472260"/>
            <a:ext cx="8977715" cy="742511"/>
          </a:xfrm>
          <a:prstGeom prst="rect">
            <a:avLst/>
          </a:prstGeom>
        </p:spPr>
        <p:txBody>
          <a:bodyPr wrap="none">
            <a:spAutoFit/>
          </a:bodyPr>
          <a:lstStyle/>
          <a:p>
            <a:pPr algn="ctr">
              <a:lnSpc>
                <a:spcPct val="150000"/>
              </a:lnSpc>
              <a:spcBef>
                <a:spcPts val="600"/>
              </a:spcBef>
              <a:spcAft>
                <a:spcPts val="1400"/>
              </a:spcAft>
            </a:pPr>
            <a:r>
              <a:rPr lang="en-GB" sz="3200" b="1" u="sng" dirty="0">
                <a:latin typeface="Times New Roman" panose="02020603050405020304" pitchFamily="18" charset="0"/>
                <a:ea typeface="Calibri" panose="020F0502020204030204" pitchFamily="34" charset="0"/>
                <a:cs typeface="Times New Roman" panose="02020603050405020304" pitchFamily="18" charset="0"/>
              </a:rPr>
              <a:t>Methods of ensuring fair and objective assessment</a:t>
            </a:r>
            <a:endParaRPr lang="en-SG" sz="3200" b="1" u="sng"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3917998533"/>
              </p:ext>
            </p:extLst>
          </p:nvPr>
        </p:nvGraphicFramePr>
        <p:xfrm>
          <a:off x="0" y="1553985"/>
          <a:ext cx="11955439" cy="51187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7660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14335" y="673185"/>
            <a:ext cx="8260595" cy="742511"/>
          </a:xfrm>
          <a:prstGeom prst="rect">
            <a:avLst/>
          </a:prstGeom>
        </p:spPr>
        <p:txBody>
          <a:bodyPr wrap="none">
            <a:spAutoFit/>
          </a:bodyPr>
          <a:lstStyle/>
          <a:p>
            <a:pPr algn="ctr">
              <a:lnSpc>
                <a:spcPct val="150000"/>
              </a:lnSpc>
              <a:spcBef>
                <a:spcPts val="600"/>
              </a:spcBef>
              <a:spcAft>
                <a:spcPts val="1400"/>
              </a:spcAft>
            </a:pPr>
            <a:r>
              <a:rPr lang="en-GB" sz="3200" b="1" u="sng" dirty="0">
                <a:latin typeface="Times New Roman" panose="02020603050405020304" pitchFamily="18" charset="0"/>
                <a:ea typeface="Calibri" panose="020F0502020204030204" pitchFamily="34" charset="0"/>
                <a:cs typeface="Times New Roman" panose="02020603050405020304" pitchFamily="18" charset="0"/>
              </a:rPr>
              <a:t>Method of monitoring the individual feedback</a:t>
            </a:r>
            <a:endParaRPr lang="en-SG" sz="3200" b="1" u="sng"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709867136"/>
              </p:ext>
            </p:extLst>
          </p:nvPr>
        </p:nvGraphicFramePr>
        <p:xfrm>
          <a:off x="3661075" y="1684781"/>
          <a:ext cx="4167116" cy="4660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5860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4700" y="516235"/>
            <a:ext cx="10223500" cy="579967"/>
          </a:xfrm>
          <a:prstGeom prst="rect">
            <a:avLst/>
          </a:prstGeom>
        </p:spPr>
        <p:txBody>
          <a:bodyPr wrap="square">
            <a:spAutoFit/>
          </a:bodyPr>
          <a:lstStyle/>
          <a:p>
            <a:pPr algn="just">
              <a:lnSpc>
                <a:spcPct val="150000"/>
              </a:lnSpc>
              <a:spcBef>
                <a:spcPts val="600"/>
              </a:spcBef>
              <a:spcAft>
                <a:spcPts val="1400"/>
              </a:spcAft>
            </a:pPr>
            <a:r>
              <a:rPr lang="en-GB" sz="2400" b="1" u="sng" dirty="0">
                <a:latin typeface="Times New Roman" panose="02020603050405020304" pitchFamily="18" charset="0"/>
                <a:ea typeface="Calibri" panose="020F0502020204030204" pitchFamily="34" charset="0"/>
                <a:cs typeface="Times New Roman" panose="02020603050405020304" pitchFamily="18" charset="0"/>
              </a:rPr>
              <a:t>Reporting performance appraisal including the importance of confidentiality</a:t>
            </a:r>
            <a:endParaRPr lang="en-SG" sz="2400" b="1" u="sng"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E5FDD8E4-2074-4D23-923E-3D253C551C55}"/>
              </a:ext>
            </a:extLst>
          </p:cNvPr>
          <p:cNvGraphicFramePr/>
          <p:nvPr>
            <p:extLst>
              <p:ext uri="{D42A27DB-BD31-4B8C-83A1-F6EECF244321}">
                <p14:modId xmlns:p14="http://schemas.microsoft.com/office/powerpoint/2010/main" val="4054512632"/>
              </p:ext>
            </p:extLst>
          </p:nvPr>
        </p:nvGraphicFramePr>
        <p:xfrm>
          <a:off x="1599513" y="2316572"/>
          <a:ext cx="8693664" cy="40104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7608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00269" y="448685"/>
            <a:ext cx="9791463" cy="742511"/>
          </a:xfrm>
          <a:prstGeom prst="rect">
            <a:avLst/>
          </a:prstGeom>
        </p:spPr>
        <p:txBody>
          <a:bodyPr wrap="none">
            <a:spAutoFit/>
          </a:bodyPr>
          <a:lstStyle/>
          <a:p>
            <a:pPr algn="ctr">
              <a:lnSpc>
                <a:spcPct val="150000"/>
              </a:lnSpc>
              <a:spcBef>
                <a:spcPts val="600"/>
              </a:spcBef>
              <a:spcAft>
                <a:spcPts val="1400"/>
              </a:spcAft>
            </a:pPr>
            <a:r>
              <a:rPr lang="en-GB" sz="3200" b="1" u="sng" dirty="0">
                <a:latin typeface="Times New Roman" panose="02020603050405020304" pitchFamily="18" charset="0"/>
                <a:ea typeface="Calibri" panose="020F0502020204030204" pitchFamily="34" charset="0"/>
                <a:cs typeface="Times New Roman" panose="02020603050405020304" pitchFamily="18" charset="0"/>
              </a:rPr>
              <a:t>Learning styles and the range of training opportunities</a:t>
            </a:r>
            <a:endParaRPr lang="en-SG" sz="3200" b="1" u="sng"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17004" y="5301319"/>
            <a:ext cx="11141633" cy="1107996"/>
          </a:xfrm>
          <a:prstGeom prst="rect">
            <a:avLst/>
          </a:prstGeom>
        </p:spPr>
        <p:txBody>
          <a:bodyPr wrap="square">
            <a:spAutoFit/>
          </a:bodyPr>
          <a:lstStyle/>
          <a:p>
            <a:pPr marL="457200" indent="-457200" algn="just">
              <a:lnSpc>
                <a:spcPct val="150000"/>
              </a:lnSpc>
              <a:spcBef>
                <a:spcPts val="600"/>
              </a:spcBef>
              <a:spcAft>
                <a:spcPts val="1400"/>
              </a:spcAft>
              <a:buFont typeface="Wingdings" panose="05000000000000000000" pitchFamily="2" charset="2"/>
              <a:buChar char="v"/>
            </a:pPr>
            <a:r>
              <a:rPr lang="en-GB" sz="2200" b="1" dirty="0">
                <a:latin typeface="Times New Roman" panose="02020603050405020304" pitchFamily="18" charset="0"/>
                <a:ea typeface="Calibri" panose="020F0502020204030204" pitchFamily="34" charset="0"/>
                <a:cs typeface="Times New Roman" panose="02020603050405020304" pitchFamily="18" charset="0"/>
              </a:rPr>
              <a:t>Customise communication:</a:t>
            </a:r>
            <a:r>
              <a:rPr lang="en-GB" sz="2200" dirty="0">
                <a:latin typeface="Times New Roman" panose="02020603050405020304" pitchFamily="18" charset="0"/>
                <a:ea typeface="Calibri" panose="020F0502020204030204" pitchFamily="34" charset="0"/>
                <a:cs typeface="Times New Roman" panose="02020603050405020304" pitchFamily="18" charset="0"/>
              </a:rPr>
              <a:t> Focusing </a:t>
            </a:r>
            <a:r>
              <a:rPr lang="en-GB" sz="2200" dirty="0"/>
              <a:t>on the culture while making communication. </a:t>
            </a:r>
            <a:r>
              <a:rPr lang="en-US" sz="2200" dirty="0">
                <a:latin typeface="Times New Roman" panose="02020603050405020304" pitchFamily="18" charset="0"/>
                <a:ea typeface="Calibri" panose="020F0502020204030204" pitchFamily="34" charset="0"/>
                <a:cs typeface="Times New Roman" panose="02020603050405020304" pitchFamily="18" charset="0"/>
              </a:rPr>
              <a:t> (</a:t>
            </a:r>
            <a:r>
              <a:rPr lang="en-US" sz="2200" dirty="0" err="1">
                <a:latin typeface="Times New Roman" panose="02020603050405020304" pitchFamily="18" charset="0"/>
                <a:ea typeface="Calibri" panose="020F0502020204030204" pitchFamily="34" charset="0"/>
                <a:cs typeface="Times New Roman" panose="02020603050405020304" pitchFamily="18" charset="0"/>
              </a:rPr>
              <a:t>Yousefi</a:t>
            </a:r>
            <a:r>
              <a:rPr lang="en-US" sz="2200" dirty="0">
                <a:latin typeface="Times New Roman" panose="02020603050405020304" pitchFamily="18" charset="0"/>
                <a:ea typeface="Calibri" panose="020F0502020204030204" pitchFamily="34" charset="0"/>
                <a:cs typeface="Times New Roman" panose="02020603050405020304" pitchFamily="18" charset="0"/>
              </a:rPr>
              <a:t> and Mousavi, 2018).</a:t>
            </a:r>
            <a:endParaRPr lang="en-SG" sz="2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374094" y="4336423"/>
            <a:ext cx="8709436" cy="661207"/>
          </a:xfrm>
          <a:prstGeom prst="rect">
            <a:avLst/>
          </a:prstGeom>
        </p:spPr>
        <p:txBody>
          <a:bodyPr wrap="none">
            <a:spAutoFit/>
          </a:bodyPr>
          <a:lstStyle/>
          <a:p>
            <a:pPr algn="just">
              <a:lnSpc>
                <a:spcPct val="150000"/>
              </a:lnSpc>
              <a:spcBef>
                <a:spcPts val="600"/>
              </a:spcBef>
              <a:spcAft>
                <a:spcPts val="14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Mechanisms to provide appropriate feedback to individuals</a:t>
            </a:r>
            <a:endParaRPr lang="en-SG" sz="2800"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236235451"/>
              </p:ext>
            </p:extLst>
          </p:nvPr>
        </p:nvGraphicFramePr>
        <p:xfrm>
          <a:off x="2003253" y="1405858"/>
          <a:ext cx="7750356" cy="2930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5755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09358" y="953413"/>
            <a:ext cx="10819041" cy="523220"/>
          </a:xfrm>
          <a:prstGeom prst="rect">
            <a:avLst/>
          </a:prstGeom>
        </p:spPr>
        <p:txBody>
          <a:bodyPr wrap="square">
            <a:spAutoFit/>
          </a:bodyPr>
          <a:lstStyle/>
          <a:p>
            <a:r>
              <a:rPr lang="en-GB" sz="2800" b="1" u="sng" dirty="0"/>
              <a:t>Career development strategies considering sustainability</a:t>
            </a:r>
            <a:endParaRPr lang="en-SG" sz="2800" b="1" u="sng" dirty="0"/>
          </a:p>
        </p:txBody>
      </p:sp>
      <p:graphicFrame>
        <p:nvGraphicFramePr>
          <p:cNvPr id="3" name="Diagram 2"/>
          <p:cNvGraphicFramePr/>
          <p:nvPr>
            <p:extLst>
              <p:ext uri="{D42A27DB-BD31-4B8C-83A1-F6EECF244321}">
                <p14:modId xmlns:p14="http://schemas.microsoft.com/office/powerpoint/2010/main" val="484237162"/>
              </p:ext>
            </p:extLst>
          </p:nvPr>
        </p:nvGraphicFramePr>
        <p:xfrm>
          <a:off x="2204526" y="1935914"/>
          <a:ext cx="8147171" cy="4464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8232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6407" y="811448"/>
            <a:ext cx="2145139" cy="742511"/>
          </a:xfrm>
          <a:prstGeom prst="rect">
            <a:avLst/>
          </a:prstGeom>
        </p:spPr>
        <p:txBody>
          <a:bodyPr wrap="none">
            <a:spAutoFit/>
          </a:bodyPr>
          <a:lstStyle/>
          <a:p>
            <a:pPr algn="just">
              <a:lnSpc>
                <a:spcPct val="150000"/>
              </a:lnSpc>
              <a:spcBef>
                <a:spcPts val="600"/>
              </a:spcBef>
              <a:spcAft>
                <a:spcPts val="1400"/>
              </a:spcAft>
            </a:pPr>
            <a:r>
              <a:rPr lang="en-GB" sz="3200" b="1" u="sng" dirty="0">
                <a:latin typeface="Times New Roman" panose="02020603050405020304" pitchFamily="18" charset="0"/>
                <a:ea typeface="Calibri" panose="020F0502020204030204" pitchFamily="34" charset="0"/>
                <a:cs typeface="Times New Roman" panose="02020603050405020304" pitchFamily="18" charset="0"/>
              </a:rPr>
              <a:t>Conclusion</a:t>
            </a:r>
            <a:endParaRPr lang="en-SG" sz="3200" b="1" u="sng"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4946010" y="1434393"/>
            <a:ext cx="6096000" cy="5078313"/>
          </a:xfrm>
          <a:prstGeom prst="rect">
            <a:avLst/>
          </a:prstGeom>
        </p:spPr>
        <p:txBody>
          <a:bodyPr>
            <a:spAutoFit/>
          </a:bodyPr>
          <a:lstStyle/>
          <a:p>
            <a:pPr algn="just">
              <a:lnSpc>
                <a:spcPct val="150000"/>
              </a:lnSpc>
              <a:spcBef>
                <a:spcPts val="600"/>
              </a:spcBef>
              <a:spcAft>
                <a:spcPts val="14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The development of HR within the organisation is most significant job because the whole staffs are dependent on him.  The skills of the HR of Coca-Cola must be qualified so that they can able to manage the staffs and organisation. By focusing on the audit skills the shortage can be removed and the potential benefits can help the organisation to plan the goals</a:t>
            </a:r>
            <a:r>
              <a:rPr lang="en-GB" sz="2400" dirty="0">
                <a:latin typeface="Times New Roman" panose="02020603050405020304" pitchFamily="18" charset="0"/>
                <a:cs typeface="Times New Roman" panose="02020603050405020304" pitchFamily="18" charset="0"/>
              </a:rPr>
              <a:t> (Mokhov and Ryabukhin, 2018)</a:t>
            </a:r>
            <a:r>
              <a:rPr lang="en-GB" sz="2400" dirty="0">
                <a:latin typeface="Times New Roman" panose="02020603050405020304" pitchFamily="18" charset="0"/>
                <a:ea typeface="Calibri" panose="020F0502020204030204" pitchFamily="34" charset="0"/>
                <a:cs typeface="Times New Roman" panose="02020603050405020304" pitchFamily="18" charset="0"/>
              </a:rPr>
              <a:t>. </a:t>
            </a:r>
            <a:endParaRPr lang="en-SG" sz="2400" dirty="0">
              <a:latin typeface="Times New Roman" panose="02020603050405020304" pitchFamily="18" charset="0"/>
              <a:ea typeface="Calibri" panose="020F0502020204030204" pitchFamily="34" charset="0"/>
              <a:cs typeface="Times New Roman" panose="02020603050405020304" pitchFamily="18" charset="0"/>
            </a:endParaRPr>
          </a:p>
        </p:txBody>
      </p:sp>
      <p:grpSp>
        <p:nvGrpSpPr>
          <p:cNvPr id="4" name="Group 3"/>
          <p:cNvGrpSpPr/>
          <p:nvPr/>
        </p:nvGrpSpPr>
        <p:grpSpPr>
          <a:xfrm>
            <a:off x="467115" y="2129053"/>
            <a:ext cx="3844719" cy="3289109"/>
            <a:chOff x="2084279" y="594889"/>
            <a:chExt cx="4994398" cy="3886016"/>
          </a:xfrm>
        </p:grpSpPr>
        <p:pic>
          <p:nvPicPr>
            <p:cNvPr id="5" name="Picture 4"/>
            <p:cNvPicPr>
              <a:picLocks noChangeAspect="1"/>
            </p:cNvPicPr>
            <p:nvPr/>
          </p:nvPicPr>
          <p:blipFill>
            <a:blip r:embed="rId3"/>
            <a:stretch>
              <a:fillRect/>
            </a:stretch>
          </p:blipFill>
          <p:spPr>
            <a:xfrm>
              <a:off x="2084279" y="594889"/>
              <a:ext cx="4994398" cy="3886016"/>
            </a:xfrm>
            <a:prstGeom prst="rect">
              <a:avLst/>
            </a:prstGeom>
          </p:spPr>
        </p:pic>
        <p:sp>
          <p:nvSpPr>
            <p:cNvPr id="6" name="Rectangle 5"/>
            <p:cNvSpPr/>
            <p:nvPr/>
          </p:nvSpPr>
          <p:spPr>
            <a:xfrm>
              <a:off x="2908092" y="1313332"/>
              <a:ext cx="3310128" cy="2049481"/>
            </a:xfrm>
            <a:prstGeom prst="rect">
              <a:avLst/>
            </a:prstGeom>
            <a:solidFill>
              <a:srgbClr val="558ED5"/>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1919551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2888"/>
            <a:ext cx="12192000" cy="6615111"/>
          </a:xfrm>
          <a:prstGeom prst="rect">
            <a:avLst/>
          </a:prstGeom>
        </p:spPr>
      </p:pic>
    </p:spTree>
    <p:extLst>
      <p:ext uri="{BB962C8B-B14F-4D97-AF65-F5344CB8AC3E}">
        <p14:creationId xmlns:p14="http://schemas.microsoft.com/office/powerpoint/2010/main" val="3133369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36240" y="2797336"/>
            <a:ext cx="6278880" cy="923330"/>
          </a:xfrm>
          <a:prstGeom prst="rect">
            <a:avLst/>
          </a:prstGeom>
          <a:noFill/>
        </p:spPr>
        <p:txBody>
          <a:bodyPr wrap="square" rtlCol="0">
            <a:spAutoFit/>
          </a:bodyPr>
          <a:lstStyle/>
          <a:p>
            <a:pPr algn="ctr"/>
            <a:r>
              <a:rPr lang="en-SG" sz="5400" b="1" dirty="0">
                <a:latin typeface="Cambria Math" panose="02040503050406030204" pitchFamily="18" charset="0"/>
                <a:ea typeface="Cambria Math" panose="02040503050406030204" pitchFamily="18" charset="0"/>
              </a:rPr>
              <a:t>Any Questions?</a:t>
            </a:r>
          </a:p>
        </p:txBody>
      </p:sp>
    </p:spTree>
    <p:extLst>
      <p:ext uri="{BB962C8B-B14F-4D97-AF65-F5344CB8AC3E}">
        <p14:creationId xmlns:p14="http://schemas.microsoft.com/office/powerpoint/2010/main" val="39734302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513</TotalTime>
  <Words>1799</Words>
  <Application>Microsoft Office PowerPoint</Application>
  <PresentationFormat>Widescreen</PresentationFormat>
  <Paragraphs>175</Paragraphs>
  <Slides>16</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Arial Black</vt:lpstr>
      <vt:lpstr>Bookman Old Style</vt:lpstr>
      <vt:lpstr>Calibri</vt:lpstr>
      <vt:lpstr>Cambria Math</vt:lpstr>
      <vt:lpstr>Rockwell</vt:lpstr>
      <vt:lpstr>Times New Roman</vt:lpstr>
      <vt:lpstr>Wingdings</vt:lpstr>
      <vt:lpstr>Damask</vt:lpstr>
      <vt:lpstr>PowerPoint Presentation</vt:lpstr>
      <vt:lpstr>Today’s 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azizur rahaman</cp:lastModifiedBy>
  <cp:revision>55</cp:revision>
  <dcterms:created xsi:type="dcterms:W3CDTF">2020-07-10T17:04:34Z</dcterms:created>
  <dcterms:modified xsi:type="dcterms:W3CDTF">2020-08-25T21:13:54Z</dcterms:modified>
</cp:coreProperties>
</file>