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170584-9358-4FE1-9E9C-3E89647827D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A0FC257-E19B-4DA0-9A4A-A19CA4E50E65}">
      <dgm:prSet/>
      <dgm:spPr/>
      <dgm:t>
        <a:bodyPr/>
        <a:lstStyle/>
        <a:p>
          <a:r>
            <a:rPr lang="en-GB" b="1" i="0" baseline="0"/>
            <a:t>Listening</a:t>
          </a:r>
          <a:endParaRPr lang="en-US"/>
        </a:p>
      </dgm:t>
    </dgm:pt>
    <dgm:pt modelId="{3080F905-A63A-49F2-BCE1-F13F549EF79E}" type="parTrans" cxnId="{55D943DA-B5B5-4800-8645-E7907DD763CB}">
      <dgm:prSet/>
      <dgm:spPr/>
      <dgm:t>
        <a:bodyPr/>
        <a:lstStyle/>
        <a:p>
          <a:endParaRPr lang="en-US"/>
        </a:p>
      </dgm:t>
    </dgm:pt>
    <dgm:pt modelId="{81DBDDFB-4897-4FFA-BDFF-C67CF2D2F713}" type="sibTrans" cxnId="{55D943DA-B5B5-4800-8645-E7907DD763CB}">
      <dgm:prSet/>
      <dgm:spPr/>
      <dgm:t>
        <a:bodyPr/>
        <a:lstStyle/>
        <a:p>
          <a:endParaRPr lang="en-US"/>
        </a:p>
      </dgm:t>
    </dgm:pt>
    <dgm:pt modelId="{4AC4F7F2-13BF-403E-BD10-419C5256BB0F}">
      <dgm:prSet/>
      <dgm:spPr/>
      <dgm:t>
        <a:bodyPr/>
        <a:lstStyle/>
        <a:p>
          <a:r>
            <a:rPr lang="en-GB" b="1" i="0" baseline="0"/>
            <a:t>Verbal communication</a:t>
          </a:r>
          <a:endParaRPr lang="en-US"/>
        </a:p>
      </dgm:t>
    </dgm:pt>
    <dgm:pt modelId="{AAD643ED-99E1-4529-943E-C2CE8921F520}" type="parTrans" cxnId="{043C290A-85FA-4986-8801-477E67C6894A}">
      <dgm:prSet/>
      <dgm:spPr/>
      <dgm:t>
        <a:bodyPr/>
        <a:lstStyle/>
        <a:p>
          <a:endParaRPr lang="en-US"/>
        </a:p>
      </dgm:t>
    </dgm:pt>
    <dgm:pt modelId="{ECC099F8-C560-4436-BB16-1F52C3BF5C03}" type="sibTrans" cxnId="{043C290A-85FA-4986-8801-477E67C6894A}">
      <dgm:prSet/>
      <dgm:spPr/>
      <dgm:t>
        <a:bodyPr/>
        <a:lstStyle/>
        <a:p>
          <a:endParaRPr lang="en-US"/>
        </a:p>
      </dgm:t>
    </dgm:pt>
    <dgm:pt modelId="{1ED4353B-486C-4B86-99E5-9A2D32D70527}">
      <dgm:prSet/>
      <dgm:spPr/>
      <dgm:t>
        <a:bodyPr/>
        <a:lstStyle/>
        <a:p>
          <a:r>
            <a:rPr lang="en-GB" b="1" i="0" baseline="0"/>
            <a:t>Positive attitude</a:t>
          </a:r>
          <a:endParaRPr lang="en-US"/>
        </a:p>
      </dgm:t>
    </dgm:pt>
    <dgm:pt modelId="{F94E63F6-273D-4711-BB0A-A828D329E955}" type="parTrans" cxnId="{CDA94651-3002-4AF3-B679-6EEA3B694DB5}">
      <dgm:prSet/>
      <dgm:spPr/>
      <dgm:t>
        <a:bodyPr/>
        <a:lstStyle/>
        <a:p>
          <a:endParaRPr lang="en-US"/>
        </a:p>
      </dgm:t>
    </dgm:pt>
    <dgm:pt modelId="{5FCBD57C-E4D1-4561-8A59-FA1C79069AF6}" type="sibTrans" cxnId="{CDA94651-3002-4AF3-B679-6EEA3B694DB5}">
      <dgm:prSet/>
      <dgm:spPr/>
      <dgm:t>
        <a:bodyPr/>
        <a:lstStyle/>
        <a:p>
          <a:endParaRPr lang="en-US"/>
        </a:p>
      </dgm:t>
    </dgm:pt>
    <dgm:pt modelId="{3B8136BB-95B2-4DDD-9116-418611BFDD43}">
      <dgm:prSet/>
      <dgm:spPr/>
      <dgm:t>
        <a:bodyPr/>
        <a:lstStyle/>
        <a:p>
          <a:r>
            <a:rPr lang="en-GB" b="1" i="0" baseline="0"/>
            <a:t>Resilience</a:t>
          </a:r>
          <a:endParaRPr lang="en-US"/>
        </a:p>
      </dgm:t>
    </dgm:pt>
    <dgm:pt modelId="{B95B4744-B06C-4E21-9FC2-E0ECAFB1FD0D}" type="parTrans" cxnId="{1584B4ED-126B-4BE4-91C2-453E0F0A4701}">
      <dgm:prSet/>
      <dgm:spPr/>
      <dgm:t>
        <a:bodyPr/>
        <a:lstStyle/>
        <a:p>
          <a:endParaRPr lang="en-US"/>
        </a:p>
      </dgm:t>
    </dgm:pt>
    <dgm:pt modelId="{916C2AFA-2F77-4EB5-A73B-23885FD0AB19}" type="sibTrans" cxnId="{1584B4ED-126B-4BE4-91C2-453E0F0A4701}">
      <dgm:prSet/>
      <dgm:spPr/>
      <dgm:t>
        <a:bodyPr/>
        <a:lstStyle/>
        <a:p>
          <a:endParaRPr lang="en-US"/>
        </a:p>
      </dgm:t>
    </dgm:pt>
    <dgm:pt modelId="{4395419F-B115-4618-800A-59D08D326974}">
      <dgm:prSet/>
      <dgm:spPr/>
      <dgm:t>
        <a:bodyPr/>
        <a:lstStyle/>
        <a:p>
          <a:r>
            <a:rPr lang="en-GB" b="1" i="0" baseline="0"/>
            <a:t>Cooperating</a:t>
          </a:r>
          <a:endParaRPr lang="en-US"/>
        </a:p>
      </dgm:t>
    </dgm:pt>
    <dgm:pt modelId="{A7EF61AA-0ADE-4DDF-8D65-2C0132F806C0}" type="parTrans" cxnId="{9E0E4BB0-E7F7-426A-800F-A1BC2E515D1B}">
      <dgm:prSet/>
      <dgm:spPr/>
      <dgm:t>
        <a:bodyPr/>
        <a:lstStyle/>
        <a:p>
          <a:endParaRPr lang="en-US"/>
        </a:p>
      </dgm:t>
    </dgm:pt>
    <dgm:pt modelId="{98488B2B-945E-41A6-B1E6-5C04495C05E0}" type="sibTrans" cxnId="{9E0E4BB0-E7F7-426A-800F-A1BC2E515D1B}">
      <dgm:prSet/>
      <dgm:spPr/>
      <dgm:t>
        <a:bodyPr/>
        <a:lstStyle/>
        <a:p>
          <a:endParaRPr lang="en-US"/>
        </a:p>
      </dgm:t>
    </dgm:pt>
    <dgm:pt modelId="{0C4CBD8E-DABC-4CA9-B633-A31256E201A2}">
      <dgm:prSet/>
      <dgm:spPr/>
      <dgm:t>
        <a:bodyPr/>
        <a:lstStyle/>
        <a:p>
          <a:r>
            <a:rPr lang="en-GB" b="1" i="0" baseline="0"/>
            <a:t>Supporting</a:t>
          </a:r>
          <a:endParaRPr lang="en-US"/>
        </a:p>
      </dgm:t>
    </dgm:pt>
    <dgm:pt modelId="{CEA2C43E-5B89-4D04-B9AF-CA29A441C476}" type="parTrans" cxnId="{917E9CC3-6F6F-4BC7-9E97-761C6676D45B}">
      <dgm:prSet/>
      <dgm:spPr/>
      <dgm:t>
        <a:bodyPr/>
        <a:lstStyle/>
        <a:p>
          <a:endParaRPr lang="en-US"/>
        </a:p>
      </dgm:t>
    </dgm:pt>
    <dgm:pt modelId="{290EB7ED-C0AF-4286-9F78-C7207CE72EB6}" type="sibTrans" cxnId="{917E9CC3-6F6F-4BC7-9E97-761C6676D45B}">
      <dgm:prSet/>
      <dgm:spPr/>
      <dgm:t>
        <a:bodyPr/>
        <a:lstStyle/>
        <a:p>
          <a:endParaRPr lang="en-US"/>
        </a:p>
      </dgm:t>
    </dgm:pt>
    <dgm:pt modelId="{01595B40-C95B-4DB4-ACAE-ABA3274EF6B3}">
      <dgm:prSet/>
      <dgm:spPr/>
      <dgm:t>
        <a:bodyPr/>
        <a:lstStyle/>
        <a:p>
          <a:r>
            <a:rPr lang="en-GB" b="1" i="0" baseline="0"/>
            <a:t>Respecting</a:t>
          </a:r>
          <a:endParaRPr lang="en-US"/>
        </a:p>
      </dgm:t>
    </dgm:pt>
    <dgm:pt modelId="{B43E6BA4-92C8-4DC4-A6B9-99649EE18672}" type="parTrans" cxnId="{A10E5324-DB8A-4DB6-903A-CB17ED7BCFC1}">
      <dgm:prSet/>
      <dgm:spPr/>
      <dgm:t>
        <a:bodyPr/>
        <a:lstStyle/>
        <a:p>
          <a:endParaRPr lang="en-US"/>
        </a:p>
      </dgm:t>
    </dgm:pt>
    <dgm:pt modelId="{3287DD0B-DACB-4D92-9C52-C3E7CCD9E12D}" type="sibTrans" cxnId="{A10E5324-DB8A-4DB6-903A-CB17ED7BCFC1}">
      <dgm:prSet/>
      <dgm:spPr/>
      <dgm:t>
        <a:bodyPr/>
        <a:lstStyle/>
        <a:p>
          <a:endParaRPr lang="en-US"/>
        </a:p>
      </dgm:t>
    </dgm:pt>
    <dgm:pt modelId="{4675EB1E-1A77-465E-A8AE-3CA6CEAE6807}">
      <dgm:prSet/>
      <dgm:spPr/>
      <dgm:t>
        <a:bodyPr/>
        <a:lstStyle/>
        <a:p>
          <a:r>
            <a:rPr lang="en-GB" b="1" i="0" baseline="0"/>
            <a:t>Taking initiative</a:t>
          </a:r>
          <a:endParaRPr lang="en-US"/>
        </a:p>
      </dgm:t>
    </dgm:pt>
    <dgm:pt modelId="{DBF1B5E8-CB42-430C-A804-B5965FA5DC74}" type="parTrans" cxnId="{C0A63094-FB18-4E53-9493-ABD42F2C3973}">
      <dgm:prSet/>
      <dgm:spPr/>
      <dgm:t>
        <a:bodyPr/>
        <a:lstStyle/>
        <a:p>
          <a:endParaRPr lang="en-US"/>
        </a:p>
      </dgm:t>
    </dgm:pt>
    <dgm:pt modelId="{327B1B5B-840A-43A6-A95D-87616EA10B89}" type="sibTrans" cxnId="{C0A63094-FB18-4E53-9493-ABD42F2C3973}">
      <dgm:prSet/>
      <dgm:spPr/>
      <dgm:t>
        <a:bodyPr/>
        <a:lstStyle/>
        <a:p>
          <a:endParaRPr lang="en-US"/>
        </a:p>
      </dgm:t>
    </dgm:pt>
    <dgm:pt modelId="{5E610A56-6B96-4FD6-BE02-A3C3A7311D6E}">
      <dgm:prSet/>
      <dgm:spPr/>
      <dgm:t>
        <a:bodyPr/>
        <a:lstStyle/>
        <a:p>
          <a:r>
            <a:rPr lang="en-GB" b="1" i="0" baseline="0"/>
            <a:t>Recalling</a:t>
          </a:r>
          <a:endParaRPr lang="en-US"/>
        </a:p>
      </dgm:t>
    </dgm:pt>
    <dgm:pt modelId="{9F1E9280-5B91-42AB-80DF-154BA5621712}" type="parTrans" cxnId="{662D0843-9DD4-4633-8827-7ED75FF28E10}">
      <dgm:prSet/>
      <dgm:spPr/>
      <dgm:t>
        <a:bodyPr/>
        <a:lstStyle/>
        <a:p>
          <a:endParaRPr lang="en-US"/>
        </a:p>
      </dgm:t>
    </dgm:pt>
    <dgm:pt modelId="{7F031A44-5364-45C6-A52D-1955C45B805A}" type="sibTrans" cxnId="{662D0843-9DD4-4633-8827-7ED75FF28E10}">
      <dgm:prSet/>
      <dgm:spPr/>
      <dgm:t>
        <a:bodyPr/>
        <a:lstStyle/>
        <a:p>
          <a:endParaRPr lang="en-US"/>
        </a:p>
      </dgm:t>
    </dgm:pt>
    <dgm:pt modelId="{A613463B-70A3-4988-AC96-83E8C6DC570E}" type="pres">
      <dgm:prSet presAssocID="{49170584-9358-4FE1-9E9C-3E89647827D1}" presName="diagram" presStyleCnt="0">
        <dgm:presLayoutVars>
          <dgm:dir/>
          <dgm:resizeHandles val="exact"/>
        </dgm:presLayoutVars>
      </dgm:prSet>
      <dgm:spPr/>
    </dgm:pt>
    <dgm:pt modelId="{E7466E5C-8FA6-4CC4-9457-DBF51CB9D3E8}" type="pres">
      <dgm:prSet presAssocID="{5A0FC257-E19B-4DA0-9A4A-A19CA4E50E65}" presName="node" presStyleLbl="node1" presStyleIdx="0" presStyleCnt="9">
        <dgm:presLayoutVars>
          <dgm:bulletEnabled val="1"/>
        </dgm:presLayoutVars>
      </dgm:prSet>
      <dgm:spPr/>
    </dgm:pt>
    <dgm:pt modelId="{AD387E4E-ECA8-4FF2-BDF9-6CF4E408A895}" type="pres">
      <dgm:prSet presAssocID="{81DBDDFB-4897-4FFA-BDFF-C67CF2D2F713}" presName="sibTrans" presStyleCnt="0"/>
      <dgm:spPr/>
    </dgm:pt>
    <dgm:pt modelId="{6CF86179-DC2F-4951-BDDF-A3436D8C0E33}" type="pres">
      <dgm:prSet presAssocID="{4AC4F7F2-13BF-403E-BD10-419C5256BB0F}" presName="node" presStyleLbl="node1" presStyleIdx="1" presStyleCnt="9">
        <dgm:presLayoutVars>
          <dgm:bulletEnabled val="1"/>
        </dgm:presLayoutVars>
      </dgm:prSet>
      <dgm:spPr/>
    </dgm:pt>
    <dgm:pt modelId="{DD7DA666-8C41-4A07-BF94-FF085E3DAADD}" type="pres">
      <dgm:prSet presAssocID="{ECC099F8-C560-4436-BB16-1F52C3BF5C03}" presName="sibTrans" presStyleCnt="0"/>
      <dgm:spPr/>
    </dgm:pt>
    <dgm:pt modelId="{EB69EA16-5941-49D5-95ED-277BBF79C12E}" type="pres">
      <dgm:prSet presAssocID="{1ED4353B-486C-4B86-99E5-9A2D32D70527}" presName="node" presStyleLbl="node1" presStyleIdx="2" presStyleCnt="9">
        <dgm:presLayoutVars>
          <dgm:bulletEnabled val="1"/>
        </dgm:presLayoutVars>
      </dgm:prSet>
      <dgm:spPr/>
    </dgm:pt>
    <dgm:pt modelId="{56E46411-4C5E-4003-A5F3-923953639990}" type="pres">
      <dgm:prSet presAssocID="{5FCBD57C-E4D1-4561-8A59-FA1C79069AF6}" presName="sibTrans" presStyleCnt="0"/>
      <dgm:spPr/>
    </dgm:pt>
    <dgm:pt modelId="{5EBF83A4-550E-4CE9-A221-4A8BCB3E5CC9}" type="pres">
      <dgm:prSet presAssocID="{3B8136BB-95B2-4DDD-9116-418611BFDD43}" presName="node" presStyleLbl="node1" presStyleIdx="3" presStyleCnt="9">
        <dgm:presLayoutVars>
          <dgm:bulletEnabled val="1"/>
        </dgm:presLayoutVars>
      </dgm:prSet>
      <dgm:spPr/>
    </dgm:pt>
    <dgm:pt modelId="{40F3D280-E6C1-4602-9C2B-93780CFE98F0}" type="pres">
      <dgm:prSet presAssocID="{916C2AFA-2F77-4EB5-A73B-23885FD0AB19}" presName="sibTrans" presStyleCnt="0"/>
      <dgm:spPr/>
    </dgm:pt>
    <dgm:pt modelId="{E53D61E2-2A78-435F-B89C-8A017322DF96}" type="pres">
      <dgm:prSet presAssocID="{4395419F-B115-4618-800A-59D08D326974}" presName="node" presStyleLbl="node1" presStyleIdx="4" presStyleCnt="9">
        <dgm:presLayoutVars>
          <dgm:bulletEnabled val="1"/>
        </dgm:presLayoutVars>
      </dgm:prSet>
      <dgm:spPr/>
    </dgm:pt>
    <dgm:pt modelId="{72AC1290-5F95-4897-8599-4334E6F5A821}" type="pres">
      <dgm:prSet presAssocID="{98488B2B-945E-41A6-B1E6-5C04495C05E0}" presName="sibTrans" presStyleCnt="0"/>
      <dgm:spPr/>
    </dgm:pt>
    <dgm:pt modelId="{10769781-6F5F-43A1-AD24-4217F5F49607}" type="pres">
      <dgm:prSet presAssocID="{0C4CBD8E-DABC-4CA9-B633-A31256E201A2}" presName="node" presStyleLbl="node1" presStyleIdx="5" presStyleCnt="9">
        <dgm:presLayoutVars>
          <dgm:bulletEnabled val="1"/>
        </dgm:presLayoutVars>
      </dgm:prSet>
      <dgm:spPr/>
    </dgm:pt>
    <dgm:pt modelId="{8D5ECFE3-E74C-4218-A5EC-7C5C6049F766}" type="pres">
      <dgm:prSet presAssocID="{290EB7ED-C0AF-4286-9F78-C7207CE72EB6}" presName="sibTrans" presStyleCnt="0"/>
      <dgm:spPr/>
    </dgm:pt>
    <dgm:pt modelId="{BC8D92E5-0782-4630-AAEB-3ABCECBBA7F3}" type="pres">
      <dgm:prSet presAssocID="{01595B40-C95B-4DB4-ACAE-ABA3274EF6B3}" presName="node" presStyleLbl="node1" presStyleIdx="6" presStyleCnt="9">
        <dgm:presLayoutVars>
          <dgm:bulletEnabled val="1"/>
        </dgm:presLayoutVars>
      </dgm:prSet>
      <dgm:spPr/>
    </dgm:pt>
    <dgm:pt modelId="{0C30B50E-FD2B-40C2-8946-9A28E7916A91}" type="pres">
      <dgm:prSet presAssocID="{3287DD0B-DACB-4D92-9C52-C3E7CCD9E12D}" presName="sibTrans" presStyleCnt="0"/>
      <dgm:spPr/>
    </dgm:pt>
    <dgm:pt modelId="{CAB1F409-4E2F-4EE9-A394-AA60D15E69F1}" type="pres">
      <dgm:prSet presAssocID="{4675EB1E-1A77-465E-A8AE-3CA6CEAE6807}" presName="node" presStyleLbl="node1" presStyleIdx="7" presStyleCnt="9">
        <dgm:presLayoutVars>
          <dgm:bulletEnabled val="1"/>
        </dgm:presLayoutVars>
      </dgm:prSet>
      <dgm:spPr/>
    </dgm:pt>
    <dgm:pt modelId="{E1A151B0-54B6-4BD1-98BD-CE7EE18AF7E7}" type="pres">
      <dgm:prSet presAssocID="{327B1B5B-840A-43A6-A95D-87616EA10B89}" presName="sibTrans" presStyleCnt="0"/>
      <dgm:spPr/>
    </dgm:pt>
    <dgm:pt modelId="{31A4B05A-9255-4FCA-86AB-0790CCCF5EC2}" type="pres">
      <dgm:prSet presAssocID="{5E610A56-6B96-4FD6-BE02-A3C3A7311D6E}" presName="node" presStyleLbl="node1" presStyleIdx="8" presStyleCnt="9">
        <dgm:presLayoutVars>
          <dgm:bulletEnabled val="1"/>
        </dgm:presLayoutVars>
      </dgm:prSet>
      <dgm:spPr/>
    </dgm:pt>
  </dgm:ptLst>
  <dgm:cxnLst>
    <dgm:cxn modelId="{043C290A-85FA-4986-8801-477E67C6894A}" srcId="{49170584-9358-4FE1-9E9C-3E89647827D1}" destId="{4AC4F7F2-13BF-403E-BD10-419C5256BB0F}" srcOrd="1" destOrd="0" parTransId="{AAD643ED-99E1-4529-943E-C2CE8921F520}" sibTransId="{ECC099F8-C560-4436-BB16-1F52C3BF5C03}"/>
    <dgm:cxn modelId="{C2FE2A0F-ECAB-4BFF-868C-1E44E5D0F365}" type="presOf" srcId="{0C4CBD8E-DABC-4CA9-B633-A31256E201A2}" destId="{10769781-6F5F-43A1-AD24-4217F5F49607}" srcOrd="0" destOrd="0" presId="urn:microsoft.com/office/officeart/2005/8/layout/default"/>
    <dgm:cxn modelId="{A10E5324-DB8A-4DB6-903A-CB17ED7BCFC1}" srcId="{49170584-9358-4FE1-9E9C-3E89647827D1}" destId="{01595B40-C95B-4DB4-ACAE-ABA3274EF6B3}" srcOrd="6" destOrd="0" parTransId="{B43E6BA4-92C8-4DC4-A6B9-99649EE18672}" sibTransId="{3287DD0B-DACB-4D92-9C52-C3E7CCD9E12D}"/>
    <dgm:cxn modelId="{7D124E2E-F0F7-4FEF-A97E-16EF32E7820E}" type="presOf" srcId="{5A0FC257-E19B-4DA0-9A4A-A19CA4E50E65}" destId="{E7466E5C-8FA6-4CC4-9457-DBF51CB9D3E8}" srcOrd="0" destOrd="0" presId="urn:microsoft.com/office/officeart/2005/8/layout/default"/>
    <dgm:cxn modelId="{3FA3572E-FA44-4D2A-A8C6-0066ECF1ECD3}" type="presOf" srcId="{01595B40-C95B-4DB4-ACAE-ABA3274EF6B3}" destId="{BC8D92E5-0782-4630-AAEB-3ABCECBBA7F3}" srcOrd="0" destOrd="0" presId="urn:microsoft.com/office/officeart/2005/8/layout/default"/>
    <dgm:cxn modelId="{662D0843-9DD4-4633-8827-7ED75FF28E10}" srcId="{49170584-9358-4FE1-9E9C-3E89647827D1}" destId="{5E610A56-6B96-4FD6-BE02-A3C3A7311D6E}" srcOrd="8" destOrd="0" parTransId="{9F1E9280-5B91-42AB-80DF-154BA5621712}" sibTransId="{7F031A44-5364-45C6-A52D-1955C45B805A}"/>
    <dgm:cxn modelId="{B5D41F71-6822-48AE-B9D2-D772DDB65CF3}" type="presOf" srcId="{49170584-9358-4FE1-9E9C-3E89647827D1}" destId="{A613463B-70A3-4988-AC96-83E8C6DC570E}" srcOrd="0" destOrd="0" presId="urn:microsoft.com/office/officeart/2005/8/layout/default"/>
    <dgm:cxn modelId="{CDA94651-3002-4AF3-B679-6EEA3B694DB5}" srcId="{49170584-9358-4FE1-9E9C-3E89647827D1}" destId="{1ED4353B-486C-4B86-99E5-9A2D32D70527}" srcOrd="2" destOrd="0" parTransId="{F94E63F6-273D-4711-BB0A-A828D329E955}" sibTransId="{5FCBD57C-E4D1-4561-8A59-FA1C79069AF6}"/>
    <dgm:cxn modelId="{18713586-F877-4128-B04E-9DBAE09006A0}" type="presOf" srcId="{4AC4F7F2-13BF-403E-BD10-419C5256BB0F}" destId="{6CF86179-DC2F-4951-BDDF-A3436D8C0E33}" srcOrd="0" destOrd="0" presId="urn:microsoft.com/office/officeart/2005/8/layout/default"/>
    <dgm:cxn modelId="{F3C2C88F-9A5E-4993-A707-8099B3403DBB}" type="presOf" srcId="{4395419F-B115-4618-800A-59D08D326974}" destId="{E53D61E2-2A78-435F-B89C-8A017322DF96}" srcOrd="0" destOrd="0" presId="urn:microsoft.com/office/officeart/2005/8/layout/default"/>
    <dgm:cxn modelId="{C0A63094-FB18-4E53-9493-ABD42F2C3973}" srcId="{49170584-9358-4FE1-9E9C-3E89647827D1}" destId="{4675EB1E-1A77-465E-A8AE-3CA6CEAE6807}" srcOrd="7" destOrd="0" parTransId="{DBF1B5E8-CB42-430C-A804-B5965FA5DC74}" sibTransId="{327B1B5B-840A-43A6-A95D-87616EA10B89}"/>
    <dgm:cxn modelId="{2A6972A5-32E0-4B1F-A831-BBA03DC11C00}" type="presOf" srcId="{3B8136BB-95B2-4DDD-9116-418611BFDD43}" destId="{5EBF83A4-550E-4CE9-A221-4A8BCB3E5CC9}" srcOrd="0" destOrd="0" presId="urn:microsoft.com/office/officeart/2005/8/layout/default"/>
    <dgm:cxn modelId="{DFACE3A5-A783-412C-BA31-5A5A820C515C}" type="presOf" srcId="{1ED4353B-486C-4B86-99E5-9A2D32D70527}" destId="{EB69EA16-5941-49D5-95ED-277BBF79C12E}" srcOrd="0" destOrd="0" presId="urn:microsoft.com/office/officeart/2005/8/layout/default"/>
    <dgm:cxn modelId="{9E0E4BB0-E7F7-426A-800F-A1BC2E515D1B}" srcId="{49170584-9358-4FE1-9E9C-3E89647827D1}" destId="{4395419F-B115-4618-800A-59D08D326974}" srcOrd="4" destOrd="0" parTransId="{A7EF61AA-0ADE-4DDF-8D65-2C0132F806C0}" sibTransId="{98488B2B-945E-41A6-B1E6-5C04495C05E0}"/>
    <dgm:cxn modelId="{917E9CC3-6F6F-4BC7-9E97-761C6676D45B}" srcId="{49170584-9358-4FE1-9E9C-3E89647827D1}" destId="{0C4CBD8E-DABC-4CA9-B633-A31256E201A2}" srcOrd="5" destOrd="0" parTransId="{CEA2C43E-5B89-4D04-B9AF-CA29A441C476}" sibTransId="{290EB7ED-C0AF-4286-9F78-C7207CE72EB6}"/>
    <dgm:cxn modelId="{55D943DA-B5B5-4800-8645-E7907DD763CB}" srcId="{49170584-9358-4FE1-9E9C-3E89647827D1}" destId="{5A0FC257-E19B-4DA0-9A4A-A19CA4E50E65}" srcOrd="0" destOrd="0" parTransId="{3080F905-A63A-49F2-BCE1-F13F549EF79E}" sibTransId="{81DBDDFB-4897-4FFA-BDFF-C67CF2D2F713}"/>
    <dgm:cxn modelId="{EF0076DC-6FC0-4F7C-A869-B55EC873F472}" type="presOf" srcId="{5E610A56-6B96-4FD6-BE02-A3C3A7311D6E}" destId="{31A4B05A-9255-4FCA-86AB-0790CCCF5EC2}" srcOrd="0" destOrd="0" presId="urn:microsoft.com/office/officeart/2005/8/layout/default"/>
    <dgm:cxn modelId="{1584B4ED-126B-4BE4-91C2-453E0F0A4701}" srcId="{49170584-9358-4FE1-9E9C-3E89647827D1}" destId="{3B8136BB-95B2-4DDD-9116-418611BFDD43}" srcOrd="3" destOrd="0" parTransId="{B95B4744-B06C-4E21-9FC2-E0ECAFB1FD0D}" sibTransId="{916C2AFA-2F77-4EB5-A73B-23885FD0AB19}"/>
    <dgm:cxn modelId="{5657CEF4-9A1A-4419-9CA5-A36045DF6B0A}" type="presOf" srcId="{4675EB1E-1A77-465E-A8AE-3CA6CEAE6807}" destId="{CAB1F409-4E2F-4EE9-A394-AA60D15E69F1}" srcOrd="0" destOrd="0" presId="urn:microsoft.com/office/officeart/2005/8/layout/default"/>
    <dgm:cxn modelId="{57378281-7EE6-47D9-A1B4-882E8BC088DC}" type="presParOf" srcId="{A613463B-70A3-4988-AC96-83E8C6DC570E}" destId="{E7466E5C-8FA6-4CC4-9457-DBF51CB9D3E8}" srcOrd="0" destOrd="0" presId="urn:microsoft.com/office/officeart/2005/8/layout/default"/>
    <dgm:cxn modelId="{2C86CAC8-EF7C-4290-9F8D-16863E7E2515}" type="presParOf" srcId="{A613463B-70A3-4988-AC96-83E8C6DC570E}" destId="{AD387E4E-ECA8-4FF2-BDF9-6CF4E408A895}" srcOrd="1" destOrd="0" presId="urn:microsoft.com/office/officeart/2005/8/layout/default"/>
    <dgm:cxn modelId="{7A2B3A45-6511-4EED-8168-2166B9BDEB50}" type="presParOf" srcId="{A613463B-70A3-4988-AC96-83E8C6DC570E}" destId="{6CF86179-DC2F-4951-BDDF-A3436D8C0E33}" srcOrd="2" destOrd="0" presId="urn:microsoft.com/office/officeart/2005/8/layout/default"/>
    <dgm:cxn modelId="{2569BDC7-A8A7-42D4-BB6C-36997B695CCC}" type="presParOf" srcId="{A613463B-70A3-4988-AC96-83E8C6DC570E}" destId="{DD7DA666-8C41-4A07-BF94-FF085E3DAADD}" srcOrd="3" destOrd="0" presId="urn:microsoft.com/office/officeart/2005/8/layout/default"/>
    <dgm:cxn modelId="{7637A64F-4BA9-4B17-803F-430BCB04B9A0}" type="presParOf" srcId="{A613463B-70A3-4988-AC96-83E8C6DC570E}" destId="{EB69EA16-5941-49D5-95ED-277BBF79C12E}" srcOrd="4" destOrd="0" presId="urn:microsoft.com/office/officeart/2005/8/layout/default"/>
    <dgm:cxn modelId="{C230ADA9-4052-446E-B124-EB31B3FFFADA}" type="presParOf" srcId="{A613463B-70A3-4988-AC96-83E8C6DC570E}" destId="{56E46411-4C5E-4003-A5F3-923953639990}" srcOrd="5" destOrd="0" presId="urn:microsoft.com/office/officeart/2005/8/layout/default"/>
    <dgm:cxn modelId="{FA10A5FA-EA3E-4B33-86CA-DD3B56DD9486}" type="presParOf" srcId="{A613463B-70A3-4988-AC96-83E8C6DC570E}" destId="{5EBF83A4-550E-4CE9-A221-4A8BCB3E5CC9}" srcOrd="6" destOrd="0" presId="urn:microsoft.com/office/officeart/2005/8/layout/default"/>
    <dgm:cxn modelId="{24860CC2-9A4C-4E0D-8A3D-C70D9FB029C0}" type="presParOf" srcId="{A613463B-70A3-4988-AC96-83E8C6DC570E}" destId="{40F3D280-E6C1-4602-9C2B-93780CFE98F0}" srcOrd="7" destOrd="0" presId="urn:microsoft.com/office/officeart/2005/8/layout/default"/>
    <dgm:cxn modelId="{9C18F74E-C4D0-4D36-8861-F528563BF97F}" type="presParOf" srcId="{A613463B-70A3-4988-AC96-83E8C6DC570E}" destId="{E53D61E2-2A78-435F-B89C-8A017322DF96}" srcOrd="8" destOrd="0" presId="urn:microsoft.com/office/officeart/2005/8/layout/default"/>
    <dgm:cxn modelId="{A644A247-3EED-409A-BA8E-181A8AC8FB47}" type="presParOf" srcId="{A613463B-70A3-4988-AC96-83E8C6DC570E}" destId="{72AC1290-5F95-4897-8599-4334E6F5A821}" srcOrd="9" destOrd="0" presId="urn:microsoft.com/office/officeart/2005/8/layout/default"/>
    <dgm:cxn modelId="{B821C258-EE0E-476E-B86B-98AFC2DEABA7}" type="presParOf" srcId="{A613463B-70A3-4988-AC96-83E8C6DC570E}" destId="{10769781-6F5F-43A1-AD24-4217F5F49607}" srcOrd="10" destOrd="0" presId="urn:microsoft.com/office/officeart/2005/8/layout/default"/>
    <dgm:cxn modelId="{2F458EA6-B09B-4CE7-B893-23CB96369642}" type="presParOf" srcId="{A613463B-70A3-4988-AC96-83E8C6DC570E}" destId="{8D5ECFE3-E74C-4218-A5EC-7C5C6049F766}" srcOrd="11" destOrd="0" presId="urn:microsoft.com/office/officeart/2005/8/layout/default"/>
    <dgm:cxn modelId="{9CC0BA4B-FA03-40A1-AF2B-290D57FD54E0}" type="presParOf" srcId="{A613463B-70A3-4988-AC96-83E8C6DC570E}" destId="{BC8D92E5-0782-4630-AAEB-3ABCECBBA7F3}" srcOrd="12" destOrd="0" presId="urn:microsoft.com/office/officeart/2005/8/layout/default"/>
    <dgm:cxn modelId="{D45C7C77-2CD5-473D-98AC-38C03414A9EA}" type="presParOf" srcId="{A613463B-70A3-4988-AC96-83E8C6DC570E}" destId="{0C30B50E-FD2B-40C2-8946-9A28E7916A91}" srcOrd="13" destOrd="0" presId="urn:microsoft.com/office/officeart/2005/8/layout/default"/>
    <dgm:cxn modelId="{33FF812B-32F9-45D9-9FD6-21B3E9513E2C}" type="presParOf" srcId="{A613463B-70A3-4988-AC96-83E8C6DC570E}" destId="{CAB1F409-4E2F-4EE9-A394-AA60D15E69F1}" srcOrd="14" destOrd="0" presId="urn:microsoft.com/office/officeart/2005/8/layout/default"/>
    <dgm:cxn modelId="{6F8CF59D-893B-4DAB-8AA9-0F9F56452217}" type="presParOf" srcId="{A613463B-70A3-4988-AC96-83E8C6DC570E}" destId="{E1A151B0-54B6-4BD1-98BD-CE7EE18AF7E7}" srcOrd="15" destOrd="0" presId="urn:microsoft.com/office/officeart/2005/8/layout/default"/>
    <dgm:cxn modelId="{5106549E-57E7-442D-8D92-CC9EB092CCA7}" type="presParOf" srcId="{A613463B-70A3-4988-AC96-83E8C6DC570E}" destId="{31A4B05A-9255-4FCA-86AB-0790CCCF5EC2}"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77E7F6-37F9-4448-B11A-97E8D5FC0C3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F47D906-2DD2-44F7-90CC-3022CC2F1018}">
      <dgm:prSet/>
      <dgm:spPr/>
      <dgm:t>
        <a:bodyPr/>
        <a:lstStyle/>
        <a:p>
          <a:r>
            <a:rPr lang="en-GB"/>
            <a:t>I have all the skills that required for this job</a:t>
          </a:r>
          <a:endParaRPr lang="en-US"/>
        </a:p>
      </dgm:t>
    </dgm:pt>
    <dgm:pt modelId="{4FB37DB7-268C-4984-97A8-AC4408CC2069}" type="parTrans" cxnId="{9A3E29C2-DE2C-4C90-BEBC-ECAC950882E2}">
      <dgm:prSet/>
      <dgm:spPr/>
      <dgm:t>
        <a:bodyPr/>
        <a:lstStyle/>
        <a:p>
          <a:endParaRPr lang="en-US"/>
        </a:p>
      </dgm:t>
    </dgm:pt>
    <dgm:pt modelId="{DF502FC0-6926-4E99-B768-623AA8234B2B}" type="sibTrans" cxnId="{9A3E29C2-DE2C-4C90-BEBC-ECAC950882E2}">
      <dgm:prSet/>
      <dgm:spPr/>
      <dgm:t>
        <a:bodyPr/>
        <a:lstStyle/>
        <a:p>
          <a:endParaRPr lang="en-US"/>
        </a:p>
      </dgm:t>
    </dgm:pt>
    <dgm:pt modelId="{4570575A-70A5-4A18-BE0E-65D93D549ADC}">
      <dgm:prSet/>
      <dgm:spPr/>
      <dgm:t>
        <a:bodyPr/>
        <a:lstStyle/>
        <a:p>
          <a:r>
            <a:rPr lang="en-GB"/>
            <a:t>I will do all my best to meet expectations</a:t>
          </a:r>
          <a:endParaRPr lang="en-US"/>
        </a:p>
      </dgm:t>
    </dgm:pt>
    <dgm:pt modelId="{0B7C7709-9998-4AEB-9A7A-F0D1B1229135}" type="parTrans" cxnId="{F2FE8A06-C7A3-4542-8D85-CB6AE86E9164}">
      <dgm:prSet/>
      <dgm:spPr/>
      <dgm:t>
        <a:bodyPr/>
        <a:lstStyle/>
        <a:p>
          <a:endParaRPr lang="en-US"/>
        </a:p>
      </dgm:t>
    </dgm:pt>
    <dgm:pt modelId="{2D8ADC6B-37A4-4C3D-9016-3A2547D079CD}" type="sibTrans" cxnId="{F2FE8A06-C7A3-4542-8D85-CB6AE86E9164}">
      <dgm:prSet/>
      <dgm:spPr/>
      <dgm:t>
        <a:bodyPr/>
        <a:lstStyle/>
        <a:p>
          <a:endParaRPr lang="en-US"/>
        </a:p>
      </dgm:t>
    </dgm:pt>
    <dgm:pt modelId="{5F5B60AD-DAFA-4CE3-80BB-5573BFB49D57}">
      <dgm:prSet/>
      <dgm:spPr/>
      <dgm:t>
        <a:bodyPr/>
        <a:lstStyle/>
        <a:p>
          <a:r>
            <a:rPr lang="en-GB"/>
            <a:t>I am passioned to travel</a:t>
          </a:r>
          <a:endParaRPr lang="en-US"/>
        </a:p>
      </dgm:t>
    </dgm:pt>
    <dgm:pt modelId="{A08C20CA-2EF8-4BA6-8E98-373FAAEFE383}" type="parTrans" cxnId="{69CD8DB4-38F2-43CB-861C-8824C6C9EE72}">
      <dgm:prSet/>
      <dgm:spPr/>
      <dgm:t>
        <a:bodyPr/>
        <a:lstStyle/>
        <a:p>
          <a:endParaRPr lang="en-US"/>
        </a:p>
      </dgm:t>
    </dgm:pt>
    <dgm:pt modelId="{EF0740CF-EBBD-4FC2-9C12-1950394D82C6}" type="sibTrans" cxnId="{69CD8DB4-38F2-43CB-861C-8824C6C9EE72}">
      <dgm:prSet/>
      <dgm:spPr/>
      <dgm:t>
        <a:bodyPr/>
        <a:lstStyle/>
        <a:p>
          <a:endParaRPr lang="en-US"/>
        </a:p>
      </dgm:t>
    </dgm:pt>
    <dgm:pt modelId="{F278BD0F-E02F-4114-829C-44CF32E247B7}" type="pres">
      <dgm:prSet presAssocID="{E377E7F6-37F9-4448-B11A-97E8D5FC0C3D}" presName="linear" presStyleCnt="0">
        <dgm:presLayoutVars>
          <dgm:animLvl val="lvl"/>
          <dgm:resizeHandles val="exact"/>
        </dgm:presLayoutVars>
      </dgm:prSet>
      <dgm:spPr/>
    </dgm:pt>
    <dgm:pt modelId="{317259B7-94E2-40F5-9F58-6A49982AC383}" type="pres">
      <dgm:prSet presAssocID="{CF47D906-2DD2-44F7-90CC-3022CC2F1018}" presName="parentText" presStyleLbl="node1" presStyleIdx="0" presStyleCnt="3">
        <dgm:presLayoutVars>
          <dgm:chMax val="0"/>
          <dgm:bulletEnabled val="1"/>
        </dgm:presLayoutVars>
      </dgm:prSet>
      <dgm:spPr/>
    </dgm:pt>
    <dgm:pt modelId="{525273CA-185B-4295-805E-ACDBD36711A9}" type="pres">
      <dgm:prSet presAssocID="{DF502FC0-6926-4E99-B768-623AA8234B2B}" presName="spacer" presStyleCnt="0"/>
      <dgm:spPr/>
    </dgm:pt>
    <dgm:pt modelId="{8457BD67-7983-4B10-9007-442653FC5013}" type="pres">
      <dgm:prSet presAssocID="{4570575A-70A5-4A18-BE0E-65D93D549ADC}" presName="parentText" presStyleLbl="node1" presStyleIdx="1" presStyleCnt="3">
        <dgm:presLayoutVars>
          <dgm:chMax val="0"/>
          <dgm:bulletEnabled val="1"/>
        </dgm:presLayoutVars>
      </dgm:prSet>
      <dgm:spPr/>
    </dgm:pt>
    <dgm:pt modelId="{70283EA6-C91F-40CD-9FC4-ED77C0DC8B5E}" type="pres">
      <dgm:prSet presAssocID="{2D8ADC6B-37A4-4C3D-9016-3A2547D079CD}" presName="spacer" presStyleCnt="0"/>
      <dgm:spPr/>
    </dgm:pt>
    <dgm:pt modelId="{422B2C67-3B35-498A-8E25-2EC7965A2BD4}" type="pres">
      <dgm:prSet presAssocID="{5F5B60AD-DAFA-4CE3-80BB-5573BFB49D57}" presName="parentText" presStyleLbl="node1" presStyleIdx="2" presStyleCnt="3">
        <dgm:presLayoutVars>
          <dgm:chMax val="0"/>
          <dgm:bulletEnabled val="1"/>
        </dgm:presLayoutVars>
      </dgm:prSet>
      <dgm:spPr/>
    </dgm:pt>
  </dgm:ptLst>
  <dgm:cxnLst>
    <dgm:cxn modelId="{F2FE8A06-C7A3-4542-8D85-CB6AE86E9164}" srcId="{E377E7F6-37F9-4448-B11A-97E8D5FC0C3D}" destId="{4570575A-70A5-4A18-BE0E-65D93D549ADC}" srcOrd="1" destOrd="0" parTransId="{0B7C7709-9998-4AEB-9A7A-F0D1B1229135}" sibTransId="{2D8ADC6B-37A4-4C3D-9016-3A2547D079CD}"/>
    <dgm:cxn modelId="{77885168-31A4-4DAB-99C5-1B9A572D96C9}" type="presOf" srcId="{5F5B60AD-DAFA-4CE3-80BB-5573BFB49D57}" destId="{422B2C67-3B35-498A-8E25-2EC7965A2BD4}" srcOrd="0" destOrd="0" presId="urn:microsoft.com/office/officeart/2005/8/layout/vList2"/>
    <dgm:cxn modelId="{2739C451-64FA-40DF-BC4B-7F358D176BFB}" type="presOf" srcId="{CF47D906-2DD2-44F7-90CC-3022CC2F1018}" destId="{317259B7-94E2-40F5-9F58-6A49982AC383}" srcOrd="0" destOrd="0" presId="urn:microsoft.com/office/officeart/2005/8/layout/vList2"/>
    <dgm:cxn modelId="{69CD8DB4-38F2-43CB-861C-8824C6C9EE72}" srcId="{E377E7F6-37F9-4448-B11A-97E8D5FC0C3D}" destId="{5F5B60AD-DAFA-4CE3-80BB-5573BFB49D57}" srcOrd="2" destOrd="0" parTransId="{A08C20CA-2EF8-4BA6-8E98-373FAAEFE383}" sibTransId="{EF0740CF-EBBD-4FC2-9C12-1950394D82C6}"/>
    <dgm:cxn modelId="{58FDD6B6-97DB-4C12-A2FD-CDAD75B19E31}" type="presOf" srcId="{4570575A-70A5-4A18-BE0E-65D93D549ADC}" destId="{8457BD67-7983-4B10-9007-442653FC5013}" srcOrd="0" destOrd="0" presId="urn:microsoft.com/office/officeart/2005/8/layout/vList2"/>
    <dgm:cxn modelId="{9A3E29C2-DE2C-4C90-BEBC-ECAC950882E2}" srcId="{E377E7F6-37F9-4448-B11A-97E8D5FC0C3D}" destId="{CF47D906-2DD2-44F7-90CC-3022CC2F1018}" srcOrd="0" destOrd="0" parTransId="{4FB37DB7-268C-4984-97A8-AC4408CC2069}" sibTransId="{DF502FC0-6926-4E99-B768-623AA8234B2B}"/>
    <dgm:cxn modelId="{A9AB06DD-58D2-4FE7-AE22-37E59E3FA44F}" type="presOf" srcId="{E377E7F6-37F9-4448-B11A-97E8D5FC0C3D}" destId="{F278BD0F-E02F-4114-829C-44CF32E247B7}" srcOrd="0" destOrd="0" presId="urn:microsoft.com/office/officeart/2005/8/layout/vList2"/>
    <dgm:cxn modelId="{57CD1759-F583-4FF4-86DE-351512539DE5}" type="presParOf" srcId="{F278BD0F-E02F-4114-829C-44CF32E247B7}" destId="{317259B7-94E2-40F5-9F58-6A49982AC383}" srcOrd="0" destOrd="0" presId="urn:microsoft.com/office/officeart/2005/8/layout/vList2"/>
    <dgm:cxn modelId="{18749BE0-47C4-44BA-8680-EE9FEA6B3CA2}" type="presParOf" srcId="{F278BD0F-E02F-4114-829C-44CF32E247B7}" destId="{525273CA-185B-4295-805E-ACDBD36711A9}" srcOrd="1" destOrd="0" presId="urn:microsoft.com/office/officeart/2005/8/layout/vList2"/>
    <dgm:cxn modelId="{EEF510DA-265A-42A7-A18C-2F140A4502F6}" type="presParOf" srcId="{F278BD0F-E02F-4114-829C-44CF32E247B7}" destId="{8457BD67-7983-4B10-9007-442653FC5013}" srcOrd="2" destOrd="0" presId="urn:microsoft.com/office/officeart/2005/8/layout/vList2"/>
    <dgm:cxn modelId="{4553F356-5FD8-405D-AEAC-D94ED26AD1FD}" type="presParOf" srcId="{F278BD0F-E02F-4114-829C-44CF32E247B7}" destId="{70283EA6-C91F-40CD-9FC4-ED77C0DC8B5E}" srcOrd="3" destOrd="0" presId="urn:microsoft.com/office/officeart/2005/8/layout/vList2"/>
    <dgm:cxn modelId="{E245A53C-9AC8-4977-B7F4-ACC2C15DD743}" type="presParOf" srcId="{F278BD0F-E02F-4114-829C-44CF32E247B7}" destId="{422B2C67-3B35-498A-8E25-2EC7965A2B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66E5C-8FA6-4CC4-9457-DBF51CB9D3E8}">
      <dsp:nvSpPr>
        <dsp:cNvPr id="0" name=""/>
        <dsp:cNvSpPr/>
      </dsp:nvSpPr>
      <dsp:spPr>
        <a:xfrm>
          <a:off x="1118317" y="894"/>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Listening</a:t>
          </a:r>
          <a:endParaRPr lang="en-US" sz="1900" kern="1200"/>
        </a:p>
      </dsp:txBody>
      <dsp:txXfrm>
        <a:off x="1118317" y="894"/>
        <a:ext cx="2096845" cy="1258107"/>
      </dsp:txXfrm>
    </dsp:sp>
    <dsp:sp modelId="{6CF86179-DC2F-4951-BDDF-A3436D8C0E33}">
      <dsp:nvSpPr>
        <dsp:cNvPr id="0" name=""/>
        <dsp:cNvSpPr/>
      </dsp:nvSpPr>
      <dsp:spPr>
        <a:xfrm>
          <a:off x="3424847" y="894"/>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Verbal communication</a:t>
          </a:r>
          <a:endParaRPr lang="en-US" sz="1900" kern="1200"/>
        </a:p>
      </dsp:txBody>
      <dsp:txXfrm>
        <a:off x="3424847" y="894"/>
        <a:ext cx="2096845" cy="1258107"/>
      </dsp:txXfrm>
    </dsp:sp>
    <dsp:sp modelId="{EB69EA16-5941-49D5-95ED-277BBF79C12E}">
      <dsp:nvSpPr>
        <dsp:cNvPr id="0" name=""/>
        <dsp:cNvSpPr/>
      </dsp:nvSpPr>
      <dsp:spPr>
        <a:xfrm>
          <a:off x="5731377" y="894"/>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Positive attitude</a:t>
          </a:r>
          <a:endParaRPr lang="en-US" sz="1900" kern="1200"/>
        </a:p>
      </dsp:txBody>
      <dsp:txXfrm>
        <a:off x="5731377" y="894"/>
        <a:ext cx="2096845" cy="1258107"/>
      </dsp:txXfrm>
    </dsp:sp>
    <dsp:sp modelId="{5EBF83A4-550E-4CE9-A221-4A8BCB3E5CC9}">
      <dsp:nvSpPr>
        <dsp:cNvPr id="0" name=""/>
        <dsp:cNvSpPr/>
      </dsp:nvSpPr>
      <dsp:spPr>
        <a:xfrm>
          <a:off x="1118317" y="1468686"/>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Resilience</a:t>
          </a:r>
          <a:endParaRPr lang="en-US" sz="1900" kern="1200"/>
        </a:p>
      </dsp:txBody>
      <dsp:txXfrm>
        <a:off x="1118317" y="1468686"/>
        <a:ext cx="2096845" cy="1258107"/>
      </dsp:txXfrm>
    </dsp:sp>
    <dsp:sp modelId="{E53D61E2-2A78-435F-B89C-8A017322DF96}">
      <dsp:nvSpPr>
        <dsp:cNvPr id="0" name=""/>
        <dsp:cNvSpPr/>
      </dsp:nvSpPr>
      <dsp:spPr>
        <a:xfrm>
          <a:off x="3424847" y="1468686"/>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Cooperating</a:t>
          </a:r>
          <a:endParaRPr lang="en-US" sz="1900" kern="1200"/>
        </a:p>
      </dsp:txBody>
      <dsp:txXfrm>
        <a:off x="3424847" y="1468686"/>
        <a:ext cx="2096845" cy="1258107"/>
      </dsp:txXfrm>
    </dsp:sp>
    <dsp:sp modelId="{10769781-6F5F-43A1-AD24-4217F5F49607}">
      <dsp:nvSpPr>
        <dsp:cNvPr id="0" name=""/>
        <dsp:cNvSpPr/>
      </dsp:nvSpPr>
      <dsp:spPr>
        <a:xfrm>
          <a:off x="5731377" y="1468686"/>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Supporting</a:t>
          </a:r>
          <a:endParaRPr lang="en-US" sz="1900" kern="1200"/>
        </a:p>
      </dsp:txBody>
      <dsp:txXfrm>
        <a:off x="5731377" y="1468686"/>
        <a:ext cx="2096845" cy="1258107"/>
      </dsp:txXfrm>
    </dsp:sp>
    <dsp:sp modelId="{BC8D92E5-0782-4630-AAEB-3ABCECBBA7F3}">
      <dsp:nvSpPr>
        <dsp:cNvPr id="0" name=""/>
        <dsp:cNvSpPr/>
      </dsp:nvSpPr>
      <dsp:spPr>
        <a:xfrm>
          <a:off x="1118317" y="2936478"/>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Respecting</a:t>
          </a:r>
          <a:endParaRPr lang="en-US" sz="1900" kern="1200"/>
        </a:p>
      </dsp:txBody>
      <dsp:txXfrm>
        <a:off x="1118317" y="2936478"/>
        <a:ext cx="2096845" cy="1258107"/>
      </dsp:txXfrm>
    </dsp:sp>
    <dsp:sp modelId="{CAB1F409-4E2F-4EE9-A394-AA60D15E69F1}">
      <dsp:nvSpPr>
        <dsp:cNvPr id="0" name=""/>
        <dsp:cNvSpPr/>
      </dsp:nvSpPr>
      <dsp:spPr>
        <a:xfrm>
          <a:off x="3424847" y="2936478"/>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Taking initiative</a:t>
          </a:r>
          <a:endParaRPr lang="en-US" sz="1900" kern="1200"/>
        </a:p>
      </dsp:txBody>
      <dsp:txXfrm>
        <a:off x="3424847" y="2936478"/>
        <a:ext cx="2096845" cy="1258107"/>
      </dsp:txXfrm>
    </dsp:sp>
    <dsp:sp modelId="{31A4B05A-9255-4FCA-86AB-0790CCCF5EC2}">
      <dsp:nvSpPr>
        <dsp:cNvPr id="0" name=""/>
        <dsp:cNvSpPr/>
      </dsp:nvSpPr>
      <dsp:spPr>
        <a:xfrm>
          <a:off x="5731377" y="2936478"/>
          <a:ext cx="2096845" cy="125810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baseline="0"/>
            <a:t>Recalling</a:t>
          </a:r>
          <a:endParaRPr lang="en-US" sz="1900" kern="1200"/>
        </a:p>
      </dsp:txBody>
      <dsp:txXfrm>
        <a:off x="5731377" y="2936478"/>
        <a:ext cx="2096845" cy="1258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259B7-94E2-40F5-9F58-6A49982AC383}">
      <dsp:nvSpPr>
        <dsp:cNvPr id="0" name=""/>
        <dsp:cNvSpPr/>
      </dsp:nvSpPr>
      <dsp:spPr>
        <a:xfrm>
          <a:off x="0" y="815442"/>
          <a:ext cx="8946541" cy="7915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 have all the skills that required for this job</a:t>
          </a:r>
          <a:endParaRPr lang="en-US" sz="3300" kern="1200"/>
        </a:p>
      </dsp:txBody>
      <dsp:txXfrm>
        <a:off x="38638" y="854080"/>
        <a:ext cx="8869265" cy="714229"/>
      </dsp:txXfrm>
    </dsp:sp>
    <dsp:sp modelId="{8457BD67-7983-4B10-9007-442653FC5013}">
      <dsp:nvSpPr>
        <dsp:cNvPr id="0" name=""/>
        <dsp:cNvSpPr/>
      </dsp:nvSpPr>
      <dsp:spPr>
        <a:xfrm>
          <a:off x="0" y="1701988"/>
          <a:ext cx="8946541" cy="7915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 will do all my best to meet expectations</a:t>
          </a:r>
          <a:endParaRPr lang="en-US" sz="3300" kern="1200"/>
        </a:p>
      </dsp:txBody>
      <dsp:txXfrm>
        <a:off x="38638" y="1740626"/>
        <a:ext cx="8869265" cy="714229"/>
      </dsp:txXfrm>
    </dsp:sp>
    <dsp:sp modelId="{422B2C67-3B35-498A-8E25-2EC7965A2BD4}">
      <dsp:nvSpPr>
        <dsp:cNvPr id="0" name=""/>
        <dsp:cNvSpPr/>
      </dsp:nvSpPr>
      <dsp:spPr>
        <a:xfrm>
          <a:off x="0" y="2588533"/>
          <a:ext cx="8946541" cy="7915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 am passioned to travel</a:t>
          </a:r>
          <a:endParaRPr lang="en-US" sz="3300" kern="1200"/>
        </a:p>
      </dsp:txBody>
      <dsp:txXfrm>
        <a:off x="38638" y="2627171"/>
        <a:ext cx="8869265" cy="7142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1875156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378462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418913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B061EE-51AC-432F-8D30-CE58CFEA2B71}"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1819849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B061EE-51AC-432F-8D30-CE58CFEA2B71}" type="datetimeFigureOut">
              <a:rPr lang="en-GB" smtClean="0"/>
              <a:t>08/08/2022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3080446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1819961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4152539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1678637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B061EE-51AC-432F-8D30-CE58CFEA2B71}"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599289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B061EE-51AC-432F-8D30-CE58CFEA2B71}"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2737419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2110496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21083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2503909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2583599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1848995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916243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B061EE-51AC-432F-8D30-CE58CFEA2B71}" type="datetimeFigureOut">
              <a:rPr lang="en-GB" smtClean="0"/>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15A7C6-71D9-4C0E-AEAA-BD344F5B8049}" type="slidenum">
              <a:rPr lang="en-GB" smtClean="0"/>
              <a:t>‹#›</a:t>
            </a:fld>
            <a:endParaRPr lang="en-GB"/>
          </a:p>
        </p:txBody>
      </p:sp>
    </p:spTree>
    <p:extLst>
      <p:ext uri="{BB962C8B-B14F-4D97-AF65-F5344CB8AC3E}">
        <p14:creationId xmlns:p14="http://schemas.microsoft.com/office/powerpoint/2010/main" val="4214354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DB061EE-51AC-432F-8D30-CE58CFEA2B71}" type="datetimeFigureOut">
              <a:rPr lang="en-GB" smtClean="0"/>
              <a:t>08/08/2022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115A7C6-71D9-4C0E-AEAA-BD344F5B8049}" type="slidenum">
              <a:rPr lang="en-GB" smtClean="0"/>
              <a:t>‹#›</a:t>
            </a:fld>
            <a:endParaRPr lang="en-GB"/>
          </a:p>
        </p:txBody>
      </p:sp>
    </p:spTree>
    <p:extLst>
      <p:ext uri="{BB962C8B-B14F-4D97-AF65-F5344CB8AC3E}">
        <p14:creationId xmlns:p14="http://schemas.microsoft.com/office/powerpoint/2010/main" val="7308963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betterteam.com/train-conductor-job-description" TargetMode="External"/><Relationship Id="rId2" Type="http://schemas.openxmlformats.org/officeDocument/2006/relationships/hyperlink" Target="https://www.myworldofwork.co.uk/my-career-options/job-profiles/train-conductor#:~:text=Walk%20through%20carriages%20during%20the,and%20off%20the%20train%20safel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9BD92-9310-9455-67B0-FB141A7082A3}"/>
              </a:ext>
            </a:extLst>
          </p:cNvPr>
          <p:cNvSpPr>
            <a:spLocks noGrp="1"/>
          </p:cNvSpPr>
          <p:nvPr>
            <p:ph type="title"/>
          </p:nvPr>
        </p:nvSpPr>
        <p:spPr>
          <a:xfrm>
            <a:off x="8000836" y="1325880"/>
            <a:ext cx="3793057" cy="3066507"/>
          </a:xfrm>
        </p:spPr>
        <p:txBody>
          <a:bodyPr vert="horz" lIns="91440" tIns="45720" rIns="91440" bIns="45720" rtlCol="0" anchor="b">
            <a:normAutofit/>
          </a:bodyPr>
          <a:lstStyle/>
          <a:p>
            <a:r>
              <a:rPr lang="en-US" sz="4800" b="1" i="1" dirty="0">
                <a:solidFill>
                  <a:srgbClr val="C00000"/>
                </a:solidFill>
                <a:effectLst/>
                <a:latin typeface="Arial Black" panose="020B0A04020102020204" pitchFamily="34" charset="0"/>
              </a:rPr>
              <a:t>Train conductor</a:t>
            </a:r>
            <a:endParaRPr lang="en-US" sz="4800" b="1" i="1" dirty="0">
              <a:solidFill>
                <a:srgbClr val="C00000"/>
              </a:solidFill>
              <a:latin typeface="Arial Black" panose="020B0A04020102020204" pitchFamily="34" charset="0"/>
            </a:endParaRPr>
          </a:p>
        </p:txBody>
      </p:sp>
      <p:sp>
        <p:nvSpPr>
          <p:cNvPr id="24"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descr="A person waving from a train&#10;&#10;Description automatically generated with medium confidence">
            <a:extLst>
              <a:ext uri="{FF2B5EF4-FFF2-40B4-BE49-F238E27FC236}">
                <a16:creationId xmlns:a16="http://schemas.microsoft.com/office/drawing/2014/main" id="{289EC582-9A9E-1339-1701-51FC379D6303}"/>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10565" r="15322" b="2"/>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6" name="Rectangle 25">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114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0AE3-71FA-51DF-0DA3-779F52668CED}"/>
              </a:ext>
            </a:extLst>
          </p:cNvPr>
          <p:cNvSpPr>
            <a:spLocks noGrp="1"/>
          </p:cNvSpPr>
          <p:nvPr>
            <p:ph type="ctrTitle"/>
          </p:nvPr>
        </p:nvSpPr>
        <p:spPr>
          <a:xfrm>
            <a:off x="1154955" y="1447801"/>
            <a:ext cx="8825658" cy="2593848"/>
          </a:xfrm>
        </p:spPr>
        <p:txBody>
          <a:bodyPr/>
          <a:lstStyle/>
          <a:p>
            <a:pPr algn="ctr"/>
            <a:r>
              <a:rPr lang="en-GB" b="1" i="1" dirty="0">
                <a:solidFill>
                  <a:schemeClr val="bg1"/>
                </a:solidFill>
                <a:effectLst/>
                <a:latin typeface="Arial Black" panose="020B0A04020102020204" pitchFamily="34" charset="0"/>
              </a:rPr>
              <a:t>Train conductor</a:t>
            </a:r>
            <a:br>
              <a:rPr lang="en-GB" b="1" i="0" dirty="0">
                <a:solidFill>
                  <a:srgbClr val="002649"/>
                </a:solidFill>
                <a:effectLst/>
                <a:latin typeface="proxima-nova"/>
              </a:rPr>
            </a:br>
            <a:endParaRPr lang="en-GB" dirty="0"/>
          </a:p>
        </p:txBody>
      </p:sp>
      <p:sp>
        <p:nvSpPr>
          <p:cNvPr id="3" name="Subtitle 2">
            <a:extLst>
              <a:ext uri="{FF2B5EF4-FFF2-40B4-BE49-F238E27FC236}">
                <a16:creationId xmlns:a16="http://schemas.microsoft.com/office/drawing/2014/main" id="{080D994B-5E35-220F-6A0F-A7F51C0D9EDD}"/>
              </a:ext>
            </a:extLst>
          </p:cNvPr>
          <p:cNvSpPr>
            <a:spLocks noGrp="1"/>
          </p:cNvSpPr>
          <p:nvPr>
            <p:ph type="subTitle" idx="1"/>
          </p:nvPr>
        </p:nvSpPr>
        <p:spPr>
          <a:xfrm>
            <a:off x="1154955" y="3584448"/>
            <a:ext cx="8825658" cy="2100072"/>
          </a:xfrm>
        </p:spPr>
        <p:txBody>
          <a:bodyPr>
            <a:normAutofit lnSpcReduction="10000"/>
          </a:bodyPr>
          <a:lstStyle/>
          <a:p>
            <a:r>
              <a:rPr lang="en-GB" b="1" i="0" dirty="0">
                <a:solidFill>
                  <a:schemeClr val="bg1"/>
                </a:solidFill>
                <a:effectLst/>
                <a:latin typeface="Arial Black" panose="020B0A04020102020204" pitchFamily="34" charset="0"/>
              </a:rPr>
              <a:t>Train conductors may operate onboard passenger or freight trains to secure that day-to-day train operations run smoothly. On passenger trains, they collect passengers' tickets or ticket payments, supervise the boarding and alighting of passengers, and forward the necessary information to the locomotive engineer.</a:t>
            </a:r>
            <a:endParaRPr lang="en-GB" b="1"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1021502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79CE5-7B0C-17EF-B5C1-FF66E493EDD7}"/>
              </a:ext>
            </a:extLst>
          </p:cNvPr>
          <p:cNvSpPr>
            <a:spLocks noGrp="1"/>
          </p:cNvSpPr>
          <p:nvPr>
            <p:ph type="title"/>
          </p:nvPr>
        </p:nvSpPr>
        <p:spPr>
          <a:xfrm>
            <a:off x="648930" y="629266"/>
            <a:ext cx="9252154" cy="1223983"/>
          </a:xfrm>
        </p:spPr>
        <p:txBody>
          <a:bodyPr>
            <a:normAutofit/>
          </a:bodyPr>
          <a:lstStyle/>
          <a:p>
            <a:pPr>
              <a:lnSpc>
                <a:spcPct val="90000"/>
              </a:lnSpc>
            </a:pPr>
            <a:r>
              <a:rPr lang="en-GB" sz="3300" b="1" i="1" dirty="0">
                <a:solidFill>
                  <a:schemeClr val="bg1"/>
                </a:solidFill>
                <a:effectLst/>
                <a:latin typeface="Arial Black" panose="020B0A04020102020204" pitchFamily="34" charset="0"/>
              </a:rPr>
              <a:t>What’s it like to be a train conductor?</a:t>
            </a:r>
            <a:br>
              <a:rPr lang="en-GB" sz="3300" b="1" i="1" dirty="0">
                <a:effectLst/>
                <a:latin typeface="proxima-nova"/>
              </a:rPr>
            </a:br>
            <a:endParaRPr lang="en-GB" sz="3300" i="1" dirty="0"/>
          </a:p>
        </p:txBody>
      </p:sp>
      <p:sp>
        <p:nvSpPr>
          <p:cNvPr id="3" name="Content Placeholder 2">
            <a:extLst>
              <a:ext uri="{FF2B5EF4-FFF2-40B4-BE49-F238E27FC236}">
                <a16:creationId xmlns:a16="http://schemas.microsoft.com/office/drawing/2014/main" id="{84A40355-ED0B-B365-8724-EAE57CD27151}"/>
              </a:ext>
            </a:extLst>
          </p:cNvPr>
          <p:cNvSpPr>
            <a:spLocks noGrp="1"/>
          </p:cNvSpPr>
          <p:nvPr>
            <p:ph idx="1"/>
          </p:nvPr>
        </p:nvSpPr>
        <p:spPr>
          <a:xfrm>
            <a:off x="384048" y="1853250"/>
            <a:ext cx="7296912" cy="4395150"/>
          </a:xfrm>
        </p:spPr>
        <p:txBody>
          <a:bodyPr>
            <a:noAutofit/>
          </a:bodyPr>
          <a:lstStyle/>
          <a:p>
            <a:pPr>
              <a:lnSpc>
                <a:spcPct val="90000"/>
              </a:lnSpc>
            </a:pPr>
            <a:r>
              <a:rPr lang="en-GB" b="1" i="0" dirty="0">
                <a:solidFill>
                  <a:schemeClr val="bg1"/>
                </a:solidFill>
                <a:effectLst/>
                <a:latin typeface="Arial Black" panose="020B0A04020102020204" pitchFamily="34" charset="0"/>
              </a:rPr>
              <a:t>He is issue tickets to passengers and make sure that their journey is safe and comfortable.</a:t>
            </a:r>
          </a:p>
          <a:p>
            <a:pPr>
              <a:lnSpc>
                <a:spcPct val="90000"/>
              </a:lnSpc>
            </a:pPr>
            <a:r>
              <a:rPr lang="en-GB" b="1" i="0" dirty="0">
                <a:solidFill>
                  <a:schemeClr val="bg1"/>
                </a:solidFill>
                <a:effectLst/>
                <a:latin typeface="Arial Black" panose="020B0A04020102020204" pitchFamily="34" charset="0"/>
              </a:rPr>
              <a:t>Checking tickets and travel documents, walk through carriages during the journey </a:t>
            </a:r>
          </a:p>
          <a:p>
            <a:pPr>
              <a:lnSpc>
                <a:spcPct val="90000"/>
              </a:lnSpc>
            </a:pPr>
            <a:r>
              <a:rPr lang="en-GB" b="1" i="0" dirty="0">
                <a:solidFill>
                  <a:schemeClr val="bg1"/>
                </a:solidFill>
                <a:effectLst/>
                <a:latin typeface="Arial Black" panose="020B0A04020102020204" pitchFamily="34" charset="0"/>
              </a:rPr>
              <a:t>Make sure passengers get on and off the train safely</a:t>
            </a:r>
          </a:p>
          <a:p>
            <a:pPr>
              <a:lnSpc>
                <a:spcPct val="90000"/>
              </a:lnSpc>
            </a:pPr>
            <a:r>
              <a:rPr lang="en-GB" b="1" i="0" dirty="0">
                <a:solidFill>
                  <a:schemeClr val="bg1"/>
                </a:solidFill>
                <a:effectLst/>
                <a:latin typeface="Arial Black" panose="020B0A04020102020204" pitchFamily="34" charset="0"/>
              </a:rPr>
              <a:t>Make announcements over the public address system</a:t>
            </a:r>
          </a:p>
          <a:p>
            <a:pPr>
              <a:lnSpc>
                <a:spcPct val="90000"/>
              </a:lnSpc>
            </a:pPr>
            <a:r>
              <a:rPr lang="en-GB" b="1" i="0" dirty="0">
                <a:solidFill>
                  <a:schemeClr val="bg1"/>
                </a:solidFill>
                <a:effectLst/>
                <a:latin typeface="Arial Black" panose="020B0A04020102020204" pitchFamily="34" charset="0"/>
              </a:rPr>
              <a:t>Answer passengers questions about routes, arrival times and connections</a:t>
            </a:r>
          </a:p>
          <a:p>
            <a:pPr>
              <a:lnSpc>
                <a:spcPct val="90000"/>
              </a:lnSpc>
            </a:pPr>
            <a:r>
              <a:rPr lang="en-GB" b="1" i="0" dirty="0">
                <a:solidFill>
                  <a:schemeClr val="bg1"/>
                </a:solidFill>
                <a:effectLst/>
                <a:latin typeface="Arial Black" panose="020B0A04020102020204" pitchFamily="34" charset="0"/>
              </a:rPr>
              <a:t>Make sure equipment, doors and controls are working properly</a:t>
            </a:r>
          </a:p>
          <a:p>
            <a:pPr>
              <a:lnSpc>
                <a:spcPct val="90000"/>
              </a:lnSpc>
            </a:pPr>
            <a:r>
              <a:rPr lang="en-GB" b="1" i="0" dirty="0">
                <a:solidFill>
                  <a:schemeClr val="bg1"/>
                </a:solidFill>
                <a:effectLst/>
                <a:latin typeface="Arial Black" panose="020B0A04020102020204" pitchFamily="34" charset="0"/>
              </a:rPr>
              <a:t>Check the carriages are clean before the start of a journey</a:t>
            </a:r>
            <a:endParaRPr lang="en-GB" b="1" dirty="0">
              <a:solidFill>
                <a:schemeClr val="bg1"/>
              </a:solidFill>
              <a:latin typeface="Arial Black" panose="020B0A04020102020204" pitchFamily="34" charset="0"/>
            </a:endParaRPr>
          </a:p>
        </p:txBody>
      </p:sp>
      <p:pic>
        <p:nvPicPr>
          <p:cNvPr id="7" name="Graphic 6" descr="Train">
            <a:extLst>
              <a:ext uri="{FF2B5EF4-FFF2-40B4-BE49-F238E27FC236}">
                <a16:creationId xmlns:a16="http://schemas.microsoft.com/office/drawing/2014/main" id="{8DA31A9F-06FD-8E3F-E8E8-ACE3B618BB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65007" y="2219846"/>
            <a:ext cx="3742945"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125201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2A1B-5858-3415-EC56-AE278F8FAD59}"/>
              </a:ext>
            </a:extLst>
          </p:cNvPr>
          <p:cNvSpPr>
            <a:spLocks noGrp="1"/>
          </p:cNvSpPr>
          <p:nvPr>
            <p:ph type="title"/>
          </p:nvPr>
        </p:nvSpPr>
        <p:spPr/>
        <p:txBody>
          <a:bodyPr/>
          <a:lstStyle/>
          <a:p>
            <a:pPr algn="ctr"/>
            <a:r>
              <a:rPr lang="en-GB" b="1" i="1" dirty="0">
                <a:solidFill>
                  <a:schemeClr val="bg1"/>
                </a:solidFill>
                <a:latin typeface="Arial Black" panose="020B0A04020102020204" pitchFamily="34" charset="0"/>
              </a:rPr>
              <a:t>Skills that required </a:t>
            </a:r>
          </a:p>
        </p:txBody>
      </p:sp>
      <p:graphicFrame>
        <p:nvGraphicFramePr>
          <p:cNvPr id="5" name="Content Placeholder 2">
            <a:extLst>
              <a:ext uri="{FF2B5EF4-FFF2-40B4-BE49-F238E27FC236}">
                <a16:creationId xmlns:a16="http://schemas.microsoft.com/office/drawing/2014/main" id="{DD21839B-B803-D78E-3F30-D7A79DB5959A}"/>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0406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AC119-1D57-3558-9045-2E36C8B4E9E3}"/>
              </a:ext>
            </a:extLst>
          </p:cNvPr>
          <p:cNvSpPr>
            <a:spLocks noGrp="1"/>
          </p:cNvSpPr>
          <p:nvPr>
            <p:ph type="title"/>
          </p:nvPr>
        </p:nvSpPr>
        <p:spPr>
          <a:xfrm>
            <a:off x="646111" y="251927"/>
            <a:ext cx="9404723" cy="1726163"/>
          </a:xfrm>
        </p:spPr>
        <p:txBody>
          <a:bodyPr/>
          <a:lstStyle/>
          <a:p>
            <a:pPr algn="ctr"/>
            <a:r>
              <a:rPr lang="en-GB" b="1" dirty="0">
                <a:solidFill>
                  <a:schemeClr val="bg1"/>
                </a:solidFill>
                <a:latin typeface="Arial Black" panose="020B0A04020102020204" pitchFamily="34" charset="0"/>
              </a:rPr>
              <a:t>Benefits for being railway worker in some company's over UK</a:t>
            </a:r>
          </a:p>
        </p:txBody>
      </p:sp>
      <p:sp>
        <p:nvSpPr>
          <p:cNvPr id="3" name="Content Placeholder 2">
            <a:extLst>
              <a:ext uri="{FF2B5EF4-FFF2-40B4-BE49-F238E27FC236}">
                <a16:creationId xmlns:a16="http://schemas.microsoft.com/office/drawing/2014/main" id="{A92DC27B-2CD5-4187-08AD-DCF2693BE8F6}"/>
              </a:ext>
            </a:extLst>
          </p:cNvPr>
          <p:cNvSpPr>
            <a:spLocks noGrp="1"/>
          </p:cNvSpPr>
          <p:nvPr>
            <p:ph idx="1"/>
          </p:nvPr>
        </p:nvSpPr>
        <p:spPr>
          <a:xfrm>
            <a:off x="646111" y="2155372"/>
            <a:ext cx="10839873" cy="4077477"/>
          </a:xfrm>
        </p:spPr>
        <p:txBody>
          <a:bodyPr>
            <a:noAutofit/>
          </a:bodyPr>
          <a:lstStyle/>
          <a:p>
            <a:r>
              <a:rPr lang="en-GB" b="0" i="0" dirty="0">
                <a:solidFill>
                  <a:schemeClr val="bg1"/>
                </a:solidFill>
                <a:effectLst/>
                <a:latin typeface="Arial Black" panose="020B0A04020102020204" pitchFamily="34" charset="0"/>
              </a:rPr>
              <a:t>Free travel on local TOCs</a:t>
            </a:r>
          </a:p>
          <a:p>
            <a:r>
              <a:rPr lang="en-GB" b="0" i="0" dirty="0">
                <a:solidFill>
                  <a:schemeClr val="bg1"/>
                </a:solidFill>
                <a:effectLst/>
                <a:latin typeface="Arial Black" panose="020B0A04020102020204" pitchFamily="34" charset="0"/>
              </a:rPr>
              <a:t>28 days annual leave entitlement.</a:t>
            </a:r>
            <a:endParaRPr lang="bg-BG" b="0" i="0" dirty="0">
              <a:solidFill>
                <a:schemeClr val="bg1"/>
              </a:solidFill>
              <a:effectLst/>
              <a:latin typeface="Arial Black" panose="020B0A04020102020204" pitchFamily="34" charset="0"/>
            </a:endParaRPr>
          </a:p>
          <a:p>
            <a:r>
              <a:rPr lang="en-GB" b="0" i="0" dirty="0">
                <a:solidFill>
                  <a:schemeClr val="bg1"/>
                </a:solidFill>
                <a:effectLst/>
                <a:latin typeface="Arial Black" panose="020B0A04020102020204" pitchFamily="34" charset="0"/>
              </a:rPr>
              <a:t>Discount on all other UK TOCs</a:t>
            </a:r>
          </a:p>
          <a:p>
            <a:r>
              <a:rPr lang="en-GB" b="0" i="0" dirty="0">
                <a:solidFill>
                  <a:schemeClr val="bg1"/>
                </a:solidFill>
                <a:effectLst/>
                <a:latin typeface="Arial Black" panose="020B0A04020102020204" pitchFamily="34" charset="0"/>
              </a:rPr>
              <a:t>A range of discounted offers and benefits including childcare &amp; healthcare.</a:t>
            </a:r>
          </a:p>
          <a:p>
            <a:r>
              <a:rPr lang="en-GB" b="0" i="0" dirty="0">
                <a:solidFill>
                  <a:schemeClr val="bg1"/>
                </a:solidFill>
                <a:effectLst/>
                <a:latin typeface="Arial Black" panose="020B0A04020102020204" pitchFamily="34" charset="0"/>
              </a:rPr>
              <a:t>25/50% discount on European TOCs including spouse and dependants</a:t>
            </a:r>
          </a:p>
          <a:p>
            <a:r>
              <a:rPr lang="en-GB" b="0" i="0" dirty="0">
                <a:solidFill>
                  <a:schemeClr val="bg1"/>
                </a:solidFill>
                <a:effectLst/>
                <a:latin typeface="Arial Black" panose="020B0A04020102020204" pitchFamily="34" charset="0"/>
              </a:rPr>
              <a:t>Discounted First Exclusives benefits package for shopping and holidays</a:t>
            </a:r>
          </a:p>
          <a:p>
            <a:r>
              <a:rPr lang="en-GB" b="0" i="0" dirty="0">
                <a:solidFill>
                  <a:schemeClr val="bg1"/>
                </a:solidFill>
                <a:effectLst/>
                <a:latin typeface="Arial Black" panose="020B0A04020102020204" pitchFamily="34" charset="0"/>
              </a:rPr>
              <a:t>2 weeks paid reserve leave for Armed Forces community.</a:t>
            </a:r>
          </a:p>
          <a:p>
            <a:r>
              <a:rPr lang="en-GB" b="0" i="0" dirty="0">
                <a:solidFill>
                  <a:schemeClr val="bg1"/>
                </a:solidFill>
                <a:effectLst/>
                <a:latin typeface="Arial Black" panose="020B0A04020102020204" pitchFamily="34" charset="0"/>
              </a:rPr>
              <a:t>Final salary Railways Pension Scheme</a:t>
            </a:r>
          </a:p>
          <a:p>
            <a:r>
              <a:rPr lang="en-GB" b="0" i="0" dirty="0">
                <a:solidFill>
                  <a:schemeClr val="bg1"/>
                </a:solidFill>
                <a:effectLst/>
                <a:latin typeface="Arial Black" panose="020B0A04020102020204" pitchFamily="34" charset="0"/>
              </a:rPr>
              <a:t>Circa 200K death in service pay out for spouse</a:t>
            </a:r>
            <a:endParaRPr lang="en-GB"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3431152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5DCCB-9045-31CF-BDF1-6AEEFA472245}"/>
              </a:ext>
            </a:extLst>
          </p:cNvPr>
          <p:cNvSpPr>
            <a:spLocks noGrp="1"/>
          </p:cNvSpPr>
          <p:nvPr>
            <p:ph type="title"/>
          </p:nvPr>
        </p:nvSpPr>
        <p:spPr/>
        <p:txBody>
          <a:bodyPr/>
          <a:lstStyle/>
          <a:p>
            <a:pPr algn="ctr"/>
            <a:r>
              <a:rPr lang="en-GB" b="1" dirty="0">
                <a:solidFill>
                  <a:schemeClr val="bg1"/>
                </a:solidFill>
                <a:latin typeface="Arial Black" panose="020B0A04020102020204" pitchFamily="34" charset="0"/>
              </a:rPr>
              <a:t>Why I can be useful on this position?</a:t>
            </a:r>
          </a:p>
        </p:txBody>
      </p:sp>
      <p:graphicFrame>
        <p:nvGraphicFramePr>
          <p:cNvPr id="5" name="Content Placeholder 2">
            <a:extLst>
              <a:ext uri="{FF2B5EF4-FFF2-40B4-BE49-F238E27FC236}">
                <a16:creationId xmlns:a16="http://schemas.microsoft.com/office/drawing/2014/main" id="{3101E446-C574-6097-122A-C1E4C07041F7}"/>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535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5FC15-0FA2-498C-BBF6-FC7EEDB2D4F5}"/>
              </a:ext>
            </a:extLst>
          </p:cNvPr>
          <p:cNvSpPr>
            <a:spLocks noGrp="1"/>
          </p:cNvSpPr>
          <p:nvPr>
            <p:ph type="title"/>
          </p:nvPr>
        </p:nvSpPr>
        <p:spPr>
          <a:xfrm>
            <a:off x="645130" y="461862"/>
            <a:ext cx="9404723" cy="1400530"/>
          </a:xfrm>
        </p:spPr>
        <p:txBody>
          <a:bodyPr/>
          <a:lstStyle/>
          <a:p>
            <a:pPr algn="ctr"/>
            <a:r>
              <a:rPr lang="en-GB" dirty="0">
                <a:solidFill>
                  <a:schemeClr val="bg1"/>
                </a:solidFill>
              </a:rPr>
              <a:t>References</a:t>
            </a:r>
            <a:r>
              <a:rPr lang="en-GB" dirty="0"/>
              <a:t> </a:t>
            </a:r>
          </a:p>
        </p:txBody>
      </p:sp>
      <p:sp>
        <p:nvSpPr>
          <p:cNvPr id="3" name="Content Placeholder 2">
            <a:extLst>
              <a:ext uri="{FF2B5EF4-FFF2-40B4-BE49-F238E27FC236}">
                <a16:creationId xmlns:a16="http://schemas.microsoft.com/office/drawing/2014/main" id="{C969DCEF-E219-F1A4-8755-2A41D07F6B38}"/>
              </a:ext>
            </a:extLst>
          </p:cNvPr>
          <p:cNvSpPr>
            <a:spLocks noGrp="1"/>
          </p:cNvSpPr>
          <p:nvPr>
            <p:ph idx="1"/>
          </p:nvPr>
        </p:nvSpPr>
        <p:spPr/>
        <p:txBody>
          <a:bodyPr/>
          <a:lstStyle/>
          <a:p>
            <a:r>
              <a:rPr lang="en-GB" dirty="0">
                <a:solidFill>
                  <a:schemeClr val="bg1"/>
                </a:solidFill>
                <a:latin typeface="Arial Black" panose="020B0A04020102020204" pitchFamily="34" charset="0"/>
                <a:hlinkClick r:id="rId2">
                  <a:extLst>
                    <a:ext uri="{A12FA001-AC4F-418D-AE19-62706E023703}">
                      <ahyp:hlinkClr xmlns:ahyp="http://schemas.microsoft.com/office/drawing/2018/hyperlinkcolor" val="tx"/>
                    </a:ext>
                  </a:extLst>
                </a:hlinkClick>
              </a:rPr>
              <a:t>https://www.myworldofwork.co.uk/my-career-options/job-profiles/train-conductor#:~:text=Walk%20through%20carriages%20during%20the,and%20off%20the%20train%20safely</a:t>
            </a:r>
            <a:endParaRPr lang="en-GB" dirty="0">
              <a:solidFill>
                <a:schemeClr val="bg1"/>
              </a:solidFill>
              <a:latin typeface="Arial Black" panose="020B0A04020102020204" pitchFamily="34" charset="0"/>
            </a:endParaRPr>
          </a:p>
          <a:p>
            <a:r>
              <a:rPr lang="en-GB" dirty="0">
                <a:solidFill>
                  <a:schemeClr val="bg1"/>
                </a:solidFill>
                <a:latin typeface="Arial Black" panose="020B0A04020102020204" pitchFamily="34" charset="0"/>
                <a:hlinkClick r:id="rId3">
                  <a:extLst>
                    <a:ext uri="{A12FA001-AC4F-418D-AE19-62706E023703}">
                      <ahyp:hlinkClr xmlns:ahyp="http://schemas.microsoft.com/office/drawing/2018/hyperlinkcolor" val="tx"/>
                    </a:ext>
                  </a:extLst>
                </a:hlinkClick>
              </a:rPr>
              <a:t>https://www.betterteam.com/train-conductor-job-description</a:t>
            </a:r>
            <a:endParaRPr lang="en-GB" dirty="0">
              <a:solidFill>
                <a:schemeClr val="bg1"/>
              </a:solidFill>
              <a:latin typeface="Arial Black" panose="020B0A04020102020204" pitchFamily="34" charset="0"/>
            </a:endParaRPr>
          </a:p>
          <a:p>
            <a:r>
              <a:rPr lang="en-GB" dirty="0">
                <a:solidFill>
                  <a:schemeClr val="bg1"/>
                </a:solidFill>
                <a:latin typeface="Arial Black" panose="020B0A04020102020204" pitchFamily="34" charset="0"/>
              </a:rPr>
              <a:t>https://www.nationalrail.co.uk</a:t>
            </a:r>
          </a:p>
        </p:txBody>
      </p:sp>
    </p:spTree>
    <p:extLst>
      <p:ext uri="{BB962C8B-B14F-4D97-AF65-F5344CB8AC3E}">
        <p14:creationId xmlns:p14="http://schemas.microsoft.com/office/powerpoint/2010/main" val="1901355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136</TotalTime>
  <Words>327</Words>
  <Application>Microsoft Office PowerPoint</Application>
  <PresentationFormat>Widescreen</PresentationFormat>
  <Paragraphs>39</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 Black</vt:lpstr>
      <vt:lpstr>Century Gothic</vt:lpstr>
      <vt:lpstr>proxima-nova</vt:lpstr>
      <vt:lpstr>Wingdings 3</vt:lpstr>
      <vt:lpstr>Ion</vt:lpstr>
      <vt:lpstr>Train conductor</vt:lpstr>
      <vt:lpstr>Train conductor </vt:lpstr>
      <vt:lpstr>What’s it like to be a train conductor? </vt:lpstr>
      <vt:lpstr>Skills that required </vt:lpstr>
      <vt:lpstr>Benefits for being railway worker in some company's over UK</vt:lpstr>
      <vt:lpstr>Why I can be useful on this position?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 conductor </dc:title>
  <dc:creator>сергей камбуров</dc:creator>
  <cp:lastModifiedBy>сергей камбуров</cp:lastModifiedBy>
  <cp:revision>4</cp:revision>
  <dcterms:created xsi:type="dcterms:W3CDTF">2022-08-04T19:07:03Z</dcterms:created>
  <dcterms:modified xsi:type="dcterms:W3CDTF">2022-08-08T08:24:55Z</dcterms:modified>
</cp:coreProperties>
</file>