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73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24"/>
  </p:normalViewPr>
  <p:slideViewPr>
    <p:cSldViewPr snapToGrid="0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6" Type="http://schemas.openxmlformats.org/officeDocument/2006/relationships/image" Target="../media/image21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sv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6" Type="http://schemas.openxmlformats.org/officeDocument/2006/relationships/image" Target="../media/image21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Relationship Id="rId1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sv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12" Type="http://schemas.openxmlformats.org/officeDocument/2006/relationships/image" Target="../media/image54.sv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11" Type="http://schemas.openxmlformats.org/officeDocument/2006/relationships/image" Target="../media/image53.png"/><Relationship Id="rId5" Type="http://schemas.openxmlformats.org/officeDocument/2006/relationships/image" Target="../media/image47.png"/><Relationship Id="rId10" Type="http://schemas.openxmlformats.org/officeDocument/2006/relationships/image" Target="../media/image52.svg"/><Relationship Id="rId4" Type="http://schemas.openxmlformats.org/officeDocument/2006/relationships/image" Target="../media/image46.svg"/><Relationship Id="rId9" Type="http://schemas.openxmlformats.org/officeDocument/2006/relationships/image" Target="../media/image5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E21EEA-E0F5-49C2-97D8-9849EE747508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4131F7-3C1A-46BA-9D3C-09093192CFE7}">
      <dgm:prSet/>
      <dgm:spPr/>
      <dgm:t>
        <a:bodyPr/>
        <a:lstStyle/>
        <a:p>
          <a:r>
            <a:rPr lang="en-US" dirty="0"/>
            <a:t>UK population of over-65s rising rapidly due to longevity</a:t>
          </a:r>
        </a:p>
      </dgm:t>
    </dgm:pt>
    <dgm:pt modelId="{82F53326-F082-43AA-97D1-CEEBE2B26CA5}" type="parTrans" cxnId="{B5C811A6-E22B-406F-9A7E-D96E13E8E846}">
      <dgm:prSet/>
      <dgm:spPr/>
      <dgm:t>
        <a:bodyPr/>
        <a:lstStyle/>
        <a:p>
          <a:endParaRPr lang="en-US"/>
        </a:p>
      </dgm:t>
    </dgm:pt>
    <dgm:pt modelId="{0DB234D7-6118-47CA-8ABC-A1E3DB477E11}" type="sibTrans" cxnId="{B5C811A6-E22B-406F-9A7E-D96E13E8E846}">
      <dgm:prSet/>
      <dgm:spPr/>
      <dgm:t>
        <a:bodyPr/>
        <a:lstStyle/>
        <a:p>
          <a:endParaRPr lang="en-US" dirty="0"/>
        </a:p>
      </dgm:t>
    </dgm:pt>
    <dgm:pt modelId="{D75D0951-7E44-420C-B064-3E80D519176F}">
      <dgm:prSet/>
      <dgm:spPr/>
      <dgm:t>
        <a:bodyPr/>
        <a:lstStyle/>
        <a:p>
          <a:r>
            <a:rPr lang="en-US" dirty="0"/>
            <a:t>Increased demand for long-term care and social services.</a:t>
          </a:r>
        </a:p>
      </dgm:t>
    </dgm:pt>
    <dgm:pt modelId="{373E47F3-E5F3-474B-A7EE-B54C20C441AB}" type="parTrans" cxnId="{B0E67A05-76A9-441F-A283-BE1846313F99}">
      <dgm:prSet/>
      <dgm:spPr/>
      <dgm:t>
        <a:bodyPr/>
        <a:lstStyle/>
        <a:p>
          <a:endParaRPr lang="en-US"/>
        </a:p>
      </dgm:t>
    </dgm:pt>
    <dgm:pt modelId="{1BBBB0E9-5399-4ED0-9FE9-00F725E9D6C6}" type="sibTrans" cxnId="{B0E67A05-76A9-441F-A283-BE1846313F99}">
      <dgm:prSet/>
      <dgm:spPr/>
      <dgm:t>
        <a:bodyPr/>
        <a:lstStyle/>
        <a:p>
          <a:endParaRPr lang="en-US" dirty="0"/>
        </a:p>
      </dgm:t>
    </dgm:pt>
    <dgm:pt modelId="{50CEED60-0093-4F76-9134-526B87D00781}">
      <dgm:prSet/>
      <dgm:spPr/>
      <dgm:t>
        <a:bodyPr/>
        <a:lstStyle/>
        <a:p>
          <a:r>
            <a:rPr lang="en-US" dirty="0"/>
            <a:t>Strain on NHS and local authority resources.</a:t>
          </a:r>
        </a:p>
      </dgm:t>
    </dgm:pt>
    <dgm:pt modelId="{30D539F0-42A9-4EA9-A8EA-6109621B741D}" type="parTrans" cxnId="{03292C87-0DFE-443D-9F67-5FB9068170F8}">
      <dgm:prSet/>
      <dgm:spPr/>
      <dgm:t>
        <a:bodyPr/>
        <a:lstStyle/>
        <a:p>
          <a:endParaRPr lang="en-US"/>
        </a:p>
      </dgm:t>
    </dgm:pt>
    <dgm:pt modelId="{8BC16F6E-2CD9-4B5E-9824-82A09CAF080D}" type="sibTrans" cxnId="{03292C87-0DFE-443D-9F67-5FB9068170F8}">
      <dgm:prSet/>
      <dgm:spPr/>
      <dgm:t>
        <a:bodyPr/>
        <a:lstStyle/>
        <a:p>
          <a:endParaRPr lang="en-US" dirty="0"/>
        </a:p>
      </dgm:t>
    </dgm:pt>
    <dgm:pt modelId="{0AB86607-8956-49BA-A0F8-23A2CD0F7005}">
      <dgm:prSet/>
      <dgm:spPr/>
      <dgm:t>
        <a:bodyPr/>
        <a:lstStyle/>
        <a:p>
          <a:r>
            <a:rPr lang="en-US" dirty="0"/>
            <a:t>Need for innovative, sustainable care models.</a:t>
          </a:r>
        </a:p>
      </dgm:t>
    </dgm:pt>
    <dgm:pt modelId="{C0A51D36-90C0-4799-8EFD-9C0908AE2F6B}" type="parTrans" cxnId="{E3CBF06B-C09E-45F1-8032-92CB2FE2C313}">
      <dgm:prSet/>
      <dgm:spPr/>
      <dgm:t>
        <a:bodyPr/>
        <a:lstStyle/>
        <a:p>
          <a:endParaRPr lang="en-US"/>
        </a:p>
      </dgm:t>
    </dgm:pt>
    <dgm:pt modelId="{DC6E24B5-8CD3-4F19-B9B2-CAE8F18BB722}" type="sibTrans" cxnId="{E3CBF06B-C09E-45F1-8032-92CB2FE2C313}">
      <dgm:prSet/>
      <dgm:spPr/>
      <dgm:t>
        <a:bodyPr/>
        <a:lstStyle/>
        <a:p>
          <a:endParaRPr lang="en-US" dirty="0"/>
        </a:p>
      </dgm:t>
    </dgm:pt>
    <dgm:pt modelId="{A5BBC5B9-3589-446B-969E-F4B7AD43FEE7}">
      <dgm:prSet/>
      <dgm:spPr/>
      <dgm:t>
        <a:bodyPr/>
        <a:lstStyle/>
        <a:p>
          <a:r>
            <a:rPr lang="en-GB" b="0" i="0" dirty="0"/>
            <a:t>(World Health Organization, 2025)</a:t>
          </a:r>
          <a:endParaRPr lang="en-US" dirty="0"/>
        </a:p>
      </dgm:t>
    </dgm:pt>
    <dgm:pt modelId="{FC0DC336-A034-4093-BEF2-BE312C141452}" type="parTrans" cxnId="{C3B550F9-F3F9-4A99-9763-38D1AE00A39F}">
      <dgm:prSet/>
      <dgm:spPr/>
      <dgm:t>
        <a:bodyPr/>
        <a:lstStyle/>
        <a:p>
          <a:endParaRPr lang="en-US"/>
        </a:p>
      </dgm:t>
    </dgm:pt>
    <dgm:pt modelId="{03ABEC91-575F-4375-87B8-401AE765A5B8}" type="sibTrans" cxnId="{C3B550F9-F3F9-4A99-9763-38D1AE00A39F}">
      <dgm:prSet/>
      <dgm:spPr/>
      <dgm:t>
        <a:bodyPr/>
        <a:lstStyle/>
        <a:p>
          <a:endParaRPr lang="en-US"/>
        </a:p>
      </dgm:t>
    </dgm:pt>
    <dgm:pt modelId="{895A83A1-18B9-744F-99ED-C4651505C02C}" type="pres">
      <dgm:prSet presAssocID="{9DE21EEA-E0F5-49C2-97D8-9849EE747508}" presName="outerComposite" presStyleCnt="0">
        <dgm:presLayoutVars>
          <dgm:chMax val="5"/>
          <dgm:dir/>
          <dgm:resizeHandles val="exact"/>
        </dgm:presLayoutVars>
      </dgm:prSet>
      <dgm:spPr/>
    </dgm:pt>
    <dgm:pt modelId="{2E8D5C1A-3E03-4C40-9CD7-788B17C27C2D}" type="pres">
      <dgm:prSet presAssocID="{9DE21EEA-E0F5-49C2-97D8-9849EE747508}" presName="dummyMaxCanvas" presStyleCnt="0">
        <dgm:presLayoutVars/>
      </dgm:prSet>
      <dgm:spPr/>
    </dgm:pt>
    <dgm:pt modelId="{87E79710-E372-B641-B918-ACC8E5F76DE2}" type="pres">
      <dgm:prSet presAssocID="{9DE21EEA-E0F5-49C2-97D8-9849EE747508}" presName="FiveNodes_1" presStyleLbl="node1" presStyleIdx="0" presStyleCnt="5">
        <dgm:presLayoutVars>
          <dgm:bulletEnabled val="1"/>
        </dgm:presLayoutVars>
      </dgm:prSet>
      <dgm:spPr/>
    </dgm:pt>
    <dgm:pt modelId="{EB214DFD-CD93-2745-9DFF-CD6D9317A4A2}" type="pres">
      <dgm:prSet presAssocID="{9DE21EEA-E0F5-49C2-97D8-9849EE747508}" presName="FiveNodes_2" presStyleLbl="node1" presStyleIdx="1" presStyleCnt="5">
        <dgm:presLayoutVars>
          <dgm:bulletEnabled val="1"/>
        </dgm:presLayoutVars>
      </dgm:prSet>
      <dgm:spPr/>
    </dgm:pt>
    <dgm:pt modelId="{0AF4CE6F-261B-E140-8816-DC5AFDCD079D}" type="pres">
      <dgm:prSet presAssocID="{9DE21EEA-E0F5-49C2-97D8-9849EE747508}" presName="FiveNodes_3" presStyleLbl="node1" presStyleIdx="2" presStyleCnt="5">
        <dgm:presLayoutVars>
          <dgm:bulletEnabled val="1"/>
        </dgm:presLayoutVars>
      </dgm:prSet>
      <dgm:spPr/>
    </dgm:pt>
    <dgm:pt modelId="{72963CEE-DACA-5040-9AFB-53BFF07B50AD}" type="pres">
      <dgm:prSet presAssocID="{9DE21EEA-E0F5-49C2-97D8-9849EE747508}" presName="FiveNodes_4" presStyleLbl="node1" presStyleIdx="3" presStyleCnt="5">
        <dgm:presLayoutVars>
          <dgm:bulletEnabled val="1"/>
        </dgm:presLayoutVars>
      </dgm:prSet>
      <dgm:spPr/>
    </dgm:pt>
    <dgm:pt modelId="{BD98164A-A2A0-BA47-B4DE-89D624EFC12A}" type="pres">
      <dgm:prSet presAssocID="{9DE21EEA-E0F5-49C2-97D8-9849EE747508}" presName="FiveNodes_5" presStyleLbl="node1" presStyleIdx="4" presStyleCnt="5">
        <dgm:presLayoutVars>
          <dgm:bulletEnabled val="1"/>
        </dgm:presLayoutVars>
      </dgm:prSet>
      <dgm:spPr/>
    </dgm:pt>
    <dgm:pt modelId="{47AB5EDA-AE89-D241-ADEA-5EC655AB702E}" type="pres">
      <dgm:prSet presAssocID="{9DE21EEA-E0F5-49C2-97D8-9849EE747508}" presName="FiveConn_1-2" presStyleLbl="fgAccFollowNode1" presStyleIdx="0" presStyleCnt="4">
        <dgm:presLayoutVars>
          <dgm:bulletEnabled val="1"/>
        </dgm:presLayoutVars>
      </dgm:prSet>
      <dgm:spPr/>
    </dgm:pt>
    <dgm:pt modelId="{BFC7C417-9F6D-794B-A68B-F7A122155CCE}" type="pres">
      <dgm:prSet presAssocID="{9DE21EEA-E0F5-49C2-97D8-9849EE747508}" presName="FiveConn_2-3" presStyleLbl="fgAccFollowNode1" presStyleIdx="1" presStyleCnt="4">
        <dgm:presLayoutVars>
          <dgm:bulletEnabled val="1"/>
        </dgm:presLayoutVars>
      </dgm:prSet>
      <dgm:spPr/>
    </dgm:pt>
    <dgm:pt modelId="{5CE447A7-8F06-DB46-9B60-38BA277F3D21}" type="pres">
      <dgm:prSet presAssocID="{9DE21EEA-E0F5-49C2-97D8-9849EE747508}" presName="FiveConn_3-4" presStyleLbl="fgAccFollowNode1" presStyleIdx="2" presStyleCnt="4">
        <dgm:presLayoutVars>
          <dgm:bulletEnabled val="1"/>
        </dgm:presLayoutVars>
      </dgm:prSet>
      <dgm:spPr/>
    </dgm:pt>
    <dgm:pt modelId="{CFE51780-093F-BB4E-A920-8D265FD35351}" type="pres">
      <dgm:prSet presAssocID="{9DE21EEA-E0F5-49C2-97D8-9849EE747508}" presName="FiveConn_4-5" presStyleLbl="fgAccFollowNode1" presStyleIdx="3" presStyleCnt="4">
        <dgm:presLayoutVars>
          <dgm:bulletEnabled val="1"/>
        </dgm:presLayoutVars>
      </dgm:prSet>
      <dgm:spPr/>
    </dgm:pt>
    <dgm:pt modelId="{91C9102E-267A-4A4A-8941-036480652F4D}" type="pres">
      <dgm:prSet presAssocID="{9DE21EEA-E0F5-49C2-97D8-9849EE747508}" presName="FiveNodes_1_text" presStyleLbl="node1" presStyleIdx="4" presStyleCnt="5">
        <dgm:presLayoutVars>
          <dgm:bulletEnabled val="1"/>
        </dgm:presLayoutVars>
      </dgm:prSet>
      <dgm:spPr/>
    </dgm:pt>
    <dgm:pt modelId="{4BBD5042-E8A6-5741-9695-4F4B6861958C}" type="pres">
      <dgm:prSet presAssocID="{9DE21EEA-E0F5-49C2-97D8-9849EE747508}" presName="FiveNodes_2_text" presStyleLbl="node1" presStyleIdx="4" presStyleCnt="5">
        <dgm:presLayoutVars>
          <dgm:bulletEnabled val="1"/>
        </dgm:presLayoutVars>
      </dgm:prSet>
      <dgm:spPr/>
    </dgm:pt>
    <dgm:pt modelId="{5286CA35-A904-BB40-9358-462B231FD7C5}" type="pres">
      <dgm:prSet presAssocID="{9DE21EEA-E0F5-49C2-97D8-9849EE747508}" presName="FiveNodes_3_text" presStyleLbl="node1" presStyleIdx="4" presStyleCnt="5">
        <dgm:presLayoutVars>
          <dgm:bulletEnabled val="1"/>
        </dgm:presLayoutVars>
      </dgm:prSet>
      <dgm:spPr/>
    </dgm:pt>
    <dgm:pt modelId="{6A8DA2F0-EE54-EF40-B882-DFF23AA12B24}" type="pres">
      <dgm:prSet presAssocID="{9DE21EEA-E0F5-49C2-97D8-9849EE747508}" presName="FiveNodes_4_text" presStyleLbl="node1" presStyleIdx="4" presStyleCnt="5">
        <dgm:presLayoutVars>
          <dgm:bulletEnabled val="1"/>
        </dgm:presLayoutVars>
      </dgm:prSet>
      <dgm:spPr/>
    </dgm:pt>
    <dgm:pt modelId="{83C5A724-5919-204C-BDAC-5850290453BE}" type="pres">
      <dgm:prSet presAssocID="{9DE21EEA-E0F5-49C2-97D8-9849EE74750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0E67A05-76A9-441F-A283-BE1846313F99}" srcId="{9DE21EEA-E0F5-49C2-97D8-9849EE747508}" destId="{D75D0951-7E44-420C-B064-3E80D519176F}" srcOrd="1" destOrd="0" parTransId="{373E47F3-E5F3-474B-A7EE-B54C20C441AB}" sibTransId="{1BBBB0E9-5399-4ED0-9FE9-00F725E9D6C6}"/>
    <dgm:cxn modelId="{7F15D60B-4128-7B49-8D12-AB2D2CBBD527}" type="presOf" srcId="{A5BBC5B9-3589-446B-969E-F4B7AD43FEE7}" destId="{BD98164A-A2A0-BA47-B4DE-89D624EFC12A}" srcOrd="0" destOrd="0" presId="urn:microsoft.com/office/officeart/2005/8/layout/vProcess5"/>
    <dgm:cxn modelId="{DD56012A-BCAD-A540-94F7-B50CB265D00C}" type="presOf" srcId="{50CEED60-0093-4F76-9134-526B87D00781}" destId="{5286CA35-A904-BB40-9358-462B231FD7C5}" srcOrd="1" destOrd="0" presId="urn:microsoft.com/office/officeart/2005/8/layout/vProcess5"/>
    <dgm:cxn modelId="{0D2EFA33-68BE-F24D-90D3-D47EC02A50F3}" type="presOf" srcId="{8BC16F6E-2CD9-4B5E-9824-82A09CAF080D}" destId="{5CE447A7-8F06-DB46-9B60-38BA277F3D21}" srcOrd="0" destOrd="0" presId="urn:microsoft.com/office/officeart/2005/8/layout/vProcess5"/>
    <dgm:cxn modelId="{98C3CD3D-DAAB-4D4C-9148-8A9810EE3941}" type="presOf" srcId="{9DE21EEA-E0F5-49C2-97D8-9849EE747508}" destId="{895A83A1-18B9-744F-99ED-C4651505C02C}" srcOrd="0" destOrd="0" presId="urn:microsoft.com/office/officeart/2005/8/layout/vProcess5"/>
    <dgm:cxn modelId="{6B8ED048-1E9A-4746-94F7-0298130082F3}" type="presOf" srcId="{DC6E24B5-8CD3-4F19-B9B2-CAE8F18BB722}" destId="{CFE51780-093F-BB4E-A920-8D265FD35351}" srcOrd="0" destOrd="0" presId="urn:microsoft.com/office/officeart/2005/8/layout/vProcess5"/>
    <dgm:cxn modelId="{8F4CBA66-3FDC-8A41-9487-F250780512A0}" type="presOf" srcId="{4A4131F7-3C1A-46BA-9D3C-09093192CFE7}" destId="{91C9102E-267A-4A4A-8941-036480652F4D}" srcOrd="1" destOrd="0" presId="urn:microsoft.com/office/officeart/2005/8/layout/vProcess5"/>
    <dgm:cxn modelId="{1F92F869-C35D-ED49-A4F5-CAE55379DAF9}" type="presOf" srcId="{D75D0951-7E44-420C-B064-3E80D519176F}" destId="{4BBD5042-E8A6-5741-9695-4F4B6861958C}" srcOrd="1" destOrd="0" presId="urn:microsoft.com/office/officeart/2005/8/layout/vProcess5"/>
    <dgm:cxn modelId="{E3CBF06B-C09E-45F1-8032-92CB2FE2C313}" srcId="{9DE21EEA-E0F5-49C2-97D8-9849EE747508}" destId="{0AB86607-8956-49BA-A0F8-23A2CD0F7005}" srcOrd="3" destOrd="0" parTransId="{C0A51D36-90C0-4799-8EFD-9C0908AE2F6B}" sibTransId="{DC6E24B5-8CD3-4F19-B9B2-CAE8F18BB722}"/>
    <dgm:cxn modelId="{03292C87-0DFE-443D-9F67-5FB9068170F8}" srcId="{9DE21EEA-E0F5-49C2-97D8-9849EE747508}" destId="{50CEED60-0093-4F76-9134-526B87D00781}" srcOrd="2" destOrd="0" parTransId="{30D539F0-42A9-4EA9-A8EA-6109621B741D}" sibTransId="{8BC16F6E-2CD9-4B5E-9824-82A09CAF080D}"/>
    <dgm:cxn modelId="{94668689-C7A7-1140-A0D7-6FABD75E73DD}" type="presOf" srcId="{4A4131F7-3C1A-46BA-9D3C-09093192CFE7}" destId="{87E79710-E372-B641-B918-ACC8E5F76DE2}" srcOrd="0" destOrd="0" presId="urn:microsoft.com/office/officeart/2005/8/layout/vProcess5"/>
    <dgm:cxn modelId="{EE19CD99-0D50-4C4E-81D1-DF19D5968EAA}" type="presOf" srcId="{50CEED60-0093-4F76-9134-526B87D00781}" destId="{0AF4CE6F-261B-E140-8816-DC5AFDCD079D}" srcOrd="0" destOrd="0" presId="urn:microsoft.com/office/officeart/2005/8/layout/vProcess5"/>
    <dgm:cxn modelId="{B5C811A6-E22B-406F-9A7E-D96E13E8E846}" srcId="{9DE21EEA-E0F5-49C2-97D8-9849EE747508}" destId="{4A4131F7-3C1A-46BA-9D3C-09093192CFE7}" srcOrd="0" destOrd="0" parTransId="{82F53326-F082-43AA-97D1-CEEBE2B26CA5}" sibTransId="{0DB234D7-6118-47CA-8ABC-A1E3DB477E11}"/>
    <dgm:cxn modelId="{E4A4C8A7-8CE4-254D-950E-A817C39C5ABF}" type="presOf" srcId="{0DB234D7-6118-47CA-8ABC-A1E3DB477E11}" destId="{47AB5EDA-AE89-D241-ADEA-5EC655AB702E}" srcOrd="0" destOrd="0" presId="urn:microsoft.com/office/officeart/2005/8/layout/vProcess5"/>
    <dgm:cxn modelId="{8AC250AB-8853-6F4A-BAF2-7313181F38C8}" type="presOf" srcId="{D75D0951-7E44-420C-B064-3E80D519176F}" destId="{EB214DFD-CD93-2745-9DFF-CD6D9317A4A2}" srcOrd="0" destOrd="0" presId="urn:microsoft.com/office/officeart/2005/8/layout/vProcess5"/>
    <dgm:cxn modelId="{FD4C19D4-E436-C944-B427-08DC7BC616BB}" type="presOf" srcId="{0AB86607-8956-49BA-A0F8-23A2CD0F7005}" destId="{72963CEE-DACA-5040-9AFB-53BFF07B50AD}" srcOrd="0" destOrd="0" presId="urn:microsoft.com/office/officeart/2005/8/layout/vProcess5"/>
    <dgm:cxn modelId="{2B823EE4-28BB-DF42-BE67-AF9D6EC71443}" type="presOf" srcId="{A5BBC5B9-3589-446B-969E-F4B7AD43FEE7}" destId="{83C5A724-5919-204C-BDAC-5850290453BE}" srcOrd="1" destOrd="0" presId="urn:microsoft.com/office/officeart/2005/8/layout/vProcess5"/>
    <dgm:cxn modelId="{CF0218E9-6B10-2140-B2F9-62D44416D181}" type="presOf" srcId="{1BBBB0E9-5399-4ED0-9FE9-00F725E9D6C6}" destId="{BFC7C417-9F6D-794B-A68B-F7A122155CCE}" srcOrd="0" destOrd="0" presId="urn:microsoft.com/office/officeart/2005/8/layout/vProcess5"/>
    <dgm:cxn modelId="{C3B550F9-F3F9-4A99-9763-38D1AE00A39F}" srcId="{9DE21EEA-E0F5-49C2-97D8-9849EE747508}" destId="{A5BBC5B9-3589-446B-969E-F4B7AD43FEE7}" srcOrd="4" destOrd="0" parTransId="{FC0DC336-A034-4093-BEF2-BE312C141452}" sibTransId="{03ABEC91-575F-4375-87B8-401AE765A5B8}"/>
    <dgm:cxn modelId="{630FA9F9-EEFE-5949-A70F-F8E3104C3449}" type="presOf" srcId="{0AB86607-8956-49BA-A0F8-23A2CD0F7005}" destId="{6A8DA2F0-EE54-EF40-B882-DFF23AA12B24}" srcOrd="1" destOrd="0" presId="urn:microsoft.com/office/officeart/2005/8/layout/vProcess5"/>
    <dgm:cxn modelId="{E007A7D3-DBF8-2D42-9E80-8CB4F7DAD454}" type="presParOf" srcId="{895A83A1-18B9-744F-99ED-C4651505C02C}" destId="{2E8D5C1A-3E03-4C40-9CD7-788B17C27C2D}" srcOrd="0" destOrd="0" presId="urn:microsoft.com/office/officeart/2005/8/layout/vProcess5"/>
    <dgm:cxn modelId="{3CBCFDED-B88D-574F-8B38-4FF0C767ADFF}" type="presParOf" srcId="{895A83A1-18B9-744F-99ED-C4651505C02C}" destId="{87E79710-E372-B641-B918-ACC8E5F76DE2}" srcOrd="1" destOrd="0" presId="urn:microsoft.com/office/officeart/2005/8/layout/vProcess5"/>
    <dgm:cxn modelId="{7264AEF6-20E3-7549-95D0-48F4C079980F}" type="presParOf" srcId="{895A83A1-18B9-744F-99ED-C4651505C02C}" destId="{EB214DFD-CD93-2745-9DFF-CD6D9317A4A2}" srcOrd="2" destOrd="0" presId="urn:microsoft.com/office/officeart/2005/8/layout/vProcess5"/>
    <dgm:cxn modelId="{0F5252BA-FB0C-7D4A-BC29-82E233664950}" type="presParOf" srcId="{895A83A1-18B9-744F-99ED-C4651505C02C}" destId="{0AF4CE6F-261B-E140-8816-DC5AFDCD079D}" srcOrd="3" destOrd="0" presId="urn:microsoft.com/office/officeart/2005/8/layout/vProcess5"/>
    <dgm:cxn modelId="{7D3F5C57-4C2B-1644-8ED8-8D2C0D62829A}" type="presParOf" srcId="{895A83A1-18B9-744F-99ED-C4651505C02C}" destId="{72963CEE-DACA-5040-9AFB-53BFF07B50AD}" srcOrd="4" destOrd="0" presId="urn:microsoft.com/office/officeart/2005/8/layout/vProcess5"/>
    <dgm:cxn modelId="{17AA2BEC-29A9-484D-8444-4D45A2601A48}" type="presParOf" srcId="{895A83A1-18B9-744F-99ED-C4651505C02C}" destId="{BD98164A-A2A0-BA47-B4DE-89D624EFC12A}" srcOrd="5" destOrd="0" presId="urn:microsoft.com/office/officeart/2005/8/layout/vProcess5"/>
    <dgm:cxn modelId="{748F30BF-064E-DC45-AC5A-7E689736EB14}" type="presParOf" srcId="{895A83A1-18B9-744F-99ED-C4651505C02C}" destId="{47AB5EDA-AE89-D241-ADEA-5EC655AB702E}" srcOrd="6" destOrd="0" presId="urn:microsoft.com/office/officeart/2005/8/layout/vProcess5"/>
    <dgm:cxn modelId="{7ABE879E-9415-CE47-A9FA-2EE875D69EBC}" type="presParOf" srcId="{895A83A1-18B9-744F-99ED-C4651505C02C}" destId="{BFC7C417-9F6D-794B-A68B-F7A122155CCE}" srcOrd="7" destOrd="0" presId="urn:microsoft.com/office/officeart/2005/8/layout/vProcess5"/>
    <dgm:cxn modelId="{E23FC58F-C070-1A40-88EC-F2E08ABFEA47}" type="presParOf" srcId="{895A83A1-18B9-744F-99ED-C4651505C02C}" destId="{5CE447A7-8F06-DB46-9B60-38BA277F3D21}" srcOrd="8" destOrd="0" presId="urn:microsoft.com/office/officeart/2005/8/layout/vProcess5"/>
    <dgm:cxn modelId="{E3FC5519-161D-C849-972E-E297F0796F98}" type="presParOf" srcId="{895A83A1-18B9-744F-99ED-C4651505C02C}" destId="{CFE51780-093F-BB4E-A920-8D265FD35351}" srcOrd="9" destOrd="0" presId="urn:microsoft.com/office/officeart/2005/8/layout/vProcess5"/>
    <dgm:cxn modelId="{9615BC48-7AAA-1943-A7F0-2EEE7F752FC0}" type="presParOf" srcId="{895A83A1-18B9-744F-99ED-C4651505C02C}" destId="{91C9102E-267A-4A4A-8941-036480652F4D}" srcOrd="10" destOrd="0" presId="urn:microsoft.com/office/officeart/2005/8/layout/vProcess5"/>
    <dgm:cxn modelId="{E8B07351-FAB0-C24B-A58D-2B0922D735FD}" type="presParOf" srcId="{895A83A1-18B9-744F-99ED-C4651505C02C}" destId="{4BBD5042-E8A6-5741-9695-4F4B6861958C}" srcOrd="11" destOrd="0" presId="urn:microsoft.com/office/officeart/2005/8/layout/vProcess5"/>
    <dgm:cxn modelId="{4738378C-9FEA-9547-978F-A07D9203BDF2}" type="presParOf" srcId="{895A83A1-18B9-744F-99ED-C4651505C02C}" destId="{5286CA35-A904-BB40-9358-462B231FD7C5}" srcOrd="12" destOrd="0" presId="urn:microsoft.com/office/officeart/2005/8/layout/vProcess5"/>
    <dgm:cxn modelId="{7060E6AA-501B-8F4E-BA9B-8F415520E5FC}" type="presParOf" srcId="{895A83A1-18B9-744F-99ED-C4651505C02C}" destId="{6A8DA2F0-EE54-EF40-B882-DFF23AA12B24}" srcOrd="13" destOrd="0" presId="urn:microsoft.com/office/officeart/2005/8/layout/vProcess5"/>
    <dgm:cxn modelId="{40F265A4-A908-FE4F-8F15-7F227C8804A9}" type="presParOf" srcId="{895A83A1-18B9-744F-99ED-C4651505C02C}" destId="{83C5A724-5919-204C-BDAC-5850290453B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89BAC5-4FEF-4FE1-9B4C-9F82FC7904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1296D52-5E1F-4E58-9BE8-3E6379E78C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dirty="0"/>
            <a:t>Key providers include</a:t>
          </a:r>
          <a:endParaRPr lang="en-US" dirty="0"/>
        </a:p>
      </dgm:t>
    </dgm:pt>
    <dgm:pt modelId="{89C9319A-BDA5-4498-AB77-1FEBF11B46B9}" type="parTrans" cxnId="{18D5C69D-412A-44C1-8585-E6651084BD21}">
      <dgm:prSet/>
      <dgm:spPr/>
      <dgm:t>
        <a:bodyPr/>
        <a:lstStyle/>
        <a:p>
          <a:endParaRPr lang="en-US"/>
        </a:p>
      </dgm:t>
    </dgm:pt>
    <dgm:pt modelId="{DF7D5296-0E4B-4DBF-A382-720F6B97F5E3}" type="sibTrans" cxnId="{18D5C69D-412A-44C1-8585-E6651084BD21}">
      <dgm:prSet/>
      <dgm:spPr/>
      <dgm:t>
        <a:bodyPr/>
        <a:lstStyle/>
        <a:p>
          <a:endParaRPr lang="en-US"/>
        </a:p>
      </dgm:t>
    </dgm:pt>
    <dgm:pt modelId="{4CFD2D8B-D976-42C5-BC8B-01C773E474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Age UK, Alzheimer’s Society, Carers UK.</a:t>
          </a:r>
        </a:p>
      </dgm:t>
    </dgm:pt>
    <dgm:pt modelId="{8E355EA8-091E-40CD-A794-DAD17B1B8D4C}" type="parTrans" cxnId="{E3911BC1-A803-433F-B669-BAD2A6776657}">
      <dgm:prSet/>
      <dgm:spPr/>
      <dgm:t>
        <a:bodyPr/>
        <a:lstStyle/>
        <a:p>
          <a:endParaRPr lang="en-US"/>
        </a:p>
      </dgm:t>
    </dgm:pt>
    <dgm:pt modelId="{6DC3491B-7661-4AD0-B82E-9262852D0E1D}" type="sibTrans" cxnId="{E3911BC1-A803-433F-B669-BAD2A6776657}">
      <dgm:prSet/>
      <dgm:spPr/>
      <dgm:t>
        <a:bodyPr/>
        <a:lstStyle/>
        <a:p>
          <a:endParaRPr lang="en-US"/>
        </a:p>
      </dgm:t>
    </dgm:pt>
    <dgm:pt modelId="{8ADFD922-0BAA-4692-82B3-A2352CA84F9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Offer advocacy, information, befriending, and community services.</a:t>
          </a:r>
        </a:p>
      </dgm:t>
    </dgm:pt>
    <dgm:pt modelId="{EB9A866C-D230-4735-8D9C-1E2E06D5B7BF}" type="parTrans" cxnId="{44EB20D2-E629-40E0-B7F1-2F77E069ED50}">
      <dgm:prSet/>
      <dgm:spPr/>
      <dgm:t>
        <a:bodyPr/>
        <a:lstStyle/>
        <a:p>
          <a:endParaRPr lang="en-US"/>
        </a:p>
      </dgm:t>
    </dgm:pt>
    <dgm:pt modelId="{7C57F7CD-AE7C-453D-AFBC-B84051A85F8C}" type="sibTrans" cxnId="{44EB20D2-E629-40E0-B7F1-2F77E069ED50}">
      <dgm:prSet/>
      <dgm:spPr/>
      <dgm:t>
        <a:bodyPr/>
        <a:lstStyle/>
        <a:p>
          <a:endParaRPr lang="en-US"/>
        </a:p>
      </dgm:t>
    </dgm:pt>
    <dgm:pt modelId="{6D87AFAF-FBC9-46F0-8CED-071C2027B1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dirty="0"/>
            <a:t>Strengths </a:t>
          </a:r>
          <a:endParaRPr lang="en-US" dirty="0"/>
        </a:p>
      </dgm:t>
    </dgm:pt>
    <dgm:pt modelId="{1EFD42EC-3F6A-44F6-8FA8-7A34BEEB22DC}" type="parTrans" cxnId="{9E7AD5DE-0CA1-40A5-8255-F8BA65DC5C09}">
      <dgm:prSet/>
      <dgm:spPr/>
      <dgm:t>
        <a:bodyPr/>
        <a:lstStyle/>
        <a:p>
          <a:endParaRPr lang="en-US"/>
        </a:p>
      </dgm:t>
    </dgm:pt>
    <dgm:pt modelId="{6AA8CF74-742B-496D-BEDF-EB2B46792806}" type="sibTrans" cxnId="{9E7AD5DE-0CA1-40A5-8255-F8BA65DC5C09}">
      <dgm:prSet/>
      <dgm:spPr/>
      <dgm:t>
        <a:bodyPr/>
        <a:lstStyle/>
        <a:p>
          <a:endParaRPr lang="en-US"/>
        </a:p>
      </dgm:t>
    </dgm:pt>
    <dgm:pt modelId="{66F77A8D-4AAD-4DB2-8FE3-7CF5CAC8095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flexibility, social connections, local engagement.</a:t>
          </a:r>
        </a:p>
      </dgm:t>
    </dgm:pt>
    <dgm:pt modelId="{500BF017-F693-415A-88D5-EAF70D7FCD83}" type="parTrans" cxnId="{286F1B45-6AD4-4AEB-AD2A-27C238661656}">
      <dgm:prSet/>
      <dgm:spPr/>
      <dgm:t>
        <a:bodyPr/>
        <a:lstStyle/>
        <a:p>
          <a:endParaRPr lang="en-US"/>
        </a:p>
      </dgm:t>
    </dgm:pt>
    <dgm:pt modelId="{D6AD569B-A150-4F68-9269-9FECCC8CC8C2}" type="sibTrans" cxnId="{286F1B45-6AD4-4AEB-AD2A-27C238661656}">
      <dgm:prSet/>
      <dgm:spPr/>
      <dgm:t>
        <a:bodyPr/>
        <a:lstStyle/>
        <a:p>
          <a:endParaRPr lang="en-US"/>
        </a:p>
      </dgm:t>
    </dgm:pt>
    <dgm:pt modelId="{AF9B774C-AE31-411A-8C1F-6BFD7EE60DB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u="sng" dirty="0"/>
            <a:t>Challenges</a:t>
          </a:r>
          <a:endParaRPr lang="en-US" dirty="0"/>
        </a:p>
      </dgm:t>
    </dgm:pt>
    <dgm:pt modelId="{3322430F-1BA5-4737-B191-57B4FF6A9B48}" type="parTrans" cxnId="{7AD6B4AD-20C7-4E04-9A64-A193F229DC5C}">
      <dgm:prSet/>
      <dgm:spPr/>
      <dgm:t>
        <a:bodyPr/>
        <a:lstStyle/>
        <a:p>
          <a:endParaRPr lang="en-US"/>
        </a:p>
      </dgm:t>
    </dgm:pt>
    <dgm:pt modelId="{72855A3E-DCD0-4FC3-A516-453577F2EF9B}" type="sibTrans" cxnId="{7AD6B4AD-20C7-4E04-9A64-A193F229DC5C}">
      <dgm:prSet/>
      <dgm:spPr/>
      <dgm:t>
        <a:bodyPr/>
        <a:lstStyle/>
        <a:p>
          <a:endParaRPr lang="en-US"/>
        </a:p>
      </dgm:t>
    </dgm:pt>
    <dgm:pt modelId="{A9BB7E04-38D1-4C45-8F32-E4A130BBAE0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funding instability, limited integration with NHS</a:t>
          </a:r>
        </a:p>
      </dgm:t>
    </dgm:pt>
    <dgm:pt modelId="{7A3EE272-93A0-4FE1-88D6-3D287183895D}" type="parTrans" cxnId="{60452409-F09C-4BD0-9BD0-E2DEEC7869A1}">
      <dgm:prSet/>
      <dgm:spPr/>
      <dgm:t>
        <a:bodyPr/>
        <a:lstStyle/>
        <a:p>
          <a:endParaRPr lang="en-US"/>
        </a:p>
      </dgm:t>
    </dgm:pt>
    <dgm:pt modelId="{06FB150B-AAF7-414D-A5ED-BC1F87880BF2}" type="sibTrans" cxnId="{60452409-F09C-4BD0-9BD0-E2DEEC7869A1}">
      <dgm:prSet/>
      <dgm:spPr/>
      <dgm:t>
        <a:bodyPr/>
        <a:lstStyle/>
        <a:p>
          <a:endParaRPr lang="en-US"/>
        </a:p>
      </dgm:t>
    </dgm:pt>
    <dgm:pt modelId="{D70D838C-DC8E-41BC-B24F-449F9067D0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(GOV.UK, 2025)</a:t>
          </a:r>
          <a:endParaRPr lang="en-US" dirty="0"/>
        </a:p>
      </dgm:t>
    </dgm:pt>
    <dgm:pt modelId="{37A22530-5812-4A90-B8E2-1F9CA109D277}" type="parTrans" cxnId="{44C969BC-95F9-466B-BCAB-6013F5D5099E}">
      <dgm:prSet/>
      <dgm:spPr/>
      <dgm:t>
        <a:bodyPr/>
        <a:lstStyle/>
        <a:p>
          <a:endParaRPr lang="en-US"/>
        </a:p>
      </dgm:t>
    </dgm:pt>
    <dgm:pt modelId="{2D1A739B-5339-4D92-B936-39F237A85733}" type="sibTrans" cxnId="{44C969BC-95F9-466B-BCAB-6013F5D5099E}">
      <dgm:prSet/>
      <dgm:spPr/>
      <dgm:t>
        <a:bodyPr/>
        <a:lstStyle/>
        <a:p>
          <a:endParaRPr lang="en-US"/>
        </a:p>
      </dgm:t>
    </dgm:pt>
    <dgm:pt modelId="{BB2F4BFA-C3BE-4CA5-BF3B-BC8F1453CE7E}" type="pres">
      <dgm:prSet presAssocID="{6589BAC5-4FEF-4FE1-9B4C-9F82FC790471}" presName="root" presStyleCnt="0">
        <dgm:presLayoutVars>
          <dgm:dir/>
          <dgm:resizeHandles val="exact"/>
        </dgm:presLayoutVars>
      </dgm:prSet>
      <dgm:spPr/>
    </dgm:pt>
    <dgm:pt modelId="{7DFDC740-07D5-4EFB-84E6-F265064F8ABD}" type="pres">
      <dgm:prSet presAssocID="{A1296D52-5E1F-4E58-9BE8-3E6379E78C51}" presName="compNode" presStyleCnt="0"/>
      <dgm:spPr/>
    </dgm:pt>
    <dgm:pt modelId="{40143B5A-5406-431A-856C-19455C6DE729}" type="pres">
      <dgm:prSet presAssocID="{A1296D52-5E1F-4E58-9BE8-3E6379E78C51}" presName="bgRect" presStyleLbl="bgShp" presStyleIdx="0" presStyleCnt="8"/>
      <dgm:spPr/>
    </dgm:pt>
    <dgm:pt modelId="{C7182CAC-F889-4C3C-8CE0-95BE1799E748}" type="pres">
      <dgm:prSet presAssocID="{A1296D52-5E1F-4E58-9BE8-3E6379E78C51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03A4755-0CDF-405D-BD41-F498603BF1E4}" type="pres">
      <dgm:prSet presAssocID="{A1296D52-5E1F-4E58-9BE8-3E6379E78C51}" presName="spaceRect" presStyleCnt="0"/>
      <dgm:spPr/>
    </dgm:pt>
    <dgm:pt modelId="{C6541E5A-4528-4DB8-A267-AC23B3B07342}" type="pres">
      <dgm:prSet presAssocID="{A1296D52-5E1F-4E58-9BE8-3E6379E78C51}" presName="parTx" presStyleLbl="revTx" presStyleIdx="0" presStyleCnt="8">
        <dgm:presLayoutVars>
          <dgm:chMax val="0"/>
          <dgm:chPref val="0"/>
        </dgm:presLayoutVars>
      </dgm:prSet>
      <dgm:spPr/>
    </dgm:pt>
    <dgm:pt modelId="{44B4A06B-55D2-42A2-ADBA-158DF71CF0A5}" type="pres">
      <dgm:prSet presAssocID="{DF7D5296-0E4B-4DBF-A382-720F6B97F5E3}" presName="sibTrans" presStyleCnt="0"/>
      <dgm:spPr/>
    </dgm:pt>
    <dgm:pt modelId="{0E8E39E0-6FD5-4ABF-9D85-783F766C2D08}" type="pres">
      <dgm:prSet presAssocID="{4CFD2D8B-D976-42C5-BC8B-01C773E47476}" presName="compNode" presStyleCnt="0"/>
      <dgm:spPr/>
    </dgm:pt>
    <dgm:pt modelId="{1E7C72A0-13BE-4E51-A9C7-D48F3FE76F71}" type="pres">
      <dgm:prSet presAssocID="{4CFD2D8B-D976-42C5-BC8B-01C773E47476}" presName="bgRect" presStyleLbl="bgShp" presStyleIdx="1" presStyleCnt="8"/>
      <dgm:spPr/>
    </dgm:pt>
    <dgm:pt modelId="{709C230A-1D51-4521-A3D0-AF408C43E5D3}" type="pres">
      <dgm:prSet presAssocID="{4CFD2D8B-D976-42C5-BC8B-01C773E4747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730EC17D-8C6A-4ECD-A1AA-B615490B93DD}" type="pres">
      <dgm:prSet presAssocID="{4CFD2D8B-D976-42C5-BC8B-01C773E47476}" presName="spaceRect" presStyleCnt="0"/>
      <dgm:spPr/>
    </dgm:pt>
    <dgm:pt modelId="{957E7370-60EA-4BBB-A5D2-B31B38D24E9B}" type="pres">
      <dgm:prSet presAssocID="{4CFD2D8B-D976-42C5-BC8B-01C773E47476}" presName="parTx" presStyleLbl="revTx" presStyleIdx="1" presStyleCnt="8">
        <dgm:presLayoutVars>
          <dgm:chMax val="0"/>
          <dgm:chPref val="0"/>
        </dgm:presLayoutVars>
      </dgm:prSet>
      <dgm:spPr/>
    </dgm:pt>
    <dgm:pt modelId="{0B7B1160-09DC-4B37-970F-A79E8E4A60E7}" type="pres">
      <dgm:prSet presAssocID="{6DC3491B-7661-4AD0-B82E-9262852D0E1D}" presName="sibTrans" presStyleCnt="0"/>
      <dgm:spPr/>
    </dgm:pt>
    <dgm:pt modelId="{0B34CB4E-4062-4DFB-ABEC-EDD10C204BC4}" type="pres">
      <dgm:prSet presAssocID="{8ADFD922-0BAA-4692-82B3-A2352CA84F9F}" presName="compNode" presStyleCnt="0"/>
      <dgm:spPr/>
    </dgm:pt>
    <dgm:pt modelId="{63A0C248-3826-4608-875A-972D37FD03B9}" type="pres">
      <dgm:prSet presAssocID="{8ADFD922-0BAA-4692-82B3-A2352CA84F9F}" presName="bgRect" presStyleLbl="bgShp" presStyleIdx="2" presStyleCnt="8"/>
      <dgm:spPr/>
    </dgm:pt>
    <dgm:pt modelId="{6BD469A4-9AF8-4984-9864-5572398EBCD7}" type="pres">
      <dgm:prSet presAssocID="{8ADFD922-0BAA-4692-82B3-A2352CA84F9F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54941CDC-49CA-4EA8-B0B7-E363490B07D7}" type="pres">
      <dgm:prSet presAssocID="{8ADFD922-0BAA-4692-82B3-A2352CA84F9F}" presName="spaceRect" presStyleCnt="0"/>
      <dgm:spPr/>
    </dgm:pt>
    <dgm:pt modelId="{FE09909C-4945-4487-80D4-03196A8ACAAA}" type="pres">
      <dgm:prSet presAssocID="{8ADFD922-0BAA-4692-82B3-A2352CA84F9F}" presName="parTx" presStyleLbl="revTx" presStyleIdx="2" presStyleCnt="8">
        <dgm:presLayoutVars>
          <dgm:chMax val="0"/>
          <dgm:chPref val="0"/>
        </dgm:presLayoutVars>
      </dgm:prSet>
      <dgm:spPr/>
    </dgm:pt>
    <dgm:pt modelId="{C27F0319-961C-4E3E-89E4-3BCF4733B490}" type="pres">
      <dgm:prSet presAssocID="{7C57F7CD-AE7C-453D-AFBC-B84051A85F8C}" presName="sibTrans" presStyleCnt="0"/>
      <dgm:spPr/>
    </dgm:pt>
    <dgm:pt modelId="{43690B6B-F32B-4ECB-B856-5F8FFD34D1C3}" type="pres">
      <dgm:prSet presAssocID="{6D87AFAF-FBC9-46F0-8CED-071C2027B197}" presName="compNode" presStyleCnt="0"/>
      <dgm:spPr/>
    </dgm:pt>
    <dgm:pt modelId="{5AF39329-9259-499C-B4DC-89BC686287B2}" type="pres">
      <dgm:prSet presAssocID="{6D87AFAF-FBC9-46F0-8CED-071C2027B197}" presName="bgRect" presStyleLbl="bgShp" presStyleIdx="3" presStyleCnt="8" custLinFactNeighborX="1573" custLinFactNeighborY="-811"/>
      <dgm:spPr/>
    </dgm:pt>
    <dgm:pt modelId="{575B7040-062E-4982-9757-69C1B10BB8C8}" type="pres">
      <dgm:prSet presAssocID="{6D87AFAF-FBC9-46F0-8CED-071C2027B197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5250E6C0-A2E6-45D4-82A6-01DB81BA58CA}" type="pres">
      <dgm:prSet presAssocID="{6D87AFAF-FBC9-46F0-8CED-071C2027B197}" presName="spaceRect" presStyleCnt="0"/>
      <dgm:spPr/>
    </dgm:pt>
    <dgm:pt modelId="{8DFCD777-4A96-4963-98C8-FD259BD88E51}" type="pres">
      <dgm:prSet presAssocID="{6D87AFAF-FBC9-46F0-8CED-071C2027B197}" presName="parTx" presStyleLbl="revTx" presStyleIdx="3" presStyleCnt="8">
        <dgm:presLayoutVars>
          <dgm:chMax val="0"/>
          <dgm:chPref val="0"/>
        </dgm:presLayoutVars>
      </dgm:prSet>
      <dgm:spPr/>
    </dgm:pt>
    <dgm:pt modelId="{C9BA93FB-31FB-4D0A-AC39-4B6B5B45403D}" type="pres">
      <dgm:prSet presAssocID="{6AA8CF74-742B-496D-BEDF-EB2B46792806}" presName="sibTrans" presStyleCnt="0"/>
      <dgm:spPr/>
    </dgm:pt>
    <dgm:pt modelId="{0A0DBFFB-419D-40B0-8F2B-7EE642FDCC46}" type="pres">
      <dgm:prSet presAssocID="{66F77A8D-4AAD-4DB2-8FE3-7CF5CAC8095F}" presName="compNode" presStyleCnt="0"/>
      <dgm:spPr/>
    </dgm:pt>
    <dgm:pt modelId="{F3FC9A76-CBA2-472D-9372-F56B298053E7}" type="pres">
      <dgm:prSet presAssocID="{66F77A8D-4AAD-4DB2-8FE3-7CF5CAC8095F}" presName="bgRect" presStyleLbl="bgShp" presStyleIdx="4" presStyleCnt="8" custLinFactNeighborX="2021" custLinFactNeighborY="-9745"/>
      <dgm:spPr/>
    </dgm:pt>
    <dgm:pt modelId="{CB328967-1B89-44D5-B25C-AF71CB37330B}" type="pres">
      <dgm:prSet presAssocID="{66F77A8D-4AAD-4DB2-8FE3-7CF5CAC8095F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117A8AB4-5309-45F0-91C4-7709F2876D98}" type="pres">
      <dgm:prSet presAssocID="{66F77A8D-4AAD-4DB2-8FE3-7CF5CAC8095F}" presName="spaceRect" presStyleCnt="0"/>
      <dgm:spPr/>
    </dgm:pt>
    <dgm:pt modelId="{594ACEB2-EFE4-4E41-9F6A-B12130470FC5}" type="pres">
      <dgm:prSet presAssocID="{66F77A8D-4AAD-4DB2-8FE3-7CF5CAC8095F}" presName="parTx" presStyleLbl="revTx" presStyleIdx="4" presStyleCnt="8">
        <dgm:presLayoutVars>
          <dgm:chMax val="0"/>
          <dgm:chPref val="0"/>
        </dgm:presLayoutVars>
      </dgm:prSet>
      <dgm:spPr/>
    </dgm:pt>
    <dgm:pt modelId="{9C2B8E6C-C2EC-4591-B601-1AA18525DFD4}" type="pres">
      <dgm:prSet presAssocID="{D6AD569B-A150-4F68-9269-9FECCC8CC8C2}" presName="sibTrans" presStyleCnt="0"/>
      <dgm:spPr/>
    </dgm:pt>
    <dgm:pt modelId="{4DD3EC99-8110-4D76-B3C6-078B7FA7735B}" type="pres">
      <dgm:prSet presAssocID="{AF9B774C-AE31-411A-8C1F-6BFD7EE60DB4}" presName="compNode" presStyleCnt="0"/>
      <dgm:spPr/>
    </dgm:pt>
    <dgm:pt modelId="{16E90087-BA9D-4F50-AD2A-4560A4333D27}" type="pres">
      <dgm:prSet presAssocID="{AF9B774C-AE31-411A-8C1F-6BFD7EE60DB4}" presName="bgRect" presStyleLbl="bgShp" presStyleIdx="5" presStyleCnt="8"/>
      <dgm:spPr/>
    </dgm:pt>
    <dgm:pt modelId="{0849E178-D890-4668-90AC-1DDF8DACF231}" type="pres">
      <dgm:prSet presAssocID="{AF9B774C-AE31-411A-8C1F-6BFD7EE60DB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CE63104-5C32-4D2C-9B46-16E2EA435D1F}" type="pres">
      <dgm:prSet presAssocID="{AF9B774C-AE31-411A-8C1F-6BFD7EE60DB4}" presName="spaceRect" presStyleCnt="0"/>
      <dgm:spPr/>
    </dgm:pt>
    <dgm:pt modelId="{27C51AD6-F4F2-4CF5-8D8F-D727F35F5A42}" type="pres">
      <dgm:prSet presAssocID="{AF9B774C-AE31-411A-8C1F-6BFD7EE60DB4}" presName="parTx" presStyleLbl="revTx" presStyleIdx="5" presStyleCnt="8">
        <dgm:presLayoutVars>
          <dgm:chMax val="0"/>
          <dgm:chPref val="0"/>
        </dgm:presLayoutVars>
      </dgm:prSet>
      <dgm:spPr/>
    </dgm:pt>
    <dgm:pt modelId="{7EE77485-C8BA-48AB-A775-9F5F409A069A}" type="pres">
      <dgm:prSet presAssocID="{72855A3E-DCD0-4FC3-A516-453577F2EF9B}" presName="sibTrans" presStyleCnt="0"/>
      <dgm:spPr/>
    </dgm:pt>
    <dgm:pt modelId="{C81076DC-6C81-450A-A0B3-542347B68672}" type="pres">
      <dgm:prSet presAssocID="{A9BB7E04-38D1-4C45-8F32-E4A130BBAE0C}" presName="compNode" presStyleCnt="0"/>
      <dgm:spPr/>
    </dgm:pt>
    <dgm:pt modelId="{F04D4D7E-30C2-4795-9730-8E8713433156}" type="pres">
      <dgm:prSet presAssocID="{A9BB7E04-38D1-4C45-8F32-E4A130BBAE0C}" presName="bgRect" presStyleLbl="bgShp" presStyleIdx="6" presStyleCnt="8"/>
      <dgm:spPr/>
    </dgm:pt>
    <dgm:pt modelId="{21F9FFA5-1608-4EE9-98A9-004B9C212EAD}" type="pres">
      <dgm:prSet presAssocID="{A9BB7E04-38D1-4C45-8F32-E4A130BBAE0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6C84523B-87CD-45E7-BE07-2C84A53C69ED}" type="pres">
      <dgm:prSet presAssocID="{A9BB7E04-38D1-4C45-8F32-E4A130BBAE0C}" presName="spaceRect" presStyleCnt="0"/>
      <dgm:spPr/>
    </dgm:pt>
    <dgm:pt modelId="{1B1D76B9-D172-4E9E-84FF-18FDBD99E0B3}" type="pres">
      <dgm:prSet presAssocID="{A9BB7E04-38D1-4C45-8F32-E4A130BBAE0C}" presName="parTx" presStyleLbl="revTx" presStyleIdx="6" presStyleCnt="8">
        <dgm:presLayoutVars>
          <dgm:chMax val="0"/>
          <dgm:chPref val="0"/>
        </dgm:presLayoutVars>
      </dgm:prSet>
      <dgm:spPr/>
    </dgm:pt>
    <dgm:pt modelId="{B56534C3-D0B9-4E14-B32C-4BAB3191886D}" type="pres">
      <dgm:prSet presAssocID="{06FB150B-AAF7-414D-A5ED-BC1F87880BF2}" presName="sibTrans" presStyleCnt="0"/>
      <dgm:spPr/>
    </dgm:pt>
    <dgm:pt modelId="{20C41C99-A2B8-4A84-8265-89FCF79628E1}" type="pres">
      <dgm:prSet presAssocID="{D70D838C-DC8E-41BC-B24F-449F9067D095}" presName="compNode" presStyleCnt="0"/>
      <dgm:spPr/>
    </dgm:pt>
    <dgm:pt modelId="{B39AC75A-E723-4851-B683-4D42E438AB48}" type="pres">
      <dgm:prSet presAssocID="{D70D838C-DC8E-41BC-B24F-449F9067D095}" presName="bgRect" presStyleLbl="bgShp" presStyleIdx="7" presStyleCnt="8"/>
      <dgm:spPr/>
    </dgm:pt>
    <dgm:pt modelId="{0D1EFAAA-AF1D-499C-9D4D-4000EBC60467}" type="pres">
      <dgm:prSet presAssocID="{D70D838C-DC8E-41BC-B24F-449F9067D095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reath"/>
        </a:ext>
      </dgm:extLst>
    </dgm:pt>
    <dgm:pt modelId="{E3796423-3A39-47B6-8783-13B8A09324D8}" type="pres">
      <dgm:prSet presAssocID="{D70D838C-DC8E-41BC-B24F-449F9067D095}" presName="spaceRect" presStyleCnt="0"/>
      <dgm:spPr/>
    </dgm:pt>
    <dgm:pt modelId="{3135E20A-953C-42CF-9748-F51B2AFDE723}" type="pres">
      <dgm:prSet presAssocID="{D70D838C-DC8E-41BC-B24F-449F9067D095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3BB57802-5816-9C44-8DA2-52D6B10D2112}" type="presOf" srcId="{66F77A8D-4AAD-4DB2-8FE3-7CF5CAC8095F}" destId="{594ACEB2-EFE4-4E41-9F6A-B12130470FC5}" srcOrd="0" destOrd="0" presId="urn:microsoft.com/office/officeart/2018/2/layout/IconVerticalSolidList"/>
    <dgm:cxn modelId="{60452409-F09C-4BD0-9BD0-E2DEEC7869A1}" srcId="{6589BAC5-4FEF-4FE1-9B4C-9F82FC790471}" destId="{A9BB7E04-38D1-4C45-8F32-E4A130BBAE0C}" srcOrd="6" destOrd="0" parTransId="{7A3EE272-93A0-4FE1-88D6-3D287183895D}" sibTransId="{06FB150B-AAF7-414D-A5ED-BC1F87880BF2}"/>
    <dgm:cxn modelId="{286F1B45-6AD4-4AEB-AD2A-27C238661656}" srcId="{6589BAC5-4FEF-4FE1-9B4C-9F82FC790471}" destId="{66F77A8D-4AAD-4DB2-8FE3-7CF5CAC8095F}" srcOrd="4" destOrd="0" parTransId="{500BF017-F693-415A-88D5-EAF70D7FCD83}" sibTransId="{D6AD569B-A150-4F68-9269-9FECCC8CC8C2}"/>
    <dgm:cxn modelId="{7588A792-9A0C-3D4B-8848-852584699BA9}" type="presOf" srcId="{6589BAC5-4FEF-4FE1-9B4C-9F82FC790471}" destId="{BB2F4BFA-C3BE-4CA5-BF3B-BC8F1453CE7E}" srcOrd="0" destOrd="0" presId="urn:microsoft.com/office/officeart/2018/2/layout/IconVerticalSolidList"/>
    <dgm:cxn modelId="{18D5C69D-412A-44C1-8585-E6651084BD21}" srcId="{6589BAC5-4FEF-4FE1-9B4C-9F82FC790471}" destId="{A1296D52-5E1F-4E58-9BE8-3E6379E78C51}" srcOrd="0" destOrd="0" parTransId="{89C9319A-BDA5-4498-AB77-1FEBF11B46B9}" sibTransId="{DF7D5296-0E4B-4DBF-A382-720F6B97F5E3}"/>
    <dgm:cxn modelId="{7403529E-C725-A940-98E4-B0C12FE5F774}" type="presOf" srcId="{AF9B774C-AE31-411A-8C1F-6BFD7EE60DB4}" destId="{27C51AD6-F4F2-4CF5-8D8F-D727F35F5A42}" srcOrd="0" destOrd="0" presId="urn:microsoft.com/office/officeart/2018/2/layout/IconVerticalSolidList"/>
    <dgm:cxn modelId="{E3A15AA8-CF80-0C46-AE6D-EE4713D36F97}" type="presOf" srcId="{8ADFD922-0BAA-4692-82B3-A2352CA84F9F}" destId="{FE09909C-4945-4487-80D4-03196A8ACAAA}" srcOrd="0" destOrd="0" presId="urn:microsoft.com/office/officeart/2018/2/layout/IconVerticalSolidList"/>
    <dgm:cxn modelId="{7AD6B4AD-20C7-4E04-9A64-A193F229DC5C}" srcId="{6589BAC5-4FEF-4FE1-9B4C-9F82FC790471}" destId="{AF9B774C-AE31-411A-8C1F-6BFD7EE60DB4}" srcOrd="5" destOrd="0" parTransId="{3322430F-1BA5-4737-B191-57B4FF6A9B48}" sibTransId="{72855A3E-DCD0-4FC3-A516-453577F2EF9B}"/>
    <dgm:cxn modelId="{44C969BC-95F9-466B-BCAB-6013F5D5099E}" srcId="{6589BAC5-4FEF-4FE1-9B4C-9F82FC790471}" destId="{D70D838C-DC8E-41BC-B24F-449F9067D095}" srcOrd="7" destOrd="0" parTransId="{37A22530-5812-4A90-B8E2-1F9CA109D277}" sibTransId="{2D1A739B-5339-4D92-B936-39F237A85733}"/>
    <dgm:cxn modelId="{E3911BC1-A803-433F-B669-BAD2A6776657}" srcId="{6589BAC5-4FEF-4FE1-9B4C-9F82FC790471}" destId="{4CFD2D8B-D976-42C5-BC8B-01C773E47476}" srcOrd="1" destOrd="0" parTransId="{8E355EA8-091E-40CD-A794-DAD17B1B8D4C}" sibTransId="{6DC3491B-7661-4AD0-B82E-9262852D0E1D}"/>
    <dgm:cxn modelId="{380051CD-01CB-C043-AA6B-CFA8B6E096B1}" type="presOf" srcId="{A9BB7E04-38D1-4C45-8F32-E4A130BBAE0C}" destId="{1B1D76B9-D172-4E9E-84FF-18FDBD99E0B3}" srcOrd="0" destOrd="0" presId="urn:microsoft.com/office/officeart/2018/2/layout/IconVerticalSolidList"/>
    <dgm:cxn modelId="{44EB20D2-E629-40E0-B7F1-2F77E069ED50}" srcId="{6589BAC5-4FEF-4FE1-9B4C-9F82FC790471}" destId="{8ADFD922-0BAA-4692-82B3-A2352CA84F9F}" srcOrd="2" destOrd="0" parTransId="{EB9A866C-D230-4735-8D9C-1E2E06D5B7BF}" sibTransId="{7C57F7CD-AE7C-453D-AFBC-B84051A85F8C}"/>
    <dgm:cxn modelId="{9E7AD5DE-0CA1-40A5-8255-F8BA65DC5C09}" srcId="{6589BAC5-4FEF-4FE1-9B4C-9F82FC790471}" destId="{6D87AFAF-FBC9-46F0-8CED-071C2027B197}" srcOrd="3" destOrd="0" parTransId="{1EFD42EC-3F6A-44F6-8FA8-7A34BEEB22DC}" sibTransId="{6AA8CF74-742B-496D-BEDF-EB2B46792806}"/>
    <dgm:cxn modelId="{2B8FB4E8-100E-304D-B9A2-35A06A4A3B64}" type="presOf" srcId="{D70D838C-DC8E-41BC-B24F-449F9067D095}" destId="{3135E20A-953C-42CF-9748-F51B2AFDE723}" srcOrd="0" destOrd="0" presId="urn:microsoft.com/office/officeart/2018/2/layout/IconVerticalSolidList"/>
    <dgm:cxn modelId="{272F31EE-CA13-B64E-89E7-A811976DF811}" type="presOf" srcId="{6D87AFAF-FBC9-46F0-8CED-071C2027B197}" destId="{8DFCD777-4A96-4963-98C8-FD259BD88E51}" srcOrd="0" destOrd="0" presId="urn:microsoft.com/office/officeart/2018/2/layout/IconVerticalSolidList"/>
    <dgm:cxn modelId="{0D5758EE-05E8-D54F-95C9-37309B9A7C21}" type="presOf" srcId="{A1296D52-5E1F-4E58-9BE8-3E6379E78C51}" destId="{C6541E5A-4528-4DB8-A267-AC23B3B07342}" srcOrd="0" destOrd="0" presId="urn:microsoft.com/office/officeart/2018/2/layout/IconVerticalSolidList"/>
    <dgm:cxn modelId="{4E5EB3FD-3B21-7A4E-B70E-0C93D1F50EBB}" type="presOf" srcId="{4CFD2D8B-D976-42C5-BC8B-01C773E47476}" destId="{957E7370-60EA-4BBB-A5D2-B31B38D24E9B}" srcOrd="0" destOrd="0" presId="urn:microsoft.com/office/officeart/2018/2/layout/IconVerticalSolidList"/>
    <dgm:cxn modelId="{63B592F2-B0F3-1445-AF18-C7B39DFAF8DD}" type="presParOf" srcId="{BB2F4BFA-C3BE-4CA5-BF3B-BC8F1453CE7E}" destId="{7DFDC740-07D5-4EFB-84E6-F265064F8ABD}" srcOrd="0" destOrd="0" presId="urn:microsoft.com/office/officeart/2018/2/layout/IconVerticalSolidList"/>
    <dgm:cxn modelId="{DF06E33E-F8E9-D24C-8CEF-2CDC16E083AC}" type="presParOf" srcId="{7DFDC740-07D5-4EFB-84E6-F265064F8ABD}" destId="{40143B5A-5406-431A-856C-19455C6DE729}" srcOrd="0" destOrd="0" presId="urn:microsoft.com/office/officeart/2018/2/layout/IconVerticalSolidList"/>
    <dgm:cxn modelId="{A9AE1FC7-FBAC-6E46-A5CC-B7EC8B8093B3}" type="presParOf" srcId="{7DFDC740-07D5-4EFB-84E6-F265064F8ABD}" destId="{C7182CAC-F889-4C3C-8CE0-95BE1799E748}" srcOrd="1" destOrd="0" presId="urn:microsoft.com/office/officeart/2018/2/layout/IconVerticalSolidList"/>
    <dgm:cxn modelId="{7452FF6A-1641-8E43-A983-66E45C4686B7}" type="presParOf" srcId="{7DFDC740-07D5-4EFB-84E6-F265064F8ABD}" destId="{303A4755-0CDF-405D-BD41-F498603BF1E4}" srcOrd="2" destOrd="0" presId="urn:microsoft.com/office/officeart/2018/2/layout/IconVerticalSolidList"/>
    <dgm:cxn modelId="{AEE8EAD5-EAE4-4242-BCA7-60579823B24F}" type="presParOf" srcId="{7DFDC740-07D5-4EFB-84E6-F265064F8ABD}" destId="{C6541E5A-4528-4DB8-A267-AC23B3B07342}" srcOrd="3" destOrd="0" presId="urn:microsoft.com/office/officeart/2018/2/layout/IconVerticalSolidList"/>
    <dgm:cxn modelId="{65C07F72-F641-A24C-92C1-2912EC32704B}" type="presParOf" srcId="{BB2F4BFA-C3BE-4CA5-BF3B-BC8F1453CE7E}" destId="{44B4A06B-55D2-42A2-ADBA-158DF71CF0A5}" srcOrd="1" destOrd="0" presId="urn:microsoft.com/office/officeart/2018/2/layout/IconVerticalSolidList"/>
    <dgm:cxn modelId="{A6CF554D-25F7-A948-93AB-9E260836E2FA}" type="presParOf" srcId="{BB2F4BFA-C3BE-4CA5-BF3B-BC8F1453CE7E}" destId="{0E8E39E0-6FD5-4ABF-9D85-783F766C2D08}" srcOrd="2" destOrd="0" presId="urn:microsoft.com/office/officeart/2018/2/layout/IconVerticalSolidList"/>
    <dgm:cxn modelId="{7D4BC912-A377-4343-AF59-F900877DFFCA}" type="presParOf" srcId="{0E8E39E0-6FD5-4ABF-9D85-783F766C2D08}" destId="{1E7C72A0-13BE-4E51-A9C7-D48F3FE76F71}" srcOrd="0" destOrd="0" presId="urn:microsoft.com/office/officeart/2018/2/layout/IconVerticalSolidList"/>
    <dgm:cxn modelId="{1DC11C77-E436-654B-9D00-AF38FEDF7EA5}" type="presParOf" srcId="{0E8E39E0-6FD5-4ABF-9D85-783F766C2D08}" destId="{709C230A-1D51-4521-A3D0-AF408C43E5D3}" srcOrd="1" destOrd="0" presId="urn:microsoft.com/office/officeart/2018/2/layout/IconVerticalSolidList"/>
    <dgm:cxn modelId="{0420B9C5-9AF0-9442-B444-FF674F230EF9}" type="presParOf" srcId="{0E8E39E0-6FD5-4ABF-9D85-783F766C2D08}" destId="{730EC17D-8C6A-4ECD-A1AA-B615490B93DD}" srcOrd="2" destOrd="0" presId="urn:microsoft.com/office/officeart/2018/2/layout/IconVerticalSolidList"/>
    <dgm:cxn modelId="{31A4AB38-FF12-B047-9240-EFB4DDEA1617}" type="presParOf" srcId="{0E8E39E0-6FD5-4ABF-9D85-783F766C2D08}" destId="{957E7370-60EA-4BBB-A5D2-B31B38D24E9B}" srcOrd="3" destOrd="0" presId="urn:microsoft.com/office/officeart/2018/2/layout/IconVerticalSolidList"/>
    <dgm:cxn modelId="{B9572DA9-1035-A14E-9F76-BD980AAAB36A}" type="presParOf" srcId="{BB2F4BFA-C3BE-4CA5-BF3B-BC8F1453CE7E}" destId="{0B7B1160-09DC-4B37-970F-A79E8E4A60E7}" srcOrd="3" destOrd="0" presId="urn:microsoft.com/office/officeart/2018/2/layout/IconVerticalSolidList"/>
    <dgm:cxn modelId="{B5B6007E-D84A-0940-ADB3-34F11A744B63}" type="presParOf" srcId="{BB2F4BFA-C3BE-4CA5-BF3B-BC8F1453CE7E}" destId="{0B34CB4E-4062-4DFB-ABEC-EDD10C204BC4}" srcOrd="4" destOrd="0" presId="urn:microsoft.com/office/officeart/2018/2/layout/IconVerticalSolidList"/>
    <dgm:cxn modelId="{C0C57471-6C4F-7444-B533-4E2B2BF62B75}" type="presParOf" srcId="{0B34CB4E-4062-4DFB-ABEC-EDD10C204BC4}" destId="{63A0C248-3826-4608-875A-972D37FD03B9}" srcOrd="0" destOrd="0" presId="urn:microsoft.com/office/officeart/2018/2/layout/IconVerticalSolidList"/>
    <dgm:cxn modelId="{457286F8-5F29-A040-8F99-E1FE6D1FA6BC}" type="presParOf" srcId="{0B34CB4E-4062-4DFB-ABEC-EDD10C204BC4}" destId="{6BD469A4-9AF8-4984-9864-5572398EBCD7}" srcOrd="1" destOrd="0" presId="urn:microsoft.com/office/officeart/2018/2/layout/IconVerticalSolidList"/>
    <dgm:cxn modelId="{16328158-E960-4548-AE24-1DCA38046264}" type="presParOf" srcId="{0B34CB4E-4062-4DFB-ABEC-EDD10C204BC4}" destId="{54941CDC-49CA-4EA8-B0B7-E363490B07D7}" srcOrd="2" destOrd="0" presId="urn:microsoft.com/office/officeart/2018/2/layout/IconVerticalSolidList"/>
    <dgm:cxn modelId="{B849C9A6-91BA-E942-AA34-280D2C38695E}" type="presParOf" srcId="{0B34CB4E-4062-4DFB-ABEC-EDD10C204BC4}" destId="{FE09909C-4945-4487-80D4-03196A8ACAAA}" srcOrd="3" destOrd="0" presId="urn:microsoft.com/office/officeart/2018/2/layout/IconVerticalSolidList"/>
    <dgm:cxn modelId="{64BF617B-57C9-2041-AD89-8AF16A7A9CF4}" type="presParOf" srcId="{BB2F4BFA-C3BE-4CA5-BF3B-BC8F1453CE7E}" destId="{C27F0319-961C-4E3E-89E4-3BCF4733B490}" srcOrd="5" destOrd="0" presId="urn:microsoft.com/office/officeart/2018/2/layout/IconVerticalSolidList"/>
    <dgm:cxn modelId="{8701D8B1-BD70-9B4A-89F2-F0F9D1AAC98D}" type="presParOf" srcId="{BB2F4BFA-C3BE-4CA5-BF3B-BC8F1453CE7E}" destId="{43690B6B-F32B-4ECB-B856-5F8FFD34D1C3}" srcOrd="6" destOrd="0" presId="urn:microsoft.com/office/officeart/2018/2/layout/IconVerticalSolidList"/>
    <dgm:cxn modelId="{04EEB114-974E-BE4E-B0D3-44513E08644F}" type="presParOf" srcId="{43690B6B-F32B-4ECB-B856-5F8FFD34D1C3}" destId="{5AF39329-9259-499C-B4DC-89BC686287B2}" srcOrd="0" destOrd="0" presId="urn:microsoft.com/office/officeart/2018/2/layout/IconVerticalSolidList"/>
    <dgm:cxn modelId="{D4D74514-A37D-454D-AF3C-AE999CE443D1}" type="presParOf" srcId="{43690B6B-F32B-4ECB-B856-5F8FFD34D1C3}" destId="{575B7040-062E-4982-9757-69C1B10BB8C8}" srcOrd="1" destOrd="0" presId="urn:microsoft.com/office/officeart/2018/2/layout/IconVerticalSolidList"/>
    <dgm:cxn modelId="{DE32CACB-D3B1-514B-AEFF-AE1A610F6DC9}" type="presParOf" srcId="{43690B6B-F32B-4ECB-B856-5F8FFD34D1C3}" destId="{5250E6C0-A2E6-45D4-82A6-01DB81BA58CA}" srcOrd="2" destOrd="0" presId="urn:microsoft.com/office/officeart/2018/2/layout/IconVerticalSolidList"/>
    <dgm:cxn modelId="{4EB2C49E-EA49-DE46-A175-D7B3596148D6}" type="presParOf" srcId="{43690B6B-F32B-4ECB-B856-5F8FFD34D1C3}" destId="{8DFCD777-4A96-4963-98C8-FD259BD88E51}" srcOrd="3" destOrd="0" presId="urn:microsoft.com/office/officeart/2018/2/layout/IconVerticalSolidList"/>
    <dgm:cxn modelId="{FB37FC09-EF82-4048-8309-9A677FA59DF8}" type="presParOf" srcId="{BB2F4BFA-C3BE-4CA5-BF3B-BC8F1453CE7E}" destId="{C9BA93FB-31FB-4D0A-AC39-4B6B5B45403D}" srcOrd="7" destOrd="0" presId="urn:microsoft.com/office/officeart/2018/2/layout/IconVerticalSolidList"/>
    <dgm:cxn modelId="{97397346-A91D-0947-A497-01A008D6867B}" type="presParOf" srcId="{BB2F4BFA-C3BE-4CA5-BF3B-BC8F1453CE7E}" destId="{0A0DBFFB-419D-40B0-8F2B-7EE642FDCC46}" srcOrd="8" destOrd="0" presId="urn:microsoft.com/office/officeart/2018/2/layout/IconVerticalSolidList"/>
    <dgm:cxn modelId="{9F2FB9EB-E8F2-7D44-A249-CFC3E7B58569}" type="presParOf" srcId="{0A0DBFFB-419D-40B0-8F2B-7EE642FDCC46}" destId="{F3FC9A76-CBA2-472D-9372-F56B298053E7}" srcOrd="0" destOrd="0" presId="urn:microsoft.com/office/officeart/2018/2/layout/IconVerticalSolidList"/>
    <dgm:cxn modelId="{E4FA4AAC-42AD-4A45-BDF5-51E4C6AC707D}" type="presParOf" srcId="{0A0DBFFB-419D-40B0-8F2B-7EE642FDCC46}" destId="{CB328967-1B89-44D5-B25C-AF71CB37330B}" srcOrd="1" destOrd="0" presId="urn:microsoft.com/office/officeart/2018/2/layout/IconVerticalSolidList"/>
    <dgm:cxn modelId="{90409946-EF3F-114A-BC53-28040B706F4E}" type="presParOf" srcId="{0A0DBFFB-419D-40B0-8F2B-7EE642FDCC46}" destId="{117A8AB4-5309-45F0-91C4-7709F2876D98}" srcOrd="2" destOrd="0" presId="urn:microsoft.com/office/officeart/2018/2/layout/IconVerticalSolidList"/>
    <dgm:cxn modelId="{ACEE4C35-82FC-264F-A199-C782ED2CE577}" type="presParOf" srcId="{0A0DBFFB-419D-40B0-8F2B-7EE642FDCC46}" destId="{594ACEB2-EFE4-4E41-9F6A-B12130470FC5}" srcOrd="3" destOrd="0" presId="urn:microsoft.com/office/officeart/2018/2/layout/IconVerticalSolidList"/>
    <dgm:cxn modelId="{4FB1C38E-8239-FF4A-A83C-E78C0476A6AC}" type="presParOf" srcId="{BB2F4BFA-C3BE-4CA5-BF3B-BC8F1453CE7E}" destId="{9C2B8E6C-C2EC-4591-B601-1AA18525DFD4}" srcOrd="9" destOrd="0" presId="urn:microsoft.com/office/officeart/2018/2/layout/IconVerticalSolidList"/>
    <dgm:cxn modelId="{4DE85540-43A4-784E-8D69-5E45984C32A8}" type="presParOf" srcId="{BB2F4BFA-C3BE-4CA5-BF3B-BC8F1453CE7E}" destId="{4DD3EC99-8110-4D76-B3C6-078B7FA7735B}" srcOrd="10" destOrd="0" presId="urn:microsoft.com/office/officeart/2018/2/layout/IconVerticalSolidList"/>
    <dgm:cxn modelId="{8628F99D-1539-5142-89C3-246CAE812CC0}" type="presParOf" srcId="{4DD3EC99-8110-4D76-B3C6-078B7FA7735B}" destId="{16E90087-BA9D-4F50-AD2A-4560A4333D27}" srcOrd="0" destOrd="0" presId="urn:microsoft.com/office/officeart/2018/2/layout/IconVerticalSolidList"/>
    <dgm:cxn modelId="{7ECF701D-7D42-5943-8582-AC76D96C970D}" type="presParOf" srcId="{4DD3EC99-8110-4D76-B3C6-078B7FA7735B}" destId="{0849E178-D890-4668-90AC-1DDF8DACF231}" srcOrd="1" destOrd="0" presId="urn:microsoft.com/office/officeart/2018/2/layout/IconVerticalSolidList"/>
    <dgm:cxn modelId="{EE1F242C-3E0C-AB4B-A641-C4B2873913FF}" type="presParOf" srcId="{4DD3EC99-8110-4D76-B3C6-078B7FA7735B}" destId="{2CE63104-5C32-4D2C-9B46-16E2EA435D1F}" srcOrd="2" destOrd="0" presId="urn:microsoft.com/office/officeart/2018/2/layout/IconVerticalSolidList"/>
    <dgm:cxn modelId="{6BCC6509-50F0-1A46-AE22-87AFE8BAB9E0}" type="presParOf" srcId="{4DD3EC99-8110-4D76-B3C6-078B7FA7735B}" destId="{27C51AD6-F4F2-4CF5-8D8F-D727F35F5A42}" srcOrd="3" destOrd="0" presId="urn:microsoft.com/office/officeart/2018/2/layout/IconVerticalSolidList"/>
    <dgm:cxn modelId="{4B6F2B14-428B-F24B-97FE-B4413E6AC67D}" type="presParOf" srcId="{BB2F4BFA-C3BE-4CA5-BF3B-BC8F1453CE7E}" destId="{7EE77485-C8BA-48AB-A775-9F5F409A069A}" srcOrd="11" destOrd="0" presId="urn:microsoft.com/office/officeart/2018/2/layout/IconVerticalSolidList"/>
    <dgm:cxn modelId="{8221F2F4-10EB-E54B-9B10-B7D6CB556159}" type="presParOf" srcId="{BB2F4BFA-C3BE-4CA5-BF3B-BC8F1453CE7E}" destId="{C81076DC-6C81-450A-A0B3-542347B68672}" srcOrd="12" destOrd="0" presId="urn:microsoft.com/office/officeart/2018/2/layout/IconVerticalSolidList"/>
    <dgm:cxn modelId="{FF5F1DD6-1EA6-304A-B095-53C5B931046E}" type="presParOf" srcId="{C81076DC-6C81-450A-A0B3-542347B68672}" destId="{F04D4D7E-30C2-4795-9730-8E8713433156}" srcOrd="0" destOrd="0" presId="urn:microsoft.com/office/officeart/2018/2/layout/IconVerticalSolidList"/>
    <dgm:cxn modelId="{88A1ACDC-888C-9948-A95C-161858CC1EE4}" type="presParOf" srcId="{C81076DC-6C81-450A-A0B3-542347B68672}" destId="{21F9FFA5-1608-4EE9-98A9-004B9C212EAD}" srcOrd="1" destOrd="0" presId="urn:microsoft.com/office/officeart/2018/2/layout/IconVerticalSolidList"/>
    <dgm:cxn modelId="{C60A8BA7-DCA1-DE4B-8788-2EAB2FCA22DC}" type="presParOf" srcId="{C81076DC-6C81-450A-A0B3-542347B68672}" destId="{6C84523B-87CD-45E7-BE07-2C84A53C69ED}" srcOrd="2" destOrd="0" presId="urn:microsoft.com/office/officeart/2018/2/layout/IconVerticalSolidList"/>
    <dgm:cxn modelId="{F89009BD-7F72-7644-87BB-97DB3F4BB258}" type="presParOf" srcId="{C81076DC-6C81-450A-A0B3-542347B68672}" destId="{1B1D76B9-D172-4E9E-84FF-18FDBD99E0B3}" srcOrd="3" destOrd="0" presId="urn:microsoft.com/office/officeart/2018/2/layout/IconVerticalSolidList"/>
    <dgm:cxn modelId="{6043B712-2E56-F440-82CA-CE6A179913A1}" type="presParOf" srcId="{BB2F4BFA-C3BE-4CA5-BF3B-BC8F1453CE7E}" destId="{B56534C3-D0B9-4E14-B32C-4BAB3191886D}" srcOrd="13" destOrd="0" presId="urn:microsoft.com/office/officeart/2018/2/layout/IconVerticalSolidList"/>
    <dgm:cxn modelId="{4C8F30ED-54DF-0544-88F6-614E2A84B31F}" type="presParOf" srcId="{BB2F4BFA-C3BE-4CA5-BF3B-BC8F1453CE7E}" destId="{20C41C99-A2B8-4A84-8265-89FCF79628E1}" srcOrd="14" destOrd="0" presId="urn:microsoft.com/office/officeart/2018/2/layout/IconVerticalSolidList"/>
    <dgm:cxn modelId="{3BCB8D4B-8F58-A943-AA9E-83FA5BDDF62F}" type="presParOf" srcId="{20C41C99-A2B8-4A84-8265-89FCF79628E1}" destId="{B39AC75A-E723-4851-B683-4D42E438AB48}" srcOrd="0" destOrd="0" presId="urn:microsoft.com/office/officeart/2018/2/layout/IconVerticalSolidList"/>
    <dgm:cxn modelId="{CDD9BF89-3E6B-8F4B-8C53-6BA23C0B2336}" type="presParOf" srcId="{20C41C99-A2B8-4A84-8265-89FCF79628E1}" destId="{0D1EFAAA-AF1D-499C-9D4D-4000EBC60467}" srcOrd="1" destOrd="0" presId="urn:microsoft.com/office/officeart/2018/2/layout/IconVerticalSolidList"/>
    <dgm:cxn modelId="{8A3B1DF5-0721-CA45-BE8A-10BA535E0759}" type="presParOf" srcId="{20C41C99-A2B8-4A84-8265-89FCF79628E1}" destId="{E3796423-3A39-47B6-8783-13B8A09324D8}" srcOrd="2" destOrd="0" presId="urn:microsoft.com/office/officeart/2018/2/layout/IconVerticalSolidList"/>
    <dgm:cxn modelId="{C308BFA7-1E3A-0C48-B7D0-1E9A208D3F80}" type="presParOf" srcId="{20C41C99-A2B8-4A84-8265-89FCF79628E1}" destId="{3135E20A-953C-42CF-9748-F51B2AFDE7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F76769-9788-497B-BCEB-F34D338D3E7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85BD24-1F44-48E6-8CF8-9DFBF01A2900}">
      <dgm:prSet/>
      <dgm:spPr/>
      <dgm:t>
        <a:bodyPr/>
        <a:lstStyle/>
        <a:p>
          <a:r>
            <a:rPr lang="en-US" dirty="0"/>
            <a:t>Tech-enabled Care (TEC): sensors, telehealth, AI, robotics</a:t>
          </a:r>
        </a:p>
      </dgm:t>
    </dgm:pt>
    <dgm:pt modelId="{89028F9D-FCDF-47CC-B709-EEE2A73F15E3}" type="parTrans" cxnId="{E8E5007E-5A0A-4A62-8AD7-580AE86F1406}">
      <dgm:prSet/>
      <dgm:spPr/>
      <dgm:t>
        <a:bodyPr/>
        <a:lstStyle/>
        <a:p>
          <a:endParaRPr lang="en-US"/>
        </a:p>
      </dgm:t>
    </dgm:pt>
    <dgm:pt modelId="{D5871180-0DED-4E03-B5AD-80CAF7B52AB3}" type="sibTrans" cxnId="{E8E5007E-5A0A-4A62-8AD7-580AE86F1406}">
      <dgm:prSet/>
      <dgm:spPr/>
      <dgm:t>
        <a:bodyPr/>
        <a:lstStyle/>
        <a:p>
          <a:endParaRPr lang="en-US"/>
        </a:p>
      </dgm:t>
    </dgm:pt>
    <dgm:pt modelId="{BE295307-1747-438D-B537-6BACEB4DF28D}">
      <dgm:prSet/>
      <dgm:spPr/>
      <dgm:t>
        <a:bodyPr/>
        <a:lstStyle/>
        <a:p>
          <a:r>
            <a:rPr lang="en-US" dirty="0"/>
            <a:t>Remote monitoring and wearable devices support safety</a:t>
          </a:r>
        </a:p>
      </dgm:t>
    </dgm:pt>
    <dgm:pt modelId="{93057BF9-279F-49CC-8BE0-26FB9DF9D7F2}" type="parTrans" cxnId="{BE2CF4F8-9DC4-4762-B3E3-24DBF9F57EE0}">
      <dgm:prSet/>
      <dgm:spPr/>
      <dgm:t>
        <a:bodyPr/>
        <a:lstStyle/>
        <a:p>
          <a:endParaRPr lang="en-US"/>
        </a:p>
      </dgm:t>
    </dgm:pt>
    <dgm:pt modelId="{9C42EB25-D1A4-4028-8138-F1465210851F}" type="sibTrans" cxnId="{BE2CF4F8-9DC4-4762-B3E3-24DBF9F57EE0}">
      <dgm:prSet/>
      <dgm:spPr/>
      <dgm:t>
        <a:bodyPr/>
        <a:lstStyle/>
        <a:p>
          <a:endParaRPr lang="en-US"/>
        </a:p>
      </dgm:t>
    </dgm:pt>
    <dgm:pt modelId="{6787A86F-78A5-4061-B632-9E0782708E14}">
      <dgm:prSet/>
      <dgm:spPr/>
      <dgm:t>
        <a:bodyPr/>
        <a:lstStyle/>
        <a:p>
          <a:r>
            <a:rPr lang="en-US" dirty="0"/>
            <a:t>Digital platforms enhance communication and independence</a:t>
          </a:r>
        </a:p>
      </dgm:t>
    </dgm:pt>
    <dgm:pt modelId="{D1C175AD-23C7-4435-931E-A99BFCFBCE1D}" type="parTrans" cxnId="{7CA2661B-516E-4121-8654-288383E50A34}">
      <dgm:prSet/>
      <dgm:spPr/>
      <dgm:t>
        <a:bodyPr/>
        <a:lstStyle/>
        <a:p>
          <a:endParaRPr lang="en-US"/>
        </a:p>
      </dgm:t>
    </dgm:pt>
    <dgm:pt modelId="{1D0E5EDD-FC35-4B10-A6F9-7BC1D228411D}" type="sibTrans" cxnId="{7CA2661B-516E-4121-8654-288383E50A34}">
      <dgm:prSet/>
      <dgm:spPr/>
      <dgm:t>
        <a:bodyPr/>
        <a:lstStyle/>
        <a:p>
          <a:endParaRPr lang="en-US"/>
        </a:p>
      </dgm:t>
    </dgm:pt>
    <dgm:pt modelId="{04E8D436-71F8-4E11-8859-7C45C8619BC3}">
      <dgm:prSet/>
      <dgm:spPr/>
      <dgm:t>
        <a:bodyPr/>
        <a:lstStyle/>
        <a:p>
          <a:pPr algn="ctr"/>
          <a:r>
            <a:rPr lang="en-US" b="1" u="sng" dirty="0"/>
            <a:t>Goal</a:t>
          </a:r>
          <a:endParaRPr lang="en-US" dirty="0"/>
        </a:p>
      </dgm:t>
    </dgm:pt>
    <dgm:pt modelId="{C637C948-FF31-455F-8D42-6CDC5210DED6}" type="parTrans" cxnId="{3506B65D-9BE7-40E3-9E25-FE77DAD8D7C9}">
      <dgm:prSet/>
      <dgm:spPr/>
      <dgm:t>
        <a:bodyPr/>
        <a:lstStyle/>
        <a:p>
          <a:endParaRPr lang="en-US"/>
        </a:p>
      </dgm:t>
    </dgm:pt>
    <dgm:pt modelId="{882DC24D-1DAB-441D-A348-E5CA311D7C43}" type="sibTrans" cxnId="{3506B65D-9BE7-40E3-9E25-FE77DAD8D7C9}">
      <dgm:prSet/>
      <dgm:spPr/>
      <dgm:t>
        <a:bodyPr/>
        <a:lstStyle/>
        <a:p>
          <a:endParaRPr lang="en-US"/>
        </a:p>
      </dgm:t>
    </dgm:pt>
    <dgm:pt modelId="{F52946A0-096D-40C4-9009-EA97086F0E17}">
      <dgm:prSet/>
      <dgm:spPr/>
      <dgm:t>
        <a:bodyPr/>
        <a:lstStyle/>
        <a:p>
          <a:pPr algn="ctr"/>
          <a:r>
            <a:rPr lang="en-US" dirty="0"/>
            <a:t>ageing in place with dignity and autonomy</a:t>
          </a:r>
        </a:p>
        <a:p>
          <a:pPr algn="ctr"/>
          <a:r>
            <a:rPr lang="en-GB" b="0" i="0" u="none" dirty="0"/>
            <a:t>(Albarqi, 2024)</a:t>
          </a:r>
          <a:endParaRPr lang="en-US" dirty="0"/>
        </a:p>
      </dgm:t>
    </dgm:pt>
    <dgm:pt modelId="{9B059225-6D55-4AEB-9AFC-EEE183E04EBA}" type="parTrans" cxnId="{03199E41-92BE-4736-B0A9-B252A05F84D1}">
      <dgm:prSet/>
      <dgm:spPr/>
      <dgm:t>
        <a:bodyPr/>
        <a:lstStyle/>
        <a:p>
          <a:endParaRPr lang="en-US"/>
        </a:p>
      </dgm:t>
    </dgm:pt>
    <dgm:pt modelId="{C264A2D0-F9E5-426A-94F2-4E118D07E4EE}" type="sibTrans" cxnId="{03199E41-92BE-4736-B0A9-B252A05F84D1}">
      <dgm:prSet/>
      <dgm:spPr/>
      <dgm:t>
        <a:bodyPr/>
        <a:lstStyle/>
        <a:p>
          <a:endParaRPr lang="en-US"/>
        </a:p>
      </dgm:t>
    </dgm:pt>
    <dgm:pt modelId="{C995C758-3DAA-2E42-B0CB-8D98FAE5B294}" type="pres">
      <dgm:prSet presAssocID="{3FF76769-9788-497B-BCEB-F34D338D3E78}" presName="vert0" presStyleCnt="0">
        <dgm:presLayoutVars>
          <dgm:dir/>
          <dgm:animOne val="branch"/>
          <dgm:animLvl val="lvl"/>
        </dgm:presLayoutVars>
      </dgm:prSet>
      <dgm:spPr/>
    </dgm:pt>
    <dgm:pt modelId="{A4677A14-1A9C-8D4E-B8DE-1E2A8D390DCF}" type="pres">
      <dgm:prSet presAssocID="{C985BD24-1F44-48E6-8CF8-9DFBF01A2900}" presName="thickLine" presStyleLbl="alignNode1" presStyleIdx="0" presStyleCnt="5"/>
      <dgm:spPr/>
    </dgm:pt>
    <dgm:pt modelId="{6465BF87-FD7A-8048-A29F-5A1308F01623}" type="pres">
      <dgm:prSet presAssocID="{C985BD24-1F44-48E6-8CF8-9DFBF01A2900}" presName="horz1" presStyleCnt="0"/>
      <dgm:spPr/>
    </dgm:pt>
    <dgm:pt modelId="{B0D34AE7-7FB6-2D40-B16C-15A7EFCFFC20}" type="pres">
      <dgm:prSet presAssocID="{C985BD24-1F44-48E6-8CF8-9DFBF01A2900}" presName="tx1" presStyleLbl="revTx" presStyleIdx="0" presStyleCnt="5"/>
      <dgm:spPr/>
    </dgm:pt>
    <dgm:pt modelId="{86D32635-116F-104C-B572-90778350759A}" type="pres">
      <dgm:prSet presAssocID="{C985BD24-1F44-48E6-8CF8-9DFBF01A2900}" presName="vert1" presStyleCnt="0"/>
      <dgm:spPr/>
    </dgm:pt>
    <dgm:pt modelId="{103A85D0-1CE7-F342-881B-6F952A81478E}" type="pres">
      <dgm:prSet presAssocID="{BE295307-1747-438D-B537-6BACEB4DF28D}" presName="thickLine" presStyleLbl="alignNode1" presStyleIdx="1" presStyleCnt="5"/>
      <dgm:spPr/>
    </dgm:pt>
    <dgm:pt modelId="{93A07FB4-EE3E-CA44-AFF8-03B717402254}" type="pres">
      <dgm:prSet presAssocID="{BE295307-1747-438D-B537-6BACEB4DF28D}" presName="horz1" presStyleCnt="0"/>
      <dgm:spPr/>
    </dgm:pt>
    <dgm:pt modelId="{4246B974-25AC-D14F-BE15-A6F83257C689}" type="pres">
      <dgm:prSet presAssocID="{BE295307-1747-438D-B537-6BACEB4DF28D}" presName="tx1" presStyleLbl="revTx" presStyleIdx="1" presStyleCnt="5"/>
      <dgm:spPr/>
    </dgm:pt>
    <dgm:pt modelId="{3E921391-96F0-114A-92B3-53C38ABDE4FC}" type="pres">
      <dgm:prSet presAssocID="{BE295307-1747-438D-B537-6BACEB4DF28D}" presName="vert1" presStyleCnt="0"/>
      <dgm:spPr/>
    </dgm:pt>
    <dgm:pt modelId="{FECE1C70-C72E-754C-81C0-01D6650C0658}" type="pres">
      <dgm:prSet presAssocID="{6787A86F-78A5-4061-B632-9E0782708E14}" presName="thickLine" presStyleLbl="alignNode1" presStyleIdx="2" presStyleCnt="5"/>
      <dgm:spPr/>
    </dgm:pt>
    <dgm:pt modelId="{4EBB97AB-4489-CC4A-9D91-64BD700D115A}" type="pres">
      <dgm:prSet presAssocID="{6787A86F-78A5-4061-B632-9E0782708E14}" presName="horz1" presStyleCnt="0"/>
      <dgm:spPr/>
    </dgm:pt>
    <dgm:pt modelId="{E57E87A0-AF73-6740-BDE9-24B2DC21E139}" type="pres">
      <dgm:prSet presAssocID="{6787A86F-78A5-4061-B632-9E0782708E14}" presName="tx1" presStyleLbl="revTx" presStyleIdx="2" presStyleCnt="5"/>
      <dgm:spPr/>
    </dgm:pt>
    <dgm:pt modelId="{288429C0-7078-8E40-90E8-6A39827EF5E6}" type="pres">
      <dgm:prSet presAssocID="{6787A86F-78A5-4061-B632-9E0782708E14}" presName="vert1" presStyleCnt="0"/>
      <dgm:spPr/>
    </dgm:pt>
    <dgm:pt modelId="{3C2902A4-FC2C-F548-A43E-BACABC14EBD9}" type="pres">
      <dgm:prSet presAssocID="{04E8D436-71F8-4E11-8859-7C45C8619BC3}" presName="thickLine" presStyleLbl="alignNode1" presStyleIdx="3" presStyleCnt="5"/>
      <dgm:spPr/>
    </dgm:pt>
    <dgm:pt modelId="{00090EC1-1D4B-5243-B0BF-CD6333EFAA98}" type="pres">
      <dgm:prSet presAssocID="{04E8D436-71F8-4E11-8859-7C45C8619BC3}" presName="horz1" presStyleCnt="0"/>
      <dgm:spPr/>
    </dgm:pt>
    <dgm:pt modelId="{08A19923-03E2-4B40-B022-B2AA668B50D1}" type="pres">
      <dgm:prSet presAssocID="{04E8D436-71F8-4E11-8859-7C45C8619BC3}" presName="tx1" presStyleLbl="revTx" presStyleIdx="3" presStyleCnt="5" custScaleY="55013"/>
      <dgm:spPr/>
    </dgm:pt>
    <dgm:pt modelId="{3D588BFC-9B1D-9A41-8F9B-E2F4C6A4E327}" type="pres">
      <dgm:prSet presAssocID="{04E8D436-71F8-4E11-8859-7C45C8619BC3}" presName="vert1" presStyleCnt="0"/>
      <dgm:spPr/>
    </dgm:pt>
    <dgm:pt modelId="{6D7AD8D5-CE8D-E64C-9964-9118BC1E1BB6}" type="pres">
      <dgm:prSet presAssocID="{F52946A0-096D-40C4-9009-EA97086F0E17}" presName="thickLine" presStyleLbl="alignNode1" presStyleIdx="4" presStyleCnt="5"/>
      <dgm:spPr/>
    </dgm:pt>
    <dgm:pt modelId="{76FEDADB-C95B-704B-835A-18EF3EC897B2}" type="pres">
      <dgm:prSet presAssocID="{F52946A0-096D-40C4-9009-EA97086F0E17}" presName="horz1" presStyleCnt="0"/>
      <dgm:spPr/>
    </dgm:pt>
    <dgm:pt modelId="{EF348959-135A-AA48-969A-1362692994F6}" type="pres">
      <dgm:prSet presAssocID="{F52946A0-096D-40C4-9009-EA97086F0E17}" presName="tx1" presStyleLbl="revTx" presStyleIdx="4" presStyleCnt="5"/>
      <dgm:spPr/>
    </dgm:pt>
    <dgm:pt modelId="{3286CD92-2D48-194F-9A5E-B49BFA8133AF}" type="pres">
      <dgm:prSet presAssocID="{F52946A0-096D-40C4-9009-EA97086F0E17}" presName="vert1" presStyleCnt="0"/>
      <dgm:spPr/>
    </dgm:pt>
  </dgm:ptLst>
  <dgm:cxnLst>
    <dgm:cxn modelId="{5C9A020F-28DF-0E49-96D8-68C5E727B74B}" type="presOf" srcId="{04E8D436-71F8-4E11-8859-7C45C8619BC3}" destId="{08A19923-03E2-4B40-B022-B2AA668B50D1}" srcOrd="0" destOrd="0" presId="urn:microsoft.com/office/officeart/2008/layout/LinedList"/>
    <dgm:cxn modelId="{7CA2661B-516E-4121-8654-288383E50A34}" srcId="{3FF76769-9788-497B-BCEB-F34D338D3E78}" destId="{6787A86F-78A5-4061-B632-9E0782708E14}" srcOrd="2" destOrd="0" parTransId="{D1C175AD-23C7-4435-931E-A99BFCFBCE1D}" sibTransId="{1D0E5EDD-FC35-4B10-A6F9-7BC1D228411D}"/>
    <dgm:cxn modelId="{03199E41-92BE-4736-B0A9-B252A05F84D1}" srcId="{3FF76769-9788-497B-BCEB-F34D338D3E78}" destId="{F52946A0-096D-40C4-9009-EA97086F0E17}" srcOrd="4" destOrd="0" parTransId="{9B059225-6D55-4AEB-9AFC-EEE183E04EBA}" sibTransId="{C264A2D0-F9E5-426A-94F2-4E118D07E4EE}"/>
    <dgm:cxn modelId="{C6A14247-231B-6E48-B4A3-123CD441DF05}" type="presOf" srcId="{3FF76769-9788-497B-BCEB-F34D338D3E78}" destId="{C995C758-3DAA-2E42-B0CB-8D98FAE5B294}" srcOrd="0" destOrd="0" presId="urn:microsoft.com/office/officeart/2008/layout/LinedList"/>
    <dgm:cxn modelId="{3506B65D-9BE7-40E3-9E25-FE77DAD8D7C9}" srcId="{3FF76769-9788-497B-BCEB-F34D338D3E78}" destId="{04E8D436-71F8-4E11-8859-7C45C8619BC3}" srcOrd="3" destOrd="0" parTransId="{C637C948-FF31-455F-8D42-6CDC5210DED6}" sibTransId="{882DC24D-1DAB-441D-A348-E5CA311D7C43}"/>
    <dgm:cxn modelId="{3E83B561-554B-1641-A22D-327AE9338887}" type="presOf" srcId="{6787A86F-78A5-4061-B632-9E0782708E14}" destId="{E57E87A0-AF73-6740-BDE9-24B2DC21E139}" srcOrd="0" destOrd="0" presId="urn:microsoft.com/office/officeart/2008/layout/LinedList"/>
    <dgm:cxn modelId="{BF1DB97A-94BB-BE4D-A64C-3815501AE905}" type="presOf" srcId="{C985BD24-1F44-48E6-8CF8-9DFBF01A2900}" destId="{B0D34AE7-7FB6-2D40-B16C-15A7EFCFFC20}" srcOrd="0" destOrd="0" presId="urn:microsoft.com/office/officeart/2008/layout/LinedList"/>
    <dgm:cxn modelId="{E8E5007E-5A0A-4A62-8AD7-580AE86F1406}" srcId="{3FF76769-9788-497B-BCEB-F34D338D3E78}" destId="{C985BD24-1F44-48E6-8CF8-9DFBF01A2900}" srcOrd="0" destOrd="0" parTransId="{89028F9D-FCDF-47CC-B709-EEE2A73F15E3}" sibTransId="{D5871180-0DED-4E03-B5AD-80CAF7B52AB3}"/>
    <dgm:cxn modelId="{A5C00289-88EC-D843-8F94-5036051FEE03}" type="presOf" srcId="{BE295307-1747-438D-B537-6BACEB4DF28D}" destId="{4246B974-25AC-D14F-BE15-A6F83257C689}" srcOrd="0" destOrd="0" presId="urn:microsoft.com/office/officeart/2008/layout/LinedList"/>
    <dgm:cxn modelId="{35D753D9-7BC7-B94B-AC27-7D59556AEEC0}" type="presOf" srcId="{F52946A0-096D-40C4-9009-EA97086F0E17}" destId="{EF348959-135A-AA48-969A-1362692994F6}" srcOrd="0" destOrd="0" presId="urn:microsoft.com/office/officeart/2008/layout/LinedList"/>
    <dgm:cxn modelId="{BE2CF4F8-9DC4-4762-B3E3-24DBF9F57EE0}" srcId="{3FF76769-9788-497B-BCEB-F34D338D3E78}" destId="{BE295307-1747-438D-B537-6BACEB4DF28D}" srcOrd="1" destOrd="0" parTransId="{93057BF9-279F-49CC-8BE0-26FB9DF9D7F2}" sibTransId="{9C42EB25-D1A4-4028-8138-F1465210851F}"/>
    <dgm:cxn modelId="{DB27A546-AA85-5745-9489-0703143C0786}" type="presParOf" srcId="{C995C758-3DAA-2E42-B0CB-8D98FAE5B294}" destId="{A4677A14-1A9C-8D4E-B8DE-1E2A8D390DCF}" srcOrd="0" destOrd="0" presId="urn:microsoft.com/office/officeart/2008/layout/LinedList"/>
    <dgm:cxn modelId="{754898FB-715C-E345-8F6F-EE16BAAB7275}" type="presParOf" srcId="{C995C758-3DAA-2E42-B0CB-8D98FAE5B294}" destId="{6465BF87-FD7A-8048-A29F-5A1308F01623}" srcOrd="1" destOrd="0" presId="urn:microsoft.com/office/officeart/2008/layout/LinedList"/>
    <dgm:cxn modelId="{E9F148D0-C8A7-4F4B-ABDE-E5D23067D29F}" type="presParOf" srcId="{6465BF87-FD7A-8048-A29F-5A1308F01623}" destId="{B0D34AE7-7FB6-2D40-B16C-15A7EFCFFC20}" srcOrd="0" destOrd="0" presId="urn:microsoft.com/office/officeart/2008/layout/LinedList"/>
    <dgm:cxn modelId="{396B0170-9E98-F84A-9312-3D0797D4BFAD}" type="presParOf" srcId="{6465BF87-FD7A-8048-A29F-5A1308F01623}" destId="{86D32635-116F-104C-B572-90778350759A}" srcOrd="1" destOrd="0" presId="urn:microsoft.com/office/officeart/2008/layout/LinedList"/>
    <dgm:cxn modelId="{C61BA30F-51CB-3643-8CA4-4CA484F8303B}" type="presParOf" srcId="{C995C758-3DAA-2E42-B0CB-8D98FAE5B294}" destId="{103A85D0-1CE7-F342-881B-6F952A81478E}" srcOrd="2" destOrd="0" presId="urn:microsoft.com/office/officeart/2008/layout/LinedList"/>
    <dgm:cxn modelId="{01B80C79-4A97-E84A-AAFC-1E5A5B3E1115}" type="presParOf" srcId="{C995C758-3DAA-2E42-B0CB-8D98FAE5B294}" destId="{93A07FB4-EE3E-CA44-AFF8-03B717402254}" srcOrd="3" destOrd="0" presId="urn:microsoft.com/office/officeart/2008/layout/LinedList"/>
    <dgm:cxn modelId="{8F77FF75-76AD-4B46-A085-9EA2A3939948}" type="presParOf" srcId="{93A07FB4-EE3E-CA44-AFF8-03B717402254}" destId="{4246B974-25AC-D14F-BE15-A6F83257C689}" srcOrd="0" destOrd="0" presId="urn:microsoft.com/office/officeart/2008/layout/LinedList"/>
    <dgm:cxn modelId="{779DCBD3-A2BD-4B45-88D3-4389F4551042}" type="presParOf" srcId="{93A07FB4-EE3E-CA44-AFF8-03B717402254}" destId="{3E921391-96F0-114A-92B3-53C38ABDE4FC}" srcOrd="1" destOrd="0" presId="urn:microsoft.com/office/officeart/2008/layout/LinedList"/>
    <dgm:cxn modelId="{48E92DE6-2CF8-4E41-826F-B1D60588295B}" type="presParOf" srcId="{C995C758-3DAA-2E42-B0CB-8D98FAE5B294}" destId="{FECE1C70-C72E-754C-81C0-01D6650C0658}" srcOrd="4" destOrd="0" presId="urn:microsoft.com/office/officeart/2008/layout/LinedList"/>
    <dgm:cxn modelId="{00073E8B-1323-464C-A6E5-13C1C9BE8DED}" type="presParOf" srcId="{C995C758-3DAA-2E42-B0CB-8D98FAE5B294}" destId="{4EBB97AB-4489-CC4A-9D91-64BD700D115A}" srcOrd="5" destOrd="0" presId="urn:microsoft.com/office/officeart/2008/layout/LinedList"/>
    <dgm:cxn modelId="{6E310770-8F80-4F45-88EC-B13C91D2030B}" type="presParOf" srcId="{4EBB97AB-4489-CC4A-9D91-64BD700D115A}" destId="{E57E87A0-AF73-6740-BDE9-24B2DC21E139}" srcOrd="0" destOrd="0" presId="urn:microsoft.com/office/officeart/2008/layout/LinedList"/>
    <dgm:cxn modelId="{5C94EC0C-174E-0E4A-A9E8-94FC28E267D9}" type="presParOf" srcId="{4EBB97AB-4489-CC4A-9D91-64BD700D115A}" destId="{288429C0-7078-8E40-90E8-6A39827EF5E6}" srcOrd="1" destOrd="0" presId="urn:microsoft.com/office/officeart/2008/layout/LinedList"/>
    <dgm:cxn modelId="{6797A501-546F-0A46-A852-08337B69491E}" type="presParOf" srcId="{C995C758-3DAA-2E42-B0CB-8D98FAE5B294}" destId="{3C2902A4-FC2C-F548-A43E-BACABC14EBD9}" srcOrd="6" destOrd="0" presId="urn:microsoft.com/office/officeart/2008/layout/LinedList"/>
    <dgm:cxn modelId="{9B75218E-CDB3-BB40-BBB3-C5FE07072732}" type="presParOf" srcId="{C995C758-3DAA-2E42-B0CB-8D98FAE5B294}" destId="{00090EC1-1D4B-5243-B0BF-CD6333EFAA98}" srcOrd="7" destOrd="0" presId="urn:microsoft.com/office/officeart/2008/layout/LinedList"/>
    <dgm:cxn modelId="{539228D7-788A-3F4E-B015-920832B9A7FE}" type="presParOf" srcId="{00090EC1-1D4B-5243-B0BF-CD6333EFAA98}" destId="{08A19923-03E2-4B40-B022-B2AA668B50D1}" srcOrd="0" destOrd="0" presId="urn:microsoft.com/office/officeart/2008/layout/LinedList"/>
    <dgm:cxn modelId="{1BFAB78B-12F6-0F49-8EEF-A45A2B6C1A31}" type="presParOf" srcId="{00090EC1-1D4B-5243-B0BF-CD6333EFAA98}" destId="{3D588BFC-9B1D-9A41-8F9B-E2F4C6A4E327}" srcOrd="1" destOrd="0" presId="urn:microsoft.com/office/officeart/2008/layout/LinedList"/>
    <dgm:cxn modelId="{234A48A8-85BA-924D-917E-C09CBF19B3CC}" type="presParOf" srcId="{C995C758-3DAA-2E42-B0CB-8D98FAE5B294}" destId="{6D7AD8D5-CE8D-E64C-9964-9118BC1E1BB6}" srcOrd="8" destOrd="0" presId="urn:microsoft.com/office/officeart/2008/layout/LinedList"/>
    <dgm:cxn modelId="{385BEB03-6619-434D-B7DE-5F584198CE53}" type="presParOf" srcId="{C995C758-3DAA-2E42-B0CB-8D98FAE5B294}" destId="{76FEDADB-C95B-704B-835A-18EF3EC897B2}" srcOrd="9" destOrd="0" presId="urn:microsoft.com/office/officeart/2008/layout/LinedList"/>
    <dgm:cxn modelId="{A7900D6E-4CAD-3442-8F29-8836CC14EDB0}" type="presParOf" srcId="{76FEDADB-C95B-704B-835A-18EF3EC897B2}" destId="{EF348959-135A-AA48-969A-1362692994F6}" srcOrd="0" destOrd="0" presId="urn:microsoft.com/office/officeart/2008/layout/LinedList"/>
    <dgm:cxn modelId="{A5FDC49B-E8C5-9543-A741-79497680100C}" type="presParOf" srcId="{76FEDADB-C95B-704B-835A-18EF3EC897B2}" destId="{3286CD92-2D48-194F-9A5E-B49BFA8133A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1EB520-FE56-4905-B62B-927DB83890B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BC2F64-6A3F-41D1-A81F-EDDF0AD23D00}">
      <dgm:prSet/>
      <dgm:spPr/>
      <dgm:t>
        <a:bodyPr/>
        <a:lstStyle/>
        <a:p>
          <a:r>
            <a:rPr lang="en-US" dirty="0"/>
            <a:t>Benefits:</a:t>
          </a:r>
        </a:p>
      </dgm:t>
    </dgm:pt>
    <dgm:pt modelId="{CA3102A6-26C3-442E-9F88-C52A541D288D}" type="parTrans" cxnId="{828DABC4-2304-4CBB-A7DF-C481B9DD94FC}">
      <dgm:prSet/>
      <dgm:spPr/>
      <dgm:t>
        <a:bodyPr/>
        <a:lstStyle/>
        <a:p>
          <a:endParaRPr lang="en-US"/>
        </a:p>
      </dgm:t>
    </dgm:pt>
    <dgm:pt modelId="{6C24DA09-DFFB-4295-ADAA-78C4A37A4D41}" type="sibTrans" cxnId="{828DABC4-2304-4CBB-A7DF-C481B9DD94FC}">
      <dgm:prSet/>
      <dgm:spPr/>
      <dgm:t>
        <a:bodyPr/>
        <a:lstStyle/>
        <a:p>
          <a:endParaRPr lang="en-US"/>
        </a:p>
      </dgm:t>
    </dgm:pt>
    <dgm:pt modelId="{69A36102-A411-4A25-AF35-4251F9296B7B}">
      <dgm:prSet/>
      <dgm:spPr/>
      <dgm:t>
        <a:bodyPr/>
        <a:lstStyle/>
        <a:p>
          <a:r>
            <a:rPr lang="en-US" dirty="0"/>
            <a:t>Early detection, efficiency, reduced hospitalisations.</a:t>
          </a:r>
        </a:p>
      </dgm:t>
    </dgm:pt>
    <dgm:pt modelId="{B30FDDE4-465C-426A-896A-1557AEEA082F}" type="parTrans" cxnId="{41A20215-C37B-4905-9877-DFA7D36495D0}">
      <dgm:prSet/>
      <dgm:spPr/>
      <dgm:t>
        <a:bodyPr/>
        <a:lstStyle/>
        <a:p>
          <a:endParaRPr lang="en-US"/>
        </a:p>
      </dgm:t>
    </dgm:pt>
    <dgm:pt modelId="{4897E792-A189-457F-8A7E-5661E08F4D26}" type="sibTrans" cxnId="{41A20215-C37B-4905-9877-DFA7D36495D0}">
      <dgm:prSet/>
      <dgm:spPr/>
      <dgm:t>
        <a:bodyPr/>
        <a:lstStyle/>
        <a:p>
          <a:endParaRPr lang="en-US"/>
        </a:p>
      </dgm:t>
    </dgm:pt>
    <dgm:pt modelId="{82D6D759-7D7B-4AA4-851E-02E2524DA06B}">
      <dgm:prSet/>
      <dgm:spPr/>
      <dgm:t>
        <a:bodyPr/>
        <a:lstStyle/>
        <a:p>
          <a:r>
            <a:rPr lang="en-US" dirty="0"/>
            <a:t>Enhanced safety and autonomy</a:t>
          </a:r>
        </a:p>
      </dgm:t>
    </dgm:pt>
    <dgm:pt modelId="{D77F8918-8BC9-427C-96FD-B9C9B8A27736}" type="parTrans" cxnId="{2DBF66E9-E16A-4A08-80B3-310319BE4A1D}">
      <dgm:prSet/>
      <dgm:spPr/>
      <dgm:t>
        <a:bodyPr/>
        <a:lstStyle/>
        <a:p>
          <a:endParaRPr lang="en-US"/>
        </a:p>
      </dgm:t>
    </dgm:pt>
    <dgm:pt modelId="{41B7D692-8088-4AFD-BC7F-30B517CE02A0}" type="sibTrans" cxnId="{2DBF66E9-E16A-4A08-80B3-310319BE4A1D}">
      <dgm:prSet/>
      <dgm:spPr/>
      <dgm:t>
        <a:bodyPr/>
        <a:lstStyle/>
        <a:p>
          <a:endParaRPr lang="en-US"/>
        </a:p>
      </dgm:t>
    </dgm:pt>
    <dgm:pt modelId="{A6730B04-30D5-4E9E-A784-F95E38513EC6}">
      <dgm:prSet/>
      <dgm:spPr/>
      <dgm:t>
        <a:bodyPr/>
        <a:lstStyle/>
        <a:p>
          <a:r>
            <a:rPr lang="en-US" dirty="0"/>
            <a:t>Limitations:</a:t>
          </a:r>
        </a:p>
      </dgm:t>
    </dgm:pt>
    <dgm:pt modelId="{AFA9AC39-9E36-41C5-874D-D473658081E2}" type="parTrans" cxnId="{59A52597-F350-4691-A35C-563C990CA240}">
      <dgm:prSet/>
      <dgm:spPr/>
      <dgm:t>
        <a:bodyPr/>
        <a:lstStyle/>
        <a:p>
          <a:endParaRPr lang="en-US"/>
        </a:p>
      </dgm:t>
    </dgm:pt>
    <dgm:pt modelId="{F10DAA39-E7C1-44F9-BCB9-DFE4FE1D2D48}" type="sibTrans" cxnId="{59A52597-F350-4691-A35C-563C990CA240}">
      <dgm:prSet/>
      <dgm:spPr/>
      <dgm:t>
        <a:bodyPr/>
        <a:lstStyle/>
        <a:p>
          <a:endParaRPr lang="en-US"/>
        </a:p>
      </dgm:t>
    </dgm:pt>
    <dgm:pt modelId="{CB75B74E-EA9E-4AA1-8718-2E3736D49D43}">
      <dgm:prSet/>
      <dgm:spPr/>
      <dgm:t>
        <a:bodyPr/>
        <a:lstStyle/>
        <a:p>
          <a:r>
            <a:rPr lang="en-US" dirty="0"/>
            <a:t>Digital exclusion, privacy risks, infrastructure gaps</a:t>
          </a:r>
        </a:p>
      </dgm:t>
    </dgm:pt>
    <dgm:pt modelId="{6E933485-BB7C-4E0B-A95A-573BB9EB76C5}" type="parTrans" cxnId="{B117F146-7DE9-4217-AE66-C61BB3A0D3C2}">
      <dgm:prSet/>
      <dgm:spPr/>
      <dgm:t>
        <a:bodyPr/>
        <a:lstStyle/>
        <a:p>
          <a:endParaRPr lang="en-US"/>
        </a:p>
      </dgm:t>
    </dgm:pt>
    <dgm:pt modelId="{F4DEF8DF-AE60-4F6E-9B27-F8608BCD0054}" type="sibTrans" cxnId="{B117F146-7DE9-4217-AE66-C61BB3A0D3C2}">
      <dgm:prSet/>
      <dgm:spPr/>
      <dgm:t>
        <a:bodyPr/>
        <a:lstStyle/>
        <a:p>
          <a:endParaRPr lang="en-US"/>
        </a:p>
      </dgm:t>
    </dgm:pt>
    <dgm:pt modelId="{58455A3B-6D51-4365-83C9-37F95EC7B87E}">
      <dgm:prSet/>
      <dgm:spPr/>
      <dgm:t>
        <a:bodyPr/>
        <a:lstStyle/>
        <a:p>
          <a:r>
            <a:rPr lang="en-US" dirty="0"/>
            <a:t>Ethical concerns and user acceptance</a:t>
          </a:r>
        </a:p>
      </dgm:t>
    </dgm:pt>
    <dgm:pt modelId="{F4D76A84-E517-4E95-843F-3F494D6FD980}" type="parTrans" cxnId="{85803D42-8631-49B8-A025-B71C69792FF9}">
      <dgm:prSet/>
      <dgm:spPr/>
      <dgm:t>
        <a:bodyPr/>
        <a:lstStyle/>
        <a:p>
          <a:endParaRPr lang="en-US"/>
        </a:p>
      </dgm:t>
    </dgm:pt>
    <dgm:pt modelId="{10BF2CC1-DEA9-4971-AD38-330BB3A63CD6}" type="sibTrans" cxnId="{85803D42-8631-49B8-A025-B71C69792FF9}">
      <dgm:prSet/>
      <dgm:spPr/>
      <dgm:t>
        <a:bodyPr/>
        <a:lstStyle/>
        <a:p>
          <a:endParaRPr lang="en-US"/>
        </a:p>
      </dgm:t>
    </dgm:pt>
    <dgm:pt modelId="{3E6151E7-394B-4424-8F45-C3CCA11701AA}" type="pres">
      <dgm:prSet presAssocID="{031EB520-FE56-4905-B62B-927DB83890B1}" presName="root" presStyleCnt="0">
        <dgm:presLayoutVars>
          <dgm:dir/>
          <dgm:resizeHandles val="exact"/>
        </dgm:presLayoutVars>
      </dgm:prSet>
      <dgm:spPr/>
    </dgm:pt>
    <dgm:pt modelId="{D5BB7B6D-C5B6-4422-99BF-8F4936A72B7E}" type="pres">
      <dgm:prSet presAssocID="{F0BC2F64-6A3F-41D1-A81F-EDDF0AD23D00}" presName="compNode" presStyleCnt="0"/>
      <dgm:spPr/>
    </dgm:pt>
    <dgm:pt modelId="{883A11F0-98D6-4EF4-9B8D-E3146D5285A2}" type="pres">
      <dgm:prSet presAssocID="{F0BC2F64-6A3F-41D1-A81F-EDDF0AD23D00}" presName="bgRect" presStyleLbl="bgShp" presStyleIdx="0" presStyleCnt="6"/>
      <dgm:spPr/>
    </dgm:pt>
    <dgm:pt modelId="{338CCB1B-4CA5-4D43-88A3-A515F8563F20}" type="pres">
      <dgm:prSet presAssocID="{F0BC2F64-6A3F-41D1-A81F-EDDF0AD23D0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1CEBE75-337C-4F99-AF3D-682EC0FEB560}" type="pres">
      <dgm:prSet presAssocID="{F0BC2F64-6A3F-41D1-A81F-EDDF0AD23D00}" presName="spaceRect" presStyleCnt="0"/>
      <dgm:spPr/>
    </dgm:pt>
    <dgm:pt modelId="{9C9CEA92-328D-47C1-8340-3EF00F0C5AA3}" type="pres">
      <dgm:prSet presAssocID="{F0BC2F64-6A3F-41D1-A81F-EDDF0AD23D00}" presName="parTx" presStyleLbl="revTx" presStyleIdx="0" presStyleCnt="6">
        <dgm:presLayoutVars>
          <dgm:chMax val="0"/>
          <dgm:chPref val="0"/>
        </dgm:presLayoutVars>
      </dgm:prSet>
      <dgm:spPr/>
    </dgm:pt>
    <dgm:pt modelId="{90E63CDD-8FAD-40E1-B51A-9068087557BD}" type="pres">
      <dgm:prSet presAssocID="{6C24DA09-DFFB-4295-ADAA-78C4A37A4D41}" presName="sibTrans" presStyleCnt="0"/>
      <dgm:spPr/>
    </dgm:pt>
    <dgm:pt modelId="{9880DBE2-8B9E-4EA0-8A2A-89BB0B82567D}" type="pres">
      <dgm:prSet presAssocID="{69A36102-A411-4A25-AF35-4251F9296B7B}" presName="compNode" presStyleCnt="0"/>
      <dgm:spPr/>
    </dgm:pt>
    <dgm:pt modelId="{2EC200D6-CBC3-442D-BE4D-1A69DB7971AE}" type="pres">
      <dgm:prSet presAssocID="{69A36102-A411-4A25-AF35-4251F9296B7B}" presName="bgRect" presStyleLbl="bgShp" presStyleIdx="1" presStyleCnt="6"/>
      <dgm:spPr/>
    </dgm:pt>
    <dgm:pt modelId="{3058B057-0F67-454F-BB11-487ACEBE5B3D}" type="pres">
      <dgm:prSet presAssocID="{69A36102-A411-4A25-AF35-4251F9296B7B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D6FC142C-B9D6-4B46-AF3B-5D1A273ADE62}" type="pres">
      <dgm:prSet presAssocID="{69A36102-A411-4A25-AF35-4251F9296B7B}" presName="spaceRect" presStyleCnt="0"/>
      <dgm:spPr/>
    </dgm:pt>
    <dgm:pt modelId="{F9E69035-0EC1-44FE-AA9E-C0C6C60E7C4A}" type="pres">
      <dgm:prSet presAssocID="{69A36102-A411-4A25-AF35-4251F9296B7B}" presName="parTx" presStyleLbl="revTx" presStyleIdx="1" presStyleCnt="6">
        <dgm:presLayoutVars>
          <dgm:chMax val="0"/>
          <dgm:chPref val="0"/>
        </dgm:presLayoutVars>
      </dgm:prSet>
      <dgm:spPr/>
    </dgm:pt>
    <dgm:pt modelId="{254B46FA-7EB2-4023-83DD-BD7BDB8EE12E}" type="pres">
      <dgm:prSet presAssocID="{4897E792-A189-457F-8A7E-5661E08F4D26}" presName="sibTrans" presStyleCnt="0"/>
      <dgm:spPr/>
    </dgm:pt>
    <dgm:pt modelId="{0A06D601-6F9A-4437-A576-EA64AA6F1ED1}" type="pres">
      <dgm:prSet presAssocID="{82D6D759-7D7B-4AA4-851E-02E2524DA06B}" presName="compNode" presStyleCnt="0"/>
      <dgm:spPr/>
    </dgm:pt>
    <dgm:pt modelId="{044C8CE7-33EE-4639-B2CC-519117DCE133}" type="pres">
      <dgm:prSet presAssocID="{82D6D759-7D7B-4AA4-851E-02E2524DA06B}" presName="bgRect" presStyleLbl="bgShp" presStyleIdx="2" presStyleCnt="6"/>
      <dgm:spPr/>
    </dgm:pt>
    <dgm:pt modelId="{DA93DD20-8685-4898-9458-02BDB52396B7}" type="pres">
      <dgm:prSet presAssocID="{82D6D759-7D7B-4AA4-851E-02E2524DA06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AFE1659-F69E-4C5E-AB45-98A7BA8DF794}" type="pres">
      <dgm:prSet presAssocID="{82D6D759-7D7B-4AA4-851E-02E2524DA06B}" presName="spaceRect" presStyleCnt="0"/>
      <dgm:spPr/>
    </dgm:pt>
    <dgm:pt modelId="{F186A786-0295-4164-B3A9-6A88DF796C0B}" type="pres">
      <dgm:prSet presAssocID="{82D6D759-7D7B-4AA4-851E-02E2524DA06B}" presName="parTx" presStyleLbl="revTx" presStyleIdx="2" presStyleCnt="6">
        <dgm:presLayoutVars>
          <dgm:chMax val="0"/>
          <dgm:chPref val="0"/>
        </dgm:presLayoutVars>
      </dgm:prSet>
      <dgm:spPr/>
    </dgm:pt>
    <dgm:pt modelId="{E0C0742A-6B21-4E1E-8096-0C5104505A46}" type="pres">
      <dgm:prSet presAssocID="{41B7D692-8088-4AFD-BC7F-30B517CE02A0}" presName="sibTrans" presStyleCnt="0"/>
      <dgm:spPr/>
    </dgm:pt>
    <dgm:pt modelId="{7E16FBDD-C711-46AF-9053-910AF16A9969}" type="pres">
      <dgm:prSet presAssocID="{A6730B04-30D5-4E9E-A784-F95E38513EC6}" presName="compNode" presStyleCnt="0"/>
      <dgm:spPr/>
    </dgm:pt>
    <dgm:pt modelId="{A462C578-D718-4700-87F7-69945117AC65}" type="pres">
      <dgm:prSet presAssocID="{A6730B04-30D5-4E9E-A784-F95E38513EC6}" presName="bgRect" presStyleLbl="bgShp" presStyleIdx="3" presStyleCnt="6"/>
      <dgm:spPr/>
    </dgm:pt>
    <dgm:pt modelId="{F0BAE799-56A9-43EE-BC2B-EBD9B6261C32}" type="pres">
      <dgm:prSet presAssocID="{A6730B04-30D5-4E9E-A784-F95E38513EC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14895DFB-B943-4270-A525-D0919F663940}" type="pres">
      <dgm:prSet presAssocID="{A6730B04-30D5-4E9E-A784-F95E38513EC6}" presName="spaceRect" presStyleCnt="0"/>
      <dgm:spPr/>
    </dgm:pt>
    <dgm:pt modelId="{A4694F75-CE84-48F1-97BA-7B16372CC109}" type="pres">
      <dgm:prSet presAssocID="{A6730B04-30D5-4E9E-A784-F95E38513EC6}" presName="parTx" presStyleLbl="revTx" presStyleIdx="3" presStyleCnt="6">
        <dgm:presLayoutVars>
          <dgm:chMax val="0"/>
          <dgm:chPref val="0"/>
        </dgm:presLayoutVars>
      </dgm:prSet>
      <dgm:spPr/>
    </dgm:pt>
    <dgm:pt modelId="{1EA3AA3E-9C9E-4A49-8961-95DEA4F230D2}" type="pres">
      <dgm:prSet presAssocID="{F10DAA39-E7C1-44F9-BCB9-DFE4FE1D2D48}" presName="sibTrans" presStyleCnt="0"/>
      <dgm:spPr/>
    </dgm:pt>
    <dgm:pt modelId="{813DE27D-7694-462A-B7A1-46904920F46B}" type="pres">
      <dgm:prSet presAssocID="{CB75B74E-EA9E-4AA1-8718-2E3736D49D43}" presName="compNode" presStyleCnt="0"/>
      <dgm:spPr/>
    </dgm:pt>
    <dgm:pt modelId="{40A37791-2D1A-4722-BD8A-9CEB4D776376}" type="pres">
      <dgm:prSet presAssocID="{CB75B74E-EA9E-4AA1-8718-2E3736D49D43}" presName="bgRect" presStyleLbl="bgShp" presStyleIdx="4" presStyleCnt="6"/>
      <dgm:spPr/>
    </dgm:pt>
    <dgm:pt modelId="{C6396B4A-5B88-4198-9AF5-80DBE7420E42}" type="pres">
      <dgm:prSet presAssocID="{CB75B74E-EA9E-4AA1-8718-2E3736D49D4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9BD76B2F-D241-423C-BF58-E48E891AE80A}" type="pres">
      <dgm:prSet presAssocID="{CB75B74E-EA9E-4AA1-8718-2E3736D49D43}" presName="spaceRect" presStyleCnt="0"/>
      <dgm:spPr/>
    </dgm:pt>
    <dgm:pt modelId="{B3D12D96-F82B-464A-9336-BFF749C82C3E}" type="pres">
      <dgm:prSet presAssocID="{CB75B74E-EA9E-4AA1-8718-2E3736D49D43}" presName="parTx" presStyleLbl="revTx" presStyleIdx="4" presStyleCnt="6">
        <dgm:presLayoutVars>
          <dgm:chMax val="0"/>
          <dgm:chPref val="0"/>
        </dgm:presLayoutVars>
      </dgm:prSet>
      <dgm:spPr/>
    </dgm:pt>
    <dgm:pt modelId="{6BC27557-9C1D-49E6-AADD-3895FE68C0A3}" type="pres">
      <dgm:prSet presAssocID="{F4DEF8DF-AE60-4F6E-9B27-F8608BCD0054}" presName="sibTrans" presStyleCnt="0"/>
      <dgm:spPr/>
    </dgm:pt>
    <dgm:pt modelId="{D62DDAE2-63EF-4667-B67B-E9A52CFA3C8C}" type="pres">
      <dgm:prSet presAssocID="{58455A3B-6D51-4365-83C9-37F95EC7B87E}" presName="compNode" presStyleCnt="0"/>
      <dgm:spPr/>
    </dgm:pt>
    <dgm:pt modelId="{E4CB43D3-206E-4B24-91EC-F91877B43D95}" type="pres">
      <dgm:prSet presAssocID="{58455A3B-6D51-4365-83C9-37F95EC7B87E}" presName="bgRect" presStyleLbl="bgShp" presStyleIdx="5" presStyleCnt="6"/>
      <dgm:spPr/>
    </dgm:pt>
    <dgm:pt modelId="{9C78F82B-D5B4-46DE-A989-BA2BFF88280A}" type="pres">
      <dgm:prSet presAssocID="{58455A3B-6D51-4365-83C9-37F95EC7B87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ED074C3-16D6-431F-BC4B-89EFF70714DD}" type="pres">
      <dgm:prSet presAssocID="{58455A3B-6D51-4365-83C9-37F95EC7B87E}" presName="spaceRect" presStyleCnt="0"/>
      <dgm:spPr/>
    </dgm:pt>
    <dgm:pt modelId="{3ED459BD-ACE1-4129-8655-94C044187109}" type="pres">
      <dgm:prSet presAssocID="{58455A3B-6D51-4365-83C9-37F95EC7B87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FDA4F06-A57A-4B6B-AC12-3EFA5DE32F32}" type="presOf" srcId="{82D6D759-7D7B-4AA4-851E-02E2524DA06B}" destId="{F186A786-0295-4164-B3A9-6A88DF796C0B}" srcOrd="0" destOrd="0" presId="urn:microsoft.com/office/officeart/2018/2/layout/IconVerticalSolidList"/>
    <dgm:cxn modelId="{41A20215-C37B-4905-9877-DFA7D36495D0}" srcId="{031EB520-FE56-4905-B62B-927DB83890B1}" destId="{69A36102-A411-4A25-AF35-4251F9296B7B}" srcOrd="1" destOrd="0" parTransId="{B30FDDE4-465C-426A-896A-1557AEEA082F}" sibTransId="{4897E792-A189-457F-8A7E-5661E08F4D26}"/>
    <dgm:cxn modelId="{85803D42-8631-49B8-A025-B71C69792FF9}" srcId="{031EB520-FE56-4905-B62B-927DB83890B1}" destId="{58455A3B-6D51-4365-83C9-37F95EC7B87E}" srcOrd="5" destOrd="0" parTransId="{F4D76A84-E517-4E95-843F-3F494D6FD980}" sibTransId="{10BF2CC1-DEA9-4971-AD38-330BB3A63CD6}"/>
    <dgm:cxn modelId="{B117F146-7DE9-4217-AE66-C61BB3A0D3C2}" srcId="{031EB520-FE56-4905-B62B-927DB83890B1}" destId="{CB75B74E-EA9E-4AA1-8718-2E3736D49D43}" srcOrd="4" destOrd="0" parTransId="{6E933485-BB7C-4E0B-A95A-573BB9EB76C5}" sibTransId="{F4DEF8DF-AE60-4F6E-9B27-F8608BCD0054}"/>
    <dgm:cxn modelId="{4220CD77-6D12-437C-A672-CF19E15AAD4D}" type="presOf" srcId="{69A36102-A411-4A25-AF35-4251F9296B7B}" destId="{F9E69035-0EC1-44FE-AA9E-C0C6C60E7C4A}" srcOrd="0" destOrd="0" presId="urn:microsoft.com/office/officeart/2018/2/layout/IconVerticalSolidList"/>
    <dgm:cxn modelId="{A3E5CF87-CB96-4273-B32E-441692753560}" type="presOf" srcId="{031EB520-FE56-4905-B62B-927DB83890B1}" destId="{3E6151E7-394B-4424-8F45-C3CCA11701AA}" srcOrd="0" destOrd="0" presId="urn:microsoft.com/office/officeart/2018/2/layout/IconVerticalSolidList"/>
    <dgm:cxn modelId="{59A52597-F350-4691-A35C-563C990CA240}" srcId="{031EB520-FE56-4905-B62B-927DB83890B1}" destId="{A6730B04-30D5-4E9E-A784-F95E38513EC6}" srcOrd="3" destOrd="0" parTransId="{AFA9AC39-9E36-41C5-874D-D473658081E2}" sibTransId="{F10DAA39-E7C1-44F9-BCB9-DFE4FE1D2D48}"/>
    <dgm:cxn modelId="{828DABC4-2304-4CBB-A7DF-C481B9DD94FC}" srcId="{031EB520-FE56-4905-B62B-927DB83890B1}" destId="{F0BC2F64-6A3F-41D1-A81F-EDDF0AD23D00}" srcOrd="0" destOrd="0" parTransId="{CA3102A6-26C3-442E-9F88-C52A541D288D}" sibTransId="{6C24DA09-DFFB-4295-ADAA-78C4A37A4D41}"/>
    <dgm:cxn modelId="{FAFFC6DC-E176-437A-8AB8-5249F4199286}" type="presOf" srcId="{CB75B74E-EA9E-4AA1-8718-2E3736D49D43}" destId="{B3D12D96-F82B-464A-9336-BFF749C82C3E}" srcOrd="0" destOrd="0" presId="urn:microsoft.com/office/officeart/2018/2/layout/IconVerticalSolidList"/>
    <dgm:cxn modelId="{5E9AFADF-5020-458D-ADE1-25812744B65D}" type="presOf" srcId="{A6730B04-30D5-4E9E-A784-F95E38513EC6}" destId="{A4694F75-CE84-48F1-97BA-7B16372CC109}" srcOrd="0" destOrd="0" presId="urn:microsoft.com/office/officeart/2018/2/layout/IconVerticalSolidList"/>
    <dgm:cxn modelId="{A0D7D4E6-CFAE-45AD-9056-E185F76D93F7}" type="presOf" srcId="{58455A3B-6D51-4365-83C9-37F95EC7B87E}" destId="{3ED459BD-ACE1-4129-8655-94C044187109}" srcOrd="0" destOrd="0" presId="urn:microsoft.com/office/officeart/2018/2/layout/IconVerticalSolidList"/>
    <dgm:cxn modelId="{2DBF66E9-E16A-4A08-80B3-310319BE4A1D}" srcId="{031EB520-FE56-4905-B62B-927DB83890B1}" destId="{82D6D759-7D7B-4AA4-851E-02E2524DA06B}" srcOrd="2" destOrd="0" parTransId="{D77F8918-8BC9-427C-96FD-B9C9B8A27736}" sibTransId="{41B7D692-8088-4AFD-BC7F-30B517CE02A0}"/>
    <dgm:cxn modelId="{C29361FC-E552-49E7-9BCD-B63823E09934}" type="presOf" srcId="{F0BC2F64-6A3F-41D1-A81F-EDDF0AD23D00}" destId="{9C9CEA92-328D-47C1-8340-3EF00F0C5AA3}" srcOrd="0" destOrd="0" presId="urn:microsoft.com/office/officeart/2018/2/layout/IconVerticalSolidList"/>
    <dgm:cxn modelId="{D1F3665B-BB4E-4B9A-B545-1A236128B199}" type="presParOf" srcId="{3E6151E7-394B-4424-8F45-C3CCA11701AA}" destId="{D5BB7B6D-C5B6-4422-99BF-8F4936A72B7E}" srcOrd="0" destOrd="0" presId="urn:microsoft.com/office/officeart/2018/2/layout/IconVerticalSolidList"/>
    <dgm:cxn modelId="{7AA9AD60-4861-45A7-BC14-15745E664FEA}" type="presParOf" srcId="{D5BB7B6D-C5B6-4422-99BF-8F4936A72B7E}" destId="{883A11F0-98D6-4EF4-9B8D-E3146D5285A2}" srcOrd="0" destOrd="0" presId="urn:microsoft.com/office/officeart/2018/2/layout/IconVerticalSolidList"/>
    <dgm:cxn modelId="{0EBBB699-CAA5-4813-A085-9923AEF179AE}" type="presParOf" srcId="{D5BB7B6D-C5B6-4422-99BF-8F4936A72B7E}" destId="{338CCB1B-4CA5-4D43-88A3-A515F8563F20}" srcOrd="1" destOrd="0" presId="urn:microsoft.com/office/officeart/2018/2/layout/IconVerticalSolidList"/>
    <dgm:cxn modelId="{EC8DAD0D-2CFA-47C8-8870-447F884B284A}" type="presParOf" srcId="{D5BB7B6D-C5B6-4422-99BF-8F4936A72B7E}" destId="{51CEBE75-337C-4F99-AF3D-682EC0FEB560}" srcOrd="2" destOrd="0" presId="urn:microsoft.com/office/officeart/2018/2/layout/IconVerticalSolidList"/>
    <dgm:cxn modelId="{4BC69AA7-1277-4D58-B57C-A03200B7595C}" type="presParOf" srcId="{D5BB7B6D-C5B6-4422-99BF-8F4936A72B7E}" destId="{9C9CEA92-328D-47C1-8340-3EF00F0C5AA3}" srcOrd="3" destOrd="0" presId="urn:microsoft.com/office/officeart/2018/2/layout/IconVerticalSolidList"/>
    <dgm:cxn modelId="{44CF5834-EA83-4E13-A20D-E86F6555BC0F}" type="presParOf" srcId="{3E6151E7-394B-4424-8F45-C3CCA11701AA}" destId="{90E63CDD-8FAD-40E1-B51A-9068087557BD}" srcOrd="1" destOrd="0" presId="urn:microsoft.com/office/officeart/2018/2/layout/IconVerticalSolidList"/>
    <dgm:cxn modelId="{E7337F34-41DE-403D-AF43-1D69C1F6DECD}" type="presParOf" srcId="{3E6151E7-394B-4424-8F45-C3CCA11701AA}" destId="{9880DBE2-8B9E-4EA0-8A2A-89BB0B82567D}" srcOrd="2" destOrd="0" presId="urn:microsoft.com/office/officeart/2018/2/layout/IconVerticalSolidList"/>
    <dgm:cxn modelId="{651D040A-3F55-4745-8A47-40C9172A987F}" type="presParOf" srcId="{9880DBE2-8B9E-4EA0-8A2A-89BB0B82567D}" destId="{2EC200D6-CBC3-442D-BE4D-1A69DB7971AE}" srcOrd="0" destOrd="0" presId="urn:microsoft.com/office/officeart/2018/2/layout/IconVerticalSolidList"/>
    <dgm:cxn modelId="{9AED0DD3-04A0-4488-AECA-43C6B03BDB96}" type="presParOf" srcId="{9880DBE2-8B9E-4EA0-8A2A-89BB0B82567D}" destId="{3058B057-0F67-454F-BB11-487ACEBE5B3D}" srcOrd="1" destOrd="0" presId="urn:microsoft.com/office/officeart/2018/2/layout/IconVerticalSolidList"/>
    <dgm:cxn modelId="{27EFB9C4-1AC8-4AEE-927C-1622AD21995D}" type="presParOf" srcId="{9880DBE2-8B9E-4EA0-8A2A-89BB0B82567D}" destId="{D6FC142C-B9D6-4B46-AF3B-5D1A273ADE62}" srcOrd="2" destOrd="0" presId="urn:microsoft.com/office/officeart/2018/2/layout/IconVerticalSolidList"/>
    <dgm:cxn modelId="{EB9D9B4C-F47C-4E91-8600-525FB6EE98D8}" type="presParOf" srcId="{9880DBE2-8B9E-4EA0-8A2A-89BB0B82567D}" destId="{F9E69035-0EC1-44FE-AA9E-C0C6C60E7C4A}" srcOrd="3" destOrd="0" presId="urn:microsoft.com/office/officeart/2018/2/layout/IconVerticalSolidList"/>
    <dgm:cxn modelId="{4F4D15A1-F8A6-457E-B54B-F0DEB59163AE}" type="presParOf" srcId="{3E6151E7-394B-4424-8F45-C3CCA11701AA}" destId="{254B46FA-7EB2-4023-83DD-BD7BDB8EE12E}" srcOrd="3" destOrd="0" presId="urn:microsoft.com/office/officeart/2018/2/layout/IconVerticalSolidList"/>
    <dgm:cxn modelId="{E2394E7C-E507-428D-97DE-FA67ABAEC4B3}" type="presParOf" srcId="{3E6151E7-394B-4424-8F45-C3CCA11701AA}" destId="{0A06D601-6F9A-4437-A576-EA64AA6F1ED1}" srcOrd="4" destOrd="0" presId="urn:microsoft.com/office/officeart/2018/2/layout/IconVerticalSolidList"/>
    <dgm:cxn modelId="{0CC2D844-2A73-4A83-950B-455FDAFD6747}" type="presParOf" srcId="{0A06D601-6F9A-4437-A576-EA64AA6F1ED1}" destId="{044C8CE7-33EE-4639-B2CC-519117DCE133}" srcOrd="0" destOrd="0" presId="urn:microsoft.com/office/officeart/2018/2/layout/IconVerticalSolidList"/>
    <dgm:cxn modelId="{7D86FD84-8280-4D57-9A50-0812B20BF21D}" type="presParOf" srcId="{0A06D601-6F9A-4437-A576-EA64AA6F1ED1}" destId="{DA93DD20-8685-4898-9458-02BDB52396B7}" srcOrd="1" destOrd="0" presId="urn:microsoft.com/office/officeart/2018/2/layout/IconVerticalSolidList"/>
    <dgm:cxn modelId="{863157BF-F92B-4FA3-BA24-A41B23484435}" type="presParOf" srcId="{0A06D601-6F9A-4437-A576-EA64AA6F1ED1}" destId="{3AFE1659-F69E-4C5E-AB45-98A7BA8DF794}" srcOrd="2" destOrd="0" presId="urn:microsoft.com/office/officeart/2018/2/layout/IconVerticalSolidList"/>
    <dgm:cxn modelId="{B79F7849-C6BE-4602-A553-D328A8E1DAC7}" type="presParOf" srcId="{0A06D601-6F9A-4437-A576-EA64AA6F1ED1}" destId="{F186A786-0295-4164-B3A9-6A88DF796C0B}" srcOrd="3" destOrd="0" presId="urn:microsoft.com/office/officeart/2018/2/layout/IconVerticalSolidList"/>
    <dgm:cxn modelId="{9636D8E5-2E93-4D27-B489-D5E68424257C}" type="presParOf" srcId="{3E6151E7-394B-4424-8F45-C3CCA11701AA}" destId="{E0C0742A-6B21-4E1E-8096-0C5104505A46}" srcOrd="5" destOrd="0" presId="urn:microsoft.com/office/officeart/2018/2/layout/IconVerticalSolidList"/>
    <dgm:cxn modelId="{DB576759-0010-4343-B1B5-C059D1A5AC7A}" type="presParOf" srcId="{3E6151E7-394B-4424-8F45-C3CCA11701AA}" destId="{7E16FBDD-C711-46AF-9053-910AF16A9969}" srcOrd="6" destOrd="0" presId="urn:microsoft.com/office/officeart/2018/2/layout/IconVerticalSolidList"/>
    <dgm:cxn modelId="{2BD7005A-FB39-4E37-9C3F-EBF5A3DE29E3}" type="presParOf" srcId="{7E16FBDD-C711-46AF-9053-910AF16A9969}" destId="{A462C578-D718-4700-87F7-69945117AC65}" srcOrd="0" destOrd="0" presId="urn:microsoft.com/office/officeart/2018/2/layout/IconVerticalSolidList"/>
    <dgm:cxn modelId="{DCDAABD1-266F-4895-AA5B-B45ECF827E8D}" type="presParOf" srcId="{7E16FBDD-C711-46AF-9053-910AF16A9969}" destId="{F0BAE799-56A9-43EE-BC2B-EBD9B6261C32}" srcOrd="1" destOrd="0" presId="urn:microsoft.com/office/officeart/2018/2/layout/IconVerticalSolidList"/>
    <dgm:cxn modelId="{194B504C-3081-41E6-B20B-BA37D2835137}" type="presParOf" srcId="{7E16FBDD-C711-46AF-9053-910AF16A9969}" destId="{14895DFB-B943-4270-A525-D0919F663940}" srcOrd="2" destOrd="0" presId="urn:microsoft.com/office/officeart/2018/2/layout/IconVerticalSolidList"/>
    <dgm:cxn modelId="{A9587DDD-D58A-4FD3-A7FB-5231B62F2EC6}" type="presParOf" srcId="{7E16FBDD-C711-46AF-9053-910AF16A9969}" destId="{A4694F75-CE84-48F1-97BA-7B16372CC109}" srcOrd="3" destOrd="0" presId="urn:microsoft.com/office/officeart/2018/2/layout/IconVerticalSolidList"/>
    <dgm:cxn modelId="{1C920841-2B2A-4F5F-BCCB-6C5A06B616E6}" type="presParOf" srcId="{3E6151E7-394B-4424-8F45-C3CCA11701AA}" destId="{1EA3AA3E-9C9E-4A49-8961-95DEA4F230D2}" srcOrd="7" destOrd="0" presId="urn:microsoft.com/office/officeart/2018/2/layout/IconVerticalSolidList"/>
    <dgm:cxn modelId="{120D1885-D63B-42ED-9FED-E8741E5EFA40}" type="presParOf" srcId="{3E6151E7-394B-4424-8F45-C3CCA11701AA}" destId="{813DE27D-7694-462A-B7A1-46904920F46B}" srcOrd="8" destOrd="0" presId="urn:microsoft.com/office/officeart/2018/2/layout/IconVerticalSolidList"/>
    <dgm:cxn modelId="{1EAB2C2A-D9B0-4501-B201-C23F86BD303E}" type="presParOf" srcId="{813DE27D-7694-462A-B7A1-46904920F46B}" destId="{40A37791-2D1A-4722-BD8A-9CEB4D776376}" srcOrd="0" destOrd="0" presId="urn:microsoft.com/office/officeart/2018/2/layout/IconVerticalSolidList"/>
    <dgm:cxn modelId="{95040286-B16B-4C2B-B7D5-5D6E1DBF87A4}" type="presParOf" srcId="{813DE27D-7694-462A-B7A1-46904920F46B}" destId="{C6396B4A-5B88-4198-9AF5-80DBE7420E42}" srcOrd="1" destOrd="0" presId="urn:microsoft.com/office/officeart/2018/2/layout/IconVerticalSolidList"/>
    <dgm:cxn modelId="{D7EEBD57-B331-4387-939A-F7AD4A9A366E}" type="presParOf" srcId="{813DE27D-7694-462A-B7A1-46904920F46B}" destId="{9BD76B2F-D241-423C-BF58-E48E891AE80A}" srcOrd="2" destOrd="0" presId="urn:microsoft.com/office/officeart/2018/2/layout/IconVerticalSolidList"/>
    <dgm:cxn modelId="{920DFF34-2296-450A-A8D1-C389242C35E3}" type="presParOf" srcId="{813DE27D-7694-462A-B7A1-46904920F46B}" destId="{B3D12D96-F82B-464A-9336-BFF749C82C3E}" srcOrd="3" destOrd="0" presId="urn:microsoft.com/office/officeart/2018/2/layout/IconVerticalSolidList"/>
    <dgm:cxn modelId="{BFB7FF55-5F96-4667-BA34-2670D2642B97}" type="presParOf" srcId="{3E6151E7-394B-4424-8F45-C3CCA11701AA}" destId="{6BC27557-9C1D-49E6-AADD-3895FE68C0A3}" srcOrd="9" destOrd="0" presId="urn:microsoft.com/office/officeart/2018/2/layout/IconVerticalSolidList"/>
    <dgm:cxn modelId="{0707B9C7-679E-4CB6-A0C3-EE474606AD41}" type="presParOf" srcId="{3E6151E7-394B-4424-8F45-C3CCA11701AA}" destId="{D62DDAE2-63EF-4667-B67B-E9A52CFA3C8C}" srcOrd="10" destOrd="0" presId="urn:microsoft.com/office/officeart/2018/2/layout/IconVerticalSolidList"/>
    <dgm:cxn modelId="{0ADF4A89-B1C5-4D9A-9534-EC944C375E2E}" type="presParOf" srcId="{D62DDAE2-63EF-4667-B67B-E9A52CFA3C8C}" destId="{E4CB43D3-206E-4B24-91EC-F91877B43D95}" srcOrd="0" destOrd="0" presId="urn:microsoft.com/office/officeart/2018/2/layout/IconVerticalSolidList"/>
    <dgm:cxn modelId="{D25C4F4F-A344-478E-8CA9-8C03C01CA1AC}" type="presParOf" srcId="{D62DDAE2-63EF-4667-B67B-E9A52CFA3C8C}" destId="{9C78F82B-D5B4-46DE-A989-BA2BFF88280A}" srcOrd="1" destOrd="0" presId="urn:microsoft.com/office/officeart/2018/2/layout/IconVerticalSolidList"/>
    <dgm:cxn modelId="{3BF2F3B0-A2FB-4C5A-A3A2-86CA8CE013D1}" type="presParOf" srcId="{D62DDAE2-63EF-4667-B67B-E9A52CFA3C8C}" destId="{0ED074C3-16D6-431F-BC4B-89EFF70714DD}" srcOrd="2" destOrd="0" presId="urn:microsoft.com/office/officeart/2018/2/layout/IconVerticalSolidList"/>
    <dgm:cxn modelId="{99627EBF-D164-4E32-B4B2-7C9C130E2E91}" type="presParOf" srcId="{D62DDAE2-63EF-4667-B67B-E9A52CFA3C8C}" destId="{3ED459BD-ACE1-4129-8655-94C0441871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D63076-6650-4598-B8A4-D16338904001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15DF89-2645-435D-AAB0-407EAD699841}">
      <dgm:prSet/>
      <dgm:spPr/>
      <dgm:t>
        <a:bodyPr/>
        <a:lstStyle/>
        <a:p>
          <a:r>
            <a:rPr lang="en-US" b="1" u="sng" dirty="0"/>
            <a:t>Your Care Needs You</a:t>
          </a:r>
          <a:endParaRPr lang="en-US" dirty="0"/>
        </a:p>
      </dgm:t>
    </dgm:pt>
    <dgm:pt modelId="{75A42A43-B44E-4174-9A8C-CD94A849B4B7}" type="parTrans" cxnId="{EE9DD75B-54D0-4F77-8966-EED7D4BAB8A6}">
      <dgm:prSet/>
      <dgm:spPr/>
      <dgm:t>
        <a:bodyPr/>
        <a:lstStyle/>
        <a:p>
          <a:endParaRPr lang="en-US"/>
        </a:p>
      </dgm:t>
    </dgm:pt>
    <dgm:pt modelId="{CE74A8F7-C9CB-495D-9047-43913A71F34B}" type="sibTrans" cxnId="{EE9DD75B-54D0-4F77-8966-EED7D4BAB8A6}">
      <dgm:prSet/>
      <dgm:spPr/>
      <dgm:t>
        <a:bodyPr/>
        <a:lstStyle/>
        <a:p>
          <a:endParaRPr lang="en-US"/>
        </a:p>
      </dgm:t>
    </dgm:pt>
    <dgm:pt modelId="{AE18578D-4F3C-4C60-AE04-462BF0A06A7C}">
      <dgm:prSet/>
      <dgm:spPr/>
      <dgm:t>
        <a:bodyPr/>
        <a:lstStyle/>
        <a:p>
          <a:r>
            <a:rPr lang="en-US" dirty="0"/>
            <a:t>empowers hospital-to-home transitions</a:t>
          </a:r>
        </a:p>
      </dgm:t>
    </dgm:pt>
    <dgm:pt modelId="{87727DCA-335F-41F1-BE9F-B9883217F3F1}" type="parTrans" cxnId="{B3B4253B-6F13-4BF2-8CC7-BA29B8B5C167}">
      <dgm:prSet/>
      <dgm:spPr/>
      <dgm:t>
        <a:bodyPr/>
        <a:lstStyle/>
        <a:p>
          <a:endParaRPr lang="en-US"/>
        </a:p>
      </dgm:t>
    </dgm:pt>
    <dgm:pt modelId="{9ED3D587-8D39-40DC-922B-61A9A8559FD4}" type="sibTrans" cxnId="{B3B4253B-6F13-4BF2-8CC7-BA29B8B5C167}">
      <dgm:prSet/>
      <dgm:spPr/>
      <dgm:t>
        <a:bodyPr/>
        <a:lstStyle/>
        <a:p>
          <a:endParaRPr lang="en-US"/>
        </a:p>
      </dgm:t>
    </dgm:pt>
    <dgm:pt modelId="{0724936A-11F6-41B6-BFA8-A4427E603C91}">
      <dgm:prSet/>
      <dgm:spPr/>
      <dgm:t>
        <a:bodyPr/>
        <a:lstStyle/>
        <a:p>
          <a:r>
            <a:rPr lang="en-US" dirty="0"/>
            <a:t>Cost effective and improves self-care</a:t>
          </a:r>
        </a:p>
      </dgm:t>
    </dgm:pt>
    <dgm:pt modelId="{7E25BD2C-EEEE-4E77-AD00-17C32755E90C}" type="parTrans" cxnId="{A0686AE4-97B3-4A38-955F-0211DA921455}">
      <dgm:prSet/>
      <dgm:spPr/>
      <dgm:t>
        <a:bodyPr/>
        <a:lstStyle/>
        <a:p>
          <a:endParaRPr lang="en-US"/>
        </a:p>
      </dgm:t>
    </dgm:pt>
    <dgm:pt modelId="{0CE68761-3A3C-4827-9561-AF7ED142A07C}" type="sibTrans" cxnId="{A0686AE4-97B3-4A38-955F-0211DA921455}">
      <dgm:prSet/>
      <dgm:spPr/>
      <dgm:t>
        <a:bodyPr/>
        <a:lstStyle/>
        <a:p>
          <a:endParaRPr lang="en-US"/>
        </a:p>
      </dgm:t>
    </dgm:pt>
    <dgm:pt modelId="{55810818-8708-44DD-B3BD-08B1EB86752E}">
      <dgm:prSet/>
      <dgm:spPr/>
      <dgm:t>
        <a:bodyPr/>
        <a:lstStyle/>
        <a:p>
          <a:r>
            <a:rPr lang="en-US" b="1" u="sng" dirty="0"/>
            <a:t>Care@Home </a:t>
          </a:r>
          <a:endParaRPr lang="en-US" dirty="0"/>
        </a:p>
      </dgm:t>
    </dgm:pt>
    <dgm:pt modelId="{BEDA6C1B-97DE-4B87-B93B-22233EB06246}" type="parTrans" cxnId="{76D6FF0D-1B4E-4F79-8B25-9932AD84F422}">
      <dgm:prSet/>
      <dgm:spPr/>
      <dgm:t>
        <a:bodyPr/>
        <a:lstStyle/>
        <a:p>
          <a:endParaRPr lang="en-US"/>
        </a:p>
      </dgm:t>
    </dgm:pt>
    <dgm:pt modelId="{A0153082-77F5-4659-948C-F2F4ADCE95D8}" type="sibTrans" cxnId="{76D6FF0D-1B4E-4F79-8B25-9932AD84F422}">
      <dgm:prSet/>
      <dgm:spPr/>
      <dgm:t>
        <a:bodyPr/>
        <a:lstStyle/>
        <a:p>
          <a:endParaRPr lang="en-US"/>
        </a:p>
      </dgm:t>
    </dgm:pt>
    <dgm:pt modelId="{C595930A-EB00-4FBA-92F9-796ACC2F500D}">
      <dgm:prSet/>
      <dgm:spPr/>
      <dgm:t>
        <a:bodyPr/>
        <a:lstStyle/>
        <a:p>
          <a:r>
            <a:rPr lang="en-US" dirty="0"/>
            <a:t>uses sensors and remote monitoring </a:t>
          </a:r>
        </a:p>
      </dgm:t>
    </dgm:pt>
    <dgm:pt modelId="{987983D5-8E99-46DC-BEBE-F1CF7394D16B}" type="parTrans" cxnId="{BCF5DE62-42C4-44E4-985C-705C8D06FC69}">
      <dgm:prSet/>
      <dgm:spPr/>
      <dgm:t>
        <a:bodyPr/>
        <a:lstStyle/>
        <a:p>
          <a:endParaRPr lang="en-US"/>
        </a:p>
      </dgm:t>
    </dgm:pt>
    <dgm:pt modelId="{04A38A1D-4234-4A75-BF8F-39B3812C31E7}" type="sibTrans" cxnId="{BCF5DE62-42C4-44E4-985C-705C8D06FC69}">
      <dgm:prSet/>
      <dgm:spPr/>
      <dgm:t>
        <a:bodyPr/>
        <a:lstStyle/>
        <a:p>
          <a:endParaRPr lang="en-US"/>
        </a:p>
      </dgm:t>
    </dgm:pt>
    <dgm:pt modelId="{DDBBA360-8D69-43D4-BBAD-86B20D687915}">
      <dgm:prSet/>
      <dgm:spPr/>
      <dgm:t>
        <a:bodyPr/>
        <a:lstStyle/>
        <a:p>
          <a:r>
            <a:rPr lang="en-US" dirty="0"/>
            <a:t>Enables ageing in place, supports continuity theory</a:t>
          </a:r>
        </a:p>
      </dgm:t>
    </dgm:pt>
    <dgm:pt modelId="{F91E87FA-4079-4003-80A3-2D6D22B740C6}" type="parTrans" cxnId="{0D1D15E8-8F90-4D4A-B74C-6AB2D99CA903}">
      <dgm:prSet/>
      <dgm:spPr/>
      <dgm:t>
        <a:bodyPr/>
        <a:lstStyle/>
        <a:p>
          <a:endParaRPr lang="en-US"/>
        </a:p>
      </dgm:t>
    </dgm:pt>
    <dgm:pt modelId="{557A5219-EBE1-4F9F-A0E9-B57BFDB95015}" type="sibTrans" cxnId="{0D1D15E8-8F90-4D4A-B74C-6AB2D99CA903}">
      <dgm:prSet/>
      <dgm:spPr/>
      <dgm:t>
        <a:bodyPr/>
        <a:lstStyle/>
        <a:p>
          <a:endParaRPr lang="en-US"/>
        </a:p>
      </dgm:t>
    </dgm:pt>
    <dgm:pt modelId="{C7D74A98-2CAA-47B0-A732-47F3BBA147FE}">
      <dgm:prSet/>
      <dgm:spPr/>
      <dgm:t>
        <a:bodyPr/>
        <a:lstStyle/>
        <a:p>
          <a:r>
            <a:rPr lang="en-US" b="1" u="sng" dirty="0"/>
            <a:t>Challenges </a:t>
          </a:r>
          <a:endParaRPr lang="en-US" dirty="0"/>
        </a:p>
      </dgm:t>
    </dgm:pt>
    <dgm:pt modelId="{63B65E3E-6661-4217-8FBB-92D7673EEA76}" type="parTrans" cxnId="{7CD43A84-9A7B-4690-8F68-3D327E1E1FA3}">
      <dgm:prSet/>
      <dgm:spPr/>
      <dgm:t>
        <a:bodyPr/>
        <a:lstStyle/>
        <a:p>
          <a:endParaRPr lang="en-US"/>
        </a:p>
      </dgm:t>
    </dgm:pt>
    <dgm:pt modelId="{5749C67A-45DC-4E8F-80E5-B0C86E5E208B}" type="sibTrans" cxnId="{7CD43A84-9A7B-4690-8F68-3D327E1E1FA3}">
      <dgm:prSet/>
      <dgm:spPr/>
      <dgm:t>
        <a:bodyPr/>
        <a:lstStyle/>
        <a:p>
          <a:endParaRPr lang="en-US"/>
        </a:p>
      </dgm:t>
    </dgm:pt>
    <dgm:pt modelId="{F61E1A6E-D024-4C81-BF7D-9724D11463A3}">
      <dgm:prSet/>
      <dgm:spPr/>
      <dgm:t>
        <a:bodyPr/>
        <a:lstStyle/>
        <a:p>
          <a:r>
            <a:rPr lang="en-US" dirty="0"/>
            <a:t>data privacy, user engagement, evaluation</a:t>
          </a:r>
        </a:p>
      </dgm:t>
    </dgm:pt>
    <dgm:pt modelId="{3586F8A2-F59F-4B95-B1DB-E0FFDBE9BDB9}" type="parTrans" cxnId="{5126DEC4-43F3-4F55-9E44-F2758DC49B30}">
      <dgm:prSet/>
      <dgm:spPr/>
      <dgm:t>
        <a:bodyPr/>
        <a:lstStyle/>
        <a:p>
          <a:endParaRPr lang="en-US"/>
        </a:p>
      </dgm:t>
    </dgm:pt>
    <dgm:pt modelId="{F61488BA-EE35-4B89-A481-770A45B8CD24}" type="sibTrans" cxnId="{5126DEC4-43F3-4F55-9E44-F2758DC49B30}">
      <dgm:prSet/>
      <dgm:spPr/>
      <dgm:t>
        <a:bodyPr/>
        <a:lstStyle/>
        <a:p>
          <a:endParaRPr lang="en-US"/>
        </a:p>
      </dgm:t>
    </dgm:pt>
    <dgm:pt modelId="{74342042-2D39-2F46-97CF-7AA30624D4C5}">
      <dgm:prSet/>
      <dgm:spPr/>
      <dgm:t>
        <a:bodyPr/>
        <a:lstStyle/>
        <a:p>
          <a:r>
            <a:rPr lang="en-US" dirty="0"/>
            <a:t> </a:t>
          </a:r>
          <a:r>
            <a:rPr lang="en-GB" b="0" i="0" u="none" dirty="0"/>
            <a:t>(Lawton et al., 2023)</a:t>
          </a:r>
          <a:endParaRPr lang="en-US" dirty="0"/>
        </a:p>
      </dgm:t>
    </dgm:pt>
    <dgm:pt modelId="{9A20EB81-5BD4-A840-93ED-25566AD6277C}" type="parTrans" cxnId="{E558806B-D2EC-F545-A0E7-941D0FA84B56}">
      <dgm:prSet/>
      <dgm:spPr/>
    </dgm:pt>
    <dgm:pt modelId="{5E30CBB8-37EF-604D-BEC2-4419E6279831}" type="sibTrans" cxnId="{E558806B-D2EC-F545-A0E7-941D0FA84B56}">
      <dgm:prSet/>
      <dgm:spPr/>
    </dgm:pt>
    <dgm:pt modelId="{D2D1A96D-289F-0B4B-8A2D-BBFE52E5C552}">
      <dgm:prSet/>
      <dgm:spPr/>
      <dgm:t>
        <a:bodyPr/>
        <a:lstStyle/>
        <a:p>
          <a:r>
            <a:rPr lang="en-GB" b="0" i="0" u="none" dirty="0"/>
            <a:t>(Essence SmartCare, 2025)</a:t>
          </a:r>
          <a:endParaRPr lang="en-US" dirty="0"/>
        </a:p>
      </dgm:t>
    </dgm:pt>
    <dgm:pt modelId="{930D9682-0311-0F4A-85D4-BC63CD641A4E}" type="parTrans" cxnId="{DA6B93B0-2891-9746-9100-C0A39FAC035E}">
      <dgm:prSet/>
      <dgm:spPr/>
    </dgm:pt>
    <dgm:pt modelId="{D7F8BDEB-6C75-594F-B1E0-D8C0C4EF12C6}" type="sibTrans" cxnId="{DA6B93B0-2891-9746-9100-C0A39FAC035E}">
      <dgm:prSet/>
      <dgm:spPr/>
    </dgm:pt>
    <dgm:pt modelId="{5FDD7738-1BBC-3845-AE45-5C78DF6160C3}" type="pres">
      <dgm:prSet presAssocID="{2CD63076-6650-4598-B8A4-D16338904001}" presName="Name0" presStyleCnt="0">
        <dgm:presLayoutVars>
          <dgm:dir/>
          <dgm:animLvl val="lvl"/>
          <dgm:resizeHandles val="exact"/>
        </dgm:presLayoutVars>
      </dgm:prSet>
      <dgm:spPr/>
    </dgm:pt>
    <dgm:pt modelId="{F26C9039-1179-D849-B7AC-0DA078106692}" type="pres">
      <dgm:prSet presAssocID="{E415DF89-2645-435D-AAB0-407EAD699841}" presName="linNode" presStyleCnt="0"/>
      <dgm:spPr/>
    </dgm:pt>
    <dgm:pt modelId="{6A29DC67-DC8D-8D49-BDC0-A682E106BFD4}" type="pres">
      <dgm:prSet presAssocID="{E415DF89-2645-435D-AAB0-407EAD69984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C68AF5AE-99FC-1F41-9A60-389591A595B7}" type="pres">
      <dgm:prSet presAssocID="{E415DF89-2645-435D-AAB0-407EAD699841}" presName="descendantText" presStyleLbl="alignAccFollowNode1" presStyleIdx="0" presStyleCnt="3">
        <dgm:presLayoutVars>
          <dgm:bulletEnabled val="1"/>
        </dgm:presLayoutVars>
      </dgm:prSet>
      <dgm:spPr/>
    </dgm:pt>
    <dgm:pt modelId="{2789B290-BEF1-6540-A853-193B156BC6C7}" type="pres">
      <dgm:prSet presAssocID="{CE74A8F7-C9CB-495D-9047-43913A71F34B}" presName="sp" presStyleCnt="0"/>
      <dgm:spPr/>
    </dgm:pt>
    <dgm:pt modelId="{FB06CB71-08E1-BE4E-9AFD-8F6393E12700}" type="pres">
      <dgm:prSet presAssocID="{55810818-8708-44DD-B3BD-08B1EB86752E}" presName="linNode" presStyleCnt="0"/>
      <dgm:spPr/>
    </dgm:pt>
    <dgm:pt modelId="{81976472-0643-6248-A1BF-431396B266F7}" type="pres">
      <dgm:prSet presAssocID="{55810818-8708-44DD-B3BD-08B1EB86752E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9A5BA360-595D-9D41-9E3A-D5820388CCE5}" type="pres">
      <dgm:prSet presAssocID="{55810818-8708-44DD-B3BD-08B1EB86752E}" presName="descendantText" presStyleLbl="alignAccFollowNode1" presStyleIdx="1" presStyleCnt="3">
        <dgm:presLayoutVars>
          <dgm:bulletEnabled val="1"/>
        </dgm:presLayoutVars>
      </dgm:prSet>
      <dgm:spPr/>
    </dgm:pt>
    <dgm:pt modelId="{2796FE8B-4C20-C945-B406-B60AB40C2FE3}" type="pres">
      <dgm:prSet presAssocID="{A0153082-77F5-4659-948C-F2F4ADCE95D8}" presName="sp" presStyleCnt="0"/>
      <dgm:spPr/>
    </dgm:pt>
    <dgm:pt modelId="{FFDA7233-0DBE-134C-9C15-A8CBF73E08C5}" type="pres">
      <dgm:prSet presAssocID="{C7D74A98-2CAA-47B0-A732-47F3BBA147FE}" presName="linNode" presStyleCnt="0"/>
      <dgm:spPr/>
    </dgm:pt>
    <dgm:pt modelId="{04F6335E-E592-0D45-9AC2-26A53188B5ED}" type="pres">
      <dgm:prSet presAssocID="{C7D74A98-2CAA-47B0-A732-47F3BBA147FE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0CB377F0-C235-A240-A34C-61E0C3DF8F88}" type="pres">
      <dgm:prSet presAssocID="{C7D74A98-2CAA-47B0-A732-47F3BBA147FE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0783530D-EBC5-DC43-BEAE-84F29E7A150B}" type="presOf" srcId="{AE18578D-4F3C-4C60-AE04-462BF0A06A7C}" destId="{C68AF5AE-99FC-1F41-9A60-389591A595B7}" srcOrd="0" destOrd="0" presId="urn:microsoft.com/office/officeart/2005/8/layout/vList5"/>
    <dgm:cxn modelId="{76D6FF0D-1B4E-4F79-8B25-9932AD84F422}" srcId="{2CD63076-6650-4598-B8A4-D16338904001}" destId="{55810818-8708-44DD-B3BD-08B1EB86752E}" srcOrd="1" destOrd="0" parTransId="{BEDA6C1B-97DE-4B87-B93B-22233EB06246}" sibTransId="{A0153082-77F5-4659-948C-F2F4ADCE95D8}"/>
    <dgm:cxn modelId="{E4077A37-DA05-0C44-9BBB-1EF09826A1AD}" type="presOf" srcId="{0724936A-11F6-41B6-BFA8-A4427E603C91}" destId="{C68AF5AE-99FC-1F41-9A60-389591A595B7}" srcOrd="0" destOrd="1" presId="urn:microsoft.com/office/officeart/2005/8/layout/vList5"/>
    <dgm:cxn modelId="{B3B4253B-6F13-4BF2-8CC7-BA29B8B5C167}" srcId="{E415DF89-2645-435D-AAB0-407EAD699841}" destId="{AE18578D-4F3C-4C60-AE04-462BF0A06A7C}" srcOrd="0" destOrd="0" parTransId="{87727DCA-335F-41F1-BE9F-B9883217F3F1}" sibTransId="{9ED3D587-8D39-40DC-922B-61A9A8559FD4}"/>
    <dgm:cxn modelId="{41F6394D-C421-EB4E-BC64-DDD17C988E9D}" type="presOf" srcId="{D2D1A96D-289F-0B4B-8A2D-BBFE52E5C552}" destId="{9A5BA360-595D-9D41-9E3A-D5820388CCE5}" srcOrd="0" destOrd="2" presId="urn:microsoft.com/office/officeart/2005/8/layout/vList5"/>
    <dgm:cxn modelId="{EE9DD75B-54D0-4F77-8966-EED7D4BAB8A6}" srcId="{2CD63076-6650-4598-B8A4-D16338904001}" destId="{E415DF89-2645-435D-AAB0-407EAD699841}" srcOrd="0" destOrd="0" parTransId="{75A42A43-B44E-4174-9A8C-CD94A849B4B7}" sibTransId="{CE74A8F7-C9CB-495D-9047-43913A71F34B}"/>
    <dgm:cxn modelId="{4DE8195F-CB2B-EB44-8BE7-135308857A46}" type="presOf" srcId="{74342042-2D39-2F46-97CF-7AA30624D4C5}" destId="{C68AF5AE-99FC-1F41-9A60-389591A595B7}" srcOrd="0" destOrd="2" presId="urn:microsoft.com/office/officeart/2005/8/layout/vList5"/>
    <dgm:cxn modelId="{BCF5DE62-42C4-44E4-985C-705C8D06FC69}" srcId="{55810818-8708-44DD-B3BD-08B1EB86752E}" destId="{C595930A-EB00-4FBA-92F9-796ACC2F500D}" srcOrd="0" destOrd="0" parTransId="{987983D5-8E99-46DC-BEBE-F1CF7394D16B}" sibTransId="{04A38A1D-4234-4A75-BF8F-39B3812C31E7}"/>
    <dgm:cxn modelId="{D36D2669-0FA6-E048-9576-9C6F00756017}" type="presOf" srcId="{DDBBA360-8D69-43D4-BBAD-86B20D687915}" destId="{9A5BA360-595D-9D41-9E3A-D5820388CCE5}" srcOrd="0" destOrd="1" presId="urn:microsoft.com/office/officeart/2005/8/layout/vList5"/>
    <dgm:cxn modelId="{E558806B-D2EC-F545-A0E7-941D0FA84B56}" srcId="{E415DF89-2645-435D-AAB0-407EAD699841}" destId="{74342042-2D39-2F46-97CF-7AA30624D4C5}" srcOrd="2" destOrd="0" parTransId="{9A20EB81-5BD4-A840-93ED-25566AD6277C}" sibTransId="{5E30CBB8-37EF-604D-BEC2-4419E6279831}"/>
    <dgm:cxn modelId="{7CD43A84-9A7B-4690-8F68-3D327E1E1FA3}" srcId="{2CD63076-6650-4598-B8A4-D16338904001}" destId="{C7D74A98-2CAA-47B0-A732-47F3BBA147FE}" srcOrd="2" destOrd="0" parTransId="{63B65E3E-6661-4217-8FBB-92D7673EEA76}" sibTransId="{5749C67A-45DC-4E8F-80E5-B0C86E5E208B}"/>
    <dgm:cxn modelId="{CECBE485-617B-D44A-BF0D-B49188581F16}" type="presOf" srcId="{C595930A-EB00-4FBA-92F9-796ACC2F500D}" destId="{9A5BA360-595D-9D41-9E3A-D5820388CCE5}" srcOrd="0" destOrd="0" presId="urn:microsoft.com/office/officeart/2005/8/layout/vList5"/>
    <dgm:cxn modelId="{125ECF9D-1FE6-A849-98AA-A739976C9069}" type="presOf" srcId="{55810818-8708-44DD-B3BD-08B1EB86752E}" destId="{81976472-0643-6248-A1BF-431396B266F7}" srcOrd="0" destOrd="0" presId="urn:microsoft.com/office/officeart/2005/8/layout/vList5"/>
    <dgm:cxn modelId="{DA6B93B0-2891-9746-9100-C0A39FAC035E}" srcId="{55810818-8708-44DD-B3BD-08B1EB86752E}" destId="{D2D1A96D-289F-0B4B-8A2D-BBFE52E5C552}" srcOrd="2" destOrd="0" parTransId="{930D9682-0311-0F4A-85D4-BC63CD641A4E}" sibTransId="{D7F8BDEB-6C75-594F-B1E0-D8C0C4EF12C6}"/>
    <dgm:cxn modelId="{5126DEC4-43F3-4F55-9E44-F2758DC49B30}" srcId="{C7D74A98-2CAA-47B0-A732-47F3BBA147FE}" destId="{F61E1A6E-D024-4C81-BF7D-9724D11463A3}" srcOrd="0" destOrd="0" parTransId="{3586F8A2-F59F-4B95-B1DB-E0FFDBE9BDB9}" sibTransId="{F61488BA-EE35-4B89-A481-770A45B8CD24}"/>
    <dgm:cxn modelId="{10FC83D0-6ED7-CF44-B6AC-644BF9C61080}" type="presOf" srcId="{E415DF89-2645-435D-AAB0-407EAD699841}" destId="{6A29DC67-DC8D-8D49-BDC0-A682E106BFD4}" srcOrd="0" destOrd="0" presId="urn:microsoft.com/office/officeart/2005/8/layout/vList5"/>
    <dgm:cxn modelId="{065D9BD8-C96E-C349-9AE5-C4F70674543B}" type="presOf" srcId="{F61E1A6E-D024-4C81-BF7D-9724D11463A3}" destId="{0CB377F0-C235-A240-A34C-61E0C3DF8F88}" srcOrd="0" destOrd="0" presId="urn:microsoft.com/office/officeart/2005/8/layout/vList5"/>
    <dgm:cxn modelId="{A0686AE4-97B3-4A38-955F-0211DA921455}" srcId="{E415DF89-2645-435D-AAB0-407EAD699841}" destId="{0724936A-11F6-41B6-BFA8-A4427E603C91}" srcOrd="1" destOrd="0" parTransId="{7E25BD2C-EEEE-4E77-AD00-17C32755E90C}" sibTransId="{0CE68761-3A3C-4827-9561-AF7ED142A07C}"/>
    <dgm:cxn modelId="{0D1D15E8-8F90-4D4A-B74C-6AB2D99CA903}" srcId="{55810818-8708-44DD-B3BD-08B1EB86752E}" destId="{DDBBA360-8D69-43D4-BBAD-86B20D687915}" srcOrd="1" destOrd="0" parTransId="{F91E87FA-4079-4003-80A3-2D6D22B740C6}" sibTransId="{557A5219-EBE1-4F9F-A0E9-B57BFDB95015}"/>
    <dgm:cxn modelId="{07AEBEED-5957-DA45-930C-138FB5097EF9}" type="presOf" srcId="{C7D74A98-2CAA-47B0-A732-47F3BBA147FE}" destId="{04F6335E-E592-0D45-9AC2-26A53188B5ED}" srcOrd="0" destOrd="0" presId="urn:microsoft.com/office/officeart/2005/8/layout/vList5"/>
    <dgm:cxn modelId="{ABD6F6ED-FED0-4F4A-9229-7F38446074E0}" type="presOf" srcId="{2CD63076-6650-4598-B8A4-D16338904001}" destId="{5FDD7738-1BBC-3845-AE45-5C78DF6160C3}" srcOrd="0" destOrd="0" presId="urn:microsoft.com/office/officeart/2005/8/layout/vList5"/>
    <dgm:cxn modelId="{C0E2F679-E12D-5341-95D3-6F23A6DD0AB6}" type="presParOf" srcId="{5FDD7738-1BBC-3845-AE45-5C78DF6160C3}" destId="{F26C9039-1179-D849-B7AC-0DA078106692}" srcOrd="0" destOrd="0" presId="urn:microsoft.com/office/officeart/2005/8/layout/vList5"/>
    <dgm:cxn modelId="{FAB6D76B-0AC0-F54B-B04F-5DF41FD37DD4}" type="presParOf" srcId="{F26C9039-1179-D849-B7AC-0DA078106692}" destId="{6A29DC67-DC8D-8D49-BDC0-A682E106BFD4}" srcOrd="0" destOrd="0" presId="urn:microsoft.com/office/officeart/2005/8/layout/vList5"/>
    <dgm:cxn modelId="{2301C96F-5D23-3C4F-896E-B0480DCFC990}" type="presParOf" srcId="{F26C9039-1179-D849-B7AC-0DA078106692}" destId="{C68AF5AE-99FC-1F41-9A60-389591A595B7}" srcOrd="1" destOrd="0" presId="urn:microsoft.com/office/officeart/2005/8/layout/vList5"/>
    <dgm:cxn modelId="{925348AF-C020-9248-B018-243F6888EA0B}" type="presParOf" srcId="{5FDD7738-1BBC-3845-AE45-5C78DF6160C3}" destId="{2789B290-BEF1-6540-A853-193B156BC6C7}" srcOrd="1" destOrd="0" presId="urn:microsoft.com/office/officeart/2005/8/layout/vList5"/>
    <dgm:cxn modelId="{A6BE1306-4600-8447-B2A9-AA8855B5073A}" type="presParOf" srcId="{5FDD7738-1BBC-3845-AE45-5C78DF6160C3}" destId="{FB06CB71-08E1-BE4E-9AFD-8F6393E12700}" srcOrd="2" destOrd="0" presId="urn:microsoft.com/office/officeart/2005/8/layout/vList5"/>
    <dgm:cxn modelId="{55291806-4B90-594C-AFC2-F089A54773C0}" type="presParOf" srcId="{FB06CB71-08E1-BE4E-9AFD-8F6393E12700}" destId="{81976472-0643-6248-A1BF-431396B266F7}" srcOrd="0" destOrd="0" presId="urn:microsoft.com/office/officeart/2005/8/layout/vList5"/>
    <dgm:cxn modelId="{D3C0FAD7-3C5C-CE4A-9D0F-AEA5E99F941E}" type="presParOf" srcId="{FB06CB71-08E1-BE4E-9AFD-8F6393E12700}" destId="{9A5BA360-595D-9D41-9E3A-D5820388CCE5}" srcOrd="1" destOrd="0" presId="urn:microsoft.com/office/officeart/2005/8/layout/vList5"/>
    <dgm:cxn modelId="{3B9E837A-C4C7-6847-9F50-30504E308BEA}" type="presParOf" srcId="{5FDD7738-1BBC-3845-AE45-5C78DF6160C3}" destId="{2796FE8B-4C20-C945-B406-B60AB40C2FE3}" srcOrd="3" destOrd="0" presId="urn:microsoft.com/office/officeart/2005/8/layout/vList5"/>
    <dgm:cxn modelId="{A14F3E12-CCAF-814E-9B70-B08954742677}" type="presParOf" srcId="{5FDD7738-1BBC-3845-AE45-5C78DF6160C3}" destId="{FFDA7233-0DBE-134C-9C15-A8CBF73E08C5}" srcOrd="4" destOrd="0" presId="urn:microsoft.com/office/officeart/2005/8/layout/vList5"/>
    <dgm:cxn modelId="{61E00175-9C95-F44C-B689-0C400D567BCE}" type="presParOf" srcId="{FFDA7233-0DBE-134C-9C15-A8CBF73E08C5}" destId="{04F6335E-E592-0D45-9AC2-26A53188B5ED}" srcOrd="0" destOrd="0" presId="urn:microsoft.com/office/officeart/2005/8/layout/vList5"/>
    <dgm:cxn modelId="{D17F9E92-98CF-EC48-8D9A-C8DFE020A858}" type="presParOf" srcId="{FFDA7233-0DBE-134C-9C15-A8CBF73E08C5}" destId="{0CB377F0-C235-A240-A34C-61E0C3DF8F8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8A4C3D5-ED0A-49C7-940C-D46A8484955C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CA8716F-AF70-44DF-8582-B67BC71142CE}">
      <dgm:prSet/>
      <dgm:spPr/>
      <dgm:t>
        <a:bodyPr/>
        <a:lstStyle/>
        <a:p>
          <a:r>
            <a:rPr lang="en-US" dirty="0"/>
            <a:t>Co-production ensure person-centered care</a:t>
          </a:r>
        </a:p>
      </dgm:t>
    </dgm:pt>
    <dgm:pt modelId="{981840D2-F86A-4C67-83B0-6357124E196F}" type="parTrans" cxnId="{842E4E82-1F56-4DCF-86C4-C0F55C8948C2}">
      <dgm:prSet/>
      <dgm:spPr/>
      <dgm:t>
        <a:bodyPr/>
        <a:lstStyle/>
        <a:p>
          <a:endParaRPr lang="en-US"/>
        </a:p>
      </dgm:t>
    </dgm:pt>
    <dgm:pt modelId="{2F73F8AF-7CB4-475F-A757-523C26EA5DD9}" type="sibTrans" cxnId="{842E4E82-1F56-4DCF-86C4-C0F55C8948C2}">
      <dgm:prSet/>
      <dgm:spPr/>
      <dgm:t>
        <a:bodyPr/>
        <a:lstStyle/>
        <a:p>
          <a:endParaRPr lang="en-US"/>
        </a:p>
      </dgm:t>
    </dgm:pt>
    <dgm:pt modelId="{BFA23976-BB54-47AD-8090-4FD8AB44CFE6}">
      <dgm:prSet/>
      <dgm:spPr/>
      <dgm:t>
        <a:bodyPr/>
        <a:lstStyle/>
        <a:p>
          <a:r>
            <a:rPr lang="en-US" dirty="0"/>
            <a:t>Blended tech and human interaction are most effective</a:t>
          </a:r>
        </a:p>
      </dgm:t>
    </dgm:pt>
    <dgm:pt modelId="{A73A477C-D61A-474C-9146-36F2EE2A0891}" type="parTrans" cxnId="{F1AB7275-3725-495E-B9E3-211B98DCF453}">
      <dgm:prSet/>
      <dgm:spPr/>
      <dgm:t>
        <a:bodyPr/>
        <a:lstStyle/>
        <a:p>
          <a:endParaRPr lang="en-US"/>
        </a:p>
      </dgm:t>
    </dgm:pt>
    <dgm:pt modelId="{DC93D6B9-38E5-4E3A-A99A-9D265C65BA09}" type="sibTrans" cxnId="{F1AB7275-3725-495E-B9E3-211B98DCF453}">
      <dgm:prSet/>
      <dgm:spPr/>
      <dgm:t>
        <a:bodyPr/>
        <a:lstStyle/>
        <a:p>
          <a:endParaRPr lang="en-US"/>
        </a:p>
      </dgm:t>
    </dgm:pt>
    <dgm:pt modelId="{9651EAC2-B8A9-41FD-98C8-8424DCE615D8}">
      <dgm:prSet/>
      <dgm:spPr/>
      <dgm:t>
        <a:bodyPr/>
        <a:lstStyle/>
        <a:p>
          <a:r>
            <a:rPr lang="en-US" dirty="0"/>
            <a:t>Scaling innovations requires investment and training </a:t>
          </a:r>
        </a:p>
      </dgm:t>
    </dgm:pt>
    <dgm:pt modelId="{5AA090F2-3313-4F43-B9CD-157A2BE2E40F}" type="parTrans" cxnId="{44F37F87-6CB1-46B7-AECC-01960588730E}">
      <dgm:prSet/>
      <dgm:spPr/>
      <dgm:t>
        <a:bodyPr/>
        <a:lstStyle/>
        <a:p>
          <a:endParaRPr lang="en-US"/>
        </a:p>
      </dgm:t>
    </dgm:pt>
    <dgm:pt modelId="{38261443-8AE0-4AAB-A8FF-886B05A11C47}" type="sibTrans" cxnId="{44F37F87-6CB1-46B7-AECC-01960588730E}">
      <dgm:prSet/>
      <dgm:spPr/>
      <dgm:t>
        <a:bodyPr/>
        <a:lstStyle/>
        <a:p>
          <a:endParaRPr lang="en-US"/>
        </a:p>
      </dgm:t>
    </dgm:pt>
    <dgm:pt modelId="{53B37227-D654-4A31-879E-A5BF70694E69}">
      <dgm:prSet/>
      <dgm:spPr/>
      <dgm:t>
        <a:bodyPr/>
        <a:lstStyle/>
        <a:p>
          <a:r>
            <a:rPr lang="en-US" dirty="0"/>
            <a:t>Evaluation and local adaption are crucial</a:t>
          </a:r>
        </a:p>
      </dgm:t>
    </dgm:pt>
    <dgm:pt modelId="{7C8D7969-B81A-451D-8990-C8A9F821AE97}" type="parTrans" cxnId="{1C8F0754-CBEE-44D0-BA2D-42ECFD378706}">
      <dgm:prSet/>
      <dgm:spPr/>
      <dgm:t>
        <a:bodyPr/>
        <a:lstStyle/>
        <a:p>
          <a:endParaRPr lang="en-US"/>
        </a:p>
      </dgm:t>
    </dgm:pt>
    <dgm:pt modelId="{5E3B3227-B394-402C-A777-42771E13B650}" type="sibTrans" cxnId="{1C8F0754-CBEE-44D0-BA2D-42ECFD378706}">
      <dgm:prSet/>
      <dgm:spPr/>
      <dgm:t>
        <a:bodyPr/>
        <a:lstStyle/>
        <a:p>
          <a:endParaRPr lang="en-US"/>
        </a:p>
      </dgm:t>
    </dgm:pt>
    <dgm:pt modelId="{E580D0B5-4EAD-4D00-9626-F9C213382C0D}" type="pres">
      <dgm:prSet presAssocID="{F8A4C3D5-ED0A-49C7-940C-D46A8484955C}" presName="root" presStyleCnt="0">
        <dgm:presLayoutVars>
          <dgm:dir/>
          <dgm:resizeHandles val="exact"/>
        </dgm:presLayoutVars>
      </dgm:prSet>
      <dgm:spPr/>
    </dgm:pt>
    <dgm:pt modelId="{9F3D8A94-A6F2-4BA3-BB44-927E1331CBCB}" type="pres">
      <dgm:prSet presAssocID="{F8A4C3D5-ED0A-49C7-940C-D46A8484955C}" presName="container" presStyleCnt="0">
        <dgm:presLayoutVars>
          <dgm:dir/>
          <dgm:resizeHandles val="exact"/>
        </dgm:presLayoutVars>
      </dgm:prSet>
      <dgm:spPr/>
    </dgm:pt>
    <dgm:pt modelId="{0A8151F7-0FD7-45A0-AF73-2E198B840DAB}" type="pres">
      <dgm:prSet presAssocID="{4CA8716F-AF70-44DF-8582-B67BC71142CE}" presName="compNode" presStyleCnt="0"/>
      <dgm:spPr/>
    </dgm:pt>
    <dgm:pt modelId="{9C2183AD-18FB-4062-95FE-A31E7D6DC257}" type="pres">
      <dgm:prSet presAssocID="{4CA8716F-AF70-44DF-8582-B67BC71142CE}" presName="iconBgRect" presStyleLbl="bgShp" presStyleIdx="0" presStyleCnt="4"/>
      <dgm:spPr/>
    </dgm:pt>
    <dgm:pt modelId="{10920431-73DC-4672-84BF-0CA3D1B424F6}" type="pres">
      <dgm:prSet presAssocID="{4CA8716F-AF70-44DF-8582-B67BC71142C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F08B8AB0-A3BD-4568-B916-B5EFDA196BA5}" type="pres">
      <dgm:prSet presAssocID="{4CA8716F-AF70-44DF-8582-B67BC71142CE}" presName="spaceRect" presStyleCnt="0"/>
      <dgm:spPr/>
    </dgm:pt>
    <dgm:pt modelId="{D2E76203-2388-4448-9BBB-16B54D55811A}" type="pres">
      <dgm:prSet presAssocID="{4CA8716F-AF70-44DF-8582-B67BC71142CE}" presName="textRect" presStyleLbl="revTx" presStyleIdx="0" presStyleCnt="4">
        <dgm:presLayoutVars>
          <dgm:chMax val="1"/>
          <dgm:chPref val="1"/>
        </dgm:presLayoutVars>
      </dgm:prSet>
      <dgm:spPr/>
    </dgm:pt>
    <dgm:pt modelId="{12B9863E-451B-4697-8304-17E2196325AE}" type="pres">
      <dgm:prSet presAssocID="{2F73F8AF-7CB4-475F-A757-523C26EA5DD9}" presName="sibTrans" presStyleLbl="sibTrans2D1" presStyleIdx="0" presStyleCnt="0"/>
      <dgm:spPr/>
    </dgm:pt>
    <dgm:pt modelId="{FEA01E25-73CA-4C80-ABE3-C6C22CFAB7E8}" type="pres">
      <dgm:prSet presAssocID="{BFA23976-BB54-47AD-8090-4FD8AB44CFE6}" presName="compNode" presStyleCnt="0"/>
      <dgm:spPr/>
    </dgm:pt>
    <dgm:pt modelId="{961B396B-2352-4AD0-9F89-D7D08EA1746C}" type="pres">
      <dgm:prSet presAssocID="{BFA23976-BB54-47AD-8090-4FD8AB44CFE6}" presName="iconBgRect" presStyleLbl="bgShp" presStyleIdx="1" presStyleCnt="4"/>
      <dgm:spPr/>
    </dgm:pt>
    <dgm:pt modelId="{07E35F4D-D8E4-46FA-8D7A-4E6BE959D2AC}" type="pres">
      <dgm:prSet presAssocID="{BFA23976-BB54-47AD-8090-4FD8AB44CFE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F74A3E99-64F7-43FE-AE29-72AAEBA4FF7E}" type="pres">
      <dgm:prSet presAssocID="{BFA23976-BB54-47AD-8090-4FD8AB44CFE6}" presName="spaceRect" presStyleCnt="0"/>
      <dgm:spPr/>
    </dgm:pt>
    <dgm:pt modelId="{53DE6CB1-D2FE-494C-A9DF-51D17750E959}" type="pres">
      <dgm:prSet presAssocID="{BFA23976-BB54-47AD-8090-4FD8AB44CFE6}" presName="textRect" presStyleLbl="revTx" presStyleIdx="1" presStyleCnt="4">
        <dgm:presLayoutVars>
          <dgm:chMax val="1"/>
          <dgm:chPref val="1"/>
        </dgm:presLayoutVars>
      </dgm:prSet>
      <dgm:spPr/>
    </dgm:pt>
    <dgm:pt modelId="{ADC69C77-3BB3-480E-A4DF-0EE96710D28C}" type="pres">
      <dgm:prSet presAssocID="{DC93D6B9-38E5-4E3A-A99A-9D265C65BA09}" presName="sibTrans" presStyleLbl="sibTrans2D1" presStyleIdx="0" presStyleCnt="0"/>
      <dgm:spPr/>
    </dgm:pt>
    <dgm:pt modelId="{9A92C719-FF71-4A05-A57D-76F48AFA06F9}" type="pres">
      <dgm:prSet presAssocID="{9651EAC2-B8A9-41FD-98C8-8424DCE615D8}" presName="compNode" presStyleCnt="0"/>
      <dgm:spPr/>
    </dgm:pt>
    <dgm:pt modelId="{C2ED0E38-E06F-418B-BA1C-BD7AB2C009C4}" type="pres">
      <dgm:prSet presAssocID="{9651EAC2-B8A9-41FD-98C8-8424DCE615D8}" presName="iconBgRect" presStyleLbl="bgShp" presStyleIdx="2" presStyleCnt="4"/>
      <dgm:spPr/>
    </dgm:pt>
    <dgm:pt modelId="{1184D5E8-71EB-460F-90A9-8159345728D6}" type="pres">
      <dgm:prSet presAssocID="{9651EAC2-B8A9-41FD-98C8-8424DCE615D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EA0D4B4-A308-4A46-A745-B9CC9D2A34DE}" type="pres">
      <dgm:prSet presAssocID="{9651EAC2-B8A9-41FD-98C8-8424DCE615D8}" presName="spaceRect" presStyleCnt="0"/>
      <dgm:spPr/>
    </dgm:pt>
    <dgm:pt modelId="{198BBC4F-18E6-4E3A-A880-501AB5CD5170}" type="pres">
      <dgm:prSet presAssocID="{9651EAC2-B8A9-41FD-98C8-8424DCE615D8}" presName="textRect" presStyleLbl="revTx" presStyleIdx="2" presStyleCnt="4">
        <dgm:presLayoutVars>
          <dgm:chMax val="1"/>
          <dgm:chPref val="1"/>
        </dgm:presLayoutVars>
      </dgm:prSet>
      <dgm:spPr/>
    </dgm:pt>
    <dgm:pt modelId="{A90B8437-8A11-432D-80B7-8C9C2EFD0B14}" type="pres">
      <dgm:prSet presAssocID="{38261443-8AE0-4AAB-A8FF-886B05A11C47}" presName="sibTrans" presStyleLbl="sibTrans2D1" presStyleIdx="0" presStyleCnt="0"/>
      <dgm:spPr/>
    </dgm:pt>
    <dgm:pt modelId="{F279A0E9-0F00-482F-AACB-24A713C3F44C}" type="pres">
      <dgm:prSet presAssocID="{53B37227-D654-4A31-879E-A5BF70694E69}" presName="compNode" presStyleCnt="0"/>
      <dgm:spPr/>
    </dgm:pt>
    <dgm:pt modelId="{5237E829-9FE6-4B35-BB51-877815911740}" type="pres">
      <dgm:prSet presAssocID="{53B37227-D654-4A31-879E-A5BF70694E69}" presName="iconBgRect" presStyleLbl="bgShp" presStyleIdx="3" presStyleCnt="4"/>
      <dgm:spPr/>
    </dgm:pt>
    <dgm:pt modelId="{BF3C939A-BBCF-4068-9C6F-47AA6CE23007}" type="pres">
      <dgm:prSet presAssocID="{53B37227-D654-4A31-879E-A5BF70694E6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477EFC1-35B2-4611-8931-31300659BBDB}" type="pres">
      <dgm:prSet presAssocID="{53B37227-D654-4A31-879E-A5BF70694E69}" presName="spaceRect" presStyleCnt="0"/>
      <dgm:spPr/>
    </dgm:pt>
    <dgm:pt modelId="{6F00CEE2-8518-424F-84AB-1A82E84BFD2F}" type="pres">
      <dgm:prSet presAssocID="{53B37227-D654-4A31-879E-A5BF70694E6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59E3C1F-12E8-4105-812C-C34FA3593989}" type="presOf" srcId="{DC93D6B9-38E5-4E3A-A99A-9D265C65BA09}" destId="{ADC69C77-3BB3-480E-A4DF-0EE96710D28C}" srcOrd="0" destOrd="0" presId="urn:microsoft.com/office/officeart/2018/2/layout/IconCircleList"/>
    <dgm:cxn modelId="{1C8F0754-CBEE-44D0-BA2D-42ECFD378706}" srcId="{F8A4C3D5-ED0A-49C7-940C-D46A8484955C}" destId="{53B37227-D654-4A31-879E-A5BF70694E69}" srcOrd="3" destOrd="0" parTransId="{7C8D7969-B81A-451D-8990-C8A9F821AE97}" sibTransId="{5E3B3227-B394-402C-A777-42771E13B650}"/>
    <dgm:cxn modelId="{C4D8185A-C47A-4FEE-9B2F-C90BCA13727A}" type="presOf" srcId="{BFA23976-BB54-47AD-8090-4FD8AB44CFE6}" destId="{53DE6CB1-D2FE-494C-A9DF-51D17750E959}" srcOrd="0" destOrd="0" presId="urn:microsoft.com/office/officeart/2018/2/layout/IconCircleList"/>
    <dgm:cxn modelId="{BF1CFC67-E8EB-4A52-A769-2E40FFE50F9E}" type="presOf" srcId="{53B37227-D654-4A31-879E-A5BF70694E69}" destId="{6F00CEE2-8518-424F-84AB-1A82E84BFD2F}" srcOrd="0" destOrd="0" presId="urn:microsoft.com/office/officeart/2018/2/layout/IconCircleList"/>
    <dgm:cxn modelId="{E4AFFB6F-2638-4288-AEF5-CABF6778502B}" type="presOf" srcId="{38261443-8AE0-4AAB-A8FF-886B05A11C47}" destId="{A90B8437-8A11-432D-80B7-8C9C2EFD0B14}" srcOrd="0" destOrd="0" presId="urn:microsoft.com/office/officeart/2018/2/layout/IconCircleList"/>
    <dgm:cxn modelId="{F1AB7275-3725-495E-B9E3-211B98DCF453}" srcId="{F8A4C3D5-ED0A-49C7-940C-D46A8484955C}" destId="{BFA23976-BB54-47AD-8090-4FD8AB44CFE6}" srcOrd="1" destOrd="0" parTransId="{A73A477C-D61A-474C-9146-36F2EE2A0891}" sibTransId="{DC93D6B9-38E5-4E3A-A99A-9D265C65BA09}"/>
    <dgm:cxn modelId="{842E4E82-1F56-4DCF-86C4-C0F55C8948C2}" srcId="{F8A4C3D5-ED0A-49C7-940C-D46A8484955C}" destId="{4CA8716F-AF70-44DF-8582-B67BC71142CE}" srcOrd="0" destOrd="0" parTransId="{981840D2-F86A-4C67-83B0-6357124E196F}" sibTransId="{2F73F8AF-7CB4-475F-A757-523C26EA5DD9}"/>
    <dgm:cxn modelId="{44F37F87-6CB1-46B7-AECC-01960588730E}" srcId="{F8A4C3D5-ED0A-49C7-940C-D46A8484955C}" destId="{9651EAC2-B8A9-41FD-98C8-8424DCE615D8}" srcOrd="2" destOrd="0" parTransId="{5AA090F2-3313-4F43-B9CD-157A2BE2E40F}" sibTransId="{38261443-8AE0-4AAB-A8FF-886B05A11C47}"/>
    <dgm:cxn modelId="{8A2C83B3-9A2C-42D8-8CC1-F0AC25C7FBAD}" type="presOf" srcId="{9651EAC2-B8A9-41FD-98C8-8424DCE615D8}" destId="{198BBC4F-18E6-4E3A-A880-501AB5CD5170}" srcOrd="0" destOrd="0" presId="urn:microsoft.com/office/officeart/2018/2/layout/IconCircleList"/>
    <dgm:cxn modelId="{727E78B5-515D-4781-8D9E-4BEA9C8D8900}" type="presOf" srcId="{4CA8716F-AF70-44DF-8582-B67BC71142CE}" destId="{D2E76203-2388-4448-9BBB-16B54D55811A}" srcOrd="0" destOrd="0" presId="urn:microsoft.com/office/officeart/2018/2/layout/IconCircleList"/>
    <dgm:cxn modelId="{BD6F09B6-BFDF-43DF-85F4-E1444EA7AB68}" type="presOf" srcId="{F8A4C3D5-ED0A-49C7-940C-D46A8484955C}" destId="{E580D0B5-4EAD-4D00-9626-F9C213382C0D}" srcOrd="0" destOrd="0" presId="urn:microsoft.com/office/officeart/2018/2/layout/IconCircleList"/>
    <dgm:cxn modelId="{8125B0D5-D1C8-40E3-BE34-94DE3AB013A7}" type="presOf" srcId="{2F73F8AF-7CB4-475F-A757-523C26EA5DD9}" destId="{12B9863E-451B-4697-8304-17E2196325AE}" srcOrd="0" destOrd="0" presId="urn:microsoft.com/office/officeart/2018/2/layout/IconCircleList"/>
    <dgm:cxn modelId="{CE6EBB3B-D340-43DD-AFB3-CCF3B1FCB093}" type="presParOf" srcId="{E580D0B5-4EAD-4D00-9626-F9C213382C0D}" destId="{9F3D8A94-A6F2-4BA3-BB44-927E1331CBCB}" srcOrd="0" destOrd="0" presId="urn:microsoft.com/office/officeart/2018/2/layout/IconCircleList"/>
    <dgm:cxn modelId="{EEC1505D-CF63-4A88-B4EF-A2600984C73C}" type="presParOf" srcId="{9F3D8A94-A6F2-4BA3-BB44-927E1331CBCB}" destId="{0A8151F7-0FD7-45A0-AF73-2E198B840DAB}" srcOrd="0" destOrd="0" presId="urn:microsoft.com/office/officeart/2018/2/layout/IconCircleList"/>
    <dgm:cxn modelId="{0F3BC059-FDDE-4553-86CF-2F3316AE2DDD}" type="presParOf" srcId="{0A8151F7-0FD7-45A0-AF73-2E198B840DAB}" destId="{9C2183AD-18FB-4062-95FE-A31E7D6DC257}" srcOrd="0" destOrd="0" presId="urn:microsoft.com/office/officeart/2018/2/layout/IconCircleList"/>
    <dgm:cxn modelId="{68EECA49-BA48-4F10-A205-DDBADE8FC23E}" type="presParOf" srcId="{0A8151F7-0FD7-45A0-AF73-2E198B840DAB}" destId="{10920431-73DC-4672-84BF-0CA3D1B424F6}" srcOrd="1" destOrd="0" presId="urn:microsoft.com/office/officeart/2018/2/layout/IconCircleList"/>
    <dgm:cxn modelId="{E542ADB4-7423-462C-8AFC-4311337A9C65}" type="presParOf" srcId="{0A8151F7-0FD7-45A0-AF73-2E198B840DAB}" destId="{F08B8AB0-A3BD-4568-B916-B5EFDA196BA5}" srcOrd="2" destOrd="0" presId="urn:microsoft.com/office/officeart/2018/2/layout/IconCircleList"/>
    <dgm:cxn modelId="{6800669A-1BBB-42C4-B8D9-A8CB3DFC21E7}" type="presParOf" srcId="{0A8151F7-0FD7-45A0-AF73-2E198B840DAB}" destId="{D2E76203-2388-4448-9BBB-16B54D55811A}" srcOrd="3" destOrd="0" presId="urn:microsoft.com/office/officeart/2018/2/layout/IconCircleList"/>
    <dgm:cxn modelId="{2FE34BB7-76F5-40E1-AD12-05D194CC7CE4}" type="presParOf" srcId="{9F3D8A94-A6F2-4BA3-BB44-927E1331CBCB}" destId="{12B9863E-451B-4697-8304-17E2196325AE}" srcOrd="1" destOrd="0" presId="urn:microsoft.com/office/officeart/2018/2/layout/IconCircleList"/>
    <dgm:cxn modelId="{6F6399EA-52C4-44F0-A9A7-D43028B01AFA}" type="presParOf" srcId="{9F3D8A94-A6F2-4BA3-BB44-927E1331CBCB}" destId="{FEA01E25-73CA-4C80-ABE3-C6C22CFAB7E8}" srcOrd="2" destOrd="0" presId="urn:microsoft.com/office/officeart/2018/2/layout/IconCircleList"/>
    <dgm:cxn modelId="{DE68ABFB-ACDF-4CFA-811A-22BE2BAB5529}" type="presParOf" srcId="{FEA01E25-73CA-4C80-ABE3-C6C22CFAB7E8}" destId="{961B396B-2352-4AD0-9F89-D7D08EA1746C}" srcOrd="0" destOrd="0" presId="urn:microsoft.com/office/officeart/2018/2/layout/IconCircleList"/>
    <dgm:cxn modelId="{F2A58DB8-A0C1-4900-A7C0-A0051CBA2A10}" type="presParOf" srcId="{FEA01E25-73CA-4C80-ABE3-C6C22CFAB7E8}" destId="{07E35F4D-D8E4-46FA-8D7A-4E6BE959D2AC}" srcOrd="1" destOrd="0" presId="urn:microsoft.com/office/officeart/2018/2/layout/IconCircleList"/>
    <dgm:cxn modelId="{F1C5E77C-22CC-481C-A242-CC61897B38E8}" type="presParOf" srcId="{FEA01E25-73CA-4C80-ABE3-C6C22CFAB7E8}" destId="{F74A3E99-64F7-43FE-AE29-72AAEBA4FF7E}" srcOrd="2" destOrd="0" presId="urn:microsoft.com/office/officeart/2018/2/layout/IconCircleList"/>
    <dgm:cxn modelId="{04F30006-7FF4-4240-99A9-297D13600AA6}" type="presParOf" srcId="{FEA01E25-73CA-4C80-ABE3-C6C22CFAB7E8}" destId="{53DE6CB1-D2FE-494C-A9DF-51D17750E959}" srcOrd="3" destOrd="0" presId="urn:microsoft.com/office/officeart/2018/2/layout/IconCircleList"/>
    <dgm:cxn modelId="{5D3FAB81-6418-443E-9C97-0FDEC697B620}" type="presParOf" srcId="{9F3D8A94-A6F2-4BA3-BB44-927E1331CBCB}" destId="{ADC69C77-3BB3-480E-A4DF-0EE96710D28C}" srcOrd="3" destOrd="0" presId="urn:microsoft.com/office/officeart/2018/2/layout/IconCircleList"/>
    <dgm:cxn modelId="{0E6E377F-7A07-49B1-8516-4429DBD00D28}" type="presParOf" srcId="{9F3D8A94-A6F2-4BA3-BB44-927E1331CBCB}" destId="{9A92C719-FF71-4A05-A57D-76F48AFA06F9}" srcOrd="4" destOrd="0" presId="urn:microsoft.com/office/officeart/2018/2/layout/IconCircleList"/>
    <dgm:cxn modelId="{FE0500AC-1F58-4DFF-B35C-21A0B62A768C}" type="presParOf" srcId="{9A92C719-FF71-4A05-A57D-76F48AFA06F9}" destId="{C2ED0E38-E06F-418B-BA1C-BD7AB2C009C4}" srcOrd="0" destOrd="0" presId="urn:microsoft.com/office/officeart/2018/2/layout/IconCircleList"/>
    <dgm:cxn modelId="{03E9BE79-B569-46FE-AA22-B90B760366E3}" type="presParOf" srcId="{9A92C719-FF71-4A05-A57D-76F48AFA06F9}" destId="{1184D5E8-71EB-460F-90A9-8159345728D6}" srcOrd="1" destOrd="0" presId="urn:microsoft.com/office/officeart/2018/2/layout/IconCircleList"/>
    <dgm:cxn modelId="{43F940F1-EDAC-48DF-818C-7C521B28ED82}" type="presParOf" srcId="{9A92C719-FF71-4A05-A57D-76F48AFA06F9}" destId="{FEA0D4B4-A308-4A46-A745-B9CC9D2A34DE}" srcOrd="2" destOrd="0" presId="urn:microsoft.com/office/officeart/2018/2/layout/IconCircleList"/>
    <dgm:cxn modelId="{818E8C63-E3D5-44C3-B584-E9E5CE7051B4}" type="presParOf" srcId="{9A92C719-FF71-4A05-A57D-76F48AFA06F9}" destId="{198BBC4F-18E6-4E3A-A880-501AB5CD5170}" srcOrd="3" destOrd="0" presId="urn:microsoft.com/office/officeart/2018/2/layout/IconCircleList"/>
    <dgm:cxn modelId="{5AC845ED-548E-406D-9B3C-F83B85F1091B}" type="presParOf" srcId="{9F3D8A94-A6F2-4BA3-BB44-927E1331CBCB}" destId="{A90B8437-8A11-432D-80B7-8C9C2EFD0B14}" srcOrd="5" destOrd="0" presId="urn:microsoft.com/office/officeart/2018/2/layout/IconCircleList"/>
    <dgm:cxn modelId="{B9ED749D-674B-488B-84D9-28177B373DB3}" type="presParOf" srcId="{9F3D8A94-A6F2-4BA3-BB44-927E1331CBCB}" destId="{F279A0E9-0F00-482F-AACB-24A713C3F44C}" srcOrd="6" destOrd="0" presId="urn:microsoft.com/office/officeart/2018/2/layout/IconCircleList"/>
    <dgm:cxn modelId="{1CC3B8A9-8A64-47B0-AD4F-B3A784F0538D}" type="presParOf" srcId="{F279A0E9-0F00-482F-AACB-24A713C3F44C}" destId="{5237E829-9FE6-4B35-BB51-877815911740}" srcOrd="0" destOrd="0" presId="urn:microsoft.com/office/officeart/2018/2/layout/IconCircleList"/>
    <dgm:cxn modelId="{BC44218B-6848-4334-BC06-8E508757358B}" type="presParOf" srcId="{F279A0E9-0F00-482F-AACB-24A713C3F44C}" destId="{BF3C939A-BBCF-4068-9C6F-47AA6CE23007}" srcOrd="1" destOrd="0" presId="urn:microsoft.com/office/officeart/2018/2/layout/IconCircleList"/>
    <dgm:cxn modelId="{87E48F13-E4AE-4E4B-A0DA-F7ABCB3985D7}" type="presParOf" srcId="{F279A0E9-0F00-482F-AACB-24A713C3F44C}" destId="{C477EFC1-35B2-4611-8931-31300659BBDB}" srcOrd="2" destOrd="0" presId="urn:microsoft.com/office/officeart/2018/2/layout/IconCircleList"/>
    <dgm:cxn modelId="{F70B5E8C-9BAC-48EA-80C9-1F9D0DBFA347}" type="presParOf" srcId="{F279A0E9-0F00-482F-AACB-24A713C3F44C}" destId="{6F00CEE2-8518-424F-84AB-1A82E84BFD2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8F1DB19-2C7A-4A06-B6CE-DC37350B301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403A87-06A3-44E8-8367-008EA1F3F002}">
      <dgm:prSet/>
      <dgm:spPr/>
      <dgm:t>
        <a:bodyPr/>
        <a:lstStyle/>
        <a:p>
          <a:r>
            <a:rPr lang="en-US" dirty="0"/>
            <a:t>Expand personalised care and direct payments</a:t>
          </a:r>
        </a:p>
      </dgm:t>
    </dgm:pt>
    <dgm:pt modelId="{5746B648-E8CD-49B0-9A9A-23464148FEEA}" type="parTrans" cxnId="{3BBABFD7-271A-4A25-8F12-68D393CB47C8}">
      <dgm:prSet/>
      <dgm:spPr/>
      <dgm:t>
        <a:bodyPr/>
        <a:lstStyle/>
        <a:p>
          <a:endParaRPr lang="en-US"/>
        </a:p>
      </dgm:t>
    </dgm:pt>
    <dgm:pt modelId="{1FB47D1E-D7BD-43EF-B979-46A90F912A6A}" type="sibTrans" cxnId="{3BBABFD7-271A-4A25-8F12-68D393CB47C8}">
      <dgm:prSet/>
      <dgm:spPr/>
      <dgm:t>
        <a:bodyPr/>
        <a:lstStyle/>
        <a:p>
          <a:endParaRPr lang="en-US"/>
        </a:p>
      </dgm:t>
    </dgm:pt>
    <dgm:pt modelId="{E841A52D-8975-4B4C-918A-58F1E8CFDCF0}">
      <dgm:prSet/>
      <dgm:spPr/>
      <dgm:t>
        <a:bodyPr/>
        <a:lstStyle/>
        <a:p>
          <a:r>
            <a:rPr lang="en-US" dirty="0"/>
            <a:t>Develop integrated care hubs and age friendly neighbourhoods</a:t>
          </a:r>
        </a:p>
      </dgm:t>
    </dgm:pt>
    <dgm:pt modelId="{95C4641B-1C55-460F-8D58-F6FAB4429562}" type="parTrans" cxnId="{AC23381F-3B3D-4801-8119-106303F06CE7}">
      <dgm:prSet/>
      <dgm:spPr/>
      <dgm:t>
        <a:bodyPr/>
        <a:lstStyle/>
        <a:p>
          <a:endParaRPr lang="en-US"/>
        </a:p>
      </dgm:t>
    </dgm:pt>
    <dgm:pt modelId="{507DA403-6E1C-4F87-8BB1-98C182410DB2}" type="sibTrans" cxnId="{AC23381F-3B3D-4801-8119-106303F06CE7}">
      <dgm:prSet/>
      <dgm:spPr/>
      <dgm:t>
        <a:bodyPr/>
        <a:lstStyle/>
        <a:p>
          <a:endParaRPr lang="en-US"/>
        </a:p>
      </dgm:t>
    </dgm:pt>
    <dgm:pt modelId="{84CB9D5A-1B00-4E38-A67D-DE3682861998}">
      <dgm:prSet/>
      <dgm:spPr/>
      <dgm:t>
        <a:bodyPr/>
        <a:lstStyle/>
        <a:p>
          <a:r>
            <a:rPr lang="en-US" dirty="0"/>
            <a:t>Scale tech-enabled care with evaluation frameworks</a:t>
          </a:r>
        </a:p>
      </dgm:t>
    </dgm:pt>
    <dgm:pt modelId="{D92608D1-88AC-43FA-A5B8-E1C1F7A4E706}" type="parTrans" cxnId="{CF5FF863-EE5C-4747-BE3D-E6DB353F222D}">
      <dgm:prSet/>
      <dgm:spPr/>
      <dgm:t>
        <a:bodyPr/>
        <a:lstStyle/>
        <a:p>
          <a:endParaRPr lang="en-US"/>
        </a:p>
      </dgm:t>
    </dgm:pt>
    <dgm:pt modelId="{34AAD8A0-E591-448C-8F27-6F81D673BA87}" type="sibTrans" cxnId="{CF5FF863-EE5C-4747-BE3D-E6DB353F222D}">
      <dgm:prSet/>
      <dgm:spPr/>
      <dgm:t>
        <a:bodyPr/>
        <a:lstStyle/>
        <a:p>
          <a:endParaRPr lang="en-US"/>
        </a:p>
      </dgm:t>
    </dgm:pt>
    <dgm:pt modelId="{F18690DD-DB98-4D9F-A74E-498F77C53139}">
      <dgm:prSet/>
      <dgm:spPr/>
      <dgm:t>
        <a:bodyPr/>
        <a:lstStyle/>
        <a:p>
          <a:r>
            <a:rPr lang="en-US" dirty="0"/>
            <a:t>Strengthen workforce pay, training, and wellbeing</a:t>
          </a:r>
        </a:p>
      </dgm:t>
    </dgm:pt>
    <dgm:pt modelId="{97FA15B6-A82B-43D2-BD09-E2D34A444A48}" type="parTrans" cxnId="{25BBC4EC-F4AE-4E47-8747-625FACDBECB6}">
      <dgm:prSet/>
      <dgm:spPr/>
      <dgm:t>
        <a:bodyPr/>
        <a:lstStyle/>
        <a:p>
          <a:endParaRPr lang="en-US"/>
        </a:p>
      </dgm:t>
    </dgm:pt>
    <dgm:pt modelId="{535291D3-D229-4F5A-B8F2-4A64EE5B2314}" type="sibTrans" cxnId="{25BBC4EC-F4AE-4E47-8747-625FACDBECB6}">
      <dgm:prSet/>
      <dgm:spPr/>
      <dgm:t>
        <a:bodyPr/>
        <a:lstStyle/>
        <a:p>
          <a:endParaRPr lang="en-US"/>
        </a:p>
      </dgm:t>
    </dgm:pt>
    <dgm:pt modelId="{13436183-A503-41A9-BB53-28E1657A3D99}">
      <dgm:prSet/>
      <dgm:spPr/>
      <dgm:t>
        <a:bodyPr/>
        <a:lstStyle/>
        <a:p>
          <a:r>
            <a:rPr lang="en-US" dirty="0"/>
            <a:t>Foster charity-statutory partnerships</a:t>
          </a:r>
        </a:p>
      </dgm:t>
    </dgm:pt>
    <dgm:pt modelId="{583D0EE2-8417-49AF-9A84-69546E392F47}" type="parTrans" cxnId="{C8A1EA1F-6AE2-4595-BE6E-5E9AB172BCC7}">
      <dgm:prSet/>
      <dgm:spPr/>
      <dgm:t>
        <a:bodyPr/>
        <a:lstStyle/>
        <a:p>
          <a:endParaRPr lang="en-US"/>
        </a:p>
      </dgm:t>
    </dgm:pt>
    <dgm:pt modelId="{DF4624AA-EE24-4C3E-9D48-84254C390151}" type="sibTrans" cxnId="{C8A1EA1F-6AE2-4595-BE6E-5E9AB172BCC7}">
      <dgm:prSet/>
      <dgm:spPr/>
      <dgm:t>
        <a:bodyPr/>
        <a:lstStyle/>
        <a:p>
          <a:endParaRPr lang="en-US"/>
        </a:p>
      </dgm:t>
    </dgm:pt>
    <dgm:pt modelId="{6D33FF94-523D-438E-9E9F-239986F6AE79}">
      <dgm:prSet/>
      <dgm:spPr/>
      <dgm:t>
        <a:bodyPr/>
        <a:lstStyle/>
        <a:p>
          <a:r>
            <a:rPr lang="en-US" dirty="0"/>
            <a:t>Embed anti-ageism culture and feedback</a:t>
          </a:r>
        </a:p>
      </dgm:t>
    </dgm:pt>
    <dgm:pt modelId="{8C85974A-78C2-4533-904D-D4879FD9BFCF}" type="parTrans" cxnId="{7693AD91-8714-4F19-85A6-C629DE46ADFE}">
      <dgm:prSet/>
      <dgm:spPr/>
      <dgm:t>
        <a:bodyPr/>
        <a:lstStyle/>
        <a:p>
          <a:endParaRPr lang="en-US"/>
        </a:p>
      </dgm:t>
    </dgm:pt>
    <dgm:pt modelId="{BC514963-4FB2-42A9-A548-E621CBDCF52E}" type="sibTrans" cxnId="{7693AD91-8714-4F19-85A6-C629DE46ADFE}">
      <dgm:prSet/>
      <dgm:spPr/>
      <dgm:t>
        <a:bodyPr/>
        <a:lstStyle/>
        <a:p>
          <a:endParaRPr lang="en-US"/>
        </a:p>
      </dgm:t>
    </dgm:pt>
    <dgm:pt modelId="{DD71351B-5AEC-4BDD-9700-4DEF6CFDA093}" type="pres">
      <dgm:prSet presAssocID="{98F1DB19-2C7A-4A06-B6CE-DC37350B3012}" presName="root" presStyleCnt="0">
        <dgm:presLayoutVars>
          <dgm:dir/>
          <dgm:resizeHandles val="exact"/>
        </dgm:presLayoutVars>
      </dgm:prSet>
      <dgm:spPr/>
    </dgm:pt>
    <dgm:pt modelId="{FB97EF0E-9134-405A-BE2A-D7457EB24791}" type="pres">
      <dgm:prSet presAssocID="{C6403A87-06A3-44E8-8367-008EA1F3F002}" presName="compNode" presStyleCnt="0"/>
      <dgm:spPr/>
    </dgm:pt>
    <dgm:pt modelId="{789FE6F0-E2DB-4792-BB43-90A11380A89D}" type="pres">
      <dgm:prSet presAssocID="{C6403A87-06A3-44E8-8367-008EA1F3F002}" presName="bgRect" presStyleLbl="bgShp" presStyleIdx="0" presStyleCnt="6"/>
      <dgm:spPr/>
    </dgm:pt>
    <dgm:pt modelId="{658A618D-25D6-4768-B1B1-FFB69E85C451}" type="pres">
      <dgm:prSet presAssocID="{C6403A87-06A3-44E8-8367-008EA1F3F00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853626F-C0EC-4E0D-9C06-D9863A04DC93}" type="pres">
      <dgm:prSet presAssocID="{C6403A87-06A3-44E8-8367-008EA1F3F002}" presName="spaceRect" presStyleCnt="0"/>
      <dgm:spPr/>
    </dgm:pt>
    <dgm:pt modelId="{95C34259-0CF3-4A62-A874-F975C7C3A86F}" type="pres">
      <dgm:prSet presAssocID="{C6403A87-06A3-44E8-8367-008EA1F3F002}" presName="parTx" presStyleLbl="revTx" presStyleIdx="0" presStyleCnt="6">
        <dgm:presLayoutVars>
          <dgm:chMax val="0"/>
          <dgm:chPref val="0"/>
        </dgm:presLayoutVars>
      </dgm:prSet>
      <dgm:spPr/>
    </dgm:pt>
    <dgm:pt modelId="{C67EC1D0-0D02-4A17-B715-ECB95736FD3D}" type="pres">
      <dgm:prSet presAssocID="{1FB47D1E-D7BD-43EF-B979-46A90F912A6A}" presName="sibTrans" presStyleCnt="0"/>
      <dgm:spPr/>
    </dgm:pt>
    <dgm:pt modelId="{8BAAFEFB-876D-460A-A73A-2EC20F781493}" type="pres">
      <dgm:prSet presAssocID="{E841A52D-8975-4B4C-918A-58F1E8CFDCF0}" presName="compNode" presStyleCnt="0"/>
      <dgm:spPr/>
    </dgm:pt>
    <dgm:pt modelId="{DA6ECD18-6530-4B9F-8397-4FC9C2D648D3}" type="pres">
      <dgm:prSet presAssocID="{E841A52D-8975-4B4C-918A-58F1E8CFDCF0}" presName="bgRect" presStyleLbl="bgShp" presStyleIdx="1" presStyleCnt="6"/>
      <dgm:spPr/>
    </dgm:pt>
    <dgm:pt modelId="{B5CCB00A-50F3-42D7-A35E-23DE2C132326}" type="pres">
      <dgm:prSet presAssocID="{E841A52D-8975-4B4C-918A-58F1E8CFDCF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FAC226E1-68B2-4C34-BAF2-680ADB18A6CD}" type="pres">
      <dgm:prSet presAssocID="{E841A52D-8975-4B4C-918A-58F1E8CFDCF0}" presName="spaceRect" presStyleCnt="0"/>
      <dgm:spPr/>
    </dgm:pt>
    <dgm:pt modelId="{29F119EB-51CB-489D-B284-2874713118F2}" type="pres">
      <dgm:prSet presAssocID="{E841A52D-8975-4B4C-918A-58F1E8CFDCF0}" presName="parTx" presStyleLbl="revTx" presStyleIdx="1" presStyleCnt="6">
        <dgm:presLayoutVars>
          <dgm:chMax val="0"/>
          <dgm:chPref val="0"/>
        </dgm:presLayoutVars>
      </dgm:prSet>
      <dgm:spPr/>
    </dgm:pt>
    <dgm:pt modelId="{02C5A80B-1460-4FB0-8851-76DF690BE320}" type="pres">
      <dgm:prSet presAssocID="{507DA403-6E1C-4F87-8BB1-98C182410DB2}" presName="sibTrans" presStyleCnt="0"/>
      <dgm:spPr/>
    </dgm:pt>
    <dgm:pt modelId="{95CFB4BF-BFD3-462F-B318-914F97B7B74D}" type="pres">
      <dgm:prSet presAssocID="{84CB9D5A-1B00-4E38-A67D-DE3682861998}" presName="compNode" presStyleCnt="0"/>
      <dgm:spPr/>
    </dgm:pt>
    <dgm:pt modelId="{CE6F6888-E316-457D-81C1-AD792532E9BB}" type="pres">
      <dgm:prSet presAssocID="{84CB9D5A-1B00-4E38-A67D-DE3682861998}" presName="bgRect" presStyleLbl="bgShp" presStyleIdx="2" presStyleCnt="6"/>
      <dgm:spPr/>
    </dgm:pt>
    <dgm:pt modelId="{27AC64FA-A8F2-4CC9-B3B0-7FC60588828F}" type="pres">
      <dgm:prSet presAssocID="{84CB9D5A-1B00-4E38-A67D-DE368286199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7A46D72-6838-4F0E-879C-F0D0AA02C800}" type="pres">
      <dgm:prSet presAssocID="{84CB9D5A-1B00-4E38-A67D-DE3682861998}" presName="spaceRect" presStyleCnt="0"/>
      <dgm:spPr/>
    </dgm:pt>
    <dgm:pt modelId="{915CE421-FF80-43B8-BA62-F5F01FD1F881}" type="pres">
      <dgm:prSet presAssocID="{84CB9D5A-1B00-4E38-A67D-DE3682861998}" presName="parTx" presStyleLbl="revTx" presStyleIdx="2" presStyleCnt="6">
        <dgm:presLayoutVars>
          <dgm:chMax val="0"/>
          <dgm:chPref val="0"/>
        </dgm:presLayoutVars>
      </dgm:prSet>
      <dgm:spPr/>
    </dgm:pt>
    <dgm:pt modelId="{9DA29578-2E24-4F8F-A291-3F0EE720E94A}" type="pres">
      <dgm:prSet presAssocID="{34AAD8A0-E591-448C-8F27-6F81D673BA87}" presName="sibTrans" presStyleCnt="0"/>
      <dgm:spPr/>
    </dgm:pt>
    <dgm:pt modelId="{D815AB64-FD72-4E40-863C-54358641FBEF}" type="pres">
      <dgm:prSet presAssocID="{F18690DD-DB98-4D9F-A74E-498F77C53139}" presName="compNode" presStyleCnt="0"/>
      <dgm:spPr/>
    </dgm:pt>
    <dgm:pt modelId="{2A4B3FCD-DA2A-4519-A559-75CA3DDBE125}" type="pres">
      <dgm:prSet presAssocID="{F18690DD-DB98-4D9F-A74E-498F77C53139}" presName="bgRect" presStyleLbl="bgShp" presStyleIdx="3" presStyleCnt="6"/>
      <dgm:spPr/>
    </dgm:pt>
    <dgm:pt modelId="{E78A9807-0DE4-4EAD-95DA-30C1041B3B88}" type="pres">
      <dgm:prSet presAssocID="{F18690DD-DB98-4D9F-A74E-498F77C5313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93A9917-01EF-4EA3-87D6-B056E39BBDAF}" type="pres">
      <dgm:prSet presAssocID="{F18690DD-DB98-4D9F-A74E-498F77C53139}" presName="spaceRect" presStyleCnt="0"/>
      <dgm:spPr/>
    </dgm:pt>
    <dgm:pt modelId="{545AAB62-E971-447D-9F02-0002A45DB95F}" type="pres">
      <dgm:prSet presAssocID="{F18690DD-DB98-4D9F-A74E-498F77C53139}" presName="parTx" presStyleLbl="revTx" presStyleIdx="3" presStyleCnt="6">
        <dgm:presLayoutVars>
          <dgm:chMax val="0"/>
          <dgm:chPref val="0"/>
        </dgm:presLayoutVars>
      </dgm:prSet>
      <dgm:spPr/>
    </dgm:pt>
    <dgm:pt modelId="{3FEAB6DD-AFC5-46B3-A2B6-DE037F37B27C}" type="pres">
      <dgm:prSet presAssocID="{535291D3-D229-4F5A-B8F2-4A64EE5B2314}" presName="sibTrans" presStyleCnt="0"/>
      <dgm:spPr/>
    </dgm:pt>
    <dgm:pt modelId="{8BA08DFD-8403-415C-A176-0B3E263A240D}" type="pres">
      <dgm:prSet presAssocID="{13436183-A503-41A9-BB53-28E1657A3D99}" presName="compNode" presStyleCnt="0"/>
      <dgm:spPr/>
    </dgm:pt>
    <dgm:pt modelId="{C6BF594C-2BA8-472B-8844-B7A59B78B8F0}" type="pres">
      <dgm:prSet presAssocID="{13436183-A503-41A9-BB53-28E1657A3D99}" presName="bgRect" presStyleLbl="bgShp" presStyleIdx="4" presStyleCnt="6"/>
      <dgm:spPr/>
    </dgm:pt>
    <dgm:pt modelId="{7582D04B-74E9-412F-AF64-B6813F8797D0}" type="pres">
      <dgm:prSet presAssocID="{13436183-A503-41A9-BB53-28E1657A3D9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5FC7D70-9206-4C74-8D72-9548572AE420}" type="pres">
      <dgm:prSet presAssocID="{13436183-A503-41A9-BB53-28E1657A3D99}" presName="spaceRect" presStyleCnt="0"/>
      <dgm:spPr/>
    </dgm:pt>
    <dgm:pt modelId="{80F2D86D-5328-46ED-B37C-49275CF78D9A}" type="pres">
      <dgm:prSet presAssocID="{13436183-A503-41A9-BB53-28E1657A3D99}" presName="parTx" presStyleLbl="revTx" presStyleIdx="4" presStyleCnt="6">
        <dgm:presLayoutVars>
          <dgm:chMax val="0"/>
          <dgm:chPref val="0"/>
        </dgm:presLayoutVars>
      </dgm:prSet>
      <dgm:spPr/>
    </dgm:pt>
    <dgm:pt modelId="{A5E0809E-F5E3-4F14-81DE-439DA1DA03E5}" type="pres">
      <dgm:prSet presAssocID="{DF4624AA-EE24-4C3E-9D48-84254C390151}" presName="sibTrans" presStyleCnt="0"/>
      <dgm:spPr/>
    </dgm:pt>
    <dgm:pt modelId="{448A7652-48B5-40D1-9223-FAF4DA5A843E}" type="pres">
      <dgm:prSet presAssocID="{6D33FF94-523D-438E-9E9F-239986F6AE79}" presName="compNode" presStyleCnt="0"/>
      <dgm:spPr/>
    </dgm:pt>
    <dgm:pt modelId="{78204FDD-0D09-42C4-9FC3-7F8B62446C3D}" type="pres">
      <dgm:prSet presAssocID="{6D33FF94-523D-438E-9E9F-239986F6AE79}" presName="bgRect" presStyleLbl="bgShp" presStyleIdx="5" presStyleCnt="6"/>
      <dgm:spPr/>
    </dgm:pt>
    <dgm:pt modelId="{19A6F88E-C76F-4D8E-9AAF-095DD3B7F423}" type="pres">
      <dgm:prSet presAssocID="{6D33FF94-523D-438E-9E9F-239986F6AE7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B781EDD-5D9E-4D62-8D6F-4865C17ED7C6}" type="pres">
      <dgm:prSet presAssocID="{6D33FF94-523D-438E-9E9F-239986F6AE79}" presName="spaceRect" presStyleCnt="0"/>
      <dgm:spPr/>
    </dgm:pt>
    <dgm:pt modelId="{26D0C329-7A5C-4296-A7D2-2F6054770CDA}" type="pres">
      <dgm:prSet presAssocID="{6D33FF94-523D-438E-9E9F-239986F6AE7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C23381F-3B3D-4801-8119-106303F06CE7}" srcId="{98F1DB19-2C7A-4A06-B6CE-DC37350B3012}" destId="{E841A52D-8975-4B4C-918A-58F1E8CFDCF0}" srcOrd="1" destOrd="0" parTransId="{95C4641B-1C55-460F-8D58-F6FAB4429562}" sibTransId="{507DA403-6E1C-4F87-8BB1-98C182410DB2}"/>
    <dgm:cxn modelId="{C8A1EA1F-6AE2-4595-BE6E-5E9AB172BCC7}" srcId="{98F1DB19-2C7A-4A06-B6CE-DC37350B3012}" destId="{13436183-A503-41A9-BB53-28E1657A3D99}" srcOrd="4" destOrd="0" parTransId="{583D0EE2-8417-49AF-9A84-69546E392F47}" sibTransId="{DF4624AA-EE24-4C3E-9D48-84254C390151}"/>
    <dgm:cxn modelId="{6BD4332F-B85D-44A6-B16D-6C8E6E4066AF}" type="presOf" srcId="{F18690DD-DB98-4D9F-A74E-498F77C53139}" destId="{545AAB62-E971-447D-9F02-0002A45DB95F}" srcOrd="0" destOrd="0" presId="urn:microsoft.com/office/officeart/2018/2/layout/IconVerticalSolidList"/>
    <dgm:cxn modelId="{E50F6155-5793-4429-A30F-6F6A7DA511B2}" type="presOf" srcId="{84CB9D5A-1B00-4E38-A67D-DE3682861998}" destId="{915CE421-FF80-43B8-BA62-F5F01FD1F881}" srcOrd="0" destOrd="0" presId="urn:microsoft.com/office/officeart/2018/2/layout/IconVerticalSolidList"/>
    <dgm:cxn modelId="{CF5FF863-EE5C-4747-BE3D-E6DB353F222D}" srcId="{98F1DB19-2C7A-4A06-B6CE-DC37350B3012}" destId="{84CB9D5A-1B00-4E38-A67D-DE3682861998}" srcOrd="2" destOrd="0" parTransId="{D92608D1-88AC-43FA-A5B8-E1C1F7A4E706}" sibTransId="{34AAD8A0-E591-448C-8F27-6F81D673BA87}"/>
    <dgm:cxn modelId="{FF8E2966-2FBE-4EDB-A16D-C254CCEEC366}" type="presOf" srcId="{E841A52D-8975-4B4C-918A-58F1E8CFDCF0}" destId="{29F119EB-51CB-489D-B284-2874713118F2}" srcOrd="0" destOrd="0" presId="urn:microsoft.com/office/officeart/2018/2/layout/IconVerticalSolidList"/>
    <dgm:cxn modelId="{6CA47283-7E76-490D-80FA-F8E91C337824}" type="presOf" srcId="{98F1DB19-2C7A-4A06-B6CE-DC37350B3012}" destId="{DD71351B-5AEC-4BDD-9700-4DEF6CFDA093}" srcOrd="0" destOrd="0" presId="urn:microsoft.com/office/officeart/2018/2/layout/IconVerticalSolidList"/>
    <dgm:cxn modelId="{7162AD8A-9C09-4522-99FA-732066D84FED}" type="presOf" srcId="{13436183-A503-41A9-BB53-28E1657A3D99}" destId="{80F2D86D-5328-46ED-B37C-49275CF78D9A}" srcOrd="0" destOrd="0" presId="urn:microsoft.com/office/officeart/2018/2/layout/IconVerticalSolidList"/>
    <dgm:cxn modelId="{7693AD91-8714-4F19-85A6-C629DE46ADFE}" srcId="{98F1DB19-2C7A-4A06-B6CE-DC37350B3012}" destId="{6D33FF94-523D-438E-9E9F-239986F6AE79}" srcOrd="5" destOrd="0" parTransId="{8C85974A-78C2-4533-904D-D4879FD9BFCF}" sibTransId="{BC514963-4FB2-42A9-A548-E621CBDCF52E}"/>
    <dgm:cxn modelId="{A72445CA-A080-4CFC-BBA2-70F10E1C501C}" type="presOf" srcId="{C6403A87-06A3-44E8-8367-008EA1F3F002}" destId="{95C34259-0CF3-4A62-A874-F975C7C3A86F}" srcOrd="0" destOrd="0" presId="urn:microsoft.com/office/officeart/2018/2/layout/IconVerticalSolidList"/>
    <dgm:cxn modelId="{3BBABFD7-271A-4A25-8F12-68D393CB47C8}" srcId="{98F1DB19-2C7A-4A06-B6CE-DC37350B3012}" destId="{C6403A87-06A3-44E8-8367-008EA1F3F002}" srcOrd="0" destOrd="0" parTransId="{5746B648-E8CD-49B0-9A9A-23464148FEEA}" sibTransId="{1FB47D1E-D7BD-43EF-B979-46A90F912A6A}"/>
    <dgm:cxn modelId="{25BBC4EC-F4AE-4E47-8747-625FACDBECB6}" srcId="{98F1DB19-2C7A-4A06-B6CE-DC37350B3012}" destId="{F18690DD-DB98-4D9F-A74E-498F77C53139}" srcOrd="3" destOrd="0" parTransId="{97FA15B6-A82B-43D2-BD09-E2D34A444A48}" sibTransId="{535291D3-D229-4F5A-B8F2-4A64EE5B2314}"/>
    <dgm:cxn modelId="{506F41FF-3146-423A-9C48-C00DF185A8C6}" type="presOf" srcId="{6D33FF94-523D-438E-9E9F-239986F6AE79}" destId="{26D0C329-7A5C-4296-A7D2-2F6054770CDA}" srcOrd="0" destOrd="0" presId="urn:microsoft.com/office/officeart/2018/2/layout/IconVerticalSolidList"/>
    <dgm:cxn modelId="{CBEA8D0C-7F44-43A4-AF08-F41F37F5B3AA}" type="presParOf" srcId="{DD71351B-5AEC-4BDD-9700-4DEF6CFDA093}" destId="{FB97EF0E-9134-405A-BE2A-D7457EB24791}" srcOrd="0" destOrd="0" presId="urn:microsoft.com/office/officeart/2018/2/layout/IconVerticalSolidList"/>
    <dgm:cxn modelId="{81958CD5-F8E8-43D6-9059-10D001326453}" type="presParOf" srcId="{FB97EF0E-9134-405A-BE2A-D7457EB24791}" destId="{789FE6F0-E2DB-4792-BB43-90A11380A89D}" srcOrd="0" destOrd="0" presId="urn:microsoft.com/office/officeart/2018/2/layout/IconVerticalSolidList"/>
    <dgm:cxn modelId="{89C7D965-DFA8-4FEE-A79E-EF5B098AD87D}" type="presParOf" srcId="{FB97EF0E-9134-405A-BE2A-D7457EB24791}" destId="{658A618D-25D6-4768-B1B1-FFB69E85C451}" srcOrd="1" destOrd="0" presId="urn:microsoft.com/office/officeart/2018/2/layout/IconVerticalSolidList"/>
    <dgm:cxn modelId="{8B50F4B5-F0D6-4801-A871-F6B96478CF36}" type="presParOf" srcId="{FB97EF0E-9134-405A-BE2A-D7457EB24791}" destId="{2853626F-C0EC-4E0D-9C06-D9863A04DC93}" srcOrd="2" destOrd="0" presId="urn:microsoft.com/office/officeart/2018/2/layout/IconVerticalSolidList"/>
    <dgm:cxn modelId="{0F4E9FFC-0FFD-446A-87C6-312B5542E23E}" type="presParOf" srcId="{FB97EF0E-9134-405A-BE2A-D7457EB24791}" destId="{95C34259-0CF3-4A62-A874-F975C7C3A86F}" srcOrd="3" destOrd="0" presId="urn:microsoft.com/office/officeart/2018/2/layout/IconVerticalSolidList"/>
    <dgm:cxn modelId="{3C3390F2-599E-412C-A802-97930EA426AC}" type="presParOf" srcId="{DD71351B-5AEC-4BDD-9700-4DEF6CFDA093}" destId="{C67EC1D0-0D02-4A17-B715-ECB95736FD3D}" srcOrd="1" destOrd="0" presId="urn:microsoft.com/office/officeart/2018/2/layout/IconVerticalSolidList"/>
    <dgm:cxn modelId="{69B5D113-241A-487E-BDE1-F62ED6E4C118}" type="presParOf" srcId="{DD71351B-5AEC-4BDD-9700-4DEF6CFDA093}" destId="{8BAAFEFB-876D-460A-A73A-2EC20F781493}" srcOrd="2" destOrd="0" presId="urn:microsoft.com/office/officeart/2018/2/layout/IconVerticalSolidList"/>
    <dgm:cxn modelId="{09A268F2-0090-463D-A28A-98DFE1320988}" type="presParOf" srcId="{8BAAFEFB-876D-460A-A73A-2EC20F781493}" destId="{DA6ECD18-6530-4B9F-8397-4FC9C2D648D3}" srcOrd="0" destOrd="0" presId="urn:microsoft.com/office/officeart/2018/2/layout/IconVerticalSolidList"/>
    <dgm:cxn modelId="{E255C51C-429D-4298-8350-3166598086A8}" type="presParOf" srcId="{8BAAFEFB-876D-460A-A73A-2EC20F781493}" destId="{B5CCB00A-50F3-42D7-A35E-23DE2C132326}" srcOrd="1" destOrd="0" presId="urn:microsoft.com/office/officeart/2018/2/layout/IconVerticalSolidList"/>
    <dgm:cxn modelId="{BEC9C32F-BC78-4C1A-889A-9FCD93F9AEB8}" type="presParOf" srcId="{8BAAFEFB-876D-460A-A73A-2EC20F781493}" destId="{FAC226E1-68B2-4C34-BAF2-680ADB18A6CD}" srcOrd="2" destOrd="0" presId="urn:microsoft.com/office/officeart/2018/2/layout/IconVerticalSolidList"/>
    <dgm:cxn modelId="{343D25AA-8F39-4091-BB5D-95A55ED0896C}" type="presParOf" srcId="{8BAAFEFB-876D-460A-A73A-2EC20F781493}" destId="{29F119EB-51CB-489D-B284-2874713118F2}" srcOrd="3" destOrd="0" presId="urn:microsoft.com/office/officeart/2018/2/layout/IconVerticalSolidList"/>
    <dgm:cxn modelId="{B5A4AA90-4840-4AF0-B01E-3AB2CFD967A7}" type="presParOf" srcId="{DD71351B-5AEC-4BDD-9700-4DEF6CFDA093}" destId="{02C5A80B-1460-4FB0-8851-76DF690BE320}" srcOrd="3" destOrd="0" presId="urn:microsoft.com/office/officeart/2018/2/layout/IconVerticalSolidList"/>
    <dgm:cxn modelId="{3C8B07BF-C029-43CA-BF59-39C504BF4F28}" type="presParOf" srcId="{DD71351B-5AEC-4BDD-9700-4DEF6CFDA093}" destId="{95CFB4BF-BFD3-462F-B318-914F97B7B74D}" srcOrd="4" destOrd="0" presId="urn:microsoft.com/office/officeart/2018/2/layout/IconVerticalSolidList"/>
    <dgm:cxn modelId="{F154FD16-5338-4E4D-A5EF-C4149B4D630F}" type="presParOf" srcId="{95CFB4BF-BFD3-462F-B318-914F97B7B74D}" destId="{CE6F6888-E316-457D-81C1-AD792532E9BB}" srcOrd="0" destOrd="0" presId="urn:microsoft.com/office/officeart/2018/2/layout/IconVerticalSolidList"/>
    <dgm:cxn modelId="{EF910D7F-E709-4ACE-B729-3FE235644F8A}" type="presParOf" srcId="{95CFB4BF-BFD3-462F-B318-914F97B7B74D}" destId="{27AC64FA-A8F2-4CC9-B3B0-7FC60588828F}" srcOrd="1" destOrd="0" presId="urn:microsoft.com/office/officeart/2018/2/layout/IconVerticalSolidList"/>
    <dgm:cxn modelId="{68303945-C8B4-4960-B65B-DFC569BDC3AC}" type="presParOf" srcId="{95CFB4BF-BFD3-462F-B318-914F97B7B74D}" destId="{07A46D72-6838-4F0E-879C-F0D0AA02C800}" srcOrd="2" destOrd="0" presId="urn:microsoft.com/office/officeart/2018/2/layout/IconVerticalSolidList"/>
    <dgm:cxn modelId="{C90FC9E2-214D-4EA1-927A-4FE0061E06F9}" type="presParOf" srcId="{95CFB4BF-BFD3-462F-B318-914F97B7B74D}" destId="{915CE421-FF80-43B8-BA62-F5F01FD1F881}" srcOrd="3" destOrd="0" presId="urn:microsoft.com/office/officeart/2018/2/layout/IconVerticalSolidList"/>
    <dgm:cxn modelId="{CDF9E1DC-AE6F-4382-BCE2-800E2BA903B6}" type="presParOf" srcId="{DD71351B-5AEC-4BDD-9700-4DEF6CFDA093}" destId="{9DA29578-2E24-4F8F-A291-3F0EE720E94A}" srcOrd="5" destOrd="0" presId="urn:microsoft.com/office/officeart/2018/2/layout/IconVerticalSolidList"/>
    <dgm:cxn modelId="{B34F49A8-E5B1-45D2-94AF-CB167D3884CF}" type="presParOf" srcId="{DD71351B-5AEC-4BDD-9700-4DEF6CFDA093}" destId="{D815AB64-FD72-4E40-863C-54358641FBEF}" srcOrd="6" destOrd="0" presId="urn:microsoft.com/office/officeart/2018/2/layout/IconVerticalSolidList"/>
    <dgm:cxn modelId="{2B960B91-4CC1-42E9-891A-5C0370F199C6}" type="presParOf" srcId="{D815AB64-FD72-4E40-863C-54358641FBEF}" destId="{2A4B3FCD-DA2A-4519-A559-75CA3DDBE125}" srcOrd="0" destOrd="0" presId="urn:microsoft.com/office/officeart/2018/2/layout/IconVerticalSolidList"/>
    <dgm:cxn modelId="{9E323869-EF23-4F19-BD0D-0C39A0E8C103}" type="presParOf" srcId="{D815AB64-FD72-4E40-863C-54358641FBEF}" destId="{E78A9807-0DE4-4EAD-95DA-30C1041B3B88}" srcOrd="1" destOrd="0" presId="urn:microsoft.com/office/officeart/2018/2/layout/IconVerticalSolidList"/>
    <dgm:cxn modelId="{F3795506-EF47-49E0-BA69-EE8C09470CA1}" type="presParOf" srcId="{D815AB64-FD72-4E40-863C-54358641FBEF}" destId="{093A9917-01EF-4EA3-87D6-B056E39BBDAF}" srcOrd="2" destOrd="0" presId="urn:microsoft.com/office/officeart/2018/2/layout/IconVerticalSolidList"/>
    <dgm:cxn modelId="{EFB56899-1395-4036-AA80-93CFA3660D10}" type="presParOf" srcId="{D815AB64-FD72-4E40-863C-54358641FBEF}" destId="{545AAB62-E971-447D-9F02-0002A45DB95F}" srcOrd="3" destOrd="0" presId="urn:microsoft.com/office/officeart/2018/2/layout/IconVerticalSolidList"/>
    <dgm:cxn modelId="{CA197E1C-2DBE-4073-8454-5A44FF73BC22}" type="presParOf" srcId="{DD71351B-5AEC-4BDD-9700-4DEF6CFDA093}" destId="{3FEAB6DD-AFC5-46B3-A2B6-DE037F37B27C}" srcOrd="7" destOrd="0" presId="urn:microsoft.com/office/officeart/2018/2/layout/IconVerticalSolidList"/>
    <dgm:cxn modelId="{9AB22B99-2077-4936-BCA8-790B647E0A2D}" type="presParOf" srcId="{DD71351B-5AEC-4BDD-9700-4DEF6CFDA093}" destId="{8BA08DFD-8403-415C-A176-0B3E263A240D}" srcOrd="8" destOrd="0" presId="urn:microsoft.com/office/officeart/2018/2/layout/IconVerticalSolidList"/>
    <dgm:cxn modelId="{CC9D9639-3F9B-4745-BD94-7004F2D9E016}" type="presParOf" srcId="{8BA08DFD-8403-415C-A176-0B3E263A240D}" destId="{C6BF594C-2BA8-472B-8844-B7A59B78B8F0}" srcOrd="0" destOrd="0" presId="urn:microsoft.com/office/officeart/2018/2/layout/IconVerticalSolidList"/>
    <dgm:cxn modelId="{BE78744B-A2D3-4938-AAFD-98A9F6C31F7F}" type="presParOf" srcId="{8BA08DFD-8403-415C-A176-0B3E263A240D}" destId="{7582D04B-74E9-412F-AF64-B6813F8797D0}" srcOrd="1" destOrd="0" presId="urn:microsoft.com/office/officeart/2018/2/layout/IconVerticalSolidList"/>
    <dgm:cxn modelId="{B08C25BA-08CB-4025-8A17-CA25D9D2D281}" type="presParOf" srcId="{8BA08DFD-8403-415C-A176-0B3E263A240D}" destId="{65FC7D70-9206-4C74-8D72-9548572AE420}" srcOrd="2" destOrd="0" presId="urn:microsoft.com/office/officeart/2018/2/layout/IconVerticalSolidList"/>
    <dgm:cxn modelId="{A4073580-D8F9-44EB-A11E-85B250F37A70}" type="presParOf" srcId="{8BA08DFD-8403-415C-A176-0B3E263A240D}" destId="{80F2D86D-5328-46ED-B37C-49275CF78D9A}" srcOrd="3" destOrd="0" presId="urn:microsoft.com/office/officeart/2018/2/layout/IconVerticalSolidList"/>
    <dgm:cxn modelId="{E07B14F5-3ABE-48B1-8804-C96F4508166B}" type="presParOf" srcId="{DD71351B-5AEC-4BDD-9700-4DEF6CFDA093}" destId="{A5E0809E-F5E3-4F14-81DE-439DA1DA03E5}" srcOrd="9" destOrd="0" presId="urn:microsoft.com/office/officeart/2018/2/layout/IconVerticalSolidList"/>
    <dgm:cxn modelId="{E00A8EA9-E739-4DCA-8B5C-26665F13C814}" type="presParOf" srcId="{DD71351B-5AEC-4BDD-9700-4DEF6CFDA093}" destId="{448A7652-48B5-40D1-9223-FAF4DA5A843E}" srcOrd="10" destOrd="0" presId="urn:microsoft.com/office/officeart/2018/2/layout/IconVerticalSolidList"/>
    <dgm:cxn modelId="{65571182-CCEF-4853-BE6E-C50E54A65619}" type="presParOf" srcId="{448A7652-48B5-40D1-9223-FAF4DA5A843E}" destId="{78204FDD-0D09-42C4-9FC3-7F8B62446C3D}" srcOrd="0" destOrd="0" presId="urn:microsoft.com/office/officeart/2018/2/layout/IconVerticalSolidList"/>
    <dgm:cxn modelId="{8D9E6F53-E2D8-4396-A328-BB863925654B}" type="presParOf" srcId="{448A7652-48B5-40D1-9223-FAF4DA5A843E}" destId="{19A6F88E-C76F-4D8E-9AAF-095DD3B7F423}" srcOrd="1" destOrd="0" presId="urn:microsoft.com/office/officeart/2018/2/layout/IconVerticalSolidList"/>
    <dgm:cxn modelId="{0DA1738B-AAE8-4C75-A4D7-3DC07D7E37EF}" type="presParOf" srcId="{448A7652-48B5-40D1-9223-FAF4DA5A843E}" destId="{AB781EDD-5D9E-4D62-8D6F-4865C17ED7C6}" srcOrd="2" destOrd="0" presId="urn:microsoft.com/office/officeart/2018/2/layout/IconVerticalSolidList"/>
    <dgm:cxn modelId="{B11A2C89-2C13-4435-86DD-900ABEFC5FF1}" type="presParOf" srcId="{448A7652-48B5-40D1-9223-FAF4DA5A843E}" destId="{26D0C329-7A5C-4296-A7D2-2F6054770C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9002A59-F0F9-4CFB-9C91-B24CE889D13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778E1BD-062A-49C9-98A8-C20E690821F1}">
      <dgm:prSet/>
      <dgm:spPr/>
      <dgm:t>
        <a:bodyPr/>
        <a:lstStyle/>
        <a:p>
          <a:r>
            <a:rPr lang="en-US" dirty="0"/>
            <a:t>Ageing population demands innovative and empowering care</a:t>
          </a:r>
        </a:p>
      </dgm:t>
    </dgm:pt>
    <dgm:pt modelId="{BF8C27AC-2A05-4085-B624-298C5E152F59}" type="parTrans" cxnId="{52B46525-DEA0-42CB-9892-21AAF9C52AF3}">
      <dgm:prSet/>
      <dgm:spPr/>
      <dgm:t>
        <a:bodyPr/>
        <a:lstStyle/>
        <a:p>
          <a:endParaRPr lang="en-US"/>
        </a:p>
      </dgm:t>
    </dgm:pt>
    <dgm:pt modelId="{DD4CB072-50A7-40AE-9A1C-3339F65C52A9}" type="sibTrans" cxnId="{52B46525-DEA0-42CB-9892-21AAF9C52AF3}">
      <dgm:prSet/>
      <dgm:spPr/>
      <dgm:t>
        <a:bodyPr/>
        <a:lstStyle/>
        <a:p>
          <a:endParaRPr lang="en-US"/>
        </a:p>
      </dgm:t>
    </dgm:pt>
    <dgm:pt modelId="{E1F8568B-955C-4F50-B358-D65A41882657}">
      <dgm:prSet/>
      <dgm:spPr/>
      <dgm:t>
        <a:bodyPr/>
        <a:lstStyle/>
        <a:p>
          <a:r>
            <a:rPr lang="en-US" dirty="0"/>
            <a:t>Integration of theory, technology, and policy is key</a:t>
          </a:r>
        </a:p>
      </dgm:t>
    </dgm:pt>
    <dgm:pt modelId="{9B246129-B24E-4798-A140-BB1A4B23F1DE}" type="parTrans" cxnId="{FA12AA2F-30EB-4B43-89F5-CF6DF9A0F8FF}">
      <dgm:prSet/>
      <dgm:spPr/>
      <dgm:t>
        <a:bodyPr/>
        <a:lstStyle/>
        <a:p>
          <a:endParaRPr lang="en-US"/>
        </a:p>
      </dgm:t>
    </dgm:pt>
    <dgm:pt modelId="{447355E3-F39B-4DF2-93B6-1D76419F1B58}" type="sibTrans" cxnId="{FA12AA2F-30EB-4B43-89F5-CF6DF9A0F8FF}">
      <dgm:prSet/>
      <dgm:spPr/>
      <dgm:t>
        <a:bodyPr/>
        <a:lstStyle/>
        <a:p>
          <a:endParaRPr lang="en-US"/>
        </a:p>
      </dgm:t>
    </dgm:pt>
    <dgm:pt modelId="{B38AC766-3C3E-4080-A3BE-7C8E5E3B2DA7}">
      <dgm:prSet/>
      <dgm:spPr/>
      <dgm:t>
        <a:bodyPr/>
        <a:lstStyle/>
        <a:p>
          <a:r>
            <a:rPr lang="en-US" dirty="0"/>
            <a:t>Holistic, person-centered models must replace reactive care</a:t>
          </a:r>
        </a:p>
      </dgm:t>
    </dgm:pt>
    <dgm:pt modelId="{1062E3CC-E993-4D54-B18D-755337520641}" type="parTrans" cxnId="{DBF2D001-B749-41EB-A727-9A98ED98C43A}">
      <dgm:prSet/>
      <dgm:spPr/>
      <dgm:t>
        <a:bodyPr/>
        <a:lstStyle/>
        <a:p>
          <a:endParaRPr lang="en-US"/>
        </a:p>
      </dgm:t>
    </dgm:pt>
    <dgm:pt modelId="{E5E71DE8-7AB3-4C46-8674-B1319289F54D}" type="sibTrans" cxnId="{DBF2D001-B749-41EB-A727-9A98ED98C43A}">
      <dgm:prSet/>
      <dgm:spPr/>
      <dgm:t>
        <a:bodyPr/>
        <a:lstStyle/>
        <a:p>
          <a:endParaRPr lang="en-US"/>
        </a:p>
      </dgm:t>
    </dgm:pt>
    <dgm:pt modelId="{7A9A43EC-0B8E-4E19-84BD-5B0BCCFEBA8B}">
      <dgm:prSet/>
      <dgm:spPr/>
      <dgm:t>
        <a:bodyPr/>
        <a:lstStyle/>
        <a:p>
          <a:r>
            <a:rPr lang="en-US" dirty="0"/>
            <a:t>The UK can lead globally by combing compassion and innovation</a:t>
          </a:r>
        </a:p>
      </dgm:t>
    </dgm:pt>
    <dgm:pt modelId="{9CE64153-3209-4333-99CC-8E82E25F74C6}" type="parTrans" cxnId="{AF97027C-37EC-4AB3-B211-5E21252D631C}">
      <dgm:prSet/>
      <dgm:spPr/>
      <dgm:t>
        <a:bodyPr/>
        <a:lstStyle/>
        <a:p>
          <a:endParaRPr lang="en-US"/>
        </a:p>
      </dgm:t>
    </dgm:pt>
    <dgm:pt modelId="{3A15B4EC-FAB0-49EC-B64C-3407AAB68555}" type="sibTrans" cxnId="{AF97027C-37EC-4AB3-B211-5E21252D631C}">
      <dgm:prSet/>
      <dgm:spPr/>
      <dgm:t>
        <a:bodyPr/>
        <a:lstStyle/>
        <a:p>
          <a:endParaRPr lang="en-US"/>
        </a:p>
      </dgm:t>
    </dgm:pt>
    <dgm:pt modelId="{ED583E06-91AE-6F4A-8B51-C51F57476693}" type="pres">
      <dgm:prSet presAssocID="{F9002A59-F0F9-4CFB-9C91-B24CE889D139}" presName="linear" presStyleCnt="0">
        <dgm:presLayoutVars>
          <dgm:animLvl val="lvl"/>
          <dgm:resizeHandles val="exact"/>
        </dgm:presLayoutVars>
      </dgm:prSet>
      <dgm:spPr/>
    </dgm:pt>
    <dgm:pt modelId="{E7C0091E-2661-8745-9589-795AD35C8786}" type="pres">
      <dgm:prSet presAssocID="{1778E1BD-062A-49C9-98A8-C20E690821F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FA9094E-F02A-DB47-90BF-BF6866AB9878}" type="pres">
      <dgm:prSet presAssocID="{DD4CB072-50A7-40AE-9A1C-3339F65C52A9}" presName="spacer" presStyleCnt="0"/>
      <dgm:spPr/>
    </dgm:pt>
    <dgm:pt modelId="{D8748D5C-E1F6-D944-A46C-F00C060CA84D}" type="pres">
      <dgm:prSet presAssocID="{E1F8568B-955C-4F50-B358-D65A4188265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5452F56-8BAF-AE43-BDA1-AD4CC44C4339}" type="pres">
      <dgm:prSet presAssocID="{447355E3-F39B-4DF2-93B6-1D76419F1B58}" presName="spacer" presStyleCnt="0"/>
      <dgm:spPr/>
    </dgm:pt>
    <dgm:pt modelId="{ACB25A58-A569-FC49-B679-C4E0D88CCCDD}" type="pres">
      <dgm:prSet presAssocID="{B38AC766-3C3E-4080-A3BE-7C8E5E3B2DA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22BCCF-CF06-8248-A2E3-9C8B18AF1926}" type="pres">
      <dgm:prSet presAssocID="{E5E71DE8-7AB3-4C46-8674-B1319289F54D}" presName="spacer" presStyleCnt="0"/>
      <dgm:spPr/>
    </dgm:pt>
    <dgm:pt modelId="{5781A883-85FA-BB4B-BDC7-F37F92B90518}" type="pres">
      <dgm:prSet presAssocID="{7A9A43EC-0B8E-4E19-84BD-5B0BCCFEBA8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F2D001-B749-41EB-A727-9A98ED98C43A}" srcId="{F9002A59-F0F9-4CFB-9C91-B24CE889D139}" destId="{B38AC766-3C3E-4080-A3BE-7C8E5E3B2DA7}" srcOrd="2" destOrd="0" parTransId="{1062E3CC-E993-4D54-B18D-755337520641}" sibTransId="{E5E71DE8-7AB3-4C46-8674-B1319289F54D}"/>
    <dgm:cxn modelId="{64F3E20F-F0B0-084A-8B1E-99393F79DBAA}" type="presOf" srcId="{F9002A59-F0F9-4CFB-9C91-B24CE889D139}" destId="{ED583E06-91AE-6F4A-8B51-C51F57476693}" srcOrd="0" destOrd="0" presId="urn:microsoft.com/office/officeart/2005/8/layout/vList2"/>
    <dgm:cxn modelId="{55D35917-1FD4-494B-8F3E-54AF7BCCAA3D}" type="presOf" srcId="{1778E1BD-062A-49C9-98A8-C20E690821F1}" destId="{E7C0091E-2661-8745-9589-795AD35C8786}" srcOrd="0" destOrd="0" presId="urn:microsoft.com/office/officeart/2005/8/layout/vList2"/>
    <dgm:cxn modelId="{52B46525-DEA0-42CB-9892-21AAF9C52AF3}" srcId="{F9002A59-F0F9-4CFB-9C91-B24CE889D139}" destId="{1778E1BD-062A-49C9-98A8-C20E690821F1}" srcOrd="0" destOrd="0" parTransId="{BF8C27AC-2A05-4085-B624-298C5E152F59}" sibTransId="{DD4CB072-50A7-40AE-9A1C-3339F65C52A9}"/>
    <dgm:cxn modelId="{FA12AA2F-30EB-4B43-89F5-CF6DF9A0F8FF}" srcId="{F9002A59-F0F9-4CFB-9C91-B24CE889D139}" destId="{E1F8568B-955C-4F50-B358-D65A41882657}" srcOrd="1" destOrd="0" parTransId="{9B246129-B24E-4798-A140-BB1A4B23F1DE}" sibTransId="{447355E3-F39B-4DF2-93B6-1D76419F1B58}"/>
    <dgm:cxn modelId="{AF97027C-37EC-4AB3-B211-5E21252D631C}" srcId="{F9002A59-F0F9-4CFB-9C91-B24CE889D139}" destId="{7A9A43EC-0B8E-4E19-84BD-5B0BCCFEBA8B}" srcOrd="3" destOrd="0" parTransId="{9CE64153-3209-4333-99CC-8E82E25F74C6}" sibTransId="{3A15B4EC-FAB0-49EC-B64C-3407AAB68555}"/>
    <dgm:cxn modelId="{75B96AAD-B2B4-844E-A93A-70FD5BF59F67}" type="presOf" srcId="{7A9A43EC-0B8E-4E19-84BD-5B0BCCFEBA8B}" destId="{5781A883-85FA-BB4B-BDC7-F37F92B90518}" srcOrd="0" destOrd="0" presId="urn:microsoft.com/office/officeart/2005/8/layout/vList2"/>
    <dgm:cxn modelId="{404B1CCE-B1F9-BC4B-9D95-0A5FE54ED9B7}" type="presOf" srcId="{E1F8568B-955C-4F50-B358-D65A41882657}" destId="{D8748D5C-E1F6-D944-A46C-F00C060CA84D}" srcOrd="0" destOrd="0" presId="urn:microsoft.com/office/officeart/2005/8/layout/vList2"/>
    <dgm:cxn modelId="{C0D914DF-E055-034D-B888-DA2AC5934FED}" type="presOf" srcId="{B38AC766-3C3E-4080-A3BE-7C8E5E3B2DA7}" destId="{ACB25A58-A569-FC49-B679-C4E0D88CCCDD}" srcOrd="0" destOrd="0" presId="urn:microsoft.com/office/officeart/2005/8/layout/vList2"/>
    <dgm:cxn modelId="{4EEE5181-1673-744F-A5D7-C5BC39239704}" type="presParOf" srcId="{ED583E06-91AE-6F4A-8B51-C51F57476693}" destId="{E7C0091E-2661-8745-9589-795AD35C8786}" srcOrd="0" destOrd="0" presId="urn:microsoft.com/office/officeart/2005/8/layout/vList2"/>
    <dgm:cxn modelId="{4C9A7B90-70A2-8646-89E8-A5D26F716E01}" type="presParOf" srcId="{ED583E06-91AE-6F4A-8B51-C51F57476693}" destId="{3FA9094E-F02A-DB47-90BF-BF6866AB9878}" srcOrd="1" destOrd="0" presId="urn:microsoft.com/office/officeart/2005/8/layout/vList2"/>
    <dgm:cxn modelId="{76419F8B-5568-EF4F-8A84-6BC9260F050E}" type="presParOf" srcId="{ED583E06-91AE-6F4A-8B51-C51F57476693}" destId="{D8748D5C-E1F6-D944-A46C-F00C060CA84D}" srcOrd="2" destOrd="0" presId="urn:microsoft.com/office/officeart/2005/8/layout/vList2"/>
    <dgm:cxn modelId="{8E9F6D73-B64D-D442-9FAC-44863A5E68D6}" type="presParOf" srcId="{ED583E06-91AE-6F4A-8B51-C51F57476693}" destId="{25452F56-8BAF-AE43-BDA1-AD4CC44C4339}" srcOrd="3" destOrd="0" presId="urn:microsoft.com/office/officeart/2005/8/layout/vList2"/>
    <dgm:cxn modelId="{AE613A30-DA6E-5448-B34C-6C53284EBFD7}" type="presParOf" srcId="{ED583E06-91AE-6F4A-8B51-C51F57476693}" destId="{ACB25A58-A569-FC49-B679-C4E0D88CCCDD}" srcOrd="4" destOrd="0" presId="urn:microsoft.com/office/officeart/2005/8/layout/vList2"/>
    <dgm:cxn modelId="{F81BF63C-6428-1046-915B-76472762B480}" type="presParOf" srcId="{ED583E06-91AE-6F4A-8B51-C51F57476693}" destId="{6C22BCCF-CF06-8248-A2E3-9C8B18AF1926}" srcOrd="5" destOrd="0" presId="urn:microsoft.com/office/officeart/2005/8/layout/vList2"/>
    <dgm:cxn modelId="{F7CDB41A-D536-9A48-BDC1-9F8CBF33DB93}" type="presParOf" srcId="{ED583E06-91AE-6F4A-8B51-C51F57476693}" destId="{5781A883-85FA-BB4B-BDC7-F37F92B9051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E79710-E372-B641-B918-ACC8E5F76DE2}">
      <dsp:nvSpPr>
        <dsp:cNvPr id="0" name=""/>
        <dsp:cNvSpPr/>
      </dsp:nvSpPr>
      <dsp:spPr>
        <a:xfrm>
          <a:off x="0" y="0"/>
          <a:ext cx="4601351" cy="774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UK population of over-65s rising rapidly due to longevity</a:t>
          </a:r>
        </a:p>
      </dsp:txBody>
      <dsp:txXfrm>
        <a:off x="22672" y="22672"/>
        <a:ext cx="3675472" cy="728752"/>
      </dsp:txXfrm>
    </dsp:sp>
    <dsp:sp modelId="{EB214DFD-CD93-2745-9DFF-CD6D9317A4A2}">
      <dsp:nvSpPr>
        <dsp:cNvPr id="0" name=""/>
        <dsp:cNvSpPr/>
      </dsp:nvSpPr>
      <dsp:spPr>
        <a:xfrm>
          <a:off x="343607" y="881610"/>
          <a:ext cx="4601351" cy="774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Increased demand for long-term care and social services.</a:t>
          </a:r>
        </a:p>
      </dsp:txBody>
      <dsp:txXfrm>
        <a:off x="366279" y="904282"/>
        <a:ext cx="3709237" cy="728752"/>
      </dsp:txXfrm>
    </dsp:sp>
    <dsp:sp modelId="{0AF4CE6F-261B-E140-8816-DC5AFDCD079D}">
      <dsp:nvSpPr>
        <dsp:cNvPr id="0" name=""/>
        <dsp:cNvSpPr/>
      </dsp:nvSpPr>
      <dsp:spPr>
        <a:xfrm>
          <a:off x="687214" y="1763220"/>
          <a:ext cx="4601351" cy="774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Strain on NHS and local authority resources.</a:t>
          </a:r>
        </a:p>
      </dsp:txBody>
      <dsp:txXfrm>
        <a:off x="709886" y="1785892"/>
        <a:ext cx="3709237" cy="728752"/>
      </dsp:txXfrm>
    </dsp:sp>
    <dsp:sp modelId="{72963CEE-DACA-5040-9AFB-53BFF07B50AD}">
      <dsp:nvSpPr>
        <dsp:cNvPr id="0" name=""/>
        <dsp:cNvSpPr/>
      </dsp:nvSpPr>
      <dsp:spPr>
        <a:xfrm>
          <a:off x="1030822" y="2644830"/>
          <a:ext cx="4601351" cy="774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Need for innovative, sustainable care models.</a:t>
          </a:r>
        </a:p>
      </dsp:txBody>
      <dsp:txXfrm>
        <a:off x="1053494" y="2667502"/>
        <a:ext cx="3709237" cy="728752"/>
      </dsp:txXfrm>
    </dsp:sp>
    <dsp:sp modelId="{BD98164A-A2A0-BA47-B4DE-89D624EFC12A}">
      <dsp:nvSpPr>
        <dsp:cNvPr id="0" name=""/>
        <dsp:cNvSpPr/>
      </dsp:nvSpPr>
      <dsp:spPr>
        <a:xfrm>
          <a:off x="1374429" y="3526441"/>
          <a:ext cx="4601351" cy="7740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/>
            <a:t>(World Health Organization, 2025)</a:t>
          </a:r>
          <a:endParaRPr lang="en-US" sz="2000" kern="1200" dirty="0"/>
        </a:p>
      </dsp:txBody>
      <dsp:txXfrm>
        <a:off x="1397101" y="3549113"/>
        <a:ext cx="3709237" cy="728752"/>
      </dsp:txXfrm>
    </dsp:sp>
    <dsp:sp modelId="{47AB5EDA-AE89-D241-ADEA-5EC655AB702E}">
      <dsp:nvSpPr>
        <dsp:cNvPr id="0" name=""/>
        <dsp:cNvSpPr/>
      </dsp:nvSpPr>
      <dsp:spPr>
        <a:xfrm>
          <a:off x="4098188" y="565520"/>
          <a:ext cx="503162" cy="5031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4211399" y="565520"/>
        <a:ext cx="276740" cy="378629"/>
      </dsp:txXfrm>
    </dsp:sp>
    <dsp:sp modelId="{BFC7C417-9F6D-794B-A68B-F7A122155CCE}">
      <dsp:nvSpPr>
        <dsp:cNvPr id="0" name=""/>
        <dsp:cNvSpPr/>
      </dsp:nvSpPr>
      <dsp:spPr>
        <a:xfrm>
          <a:off x="4441795" y="1447131"/>
          <a:ext cx="503162" cy="5031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4555006" y="1447131"/>
        <a:ext cx="276740" cy="378629"/>
      </dsp:txXfrm>
    </dsp:sp>
    <dsp:sp modelId="{5CE447A7-8F06-DB46-9B60-38BA277F3D21}">
      <dsp:nvSpPr>
        <dsp:cNvPr id="0" name=""/>
        <dsp:cNvSpPr/>
      </dsp:nvSpPr>
      <dsp:spPr>
        <a:xfrm>
          <a:off x="4785403" y="2315839"/>
          <a:ext cx="503162" cy="5031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4898614" y="2315839"/>
        <a:ext cx="276740" cy="378629"/>
      </dsp:txXfrm>
    </dsp:sp>
    <dsp:sp modelId="{CFE51780-093F-BB4E-A920-8D265FD35351}">
      <dsp:nvSpPr>
        <dsp:cNvPr id="0" name=""/>
        <dsp:cNvSpPr/>
      </dsp:nvSpPr>
      <dsp:spPr>
        <a:xfrm>
          <a:off x="5129010" y="3206051"/>
          <a:ext cx="503162" cy="50316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/>
        </a:p>
      </dsp:txBody>
      <dsp:txXfrm>
        <a:off x="5242221" y="3206051"/>
        <a:ext cx="276740" cy="3786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43B5A-5406-431A-856C-19455C6DE729}">
      <dsp:nvSpPr>
        <dsp:cNvPr id="0" name=""/>
        <dsp:cNvSpPr/>
      </dsp:nvSpPr>
      <dsp:spPr>
        <a:xfrm>
          <a:off x="0" y="765"/>
          <a:ext cx="6625746" cy="643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182CAC-F889-4C3C-8CE0-95BE1799E748}">
      <dsp:nvSpPr>
        <dsp:cNvPr id="0" name=""/>
        <dsp:cNvSpPr/>
      </dsp:nvSpPr>
      <dsp:spPr>
        <a:xfrm>
          <a:off x="194619" y="145524"/>
          <a:ext cx="353853" cy="3538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41E5A-4528-4DB8-A267-AC23B3B07342}">
      <dsp:nvSpPr>
        <dsp:cNvPr id="0" name=""/>
        <dsp:cNvSpPr/>
      </dsp:nvSpPr>
      <dsp:spPr>
        <a:xfrm>
          <a:off x="743091" y="765"/>
          <a:ext cx="5882655" cy="643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090" tIns="68090" rIns="68090" bIns="680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u="sng" kern="1200" dirty="0"/>
            <a:t>Key providers include</a:t>
          </a:r>
          <a:endParaRPr lang="en-US" sz="1600" kern="1200" dirty="0"/>
        </a:p>
      </dsp:txBody>
      <dsp:txXfrm>
        <a:off x="743091" y="765"/>
        <a:ext cx="5882655" cy="643369"/>
      </dsp:txXfrm>
    </dsp:sp>
    <dsp:sp modelId="{1E7C72A0-13BE-4E51-A9C7-D48F3FE76F71}">
      <dsp:nvSpPr>
        <dsp:cNvPr id="0" name=""/>
        <dsp:cNvSpPr/>
      </dsp:nvSpPr>
      <dsp:spPr>
        <a:xfrm>
          <a:off x="0" y="804977"/>
          <a:ext cx="6625746" cy="643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9C230A-1D51-4521-A3D0-AF408C43E5D3}">
      <dsp:nvSpPr>
        <dsp:cNvPr id="0" name=""/>
        <dsp:cNvSpPr/>
      </dsp:nvSpPr>
      <dsp:spPr>
        <a:xfrm>
          <a:off x="194619" y="949735"/>
          <a:ext cx="353853" cy="3538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7E7370-60EA-4BBB-A5D2-B31B38D24E9B}">
      <dsp:nvSpPr>
        <dsp:cNvPr id="0" name=""/>
        <dsp:cNvSpPr/>
      </dsp:nvSpPr>
      <dsp:spPr>
        <a:xfrm>
          <a:off x="743091" y="804977"/>
          <a:ext cx="5882655" cy="643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090" tIns="68090" rIns="68090" bIns="680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Age UK, Alzheimer’s Society, Carers UK.</a:t>
          </a:r>
        </a:p>
      </dsp:txBody>
      <dsp:txXfrm>
        <a:off x="743091" y="804977"/>
        <a:ext cx="5882655" cy="643369"/>
      </dsp:txXfrm>
    </dsp:sp>
    <dsp:sp modelId="{63A0C248-3826-4608-875A-972D37FD03B9}">
      <dsp:nvSpPr>
        <dsp:cNvPr id="0" name=""/>
        <dsp:cNvSpPr/>
      </dsp:nvSpPr>
      <dsp:spPr>
        <a:xfrm>
          <a:off x="0" y="1609189"/>
          <a:ext cx="6625746" cy="643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D469A4-9AF8-4984-9864-5572398EBCD7}">
      <dsp:nvSpPr>
        <dsp:cNvPr id="0" name=""/>
        <dsp:cNvSpPr/>
      </dsp:nvSpPr>
      <dsp:spPr>
        <a:xfrm>
          <a:off x="194619" y="1753947"/>
          <a:ext cx="353853" cy="3538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9909C-4945-4487-80D4-03196A8ACAAA}">
      <dsp:nvSpPr>
        <dsp:cNvPr id="0" name=""/>
        <dsp:cNvSpPr/>
      </dsp:nvSpPr>
      <dsp:spPr>
        <a:xfrm>
          <a:off x="743091" y="1609189"/>
          <a:ext cx="5882655" cy="643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090" tIns="68090" rIns="68090" bIns="680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Offer advocacy, information, befriending, and community services.</a:t>
          </a:r>
        </a:p>
      </dsp:txBody>
      <dsp:txXfrm>
        <a:off x="743091" y="1609189"/>
        <a:ext cx="5882655" cy="643369"/>
      </dsp:txXfrm>
    </dsp:sp>
    <dsp:sp modelId="{5AF39329-9259-499C-B4DC-89BC686287B2}">
      <dsp:nvSpPr>
        <dsp:cNvPr id="0" name=""/>
        <dsp:cNvSpPr/>
      </dsp:nvSpPr>
      <dsp:spPr>
        <a:xfrm>
          <a:off x="0" y="2408183"/>
          <a:ext cx="6625746" cy="643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B7040-062E-4982-9757-69C1B10BB8C8}">
      <dsp:nvSpPr>
        <dsp:cNvPr id="0" name=""/>
        <dsp:cNvSpPr/>
      </dsp:nvSpPr>
      <dsp:spPr>
        <a:xfrm>
          <a:off x="194619" y="2558159"/>
          <a:ext cx="353853" cy="3538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FCD777-4A96-4963-98C8-FD259BD88E51}">
      <dsp:nvSpPr>
        <dsp:cNvPr id="0" name=""/>
        <dsp:cNvSpPr/>
      </dsp:nvSpPr>
      <dsp:spPr>
        <a:xfrm>
          <a:off x="743091" y="2413401"/>
          <a:ext cx="5882655" cy="643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090" tIns="68090" rIns="68090" bIns="680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u="sng" kern="1200" dirty="0"/>
            <a:t>Strengths </a:t>
          </a:r>
          <a:endParaRPr lang="en-US" sz="1600" kern="1200" dirty="0"/>
        </a:p>
      </dsp:txBody>
      <dsp:txXfrm>
        <a:off x="743091" y="2413401"/>
        <a:ext cx="5882655" cy="643369"/>
      </dsp:txXfrm>
    </dsp:sp>
    <dsp:sp modelId="{F3FC9A76-CBA2-472D-9372-F56B298053E7}">
      <dsp:nvSpPr>
        <dsp:cNvPr id="0" name=""/>
        <dsp:cNvSpPr/>
      </dsp:nvSpPr>
      <dsp:spPr>
        <a:xfrm>
          <a:off x="0" y="3154916"/>
          <a:ext cx="6625746" cy="643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328967-1B89-44D5-B25C-AF71CB37330B}">
      <dsp:nvSpPr>
        <dsp:cNvPr id="0" name=""/>
        <dsp:cNvSpPr/>
      </dsp:nvSpPr>
      <dsp:spPr>
        <a:xfrm>
          <a:off x="194619" y="3362371"/>
          <a:ext cx="353853" cy="3538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ACEB2-EFE4-4E41-9F6A-B12130470FC5}">
      <dsp:nvSpPr>
        <dsp:cNvPr id="0" name=""/>
        <dsp:cNvSpPr/>
      </dsp:nvSpPr>
      <dsp:spPr>
        <a:xfrm>
          <a:off x="743091" y="3217613"/>
          <a:ext cx="5882655" cy="643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090" tIns="68090" rIns="68090" bIns="680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flexibility, social connections, local engagement.</a:t>
          </a:r>
        </a:p>
      </dsp:txBody>
      <dsp:txXfrm>
        <a:off x="743091" y="3217613"/>
        <a:ext cx="5882655" cy="643369"/>
      </dsp:txXfrm>
    </dsp:sp>
    <dsp:sp modelId="{16E90087-BA9D-4F50-AD2A-4560A4333D27}">
      <dsp:nvSpPr>
        <dsp:cNvPr id="0" name=""/>
        <dsp:cNvSpPr/>
      </dsp:nvSpPr>
      <dsp:spPr>
        <a:xfrm>
          <a:off x="0" y="4021824"/>
          <a:ext cx="6625746" cy="643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49E178-D890-4668-90AC-1DDF8DACF231}">
      <dsp:nvSpPr>
        <dsp:cNvPr id="0" name=""/>
        <dsp:cNvSpPr/>
      </dsp:nvSpPr>
      <dsp:spPr>
        <a:xfrm>
          <a:off x="194619" y="4166583"/>
          <a:ext cx="353853" cy="3538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51AD6-F4F2-4CF5-8D8F-D727F35F5A42}">
      <dsp:nvSpPr>
        <dsp:cNvPr id="0" name=""/>
        <dsp:cNvSpPr/>
      </dsp:nvSpPr>
      <dsp:spPr>
        <a:xfrm>
          <a:off x="743091" y="4021824"/>
          <a:ext cx="5882655" cy="643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090" tIns="68090" rIns="68090" bIns="680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u="sng" kern="1200" dirty="0"/>
            <a:t>Challenges</a:t>
          </a:r>
          <a:endParaRPr lang="en-US" sz="1600" kern="1200" dirty="0"/>
        </a:p>
      </dsp:txBody>
      <dsp:txXfrm>
        <a:off x="743091" y="4021824"/>
        <a:ext cx="5882655" cy="643369"/>
      </dsp:txXfrm>
    </dsp:sp>
    <dsp:sp modelId="{F04D4D7E-30C2-4795-9730-8E8713433156}">
      <dsp:nvSpPr>
        <dsp:cNvPr id="0" name=""/>
        <dsp:cNvSpPr/>
      </dsp:nvSpPr>
      <dsp:spPr>
        <a:xfrm>
          <a:off x="0" y="4826036"/>
          <a:ext cx="6625746" cy="643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F9FFA5-1608-4EE9-98A9-004B9C212EAD}">
      <dsp:nvSpPr>
        <dsp:cNvPr id="0" name=""/>
        <dsp:cNvSpPr/>
      </dsp:nvSpPr>
      <dsp:spPr>
        <a:xfrm>
          <a:off x="194619" y="4970794"/>
          <a:ext cx="353853" cy="35385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1D76B9-D172-4E9E-84FF-18FDBD99E0B3}">
      <dsp:nvSpPr>
        <dsp:cNvPr id="0" name=""/>
        <dsp:cNvSpPr/>
      </dsp:nvSpPr>
      <dsp:spPr>
        <a:xfrm>
          <a:off x="743091" y="4826036"/>
          <a:ext cx="5882655" cy="643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090" tIns="68090" rIns="68090" bIns="680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funding instability, limited integration with NHS</a:t>
          </a:r>
        </a:p>
      </dsp:txBody>
      <dsp:txXfrm>
        <a:off x="743091" y="4826036"/>
        <a:ext cx="5882655" cy="643369"/>
      </dsp:txXfrm>
    </dsp:sp>
    <dsp:sp modelId="{B39AC75A-E723-4851-B683-4D42E438AB48}">
      <dsp:nvSpPr>
        <dsp:cNvPr id="0" name=""/>
        <dsp:cNvSpPr/>
      </dsp:nvSpPr>
      <dsp:spPr>
        <a:xfrm>
          <a:off x="0" y="5630248"/>
          <a:ext cx="6625746" cy="64336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1EFAAA-AF1D-499C-9D4D-4000EBC60467}">
      <dsp:nvSpPr>
        <dsp:cNvPr id="0" name=""/>
        <dsp:cNvSpPr/>
      </dsp:nvSpPr>
      <dsp:spPr>
        <a:xfrm>
          <a:off x="194619" y="5775006"/>
          <a:ext cx="353853" cy="353853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35E20A-953C-42CF-9748-F51B2AFDE723}">
      <dsp:nvSpPr>
        <dsp:cNvPr id="0" name=""/>
        <dsp:cNvSpPr/>
      </dsp:nvSpPr>
      <dsp:spPr>
        <a:xfrm>
          <a:off x="743091" y="5630248"/>
          <a:ext cx="5882655" cy="643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090" tIns="68090" rIns="68090" bIns="6809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/>
            <a:t>(GOV.UK, 2025)</a:t>
          </a:r>
          <a:endParaRPr lang="en-US" sz="1600" kern="1200" dirty="0"/>
        </a:p>
      </dsp:txBody>
      <dsp:txXfrm>
        <a:off x="743091" y="5630248"/>
        <a:ext cx="5882655" cy="6433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77A14-1A9C-8D4E-B8DE-1E2A8D390DCF}">
      <dsp:nvSpPr>
        <dsp:cNvPr id="0" name=""/>
        <dsp:cNvSpPr/>
      </dsp:nvSpPr>
      <dsp:spPr>
        <a:xfrm>
          <a:off x="0" y="472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D34AE7-7FB6-2D40-B16C-15A7EFCFFC20}">
      <dsp:nvSpPr>
        <dsp:cNvPr id="0" name=""/>
        <dsp:cNvSpPr/>
      </dsp:nvSpPr>
      <dsp:spPr>
        <a:xfrm>
          <a:off x="0" y="472"/>
          <a:ext cx="6291714" cy="963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Tech-enabled Care (TEC): sensors, telehealth, AI, robotics</a:t>
          </a:r>
        </a:p>
      </dsp:txBody>
      <dsp:txXfrm>
        <a:off x="0" y="472"/>
        <a:ext cx="6291714" cy="963778"/>
      </dsp:txXfrm>
    </dsp:sp>
    <dsp:sp modelId="{103A85D0-1CE7-F342-881B-6F952A81478E}">
      <dsp:nvSpPr>
        <dsp:cNvPr id="0" name=""/>
        <dsp:cNvSpPr/>
      </dsp:nvSpPr>
      <dsp:spPr>
        <a:xfrm>
          <a:off x="0" y="964250"/>
          <a:ext cx="6291714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6B974-25AC-D14F-BE15-A6F83257C689}">
      <dsp:nvSpPr>
        <dsp:cNvPr id="0" name=""/>
        <dsp:cNvSpPr/>
      </dsp:nvSpPr>
      <dsp:spPr>
        <a:xfrm>
          <a:off x="0" y="964250"/>
          <a:ext cx="6291714" cy="963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Remote monitoring and wearable devices support safety</a:t>
          </a:r>
        </a:p>
      </dsp:txBody>
      <dsp:txXfrm>
        <a:off x="0" y="964250"/>
        <a:ext cx="6291714" cy="963778"/>
      </dsp:txXfrm>
    </dsp:sp>
    <dsp:sp modelId="{FECE1C70-C72E-754C-81C0-01D6650C0658}">
      <dsp:nvSpPr>
        <dsp:cNvPr id="0" name=""/>
        <dsp:cNvSpPr/>
      </dsp:nvSpPr>
      <dsp:spPr>
        <a:xfrm>
          <a:off x="0" y="1928028"/>
          <a:ext cx="6291714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E87A0-AF73-6740-BDE9-24B2DC21E139}">
      <dsp:nvSpPr>
        <dsp:cNvPr id="0" name=""/>
        <dsp:cNvSpPr/>
      </dsp:nvSpPr>
      <dsp:spPr>
        <a:xfrm>
          <a:off x="0" y="1928028"/>
          <a:ext cx="6291714" cy="963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Digital platforms enhance communication and independence</a:t>
          </a:r>
        </a:p>
      </dsp:txBody>
      <dsp:txXfrm>
        <a:off x="0" y="1928028"/>
        <a:ext cx="6291714" cy="963778"/>
      </dsp:txXfrm>
    </dsp:sp>
    <dsp:sp modelId="{3C2902A4-FC2C-F548-A43E-BACABC14EBD9}">
      <dsp:nvSpPr>
        <dsp:cNvPr id="0" name=""/>
        <dsp:cNvSpPr/>
      </dsp:nvSpPr>
      <dsp:spPr>
        <a:xfrm>
          <a:off x="0" y="2891806"/>
          <a:ext cx="6291714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A19923-03E2-4B40-B022-B2AA668B50D1}">
      <dsp:nvSpPr>
        <dsp:cNvPr id="0" name=""/>
        <dsp:cNvSpPr/>
      </dsp:nvSpPr>
      <dsp:spPr>
        <a:xfrm>
          <a:off x="0" y="2891806"/>
          <a:ext cx="6291714" cy="530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u="sng" kern="1200" dirty="0"/>
            <a:t>Goal</a:t>
          </a:r>
          <a:endParaRPr lang="en-US" sz="2300" kern="1200" dirty="0"/>
        </a:p>
      </dsp:txBody>
      <dsp:txXfrm>
        <a:off x="0" y="2891806"/>
        <a:ext cx="6291714" cy="530203"/>
      </dsp:txXfrm>
    </dsp:sp>
    <dsp:sp modelId="{6D7AD8D5-CE8D-E64C-9964-9118BC1E1BB6}">
      <dsp:nvSpPr>
        <dsp:cNvPr id="0" name=""/>
        <dsp:cNvSpPr/>
      </dsp:nvSpPr>
      <dsp:spPr>
        <a:xfrm>
          <a:off x="0" y="3422010"/>
          <a:ext cx="6291714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48959-135A-AA48-969A-1362692994F6}">
      <dsp:nvSpPr>
        <dsp:cNvPr id="0" name=""/>
        <dsp:cNvSpPr/>
      </dsp:nvSpPr>
      <dsp:spPr>
        <a:xfrm>
          <a:off x="0" y="3422010"/>
          <a:ext cx="6291714" cy="963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ageing in place with dignity and autonomy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u="none" kern="1200" dirty="0"/>
            <a:t>(Albarqi, 2024)</a:t>
          </a:r>
          <a:endParaRPr lang="en-US" sz="2300" kern="1200" dirty="0"/>
        </a:p>
      </dsp:txBody>
      <dsp:txXfrm>
        <a:off x="0" y="3422010"/>
        <a:ext cx="6291714" cy="9637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3A11F0-98D6-4EF4-9B8D-E3146D5285A2}">
      <dsp:nvSpPr>
        <dsp:cNvPr id="0" name=""/>
        <dsp:cNvSpPr/>
      </dsp:nvSpPr>
      <dsp:spPr>
        <a:xfrm>
          <a:off x="0" y="1808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8CCB1B-4CA5-4D43-88A3-A515F8563F20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9CEA92-328D-47C1-8340-3EF00F0C5AA3}">
      <dsp:nvSpPr>
        <dsp:cNvPr id="0" name=""/>
        <dsp:cNvSpPr/>
      </dsp:nvSpPr>
      <dsp:spPr>
        <a:xfrm>
          <a:off x="889864" y="1808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Benefits:</a:t>
          </a:r>
        </a:p>
      </dsp:txBody>
      <dsp:txXfrm>
        <a:off x="889864" y="1808"/>
        <a:ext cx="5355400" cy="770445"/>
      </dsp:txXfrm>
    </dsp:sp>
    <dsp:sp modelId="{2EC200D6-CBC3-442D-BE4D-1A69DB7971AE}">
      <dsp:nvSpPr>
        <dsp:cNvPr id="0" name=""/>
        <dsp:cNvSpPr/>
      </dsp:nvSpPr>
      <dsp:spPr>
        <a:xfrm>
          <a:off x="0" y="964865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8B057-0F67-454F-BB11-487ACEBE5B3D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69035-0EC1-44FE-AA9E-C0C6C60E7C4A}">
      <dsp:nvSpPr>
        <dsp:cNvPr id="0" name=""/>
        <dsp:cNvSpPr/>
      </dsp:nvSpPr>
      <dsp:spPr>
        <a:xfrm>
          <a:off x="889864" y="964865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Early detection, efficiency, reduced hospitalisations.</a:t>
          </a:r>
        </a:p>
      </dsp:txBody>
      <dsp:txXfrm>
        <a:off x="889864" y="964865"/>
        <a:ext cx="5355400" cy="770445"/>
      </dsp:txXfrm>
    </dsp:sp>
    <dsp:sp modelId="{044C8CE7-33EE-4639-B2CC-519117DCE133}">
      <dsp:nvSpPr>
        <dsp:cNvPr id="0" name=""/>
        <dsp:cNvSpPr/>
      </dsp:nvSpPr>
      <dsp:spPr>
        <a:xfrm>
          <a:off x="0" y="1927922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93DD20-8685-4898-9458-02BDB52396B7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6A786-0295-4164-B3A9-6A88DF796C0B}">
      <dsp:nvSpPr>
        <dsp:cNvPr id="0" name=""/>
        <dsp:cNvSpPr/>
      </dsp:nvSpPr>
      <dsp:spPr>
        <a:xfrm>
          <a:off x="889864" y="1927922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Enhanced safety and autonomy</a:t>
          </a:r>
        </a:p>
      </dsp:txBody>
      <dsp:txXfrm>
        <a:off x="889864" y="1927922"/>
        <a:ext cx="5355400" cy="770445"/>
      </dsp:txXfrm>
    </dsp:sp>
    <dsp:sp modelId="{A462C578-D718-4700-87F7-69945117AC65}">
      <dsp:nvSpPr>
        <dsp:cNvPr id="0" name=""/>
        <dsp:cNvSpPr/>
      </dsp:nvSpPr>
      <dsp:spPr>
        <a:xfrm>
          <a:off x="0" y="2890979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BAE799-56A9-43EE-BC2B-EBD9B6261C32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694F75-CE84-48F1-97BA-7B16372CC109}">
      <dsp:nvSpPr>
        <dsp:cNvPr id="0" name=""/>
        <dsp:cNvSpPr/>
      </dsp:nvSpPr>
      <dsp:spPr>
        <a:xfrm>
          <a:off x="889864" y="2890979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Limitations:</a:t>
          </a:r>
        </a:p>
      </dsp:txBody>
      <dsp:txXfrm>
        <a:off x="889864" y="2890979"/>
        <a:ext cx="5355400" cy="770445"/>
      </dsp:txXfrm>
    </dsp:sp>
    <dsp:sp modelId="{40A37791-2D1A-4722-BD8A-9CEB4D776376}">
      <dsp:nvSpPr>
        <dsp:cNvPr id="0" name=""/>
        <dsp:cNvSpPr/>
      </dsp:nvSpPr>
      <dsp:spPr>
        <a:xfrm>
          <a:off x="0" y="3854036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396B4A-5B88-4198-9AF5-80DBE7420E42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12D96-F82B-464A-9336-BFF749C82C3E}">
      <dsp:nvSpPr>
        <dsp:cNvPr id="0" name=""/>
        <dsp:cNvSpPr/>
      </dsp:nvSpPr>
      <dsp:spPr>
        <a:xfrm>
          <a:off x="889864" y="3854036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Digital exclusion, privacy risks, infrastructure gaps</a:t>
          </a:r>
        </a:p>
      </dsp:txBody>
      <dsp:txXfrm>
        <a:off x="889864" y="3854036"/>
        <a:ext cx="5355400" cy="770445"/>
      </dsp:txXfrm>
    </dsp:sp>
    <dsp:sp modelId="{E4CB43D3-206E-4B24-91EC-F91877B43D95}">
      <dsp:nvSpPr>
        <dsp:cNvPr id="0" name=""/>
        <dsp:cNvSpPr/>
      </dsp:nvSpPr>
      <dsp:spPr>
        <a:xfrm>
          <a:off x="0" y="4817093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8F82B-D5B4-46DE-A989-BA2BFF88280A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459BD-ACE1-4129-8655-94C044187109}">
      <dsp:nvSpPr>
        <dsp:cNvPr id="0" name=""/>
        <dsp:cNvSpPr/>
      </dsp:nvSpPr>
      <dsp:spPr>
        <a:xfrm>
          <a:off x="889864" y="4817093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Ethical concerns and user acceptance</a:t>
          </a:r>
        </a:p>
      </dsp:txBody>
      <dsp:txXfrm>
        <a:off x="889864" y="4817093"/>
        <a:ext cx="5355400" cy="7704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8AF5AE-99FC-1F41-9A60-389591A595B7}">
      <dsp:nvSpPr>
        <dsp:cNvPr id="0" name=""/>
        <dsp:cNvSpPr/>
      </dsp:nvSpPr>
      <dsp:spPr>
        <a:xfrm rot="5400000">
          <a:off x="6589693" y="-2661723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empowers hospital-to-home transitions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Cost effective and improves self-care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 </a:t>
          </a:r>
          <a:r>
            <a:rPr lang="en-GB" sz="2000" b="0" i="0" u="none" kern="1200" dirty="0"/>
            <a:t>(Lawton et al., 2023)</a:t>
          </a:r>
          <a:endParaRPr lang="en-US" sz="2000" kern="1200" dirty="0"/>
        </a:p>
      </dsp:txBody>
      <dsp:txXfrm rot="-5400000">
        <a:off x="3785616" y="197117"/>
        <a:ext cx="6675221" cy="1012303"/>
      </dsp:txXfrm>
    </dsp:sp>
    <dsp:sp modelId="{6A29DC67-DC8D-8D49-BDC0-A682E106BFD4}">
      <dsp:nvSpPr>
        <dsp:cNvPr id="0" name=""/>
        <dsp:cNvSpPr/>
      </dsp:nvSpPr>
      <dsp:spPr>
        <a:xfrm>
          <a:off x="0" y="2124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u="sng" kern="1200" dirty="0"/>
            <a:t>Your Care Needs You</a:t>
          </a:r>
          <a:endParaRPr lang="en-US" sz="3900" kern="1200" dirty="0"/>
        </a:p>
      </dsp:txBody>
      <dsp:txXfrm>
        <a:off x="68454" y="70578"/>
        <a:ext cx="3648708" cy="1265378"/>
      </dsp:txXfrm>
    </dsp:sp>
    <dsp:sp modelId="{9A5BA360-595D-9D41-9E3A-D5820388CCE5}">
      <dsp:nvSpPr>
        <dsp:cNvPr id="0" name=""/>
        <dsp:cNvSpPr/>
      </dsp:nvSpPr>
      <dsp:spPr>
        <a:xfrm rot="5400000">
          <a:off x="6589693" y="-1189322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uses sensors and remote monitoring 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Enables ageing in place, supports continuity theory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0" i="0" u="none" kern="1200" dirty="0"/>
            <a:t>(Essence SmartCare, 2025)</a:t>
          </a:r>
          <a:endParaRPr lang="en-US" sz="2000" kern="1200" dirty="0"/>
        </a:p>
      </dsp:txBody>
      <dsp:txXfrm rot="-5400000">
        <a:off x="3785616" y="1669518"/>
        <a:ext cx="6675221" cy="1012303"/>
      </dsp:txXfrm>
    </dsp:sp>
    <dsp:sp modelId="{81976472-0643-6248-A1BF-431396B266F7}">
      <dsp:nvSpPr>
        <dsp:cNvPr id="0" name=""/>
        <dsp:cNvSpPr/>
      </dsp:nvSpPr>
      <dsp:spPr>
        <a:xfrm>
          <a:off x="0" y="1474525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u="sng" kern="1200" dirty="0"/>
            <a:t>Care@Home </a:t>
          </a:r>
          <a:endParaRPr lang="en-US" sz="3900" kern="1200" dirty="0"/>
        </a:p>
      </dsp:txBody>
      <dsp:txXfrm>
        <a:off x="68454" y="1542979"/>
        <a:ext cx="3648708" cy="1265378"/>
      </dsp:txXfrm>
    </dsp:sp>
    <dsp:sp modelId="{0CB377F0-C235-A240-A34C-61E0C3DF8F88}">
      <dsp:nvSpPr>
        <dsp:cNvPr id="0" name=""/>
        <dsp:cNvSpPr/>
      </dsp:nvSpPr>
      <dsp:spPr>
        <a:xfrm rot="5400000">
          <a:off x="6589693" y="283077"/>
          <a:ext cx="1121829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data privacy, user engagement, evaluation</a:t>
          </a:r>
        </a:p>
      </dsp:txBody>
      <dsp:txXfrm rot="-5400000">
        <a:off x="3785616" y="3141918"/>
        <a:ext cx="6675221" cy="1012303"/>
      </dsp:txXfrm>
    </dsp:sp>
    <dsp:sp modelId="{04F6335E-E592-0D45-9AC2-26A53188B5ED}">
      <dsp:nvSpPr>
        <dsp:cNvPr id="0" name=""/>
        <dsp:cNvSpPr/>
      </dsp:nvSpPr>
      <dsp:spPr>
        <a:xfrm>
          <a:off x="0" y="2946926"/>
          <a:ext cx="3785616" cy="14022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u="sng" kern="1200" dirty="0"/>
            <a:t>Challenges </a:t>
          </a:r>
          <a:endParaRPr lang="en-US" sz="3900" kern="1200" dirty="0"/>
        </a:p>
      </dsp:txBody>
      <dsp:txXfrm>
        <a:off x="68454" y="3015380"/>
        <a:ext cx="3648708" cy="12653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183AD-18FB-4062-95FE-A31E7D6DC257}">
      <dsp:nvSpPr>
        <dsp:cNvPr id="0" name=""/>
        <dsp:cNvSpPr/>
      </dsp:nvSpPr>
      <dsp:spPr>
        <a:xfrm>
          <a:off x="145160" y="178712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20431-73DC-4672-84BF-0CA3D1B424F6}">
      <dsp:nvSpPr>
        <dsp:cNvPr id="0" name=""/>
        <dsp:cNvSpPr/>
      </dsp:nvSpPr>
      <dsp:spPr>
        <a:xfrm>
          <a:off x="418421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76203-2388-4448-9BBB-16B54D55811A}">
      <dsp:nvSpPr>
        <dsp:cNvPr id="0" name=""/>
        <dsp:cNvSpPr/>
      </dsp:nvSpPr>
      <dsp:spPr>
        <a:xfrm>
          <a:off x="1725242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Co-production ensure person-centered care</a:t>
          </a:r>
        </a:p>
      </dsp:txBody>
      <dsp:txXfrm>
        <a:off x="1725242" y="178712"/>
        <a:ext cx="3067218" cy="1301244"/>
      </dsp:txXfrm>
    </dsp:sp>
    <dsp:sp modelId="{961B396B-2352-4AD0-9F89-D7D08EA1746C}">
      <dsp:nvSpPr>
        <dsp:cNvPr id="0" name=""/>
        <dsp:cNvSpPr/>
      </dsp:nvSpPr>
      <dsp:spPr>
        <a:xfrm>
          <a:off x="5326899" y="178712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35F4D-D8E4-46FA-8D7A-4E6BE959D2AC}">
      <dsp:nvSpPr>
        <dsp:cNvPr id="0" name=""/>
        <dsp:cNvSpPr/>
      </dsp:nvSpPr>
      <dsp:spPr>
        <a:xfrm>
          <a:off x="5600160" y="451973"/>
          <a:ext cx="754721" cy="7547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DE6CB1-D2FE-494C-A9DF-51D17750E959}">
      <dsp:nvSpPr>
        <dsp:cNvPr id="0" name=""/>
        <dsp:cNvSpPr/>
      </dsp:nvSpPr>
      <dsp:spPr>
        <a:xfrm>
          <a:off x="6906981" y="178712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Blended tech and human interaction are most effective</a:t>
          </a:r>
        </a:p>
      </dsp:txBody>
      <dsp:txXfrm>
        <a:off x="6906981" y="178712"/>
        <a:ext cx="3067218" cy="1301244"/>
      </dsp:txXfrm>
    </dsp:sp>
    <dsp:sp modelId="{C2ED0E38-E06F-418B-BA1C-BD7AB2C009C4}">
      <dsp:nvSpPr>
        <dsp:cNvPr id="0" name=""/>
        <dsp:cNvSpPr/>
      </dsp:nvSpPr>
      <dsp:spPr>
        <a:xfrm>
          <a:off x="145160" y="2086203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84D5E8-71EB-460F-90A9-8159345728D6}">
      <dsp:nvSpPr>
        <dsp:cNvPr id="0" name=""/>
        <dsp:cNvSpPr/>
      </dsp:nvSpPr>
      <dsp:spPr>
        <a:xfrm>
          <a:off x="418421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BBC4F-18E6-4E3A-A880-501AB5CD5170}">
      <dsp:nvSpPr>
        <dsp:cNvPr id="0" name=""/>
        <dsp:cNvSpPr/>
      </dsp:nvSpPr>
      <dsp:spPr>
        <a:xfrm>
          <a:off x="1725242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Scaling innovations requires investment and training </a:t>
          </a:r>
        </a:p>
      </dsp:txBody>
      <dsp:txXfrm>
        <a:off x="1725242" y="2086203"/>
        <a:ext cx="3067218" cy="1301244"/>
      </dsp:txXfrm>
    </dsp:sp>
    <dsp:sp modelId="{5237E829-9FE6-4B35-BB51-877815911740}">
      <dsp:nvSpPr>
        <dsp:cNvPr id="0" name=""/>
        <dsp:cNvSpPr/>
      </dsp:nvSpPr>
      <dsp:spPr>
        <a:xfrm>
          <a:off x="5326899" y="2086203"/>
          <a:ext cx="1301244" cy="130124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3C939A-BBCF-4068-9C6F-47AA6CE23007}">
      <dsp:nvSpPr>
        <dsp:cNvPr id="0" name=""/>
        <dsp:cNvSpPr/>
      </dsp:nvSpPr>
      <dsp:spPr>
        <a:xfrm>
          <a:off x="5600160" y="2359464"/>
          <a:ext cx="754721" cy="7547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00CEE2-8518-424F-84AB-1A82E84BFD2F}">
      <dsp:nvSpPr>
        <dsp:cNvPr id="0" name=""/>
        <dsp:cNvSpPr/>
      </dsp:nvSpPr>
      <dsp:spPr>
        <a:xfrm>
          <a:off x="6906981" y="2086203"/>
          <a:ext cx="3067218" cy="13012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Evaluation and local adaption are crucial</a:t>
          </a:r>
        </a:p>
      </dsp:txBody>
      <dsp:txXfrm>
        <a:off x="6906981" y="2086203"/>
        <a:ext cx="3067218" cy="130124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9FE6F0-E2DB-4792-BB43-90A11380A89D}">
      <dsp:nvSpPr>
        <dsp:cNvPr id="0" name=""/>
        <dsp:cNvSpPr/>
      </dsp:nvSpPr>
      <dsp:spPr>
        <a:xfrm>
          <a:off x="0" y="1808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8A618D-25D6-4768-B1B1-FFB69E85C451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34259-0CF3-4A62-A874-F975C7C3A86F}">
      <dsp:nvSpPr>
        <dsp:cNvPr id="0" name=""/>
        <dsp:cNvSpPr/>
      </dsp:nvSpPr>
      <dsp:spPr>
        <a:xfrm>
          <a:off x="889864" y="1808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Expand personalised care and direct payments</a:t>
          </a:r>
        </a:p>
      </dsp:txBody>
      <dsp:txXfrm>
        <a:off x="889864" y="1808"/>
        <a:ext cx="5355400" cy="770445"/>
      </dsp:txXfrm>
    </dsp:sp>
    <dsp:sp modelId="{DA6ECD18-6530-4B9F-8397-4FC9C2D648D3}">
      <dsp:nvSpPr>
        <dsp:cNvPr id="0" name=""/>
        <dsp:cNvSpPr/>
      </dsp:nvSpPr>
      <dsp:spPr>
        <a:xfrm>
          <a:off x="0" y="964865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CCB00A-50F3-42D7-A35E-23DE2C132326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119EB-51CB-489D-B284-2874713118F2}">
      <dsp:nvSpPr>
        <dsp:cNvPr id="0" name=""/>
        <dsp:cNvSpPr/>
      </dsp:nvSpPr>
      <dsp:spPr>
        <a:xfrm>
          <a:off x="889864" y="964865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Develop integrated care hubs and age friendly neighbourhoods</a:t>
          </a:r>
        </a:p>
      </dsp:txBody>
      <dsp:txXfrm>
        <a:off x="889864" y="964865"/>
        <a:ext cx="5355400" cy="770445"/>
      </dsp:txXfrm>
    </dsp:sp>
    <dsp:sp modelId="{CE6F6888-E316-457D-81C1-AD792532E9BB}">
      <dsp:nvSpPr>
        <dsp:cNvPr id="0" name=""/>
        <dsp:cNvSpPr/>
      </dsp:nvSpPr>
      <dsp:spPr>
        <a:xfrm>
          <a:off x="0" y="1927922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AC64FA-A8F2-4CC9-B3B0-7FC60588828F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5CE421-FF80-43B8-BA62-F5F01FD1F881}">
      <dsp:nvSpPr>
        <dsp:cNvPr id="0" name=""/>
        <dsp:cNvSpPr/>
      </dsp:nvSpPr>
      <dsp:spPr>
        <a:xfrm>
          <a:off x="889864" y="1927922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Scale tech-enabled care with evaluation frameworks</a:t>
          </a:r>
        </a:p>
      </dsp:txBody>
      <dsp:txXfrm>
        <a:off x="889864" y="1927922"/>
        <a:ext cx="5355400" cy="770445"/>
      </dsp:txXfrm>
    </dsp:sp>
    <dsp:sp modelId="{2A4B3FCD-DA2A-4519-A559-75CA3DDBE125}">
      <dsp:nvSpPr>
        <dsp:cNvPr id="0" name=""/>
        <dsp:cNvSpPr/>
      </dsp:nvSpPr>
      <dsp:spPr>
        <a:xfrm>
          <a:off x="0" y="2890979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A9807-0DE4-4EAD-95DA-30C1041B3B88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AAB62-E971-447D-9F02-0002A45DB95F}">
      <dsp:nvSpPr>
        <dsp:cNvPr id="0" name=""/>
        <dsp:cNvSpPr/>
      </dsp:nvSpPr>
      <dsp:spPr>
        <a:xfrm>
          <a:off x="889864" y="2890979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Strengthen workforce pay, training, and wellbeing</a:t>
          </a:r>
        </a:p>
      </dsp:txBody>
      <dsp:txXfrm>
        <a:off x="889864" y="2890979"/>
        <a:ext cx="5355400" cy="770445"/>
      </dsp:txXfrm>
    </dsp:sp>
    <dsp:sp modelId="{C6BF594C-2BA8-472B-8844-B7A59B78B8F0}">
      <dsp:nvSpPr>
        <dsp:cNvPr id="0" name=""/>
        <dsp:cNvSpPr/>
      </dsp:nvSpPr>
      <dsp:spPr>
        <a:xfrm>
          <a:off x="0" y="3854036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82D04B-74E9-412F-AF64-B6813F8797D0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F2D86D-5328-46ED-B37C-49275CF78D9A}">
      <dsp:nvSpPr>
        <dsp:cNvPr id="0" name=""/>
        <dsp:cNvSpPr/>
      </dsp:nvSpPr>
      <dsp:spPr>
        <a:xfrm>
          <a:off x="889864" y="3854036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Foster charity-statutory partnerships</a:t>
          </a:r>
        </a:p>
      </dsp:txBody>
      <dsp:txXfrm>
        <a:off x="889864" y="3854036"/>
        <a:ext cx="5355400" cy="770445"/>
      </dsp:txXfrm>
    </dsp:sp>
    <dsp:sp modelId="{78204FDD-0D09-42C4-9FC3-7F8B62446C3D}">
      <dsp:nvSpPr>
        <dsp:cNvPr id="0" name=""/>
        <dsp:cNvSpPr/>
      </dsp:nvSpPr>
      <dsp:spPr>
        <a:xfrm>
          <a:off x="0" y="4817093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6F88E-C76F-4D8E-9AAF-095DD3B7F423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D0C329-7A5C-4296-A7D2-2F6054770CDA}">
      <dsp:nvSpPr>
        <dsp:cNvPr id="0" name=""/>
        <dsp:cNvSpPr/>
      </dsp:nvSpPr>
      <dsp:spPr>
        <a:xfrm>
          <a:off x="889864" y="4817093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Embed anti-ageism culture and feedback</a:t>
          </a:r>
        </a:p>
      </dsp:txBody>
      <dsp:txXfrm>
        <a:off x="889864" y="4817093"/>
        <a:ext cx="5355400" cy="7704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C0091E-2661-8745-9589-795AD35C8786}">
      <dsp:nvSpPr>
        <dsp:cNvPr id="0" name=""/>
        <dsp:cNvSpPr/>
      </dsp:nvSpPr>
      <dsp:spPr>
        <a:xfrm>
          <a:off x="0" y="194393"/>
          <a:ext cx="6245265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Ageing population demands innovative and empowering care</a:t>
          </a:r>
        </a:p>
      </dsp:txBody>
      <dsp:txXfrm>
        <a:off x="60199" y="254592"/>
        <a:ext cx="6124867" cy="1112781"/>
      </dsp:txXfrm>
    </dsp:sp>
    <dsp:sp modelId="{D8748D5C-E1F6-D944-A46C-F00C060CA84D}">
      <dsp:nvSpPr>
        <dsp:cNvPr id="0" name=""/>
        <dsp:cNvSpPr/>
      </dsp:nvSpPr>
      <dsp:spPr>
        <a:xfrm>
          <a:off x="0" y="1516853"/>
          <a:ext cx="6245265" cy="1233179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Integration of theory, technology, and policy is key</a:t>
          </a:r>
        </a:p>
      </dsp:txBody>
      <dsp:txXfrm>
        <a:off x="60199" y="1577052"/>
        <a:ext cx="6124867" cy="1112781"/>
      </dsp:txXfrm>
    </dsp:sp>
    <dsp:sp modelId="{ACB25A58-A569-FC49-B679-C4E0D88CCCDD}">
      <dsp:nvSpPr>
        <dsp:cNvPr id="0" name=""/>
        <dsp:cNvSpPr/>
      </dsp:nvSpPr>
      <dsp:spPr>
        <a:xfrm>
          <a:off x="0" y="2839313"/>
          <a:ext cx="6245265" cy="1233179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Holistic, person-centered models must replace reactive care</a:t>
          </a:r>
        </a:p>
      </dsp:txBody>
      <dsp:txXfrm>
        <a:off x="60199" y="2899512"/>
        <a:ext cx="6124867" cy="1112781"/>
      </dsp:txXfrm>
    </dsp:sp>
    <dsp:sp modelId="{5781A883-85FA-BB4B-BDC7-F37F92B90518}">
      <dsp:nvSpPr>
        <dsp:cNvPr id="0" name=""/>
        <dsp:cNvSpPr/>
      </dsp:nvSpPr>
      <dsp:spPr>
        <a:xfrm>
          <a:off x="0" y="4161773"/>
          <a:ext cx="6245265" cy="123317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The UK can lead globally by combing compassion and innovation</a:t>
          </a:r>
        </a:p>
      </dsp:txBody>
      <dsp:txXfrm>
        <a:off x="60199" y="4221972"/>
        <a:ext cx="6124867" cy="1112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3BDDA0-E222-2941-9BD9-EB83A112099B}" type="datetimeFigureOut">
              <a:rPr lang="en-US" smtClean="0"/>
              <a:t>10/25/25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6DF70C-0E09-644E-9907-2EDECBD14B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666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6DF70C-0E09-644E-9907-2EDECBD14B11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469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447DD-B020-AFA8-AF85-622E5AA297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6D8B50-8732-80E1-17BC-A6A3DCD103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48DB9-F2BE-C5AC-0747-271138702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E86AF-F503-1C4F-E4BE-638CA874B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002C9-D3BF-A9AD-BB00-484E306E7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201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CF518-21EF-456B-50CB-61CFBAB05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EC7E8-7042-2237-45BC-6FDF9D2CF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D7F78-2B3C-EB3B-5664-DE6E7ED80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C3787D-660C-49AF-F96D-E4467D5B2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0B19D-20B3-51A7-2395-4CB2CCFD5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746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82DD1-385E-B6D8-D551-97336C5C8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7D3BEC-8F27-6A8F-C5D1-0BAC6BE29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0FD65-3DEF-6EDF-B0E2-5403E53F5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03B1C-CC6C-6A5D-D5AC-6E08A1798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B823E-618E-4C2E-FB11-0A1FA481E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622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DE260-9CD3-CF11-248C-A4F5A3E22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21E12-1C99-97E6-402C-2778E779EA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801712-A9C9-F753-F6A9-8240BF400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D95F4D-D81E-DB8C-B134-AB55AA68E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2588B3-00BF-82B4-B296-3D50FA73E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DFCF67-BCF0-AA5C-B0C1-90EEFF4BA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61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7FF68-F217-BF7B-B6AD-247C715DB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C3EFA6-F7E9-09F0-6CBD-93CEFAAB1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AA02A-AF63-A4B0-8B54-27EB2F127F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139174-1134-52C8-8131-2B32B8C6E3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34A60C-269E-8794-05AD-569FD1680B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E78681-22F8-6ED0-2BD4-EAAFA599F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87A680-7AE0-1661-F674-7F4F0E0AE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68F1AB-B068-FCD2-FF06-1008F3D2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397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90881-B7D3-C2D9-8A7B-B1BB83DC0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135E71-4EF0-17A7-B173-6023AE003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042AB1-A2EE-EB05-E3C5-291E3E141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E75882-6912-CC9B-633F-D567615AC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561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C265B0-FE38-AE87-4B81-7AEDD583F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248C7-4C4F-0B86-1FA7-519D154BC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872E2D-5FE4-5B85-89FB-4AAAE232A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411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C7540-0D4A-3E3A-DF49-F95FE0B37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B0BF3-62E7-9DF6-24FE-D403D6704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BC1D08-0879-835E-8320-466F267588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26E356-513C-28C0-ED57-B75662BEE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9EE663-C125-CD68-7934-00BDBDDC4E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2FE54-61E2-96C6-CEAD-57A0E5959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42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0C6FB-8645-21CB-B6C8-908C32F9F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30EBFD0-1886-3A30-A2DC-2A5FB7C64F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7C5484-7801-1B93-7CEB-C970B87492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D05C17-AF52-C21C-2CC8-59835F4888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7BDB2-08B9-5C90-9A52-838DE5D0A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BAF76-0ECF-E329-93F0-4006CF6A4F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664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6BB84-B315-0B50-559F-140EFE267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AFA217-E588-139A-C497-100E0EC000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21098-7FBC-72BC-C15A-0CDB66C36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2FA443-043B-ADCD-73FE-9FF99011F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B1724-9E13-2140-C83C-72E93C491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554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741AFE-BA6A-95BD-6772-3C8306E6637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670355-00DA-2A24-17E3-23E695C252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6680D-8CFB-0543-2AD2-72632D635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2177B-9CDC-1B3D-88E9-3561B48CE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EBA1C-0BE1-CCEB-B0CC-395F5375C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294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99745B-73B3-E2A4-F59F-FC9F4E77C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4168CD-BE21-058A-E4FC-B2CFA8A2E5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0394B-BD9E-7C96-325C-246052950F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21912F-E955-8543-AC2E-743DFA76CF58}" type="datetimeFigureOut">
              <a:rPr lang="en-US" smtClean="0"/>
              <a:t>10/25/25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ABC99-2D72-B12C-A9F1-0358543A2D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FC92F-CA1B-518D-8BA2-519D5D01D8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4C09FA-EFA9-1140-9D89-53A574603D3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886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3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34.jpe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7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B49733-2EED-8CA6-BDCB-CC1B3C2DE7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0" y="171450"/>
            <a:ext cx="5334197" cy="60686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114300" indent="-342900" algn="l">
              <a:buFont typeface="Wingdings" pitchFamily="2" charset="2"/>
              <a:buChar char="v"/>
            </a:pPr>
            <a:r>
              <a:rPr lang="en-US" sz="2000" dirty="0"/>
              <a:t>Name: Lydia Perkins</a:t>
            </a:r>
          </a:p>
          <a:p>
            <a:pPr marL="114300" indent="-342900" algn="l">
              <a:buFont typeface="Wingdings" pitchFamily="2" charset="2"/>
              <a:buChar char="v"/>
            </a:pPr>
            <a:r>
              <a:rPr lang="en-US" sz="2000" dirty="0"/>
              <a:t>Student Number: 2240470</a:t>
            </a:r>
          </a:p>
          <a:p>
            <a:pPr marL="114300" indent="-342900" algn="l">
              <a:buFont typeface="Wingdings" pitchFamily="2" charset="2"/>
              <a:buChar char="v"/>
            </a:pPr>
            <a:r>
              <a:rPr lang="en-US" sz="2000" dirty="0"/>
              <a:t>Module Title: Empowering The Older Person</a:t>
            </a:r>
          </a:p>
          <a:p>
            <a:pPr marL="114300" indent="-342900" algn="l">
              <a:buFont typeface="Wingdings" pitchFamily="2" charset="2"/>
              <a:buChar char="v"/>
            </a:pPr>
            <a:r>
              <a:rPr lang="en-US" sz="2000" dirty="0"/>
              <a:t>Module Code: BMH6027</a:t>
            </a:r>
          </a:p>
          <a:p>
            <a:pPr marL="114300" indent="-342900" algn="l">
              <a:buFont typeface="Wingdings" pitchFamily="2" charset="2"/>
              <a:buChar char="v"/>
            </a:pPr>
            <a:r>
              <a:rPr lang="en-US" sz="2000" dirty="0"/>
              <a:t>Date of Presentation: 26</a:t>
            </a:r>
            <a:r>
              <a:rPr lang="en-US" sz="2000" baseline="30000" dirty="0"/>
              <a:t>th</a:t>
            </a:r>
            <a:r>
              <a:rPr lang="en-US" sz="2000" dirty="0"/>
              <a:t> October 2025</a:t>
            </a:r>
          </a:p>
          <a:p>
            <a:pPr marL="114300" indent="-342900" algn="l">
              <a:buFont typeface="Wingdings" pitchFamily="2" charset="2"/>
              <a:buChar char="v"/>
            </a:pPr>
            <a:r>
              <a:rPr lang="en-US" sz="2000" dirty="0"/>
              <a:t>Lecturer: Tomy Adattu Chacko</a:t>
            </a:r>
          </a:p>
        </p:txBody>
      </p:sp>
      <p:pic>
        <p:nvPicPr>
          <p:cNvPr id="42" name="Picture 41" descr="People holding hands">
            <a:extLst>
              <a:ext uri="{FF2B5EF4-FFF2-40B4-BE49-F238E27FC236}">
                <a16:creationId xmlns:a16="http://schemas.microsoft.com/office/drawing/2014/main" id="{A391F595-2B29-8349-1137-6277133883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455" r="18709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5" name="Audio 4">
            <a:extLst>
              <a:ext uri="{FF2B5EF4-FFF2-40B4-BE49-F238E27FC236}">
                <a16:creationId xmlns:a16="http://schemas.microsoft.com/office/drawing/2014/main" id="{9F23C226-48AE-474D-199D-3A4CB1BC1C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5336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56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917"/>
    </mc:Choice>
    <mc:Fallback xmlns="">
      <p:transition spd="slow" advTm="329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539E7-5FE4-179F-4771-C79BD8ACD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37549-022A-33D0-9275-760415DFF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711444"/>
            <a:ext cx="7148379" cy="6136418"/>
          </a:xfrm>
        </p:spPr>
        <p:txBody>
          <a:bodyPr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Evaluating care needs for older people in the UK involves assessing health, mobility, social interaction, and daily living to ensure adequate support </a:t>
            </a:r>
            <a:r>
              <a:rPr lang="en-GB" sz="2000" i="0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(NHS, 2023b)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 algn="ctr">
              <a:buNone/>
            </a:pPr>
            <a:r>
              <a:rPr lang="en-US" sz="2000" b="1" u="sng" dirty="0"/>
              <a:t>AGEING</a:t>
            </a:r>
          </a:p>
          <a:p>
            <a:pPr marL="0" indent="0" algn="ctr">
              <a:buNone/>
            </a:pPr>
            <a:r>
              <a:rPr lang="en-US" sz="2000" dirty="0"/>
              <a:t>Ageing is a universal, multifaceted process entailing progressive biological, psychological, and social changes across the life course </a:t>
            </a:r>
            <a:r>
              <a:rPr lang="en-GB" sz="2000" b="0" i="0" u="none" strike="noStrike" dirty="0">
                <a:effectLst/>
              </a:rPr>
              <a:t>(Dziechciaż and Filip, 2014).</a:t>
            </a:r>
            <a:endParaRPr lang="en-US" sz="2000" dirty="0"/>
          </a:p>
          <a:p>
            <a:pPr marL="0" indent="0" algn="ctr">
              <a:buNone/>
            </a:pPr>
            <a:r>
              <a:rPr lang="en-US" sz="2000" b="1" u="sng" dirty="0"/>
              <a:t>Biological theories of ageing</a:t>
            </a:r>
          </a:p>
          <a:p>
            <a:pPr marL="0" indent="0" algn="ctr">
              <a:buNone/>
            </a:pPr>
            <a:r>
              <a:rPr lang="en-US" sz="2000" b="1" u="sng" dirty="0"/>
              <a:t>Disengagement Theory</a:t>
            </a:r>
          </a:p>
          <a:p>
            <a:pPr marL="0" indent="0" algn="ctr">
              <a:buNone/>
            </a:pPr>
            <a:r>
              <a:rPr lang="en-US" sz="2000" b="1" u="sng" dirty="0"/>
              <a:t>Activity Theory</a:t>
            </a:r>
          </a:p>
          <a:p>
            <a:pPr marL="0" indent="0" algn="ctr">
              <a:buNone/>
            </a:pPr>
            <a:r>
              <a:rPr lang="en-US" sz="2000" b="1" u="sng" dirty="0"/>
              <a:t>Continuity Theory</a:t>
            </a:r>
          </a:p>
          <a:p>
            <a:pPr marL="0" indent="0" algn="ctr">
              <a:buNone/>
            </a:pPr>
            <a:r>
              <a:rPr lang="en-US" sz="2000" b="1" u="sng" dirty="0"/>
              <a:t>Life Course Theory</a:t>
            </a:r>
          </a:p>
          <a:p>
            <a:pPr marL="0" indent="0" algn="ctr">
              <a:buNone/>
            </a:pPr>
            <a:r>
              <a:rPr lang="en-GB" sz="2000" b="0" i="0" u="none" strike="noStrike" dirty="0">
                <a:effectLst/>
              </a:rPr>
              <a:t>   (Jin, 2010)</a:t>
            </a:r>
            <a:endParaRPr lang="en-US" sz="2000" dirty="0"/>
          </a:p>
          <a:p>
            <a:pPr marL="0" indent="0" algn="ctr">
              <a:buNone/>
            </a:pPr>
            <a:r>
              <a:rPr lang="en-US" sz="2000" b="1" u="sng" dirty="0"/>
              <a:t>Ageing is also shaped by social, psychological and environmental factors</a:t>
            </a:r>
          </a:p>
          <a:p>
            <a:pPr algn="ctr"/>
            <a:r>
              <a:rPr lang="en-US" sz="2000" dirty="0"/>
              <a:t>Global ageing populations are increasing demand for care</a:t>
            </a:r>
          </a:p>
          <a:p>
            <a:pPr algn="ctr"/>
            <a:r>
              <a:rPr lang="en-US" sz="2000" dirty="0"/>
              <a:t>Ageism and perceptions of ageing affect quality of care</a:t>
            </a:r>
          </a:p>
          <a:p>
            <a:pPr marL="0" indent="0" algn="ctr">
              <a:buNone/>
            </a:pPr>
            <a:r>
              <a:rPr lang="en-GB" sz="2000" b="0" i="0" u="none" strike="noStrike" dirty="0">
                <a:effectLst/>
              </a:rPr>
              <a:t>     (Galkin et al., 2022)</a:t>
            </a:r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696151-ED7C-11AB-B50A-B7F28E9F47E7}"/>
              </a:ext>
            </a:extLst>
          </p:cNvPr>
          <p:cNvSpPr txBox="1"/>
          <p:nvPr/>
        </p:nvSpPr>
        <p:spPr>
          <a:xfrm>
            <a:off x="6177978" y="311333"/>
            <a:ext cx="43234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/>
              <a:t>CARE AND SUPPORT OF OLDER PEOPLE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E027C8E7-1A2B-2D3C-D1B0-99C7EC3EAA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07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65"/>
    </mc:Choice>
    <mc:Fallback xmlns="">
      <p:transition spd="slow" advTm="91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8281D-E109-7C3C-4383-2DA1CD5AE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pPr algn="ctr"/>
            <a:r>
              <a:rPr lang="en-US" sz="3200" dirty="0"/>
              <a:t>Significance of Growing Ageing Population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D80D8238-2017-A30A-DC09-0B517070862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358" r="23125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34366AF5-39A9-6B3B-A9C4-26FCA4E63D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1764001"/>
              </p:ext>
            </p:extLst>
          </p:nvPr>
        </p:nvGraphicFramePr>
        <p:xfrm>
          <a:off x="5868556" y="2228850"/>
          <a:ext cx="5975781" cy="4300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44022D1F-A654-8268-1F51-DCBF95232C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04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946"/>
    </mc:Choice>
    <mc:Fallback xmlns="">
      <p:transition spd="slow" advTm="67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BAC09-C2F1-DFAF-A868-20A7DEE39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916" y="444464"/>
            <a:ext cx="3420305" cy="1906317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Theoretical Frameworks: Activity &amp; Continuity Theories</a:t>
            </a:r>
          </a:p>
        </p:txBody>
      </p:sp>
      <p:pic>
        <p:nvPicPr>
          <p:cNvPr id="13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2E4E166D-E28B-57E6-26D7-F02D764E9DA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785" r="13382" b="3"/>
          <a:stretch>
            <a:fillRect/>
          </a:stretch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C87BB-D898-3A11-1FB2-990F5791D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646" y="678955"/>
            <a:ext cx="5586448" cy="54097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100" b="1" u="sng" dirty="0"/>
              <a:t>Activity Theory</a:t>
            </a:r>
          </a:p>
          <a:p>
            <a:pPr marL="0" indent="0">
              <a:buNone/>
            </a:pPr>
            <a:r>
              <a:rPr lang="en-US" sz="2100" dirty="0"/>
              <a:t>Staying socially active enhances satisfaction</a:t>
            </a:r>
          </a:p>
          <a:p>
            <a:pPr marL="0" indent="0">
              <a:buNone/>
            </a:pPr>
            <a:r>
              <a:rPr lang="en-GB" sz="2100" b="0" i="0" u="none" strike="noStrike" dirty="0">
                <a:effectLst/>
                <a:latin typeface="Times New Roman" panose="02020603050405020304" pitchFamily="18" charset="0"/>
              </a:rPr>
              <a:t>(Winstead et al., 2014) </a:t>
            </a:r>
          </a:p>
          <a:p>
            <a:pPr marL="0" indent="0">
              <a:buNone/>
            </a:pPr>
            <a:r>
              <a:rPr lang="en-GB" sz="2100" b="1" i="0" u="sng" strike="noStrike" dirty="0">
                <a:effectLst/>
                <a:latin typeface="Times New Roman" panose="02020603050405020304" pitchFamily="18" charset="0"/>
              </a:rPr>
              <a:t>Disengagement Theory</a:t>
            </a:r>
          </a:p>
          <a:p>
            <a:pPr marL="0" indent="0">
              <a:buNone/>
            </a:pPr>
            <a:r>
              <a:rPr lang="en-GB" sz="2100" i="0" strike="noStrike" dirty="0">
                <a:effectLst/>
                <a:latin typeface="Times New Roman" panose="02020603050405020304" pitchFamily="18" charset="0"/>
              </a:rPr>
              <a:t>Ageing involves a natural withdrawal from social roles.</a:t>
            </a:r>
          </a:p>
          <a:p>
            <a:pPr marL="0" indent="0">
              <a:buNone/>
            </a:pPr>
            <a:r>
              <a:rPr lang="en-GB" sz="2100" b="1" i="0" u="sng" strike="noStrike" dirty="0">
                <a:effectLst/>
                <a:latin typeface="Times New Roman" panose="02020603050405020304" pitchFamily="18" charset="0"/>
              </a:rPr>
              <a:t>Social </a:t>
            </a:r>
            <a:r>
              <a:rPr lang="en-GB" sz="2100" b="1" u="sng" dirty="0">
                <a:latin typeface="Times New Roman" panose="02020603050405020304" pitchFamily="18" charset="0"/>
              </a:rPr>
              <a:t>Exchange Theory</a:t>
            </a:r>
          </a:p>
          <a:p>
            <a:pPr marL="0" indent="0">
              <a:buNone/>
            </a:pPr>
            <a:r>
              <a:rPr lang="en-US" sz="2100" dirty="0"/>
              <a:t>Interactions are based on maximising benefits and minimising costs</a:t>
            </a:r>
          </a:p>
          <a:p>
            <a:pPr marL="0" indent="0">
              <a:buNone/>
            </a:pPr>
            <a:r>
              <a:rPr lang="en-US" sz="2100" b="1" u="sng" dirty="0"/>
              <a:t>Continuity Theory</a:t>
            </a:r>
          </a:p>
          <a:p>
            <a:pPr marL="0" indent="0">
              <a:buNone/>
            </a:pPr>
            <a:r>
              <a:rPr lang="en-US" sz="2100" dirty="0"/>
              <a:t>Maintaining lifestyle and identity across ageing</a:t>
            </a:r>
          </a:p>
          <a:p>
            <a:pPr marL="0" indent="0">
              <a:buNone/>
            </a:pPr>
            <a:r>
              <a:rPr lang="en-US" sz="2100" dirty="0"/>
              <a:t>Holistic care supports physical, psychological, and social needs</a:t>
            </a:r>
          </a:p>
          <a:p>
            <a:pPr marL="0" indent="0">
              <a:buNone/>
            </a:pPr>
            <a:r>
              <a:rPr lang="en-GB" sz="2100" b="0" i="0" u="none" strike="noStrike" dirty="0">
                <a:effectLst/>
                <a:latin typeface="Times New Roman" panose="02020603050405020304" pitchFamily="18" charset="0"/>
              </a:rPr>
              <a:t>(Atchley, 1989)</a:t>
            </a:r>
            <a:endParaRPr lang="en-US" sz="21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8B8A635C-0586-9188-2A2E-F6398BE894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09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240"/>
    </mc:Choice>
    <mc:Fallback xmlns="">
      <p:transition spd="slow" advTm="106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601BC-35EF-4A05-0D9C-4524D0E95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Policies and Legislations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0FA4D-762E-4975-95D9-1B24BE5C0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600" b="1" u="sng" dirty="0"/>
              <a:t>Care Act 2014</a:t>
            </a:r>
          </a:p>
          <a:p>
            <a:r>
              <a:rPr lang="en-US" sz="2600" dirty="0"/>
              <a:t>Core legislation for adult social care</a:t>
            </a:r>
          </a:p>
          <a:p>
            <a:r>
              <a:rPr lang="en-US" sz="2600" dirty="0"/>
              <a:t>Promotes wellbeing, independence, and person-centered care</a:t>
            </a:r>
          </a:p>
          <a:p>
            <a:r>
              <a:rPr lang="en-US" sz="2600" dirty="0"/>
              <a:t>Focus on prevention and empowerment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(Care Act, 2014)</a:t>
            </a:r>
            <a:endParaRPr lang="en-US" sz="2600" dirty="0"/>
          </a:p>
          <a:p>
            <a:pPr marL="0" indent="0">
              <a:buNone/>
            </a:pPr>
            <a:r>
              <a:rPr lang="en-US" sz="2600" b="1" u="sng" dirty="0"/>
              <a:t>Limitations</a:t>
            </a:r>
          </a:p>
          <a:p>
            <a:r>
              <a:rPr lang="en-US" sz="2600" dirty="0"/>
              <a:t>Funding shortages and workforce constraints</a:t>
            </a:r>
          </a:p>
          <a:p>
            <a:pPr marL="0" indent="0">
              <a:buNone/>
            </a:pPr>
            <a:r>
              <a:rPr lang="en-US" sz="2600" b="1" u="sng" dirty="0"/>
              <a:t>Health and Social Care Act 2012 </a:t>
            </a:r>
          </a:p>
          <a:p>
            <a:r>
              <a:rPr lang="en-US" sz="2600" dirty="0"/>
              <a:t>Strengthens NHS-social care integration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(UK Government, 2012)</a:t>
            </a:r>
            <a:endParaRPr lang="en-US" sz="2600" dirty="0"/>
          </a:p>
          <a:p>
            <a:pPr marL="0" indent="0">
              <a:buNone/>
            </a:pPr>
            <a:r>
              <a:rPr lang="en-US" sz="2600" b="1" u="sng" dirty="0"/>
              <a:t>Mental Capacity Act 2005</a:t>
            </a:r>
          </a:p>
          <a:p>
            <a:r>
              <a:rPr lang="en-US" sz="2600" dirty="0"/>
              <a:t>supports autonomy and ensures decisions made are in the individual’s best interests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(Johnston and Liddle, 2007).</a:t>
            </a:r>
            <a:endParaRPr lang="en-US" sz="2600" dirty="0"/>
          </a:p>
          <a:p>
            <a:pPr marL="0" indent="0">
              <a:buNone/>
            </a:pPr>
            <a:r>
              <a:rPr lang="en-US" sz="2600" b="1" u="sng" dirty="0"/>
              <a:t>Equality Act 2010</a:t>
            </a:r>
          </a:p>
          <a:p>
            <a:pPr marL="0" indent="0">
              <a:buNone/>
            </a:pPr>
            <a:r>
              <a:rPr lang="en-US" sz="2600" dirty="0"/>
              <a:t>. UK law that protects people from discrimination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(GOV.UK, 2010).</a:t>
            </a:r>
            <a:endParaRPr lang="en-US" sz="2600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4F34DC37-06AB-361C-9A52-5D9F3B8C9D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4133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24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69"/>
    </mc:Choice>
    <mc:Fallback xmlns="">
      <p:transition spd="slow" advTm="14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54811-E1A5-60FB-455E-C934666A0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6472" y="0"/>
            <a:ext cx="4597747" cy="493295"/>
          </a:xfrm>
        </p:spPr>
        <p:txBody>
          <a:bodyPr anchor="b">
            <a:normAutofit fontScale="90000"/>
          </a:bodyPr>
          <a:lstStyle/>
          <a:p>
            <a:r>
              <a:rPr lang="en-US" sz="3200" b="1" u="sng" dirty="0"/>
              <a:t>Residential Care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895CA-347A-7AB9-E8B0-DA066C69C9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493295"/>
            <a:ext cx="5397306" cy="6244423"/>
          </a:xfrm>
        </p:spPr>
        <p:txBody>
          <a:bodyPr anchor="t">
            <a:noAutofit/>
          </a:bodyPr>
          <a:lstStyle/>
          <a:p>
            <a:pPr marL="0" indent="0" algn="ctr">
              <a:buNone/>
            </a:pPr>
            <a:r>
              <a:rPr lang="en-US" sz="1800" dirty="0"/>
              <a:t>Residential Care is a central pillar of elder care provision in the UK for those whose needs exceed what can be managed in the community. </a:t>
            </a:r>
          </a:p>
          <a:p>
            <a:pPr algn="ctr"/>
            <a:r>
              <a:rPr lang="en-US" sz="1800" dirty="0"/>
              <a:t>Offers 24/7 supervision and health support</a:t>
            </a:r>
          </a:p>
          <a:p>
            <a:pPr marL="0" indent="0" algn="ctr">
              <a:buNone/>
            </a:pPr>
            <a:r>
              <a:rPr lang="en-GB" sz="1400" b="0" i="0" u="none" strike="noStrike" dirty="0">
                <a:effectLst/>
                <a:latin typeface="Times New Roman" panose="02020603050405020304" pitchFamily="18" charset="0"/>
              </a:rPr>
              <a:t>(NHS, 2023)</a:t>
            </a:r>
            <a:endParaRPr lang="en-US" sz="1400" dirty="0"/>
          </a:p>
          <a:p>
            <a:pPr marL="0" indent="0" algn="ctr">
              <a:buNone/>
            </a:pPr>
            <a:r>
              <a:rPr lang="en-US" sz="1600" b="1" u="sng" dirty="0"/>
              <a:t>Main Type Of Residential Care</a:t>
            </a:r>
          </a:p>
          <a:p>
            <a:pPr marL="0" indent="0" algn="ctr">
              <a:buNone/>
            </a:pPr>
            <a:r>
              <a:rPr lang="en-US" sz="1600" dirty="0"/>
              <a:t>Care Homes – Offers personal care like help with washing, dressing and eating</a:t>
            </a:r>
          </a:p>
          <a:p>
            <a:pPr marL="0" indent="0" algn="ctr">
              <a:buNone/>
            </a:pPr>
            <a:r>
              <a:rPr lang="en-US" sz="1600" dirty="0"/>
              <a:t>Nursing Homes – Similar to care homes but with registered nurses </a:t>
            </a:r>
          </a:p>
          <a:p>
            <a:pPr marL="0" indent="0" algn="ctr">
              <a:buNone/>
            </a:pPr>
            <a:r>
              <a:rPr lang="en-US" sz="1600" dirty="0"/>
              <a:t>Sheltered Housing – Independent living with some support services</a:t>
            </a:r>
          </a:p>
          <a:p>
            <a:pPr marL="0" indent="0" algn="ctr">
              <a:buNone/>
            </a:pPr>
            <a:r>
              <a:rPr lang="en-US" sz="1600" dirty="0"/>
              <a:t>Extra Care Housing – More support than sheltered housing, including meals and personal care</a:t>
            </a:r>
          </a:p>
          <a:p>
            <a:pPr marL="0" indent="0" algn="ctr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(Age UK, 2019)</a:t>
            </a:r>
            <a:endParaRPr lang="en-US" sz="1400" dirty="0"/>
          </a:p>
          <a:p>
            <a:pPr marL="0" indent="0" algn="ctr">
              <a:buNone/>
            </a:pPr>
            <a:r>
              <a:rPr lang="en-US" sz="1800" b="1" u="sng" dirty="0"/>
              <a:t>Challenges</a:t>
            </a:r>
          </a:p>
          <a:p>
            <a:pPr algn="ctr"/>
            <a:r>
              <a:rPr lang="en-US" sz="1600" dirty="0"/>
              <a:t>Underfunding, workforce shortages, compliance pressures.</a:t>
            </a:r>
          </a:p>
          <a:p>
            <a:pPr algn="ctr"/>
            <a:r>
              <a:rPr lang="en-US" sz="1600" dirty="0"/>
              <a:t>Limited bed availability and slow sector growth</a:t>
            </a:r>
          </a:p>
          <a:p>
            <a:pPr algn="ctr"/>
            <a:r>
              <a:rPr lang="en-US" sz="1600" dirty="0"/>
              <a:t>Residents may lose autonomy and privacy</a:t>
            </a:r>
          </a:p>
          <a:p>
            <a:pPr marL="0" indent="0" algn="ctr">
              <a:buNone/>
            </a:pPr>
            <a:r>
              <a:rPr lang="en-GB" sz="1400" b="0" i="0" u="none" strike="noStrike" dirty="0">
                <a:effectLst/>
                <a:latin typeface="Times New Roman" panose="02020603050405020304" pitchFamily="18" charset="0"/>
              </a:rPr>
              <a:t>(Dudman et al., 2018)</a:t>
            </a:r>
            <a:endParaRPr lang="en-US" sz="1400" dirty="0"/>
          </a:p>
        </p:txBody>
      </p:sp>
      <p:pic>
        <p:nvPicPr>
          <p:cNvPr id="5" name="Picture 4" descr="Houses in an area">
            <a:extLst>
              <a:ext uri="{FF2B5EF4-FFF2-40B4-BE49-F238E27FC236}">
                <a16:creationId xmlns:a16="http://schemas.microsoft.com/office/drawing/2014/main" id="{5C15534E-AFF7-EF96-6DC3-7FB27B9F05F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545" r="25054" b="-2"/>
          <a:stretch>
            <a:fillRect/>
          </a:stretch>
        </p:blipFill>
        <p:spPr>
          <a:xfrm>
            <a:off x="7158038" y="867063"/>
            <a:ext cx="5033961" cy="5276561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Audio 6">
            <a:extLst>
              <a:ext uri="{FF2B5EF4-FFF2-40B4-BE49-F238E27FC236}">
                <a16:creationId xmlns:a16="http://schemas.microsoft.com/office/drawing/2014/main" id="{F34D79C5-EA39-8CF4-34C9-CF49B29C28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379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312"/>
    </mc:Choice>
    <mc:Fallback xmlns="">
      <p:transition spd="slow" advTm="117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D2D7BE-FCFF-9904-C6E1-6CF79E311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Charitable Organisations &amp; Third Sector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21500D-612A-22CA-A473-699961559F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4673496"/>
              </p:ext>
            </p:extLst>
          </p:nvPr>
        </p:nvGraphicFramePr>
        <p:xfrm>
          <a:off x="4728053" y="385764"/>
          <a:ext cx="6625747" cy="6274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638765EF-C264-A253-26D9-F029757709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07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005"/>
    </mc:Choice>
    <mc:Fallback xmlns="">
      <p:transition spd="slow" advTm="74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400D3F-1932-56E6-AD9B-46AAB042E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5000" dirty="0">
                <a:solidFill>
                  <a:srgbClr val="FFFFFF"/>
                </a:solidFill>
              </a:rPr>
              <a:t>Maintaining Independence and Functional Ability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5BFDF-4A95-99DD-2A40-AF9F05279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000" b="1" u="sng" dirty="0">
                <a:solidFill>
                  <a:schemeClr val="tx1">
                    <a:alpha val="80000"/>
                  </a:schemeClr>
                </a:solidFill>
              </a:rPr>
              <a:t>Barriers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Chronic diseases, frailty, poor housing, isolation.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Limited access to transport and assistive technology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Fragmentation between health, social care, and housing services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Need for integrated, person-centered care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0" i="0" u="none" strike="noStrike" dirty="0">
                <a:solidFill>
                  <a:schemeClr val="tx1">
                    <a:alpha val="80000"/>
                  </a:schemeClr>
                </a:solidFill>
                <a:effectLst/>
                <a:latin typeface="Times New Roman" panose="02020603050405020304" pitchFamily="18" charset="0"/>
              </a:rPr>
              <a:t>(Schwarz et al., 2022)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extLst>
              <a:ext uri="{FF2B5EF4-FFF2-40B4-BE49-F238E27FC236}">
                <a16:creationId xmlns:a16="http://schemas.microsoft.com/office/drawing/2014/main" id="{C6733B90-65E1-F5F6-9DCE-0B943B2BA3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91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024"/>
    </mc:Choice>
    <mc:Fallback xmlns="">
      <p:transition spd="slow" advTm="810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7FB318-81A1-56F1-3C04-10D88A7DB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 sz="3700" dirty="0">
                <a:solidFill>
                  <a:srgbClr val="FFFFFF"/>
                </a:solidFill>
              </a:rPr>
              <a:t>Technological Innovations in Elder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DB9CCA-EC3C-2097-501C-4489D3C15B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7901197"/>
              </p:ext>
            </p:extLst>
          </p:nvPr>
        </p:nvGraphicFramePr>
        <p:xfrm>
          <a:off x="5207640" y="2243138"/>
          <a:ext cx="6291714" cy="43862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9305115-D903-1BA7-BCEC-064921835B6E}"/>
              </a:ext>
            </a:extLst>
          </p:cNvPr>
          <p:cNvSpPr txBox="1"/>
          <p:nvPr/>
        </p:nvSpPr>
        <p:spPr>
          <a:xfrm>
            <a:off x="4127997" y="228601"/>
            <a:ext cx="806400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000" dirty="0"/>
              <a:t>In recent decades, technology has emerged as a promising lever to enhance</a:t>
            </a:r>
          </a:p>
          <a:p>
            <a:pPr algn="ctr"/>
            <a:r>
              <a:rPr lang="en-US" sz="2000" dirty="0"/>
              <a:t>care, enable independence, and ease pressures on health and social care </a:t>
            </a:r>
          </a:p>
          <a:p>
            <a:pPr algn="ctr"/>
            <a:r>
              <a:rPr lang="en-US" sz="2000" dirty="0"/>
              <a:t>systems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(Department of Health &amp; Social Care, 2021).</a:t>
            </a:r>
            <a:endParaRPr lang="en-US" sz="2000" dirty="0"/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In the UK, the sector has embraced concepts such as:</a:t>
            </a:r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8FA86CF7-772C-CBBA-7046-1274370949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599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653"/>
    </mc:Choice>
    <mc:Fallback xmlns="">
      <p:transition spd="slow" advTm="2536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BFCE3-3043-4C9C-25F4-48A5E2DD8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 dirty="0"/>
              <a:t>Benefits and Limitations of Technology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1DE6DB-1EC0-03DF-F658-731563196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760434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CA5A820-36E5-84DC-15E8-31D957D2C559}"/>
              </a:ext>
            </a:extLst>
          </p:cNvPr>
          <p:cNvSpPr txBox="1"/>
          <p:nvPr/>
        </p:nvSpPr>
        <p:spPr>
          <a:xfrm>
            <a:off x="813868" y="6361658"/>
            <a:ext cx="45259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 </a:t>
            </a:r>
            <a:r>
              <a:rPr lang="en-GB" b="0" i="0" u="none" dirty="0"/>
              <a:t>(Mace, Mattos and Vranceanu, 2022).</a:t>
            </a:r>
            <a:endParaRPr lang="en-US" dirty="0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8429ADD0-4F96-7210-B829-9E60D21E9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161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0"/>
    </mc:Choice>
    <mc:Fallback xmlns="">
      <p:transition spd="slow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3AC5F-08D7-C57B-0815-11E886445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Studies:YCNY and Care@Home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6C78B1-1F3E-7375-D1AC-69052E9B14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597400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E6BEE069-FA12-9D15-9444-B025496FE2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50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021"/>
    </mc:Choice>
    <mc:Fallback xmlns="">
      <p:transition spd="slow" advTm="120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718C4A-52F2-91BC-6C70-52D05E648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000" dirty="0"/>
              <a:t>Case Studies: Dementia Village &amp; Cera Care</a:t>
            </a:r>
          </a:p>
        </p:txBody>
      </p:sp>
      <p:pic>
        <p:nvPicPr>
          <p:cNvPr id="5" name="Picture 4" descr="Miniature houses">
            <a:extLst>
              <a:ext uri="{FF2B5EF4-FFF2-40B4-BE49-F238E27FC236}">
                <a16:creationId xmlns:a16="http://schemas.microsoft.com/office/drawing/2014/main" id="{390E80C1-A12A-62D3-D1DB-4E3513AA63E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428" r="2741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CCE0A-D9C0-1506-58CC-CCB2D9E979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200" b="1" u="sng" dirty="0"/>
              <a:t>Dementia Village (Netherlands)</a:t>
            </a:r>
          </a:p>
          <a:p>
            <a:r>
              <a:rPr lang="en-US" sz="2200" dirty="0"/>
              <a:t>community-based autonomy</a:t>
            </a:r>
          </a:p>
          <a:p>
            <a:r>
              <a:rPr lang="en-US" sz="2200" dirty="0"/>
              <a:t>Improves quality of life and identity preservation</a:t>
            </a:r>
          </a:p>
          <a:p>
            <a:pPr marL="0" indent="0">
              <a:buNone/>
            </a:pPr>
            <a:r>
              <a:rPr lang="en-US" sz="2200" b="1" u="sng" dirty="0"/>
              <a:t>Cera Care (UK)</a:t>
            </a:r>
          </a:p>
          <a:p>
            <a:r>
              <a:rPr lang="en-US" sz="2200" dirty="0"/>
              <a:t>Digital first home care</a:t>
            </a:r>
          </a:p>
          <a:p>
            <a:r>
              <a:rPr lang="en-US" sz="2200" dirty="0"/>
              <a:t>Reduces hospitalisations and falls via data-driven care</a:t>
            </a:r>
          </a:p>
          <a:p>
            <a:r>
              <a:rPr lang="en-US" sz="2200" dirty="0"/>
              <a:t>Highlights benefits of human-tech collaboration</a:t>
            </a: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(England, 2025)</a:t>
            </a:r>
            <a:endParaRPr lang="en-US" sz="2200" dirty="0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597BB89A-666F-3D92-3370-4839D27311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54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293"/>
    </mc:Choice>
    <mc:Fallback xmlns="">
      <p:transition spd="slow" advTm="1022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8C3EC-85CA-620D-5912-ECDDDA16FE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/>
                </a:solidFill>
              </a:rPr>
              <a:t>Key lessons from Case Studies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6566969-F813-4CC5-B3E9-363D85B55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81264" y="-5116"/>
            <a:ext cx="3318648" cy="2490264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F8CF66C-45E2-456B-92B0-9E97A331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65D590E-D70D-4D25-B853-D5208F2AA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231501E-3F84-4705-A001-13995FA6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52617E4-47FD-4C38-8F70-93BF9B12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217D733-97B6-4C43-AF0C-5E3CB0EA1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07887"/>
            <a:ext cx="2605762" cy="2252847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D288266-7E76-4D4A-BAAC-E233FA013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697F88A-8624-4BA2-AF06-E6C3A52F03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CA77163-C052-481C-9DCF-68C23ACAB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2B425B5-0A0E-4B85-B718-E5DA73431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F57A0F75-C0C6-635E-26A6-E169808D84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9188083"/>
              </p:ext>
            </p:extLst>
          </p:nvPr>
        </p:nvGraphicFramePr>
        <p:xfrm>
          <a:off x="1036320" y="2560320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4">
            <a:extLst>
              <a:ext uri="{FF2B5EF4-FFF2-40B4-BE49-F238E27FC236}">
                <a16:creationId xmlns:a16="http://schemas.microsoft.com/office/drawing/2014/main" id="{CDC226ED-CA8A-946C-05D8-F45AEFECF1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72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690"/>
    </mc:Choice>
    <mc:Fallback xmlns="">
      <p:transition spd="slow" advTm="23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4DB02-49FB-F1D9-9A1B-9930A9D76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3800" dirty="0"/>
              <a:t>Recommendations for Improvement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37F00F-C8B8-1BC0-57AC-31F89FF37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282161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AE25EA11-7FDC-3045-8829-4364855088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34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54"/>
    </mc:Choice>
    <mc:Fallback xmlns="">
      <p:transition spd="slow" advTm="13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18B6C-1902-553B-B66C-B9F609AB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5600" dirty="0">
                <a:solidFill>
                  <a:srgbClr val="FFFFFF"/>
                </a:solidFill>
              </a:rPr>
              <a:t>Barriers and Mitigation Strategies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06676-7A7B-4399-D836-AD07BB4B8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Funding and infrastructure limitations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Workforce retention challenges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Inter-agency coordination difficulties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2000" b="1" u="sng" dirty="0">
                <a:solidFill>
                  <a:schemeClr val="tx1">
                    <a:alpha val="80000"/>
                  </a:schemeClr>
                </a:solidFill>
              </a:rPr>
              <a:t>Mitigation</a:t>
            </a:r>
          </a:p>
          <a:p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cross sector collaboration, policy incentives, continuous training 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(NHS England, 2024)</a:t>
            </a:r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Audio 5">
            <a:extLst>
              <a:ext uri="{FF2B5EF4-FFF2-40B4-BE49-F238E27FC236}">
                <a16:creationId xmlns:a16="http://schemas.microsoft.com/office/drawing/2014/main" id="{38A3713B-8861-24D6-7E3C-BB4BCA94BB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163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25"/>
    </mc:Choice>
    <mc:Fallback xmlns="">
      <p:transition spd="slow" advTm="9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D9F65-15DE-465E-14E5-CBA409608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 dirty="0"/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4463DD-5C5A-4EE7-4362-BAC2AC5EFA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4563554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0A34AD12-E815-55B8-1658-4B75663C97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92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521"/>
    </mc:Choice>
    <mc:Fallback xmlns="">
      <p:transition spd="slow" advTm="84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EF24D-C1CA-C120-7D1B-C2CBB83A0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17717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6DEBA-BF5A-5AF6-8A25-93E79D1D8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7221"/>
            <a:ext cx="10515600" cy="4949742"/>
          </a:xfrm>
        </p:spPr>
        <p:txBody>
          <a:bodyPr>
            <a:normAutofit fontScale="70000" lnSpcReduction="20000"/>
          </a:bodyPr>
          <a:lstStyle/>
          <a:p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Albarqi, M.N. (2024). Exploring the Effectiveness of Technology-Assisted Interventions for Promoting Independence in Elderly Patients: A Systematic Review. </a:t>
            </a:r>
            <a:r>
              <a:rPr lang="en-GB" sz="1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Healthcare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12(21), pp.2105–2105. doi:https://doi.org/10.3390/healthcare12212105.</a:t>
            </a:r>
          </a:p>
          <a:p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Atchley, R.C. (1989). A Continuity Theory of Normal Aging. </a:t>
            </a:r>
            <a:r>
              <a:rPr lang="en-GB" sz="1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Gerontologist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29(2), pp.183–190. doi:https://doi.org/10.1093/geront/29.2.183 (Accessed 2 Oct.2025).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Care Act (2014).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Care Act 2014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Legislation.gov.uk. Available at: https://www.legislation.gov.uk/ukpga/2014/23/contents (Accessed 10 Oct. 2025).</a:t>
            </a:r>
            <a:endParaRPr lang="en-GB" sz="19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Department of Health &amp; Social Care (2021).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Putting data, Digital and Tech at the Heart of Transforming the NHS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GOV.UK. Available at: https://www.gov.uk/government/publications/putting-data-digital-and-tech-at-the-heart-of-transforming-the-nhs/putting-data-digital-and-tech-at-the-heart-of-transforming-the-nhs (Accessed 3 Oct. 2025).</a:t>
            </a:r>
            <a:endParaRPr lang="en-GB" sz="19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Dudman, J., Meyer, J., Holman, C. and Moyle, W. (2018). Recognition of the complexity facing residential care homes: a practitioner inquiry. </a:t>
            </a:r>
            <a:r>
              <a:rPr lang="en-GB" sz="1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Primary Health Care Research &amp; Development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19(6), pp.584–590. doi:https://doi.org/10.1017/s1463423618000105 (Accessed 2 Oct.2025).</a:t>
            </a:r>
          </a:p>
          <a:p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Dziechciaż, M. and Filip, R. (2014). Biological psychological and social determinants of old age: Bio-psycho-social aspects of human aging. </a:t>
            </a:r>
            <a:r>
              <a:rPr lang="en-GB" sz="1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Annals of Agricultural and Environmental Medicine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21(4), pp.835–838. doi:https://doi.org/10.5604/12321966.1129943 (Accessed 1 Oct. 2025).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Essence SmartCare. (2025).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Telecare and Digital Health For The Elderly | Essence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https://www.essencesmartcare.com (Accessed 6 Oct. 2025).</a:t>
            </a:r>
            <a:endParaRPr lang="en-GB" sz="19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Galkin, F., Kochetov, K., Koldasbayeva, D., Faria, M., Fung, H.H., Chen, A.X. and Zhavoronkov, A. (2022). Psychological factors substantially contribute to biological aging: evidence from the aging rate in Chinese older adults. </a:t>
            </a:r>
            <a:r>
              <a:rPr lang="en-GB" sz="1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Aging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14(18), pp.7206–7222. doi:https://doi.org/10.18632/aging.204264 (Accessed 1 Oct. 2025).</a:t>
            </a:r>
          </a:p>
          <a:p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GOV.UK (2025). </a:t>
            </a:r>
            <a:r>
              <a:rPr lang="en-GB" sz="1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Government-backed technologies support those living with dementia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GOV.UK. Available at: https://www.gov.uk/government/news/government-backed-technologies-support-those-living-with-dementia (Accessed 2 Oct. 2025).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GOV.UK (2010).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Equality Act 2010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Legislation.gov.uk. Available at: https://www.legislation.gov.uk/ukpga/2010/15/contents (Accessed 10 Oct. 2025).</a:t>
            </a:r>
            <a:endParaRPr lang="en-GB" sz="19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Jin, K. (2010). Modern biological theories of aging. </a:t>
            </a:r>
            <a:r>
              <a:rPr lang="en-GB" sz="19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Aging and Disease</a:t>
            </a:r>
            <a:r>
              <a:rPr lang="en-GB" sz="19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1(2), p.72. Available at: https://pmc.ncbi.nlm.nih.gov/articles/PMC2995895/ (Accessed 1 Oct. 2025).</a:t>
            </a: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3909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F98CB-7953-D7A1-3803-6E9A0538C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01938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495B5-73F7-0B8B-F111-E9492587F1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540042"/>
            <a:ext cx="10515600" cy="4793331"/>
          </a:xfrm>
        </p:spPr>
        <p:txBody>
          <a:bodyPr>
            <a:normAutofit fontScale="62500" lnSpcReduction="20000"/>
          </a:bodyPr>
          <a:lstStyle/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Johnston, C. and Liddle, J. (2007). The Mental Capacity Act 2005: a New Framework for Healthcare Decision Making.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Journal of Medical Ethics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33(2), pp.94–97. Available at: https://pmc.ncbi.nlm.nih.gov/articles/PMC2598235/ (Accessed 10 Oct. 2025).</a:t>
            </a: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Lawton, R., Murray, J., Baxter, R., Richardson, G., Cockayne, S., Baird, K., Mandefield, L., Brealey, S., O’Hara, J., Foy, R., Sheard, L., Cracknell, A., Breckin, E. and Hewitt, C. (2023). Evaluating an intervention to improve the safety and experience of transitions from hospital to home for older people (Your Care Needs You): a protocol for a cluster randomised controlled trial and process evaluation.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Trials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24(1). doi:https://doi.org/10.1186/s13063-023-07716-z (accessed 10 Oct. 2025).</a:t>
            </a:r>
            <a:endParaRPr lang="en-GB" sz="22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Mace, R.A., Mattos, M.K. and Vranceanu, A.-M. (2022). Older adults can use technology: why healthcare professionals must overcome ageism in digital health.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Translational Behavioral Medicine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[online] 12(12). doi:https://doi.org/10.1093/tbm/ibac070.</a:t>
            </a:r>
          </a:p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(2023).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Care homes - Social care and support guide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nhs.uk. Available at: https://www.nhs.uk/social-care-and-support/care-services-equipment-and-care-homes/care-homes/ (Accessed 2 Oct. 2025).</a:t>
            </a:r>
          </a:p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England (2024).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England - NHS Long Term Workforce Plan</a:t>
            </a:r>
            <a:r>
              <a:rPr lang="en-GB" sz="22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NHS 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England. Available at: https://www.england.nhs.uk/long-read/nhs-long-term-workforce-plan-2/ (Accessed 10 Oct. 2025).</a:t>
            </a:r>
          </a:p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NHS (2023b).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Getting a care needs assessment - Social care and support guide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nhs.uk. Available at: https://www.nhs.uk/social-care-and-support/help-from-social-services-and-charities/getting-a-needs-assessment/ (Accessed 1 Oct. 2025).</a:t>
            </a:r>
          </a:p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Schwarz, T., Schmidt, A.E., Bobek, J. and Ladurner, J. (2022). Barriers to Accessing Health Care for People with Chronic conditions: a Qualitative Interview Study.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BMC Health Services Research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22(1), pp.1–15.</a:t>
            </a:r>
          </a:p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UK Government (2012).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Health and Social Care Act 2012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legislation.gov.uk. Available at: https://www.legislation.gov.uk/ukpga/2012/7/contents (Accessed 10 Oct. 2025).</a:t>
            </a:r>
          </a:p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Winstead, V., Yost, E.A., Cotten, S.R., Berkowsky, R.W. and Anderson, W.A. (2014). The Impact of Activity Interventions on the Well-Being of Older Adults in Continuing Care Communities.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Journal of Applied Gerontology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33(7), pp.888–911. doi:https://doi.org/10.1177/0733464814537701 (Accessed 2 Oct. 2025).</a:t>
            </a:r>
          </a:p>
          <a:p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World Health Organization (2025). </a:t>
            </a:r>
            <a:r>
              <a:rPr lang="en-GB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Ageing: Global population</a:t>
            </a:r>
            <a:r>
              <a:rPr lang="en-GB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World Health Organization. Available at: https://www.who.int/news-room/questions-and-answers/item/population-ageing (Accessed 2 Oct. 2025).</a:t>
            </a:r>
            <a:endParaRPr lang="en-GB" sz="22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GB" sz="13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02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468</TotalTime>
  <Words>2130</Words>
  <Application>Microsoft Macintosh PowerPoint</Application>
  <PresentationFormat>Widescreen</PresentationFormat>
  <Paragraphs>178</Paragraphs>
  <Slides>18</Slides>
  <Notes>1</Notes>
  <HiddenSlides>0</HiddenSlides>
  <MMClips>16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Introduction</vt:lpstr>
      <vt:lpstr>Significance of Growing Ageing Population</vt:lpstr>
      <vt:lpstr>Theoretical Frameworks: Activity &amp; Continuity Theories</vt:lpstr>
      <vt:lpstr>Policies and Legislations</vt:lpstr>
      <vt:lpstr>Residential Care in the UK</vt:lpstr>
      <vt:lpstr>Charitable Organisations &amp; Third Sector</vt:lpstr>
      <vt:lpstr>Maintaining Independence and Functional Ability</vt:lpstr>
      <vt:lpstr>Technological Innovations in Elder Care</vt:lpstr>
      <vt:lpstr>Benefits and Limitations of Technology</vt:lpstr>
      <vt:lpstr>Case Studies:YCNY and Care@Home</vt:lpstr>
      <vt:lpstr>Case Studies: Dementia Village &amp; Cera Care</vt:lpstr>
      <vt:lpstr>Key lessons from Case Studies</vt:lpstr>
      <vt:lpstr>Recommendations for Improvement</vt:lpstr>
      <vt:lpstr>Barriers and Mitigation Strategies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And Support Needs Of Older People</dc:title>
  <dc:creator>Perkins, Touannah S.</dc:creator>
  <cp:lastModifiedBy>Perkins, Touannah S.</cp:lastModifiedBy>
  <cp:revision>56</cp:revision>
  <dcterms:created xsi:type="dcterms:W3CDTF">2025-09-22T19:14:52Z</dcterms:created>
  <dcterms:modified xsi:type="dcterms:W3CDTF">2025-10-25T18:45:05Z</dcterms:modified>
</cp:coreProperties>
</file>