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  <p:sldId id="259" r:id="rId7"/>
    <p:sldId id="264" r:id="rId8"/>
    <p:sldId id="266" r:id="rId9"/>
    <p:sldId id="260" r:id="rId10"/>
    <p:sldId id="261" r:id="rId11"/>
    <p:sldId id="262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9CFFF5-129F-4E3D-B478-576224E2D704}" v="65" dt="2025-10-13T02:46:46.3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23" d="100"/>
          <a:sy n="123" d="100"/>
        </p:scale>
        <p:origin x="132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weed Ur Rehman (2309123)" userId="e3646be7-13a4-4b8c-9326-107ea9178299" providerId="ADAL" clId="{E583D042-E86D-44B3-86C6-0C02FE923260}"/>
    <pc:docChg chg="undo custSel addSld delSld modSld">
      <pc:chgData name="Naweed Ur Rehman (2309123)" userId="e3646be7-13a4-4b8c-9326-107ea9178299" providerId="ADAL" clId="{E583D042-E86D-44B3-86C6-0C02FE923260}" dt="2025-10-13T02:52:11.726" v="664" actId="20577"/>
      <pc:docMkLst>
        <pc:docMk/>
      </pc:docMkLst>
      <pc:sldChg chg="modSp mod">
        <pc:chgData name="Naweed Ur Rehman (2309123)" userId="e3646be7-13a4-4b8c-9326-107ea9178299" providerId="ADAL" clId="{E583D042-E86D-44B3-86C6-0C02FE923260}" dt="2025-10-13T02:50:09.641" v="662" actId="14100"/>
        <pc:sldMkLst>
          <pc:docMk/>
          <pc:sldMk cId="2609848021" sldId="257"/>
        </pc:sldMkLst>
        <pc:spChg chg="mod">
          <ac:chgData name="Naweed Ur Rehman (2309123)" userId="e3646be7-13a4-4b8c-9326-107ea9178299" providerId="ADAL" clId="{E583D042-E86D-44B3-86C6-0C02FE923260}" dt="2025-10-13T02:50:09.641" v="662" actId="14100"/>
          <ac:spMkLst>
            <pc:docMk/>
            <pc:sldMk cId="2609848021" sldId="257"/>
            <ac:spMk id="2" creationId="{16F224E2-0782-9F0A-7E07-3581E73703B2}"/>
          </ac:spMkLst>
        </pc:spChg>
      </pc:sldChg>
      <pc:sldChg chg="modSp mod">
        <pc:chgData name="Naweed Ur Rehman (2309123)" userId="e3646be7-13a4-4b8c-9326-107ea9178299" providerId="ADAL" clId="{E583D042-E86D-44B3-86C6-0C02FE923260}" dt="2025-10-13T02:52:11.726" v="664" actId="20577"/>
        <pc:sldMkLst>
          <pc:docMk/>
          <pc:sldMk cId="2024908495" sldId="258"/>
        </pc:sldMkLst>
        <pc:spChg chg="mod">
          <ac:chgData name="Naweed Ur Rehman (2309123)" userId="e3646be7-13a4-4b8c-9326-107ea9178299" providerId="ADAL" clId="{E583D042-E86D-44B3-86C6-0C02FE923260}" dt="2025-10-13T02:52:11.726" v="664" actId="20577"/>
          <ac:spMkLst>
            <pc:docMk/>
            <pc:sldMk cId="2024908495" sldId="258"/>
            <ac:spMk id="41" creationId="{3DDBD483-9CF2-AE04-A1EF-169C852D2849}"/>
          </ac:spMkLst>
        </pc:spChg>
      </pc:sldChg>
      <pc:sldChg chg="modSp mod">
        <pc:chgData name="Naweed Ur Rehman (2309123)" userId="e3646be7-13a4-4b8c-9326-107ea9178299" providerId="ADAL" clId="{E583D042-E86D-44B3-86C6-0C02FE923260}" dt="2025-10-13T00:04:44.474" v="109" actId="20577"/>
        <pc:sldMkLst>
          <pc:docMk/>
          <pc:sldMk cId="3219062480" sldId="259"/>
        </pc:sldMkLst>
        <pc:graphicFrameChg chg="mod modGraphic">
          <ac:chgData name="Naweed Ur Rehman (2309123)" userId="e3646be7-13a4-4b8c-9326-107ea9178299" providerId="ADAL" clId="{E583D042-E86D-44B3-86C6-0C02FE923260}" dt="2025-10-13T00:04:44.474" v="109" actId="20577"/>
          <ac:graphicFrameMkLst>
            <pc:docMk/>
            <pc:sldMk cId="3219062480" sldId="259"/>
            <ac:graphicFrameMk id="5" creationId="{07BECB9A-4D51-C1B4-0025-E69FF071DED4}"/>
          </ac:graphicFrameMkLst>
        </pc:graphicFrameChg>
      </pc:sldChg>
      <pc:sldChg chg="modSp mod">
        <pc:chgData name="Naweed Ur Rehman (2309123)" userId="e3646be7-13a4-4b8c-9326-107ea9178299" providerId="ADAL" clId="{E583D042-E86D-44B3-86C6-0C02FE923260}" dt="2025-10-13T02:48:42.080" v="660" actId="20577"/>
        <pc:sldMkLst>
          <pc:docMk/>
          <pc:sldMk cId="1099206097" sldId="262"/>
        </pc:sldMkLst>
        <pc:spChg chg="mod">
          <ac:chgData name="Naweed Ur Rehman (2309123)" userId="e3646be7-13a4-4b8c-9326-107ea9178299" providerId="ADAL" clId="{E583D042-E86D-44B3-86C6-0C02FE923260}" dt="2025-10-13T02:48:42.080" v="660" actId="20577"/>
          <ac:spMkLst>
            <pc:docMk/>
            <pc:sldMk cId="1099206097" sldId="262"/>
            <ac:spMk id="3" creationId="{8DBAE114-63EB-D75E-1FA0-BB0092FB1B95}"/>
          </ac:spMkLst>
        </pc:spChg>
      </pc:sldChg>
      <pc:sldChg chg="addSp delSp modSp mod">
        <pc:chgData name="Naweed Ur Rehman (2309123)" userId="e3646be7-13a4-4b8c-9326-107ea9178299" providerId="ADAL" clId="{E583D042-E86D-44B3-86C6-0C02FE923260}" dt="2025-10-13T00:24:34.339" v="208" actId="20577"/>
        <pc:sldMkLst>
          <pc:docMk/>
          <pc:sldMk cId="650854531" sldId="264"/>
        </pc:sldMkLst>
        <pc:spChg chg="mod">
          <ac:chgData name="Naweed Ur Rehman (2309123)" userId="e3646be7-13a4-4b8c-9326-107ea9178299" providerId="ADAL" clId="{E583D042-E86D-44B3-86C6-0C02FE923260}" dt="2025-10-12T23:52:58.783" v="88" actId="26606"/>
          <ac:spMkLst>
            <pc:docMk/>
            <pc:sldMk cId="650854531" sldId="264"/>
            <ac:spMk id="2" creationId="{DCB68EB5-0C74-7DB5-BDEE-3D0DFB2013EA}"/>
          </ac:spMkLst>
        </pc:spChg>
        <pc:spChg chg="add del">
          <ac:chgData name="Naweed Ur Rehman (2309123)" userId="e3646be7-13a4-4b8c-9326-107ea9178299" providerId="ADAL" clId="{E583D042-E86D-44B3-86C6-0C02FE923260}" dt="2025-10-12T23:52:58.783" v="88" actId="26606"/>
          <ac:spMkLst>
            <pc:docMk/>
            <pc:sldMk cId="650854531" sldId="264"/>
            <ac:spMk id="10" creationId="{BACC6370-2D7E-4714-9D71-7542949D7D5D}"/>
          </ac:spMkLst>
        </pc:spChg>
        <pc:spChg chg="add del">
          <ac:chgData name="Naweed Ur Rehman (2309123)" userId="e3646be7-13a4-4b8c-9326-107ea9178299" providerId="ADAL" clId="{E583D042-E86D-44B3-86C6-0C02FE923260}" dt="2025-10-12T23:52:58.783" v="88" actId="26606"/>
          <ac:spMkLst>
            <pc:docMk/>
            <pc:sldMk cId="650854531" sldId="264"/>
            <ac:spMk id="12" creationId="{F68B3F68-107C-434F-AA38-110D5EA91B85}"/>
          </ac:spMkLst>
        </pc:spChg>
        <pc:spChg chg="add del">
          <ac:chgData name="Naweed Ur Rehman (2309123)" userId="e3646be7-13a4-4b8c-9326-107ea9178299" providerId="ADAL" clId="{E583D042-E86D-44B3-86C6-0C02FE923260}" dt="2025-10-12T23:52:58.783" v="88" actId="26606"/>
          <ac:spMkLst>
            <pc:docMk/>
            <pc:sldMk cId="650854531" sldId="264"/>
            <ac:spMk id="14" creationId="{AAD0DBB9-1A4B-4391-81D4-CB19F9AB918A}"/>
          </ac:spMkLst>
        </pc:spChg>
        <pc:spChg chg="add del">
          <ac:chgData name="Naweed Ur Rehman (2309123)" userId="e3646be7-13a4-4b8c-9326-107ea9178299" providerId="ADAL" clId="{E583D042-E86D-44B3-86C6-0C02FE923260}" dt="2025-10-12T23:52:58.783" v="88" actId="26606"/>
          <ac:spMkLst>
            <pc:docMk/>
            <pc:sldMk cId="650854531" sldId="264"/>
            <ac:spMk id="16" creationId="{063BBA22-50EA-4C4D-BE05-F1CE4E63AA56}"/>
          </ac:spMkLst>
        </pc:spChg>
        <pc:spChg chg="add del">
          <ac:chgData name="Naweed Ur Rehman (2309123)" userId="e3646be7-13a4-4b8c-9326-107ea9178299" providerId="ADAL" clId="{E583D042-E86D-44B3-86C6-0C02FE923260}" dt="2025-10-12T23:51:33.754" v="77" actId="26606"/>
          <ac:spMkLst>
            <pc:docMk/>
            <pc:sldMk cId="650854531" sldId="264"/>
            <ac:spMk id="21" creationId="{6C4028FD-8BAA-4A19-BFDE-594D991B7552}"/>
          </ac:spMkLst>
        </pc:spChg>
        <pc:spChg chg="add del">
          <ac:chgData name="Naweed Ur Rehman (2309123)" userId="e3646be7-13a4-4b8c-9326-107ea9178299" providerId="ADAL" clId="{E583D042-E86D-44B3-86C6-0C02FE923260}" dt="2025-10-12T23:51:54.442" v="83" actId="26606"/>
          <ac:spMkLst>
            <pc:docMk/>
            <pc:sldMk cId="650854531" sldId="264"/>
            <ac:spMk id="22" creationId="{E10650BA-D090-4A23-98E3-B48BBAEA9201}"/>
          </ac:spMkLst>
        </pc:spChg>
        <pc:spChg chg="add del">
          <ac:chgData name="Naweed Ur Rehman (2309123)" userId="e3646be7-13a4-4b8c-9326-107ea9178299" providerId="ADAL" clId="{E583D042-E86D-44B3-86C6-0C02FE923260}" dt="2025-10-12T23:51:36.641" v="79" actId="26606"/>
          <ac:spMkLst>
            <pc:docMk/>
            <pc:sldMk cId="650854531" sldId="264"/>
            <ac:spMk id="23" creationId="{F7117410-A2A4-4085-9ADC-46744551DBDE}"/>
          </ac:spMkLst>
        </pc:spChg>
        <pc:spChg chg="add del">
          <ac:chgData name="Naweed Ur Rehman (2309123)" userId="e3646be7-13a4-4b8c-9326-107ea9178299" providerId="ADAL" clId="{E583D042-E86D-44B3-86C6-0C02FE923260}" dt="2025-10-12T23:51:36.641" v="79" actId="26606"/>
          <ac:spMkLst>
            <pc:docMk/>
            <pc:sldMk cId="650854531" sldId="264"/>
            <ac:spMk id="24" creationId="{7301F447-EEF7-48F5-AF73-7566EE7F64AD}"/>
          </ac:spMkLst>
        </pc:spChg>
        <pc:spChg chg="add del">
          <ac:chgData name="Naweed Ur Rehman (2309123)" userId="e3646be7-13a4-4b8c-9326-107ea9178299" providerId="ADAL" clId="{E583D042-E86D-44B3-86C6-0C02FE923260}" dt="2025-10-12T23:51:36.641" v="79" actId="26606"/>
          <ac:spMkLst>
            <pc:docMk/>
            <pc:sldMk cId="650854531" sldId="264"/>
            <ac:spMk id="25" creationId="{99F74EB5-E547-4FB4-95F5-BCC788F3C4A0}"/>
          </ac:spMkLst>
        </pc:spChg>
        <pc:spChg chg="add del">
          <ac:chgData name="Naweed Ur Rehman (2309123)" userId="e3646be7-13a4-4b8c-9326-107ea9178299" providerId="ADAL" clId="{E583D042-E86D-44B3-86C6-0C02FE923260}" dt="2025-10-12T23:51:44.779" v="81" actId="26606"/>
          <ac:spMkLst>
            <pc:docMk/>
            <pc:sldMk cId="650854531" sldId="264"/>
            <ac:spMk id="27" creationId="{6C4028FD-8BAA-4A19-BFDE-594D991B7552}"/>
          </ac:spMkLst>
        </pc:spChg>
        <pc:spChg chg="add del">
          <ac:chgData name="Naweed Ur Rehman (2309123)" userId="e3646be7-13a4-4b8c-9326-107ea9178299" providerId="ADAL" clId="{E583D042-E86D-44B3-86C6-0C02FE923260}" dt="2025-10-12T23:52:37.309" v="85" actId="26606"/>
          <ac:spMkLst>
            <pc:docMk/>
            <pc:sldMk cId="650854531" sldId="264"/>
            <ac:spMk id="34" creationId="{BACC6370-2D7E-4714-9D71-7542949D7D5D}"/>
          </ac:spMkLst>
        </pc:spChg>
        <pc:spChg chg="add del">
          <ac:chgData name="Naweed Ur Rehman (2309123)" userId="e3646be7-13a4-4b8c-9326-107ea9178299" providerId="ADAL" clId="{E583D042-E86D-44B3-86C6-0C02FE923260}" dt="2025-10-12T23:52:37.309" v="85" actId="26606"/>
          <ac:spMkLst>
            <pc:docMk/>
            <pc:sldMk cId="650854531" sldId="264"/>
            <ac:spMk id="35" creationId="{F68B3F68-107C-434F-AA38-110D5EA91B85}"/>
          </ac:spMkLst>
        </pc:spChg>
        <pc:spChg chg="add del">
          <ac:chgData name="Naweed Ur Rehman (2309123)" userId="e3646be7-13a4-4b8c-9326-107ea9178299" providerId="ADAL" clId="{E583D042-E86D-44B3-86C6-0C02FE923260}" dt="2025-10-12T23:52:37.309" v="85" actId="26606"/>
          <ac:spMkLst>
            <pc:docMk/>
            <pc:sldMk cId="650854531" sldId="264"/>
            <ac:spMk id="36" creationId="{AAD0DBB9-1A4B-4391-81D4-CB19F9AB918A}"/>
          </ac:spMkLst>
        </pc:spChg>
        <pc:spChg chg="add del">
          <ac:chgData name="Naweed Ur Rehman (2309123)" userId="e3646be7-13a4-4b8c-9326-107ea9178299" providerId="ADAL" clId="{E583D042-E86D-44B3-86C6-0C02FE923260}" dt="2025-10-12T23:52:37.309" v="85" actId="26606"/>
          <ac:spMkLst>
            <pc:docMk/>
            <pc:sldMk cId="650854531" sldId="264"/>
            <ac:spMk id="37" creationId="{063BBA22-50EA-4C4D-BE05-F1CE4E63AA56}"/>
          </ac:spMkLst>
        </pc:spChg>
        <pc:spChg chg="add del">
          <ac:chgData name="Naweed Ur Rehman (2309123)" userId="e3646be7-13a4-4b8c-9326-107ea9178299" providerId="ADAL" clId="{E583D042-E86D-44B3-86C6-0C02FE923260}" dt="2025-10-12T23:52:58.688" v="87" actId="26606"/>
          <ac:spMkLst>
            <pc:docMk/>
            <pc:sldMk cId="650854531" sldId="264"/>
            <ac:spMk id="39" creationId="{6C4028FD-8BAA-4A19-BFDE-594D991B7552}"/>
          </ac:spMkLst>
        </pc:spChg>
        <pc:spChg chg="add">
          <ac:chgData name="Naweed Ur Rehman (2309123)" userId="e3646be7-13a4-4b8c-9326-107ea9178299" providerId="ADAL" clId="{E583D042-E86D-44B3-86C6-0C02FE923260}" dt="2025-10-12T23:52:58.783" v="88" actId="26606"/>
          <ac:spMkLst>
            <pc:docMk/>
            <pc:sldMk cId="650854531" sldId="264"/>
            <ac:spMk id="41" creationId="{955A2079-FA98-4876-80F0-72364A7D2EA4}"/>
          </ac:spMkLst>
        </pc:spChg>
        <pc:grpChg chg="add del">
          <ac:chgData name="Naweed Ur Rehman (2309123)" userId="e3646be7-13a4-4b8c-9326-107ea9178299" providerId="ADAL" clId="{E583D042-E86D-44B3-86C6-0C02FE923260}" dt="2025-10-12T23:51:54.442" v="83" actId="26606"/>
          <ac:grpSpMkLst>
            <pc:docMk/>
            <pc:sldMk cId="650854531" sldId="264"/>
            <ac:grpSpMk id="30" creationId="{FFB939B9-73CE-4644-87BB-72AEBF001142}"/>
          </ac:grpSpMkLst>
        </pc:grpChg>
        <pc:graphicFrameChg chg="mod modGraphic">
          <ac:chgData name="Naweed Ur Rehman (2309123)" userId="e3646be7-13a4-4b8c-9326-107ea9178299" providerId="ADAL" clId="{E583D042-E86D-44B3-86C6-0C02FE923260}" dt="2025-10-13T00:24:34.339" v="208" actId="20577"/>
          <ac:graphicFrameMkLst>
            <pc:docMk/>
            <pc:sldMk cId="650854531" sldId="264"/>
            <ac:graphicFrameMk id="5" creationId="{909255D3-91DC-53E2-CDE7-6EF22FF6F93B}"/>
          </ac:graphicFrameMkLst>
        </pc:graphicFrameChg>
        <pc:picChg chg="add del">
          <ac:chgData name="Naweed Ur Rehman (2309123)" userId="e3646be7-13a4-4b8c-9326-107ea9178299" providerId="ADAL" clId="{E583D042-E86D-44B3-86C6-0C02FE923260}" dt="2025-10-12T23:51:54.442" v="83" actId="26606"/>
          <ac:picMkLst>
            <pc:docMk/>
            <pc:sldMk cId="650854531" sldId="264"/>
            <ac:picMk id="18" creationId="{9C515AC2-5AB2-8A4C-FD76-45EFAF878C53}"/>
          </ac:picMkLst>
        </pc:picChg>
      </pc:sldChg>
      <pc:sldChg chg="addSp delSp modSp del mod">
        <pc:chgData name="Naweed Ur Rehman (2309123)" userId="e3646be7-13a4-4b8c-9326-107ea9178299" providerId="ADAL" clId="{E583D042-E86D-44B3-86C6-0C02FE923260}" dt="2025-10-13T00:06:42.387" v="112" actId="2696"/>
        <pc:sldMkLst>
          <pc:docMk/>
          <pc:sldMk cId="2175693074" sldId="265"/>
        </pc:sldMkLst>
        <pc:spChg chg="mod">
          <ac:chgData name="Naweed Ur Rehman (2309123)" userId="e3646be7-13a4-4b8c-9326-107ea9178299" providerId="ADAL" clId="{E583D042-E86D-44B3-86C6-0C02FE923260}" dt="2025-10-12T23:41:55.205" v="72" actId="26606"/>
          <ac:spMkLst>
            <pc:docMk/>
            <pc:sldMk cId="2175693074" sldId="265"/>
            <ac:spMk id="2" creationId="{75FEBB62-B6EC-EC2A-9FDF-C743D381EF2F}"/>
          </ac:spMkLst>
        </pc:spChg>
        <pc:spChg chg="del">
          <ac:chgData name="Naweed Ur Rehman (2309123)" userId="e3646be7-13a4-4b8c-9326-107ea9178299" providerId="ADAL" clId="{E583D042-E86D-44B3-86C6-0C02FE923260}" dt="2025-10-12T23:35:18.623" v="66" actId="26606"/>
          <ac:spMkLst>
            <pc:docMk/>
            <pc:sldMk cId="2175693074" sldId="265"/>
            <ac:spMk id="21" creationId="{6C4028FD-8BAA-4A19-BFDE-594D991B7552}"/>
          </ac:spMkLst>
        </pc:spChg>
        <pc:spChg chg="add del">
          <ac:chgData name="Naweed Ur Rehman (2309123)" userId="e3646be7-13a4-4b8c-9326-107ea9178299" providerId="ADAL" clId="{E583D042-E86D-44B3-86C6-0C02FE923260}" dt="2025-10-12T23:41:19.969" v="67" actId="26606"/>
          <ac:spMkLst>
            <pc:docMk/>
            <pc:sldMk cId="2175693074" sldId="265"/>
            <ac:spMk id="26" creationId="{BACC6370-2D7E-4714-9D71-7542949D7D5D}"/>
          </ac:spMkLst>
        </pc:spChg>
        <pc:spChg chg="add del">
          <ac:chgData name="Naweed Ur Rehman (2309123)" userId="e3646be7-13a4-4b8c-9326-107ea9178299" providerId="ADAL" clId="{E583D042-E86D-44B3-86C6-0C02FE923260}" dt="2025-10-12T23:41:19.969" v="67" actId="26606"/>
          <ac:spMkLst>
            <pc:docMk/>
            <pc:sldMk cId="2175693074" sldId="265"/>
            <ac:spMk id="28" creationId="{F68B3F68-107C-434F-AA38-110D5EA91B85}"/>
          </ac:spMkLst>
        </pc:spChg>
        <pc:spChg chg="add del">
          <ac:chgData name="Naweed Ur Rehman (2309123)" userId="e3646be7-13a4-4b8c-9326-107ea9178299" providerId="ADAL" clId="{E583D042-E86D-44B3-86C6-0C02FE923260}" dt="2025-10-12T23:41:19.969" v="67" actId="26606"/>
          <ac:spMkLst>
            <pc:docMk/>
            <pc:sldMk cId="2175693074" sldId="265"/>
            <ac:spMk id="30" creationId="{AAD0DBB9-1A4B-4391-81D4-CB19F9AB918A}"/>
          </ac:spMkLst>
        </pc:spChg>
        <pc:spChg chg="add del">
          <ac:chgData name="Naweed Ur Rehman (2309123)" userId="e3646be7-13a4-4b8c-9326-107ea9178299" providerId="ADAL" clId="{E583D042-E86D-44B3-86C6-0C02FE923260}" dt="2025-10-12T23:41:19.969" v="67" actId="26606"/>
          <ac:spMkLst>
            <pc:docMk/>
            <pc:sldMk cId="2175693074" sldId="265"/>
            <ac:spMk id="32" creationId="{063BBA22-50EA-4C4D-BE05-F1CE4E63AA56}"/>
          </ac:spMkLst>
        </pc:spChg>
        <pc:spChg chg="add del">
          <ac:chgData name="Naweed Ur Rehman (2309123)" userId="e3646be7-13a4-4b8c-9326-107ea9178299" providerId="ADAL" clId="{E583D042-E86D-44B3-86C6-0C02FE923260}" dt="2025-10-12T23:41:55.205" v="72" actId="26606"/>
          <ac:spMkLst>
            <pc:docMk/>
            <pc:sldMk cId="2175693074" sldId="265"/>
            <ac:spMk id="37" creationId="{2659FDB4-FCBE-4A89-B46D-43D4FA54464D}"/>
          </ac:spMkLst>
        </pc:spChg>
        <pc:spChg chg="add del">
          <ac:chgData name="Naweed Ur Rehman (2309123)" userId="e3646be7-13a4-4b8c-9326-107ea9178299" providerId="ADAL" clId="{E583D042-E86D-44B3-86C6-0C02FE923260}" dt="2025-10-12T23:41:46.680" v="69" actId="26606"/>
          <ac:spMkLst>
            <pc:docMk/>
            <pc:sldMk cId="2175693074" sldId="265"/>
            <ac:spMk id="44" creationId="{BACC6370-2D7E-4714-9D71-7542949D7D5D}"/>
          </ac:spMkLst>
        </pc:spChg>
        <pc:spChg chg="add del">
          <ac:chgData name="Naweed Ur Rehman (2309123)" userId="e3646be7-13a4-4b8c-9326-107ea9178299" providerId="ADAL" clId="{E583D042-E86D-44B3-86C6-0C02FE923260}" dt="2025-10-12T23:41:46.680" v="69" actId="26606"/>
          <ac:spMkLst>
            <pc:docMk/>
            <pc:sldMk cId="2175693074" sldId="265"/>
            <ac:spMk id="46" creationId="{F68B3F68-107C-434F-AA38-110D5EA91B85}"/>
          </ac:spMkLst>
        </pc:spChg>
        <pc:spChg chg="add del">
          <ac:chgData name="Naweed Ur Rehman (2309123)" userId="e3646be7-13a4-4b8c-9326-107ea9178299" providerId="ADAL" clId="{E583D042-E86D-44B3-86C6-0C02FE923260}" dt="2025-10-12T23:41:46.680" v="69" actId="26606"/>
          <ac:spMkLst>
            <pc:docMk/>
            <pc:sldMk cId="2175693074" sldId="265"/>
            <ac:spMk id="48" creationId="{AAD0DBB9-1A4B-4391-81D4-CB19F9AB918A}"/>
          </ac:spMkLst>
        </pc:spChg>
        <pc:spChg chg="add del">
          <ac:chgData name="Naweed Ur Rehman (2309123)" userId="e3646be7-13a4-4b8c-9326-107ea9178299" providerId="ADAL" clId="{E583D042-E86D-44B3-86C6-0C02FE923260}" dt="2025-10-12T23:41:46.680" v="69" actId="26606"/>
          <ac:spMkLst>
            <pc:docMk/>
            <pc:sldMk cId="2175693074" sldId="265"/>
            <ac:spMk id="50" creationId="{063BBA22-50EA-4C4D-BE05-F1CE4E63AA56}"/>
          </ac:spMkLst>
        </pc:spChg>
        <pc:spChg chg="add del">
          <ac:chgData name="Naweed Ur Rehman (2309123)" userId="e3646be7-13a4-4b8c-9326-107ea9178299" providerId="ADAL" clId="{E583D042-E86D-44B3-86C6-0C02FE923260}" dt="2025-10-12T23:41:55.174" v="71" actId="26606"/>
          <ac:spMkLst>
            <pc:docMk/>
            <pc:sldMk cId="2175693074" sldId="265"/>
            <ac:spMk id="52" creationId="{955A2079-FA98-4876-80F0-72364A7D2EA4}"/>
          </ac:spMkLst>
        </pc:spChg>
        <pc:graphicFrameChg chg="mod modGraphic">
          <ac:chgData name="Naweed Ur Rehman (2309123)" userId="e3646be7-13a4-4b8c-9326-107ea9178299" providerId="ADAL" clId="{E583D042-E86D-44B3-86C6-0C02FE923260}" dt="2025-10-12T23:46:43.252" v="75" actId="26606"/>
          <ac:graphicFrameMkLst>
            <pc:docMk/>
            <pc:sldMk cId="2175693074" sldId="265"/>
            <ac:graphicFrameMk id="5" creationId="{A61EAD05-823F-750F-9BC0-B7EB34C2CBCE}"/>
          </ac:graphicFrameMkLst>
        </pc:graphicFrameChg>
        <pc:picChg chg="add mod">
          <ac:chgData name="Naweed Ur Rehman (2309123)" userId="e3646be7-13a4-4b8c-9326-107ea9178299" providerId="ADAL" clId="{E583D042-E86D-44B3-86C6-0C02FE923260}" dt="2025-10-12T23:46:43.252" v="75" actId="26606"/>
          <ac:picMkLst>
            <pc:docMk/>
            <pc:sldMk cId="2175693074" sldId="265"/>
            <ac:picMk id="41" creationId="{13894968-53A2-350C-856A-E4D8172AC3F4}"/>
          </ac:picMkLst>
        </pc:picChg>
        <pc:cxnChg chg="add del">
          <ac:chgData name="Naweed Ur Rehman (2309123)" userId="e3646be7-13a4-4b8c-9326-107ea9178299" providerId="ADAL" clId="{E583D042-E86D-44B3-86C6-0C02FE923260}" dt="2025-10-12T23:41:55.205" v="72" actId="26606"/>
          <ac:cxnSpMkLst>
            <pc:docMk/>
            <pc:sldMk cId="2175693074" sldId="265"/>
            <ac:cxnSpMk id="39" creationId="{C8F51B3F-8331-4E4A-AE96-D47B1006EEAD}"/>
          </ac:cxnSpMkLst>
        </pc:cxnChg>
      </pc:sldChg>
      <pc:sldChg chg="addSp delSp modSp add mod setBg setClrOvrMap delDesignElem">
        <pc:chgData name="Naweed Ur Rehman (2309123)" userId="e3646be7-13a4-4b8c-9326-107ea9178299" providerId="ADAL" clId="{E583D042-E86D-44B3-86C6-0C02FE923260}" dt="2025-10-13T00:42:23.646" v="253"/>
        <pc:sldMkLst>
          <pc:docMk/>
          <pc:sldMk cId="704333269" sldId="266"/>
        </pc:sldMkLst>
        <pc:spChg chg="mod">
          <ac:chgData name="Naweed Ur Rehman (2309123)" userId="e3646be7-13a4-4b8c-9326-107ea9178299" providerId="ADAL" clId="{E583D042-E86D-44B3-86C6-0C02FE923260}" dt="2025-10-13T00:37:28.066" v="227" actId="26606"/>
          <ac:spMkLst>
            <pc:docMk/>
            <pc:sldMk cId="704333269" sldId="266"/>
            <ac:spMk id="2" creationId="{75FEBB62-B6EC-EC2A-9FDF-C743D381EF2F}"/>
          </ac:spMkLst>
        </pc:spChg>
        <pc:spChg chg="add del">
          <ac:chgData name="Naweed Ur Rehman (2309123)" userId="e3646be7-13a4-4b8c-9326-107ea9178299" providerId="ADAL" clId="{E583D042-E86D-44B3-86C6-0C02FE923260}" dt="2025-10-13T00:37:28.066" v="227" actId="26606"/>
          <ac:spMkLst>
            <pc:docMk/>
            <pc:sldMk cId="704333269" sldId="266"/>
            <ac:spMk id="8" creationId="{955A2079-FA98-4876-80F0-72364A7D2EA4}"/>
          </ac:spMkLst>
        </pc:spChg>
        <pc:spChg chg="del">
          <ac:chgData name="Naweed Ur Rehman (2309123)" userId="e3646be7-13a4-4b8c-9326-107ea9178299" providerId="ADAL" clId="{E583D042-E86D-44B3-86C6-0C02FE923260}" dt="2025-10-13T00:06:31.541" v="111"/>
          <ac:spMkLst>
            <pc:docMk/>
            <pc:sldMk cId="704333269" sldId="266"/>
            <ac:spMk id="10" creationId="{DCC231C8-C761-4B31-9B1C-C6D19248C6B3}"/>
          </ac:spMkLst>
        </pc:spChg>
        <pc:spChg chg="add del">
          <ac:chgData name="Naweed Ur Rehman (2309123)" userId="e3646be7-13a4-4b8c-9326-107ea9178299" providerId="ADAL" clId="{E583D042-E86D-44B3-86C6-0C02FE923260}" dt="2025-10-13T00:24:09.651" v="206" actId="26606"/>
          <ac:spMkLst>
            <pc:docMk/>
            <pc:sldMk cId="704333269" sldId="266"/>
            <ac:spMk id="11" creationId="{9228552E-C8B1-4A80-8448-0787CE0FC704}"/>
          </ac:spMkLst>
        </pc:spChg>
        <pc:spChg chg="add del">
          <ac:chgData name="Naweed Ur Rehman (2309123)" userId="e3646be7-13a4-4b8c-9326-107ea9178299" providerId="ADAL" clId="{E583D042-E86D-44B3-86C6-0C02FE923260}" dt="2025-10-13T00:35:45.625" v="217" actId="26606"/>
          <ac:spMkLst>
            <pc:docMk/>
            <pc:sldMk cId="704333269" sldId="266"/>
            <ac:spMk id="13" creationId="{2659FDB4-FCBE-4A89-B46D-43D4FA54464D}"/>
          </ac:spMkLst>
        </pc:spChg>
        <pc:spChg chg="add">
          <ac:chgData name="Naweed Ur Rehman (2309123)" userId="e3646be7-13a4-4b8c-9326-107ea9178299" providerId="ADAL" clId="{E583D042-E86D-44B3-86C6-0C02FE923260}" dt="2025-10-13T00:37:28.066" v="227" actId="26606"/>
          <ac:spMkLst>
            <pc:docMk/>
            <pc:sldMk cId="704333269" sldId="266"/>
            <ac:spMk id="14" creationId="{B50AB553-2A96-4A92-96F2-93548E096954}"/>
          </ac:spMkLst>
        </pc:spChg>
        <pc:graphicFrameChg chg="mod modGraphic">
          <ac:chgData name="Naweed Ur Rehman (2309123)" userId="e3646be7-13a4-4b8c-9326-107ea9178299" providerId="ADAL" clId="{E583D042-E86D-44B3-86C6-0C02FE923260}" dt="2025-10-13T00:42:23.646" v="253"/>
          <ac:graphicFrameMkLst>
            <pc:docMk/>
            <pc:sldMk cId="704333269" sldId="266"/>
            <ac:graphicFrameMk id="5" creationId="{A61EAD05-823F-750F-9BC0-B7EB34C2CBCE}"/>
          </ac:graphicFrameMkLst>
        </pc:graphicFrameChg>
        <pc:picChg chg="add del mod">
          <ac:chgData name="Naweed Ur Rehman (2309123)" userId="e3646be7-13a4-4b8c-9326-107ea9178299" providerId="ADAL" clId="{E583D042-E86D-44B3-86C6-0C02FE923260}" dt="2025-10-13T00:24:09.651" v="206" actId="26606"/>
          <ac:picMkLst>
            <pc:docMk/>
            <pc:sldMk cId="704333269" sldId="266"/>
            <ac:picMk id="7" creationId="{B729928A-B62F-1840-2BA6-E840CB06BC18}"/>
          </ac:picMkLst>
        </pc:picChg>
        <pc:picChg chg="add mod">
          <ac:chgData name="Naweed Ur Rehman (2309123)" userId="e3646be7-13a4-4b8c-9326-107ea9178299" providerId="ADAL" clId="{E583D042-E86D-44B3-86C6-0C02FE923260}" dt="2025-10-13T00:37:37.338" v="229" actId="27614"/>
          <ac:picMkLst>
            <pc:docMk/>
            <pc:sldMk cId="704333269" sldId="266"/>
            <ac:picMk id="12" creationId="{B193484E-DDF2-6773-C1BB-4FF10C80C3AE}"/>
          </ac:picMkLst>
        </pc:picChg>
        <pc:cxnChg chg="add del">
          <ac:chgData name="Naweed Ur Rehman (2309123)" userId="e3646be7-13a4-4b8c-9326-107ea9178299" providerId="ADAL" clId="{E583D042-E86D-44B3-86C6-0C02FE923260}" dt="2025-10-13T00:35:45.625" v="217" actId="26606"/>
          <ac:cxnSpMkLst>
            <pc:docMk/>
            <pc:sldMk cId="704333269" sldId="266"/>
            <ac:cxnSpMk id="15" creationId="{C8F51B3F-8331-4E4A-AE96-D47B1006EEAD}"/>
          </ac:cxnSpMkLst>
        </pc:cxnChg>
      </pc:sldChg>
      <pc:sldChg chg="addSp delSp add del setBg delDesignElem">
        <pc:chgData name="Naweed Ur Rehman (2309123)" userId="e3646be7-13a4-4b8c-9326-107ea9178299" providerId="ADAL" clId="{E583D042-E86D-44B3-86C6-0C02FE923260}" dt="2025-10-13T00:54:48.232" v="259"/>
        <pc:sldMkLst>
          <pc:docMk/>
          <pc:sldMk cId="2829994873" sldId="267"/>
        </pc:sldMkLst>
        <pc:spChg chg="add del">
          <ac:chgData name="Naweed Ur Rehman (2309123)" userId="e3646be7-13a4-4b8c-9326-107ea9178299" providerId="ADAL" clId="{E583D042-E86D-44B3-86C6-0C02FE923260}" dt="2025-10-13T00:54:48.232" v="259"/>
          <ac:spMkLst>
            <pc:docMk/>
            <pc:sldMk cId="2829994873" sldId="267"/>
            <ac:spMk id="8" creationId="{7DA3C418-758E-4180-A5D0-8655D6804587}"/>
          </ac:spMkLst>
        </pc:spChg>
        <pc:spChg chg="add del">
          <ac:chgData name="Naweed Ur Rehman (2309123)" userId="e3646be7-13a4-4b8c-9326-107ea9178299" providerId="ADAL" clId="{E583D042-E86D-44B3-86C6-0C02FE923260}" dt="2025-10-13T00:54:48.232" v="259"/>
          <ac:spMkLst>
            <pc:docMk/>
            <pc:sldMk cId="2829994873" sldId="267"/>
            <ac:spMk id="10" creationId="{28C8EF06-5EC3-4883-AFAF-D74FF46550FB}"/>
          </ac:spMkLst>
        </pc:spChg>
      </pc:sldChg>
      <pc:sldChg chg="add del">
        <pc:chgData name="Naweed Ur Rehman (2309123)" userId="e3646be7-13a4-4b8c-9326-107ea9178299" providerId="ADAL" clId="{E583D042-E86D-44B3-86C6-0C02FE923260}" dt="2025-10-13T00:54:48.232" v="259"/>
        <pc:sldMkLst>
          <pc:docMk/>
          <pc:sldMk cId="2129047195" sldId="268"/>
        </pc:sldMkLst>
      </pc:sldChg>
      <pc:sldChg chg="addSp delSp add del setBg delDesignElem">
        <pc:chgData name="Naweed Ur Rehman (2309123)" userId="e3646be7-13a4-4b8c-9326-107ea9178299" providerId="ADAL" clId="{E583D042-E86D-44B3-86C6-0C02FE923260}" dt="2025-10-13T00:54:48.232" v="259"/>
        <pc:sldMkLst>
          <pc:docMk/>
          <pc:sldMk cId="236724950" sldId="269"/>
        </pc:sldMkLst>
        <pc:spChg chg="add del">
          <ac:chgData name="Naweed Ur Rehman (2309123)" userId="e3646be7-13a4-4b8c-9326-107ea9178299" providerId="ADAL" clId="{E583D042-E86D-44B3-86C6-0C02FE923260}" dt="2025-10-13T00:54:48.232" v="259"/>
          <ac:spMkLst>
            <pc:docMk/>
            <pc:sldMk cId="236724950" sldId="269"/>
            <ac:spMk id="10" creationId="{BACC6370-2D7E-4714-9D71-7542949D7D5D}"/>
          </ac:spMkLst>
        </pc:spChg>
        <pc:spChg chg="add del">
          <ac:chgData name="Naweed Ur Rehman (2309123)" userId="e3646be7-13a4-4b8c-9326-107ea9178299" providerId="ADAL" clId="{E583D042-E86D-44B3-86C6-0C02FE923260}" dt="2025-10-13T00:54:48.232" v="259"/>
          <ac:spMkLst>
            <pc:docMk/>
            <pc:sldMk cId="236724950" sldId="269"/>
            <ac:spMk id="18" creationId="{43F8A58B-5155-44CE-A5FF-7647B47D0A7A}"/>
          </ac:spMkLst>
        </pc:spChg>
        <pc:spChg chg="add del">
          <ac:chgData name="Naweed Ur Rehman (2309123)" userId="e3646be7-13a4-4b8c-9326-107ea9178299" providerId="ADAL" clId="{E583D042-E86D-44B3-86C6-0C02FE923260}" dt="2025-10-13T00:54:48.232" v="259"/>
          <ac:spMkLst>
            <pc:docMk/>
            <pc:sldMk cId="236724950" sldId="269"/>
            <ac:spMk id="19" creationId="{256B2C21-A230-48C0-8DF1-C46611373C44}"/>
          </ac:spMkLst>
        </pc:spChg>
        <pc:spChg chg="add del">
          <ac:chgData name="Naweed Ur Rehman (2309123)" userId="e3646be7-13a4-4b8c-9326-107ea9178299" providerId="ADAL" clId="{E583D042-E86D-44B3-86C6-0C02FE923260}" dt="2025-10-13T00:54:48.232" v="259"/>
          <ac:spMkLst>
            <pc:docMk/>
            <pc:sldMk cId="236724950" sldId="269"/>
            <ac:spMk id="20" creationId="{443F2ACA-E6D6-4028-82DD-F03C262D5DE6}"/>
          </ac:spMkLst>
        </pc:spChg>
        <pc:spChg chg="add del">
          <ac:chgData name="Naweed Ur Rehman (2309123)" userId="e3646be7-13a4-4b8c-9326-107ea9178299" providerId="ADAL" clId="{E583D042-E86D-44B3-86C6-0C02FE923260}" dt="2025-10-13T00:54:48.232" v="259"/>
          <ac:spMkLst>
            <pc:docMk/>
            <pc:sldMk cId="236724950" sldId="269"/>
            <ac:spMk id="21" creationId="{3847E18C-932D-4C95-AABA-FEC7C9499AD7}"/>
          </ac:spMkLst>
        </pc:spChg>
        <pc:spChg chg="add del">
          <ac:chgData name="Naweed Ur Rehman (2309123)" userId="e3646be7-13a4-4b8c-9326-107ea9178299" providerId="ADAL" clId="{E583D042-E86D-44B3-86C6-0C02FE923260}" dt="2025-10-13T00:54:48.232" v="259"/>
          <ac:spMkLst>
            <pc:docMk/>
            <pc:sldMk cId="236724950" sldId="269"/>
            <ac:spMk id="22" creationId="{3150CB11-0C61-439E-910F-5787759E72A0}"/>
          </ac:spMkLst>
        </pc:spChg>
      </pc:sldChg>
      <pc:sldChg chg="addSp delSp add del setBg delDesignElem">
        <pc:chgData name="Naweed Ur Rehman (2309123)" userId="e3646be7-13a4-4b8c-9326-107ea9178299" providerId="ADAL" clId="{E583D042-E86D-44B3-86C6-0C02FE923260}" dt="2025-10-13T00:54:48.232" v="259"/>
        <pc:sldMkLst>
          <pc:docMk/>
          <pc:sldMk cId="2750872652" sldId="270"/>
        </pc:sldMkLst>
        <pc:spChg chg="add del">
          <ac:chgData name="Naweed Ur Rehman (2309123)" userId="e3646be7-13a4-4b8c-9326-107ea9178299" providerId="ADAL" clId="{E583D042-E86D-44B3-86C6-0C02FE923260}" dt="2025-10-13T00:54:48.232" v="259"/>
          <ac:spMkLst>
            <pc:docMk/>
            <pc:sldMk cId="2750872652" sldId="270"/>
            <ac:spMk id="41" creationId="{955A2079-FA98-4876-80F0-72364A7D2EA4}"/>
          </ac:spMkLst>
        </pc:spChg>
      </pc:sldChg>
      <pc:sldChg chg="addSp delSp add del setBg delDesignElem">
        <pc:chgData name="Naweed Ur Rehman (2309123)" userId="e3646be7-13a4-4b8c-9326-107ea9178299" providerId="ADAL" clId="{E583D042-E86D-44B3-86C6-0C02FE923260}" dt="2025-10-13T00:54:48.232" v="259"/>
        <pc:sldMkLst>
          <pc:docMk/>
          <pc:sldMk cId="3424987989" sldId="271"/>
        </pc:sldMkLst>
        <pc:spChg chg="add del">
          <ac:chgData name="Naweed Ur Rehman (2309123)" userId="e3646be7-13a4-4b8c-9326-107ea9178299" providerId="ADAL" clId="{E583D042-E86D-44B3-86C6-0C02FE923260}" dt="2025-10-13T00:54:48.232" v="259"/>
          <ac:spMkLst>
            <pc:docMk/>
            <pc:sldMk cId="3424987989" sldId="271"/>
            <ac:spMk id="14" creationId="{B50AB553-2A96-4A92-96F2-93548E096954}"/>
          </ac:spMkLst>
        </pc:spChg>
      </pc:sldChg>
      <pc:sldChg chg="add del">
        <pc:chgData name="Naweed Ur Rehman (2309123)" userId="e3646be7-13a4-4b8c-9326-107ea9178299" providerId="ADAL" clId="{E583D042-E86D-44B3-86C6-0C02FE923260}" dt="2025-10-13T00:54:48.232" v="259"/>
        <pc:sldMkLst>
          <pc:docMk/>
          <pc:sldMk cId="2745518853" sldId="272"/>
        </pc:sldMkLst>
      </pc:sldChg>
      <pc:sldChg chg="add del">
        <pc:chgData name="Naweed Ur Rehman (2309123)" userId="e3646be7-13a4-4b8c-9326-107ea9178299" providerId="ADAL" clId="{E583D042-E86D-44B3-86C6-0C02FE923260}" dt="2025-10-13T00:54:48.232" v="259"/>
        <pc:sldMkLst>
          <pc:docMk/>
          <pc:sldMk cId="2086563942" sldId="273"/>
        </pc:sldMkLst>
      </pc:sldChg>
      <pc:sldChg chg="add del">
        <pc:chgData name="Naweed Ur Rehman (2309123)" userId="e3646be7-13a4-4b8c-9326-107ea9178299" providerId="ADAL" clId="{E583D042-E86D-44B3-86C6-0C02FE923260}" dt="2025-10-13T00:54:48.232" v="259"/>
        <pc:sldMkLst>
          <pc:docMk/>
          <pc:sldMk cId="3622160097" sldId="274"/>
        </pc:sldMkLst>
      </pc:sldChg>
      <pc:sldChg chg="add del">
        <pc:chgData name="Naweed Ur Rehman (2309123)" userId="e3646be7-13a4-4b8c-9326-107ea9178299" providerId="ADAL" clId="{E583D042-E86D-44B3-86C6-0C02FE923260}" dt="2025-10-13T00:54:48.232" v="259"/>
        <pc:sldMkLst>
          <pc:docMk/>
          <pc:sldMk cId="3752551820" sldId="275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s://nationalcareers.service.gov.uk/job-profiles/florist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s://nationalcareers.service.gov.uk/job-profiles/florist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BFEDBC-514C-48E6-BBFA-B59245FDD9BA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7CABB1B-1118-4792-81C0-888FC0833540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Loss of revenue</a:t>
          </a:r>
        </a:p>
      </dgm:t>
    </dgm:pt>
    <dgm:pt modelId="{A7BCC57D-3819-4A58-B34D-457D432FF3E2}" type="parTrans" cxnId="{8010F66D-EE89-40AF-93BC-4EE953578BF6}">
      <dgm:prSet/>
      <dgm:spPr/>
      <dgm:t>
        <a:bodyPr/>
        <a:lstStyle/>
        <a:p>
          <a:endParaRPr lang="en-GB"/>
        </a:p>
      </dgm:t>
    </dgm:pt>
    <dgm:pt modelId="{4A1C58C3-BFA8-4226-B270-6B473EE21D74}" type="sibTrans" cxnId="{8010F66D-EE89-40AF-93BC-4EE953578BF6}">
      <dgm:prSet/>
      <dgm:spPr/>
      <dgm:t>
        <a:bodyPr/>
        <a:lstStyle/>
        <a:p>
          <a:endParaRPr lang="en-GB"/>
        </a:p>
      </dgm:t>
    </dgm:pt>
    <dgm:pt modelId="{6535B7CC-3E26-4753-A2C9-FD7A89BD535A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Entry level florist can earn up to 28K a year. </a:t>
          </a:r>
          <a:r>
            <a:rPr lang="en-GB" dirty="0">
              <a:hlinkClick xmlns:r="http://schemas.openxmlformats.org/officeDocument/2006/relationships" r:id="rId1"/>
            </a:rPr>
            <a:t>Florist | Explore Careers | National Careers Service</a:t>
          </a:r>
          <a:endParaRPr lang="en-GB" dirty="0"/>
        </a:p>
      </dgm:t>
    </dgm:pt>
    <dgm:pt modelId="{9ED9E6FC-8B26-4632-88C9-B652E9BC06CD}" type="parTrans" cxnId="{74E67195-4B8E-4A53-86C9-7556A93E54A5}">
      <dgm:prSet/>
      <dgm:spPr/>
      <dgm:t>
        <a:bodyPr/>
        <a:lstStyle/>
        <a:p>
          <a:endParaRPr lang="en-GB"/>
        </a:p>
      </dgm:t>
    </dgm:pt>
    <dgm:pt modelId="{AE6F083B-46AD-4136-9494-9BD22F6566B8}" type="sibTrans" cxnId="{74E67195-4B8E-4A53-86C9-7556A93E54A5}">
      <dgm:prSet/>
      <dgm:spPr/>
      <dgm:t>
        <a:bodyPr/>
        <a:lstStyle/>
        <a:p>
          <a:endParaRPr lang="en-GB"/>
        </a:p>
      </dgm:t>
    </dgm:pt>
    <dgm:pt modelId="{DA8D6973-A751-445B-A26E-AF98BACC79B3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30% loss in-store sales</a:t>
          </a:r>
        </a:p>
      </dgm:t>
    </dgm:pt>
    <dgm:pt modelId="{38CB2D0D-C108-4D46-8D43-323F2501320B}" type="parTrans" cxnId="{6E188619-FDCD-4EAB-AE41-28C05FE65491}">
      <dgm:prSet/>
      <dgm:spPr/>
      <dgm:t>
        <a:bodyPr/>
        <a:lstStyle/>
        <a:p>
          <a:endParaRPr lang="en-GB"/>
        </a:p>
      </dgm:t>
    </dgm:pt>
    <dgm:pt modelId="{320B75F4-8609-47D3-A937-849D790FAFFB}" type="sibTrans" cxnId="{6E188619-FDCD-4EAB-AE41-28C05FE65491}">
      <dgm:prSet/>
      <dgm:spPr/>
      <dgm:t>
        <a:bodyPr/>
        <a:lstStyle/>
        <a:p>
          <a:endParaRPr lang="en-GB"/>
        </a:p>
      </dgm:t>
    </dgm:pt>
    <dgm:pt modelId="{0A6F81A9-4D65-4A91-A813-319697B74FCB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Calculates to around 8.5K downturn in revenue, based on the above reference. However there has been a slight increase in online sales by around 4% (compared with the average take it is around £784.00 increase)</a:t>
          </a:r>
        </a:p>
      </dgm:t>
    </dgm:pt>
    <dgm:pt modelId="{C5C138C3-7749-4E76-9B91-45EC9F97E2D2}" type="sibTrans" cxnId="{F4CACC0F-48E2-45B6-A246-0E25B03AC113}">
      <dgm:prSet/>
      <dgm:spPr/>
      <dgm:t>
        <a:bodyPr/>
        <a:lstStyle/>
        <a:p>
          <a:endParaRPr lang="en-GB"/>
        </a:p>
      </dgm:t>
    </dgm:pt>
    <dgm:pt modelId="{1767334E-37CB-4CD5-A871-276B053113A1}" type="parTrans" cxnId="{F4CACC0F-48E2-45B6-A246-0E25B03AC113}">
      <dgm:prSet/>
      <dgm:spPr/>
      <dgm:t>
        <a:bodyPr/>
        <a:lstStyle/>
        <a:p>
          <a:endParaRPr lang="en-GB"/>
        </a:p>
      </dgm:t>
    </dgm:pt>
    <dgm:pt modelId="{23454234-0544-48DA-9C88-72F2A78FFCCC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- Advertising</a:t>
          </a:r>
        </a:p>
        <a:p>
          <a:pPr>
            <a:lnSpc>
              <a:spcPct val="100000"/>
            </a:lnSpc>
          </a:pPr>
          <a:r>
            <a:rPr lang="en-GB" dirty="0"/>
            <a:t>- 2 new florist</a:t>
          </a:r>
        </a:p>
        <a:p>
          <a:pPr>
            <a:lnSpc>
              <a:spcPct val="100000"/>
            </a:lnSpc>
          </a:pPr>
          <a:r>
            <a:rPr lang="en-GB" dirty="0"/>
            <a:t>- Nearby businesses closed</a:t>
          </a:r>
        </a:p>
        <a:p>
          <a:pPr>
            <a:lnSpc>
              <a:spcPct val="100000"/>
            </a:lnSpc>
          </a:pPr>
          <a:r>
            <a:rPr lang="en-GB" dirty="0"/>
            <a:t>- </a:t>
          </a:r>
        </a:p>
      </dgm:t>
    </dgm:pt>
    <dgm:pt modelId="{6B4E59B3-3861-421F-B4CC-B64A4F605BEC}" type="sibTrans" cxnId="{8A7D1195-CB17-47C8-AC29-94C9636903B3}">
      <dgm:prSet/>
      <dgm:spPr/>
      <dgm:t>
        <a:bodyPr/>
        <a:lstStyle/>
        <a:p>
          <a:endParaRPr lang="en-GB"/>
        </a:p>
      </dgm:t>
    </dgm:pt>
    <dgm:pt modelId="{4F2E6FA2-84CC-4C50-870E-5381F91BD283}" type="parTrans" cxnId="{8A7D1195-CB17-47C8-AC29-94C9636903B3}">
      <dgm:prSet/>
      <dgm:spPr/>
      <dgm:t>
        <a:bodyPr/>
        <a:lstStyle/>
        <a:p>
          <a:endParaRPr lang="en-GB"/>
        </a:p>
      </dgm:t>
    </dgm:pt>
    <dgm:pt modelId="{D1F55C77-9565-47AB-A045-B5FD8C2151EA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GHF have not been very keen or enthusiastic on advertising and raising their brand. </a:t>
          </a:r>
        </a:p>
      </dgm:t>
    </dgm:pt>
    <dgm:pt modelId="{3F11B497-43CC-4C23-98E9-4DBAEE07418B}" type="sibTrans" cxnId="{33DA1D49-512B-4F6C-A6C1-91BDECD635DD}">
      <dgm:prSet/>
      <dgm:spPr/>
      <dgm:t>
        <a:bodyPr/>
        <a:lstStyle/>
        <a:p>
          <a:endParaRPr lang="en-GB"/>
        </a:p>
      </dgm:t>
    </dgm:pt>
    <dgm:pt modelId="{A2ACEAE4-E74B-4349-B3CA-24D63F858270}" type="parTrans" cxnId="{33DA1D49-512B-4F6C-A6C1-91BDECD635DD}">
      <dgm:prSet/>
      <dgm:spPr/>
      <dgm:t>
        <a:bodyPr/>
        <a:lstStyle/>
        <a:p>
          <a:endParaRPr lang="en-GB"/>
        </a:p>
      </dgm:t>
    </dgm:pt>
    <dgm:pt modelId="{96E5BB76-42BA-46F8-8DEF-905277F4CFEB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2 new florists have opened nearby and have taken GHF out of business. One has a strong presence on social media</a:t>
          </a:r>
        </a:p>
      </dgm:t>
    </dgm:pt>
    <dgm:pt modelId="{043F1F26-2A59-4D28-A14D-EF48F644F5A7}" type="parTrans" cxnId="{7A714314-C304-4F0E-A2F3-56C69A8A3053}">
      <dgm:prSet/>
      <dgm:spPr/>
      <dgm:t>
        <a:bodyPr/>
        <a:lstStyle/>
        <a:p>
          <a:endParaRPr lang="en-GB"/>
        </a:p>
      </dgm:t>
    </dgm:pt>
    <dgm:pt modelId="{BE2007F0-5C6F-432A-87B2-E363230FBE6A}" type="sibTrans" cxnId="{7A714314-C304-4F0E-A2F3-56C69A8A3053}">
      <dgm:prSet/>
      <dgm:spPr/>
    </dgm:pt>
    <dgm:pt modelId="{AF4D5B1E-F527-4561-95A7-6D1447FACECA}" type="pres">
      <dgm:prSet presAssocID="{C6BFEDBC-514C-48E6-BBFA-B59245FDD9BA}" presName="linear" presStyleCnt="0">
        <dgm:presLayoutVars>
          <dgm:dir/>
          <dgm:animLvl val="lvl"/>
          <dgm:resizeHandles val="exact"/>
        </dgm:presLayoutVars>
      </dgm:prSet>
      <dgm:spPr/>
    </dgm:pt>
    <dgm:pt modelId="{9B04E788-8B9E-4D58-A73D-E3767ED3E958}" type="pres">
      <dgm:prSet presAssocID="{47CABB1B-1118-4792-81C0-888FC0833540}" presName="parentLin" presStyleCnt="0"/>
      <dgm:spPr/>
    </dgm:pt>
    <dgm:pt modelId="{B9955E20-9260-4465-BC87-BFC0240EF783}" type="pres">
      <dgm:prSet presAssocID="{47CABB1B-1118-4792-81C0-888FC0833540}" presName="parentLeftMargin" presStyleLbl="node1" presStyleIdx="0" presStyleCnt="3"/>
      <dgm:spPr/>
    </dgm:pt>
    <dgm:pt modelId="{A6E6E9BF-5907-4CD4-BB82-6224D7C950E8}" type="pres">
      <dgm:prSet presAssocID="{47CABB1B-1118-4792-81C0-888FC083354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87872B0-58FD-4AFD-B65D-088F45AABA26}" type="pres">
      <dgm:prSet presAssocID="{47CABB1B-1118-4792-81C0-888FC0833540}" presName="negativeSpace" presStyleCnt="0"/>
      <dgm:spPr/>
    </dgm:pt>
    <dgm:pt modelId="{FE0E5062-BBAD-40AC-8934-93985CB269A8}" type="pres">
      <dgm:prSet presAssocID="{47CABB1B-1118-4792-81C0-888FC0833540}" presName="childText" presStyleLbl="conFgAcc1" presStyleIdx="0" presStyleCnt="3">
        <dgm:presLayoutVars>
          <dgm:bulletEnabled val="1"/>
        </dgm:presLayoutVars>
      </dgm:prSet>
      <dgm:spPr/>
    </dgm:pt>
    <dgm:pt modelId="{22456CC0-244C-403A-AF21-4619A493781C}" type="pres">
      <dgm:prSet presAssocID="{4A1C58C3-BFA8-4226-B270-6B473EE21D74}" presName="spaceBetweenRectangles" presStyleCnt="0"/>
      <dgm:spPr/>
    </dgm:pt>
    <dgm:pt modelId="{67577AA5-1878-4F7E-A1D7-4AE40DC35E76}" type="pres">
      <dgm:prSet presAssocID="{DA8D6973-A751-445B-A26E-AF98BACC79B3}" presName="parentLin" presStyleCnt="0"/>
      <dgm:spPr/>
    </dgm:pt>
    <dgm:pt modelId="{B68598F0-41E7-42E8-A7D0-5BD521FD29DD}" type="pres">
      <dgm:prSet presAssocID="{DA8D6973-A751-445B-A26E-AF98BACC79B3}" presName="parentLeftMargin" presStyleLbl="node1" presStyleIdx="0" presStyleCnt="3"/>
      <dgm:spPr/>
    </dgm:pt>
    <dgm:pt modelId="{1DEE0EE2-787A-4E35-9ACF-71DDF82F8571}" type="pres">
      <dgm:prSet presAssocID="{DA8D6973-A751-445B-A26E-AF98BACC79B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978BD19-0FF2-4F13-A316-733B402BE27A}" type="pres">
      <dgm:prSet presAssocID="{DA8D6973-A751-445B-A26E-AF98BACC79B3}" presName="negativeSpace" presStyleCnt="0"/>
      <dgm:spPr/>
    </dgm:pt>
    <dgm:pt modelId="{69977B07-3DDC-4F85-9E2A-440BF1BE39AC}" type="pres">
      <dgm:prSet presAssocID="{DA8D6973-A751-445B-A26E-AF98BACC79B3}" presName="childText" presStyleLbl="conFgAcc1" presStyleIdx="1" presStyleCnt="3">
        <dgm:presLayoutVars>
          <dgm:bulletEnabled val="1"/>
        </dgm:presLayoutVars>
      </dgm:prSet>
      <dgm:spPr/>
    </dgm:pt>
    <dgm:pt modelId="{81EA789F-9D88-430C-A6EC-72C272D874BB}" type="pres">
      <dgm:prSet presAssocID="{320B75F4-8609-47D3-A937-849D790FAFFB}" presName="spaceBetweenRectangles" presStyleCnt="0"/>
      <dgm:spPr/>
    </dgm:pt>
    <dgm:pt modelId="{9E39276B-EDEF-4F03-ACB9-B803E11C8065}" type="pres">
      <dgm:prSet presAssocID="{23454234-0544-48DA-9C88-72F2A78FFCCC}" presName="parentLin" presStyleCnt="0"/>
      <dgm:spPr/>
    </dgm:pt>
    <dgm:pt modelId="{B45ABBD9-1CB9-4675-A6DC-50EFAED2957A}" type="pres">
      <dgm:prSet presAssocID="{23454234-0544-48DA-9C88-72F2A78FFCCC}" presName="parentLeftMargin" presStyleLbl="node1" presStyleIdx="1" presStyleCnt="3"/>
      <dgm:spPr/>
    </dgm:pt>
    <dgm:pt modelId="{B053D5E5-5DA6-4B2C-80A0-1098DEA241A7}" type="pres">
      <dgm:prSet presAssocID="{23454234-0544-48DA-9C88-72F2A78FFCCC}" presName="parentText" presStyleLbl="node1" presStyleIdx="2" presStyleCnt="3" custLinFactNeighborY="17082">
        <dgm:presLayoutVars>
          <dgm:chMax val="0"/>
          <dgm:bulletEnabled val="1"/>
        </dgm:presLayoutVars>
      </dgm:prSet>
      <dgm:spPr/>
    </dgm:pt>
    <dgm:pt modelId="{AE4CB7D4-CC17-4E05-854D-57B89CC9351A}" type="pres">
      <dgm:prSet presAssocID="{23454234-0544-48DA-9C88-72F2A78FFCCC}" presName="negativeSpace" presStyleCnt="0"/>
      <dgm:spPr/>
    </dgm:pt>
    <dgm:pt modelId="{5CDE7B23-307A-494D-B6A2-7B0D8C37A630}" type="pres">
      <dgm:prSet presAssocID="{23454234-0544-48DA-9C88-72F2A78FFCC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F4CACC0F-48E2-45B6-A246-0E25B03AC113}" srcId="{DA8D6973-A751-445B-A26E-AF98BACC79B3}" destId="{0A6F81A9-4D65-4A91-A813-319697B74FCB}" srcOrd="0" destOrd="0" parTransId="{1767334E-37CB-4CD5-A871-276B053113A1}" sibTransId="{C5C138C3-7749-4E76-9B91-45EC9F97E2D2}"/>
    <dgm:cxn modelId="{7A714314-C304-4F0E-A2F3-56C69A8A3053}" srcId="{23454234-0544-48DA-9C88-72F2A78FFCCC}" destId="{96E5BB76-42BA-46F8-8DEF-905277F4CFEB}" srcOrd="1" destOrd="0" parTransId="{043F1F26-2A59-4D28-A14D-EF48F644F5A7}" sibTransId="{BE2007F0-5C6F-432A-87B2-E363230FBE6A}"/>
    <dgm:cxn modelId="{6E188619-FDCD-4EAB-AE41-28C05FE65491}" srcId="{C6BFEDBC-514C-48E6-BBFA-B59245FDD9BA}" destId="{DA8D6973-A751-445B-A26E-AF98BACC79B3}" srcOrd="1" destOrd="0" parTransId="{38CB2D0D-C108-4D46-8D43-323F2501320B}" sibTransId="{320B75F4-8609-47D3-A937-849D790FAFFB}"/>
    <dgm:cxn modelId="{9675A42F-B40D-49F6-8A5D-C9577A920E6D}" type="presOf" srcId="{DA8D6973-A751-445B-A26E-AF98BACC79B3}" destId="{1DEE0EE2-787A-4E35-9ACF-71DDF82F8571}" srcOrd="1" destOrd="0" presId="urn:microsoft.com/office/officeart/2005/8/layout/list1"/>
    <dgm:cxn modelId="{3589FD66-B304-41CB-85D5-9C525E730007}" type="presOf" srcId="{23454234-0544-48DA-9C88-72F2A78FFCCC}" destId="{B053D5E5-5DA6-4B2C-80A0-1098DEA241A7}" srcOrd="1" destOrd="0" presId="urn:microsoft.com/office/officeart/2005/8/layout/list1"/>
    <dgm:cxn modelId="{33DA1D49-512B-4F6C-A6C1-91BDECD635DD}" srcId="{23454234-0544-48DA-9C88-72F2A78FFCCC}" destId="{D1F55C77-9565-47AB-A045-B5FD8C2151EA}" srcOrd="0" destOrd="0" parTransId="{A2ACEAE4-E74B-4349-B3CA-24D63F858270}" sibTransId="{3F11B497-43CC-4C23-98E9-4DBAEE07418B}"/>
    <dgm:cxn modelId="{2D0FA36A-1187-4F7C-86DE-D91FE8233FB4}" type="presOf" srcId="{6535B7CC-3E26-4753-A2C9-FD7A89BD535A}" destId="{FE0E5062-BBAD-40AC-8934-93985CB269A8}" srcOrd="0" destOrd="0" presId="urn:microsoft.com/office/officeart/2005/8/layout/list1"/>
    <dgm:cxn modelId="{8010F66D-EE89-40AF-93BC-4EE953578BF6}" srcId="{C6BFEDBC-514C-48E6-BBFA-B59245FDD9BA}" destId="{47CABB1B-1118-4792-81C0-888FC0833540}" srcOrd="0" destOrd="0" parTransId="{A7BCC57D-3819-4A58-B34D-457D432FF3E2}" sibTransId="{4A1C58C3-BFA8-4226-B270-6B473EE21D74}"/>
    <dgm:cxn modelId="{4D57FF51-C319-40D5-A142-12E19C787A2E}" type="presOf" srcId="{DA8D6973-A751-445B-A26E-AF98BACC79B3}" destId="{B68598F0-41E7-42E8-A7D0-5BD521FD29DD}" srcOrd="0" destOrd="0" presId="urn:microsoft.com/office/officeart/2005/8/layout/list1"/>
    <dgm:cxn modelId="{AB379A53-1EF9-4056-9DA8-D4E553C14B65}" type="presOf" srcId="{23454234-0544-48DA-9C88-72F2A78FFCCC}" destId="{B45ABBD9-1CB9-4675-A6DC-50EFAED2957A}" srcOrd="0" destOrd="0" presId="urn:microsoft.com/office/officeart/2005/8/layout/list1"/>
    <dgm:cxn modelId="{6FECB17F-1D8B-4DCF-A286-5BA3B3CFB6EB}" type="presOf" srcId="{C6BFEDBC-514C-48E6-BBFA-B59245FDD9BA}" destId="{AF4D5B1E-F527-4561-95A7-6D1447FACECA}" srcOrd="0" destOrd="0" presId="urn:microsoft.com/office/officeart/2005/8/layout/list1"/>
    <dgm:cxn modelId="{8A7EF18B-22AE-4FAE-AE6B-89736A8355D5}" type="presOf" srcId="{47CABB1B-1118-4792-81C0-888FC0833540}" destId="{B9955E20-9260-4465-BC87-BFC0240EF783}" srcOrd="0" destOrd="0" presId="urn:microsoft.com/office/officeart/2005/8/layout/list1"/>
    <dgm:cxn modelId="{8A7D1195-CB17-47C8-AC29-94C9636903B3}" srcId="{C6BFEDBC-514C-48E6-BBFA-B59245FDD9BA}" destId="{23454234-0544-48DA-9C88-72F2A78FFCCC}" srcOrd="2" destOrd="0" parTransId="{4F2E6FA2-84CC-4C50-870E-5381F91BD283}" sibTransId="{6B4E59B3-3861-421F-B4CC-B64A4F605BEC}"/>
    <dgm:cxn modelId="{74E67195-4B8E-4A53-86C9-7556A93E54A5}" srcId="{47CABB1B-1118-4792-81C0-888FC0833540}" destId="{6535B7CC-3E26-4753-A2C9-FD7A89BD535A}" srcOrd="0" destOrd="0" parTransId="{9ED9E6FC-8B26-4632-88C9-B652E9BC06CD}" sibTransId="{AE6F083B-46AD-4136-9494-9BD22F6566B8}"/>
    <dgm:cxn modelId="{0FB604A8-36CF-410D-8122-7E71C414AFF2}" type="presOf" srcId="{D1F55C77-9565-47AB-A045-B5FD8C2151EA}" destId="{5CDE7B23-307A-494D-B6A2-7B0D8C37A630}" srcOrd="0" destOrd="0" presId="urn:microsoft.com/office/officeart/2005/8/layout/list1"/>
    <dgm:cxn modelId="{A28627B0-E520-4710-810E-8EBA03B590C8}" type="presOf" srcId="{0A6F81A9-4D65-4A91-A813-319697B74FCB}" destId="{69977B07-3DDC-4F85-9E2A-440BF1BE39AC}" srcOrd="0" destOrd="0" presId="urn:microsoft.com/office/officeart/2005/8/layout/list1"/>
    <dgm:cxn modelId="{98DC6DE1-4BB8-432C-8EEA-094D0496B55C}" type="presOf" srcId="{47CABB1B-1118-4792-81C0-888FC0833540}" destId="{A6E6E9BF-5907-4CD4-BB82-6224D7C950E8}" srcOrd="1" destOrd="0" presId="urn:microsoft.com/office/officeart/2005/8/layout/list1"/>
    <dgm:cxn modelId="{132D7FEE-21B4-49C4-ABAC-4E54DA22AFC3}" type="presOf" srcId="{96E5BB76-42BA-46F8-8DEF-905277F4CFEB}" destId="{5CDE7B23-307A-494D-B6A2-7B0D8C37A630}" srcOrd="0" destOrd="1" presId="urn:microsoft.com/office/officeart/2005/8/layout/list1"/>
    <dgm:cxn modelId="{3FA506B2-367B-4A26-A3B3-4A17B23FD017}" type="presParOf" srcId="{AF4D5B1E-F527-4561-95A7-6D1447FACECA}" destId="{9B04E788-8B9E-4D58-A73D-E3767ED3E958}" srcOrd="0" destOrd="0" presId="urn:microsoft.com/office/officeart/2005/8/layout/list1"/>
    <dgm:cxn modelId="{4B1BD91B-7F22-495D-9732-EAD96DD8301E}" type="presParOf" srcId="{9B04E788-8B9E-4D58-A73D-E3767ED3E958}" destId="{B9955E20-9260-4465-BC87-BFC0240EF783}" srcOrd="0" destOrd="0" presId="urn:microsoft.com/office/officeart/2005/8/layout/list1"/>
    <dgm:cxn modelId="{D70C35DA-27CF-410D-81E4-182C43127AA8}" type="presParOf" srcId="{9B04E788-8B9E-4D58-A73D-E3767ED3E958}" destId="{A6E6E9BF-5907-4CD4-BB82-6224D7C950E8}" srcOrd="1" destOrd="0" presId="urn:microsoft.com/office/officeart/2005/8/layout/list1"/>
    <dgm:cxn modelId="{0D3625A8-AB7D-41F7-9158-1FF430835CAE}" type="presParOf" srcId="{AF4D5B1E-F527-4561-95A7-6D1447FACECA}" destId="{387872B0-58FD-4AFD-B65D-088F45AABA26}" srcOrd="1" destOrd="0" presId="urn:microsoft.com/office/officeart/2005/8/layout/list1"/>
    <dgm:cxn modelId="{D0A71C56-C53A-444F-B8A4-301A7EBF75C3}" type="presParOf" srcId="{AF4D5B1E-F527-4561-95A7-6D1447FACECA}" destId="{FE0E5062-BBAD-40AC-8934-93985CB269A8}" srcOrd="2" destOrd="0" presId="urn:microsoft.com/office/officeart/2005/8/layout/list1"/>
    <dgm:cxn modelId="{6A7671C8-0D6D-4758-898E-0C396E56FCA0}" type="presParOf" srcId="{AF4D5B1E-F527-4561-95A7-6D1447FACECA}" destId="{22456CC0-244C-403A-AF21-4619A493781C}" srcOrd="3" destOrd="0" presId="urn:microsoft.com/office/officeart/2005/8/layout/list1"/>
    <dgm:cxn modelId="{095459F1-0F98-4E44-812A-7ECF084F1C48}" type="presParOf" srcId="{AF4D5B1E-F527-4561-95A7-6D1447FACECA}" destId="{67577AA5-1878-4F7E-A1D7-4AE40DC35E76}" srcOrd="4" destOrd="0" presId="urn:microsoft.com/office/officeart/2005/8/layout/list1"/>
    <dgm:cxn modelId="{F3253223-B749-4208-A4CA-80C6AE6DEAB1}" type="presParOf" srcId="{67577AA5-1878-4F7E-A1D7-4AE40DC35E76}" destId="{B68598F0-41E7-42E8-A7D0-5BD521FD29DD}" srcOrd="0" destOrd="0" presId="urn:microsoft.com/office/officeart/2005/8/layout/list1"/>
    <dgm:cxn modelId="{AE72B897-17F1-4800-86CF-EA39DA433043}" type="presParOf" srcId="{67577AA5-1878-4F7E-A1D7-4AE40DC35E76}" destId="{1DEE0EE2-787A-4E35-9ACF-71DDF82F8571}" srcOrd="1" destOrd="0" presId="urn:microsoft.com/office/officeart/2005/8/layout/list1"/>
    <dgm:cxn modelId="{E0BDBBCB-E73A-4EB8-8F11-7049FE3E2D66}" type="presParOf" srcId="{AF4D5B1E-F527-4561-95A7-6D1447FACECA}" destId="{5978BD19-0FF2-4F13-A316-733B402BE27A}" srcOrd="5" destOrd="0" presId="urn:microsoft.com/office/officeart/2005/8/layout/list1"/>
    <dgm:cxn modelId="{2E6C66D4-79F0-4C87-AC00-C91F0288A916}" type="presParOf" srcId="{AF4D5B1E-F527-4561-95A7-6D1447FACECA}" destId="{69977B07-3DDC-4F85-9E2A-440BF1BE39AC}" srcOrd="6" destOrd="0" presId="urn:microsoft.com/office/officeart/2005/8/layout/list1"/>
    <dgm:cxn modelId="{4DD671B0-6C9E-4EC5-A1BA-1FC080DC4800}" type="presParOf" srcId="{AF4D5B1E-F527-4561-95A7-6D1447FACECA}" destId="{81EA789F-9D88-430C-A6EC-72C272D874BB}" srcOrd="7" destOrd="0" presId="urn:microsoft.com/office/officeart/2005/8/layout/list1"/>
    <dgm:cxn modelId="{B8A8F538-D9E0-4758-865C-70861633219A}" type="presParOf" srcId="{AF4D5B1E-F527-4561-95A7-6D1447FACECA}" destId="{9E39276B-EDEF-4F03-ACB9-B803E11C8065}" srcOrd="8" destOrd="0" presId="urn:microsoft.com/office/officeart/2005/8/layout/list1"/>
    <dgm:cxn modelId="{D43C5199-5D8C-42F7-8393-9C4160EDA1D9}" type="presParOf" srcId="{9E39276B-EDEF-4F03-ACB9-B803E11C8065}" destId="{B45ABBD9-1CB9-4675-A6DC-50EFAED2957A}" srcOrd="0" destOrd="0" presId="urn:microsoft.com/office/officeart/2005/8/layout/list1"/>
    <dgm:cxn modelId="{0706DA94-FBEB-469A-ACC4-3B0184A8EF40}" type="presParOf" srcId="{9E39276B-EDEF-4F03-ACB9-B803E11C8065}" destId="{B053D5E5-5DA6-4B2C-80A0-1098DEA241A7}" srcOrd="1" destOrd="0" presId="urn:microsoft.com/office/officeart/2005/8/layout/list1"/>
    <dgm:cxn modelId="{294E8E80-3DC4-403D-8D75-585BB5035B9A}" type="presParOf" srcId="{AF4D5B1E-F527-4561-95A7-6D1447FACECA}" destId="{AE4CB7D4-CC17-4E05-854D-57B89CC9351A}" srcOrd="9" destOrd="0" presId="urn:microsoft.com/office/officeart/2005/8/layout/list1"/>
    <dgm:cxn modelId="{2494CEEE-46B5-49E4-822D-BC95407B5E7E}" type="presParOf" srcId="{AF4D5B1E-F527-4561-95A7-6D1447FACECA}" destId="{5CDE7B23-307A-494D-B6A2-7B0D8C37A630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6A67D6-7DDE-488D-8C99-BC58FD685DC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FBDE89E1-87AE-411B-8BCC-1B41D6B909D6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happened was Green Haven Florists had a significant financial knock-on effect due to the local business environment. </a:t>
          </a:r>
          <a:endParaRPr lang="en-GB" dirty="0"/>
        </a:p>
      </dgm:t>
    </dgm:pt>
    <dgm:pt modelId="{D652A488-B131-48C3-8AD4-BB08686B1ECA}" type="parTrans" cxnId="{11E1DDF8-A09D-4BF7-AAF2-B3C92F30142D}">
      <dgm:prSet/>
      <dgm:spPr/>
      <dgm:t>
        <a:bodyPr/>
        <a:lstStyle/>
        <a:p>
          <a:endParaRPr lang="en-GB"/>
        </a:p>
      </dgm:t>
    </dgm:pt>
    <dgm:pt modelId="{26EE9937-D75B-46A1-9978-7812A6B3502C}" type="sibTrans" cxnId="{11E1DDF8-A09D-4BF7-AAF2-B3C92F30142D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AB5D158B-C2E9-49F6-B5BD-6DBC90D01B21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owners are the ones WHO are affected as well as their popular reputation.</a:t>
          </a:r>
          <a:endParaRPr lang="en-GB" dirty="0"/>
        </a:p>
      </dgm:t>
    </dgm:pt>
    <dgm:pt modelId="{E6F02040-35BD-4C1D-9A0D-F99CA782E60E}" type="parTrans" cxnId="{E4AA883C-9792-4C5B-8FCC-EA76AF14FBC4}">
      <dgm:prSet/>
      <dgm:spPr/>
      <dgm:t>
        <a:bodyPr/>
        <a:lstStyle/>
        <a:p>
          <a:endParaRPr lang="en-GB"/>
        </a:p>
      </dgm:t>
    </dgm:pt>
    <dgm:pt modelId="{E6E1690C-8134-4216-B9C7-1922E99B26A3}" type="sibTrans" cxnId="{E4AA883C-9792-4C5B-8FCC-EA76AF14FBC4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029D5BB9-2D5C-42FE-841F-0FADC783B64A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There are several reasons behind WHY this business is failing.  The owners not having a platform for advertising</a:t>
          </a:r>
        </a:p>
      </dgm:t>
    </dgm:pt>
    <dgm:pt modelId="{17ADF187-4D59-48FC-9155-FF1E77247AC3}" type="parTrans" cxnId="{A709BA9B-9A7C-4DC9-9818-46D4B100C974}">
      <dgm:prSet/>
      <dgm:spPr/>
      <dgm:t>
        <a:bodyPr/>
        <a:lstStyle/>
        <a:p>
          <a:endParaRPr lang="en-GB"/>
        </a:p>
      </dgm:t>
    </dgm:pt>
    <dgm:pt modelId="{42615262-E2A1-41DA-A24B-C1B7FB3AFC53}" type="sibTrans" cxnId="{A709BA9B-9A7C-4DC9-9818-46D4B100C974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19101093-8CB6-4D30-BE63-50B7C308DE2B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quantity of income around £8.5k is HOW MUCH that is lost, as well as losing customers and their reputation. </a:t>
          </a:r>
        </a:p>
      </dgm:t>
    </dgm:pt>
    <dgm:pt modelId="{91197007-3C4D-477F-9B15-87A794C53F1F}" type="parTrans" cxnId="{91F249D8-F32B-4AC1-B59E-980C1BA91D23}">
      <dgm:prSet/>
      <dgm:spPr/>
      <dgm:t>
        <a:bodyPr/>
        <a:lstStyle/>
        <a:p>
          <a:endParaRPr lang="en-GB"/>
        </a:p>
      </dgm:t>
    </dgm:pt>
    <dgm:pt modelId="{0DAA1182-7D2D-493A-A76E-EABBC8C28D4A}" type="sibTrans" cxnId="{91F249D8-F32B-4AC1-B59E-980C1BA91D23}">
      <dgm:prSet/>
      <dgm:spPr/>
      <dgm:t>
        <a:bodyPr/>
        <a:lstStyle/>
        <a:p>
          <a:endParaRPr lang="en-GB"/>
        </a:p>
      </dgm:t>
    </dgm:pt>
    <dgm:pt modelId="{9A0355DB-2E6C-45E2-A428-28C89DA31572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I identified the problem is based on the factors of income decline, high street shops closing, less people coming to the shop.</a:t>
          </a:r>
          <a:endParaRPr lang="en-GB" dirty="0"/>
        </a:p>
      </dgm:t>
    </dgm:pt>
    <dgm:pt modelId="{F31D4DEA-9146-4D8E-815E-DE3EF41D58A0}" type="sibTrans" cxnId="{D3D3A649-E0DA-40EA-826B-CAF5438160F8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E656BDF3-B93B-4B0B-ACBD-70AFC9197C3E}" type="parTrans" cxnId="{D3D3A649-E0DA-40EA-826B-CAF5438160F8}">
      <dgm:prSet/>
      <dgm:spPr/>
      <dgm:t>
        <a:bodyPr/>
        <a:lstStyle/>
        <a:p>
          <a:endParaRPr lang="en-GB"/>
        </a:p>
      </dgm:t>
    </dgm:pt>
    <dgm:pt modelId="{3D238F39-391B-4151-B11A-6CB177F82A1A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problem was identified WHEN sales were down 12 months ago. In addition to rising  costs. Less customers walking in. Reduced activity on the high street. </a:t>
          </a:r>
          <a:endParaRPr lang="en-GB" dirty="0"/>
        </a:p>
      </dgm:t>
    </dgm:pt>
    <dgm:pt modelId="{17330DAF-0F6B-47BA-9FB6-B81EFFDD913E}" type="sibTrans" cxnId="{EC94FC8F-ECCB-4FB9-92E7-FCA3D39D15DF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D59CD58F-8744-4B1D-A295-B454A58AE5C2}" type="parTrans" cxnId="{EC94FC8F-ECCB-4FB9-92E7-FCA3D39D15DF}">
      <dgm:prSet/>
      <dgm:spPr/>
      <dgm:t>
        <a:bodyPr/>
        <a:lstStyle/>
        <a:p>
          <a:endParaRPr lang="en-GB"/>
        </a:p>
      </dgm:t>
    </dgm:pt>
    <dgm:pt modelId="{75E80C17-24CE-44D5-9E55-343DC4F4C707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WHERE, the shop is located, the High St was once a bustling and vibrant place that has suffered from many other businesses closing. This location has also seen other florists open.  </a:t>
          </a:r>
          <a:endParaRPr lang="en-GB" dirty="0"/>
        </a:p>
      </dgm:t>
    </dgm:pt>
    <dgm:pt modelId="{0DBB5D42-71A1-4D53-880E-DAFA645B4F82}" type="sibTrans" cxnId="{63CE748A-E0D4-4E00-AFC8-0F688D9D2219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53ABBE90-2459-44F8-802E-33A307848AA1}" type="parTrans" cxnId="{63CE748A-E0D4-4E00-AFC8-0F688D9D2219}">
      <dgm:prSet/>
      <dgm:spPr/>
      <dgm:t>
        <a:bodyPr/>
        <a:lstStyle/>
        <a:p>
          <a:endParaRPr lang="en-GB"/>
        </a:p>
      </dgm:t>
    </dgm:pt>
    <dgm:pt modelId="{AE28F3C6-098E-4D85-BFB4-F8087D707DA0}" type="pres">
      <dgm:prSet presAssocID="{926A67D6-7DDE-488D-8C99-BC58FD685DCB}" presName="Name0" presStyleCnt="0">
        <dgm:presLayoutVars>
          <dgm:dir/>
          <dgm:resizeHandles val="exact"/>
        </dgm:presLayoutVars>
      </dgm:prSet>
      <dgm:spPr/>
    </dgm:pt>
    <dgm:pt modelId="{41FD4FBD-005E-4392-A862-A007B259730F}" type="pres">
      <dgm:prSet presAssocID="{FBDE89E1-87AE-411B-8BCC-1B41D6B909D6}" presName="node" presStyleLbl="node1" presStyleIdx="0" presStyleCnt="7">
        <dgm:presLayoutVars>
          <dgm:bulletEnabled val="1"/>
        </dgm:presLayoutVars>
      </dgm:prSet>
      <dgm:spPr/>
    </dgm:pt>
    <dgm:pt modelId="{A38D6BF1-9242-4077-A970-D871270A35FF}" type="pres">
      <dgm:prSet presAssocID="{26EE9937-D75B-46A1-9978-7812A6B3502C}" presName="sibTrans" presStyleLbl="sibTrans1D1" presStyleIdx="0" presStyleCnt="6"/>
      <dgm:spPr/>
    </dgm:pt>
    <dgm:pt modelId="{A6DB117B-59C1-47A8-AC74-D6588ADFAE71}" type="pres">
      <dgm:prSet presAssocID="{26EE9937-D75B-46A1-9978-7812A6B3502C}" presName="connectorText" presStyleLbl="sibTrans1D1" presStyleIdx="0" presStyleCnt="6"/>
      <dgm:spPr/>
    </dgm:pt>
    <dgm:pt modelId="{16884046-F8E2-45A1-8F94-2809A345D62C}" type="pres">
      <dgm:prSet presAssocID="{75E80C17-24CE-44D5-9E55-343DC4F4C707}" presName="node" presStyleLbl="node1" presStyleIdx="1" presStyleCnt="7">
        <dgm:presLayoutVars>
          <dgm:bulletEnabled val="1"/>
        </dgm:presLayoutVars>
      </dgm:prSet>
      <dgm:spPr/>
    </dgm:pt>
    <dgm:pt modelId="{4C0E0E48-0BD9-4004-9044-D5E51228E34B}" type="pres">
      <dgm:prSet presAssocID="{0DBB5D42-71A1-4D53-880E-DAFA645B4F82}" presName="sibTrans" presStyleLbl="sibTrans1D1" presStyleIdx="1" presStyleCnt="6"/>
      <dgm:spPr/>
    </dgm:pt>
    <dgm:pt modelId="{B6C5BF96-1BFD-4C09-BFEA-4EA2FDB21467}" type="pres">
      <dgm:prSet presAssocID="{0DBB5D42-71A1-4D53-880E-DAFA645B4F82}" presName="connectorText" presStyleLbl="sibTrans1D1" presStyleIdx="1" presStyleCnt="6"/>
      <dgm:spPr/>
    </dgm:pt>
    <dgm:pt modelId="{20F6206A-37EA-4827-95B7-BE0FFE839F01}" type="pres">
      <dgm:prSet presAssocID="{3D238F39-391B-4151-B11A-6CB177F82A1A}" presName="node" presStyleLbl="node1" presStyleIdx="2" presStyleCnt="7">
        <dgm:presLayoutVars>
          <dgm:bulletEnabled val="1"/>
        </dgm:presLayoutVars>
      </dgm:prSet>
      <dgm:spPr/>
    </dgm:pt>
    <dgm:pt modelId="{7611AA2B-E587-4D4A-AF94-F37495AFBA75}" type="pres">
      <dgm:prSet presAssocID="{17330DAF-0F6B-47BA-9FB6-B81EFFDD913E}" presName="sibTrans" presStyleLbl="sibTrans1D1" presStyleIdx="2" presStyleCnt="6"/>
      <dgm:spPr/>
    </dgm:pt>
    <dgm:pt modelId="{AD08EEA8-65F6-4D3E-95A9-D838A43F58BA}" type="pres">
      <dgm:prSet presAssocID="{17330DAF-0F6B-47BA-9FB6-B81EFFDD913E}" presName="connectorText" presStyleLbl="sibTrans1D1" presStyleIdx="2" presStyleCnt="6"/>
      <dgm:spPr/>
    </dgm:pt>
    <dgm:pt modelId="{5A14A027-1788-45E0-9293-B2A3159EBE24}" type="pres">
      <dgm:prSet presAssocID="{9A0355DB-2E6C-45E2-A428-28C89DA31572}" presName="node" presStyleLbl="node1" presStyleIdx="3" presStyleCnt="7">
        <dgm:presLayoutVars>
          <dgm:bulletEnabled val="1"/>
        </dgm:presLayoutVars>
      </dgm:prSet>
      <dgm:spPr/>
    </dgm:pt>
    <dgm:pt modelId="{988BB27F-F906-4223-A80C-6D9613FD8F79}" type="pres">
      <dgm:prSet presAssocID="{F31D4DEA-9146-4D8E-815E-DE3EF41D58A0}" presName="sibTrans" presStyleLbl="sibTrans1D1" presStyleIdx="3" presStyleCnt="6"/>
      <dgm:spPr/>
    </dgm:pt>
    <dgm:pt modelId="{F28C3A2B-EC81-431B-AAD1-3C4C94C9F543}" type="pres">
      <dgm:prSet presAssocID="{F31D4DEA-9146-4D8E-815E-DE3EF41D58A0}" presName="connectorText" presStyleLbl="sibTrans1D1" presStyleIdx="3" presStyleCnt="6"/>
      <dgm:spPr/>
    </dgm:pt>
    <dgm:pt modelId="{DCED4B70-E7B7-4CDF-86C7-D7593759B70C}" type="pres">
      <dgm:prSet presAssocID="{AB5D158B-C2E9-49F6-B5BD-6DBC90D01B21}" presName="node" presStyleLbl="node1" presStyleIdx="4" presStyleCnt="7">
        <dgm:presLayoutVars>
          <dgm:bulletEnabled val="1"/>
        </dgm:presLayoutVars>
      </dgm:prSet>
      <dgm:spPr/>
    </dgm:pt>
    <dgm:pt modelId="{1CF87396-6FD7-4E54-A1F7-3EBC7AACB433}" type="pres">
      <dgm:prSet presAssocID="{E6E1690C-8134-4216-B9C7-1922E99B26A3}" presName="sibTrans" presStyleLbl="sibTrans1D1" presStyleIdx="4" presStyleCnt="6"/>
      <dgm:spPr/>
    </dgm:pt>
    <dgm:pt modelId="{543734C8-2C12-4F3D-AA79-4FD4FD3BFAC3}" type="pres">
      <dgm:prSet presAssocID="{E6E1690C-8134-4216-B9C7-1922E99B26A3}" presName="connectorText" presStyleLbl="sibTrans1D1" presStyleIdx="4" presStyleCnt="6"/>
      <dgm:spPr/>
    </dgm:pt>
    <dgm:pt modelId="{CD6DC709-DB25-4F94-8CDF-F49DA879A17B}" type="pres">
      <dgm:prSet presAssocID="{029D5BB9-2D5C-42FE-841F-0FADC783B64A}" presName="node" presStyleLbl="node1" presStyleIdx="5" presStyleCnt="7">
        <dgm:presLayoutVars>
          <dgm:bulletEnabled val="1"/>
        </dgm:presLayoutVars>
      </dgm:prSet>
      <dgm:spPr/>
    </dgm:pt>
    <dgm:pt modelId="{8C852331-C8AC-4F27-9E74-CC82D91BFFE7}" type="pres">
      <dgm:prSet presAssocID="{42615262-E2A1-41DA-A24B-C1B7FB3AFC53}" presName="sibTrans" presStyleLbl="sibTrans1D1" presStyleIdx="5" presStyleCnt="6"/>
      <dgm:spPr/>
    </dgm:pt>
    <dgm:pt modelId="{A48FD037-000E-40A9-BE25-065E5E75180F}" type="pres">
      <dgm:prSet presAssocID="{42615262-E2A1-41DA-A24B-C1B7FB3AFC53}" presName="connectorText" presStyleLbl="sibTrans1D1" presStyleIdx="5" presStyleCnt="6"/>
      <dgm:spPr/>
    </dgm:pt>
    <dgm:pt modelId="{A296BF3D-673B-4A8E-BA71-99A57BEACB6C}" type="pres">
      <dgm:prSet presAssocID="{19101093-8CB6-4D30-BE63-50B7C308DE2B}" presName="node" presStyleLbl="node1" presStyleIdx="6" presStyleCnt="7">
        <dgm:presLayoutVars>
          <dgm:bulletEnabled val="1"/>
        </dgm:presLayoutVars>
      </dgm:prSet>
      <dgm:spPr/>
    </dgm:pt>
  </dgm:ptLst>
  <dgm:cxnLst>
    <dgm:cxn modelId="{FAE94B0C-8F04-44F2-8830-19C69166D25D}" type="presOf" srcId="{029D5BB9-2D5C-42FE-841F-0FADC783B64A}" destId="{CD6DC709-DB25-4F94-8CDF-F49DA879A17B}" srcOrd="0" destOrd="0" presId="urn:microsoft.com/office/officeart/2016/7/layout/RepeatingBendingProcessNew"/>
    <dgm:cxn modelId="{8AD03816-DCA2-4B78-A8B1-8A6131B68422}" type="presOf" srcId="{26EE9937-D75B-46A1-9978-7812A6B3502C}" destId="{A38D6BF1-9242-4077-A970-D871270A35FF}" srcOrd="0" destOrd="0" presId="urn:microsoft.com/office/officeart/2016/7/layout/RepeatingBendingProcessNew"/>
    <dgm:cxn modelId="{5AB3A726-FD59-4DA3-81F0-57F6199C872A}" type="presOf" srcId="{AB5D158B-C2E9-49F6-B5BD-6DBC90D01B21}" destId="{DCED4B70-E7B7-4CDF-86C7-D7593759B70C}" srcOrd="0" destOrd="0" presId="urn:microsoft.com/office/officeart/2016/7/layout/RepeatingBendingProcessNew"/>
    <dgm:cxn modelId="{E4AA883C-9792-4C5B-8FCC-EA76AF14FBC4}" srcId="{926A67D6-7DDE-488D-8C99-BC58FD685DCB}" destId="{AB5D158B-C2E9-49F6-B5BD-6DBC90D01B21}" srcOrd="4" destOrd="0" parTransId="{E6F02040-35BD-4C1D-9A0D-F99CA782E60E}" sibTransId="{E6E1690C-8134-4216-B9C7-1922E99B26A3}"/>
    <dgm:cxn modelId="{C5D0405D-3B69-499E-975F-43ADC0220E7F}" type="presOf" srcId="{F31D4DEA-9146-4D8E-815E-DE3EF41D58A0}" destId="{988BB27F-F906-4223-A80C-6D9613FD8F79}" srcOrd="0" destOrd="0" presId="urn:microsoft.com/office/officeart/2016/7/layout/RepeatingBendingProcessNew"/>
    <dgm:cxn modelId="{8D86AC5E-BEF0-4A3E-A83F-03CB5EA03CB9}" type="presOf" srcId="{26EE9937-D75B-46A1-9978-7812A6B3502C}" destId="{A6DB117B-59C1-47A8-AC74-D6588ADFAE71}" srcOrd="1" destOrd="0" presId="urn:microsoft.com/office/officeart/2016/7/layout/RepeatingBendingProcessNew"/>
    <dgm:cxn modelId="{D3D3A649-E0DA-40EA-826B-CAF5438160F8}" srcId="{926A67D6-7DDE-488D-8C99-BC58FD685DCB}" destId="{9A0355DB-2E6C-45E2-A428-28C89DA31572}" srcOrd="3" destOrd="0" parTransId="{E656BDF3-B93B-4B0B-ACBD-70AFC9197C3E}" sibTransId="{F31D4DEA-9146-4D8E-815E-DE3EF41D58A0}"/>
    <dgm:cxn modelId="{C5C58950-218A-4B70-B21B-CAE03C698B08}" type="presOf" srcId="{17330DAF-0F6B-47BA-9FB6-B81EFFDD913E}" destId="{AD08EEA8-65F6-4D3E-95A9-D838A43F58BA}" srcOrd="1" destOrd="0" presId="urn:microsoft.com/office/officeart/2016/7/layout/RepeatingBendingProcessNew"/>
    <dgm:cxn modelId="{4621C352-26BF-4747-BC93-9DF62EAE2680}" type="presOf" srcId="{75E80C17-24CE-44D5-9E55-343DC4F4C707}" destId="{16884046-F8E2-45A1-8F94-2809A345D62C}" srcOrd="0" destOrd="0" presId="urn:microsoft.com/office/officeart/2016/7/layout/RepeatingBendingProcessNew"/>
    <dgm:cxn modelId="{D5FD2A73-6B83-4697-9525-7D7FFF0F5858}" type="presOf" srcId="{E6E1690C-8134-4216-B9C7-1922E99B26A3}" destId="{1CF87396-6FD7-4E54-A1F7-3EBC7AACB433}" srcOrd="0" destOrd="0" presId="urn:microsoft.com/office/officeart/2016/7/layout/RepeatingBendingProcessNew"/>
    <dgm:cxn modelId="{24ACCE53-C928-4F2B-A29C-087D6E1840CA}" type="presOf" srcId="{19101093-8CB6-4D30-BE63-50B7C308DE2B}" destId="{A296BF3D-673B-4A8E-BA71-99A57BEACB6C}" srcOrd="0" destOrd="0" presId="urn:microsoft.com/office/officeart/2016/7/layout/RepeatingBendingProcessNew"/>
    <dgm:cxn modelId="{AF9D5277-4CB7-4E49-AD1E-F842F557025C}" type="presOf" srcId="{FBDE89E1-87AE-411B-8BCC-1B41D6B909D6}" destId="{41FD4FBD-005E-4392-A862-A007B259730F}" srcOrd="0" destOrd="0" presId="urn:microsoft.com/office/officeart/2016/7/layout/RepeatingBendingProcessNew"/>
    <dgm:cxn modelId="{9448FD58-CF06-4AD5-A28F-A50CBF603559}" type="presOf" srcId="{42615262-E2A1-41DA-A24B-C1B7FB3AFC53}" destId="{8C852331-C8AC-4F27-9E74-CC82D91BFFE7}" srcOrd="0" destOrd="0" presId="urn:microsoft.com/office/officeart/2016/7/layout/RepeatingBendingProcessNew"/>
    <dgm:cxn modelId="{510DC059-3642-4262-82E8-A3EA9AC4AC8F}" type="presOf" srcId="{926A67D6-7DDE-488D-8C99-BC58FD685DCB}" destId="{AE28F3C6-098E-4D85-BFB4-F8087D707DA0}" srcOrd="0" destOrd="0" presId="urn:microsoft.com/office/officeart/2016/7/layout/RepeatingBendingProcessNew"/>
    <dgm:cxn modelId="{F4C73C7C-5ED9-4D14-9004-2B03B4330B3D}" type="presOf" srcId="{0DBB5D42-71A1-4D53-880E-DAFA645B4F82}" destId="{B6C5BF96-1BFD-4C09-BFEA-4EA2FDB21467}" srcOrd="1" destOrd="0" presId="urn:microsoft.com/office/officeart/2016/7/layout/RepeatingBendingProcessNew"/>
    <dgm:cxn modelId="{0E7A7F86-7F77-4F35-9AC4-2F8A26AB51EF}" type="presOf" srcId="{F31D4DEA-9146-4D8E-815E-DE3EF41D58A0}" destId="{F28C3A2B-EC81-431B-AAD1-3C4C94C9F543}" srcOrd="1" destOrd="0" presId="urn:microsoft.com/office/officeart/2016/7/layout/RepeatingBendingProcessNew"/>
    <dgm:cxn modelId="{63CE748A-E0D4-4E00-AFC8-0F688D9D2219}" srcId="{926A67D6-7DDE-488D-8C99-BC58FD685DCB}" destId="{75E80C17-24CE-44D5-9E55-343DC4F4C707}" srcOrd="1" destOrd="0" parTransId="{53ABBE90-2459-44F8-802E-33A307848AA1}" sibTransId="{0DBB5D42-71A1-4D53-880E-DAFA645B4F82}"/>
    <dgm:cxn modelId="{AD7CF78F-91F9-4800-8DD6-724369B6635D}" type="presOf" srcId="{42615262-E2A1-41DA-A24B-C1B7FB3AFC53}" destId="{A48FD037-000E-40A9-BE25-065E5E75180F}" srcOrd="1" destOrd="0" presId="urn:microsoft.com/office/officeart/2016/7/layout/RepeatingBendingProcessNew"/>
    <dgm:cxn modelId="{EC94FC8F-ECCB-4FB9-92E7-FCA3D39D15DF}" srcId="{926A67D6-7DDE-488D-8C99-BC58FD685DCB}" destId="{3D238F39-391B-4151-B11A-6CB177F82A1A}" srcOrd="2" destOrd="0" parTransId="{D59CD58F-8744-4B1D-A295-B454A58AE5C2}" sibTransId="{17330DAF-0F6B-47BA-9FB6-B81EFFDD913E}"/>
    <dgm:cxn modelId="{09192997-6C74-4CD1-A509-32C1E9A9ADDA}" type="presOf" srcId="{3D238F39-391B-4151-B11A-6CB177F82A1A}" destId="{20F6206A-37EA-4827-95B7-BE0FFE839F01}" srcOrd="0" destOrd="0" presId="urn:microsoft.com/office/officeart/2016/7/layout/RepeatingBendingProcessNew"/>
    <dgm:cxn modelId="{A709BA9B-9A7C-4DC9-9818-46D4B100C974}" srcId="{926A67D6-7DDE-488D-8C99-BC58FD685DCB}" destId="{029D5BB9-2D5C-42FE-841F-0FADC783B64A}" srcOrd="5" destOrd="0" parTransId="{17ADF187-4D59-48FC-9155-FF1E77247AC3}" sibTransId="{42615262-E2A1-41DA-A24B-C1B7FB3AFC53}"/>
    <dgm:cxn modelId="{2C9294A7-83F9-4F5A-B4CF-4631A4949F20}" type="presOf" srcId="{0DBB5D42-71A1-4D53-880E-DAFA645B4F82}" destId="{4C0E0E48-0BD9-4004-9044-D5E51228E34B}" srcOrd="0" destOrd="0" presId="urn:microsoft.com/office/officeart/2016/7/layout/RepeatingBendingProcessNew"/>
    <dgm:cxn modelId="{F06822C8-2442-4ABA-9798-7E2A0C3428F1}" type="presOf" srcId="{E6E1690C-8134-4216-B9C7-1922E99B26A3}" destId="{543734C8-2C12-4F3D-AA79-4FD4FD3BFAC3}" srcOrd="1" destOrd="0" presId="urn:microsoft.com/office/officeart/2016/7/layout/RepeatingBendingProcessNew"/>
    <dgm:cxn modelId="{91F249D8-F32B-4AC1-B59E-980C1BA91D23}" srcId="{926A67D6-7DDE-488D-8C99-BC58FD685DCB}" destId="{19101093-8CB6-4D30-BE63-50B7C308DE2B}" srcOrd="6" destOrd="0" parTransId="{91197007-3C4D-477F-9B15-87A794C53F1F}" sibTransId="{0DAA1182-7D2D-493A-A76E-EABBC8C28D4A}"/>
    <dgm:cxn modelId="{ECEF7CEF-CAF6-4B81-AB15-3DCA40A46A25}" type="presOf" srcId="{17330DAF-0F6B-47BA-9FB6-B81EFFDD913E}" destId="{7611AA2B-E587-4D4A-AF94-F37495AFBA75}" srcOrd="0" destOrd="0" presId="urn:microsoft.com/office/officeart/2016/7/layout/RepeatingBendingProcessNew"/>
    <dgm:cxn modelId="{5813F2F7-0B45-40A0-9B41-A4E065B103F2}" type="presOf" srcId="{9A0355DB-2E6C-45E2-A428-28C89DA31572}" destId="{5A14A027-1788-45E0-9293-B2A3159EBE24}" srcOrd="0" destOrd="0" presId="urn:microsoft.com/office/officeart/2016/7/layout/RepeatingBendingProcessNew"/>
    <dgm:cxn modelId="{11E1DDF8-A09D-4BF7-AAF2-B3C92F30142D}" srcId="{926A67D6-7DDE-488D-8C99-BC58FD685DCB}" destId="{FBDE89E1-87AE-411B-8BCC-1B41D6B909D6}" srcOrd="0" destOrd="0" parTransId="{D652A488-B131-48C3-8AD4-BB08686B1ECA}" sibTransId="{26EE9937-D75B-46A1-9978-7812A6B3502C}"/>
    <dgm:cxn modelId="{437ADEF9-DAC7-4341-B0B4-17398A52811E}" type="presParOf" srcId="{AE28F3C6-098E-4D85-BFB4-F8087D707DA0}" destId="{41FD4FBD-005E-4392-A862-A007B259730F}" srcOrd="0" destOrd="0" presId="urn:microsoft.com/office/officeart/2016/7/layout/RepeatingBendingProcessNew"/>
    <dgm:cxn modelId="{812D82CA-E7EE-4088-970C-FF7D93A62F5E}" type="presParOf" srcId="{AE28F3C6-098E-4D85-BFB4-F8087D707DA0}" destId="{A38D6BF1-9242-4077-A970-D871270A35FF}" srcOrd="1" destOrd="0" presId="urn:microsoft.com/office/officeart/2016/7/layout/RepeatingBendingProcessNew"/>
    <dgm:cxn modelId="{83BE39FC-CB8F-4F8E-9001-FFE9179F96D3}" type="presParOf" srcId="{A38D6BF1-9242-4077-A970-D871270A35FF}" destId="{A6DB117B-59C1-47A8-AC74-D6588ADFAE71}" srcOrd="0" destOrd="0" presId="urn:microsoft.com/office/officeart/2016/7/layout/RepeatingBendingProcessNew"/>
    <dgm:cxn modelId="{DCF9BDA9-FEEE-4FB7-9F22-2C9ED3E122DA}" type="presParOf" srcId="{AE28F3C6-098E-4D85-BFB4-F8087D707DA0}" destId="{16884046-F8E2-45A1-8F94-2809A345D62C}" srcOrd="2" destOrd="0" presId="urn:microsoft.com/office/officeart/2016/7/layout/RepeatingBendingProcessNew"/>
    <dgm:cxn modelId="{57D3C967-FECE-4813-B8A5-7DDBF8074D31}" type="presParOf" srcId="{AE28F3C6-098E-4D85-BFB4-F8087D707DA0}" destId="{4C0E0E48-0BD9-4004-9044-D5E51228E34B}" srcOrd="3" destOrd="0" presId="urn:microsoft.com/office/officeart/2016/7/layout/RepeatingBendingProcessNew"/>
    <dgm:cxn modelId="{2CA02AA7-AEAE-4575-A003-5CF63E6B7EC4}" type="presParOf" srcId="{4C0E0E48-0BD9-4004-9044-D5E51228E34B}" destId="{B6C5BF96-1BFD-4C09-BFEA-4EA2FDB21467}" srcOrd="0" destOrd="0" presId="urn:microsoft.com/office/officeart/2016/7/layout/RepeatingBendingProcessNew"/>
    <dgm:cxn modelId="{8EFCAA6C-9348-45FC-8288-29ECCFBC0EF4}" type="presParOf" srcId="{AE28F3C6-098E-4D85-BFB4-F8087D707DA0}" destId="{20F6206A-37EA-4827-95B7-BE0FFE839F01}" srcOrd="4" destOrd="0" presId="urn:microsoft.com/office/officeart/2016/7/layout/RepeatingBendingProcessNew"/>
    <dgm:cxn modelId="{67D0F32C-8B3F-48B0-A3A9-D60C8B4E103F}" type="presParOf" srcId="{AE28F3C6-098E-4D85-BFB4-F8087D707DA0}" destId="{7611AA2B-E587-4D4A-AF94-F37495AFBA75}" srcOrd="5" destOrd="0" presId="urn:microsoft.com/office/officeart/2016/7/layout/RepeatingBendingProcessNew"/>
    <dgm:cxn modelId="{1298F8FE-F615-4D77-95DE-8B4FCD944AF0}" type="presParOf" srcId="{7611AA2B-E587-4D4A-AF94-F37495AFBA75}" destId="{AD08EEA8-65F6-4D3E-95A9-D838A43F58BA}" srcOrd="0" destOrd="0" presId="urn:microsoft.com/office/officeart/2016/7/layout/RepeatingBendingProcessNew"/>
    <dgm:cxn modelId="{CB2EC700-4E2B-4633-85A9-31AD1774B309}" type="presParOf" srcId="{AE28F3C6-098E-4D85-BFB4-F8087D707DA0}" destId="{5A14A027-1788-45E0-9293-B2A3159EBE24}" srcOrd="6" destOrd="0" presId="urn:microsoft.com/office/officeart/2016/7/layout/RepeatingBendingProcessNew"/>
    <dgm:cxn modelId="{28ED096F-2C6B-43DC-B028-1BCF38D1DC48}" type="presParOf" srcId="{AE28F3C6-098E-4D85-BFB4-F8087D707DA0}" destId="{988BB27F-F906-4223-A80C-6D9613FD8F79}" srcOrd="7" destOrd="0" presId="urn:microsoft.com/office/officeart/2016/7/layout/RepeatingBendingProcessNew"/>
    <dgm:cxn modelId="{85ACB036-3A86-4283-89B1-FBA7F1D0DD87}" type="presParOf" srcId="{988BB27F-F906-4223-A80C-6D9613FD8F79}" destId="{F28C3A2B-EC81-431B-AAD1-3C4C94C9F543}" srcOrd="0" destOrd="0" presId="urn:microsoft.com/office/officeart/2016/7/layout/RepeatingBendingProcessNew"/>
    <dgm:cxn modelId="{ADA9FD47-6AB5-4F9B-8456-5F93BB3051A8}" type="presParOf" srcId="{AE28F3C6-098E-4D85-BFB4-F8087D707DA0}" destId="{DCED4B70-E7B7-4CDF-86C7-D7593759B70C}" srcOrd="8" destOrd="0" presId="urn:microsoft.com/office/officeart/2016/7/layout/RepeatingBendingProcessNew"/>
    <dgm:cxn modelId="{145D7A8C-EC26-4243-9982-70398DA9ADD3}" type="presParOf" srcId="{AE28F3C6-098E-4D85-BFB4-F8087D707DA0}" destId="{1CF87396-6FD7-4E54-A1F7-3EBC7AACB433}" srcOrd="9" destOrd="0" presId="urn:microsoft.com/office/officeart/2016/7/layout/RepeatingBendingProcessNew"/>
    <dgm:cxn modelId="{DC3F74A2-B626-4409-AC87-3677C81A9133}" type="presParOf" srcId="{1CF87396-6FD7-4E54-A1F7-3EBC7AACB433}" destId="{543734C8-2C12-4F3D-AA79-4FD4FD3BFAC3}" srcOrd="0" destOrd="0" presId="urn:microsoft.com/office/officeart/2016/7/layout/RepeatingBendingProcessNew"/>
    <dgm:cxn modelId="{5383CE89-1728-4CC3-B69C-59BE175FB82D}" type="presParOf" srcId="{AE28F3C6-098E-4D85-BFB4-F8087D707DA0}" destId="{CD6DC709-DB25-4F94-8CDF-F49DA879A17B}" srcOrd="10" destOrd="0" presId="urn:microsoft.com/office/officeart/2016/7/layout/RepeatingBendingProcessNew"/>
    <dgm:cxn modelId="{1F319FA6-F497-4A50-A819-34BC982FF699}" type="presParOf" srcId="{AE28F3C6-098E-4D85-BFB4-F8087D707DA0}" destId="{8C852331-C8AC-4F27-9E74-CC82D91BFFE7}" srcOrd="11" destOrd="0" presId="urn:microsoft.com/office/officeart/2016/7/layout/RepeatingBendingProcessNew"/>
    <dgm:cxn modelId="{65966EE4-8126-4AB4-BE4C-C774E5DBE701}" type="presParOf" srcId="{8C852331-C8AC-4F27-9E74-CC82D91BFFE7}" destId="{A48FD037-000E-40A9-BE25-065E5E75180F}" srcOrd="0" destOrd="0" presId="urn:microsoft.com/office/officeart/2016/7/layout/RepeatingBendingProcessNew"/>
    <dgm:cxn modelId="{4D058146-3412-4A77-A9CC-F76237B5CF28}" type="presParOf" srcId="{AE28F3C6-098E-4D85-BFB4-F8087D707DA0}" destId="{A296BF3D-673B-4A8E-BA71-99A57BEACB6C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6CF5436-4390-4798-B661-5CED6EA894DE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9BA9EE6C-0E53-49CE-8284-4CFB2F5DE49B}">
      <dgm:prSet phldrT="[Text]" phldr="0"/>
      <dgm:spPr/>
      <dgm:t>
        <a:bodyPr/>
        <a:lstStyle/>
        <a:p>
          <a:r>
            <a:rPr lang="en-GB"/>
            <a:t>ECONOMICAL factors. Rising costs of fresh flowers, specifically imported orchid and tulips type. Another factor</a:t>
          </a:r>
        </a:p>
        <a:p>
          <a:r>
            <a:rPr lang="en-GB"/>
            <a:t> Another factor is local businesses closing and reduced activity on the high street. </a:t>
          </a:r>
        </a:p>
      </dgm:t>
    </dgm:pt>
    <dgm:pt modelId="{51CFAFF0-EB7C-44D5-B97B-CC9A378090BF}" type="parTrans" cxnId="{D9A54C24-58CB-492C-81B1-5FA245500EB2}">
      <dgm:prSet/>
      <dgm:spPr/>
      <dgm:t>
        <a:bodyPr/>
        <a:lstStyle/>
        <a:p>
          <a:endParaRPr lang="en-GB"/>
        </a:p>
      </dgm:t>
    </dgm:pt>
    <dgm:pt modelId="{15AB7699-F785-48FB-8C43-6FE3B4487C6F}" type="sibTrans" cxnId="{D9A54C24-58CB-492C-81B1-5FA245500EB2}">
      <dgm:prSet/>
      <dgm:spPr/>
      <dgm:t>
        <a:bodyPr/>
        <a:lstStyle/>
        <a:p>
          <a:r>
            <a:rPr lang="en-GB" dirty="0"/>
            <a:t>Brexit is the POLITICAL factor which has affected GHF</a:t>
          </a:r>
        </a:p>
      </dgm:t>
    </dgm:pt>
    <dgm:pt modelId="{B288B50B-8F2E-465A-8D45-046D3F6365CD}">
      <dgm:prSet phldrT="[Text]" phldr="0"/>
      <dgm:spPr/>
      <dgm:t>
        <a:bodyPr/>
        <a:lstStyle/>
        <a:p>
          <a:r>
            <a:rPr lang="en-GB"/>
            <a:t>ENVIRONMENTAL factor is many businesses have closed down nearby on the high street, resulting in reduced activity.  </a:t>
          </a:r>
        </a:p>
      </dgm:t>
    </dgm:pt>
    <dgm:pt modelId="{028BC172-502D-4D4C-AE67-9056F856B03C}" type="parTrans" cxnId="{B9E864F6-FAB8-4AC7-962E-F2B17DB1F213}">
      <dgm:prSet/>
      <dgm:spPr/>
      <dgm:t>
        <a:bodyPr/>
        <a:lstStyle/>
        <a:p>
          <a:endParaRPr lang="en-GB"/>
        </a:p>
      </dgm:t>
    </dgm:pt>
    <dgm:pt modelId="{D18CC302-B9FB-40F7-A16F-C1E83CB8C032}" type="sibTrans" cxnId="{B9E864F6-FAB8-4AC7-962E-F2B17DB1F213}">
      <dgm:prSet/>
      <dgm:spPr/>
      <dgm:t>
        <a:bodyPr/>
        <a:lstStyle/>
        <a:p>
          <a:endParaRPr lang="en-GB" dirty="0"/>
        </a:p>
      </dgm:t>
    </dgm:pt>
    <dgm:pt modelId="{D8C7ABCA-2A2B-4E80-A890-17DEF270B2B5}">
      <dgm:prSet phldrT="[Text]"/>
      <dgm:spPr/>
      <dgm:t>
        <a:bodyPr/>
        <a:lstStyle/>
        <a:p>
          <a:r>
            <a:rPr lang="en-GB"/>
            <a:t>There are no SOCIAL factors</a:t>
          </a:r>
        </a:p>
      </dgm:t>
    </dgm:pt>
    <dgm:pt modelId="{6A20344F-68E1-4649-82FD-0844BAD8D7D3}" type="sibTrans" cxnId="{430A0867-183D-404E-AA4C-21B93C432831}">
      <dgm:prSet/>
      <dgm:spPr/>
      <dgm:t>
        <a:bodyPr/>
        <a:lstStyle/>
        <a:p>
          <a:r>
            <a:rPr lang="en-GB" dirty="0"/>
            <a:t>TECHNOLOGICAL is that Liam &amp; Priya have not updated their outdated website as per customer feedback. In addition, business owners have not taken initiative in using any social media platforms on a consistent basis to advertise and maintain their customer base as well </a:t>
          </a:r>
        </a:p>
      </dgm:t>
    </dgm:pt>
    <dgm:pt modelId="{88734DAF-E835-4CFE-920A-3C94F939218D}" type="parTrans" cxnId="{430A0867-183D-404E-AA4C-21B93C432831}">
      <dgm:prSet/>
      <dgm:spPr/>
      <dgm:t>
        <a:bodyPr/>
        <a:lstStyle/>
        <a:p>
          <a:endParaRPr lang="en-GB"/>
        </a:p>
      </dgm:t>
    </dgm:pt>
    <dgm:pt modelId="{E9D4274C-9C9E-4FA9-AFE4-B2495FF88EA4}" type="pres">
      <dgm:prSet presAssocID="{B6CF5436-4390-4798-B661-5CED6EA894DE}" presName="outerComposite" presStyleCnt="0">
        <dgm:presLayoutVars>
          <dgm:chMax val="5"/>
          <dgm:dir/>
          <dgm:resizeHandles val="exact"/>
        </dgm:presLayoutVars>
      </dgm:prSet>
      <dgm:spPr/>
    </dgm:pt>
    <dgm:pt modelId="{3234A3C1-2607-46AC-B973-F04F2B973FB4}" type="pres">
      <dgm:prSet presAssocID="{B6CF5436-4390-4798-B661-5CED6EA894DE}" presName="dummyMaxCanvas" presStyleCnt="0">
        <dgm:presLayoutVars/>
      </dgm:prSet>
      <dgm:spPr/>
    </dgm:pt>
    <dgm:pt modelId="{B7429CBD-844A-4E63-A110-17209850D2CB}" type="pres">
      <dgm:prSet presAssocID="{B6CF5436-4390-4798-B661-5CED6EA894DE}" presName="ThreeNodes_1" presStyleLbl="node1" presStyleIdx="0" presStyleCnt="3" custLinFactNeighborX="6291" custLinFactNeighborY="-1187">
        <dgm:presLayoutVars>
          <dgm:bulletEnabled val="1"/>
        </dgm:presLayoutVars>
      </dgm:prSet>
      <dgm:spPr/>
    </dgm:pt>
    <dgm:pt modelId="{855BA335-73DF-4D2A-956A-54E9D662AEB3}" type="pres">
      <dgm:prSet presAssocID="{B6CF5436-4390-4798-B661-5CED6EA894DE}" presName="ThreeNodes_2" presStyleLbl="node1" presStyleIdx="1" presStyleCnt="3" custLinFactNeighborX="-2533" custLinFactNeighborY="-1781">
        <dgm:presLayoutVars>
          <dgm:bulletEnabled val="1"/>
        </dgm:presLayoutVars>
      </dgm:prSet>
      <dgm:spPr/>
    </dgm:pt>
    <dgm:pt modelId="{BA5278F5-C2D4-4E52-8808-334935FE9E74}" type="pres">
      <dgm:prSet presAssocID="{B6CF5436-4390-4798-B661-5CED6EA894DE}" presName="ThreeNodes_3" presStyleLbl="node1" presStyleIdx="2" presStyleCnt="3" custLinFactNeighborX="-11356" custLinFactNeighborY="594">
        <dgm:presLayoutVars>
          <dgm:bulletEnabled val="1"/>
        </dgm:presLayoutVars>
      </dgm:prSet>
      <dgm:spPr/>
    </dgm:pt>
    <dgm:pt modelId="{CA7377FA-53E6-44AD-8758-BDFC98AF5E92}" type="pres">
      <dgm:prSet presAssocID="{B6CF5436-4390-4798-B661-5CED6EA894DE}" presName="ThreeConn_1-2" presStyleLbl="fgAccFollowNode1" presStyleIdx="0" presStyleCnt="2" custScaleX="403905" custScaleY="279079" custLinFactX="64388" custLinFactNeighborX="100000" custLinFactNeighborY="-27398">
        <dgm:presLayoutVars>
          <dgm:bulletEnabled val="1"/>
        </dgm:presLayoutVars>
      </dgm:prSet>
      <dgm:spPr/>
    </dgm:pt>
    <dgm:pt modelId="{63B9694A-1415-412A-A1FA-B03FFE034604}" type="pres">
      <dgm:prSet presAssocID="{B6CF5436-4390-4798-B661-5CED6EA894DE}" presName="ThreeConn_2-3" presStyleLbl="fgAccFollowNode1" presStyleIdx="1" presStyleCnt="2" custScaleX="550960" custScaleY="240286" custLinFactNeighborX="-64440" custLinFactNeighborY="5564">
        <dgm:presLayoutVars>
          <dgm:bulletEnabled val="1"/>
        </dgm:presLayoutVars>
      </dgm:prSet>
      <dgm:spPr/>
    </dgm:pt>
    <dgm:pt modelId="{2B2124F8-2F5A-4A5A-A30F-3AAD4A33BB52}" type="pres">
      <dgm:prSet presAssocID="{B6CF5436-4390-4798-B661-5CED6EA894DE}" presName="ThreeNodes_1_text" presStyleLbl="node1" presStyleIdx="2" presStyleCnt="3">
        <dgm:presLayoutVars>
          <dgm:bulletEnabled val="1"/>
        </dgm:presLayoutVars>
      </dgm:prSet>
      <dgm:spPr/>
    </dgm:pt>
    <dgm:pt modelId="{D3043E0D-0BEF-45FE-B74C-A6D84956FF11}" type="pres">
      <dgm:prSet presAssocID="{B6CF5436-4390-4798-B661-5CED6EA894DE}" presName="ThreeNodes_2_text" presStyleLbl="node1" presStyleIdx="2" presStyleCnt="3">
        <dgm:presLayoutVars>
          <dgm:bulletEnabled val="1"/>
        </dgm:presLayoutVars>
      </dgm:prSet>
      <dgm:spPr/>
    </dgm:pt>
    <dgm:pt modelId="{06ADE690-AA6B-4554-B39E-069801D17105}" type="pres">
      <dgm:prSet presAssocID="{B6CF5436-4390-4798-B661-5CED6EA894D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1282303-B906-4A5A-886A-C2E4B1A9CF19}" type="presOf" srcId="{6A20344F-68E1-4649-82FD-0844BAD8D7D3}" destId="{63B9694A-1415-412A-A1FA-B03FFE034604}" srcOrd="0" destOrd="0" presId="urn:microsoft.com/office/officeart/2005/8/layout/vProcess5"/>
    <dgm:cxn modelId="{4D1B5614-2334-4FC6-B727-69395F3B0FB4}" type="presOf" srcId="{15AB7699-F785-48FB-8C43-6FE3B4487C6F}" destId="{CA7377FA-53E6-44AD-8758-BDFC98AF5E92}" srcOrd="0" destOrd="0" presId="urn:microsoft.com/office/officeart/2005/8/layout/vProcess5"/>
    <dgm:cxn modelId="{D9A54C24-58CB-492C-81B1-5FA245500EB2}" srcId="{B6CF5436-4390-4798-B661-5CED6EA894DE}" destId="{9BA9EE6C-0E53-49CE-8284-4CFB2F5DE49B}" srcOrd="0" destOrd="0" parTransId="{51CFAFF0-EB7C-44D5-B97B-CC9A378090BF}" sibTransId="{15AB7699-F785-48FB-8C43-6FE3B4487C6F}"/>
    <dgm:cxn modelId="{E10B7B36-C829-49C3-B61C-6BE6E00CAACB}" type="presOf" srcId="{B288B50B-8F2E-465A-8D45-046D3F6365CD}" destId="{BA5278F5-C2D4-4E52-8808-334935FE9E74}" srcOrd="0" destOrd="0" presId="urn:microsoft.com/office/officeart/2005/8/layout/vProcess5"/>
    <dgm:cxn modelId="{430A0867-183D-404E-AA4C-21B93C432831}" srcId="{B6CF5436-4390-4798-B661-5CED6EA894DE}" destId="{D8C7ABCA-2A2B-4E80-A890-17DEF270B2B5}" srcOrd="1" destOrd="0" parTransId="{88734DAF-E835-4CFE-920A-3C94F939218D}" sibTransId="{6A20344F-68E1-4649-82FD-0844BAD8D7D3}"/>
    <dgm:cxn modelId="{66065859-0BA4-42A3-8F8B-8B29622CC5D4}" type="presOf" srcId="{D8C7ABCA-2A2B-4E80-A890-17DEF270B2B5}" destId="{D3043E0D-0BEF-45FE-B74C-A6D84956FF11}" srcOrd="1" destOrd="0" presId="urn:microsoft.com/office/officeart/2005/8/layout/vProcess5"/>
    <dgm:cxn modelId="{82123191-B9B8-40E5-B311-90095C1D7EAA}" type="presOf" srcId="{B288B50B-8F2E-465A-8D45-046D3F6365CD}" destId="{06ADE690-AA6B-4554-B39E-069801D17105}" srcOrd="1" destOrd="0" presId="urn:microsoft.com/office/officeart/2005/8/layout/vProcess5"/>
    <dgm:cxn modelId="{BBBBB295-D50A-4B04-B530-DCE59BE316CD}" type="presOf" srcId="{9BA9EE6C-0E53-49CE-8284-4CFB2F5DE49B}" destId="{2B2124F8-2F5A-4A5A-A30F-3AAD4A33BB52}" srcOrd="1" destOrd="0" presId="urn:microsoft.com/office/officeart/2005/8/layout/vProcess5"/>
    <dgm:cxn modelId="{2FDCB4D3-CB11-41BC-9C50-85F876CE5321}" type="presOf" srcId="{9BA9EE6C-0E53-49CE-8284-4CFB2F5DE49B}" destId="{B7429CBD-844A-4E63-A110-17209850D2CB}" srcOrd="0" destOrd="0" presId="urn:microsoft.com/office/officeart/2005/8/layout/vProcess5"/>
    <dgm:cxn modelId="{86D81ADF-B1DF-4FC4-BB9D-971443E40155}" type="presOf" srcId="{B6CF5436-4390-4798-B661-5CED6EA894DE}" destId="{E9D4274C-9C9E-4FA9-AFE4-B2495FF88EA4}" srcOrd="0" destOrd="0" presId="urn:microsoft.com/office/officeart/2005/8/layout/vProcess5"/>
    <dgm:cxn modelId="{E2CF0CE5-D828-466E-9278-6293AFD5A378}" type="presOf" srcId="{D8C7ABCA-2A2B-4E80-A890-17DEF270B2B5}" destId="{855BA335-73DF-4D2A-956A-54E9D662AEB3}" srcOrd="0" destOrd="0" presId="urn:microsoft.com/office/officeart/2005/8/layout/vProcess5"/>
    <dgm:cxn modelId="{B9E864F6-FAB8-4AC7-962E-F2B17DB1F213}" srcId="{B6CF5436-4390-4798-B661-5CED6EA894DE}" destId="{B288B50B-8F2E-465A-8D45-046D3F6365CD}" srcOrd="2" destOrd="0" parTransId="{028BC172-502D-4D4C-AE67-9056F856B03C}" sibTransId="{D18CC302-B9FB-40F7-A16F-C1E83CB8C032}"/>
    <dgm:cxn modelId="{69FFA60E-1309-409B-B505-FF7FD39481B3}" type="presParOf" srcId="{E9D4274C-9C9E-4FA9-AFE4-B2495FF88EA4}" destId="{3234A3C1-2607-46AC-B973-F04F2B973FB4}" srcOrd="0" destOrd="0" presId="urn:microsoft.com/office/officeart/2005/8/layout/vProcess5"/>
    <dgm:cxn modelId="{BEBA6A53-2648-4613-A9B6-1610C251182F}" type="presParOf" srcId="{E9D4274C-9C9E-4FA9-AFE4-B2495FF88EA4}" destId="{B7429CBD-844A-4E63-A110-17209850D2CB}" srcOrd="1" destOrd="0" presId="urn:microsoft.com/office/officeart/2005/8/layout/vProcess5"/>
    <dgm:cxn modelId="{72D66BEE-6DA9-420D-AB83-E47FCDEB0974}" type="presParOf" srcId="{E9D4274C-9C9E-4FA9-AFE4-B2495FF88EA4}" destId="{855BA335-73DF-4D2A-956A-54E9D662AEB3}" srcOrd="2" destOrd="0" presId="urn:microsoft.com/office/officeart/2005/8/layout/vProcess5"/>
    <dgm:cxn modelId="{AB61DC14-60A2-420D-9EC7-467B08CE3055}" type="presParOf" srcId="{E9D4274C-9C9E-4FA9-AFE4-B2495FF88EA4}" destId="{BA5278F5-C2D4-4E52-8808-334935FE9E74}" srcOrd="3" destOrd="0" presId="urn:microsoft.com/office/officeart/2005/8/layout/vProcess5"/>
    <dgm:cxn modelId="{6CA68BAB-FD74-47AA-B422-3E8F40945BF0}" type="presParOf" srcId="{E9D4274C-9C9E-4FA9-AFE4-B2495FF88EA4}" destId="{CA7377FA-53E6-44AD-8758-BDFC98AF5E92}" srcOrd="4" destOrd="0" presId="urn:microsoft.com/office/officeart/2005/8/layout/vProcess5"/>
    <dgm:cxn modelId="{3C5C6B6B-2ADD-4938-ADC8-78B166371022}" type="presParOf" srcId="{E9D4274C-9C9E-4FA9-AFE4-B2495FF88EA4}" destId="{63B9694A-1415-412A-A1FA-B03FFE034604}" srcOrd="5" destOrd="0" presId="urn:microsoft.com/office/officeart/2005/8/layout/vProcess5"/>
    <dgm:cxn modelId="{B871C905-434C-403A-AC70-7C6E201093BE}" type="presParOf" srcId="{E9D4274C-9C9E-4FA9-AFE4-B2495FF88EA4}" destId="{2B2124F8-2F5A-4A5A-A30F-3AAD4A33BB52}" srcOrd="6" destOrd="0" presId="urn:microsoft.com/office/officeart/2005/8/layout/vProcess5"/>
    <dgm:cxn modelId="{AB5B4E88-506C-4810-B1DC-FF26407C2989}" type="presParOf" srcId="{E9D4274C-9C9E-4FA9-AFE4-B2495FF88EA4}" destId="{D3043E0D-0BEF-45FE-B74C-A6D84956FF11}" srcOrd="7" destOrd="0" presId="urn:microsoft.com/office/officeart/2005/8/layout/vProcess5"/>
    <dgm:cxn modelId="{DC8E85D3-1EE5-4111-9BF1-AEF501256871}" type="presParOf" srcId="{E9D4274C-9C9E-4FA9-AFE4-B2495FF88EA4}" destId="{06ADE690-AA6B-4554-B39E-069801D17105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0E5062-BBAD-40AC-8934-93985CB269A8}">
      <dsp:nvSpPr>
        <dsp:cNvPr id="0" name=""/>
        <dsp:cNvSpPr/>
      </dsp:nvSpPr>
      <dsp:spPr>
        <a:xfrm>
          <a:off x="0" y="434637"/>
          <a:ext cx="6666833" cy="10174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354076" rIns="517420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Entry level florist can earn up to 28K a year. </a:t>
          </a:r>
          <a:r>
            <a:rPr lang="en-GB" sz="1700" kern="1200" dirty="0">
              <a:hlinkClick xmlns:r="http://schemas.openxmlformats.org/officeDocument/2006/relationships" r:id="rId1"/>
            </a:rPr>
            <a:t>Florist | Explore Careers | National Careers Service</a:t>
          </a:r>
          <a:endParaRPr lang="en-GB" sz="1700" kern="1200" dirty="0"/>
        </a:p>
      </dsp:txBody>
      <dsp:txXfrm>
        <a:off x="0" y="434637"/>
        <a:ext cx="6666833" cy="1017450"/>
      </dsp:txXfrm>
    </dsp:sp>
    <dsp:sp modelId="{A6E6E9BF-5907-4CD4-BB82-6224D7C950E8}">
      <dsp:nvSpPr>
        <dsp:cNvPr id="0" name=""/>
        <dsp:cNvSpPr/>
      </dsp:nvSpPr>
      <dsp:spPr>
        <a:xfrm>
          <a:off x="333341" y="183717"/>
          <a:ext cx="4666783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Loss of revenue</a:t>
          </a:r>
        </a:p>
      </dsp:txBody>
      <dsp:txXfrm>
        <a:off x="357839" y="208215"/>
        <a:ext cx="4617787" cy="452844"/>
      </dsp:txXfrm>
    </dsp:sp>
    <dsp:sp modelId="{69977B07-3DDC-4F85-9E2A-440BF1BE39AC}">
      <dsp:nvSpPr>
        <dsp:cNvPr id="0" name=""/>
        <dsp:cNvSpPr/>
      </dsp:nvSpPr>
      <dsp:spPr>
        <a:xfrm>
          <a:off x="0" y="1794807"/>
          <a:ext cx="6666833" cy="1552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354076" rIns="517420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Calculates to around 8.5K downturn in revenue, based on the above reference. However there has been a slight increase in online sales by around 4% (compared with the average take it is around £784.00 increase)</a:t>
          </a:r>
        </a:p>
      </dsp:txBody>
      <dsp:txXfrm>
        <a:off x="0" y="1794807"/>
        <a:ext cx="6666833" cy="1552950"/>
      </dsp:txXfrm>
    </dsp:sp>
    <dsp:sp modelId="{1DEE0EE2-787A-4E35-9ACF-71DDF82F8571}">
      <dsp:nvSpPr>
        <dsp:cNvPr id="0" name=""/>
        <dsp:cNvSpPr/>
      </dsp:nvSpPr>
      <dsp:spPr>
        <a:xfrm>
          <a:off x="333341" y="1543887"/>
          <a:ext cx="4666783" cy="50184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30% loss in-store sales</a:t>
          </a:r>
        </a:p>
      </dsp:txBody>
      <dsp:txXfrm>
        <a:off x="357839" y="1568385"/>
        <a:ext cx="4617787" cy="452844"/>
      </dsp:txXfrm>
    </dsp:sp>
    <dsp:sp modelId="{5CDE7B23-307A-494D-B6A2-7B0D8C37A630}">
      <dsp:nvSpPr>
        <dsp:cNvPr id="0" name=""/>
        <dsp:cNvSpPr/>
      </dsp:nvSpPr>
      <dsp:spPr>
        <a:xfrm>
          <a:off x="0" y="3690477"/>
          <a:ext cx="6666833" cy="1579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354076" rIns="517420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GHF have not been very keen or enthusiastic on advertising and raising their brand. 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2 new florists have opened nearby and have taken GHF out of business. One has a strong presence on social media</a:t>
          </a:r>
        </a:p>
      </dsp:txBody>
      <dsp:txXfrm>
        <a:off x="0" y="3690477"/>
        <a:ext cx="6666833" cy="1579725"/>
      </dsp:txXfrm>
    </dsp:sp>
    <dsp:sp modelId="{B053D5E5-5DA6-4B2C-80A0-1098DEA241A7}">
      <dsp:nvSpPr>
        <dsp:cNvPr id="0" name=""/>
        <dsp:cNvSpPr/>
      </dsp:nvSpPr>
      <dsp:spPr>
        <a:xfrm>
          <a:off x="333341" y="3525281"/>
          <a:ext cx="4666783" cy="50184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 Advertising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- 2 new florist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 Nearby businesses closed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 </a:t>
          </a:r>
        </a:p>
      </dsp:txBody>
      <dsp:txXfrm>
        <a:off x="357839" y="3549779"/>
        <a:ext cx="4617787" cy="4528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8D6BF1-9242-4077-A970-D871270A35FF}">
      <dsp:nvSpPr>
        <dsp:cNvPr id="0" name=""/>
        <dsp:cNvSpPr/>
      </dsp:nvSpPr>
      <dsp:spPr>
        <a:xfrm>
          <a:off x="2244476" y="1201345"/>
          <a:ext cx="4843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381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473792" y="1244488"/>
        <a:ext cx="25749" cy="5154"/>
      </dsp:txXfrm>
    </dsp:sp>
    <dsp:sp modelId="{41FD4FBD-005E-4392-A862-A007B259730F}">
      <dsp:nvSpPr>
        <dsp:cNvPr id="0" name=""/>
        <dsp:cNvSpPr/>
      </dsp:nvSpPr>
      <dsp:spPr>
        <a:xfrm>
          <a:off x="7224" y="575350"/>
          <a:ext cx="2239051" cy="13434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715" tIns="115166" rIns="109715" bIns="115166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WHAT happened was Green Haven Florists had a significant financial knock-on effect due to the local business environment. </a:t>
          </a:r>
          <a:endParaRPr lang="en-GB" sz="1200" kern="1200" dirty="0"/>
        </a:p>
      </dsp:txBody>
      <dsp:txXfrm>
        <a:off x="7224" y="575350"/>
        <a:ext cx="2239051" cy="1343430"/>
      </dsp:txXfrm>
    </dsp:sp>
    <dsp:sp modelId="{4C0E0E48-0BD9-4004-9044-D5E51228E34B}">
      <dsp:nvSpPr>
        <dsp:cNvPr id="0" name=""/>
        <dsp:cNvSpPr/>
      </dsp:nvSpPr>
      <dsp:spPr>
        <a:xfrm>
          <a:off x="4998509" y="1201345"/>
          <a:ext cx="4843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381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227825" y="1244488"/>
        <a:ext cx="25749" cy="5154"/>
      </dsp:txXfrm>
    </dsp:sp>
    <dsp:sp modelId="{16884046-F8E2-45A1-8F94-2809A345D62C}">
      <dsp:nvSpPr>
        <dsp:cNvPr id="0" name=""/>
        <dsp:cNvSpPr/>
      </dsp:nvSpPr>
      <dsp:spPr>
        <a:xfrm>
          <a:off x="2761257" y="575350"/>
          <a:ext cx="2239051" cy="134343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715" tIns="115166" rIns="109715" bIns="115166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WHERE, the shop is located, the High St was once a bustling and vibrant place that has suffered from many other businesses closing. This location has also seen other florists open.  </a:t>
          </a:r>
          <a:endParaRPr lang="en-GB" sz="1200" kern="1200" dirty="0"/>
        </a:p>
      </dsp:txBody>
      <dsp:txXfrm>
        <a:off x="2761257" y="575350"/>
        <a:ext cx="2239051" cy="1343430"/>
      </dsp:txXfrm>
    </dsp:sp>
    <dsp:sp modelId="{7611AA2B-E587-4D4A-AF94-F37495AFBA75}">
      <dsp:nvSpPr>
        <dsp:cNvPr id="0" name=""/>
        <dsp:cNvSpPr/>
      </dsp:nvSpPr>
      <dsp:spPr>
        <a:xfrm>
          <a:off x="7752542" y="1201345"/>
          <a:ext cx="4843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381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981858" y="1244488"/>
        <a:ext cx="25749" cy="5154"/>
      </dsp:txXfrm>
    </dsp:sp>
    <dsp:sp modelId="{20F6206A-37EA-4827-95B7-BE0FFE839F01}">
      <dsp:nvSpPr>
        <dsp:cNvPr id="0" name=""/>
        <dsp:cNvSpPr/>
      </dsp:nvSpPr>
      <dsp:spPr>
        <a:xfrm>
          <a:off x="5515290" y="575350"/>
          <a:ext cx="2239051" cy="134343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715" tIns="115166" rIns="109715" bIns="115166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This problem was identified WHEN sales were down 12 months ago. In addition to rising  costs. Less customers walking in. Reduced activity on the high street. </a:t>
          </a:r>
          <a:endParaRPr lang="en-GB" sz="1200" kern="1200" dirty="0"/>
        </a:p>
      </dsp:txBody>
      <dsp:txXfrm>
        <a:off x="5515290" y="575350"/>
        <a:ext cx="2239051" cy="1343430"/>
      </dsp:txXfrm>
    </dsp:sp>
    <dsp:sp modelId="{988BB27F-F906-4223-A80C-6D9613FD8F79}">
      <dsp:nvSpPr>
        <dsp:cNvPr id="0" name=""/>
        <dsp:cNvSpPr/>
      </dsp:nvSpPr>
      <dsp:spPr>
        <a:xfrm>
          <a:off x="1126750" y="1916981"/>
          <a:ext cx="8262099" cy="484381"/>
        </a:xfrm>
        <a:custGeom>
          <a:avLst/>
          <a:gdLst/>
          <a:ahLst/>
          <a:cxnLst/>
          <a:rect l="0" t="0" r="0" b="0"/>
          <a:pathLst>
            <a:path>
              <a:moveTo>
                <a:pt x="8262099" y="0"/>
              </a:moveTo>
              <a:lnTo>
                <a:pt x="8262099" y="259290"/>
              </a:lnTo>
              <a:lnTo>
                <a:pt x="0" y="259290"/>
              </a:lnTo>
              <a:lnTo>
                <a:pt x="0" y="484381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050846" y="2156594"/>
        <a:ext cx="413906" cy="5154"/>
      </dsp:txXfrm>
    </dsp:sp>
    <dsp:sp modelId="{5A14A027-1788-45E0-9293-B2A3159EBE24}">
      <dsp:nvSpPr>
        <dsp:cNvPr id="0" name=""/>
        <dsp:cNvSpPr/>
      </dsp:nvSpPr>
      <dsp:spPr>
        <a:xfrm>
          <a:off x="8269323" y="575350"/>
          <a:ext cx="2239051" cy="134343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715" tIns="115166" rIns="109715" bIns="115166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HOW I identified the problem is based on the factors of income decline, high street shops closing, less people coming to the shop.</a:t>
          </a:r>
          <a:endParaRPr lang="en-GB" sz="1200" kern="1200" dirty="0"/>
        </a:p>
      </dsp:txBody>
      <dsp:txXfrm>
        <a:off x="8269323" y="575350"/>
        <a:ext cx="2239051" cy="1343430"/>
      </dsp:txXfrm>
    </dsp:sp>
    <dsp:sp modelId="{1CF87396-6FD7-4E54-A1F7-3EBC7AACB433}">
      <dsp:nvSpPr>
        <dsp:cNvPr id="0" name=""/>
        <dsp:cNvSpPr/>
      </dsp:nvSpPr>
      <dsp:spPr>
        <a:xfrm>
          <a:off x="2244476" y="3059758"/>
          <a:ext cx="4843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381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473792" y="3102900"/>
        <a:ext cx="25749" cy="5154"/>
      </dsp:txXfrm>
    </dsp:sp>
    <dsp:sp modelId="{DCED4B70-E7B7-4CDF-86C7-D7593759B70C}">
      <dsp:nvSpPr>
        <dsp:cNvPr id="0" name=""/>
        <dsp:cNvSpPr/>
      </dsp:nvSpPr>
      <dsp:spPr>
        <a:xfrm>
          <a:off x="7224" y="2433762"/>
          <a:ext cx="2239051" cy="134343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715" tIns="115166" rIns="109715" bIns="115166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owners are the ones WHO are affected as well as their popular reputation.</a:t>
          </a:r>
          <a:endParaRPr lang="en-GB" sz="1200" kern="1200" dirty="0"/>
        </a:p>
      </dsp:txBody>
      <dsp:txXfrm>
        <a:off x="7224" y="2433762"/>
        <a:ext cx="2239051" cy="1343430"/>
      </dsp:txXfrm>
    </dsp:sp>
    <dsp:sp modelId="{8C852331-C8AC-4F27-9E74-CC82D91BFFE7}">
      <dsp:nvSpPr>
        <dsp:cNvPr id="0" name=""/>
        <dsp:cNvSpPr/>
      </dsp:nvSpPr>
      <dsp:spPr>
        <a:xfrm>
          <a:off x="4998509" y="3059758"/>
          <a:ext cx="4843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381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227825" y="3102900"/>
        <a:ext cx="25749" cy="5154"/>
      </dsp:txXfrm>
    </dsp:sp>
    <dsp:sp modelId="{CD6DC709-DB25-4F94-8CDF-F49DA879A17B}">
      <dsp:nvSpPr>
        <dsp:cNvPr id="0" name=""/>
        <dsp:cNvSpPr/>
      </dsp:nvSpPr>
      <dsp:spPr>
        <a:xfrm>
          <a:off x="2761257" y="2433762"/>
          <a:ext cx="2239051" cy="13434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715" tIns="115166" rIns="109715" bIns="115166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There are several reasons behind WHY this business is failing.  The owners not having a platform for advertising</a:t>
          </a:r>
        </a:p>
      </dsp:txBody>
      <dsp:txXfrm>
        <a:off x="2761257" y="2433762"/>
        <a:ext cx="2239051" cy="1343430"/>
      </dsp:txXfrm>
    </dsp:sp>
    <dsp:sp modelId="{A296BF3D-673B-4A8E-BA71-99A57BEACB6C}">
      <dsp:nvSpPr>
        <dsp:cNvPr id="0" name=""/>
        <dsp:cNvSpPr/>
      </dsp:nvSpPr>
      <dsp:spPr>
        <a:xfrm>
          <a:off x="5515290" y="2433762"/>
          <a:ext cx="2239051" cy="134343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715" tIns="115166" rIns="109715" bIns="115166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The quantity of income around £8.5k is HOW MUCH that is lost, as well as losing customers and their reputation. </a:t>
          </a:r>
        </a:p>
      </dsp:txBody>
      <dsp:txXfrm>
        <a:off x="5515290" y="2433762"/>
        <a:ext cx="2239051" cy="13434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429CBD-844A-4E63-A110-17209850D2CB}">
      <dsp:nvSpPr>
        <dsp:cNvPr id="0" name=""/>
        <dsp:cNvSpPr/>
      </dsp:nvSpPr>
      <dsp:spPr>
        <a:xfrm>
          <a:off x="29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ECONOMICAL factors. Rising costs of fresh flowers, specifically imported orchid and tulips type. Another factor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 Another factor is local businesses closing and reduced activity on the high street. </a:t>
          </a:r>
        </a:p>
      </dsp:txBody>
      <dsp:txXfrm>
        <a:off x="38263" y="38234"/>
        <a:ext cx="7529629" cy="1228933"/>
      </dsp:txXfrm>
    </dsp:sp>
    <dsp:sp modelId="{855BA335-73DF-4D2A-956A-54E9D662AEB3}">
      <dsp:nvSpPr>
        <dsp:cNvPr id="0" name=""/>
        <dsp:cNvSpPr/>
      </dsp:nvSpPr>
      <dsp:spPr>
        <a:xfrm>
          <a:off x="0" y="1499719"/>
          <a:ext cx="8938260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There are no SOCIAL factors</a:t>
          </a:r>
        </a:p>
      </dsp:txBody>
      <dsp:txXfrm>
        <a:off x="38234" y="1537953"/>
        <a:ext cx="7224611" cy="1228933"/>
      </dsp:txXfrm>
    </dsp:sp>
    <dsp:sp modelId="{BA5278F5-C2D4-4E52-8808-334935FE9E74}">
      <dsp:nvSpPr>
        <dsp:cNvPr id="0" name=""/>
        <dsp:cNvSpPr/>
      </dsp:nvSpPr>
      <dsp:spPr>
        <a:xfrm>
          <a:off x="34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ENVIRONMENTAL factor is many businesses have closed down nearby on the high street, resulting in reduced activity.  </a:t>
          </a:r>
        </a:p>
      </dsp:txBody>
      <dsp:txXfrm>
        <a:off x="38268" y="3084170"/>
        <a:ext cx="7224611" cy="1228933"/>
      </dsp:txXfrm>
    </dsp:sp>
    <dsp:sp modelId="{CA7377FA-53E6-44AD-8758-BDFC98AF5E92}">
      <dsp:nvSpPr>
        <dsp:cNvPr id="0" name=""/>
        <dsp:cNvSpPr/>
      </dsp:nvSpPr>
      <dsp:spPr>
        <a:xfrm>
          <a:off x="7088422" y="0"/>
          <a:ext cx="3427177" cy="23680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Brexit is the POLITICAL factor which has affected GHF</a:t>
          </a:r>
        </a:p>
      </dsp:txBody>
      <dsp:txXfrm>
        <a:off x="7859537" y="0"/>
        <a:ext cx="1884947" cy="1781931"/>
      </dsp:txXfrm>
    </dsp:sp>
    <dsp:sp modelId="{63B9694A-1415-412A-A1FA-B03FFE034604}">
      <dsp:nvSpPr>
        <dsp:cNvPr id="0" name=""/>
        <dsp:cNvSpPr/>
      </dsp:nvSpPr>
      <dsp:spPr>
        <a:xfrm>
          <a:off x="5856140" y="1956235"/>
          <a:ext cx="4674955" cy="203885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TECHNOLOGICAL is that Liam &amp; Priya have not updated their outdated website as per customer feedback. In addition, business owners have not taken initiative in using any social media platforms on a consistent basis to advertise and maintain their customer base as well </a:t>
          </a:r>
        </a:p>
      </dsp:txBody>
      <dsp:txXfrm>
        <a:off x="6908005" y="1956235"/>
        <a:ext cx="2571225" cy="1534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11876-DE1B-1BB8-3714-FA63D599B5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F69EC9-F2C6-29B9-1645-D3EC2C466E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E36D40-544F-DF36-43CC-4FD591840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BADB0-9AC7-4D94-9624-9A29D2957FEC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DB5F7-7D2C-1D5C-38FD-BD17D1CDE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2BF73-1792-6154-9F64-EC4C9896B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81DFA-FEF2-4912-86F3-73472ED4AE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569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F33BB-472D-1E76-BBA0-58453F1D9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D22AFA-F403-3D08-B179-47ACBDE5B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C5205-F8F4-AA85-5369-250C02709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BADB0-9AC7-4D94-9624-9A29D2957FEC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380FC-95C2-9DCA-7E05-F3172D43C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992922-E47F-4393-D933-7D9757A8E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81DFA-FEF2-4912-86F3-73472ED4AE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470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0151D-F8EC-DAED-15AB-0ED6998EE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70FF14-EDE0-C690-2C52-430F76C655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A39690-D42D-C4CA-44B1-B08BC95092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BADB0-9AC7-4D94-9624-9A29D2957FEC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4DEF0B-74CF-8B60-04D5-5C146B1F6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ABA4B0-89C8-17C4-ABA0-4C21847A08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81DFA-FEF2-4912-86F3-73472ED4AE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039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6F6B0-2C91-37D7-06B1-995F269FD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33711-24A2-2602-7BBA-7B73E6A24A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F22726-388E-9434-DEA0-AA214FC1A3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8A9031-ED39-63DF-FC6F-A82CB4761F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BADB0-9AC7-4D94-9624-9A29D2957FEC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1E7F95-B3CC-2198-E08B-B7201E07A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D15CC1-0DC0-0600-0ABD-151880E20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81DFA-FEF2-4912-86F3-73472ED4AE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732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63708-DC9A-0911-63D0-5B905B4B3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C02063-BB7D-9235-6504-D430999D03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615CB8-3574-9251-B670-949B8B5A75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FAD7DD-FE77-1087-2BB7-65DB5DE84D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4A19DC-FF77-0614-DB91-4918C816C3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CA4516-CC73-4A64-E4F5-D570EEA8F5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BADB0-9AC7-4D94-9624-9A29D2957FEC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F4C4CC-F75F-4CB9-5A6A-70C1C7E1B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A52DD5-B05C-C35D-0769-8CC797C77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81DFA-FEF2-4912-86F3-73472ED4AE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677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2228D-9C04-E4F7-43F1-C875FC33B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2848A2-4E0F-E173-8FAD-7E68CEFF4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BADB0-9AC7-4D94-9624-9A29D2957FEC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D00B4B-3A50-F064-C298-1A7000B52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666D42-CD9E-0DE2-6E50-9BFB7FD2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81DFA-FEF2-4912-86F3-73472ED4AE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134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E17CA5-D47F-51B7-25CD-424BFC693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BADB0-9AC7-4D94-9624-9A29D2957FEC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A4C975-C758-CEEA-A879-4F9EC3BD6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C760B8-A57D-1027-F56E-58C9BE19F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81DFA-FEF2-4912-86F3-73472ED4AE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482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49C3F-DA0C-6576-51DE-2EE9553D2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8642D-3C3A-8519-8ECB-CA23AC08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673C5C-C86C-6A0F-2900-386B8196EE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E658A2-F027-245E-ADE0-C9EBFAEED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BADB0-9AC7-4D94-9624-9A29D2957FEC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F898B4-20FB-FF01-818E-5A78D0C4F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E884B7-B50A-705E-9C92-3473ACD84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81DFA-FEF2-4912-86F3-73472ED4AE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259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20FC5-1904-CC59-CE29-4D010A11F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3F975F-3399-EFEE-576D-1E04042514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E6A613-D4EA-C28C-A851-8478675F01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35279B-1707-29C8-CB89-6EB1ED67B5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BADB0-9AC7-4D94-9624-9A29D2957FEC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BD10CD-E274-D724-AD28-0C4B630AB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144D80-106B-B162-A7CE-D79C69CAB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81DFA-FEF2-4912-86F3-73472ED4AE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418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C10E4-5DAD-CEC6-384C-6E295C7C21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F2B419-DEC5-D634-3132-0CB8BFA1F2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6DBBEC-0B4E-AE23-33B1-E3973016E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BADB0-9AC7-4D94-9624-9A29D2957FEC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6EBC17-29E7-4223-E44E-452892F97C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4153E6-7277-D70B-EDEC-C796C6EF2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81DFA-FEF2-4912-86F3-73472ED4AE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734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689B2F-D7E3-C54F-6B9F-36316D7A8C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073F81-6E32-1A31-0A4D-21CA637E36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21FAB-6DA6-7427-96F8-6EE38C971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BADB0-9AC7-4D94-9624-9A29D2957FEC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9F7A7-45D1-144C-219D-9D1AF61CB5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D839A8-37A7-B884-4099-8D20BB261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81DFA-FEF2-4912-86F3-73472ED4AE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271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C410C7-218A-1DDE-DCEF-7188DCCA2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1454B0-2DE7-27A7-31E2-CAC2542005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3507F5-05A6-F861-F906-7E1BB127CE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5BADB0-9AC7-4D94-9624-9A29D2957FEC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FDA15A-35A8-58B3-3EFE-84E29ED2F2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A26973-DCF5-EF56-57A6-D0F16525A1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B581DFA-FEF2-4912-86F3-73472ED4AE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106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consulterce.com/pestle-analysis/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riodic table of elements">
            <a:extLst>
              <a:ext uri="{FF2B5EF4-FFF2-40B4-BE49-F238E27FC236}">
                <a16:creationId xmlns:a16="http://schemas.microsoft.com/office/drawing/2014/main" id="{5F8F9A9F-F57C-2C07-7F3A-8C62DDAF60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48" r="2281" b="389"/>
          <a:stretch>
            <a:fillRect/>
          </a:stretch>
        </p:blipFill>
        <p:spPr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F224E2-0782-9F0A-7E07-3581E73703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852381"/>
            <a:ext cx="4114800" cy="2640247"/>
          </a:xfrm>
        </p:spPr>
        <p:txBody>
          <a:bodyPr>
            <a:normAutofit/>
          </a:bodyPr>
          <a:lstStyle/>
          <a:p>
            <a:pPr algn="l"/>
            <a: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NAME: RYAN REHMAN</a:t>
            </a:r>
            <a:b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ID: 2309123</a:t>
            </a:r>
            <a:b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LECTURER: DIAN MAYASARI</a:t>
            </a:r>
            <a:b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MODULE CODE: LCLM 4004</a:t>
            </a:r>
            <a:b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MODULE NAME: PROBLEM SOLVING AND DECISION MAKING</a:t>
            </a:r>
            <a:b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COMPONENT 1: GREEN HAVEN FLORISTS</a:t>
            </a:r>
            <a:br>
              <a:rPr lang="en-GB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GB" sz="17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9848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EAD9E-8B41-6574-BB04-35E4E6442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Introduction</a:t>
            </a:r>
          </a:p>
        </p:txBody>
      </p:sp>
      <p:sp>
        <p:nvSpPr>
          <p:cNvPr id="41" name="Content Placeholder 9">
            <a:extLst>
              <a:ext uri="{FF2B5EF4-FFF2-40B4-BE49-F238E27FC236}">
                <a16:creationId xmlns:a16="http://schemas.microsoft.com/office/drawing/2014/main" id="{3DDBD483-9CF2-AE04-A1EF-169C852D28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000" dirty="0"/>
              <a:t>Green Haven Florists, a dying money printing machine, based in Norwich, East Anglia.</a:t>
            </a:r>
            <a:br>
              <a:rPr lang="en-US" sz="2000" dirty="0"/>
            </a:br>
            <a:endParaRPr lang="en-US" sz="2000" dirty="0"/>
          </a:p>
          <a:p>
            <a:pPr marL="0" indent="0">
              <a:buNone/>
            </a:pPr>
            <a:r>
              <a:rPr lang="en-US" sz="2000" dirty="0"/>
              <a:t>It was opened in 2016 by Liam and Priya. Independent flower shop in the heart of the local community on a, once upon a time, busy, bustling high street.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Unfortunately, the business is on its way to collapsing unless a drastic measure is taken and the florist flourishes again.</a:t>
            </a:r>
          </a:p>
        </p:txBody>
      </p:sp>
      <p:pic>
        <p:nvPicPr>
          <p:cNvPr id="6" name="Content Placeholder 5" descr="A person and person standing next to a plant stand&#10;&#10;AI-generated content may be incorrect.">
            <a:extLst>
              <a:ext uri="{FF2B5EF4-FFF2-40B4-BE49-F238E27FC236}">
                <a16:creationId xmlns:a16="http://schemas.microsoft.com/office/drawing/2014/main" id="{92366CC1-AFB8-10F8-6B9A-FA441C02828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0" r="17814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9084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CD4B5E-51D5-8E03-5A89-652D9109A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Problems identified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7BECB9A-4D51-C1B4-0025-E69FF071DED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846994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9062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B68EB5-0C74-7DB5-BDEE-3D0DFB201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5W2H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09255D3-91DC-53E2-CDE7-6EF22FF6F93B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17498747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0854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lose-up of a blue and white liquid&#10;&#10;AI-generated content may be incorrect.">
            <a:extLst>
              <a:ext uri="{FF2B5EF4-FFF2-40B4-BE49-F238E27FC236}">
                <a16:creationId xmlns:a16="http://schemas.microsoft.com/office/drawing/2014/main" id="{B193484E-DDF2-6773-C1BB-4FF10C80C3A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0413" b="1458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FEBB62-B6EC-EC2A-9FDF-C743D381E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P E S T E L FRAMEWORK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61EAD05-823F-750F-9BC0-B7EB34C2CBC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937308157"/>
              </p:ext>
            </p:extLst>
          </p:nvPr>
        </p:nvGraphicFramePr>
        <p:xfrm>
          <a:off x="574729" y="1631896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4333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31F38-86F0-6307-306D-ED047D5EF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 E S T E 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3F689-3C38-65C5-FBDF-8B8373A12E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9586" y="1877664"/>
            <a:ext cx="5181600" cy="4351338"/>
          </a:xfrm>
        </p:spPr>
        <p:txBody>
          <a:bodyPr/>
          <a:lstStyle/>
          <a:p>
            <a:r>
              <a:rPr lang="en-GB" dirty="0"/>
              <a:t>P E S T L E framework is used to identify external factors that are affecting a business in a negative manner. </a:t>
            </a:r>
          </a:p>
          <a:p>
            <a:r>
              <a:rPr lang="en-GB" dirty="0"/>
              <a:t>Where a business is losing revenue and profitability P E S T L E is a vital tool to identify the nature and scope of the problem within the business.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6867DCC-361B-EE19-8766-DC1DF83BE77F}"/>
              </a:ext>
            </a:extLst>
          </p:cNvPr>
          <p:cNvSpPr txBox="1">
            <a:spLocks/>
          </p:cNvSpPr>
          <p:nvPr/>
        </p:nvSpPr>
        <p:spPr>
          <a:xfrm>
            <a:off x="60198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 E S T L E framework is used to identify external factors that are affecting a business in a negative manner. </a:t>
            </a:r>
          </a:p>
          <a:p>
            <a:r>
              <a:rPr lang="en-GB" dirty="0"/>
              <a:t>Where a business is losing revenue and profitability P E S T L E is a vital tool to identify the nature and scope of the problem within the business.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4320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5950E-F972-2EBA-B319-A07666DC6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 &amp; Effect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9BE10-9836-4E01-71BD-789D611D86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9127" y="1587732"/>
            <a:ext cx="5181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Brexit was one of the biggest causes for this and has had an economical knock-on effect as the flower industry has become subject to rising costs. </a:t>
            </a:r>
          </a:p>
          <a:p>
            <a:r>
              <a:rPr lang="en-GB" dirty="0"/>
              <a:t>Reduced activity around the area on high street. </a:t>
            </a:r>
          </a:p>
          <a:p>
            <a:r>
              <a:rPr lang="en-GB" dirty="0"/>
              <a:t>Lack of time investment in brand from owners for advertising and promoting their brand.</a:t>
            </a:r>
          </a:p>
          <a:p>
            <a:r>
              <a:rPr lang="en-GB" dirty="0"/>
              <a:t>Customers have expressed disappointment with the outdated website.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25B546F-B2D5-BCA9-3807-AD4E5EF8A422}"/>
              </a:ext>
            </a:extLst>
          </p:cNvPr>
          <p:cNvSpPr txBox="1">
            <a:spLocks/>
          </p:cNvSpPr>
          <p:nvPr/>
        </p:nvSpPr>
        <p:spPr>
          <a:xfrm>
            <a:off x="5350727" y="1587732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These causes have had a significant impact on GHF and the owners. </a:t>
            </a:r>
          </a:p>
          <a:p>
            <a:r>
              <a:rPr lang="en-GB" dirty="0"/>
              <a:t>Downturn in revenue, loss of profit, loss of customers, loss of reputation, credibility and confidence. Personal wellbeing. </a:t>
            </a:r>
          </a:p>
          <a:p>
            <a:r>
              <a:rPr lang="en-GB" dirty="0"/>
              <a:t>Less people walking into shop</a:t>
            </a:r>
          </a:p>
          <a:p>
            <a:r>
              <a:rPr lang="en-GB" dirty="0"/>
              <a:t>Rising costs for flowers and eco friendly materials used by GHF.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727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262AE-1E07-8827-28A6-02FDE2A86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AE114-63EB-D75E-1FA0-BB0092FB1B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10515599" cy="46672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Aguilar, F. (1967 ). PEST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Porter, M. (1979). Five Forces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Chartered Institute of Personnel Development (CIPD)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Talent Management Institute (TMI)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Heubel, M. (2024). PESTLE </a:t>
            </a:r>
            <a:r>
              <a:rPr lang="en-GB"/>
              <a:t>Analysis Explained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PESTLE Analysis: The Macro-Environmental Framework Explained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2060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7723D-E455-B724-A8A0-78FBDEDD4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 &amp; A</a:t>
            </a:r>
          </a:p>
        </p:txBody>
      </p:sp>
    </p:spTree>
    <p:extLst>
      <p:ext uri="{BB962C8B-B14F-4D97-AF65-F5344CB8AC3E}">
        <p14:creationId xmlns:p14="http://schemas.microsoft.com/office/powerpoint/2010/main" val="785131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6c6f331314744f57fc088bed2a7b8eaf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8a2ee43f97b45b8161b27e1f114d284e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Props1.xml><?xml version="1.0" encoding="utf-8"?>
<ds:datastoreItem xmlns:ds="http://schemas.openxmlformats.org/officeDocument/2006/customXml" ds:itemID="{9C57739D-509F-41A8-846A-3C77F97C43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6971D06-F12C-4F48-87C4-CA568C2B36B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DBA72A9-423B-43C0-B641-5720779328D0}">
  <ds:schemaRefs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f799553d-1ac0-48da-9ae3-fe400ced9c3b"/>
    <ds:schemaRef ds:uri="http://purl.org/dc/terms/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604</TotalTime>
  <Words>790</Words>
  <Application>Microsoft Office PowerPoint</Application>
  <PresentationFormat>Widescreen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NAME: RYAN REHMAN ID: 2309123 LECTURER: DIAN MAYASARI MODULE CODE: LCLM 4004 MODULE NAME: PROBLEM SOLVING AND DECISION MAKING COMPONENT 1: GREEN HAVEN FLORISTS </vt:lpstr>
      <vt:lpstr>Introduction</vt:lpstr>
      <vt:lpstr>Problems identified</vt:lpstr>
      <vt:lpstr>5W2H</vt:lpstr>
      <vt:lpstr>P E S T E L FRAMEWORK</vt:lpstr>
      <vt:lpstr>P E S T E L ANALYSIS</vt:lpstr>
      <vt:lpstr>Cause &amp; Effect</vt:lpstr>
      <vt:lpstr>References</vt:lpstr>
      <vt:lpstr>Q &amp; 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Naweed Ur Rehman (2309123)</dc:creator>
  <cp:lastModifiedBy>Naweed Ur Rehman (2309123)</cp:lastModifiedBy>
  <cp:revision>2</cp:revision>
  <dcterms:created xsi:type="dcterms:W3CDTF">2025-10-12T16:10:55Z</dcterms:created>
  <dcterms:modified xsi:type="dcterms:W3CDTF">2025-10-13T02:52:21Z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