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4"/>
  </p:sldMasterIdLst>
  <p:notesMasterIdLst>
    <p:notesMasterId r:id="rId17"/>
  </p:notesMasterIdLst>
  <p:sldIdLst>
    <p:sldId id="256" r:id="rId5"/>
    <p:sldId id="257" r:id="rId6"/>
    <p:sldId id="262" r:id="rId7"/>
    <p:sldId id="258" r:id="rId8"/>
    <p:sldId id="266" r:id="rId9"/>
    <p:sldId id="268" r:id="rId10"/>
    <p:sldId id="269" r:id="rId11"/>
    <p:sldId id="267" r:id="rId12"/>
    <p:sldId id="260" r:id="rId13"/>
    <p:sldId id="270" r:id="rId14"/>
    <p:sldId id="261" r:id="rId15"/>
    <p:sldId id="26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755F55-168B-C6F6-9703-007BC828AF10}" v="14" dt="2026-02-04T15:17:41.422"/>
    <p1510:client id="{6953D63A-1B8B-1468-6D76-B9AF446D6A8E}" v="221" dt="2026-02-04T13:20:59.140"/>
    <p1510:client id="{7C60A4A8-6280-7620-BD0D-23BFDDBB17EE}" v="1074" dt="2026-02-05T19:46:35.807"/>
    <p1510:client id="{93F75EC4-93BF-B374-538D-A6EA143B5FC7}" v="11" dt="2026-02-05T19:48:55.163"/>
    <p1510:client id="{BE78C368-6B7F-294C-46BB-750C2E3C3852}" v="24" dt="2026-02-04T16:05:27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Mitchell (Swansea Bay UHB - Childrens Centre)" userId="S::sarah.mitchell@wales.nhs.uk::f3e93280-476c-49fa-9ded-c1922ba1a991" providerId="AD" clId="Web-{9DC1D35E-C441-8E63-8DBD-B2B05AD9108B}"/>
    <pc:docChg chg="addSld modSld">
      <pc:chgData name="Sarah Mitchell (Swansea Bay UHB - Childrens Centre)" userId="S::sarah.mitchell@wales.nhs.uk::f3e93280-476c-49fa-9ded-c1922ba1a991" providerId="AD" clId="Web-{9DC1D35E-C441-8E63-8DBD-B2B05AD9108B}" dt="2026-02-02T14:00:29.101" v="32" actId="20577"/>
      <pc:docMkLst>
        <pc:docMk/>
      </pc:docMkLst>
      <pc:sldChg chg="modSp">
        <pc:chgData name="Sarah Mitchell (Swansea Bay UHB - Childrens Centre)" userId="S::sarah.mitchell@wales.nhs.uk::f3e93280-476c-49fa-9ded-c1922ba1a991" providerId="AD" clId="Web-{9DC1D35E-C441-8E63-8DBD-B2B05AD9108B}" dt="2026-02-02T13:58:56.041" v="6" actId="20577"/>
        <pc:sldMkLst>
          <pc:docMk/>
          <pc:sldMk cId="2535107165" sldId="258"/>
        </pc:sldMkLst>
        <pc:spChg chg="mod">
          <ac:chgData name="Sarah Mitchell (Swansea Bay UHB - Childrens Centre)" userId="S::sarah.mitchell@wales.nhs.uk::f3e93280-476c-49fa-9ded-c1922ba1a991" providerId="AD" clId="Web-{9DC1D35E-C441-8E63-8DBD-B2B05AD9108B}" dt="2026-02-02T13:58:56.041" v="6" actId="20577"/>
          <ac:spMkLst>
            <pc:docMk/>
            <pc:sldMk cId="2535107165" sldId="258"/>
            <ac:spMk id="2" creationId="{2E773C14-4191-69AF-A1EC-2C7C91EB1DB3}"/>
          </ac:spMkLst>
        </pc:spChg>
      </pc:sldChg>
      <pc:sldChg chg="modSp">
        <pc:chgData name="Sarah Mitchell (Swansea Bay UHB - Childrens Centre)" userId="S::sarah.mitchell@wales.nhs.uk::f3e93280-476c-49fa-9ded-c1922ba1a991" providerId="AD" clId="Web-{9DC1D35E-C441-8E63-8DBD-B2B05AD9108B}" dt="2026-02-02T13:59:29.265" v="14" actId="20577"/>
        <pc:sldMkLst>
          <pc:docMk/>
          <pc:sldMk cId="2609574460" sldId="260"/>
        </pc:sldMkLst>
        <pc:spChg chg="mod">
          <ac:chgData name="Sarah Mitchell (Swansea Bay UHB - Childrens Centre)" userId="S::sarah.mitchell@wales.nhs.uk::f3e93280-476c-49fa-9ded-c1922ba1a991" providerId="AD" clId="Web-{9DC1D35E-C441-8E63-8DBD-B2B05AD9108B}" dt="2026-02-02T13:59:29.265" v="14" actId="20577"/>
          <ac:spMkLst>
            <pc:docMk/>
            <pc:sldMk cId="2609574460" sldId="260"/>
            <ac:spMk id="2" creationId="{1605E998-80E3-D16E-060C-D6610C66577C}"/>
          </ac:spMkLst>
        </pc:spChg>
      </pc:sldChg>
      <pc:sldChg chg="modSp new">
        <pc:chgData name="Sarah Mitchell (Swansea Bay UHB - Childrens Centre)" userId="S::sarah.mitchell@wales.nhs.uk::f3e93280-476c-49fa-9ded-c1922ba1a991" providerId="AD" clId="Web-{9DC1D35E-C441-8E63-8DBD-B2B05AD9108B}" dt="2026-02-02T14:00:09.520" v="19" actId="20577"/>
        <pc:sldMkLst>
          <pc:docMk/>
          <pc:sldMk cId="3340118810" sldId="261"/>
        </pc:sldMkLst>
        <pc:spChg chg="mod">
          <ac:chgData name="Sarah Mitchell (Swansea Bay UHB - Childrens Centre)" userId="S::sarah.mitchell@wales.nhs.uk::f3e93280-476c-49fa-9ded-c1922ba1a991" providerId="AD" clId="Web-{9DC1D35E-C441-8E63-8DBD-B2B05AD9108B}" dt="2026-02-02T14:00:09.520" v="19" actId="20577"/>
          <ac:spMkLst>
            <pc:docMk/>
            <pc:sldMk cId="3340118810" sldId="261"/>
            <ac:spMk id="2" creationId="{F61C5825-CF6F-E0A3-F253-83EE1E71DE82}"/>
          </ac:spMkLst>
        </pc:spChg>
      </pc:sldChg>
      <pc:sldChg chg="modSp new">
        <pc:chgData name="Sarah Mitchell (Swansea Bay UHB - Childrens Centre)" userId="S::sarah.mitchell@wales.nhs.uk::f3e93280-476c-49fa-9ded-c1922ba1a991" providerId="AD" clId="Web-{9DC1D35E-C441-8E63-8DBD-B2B05AD9108B}" dt="2026-02-02T14:00:29.101" v="32" actId="20577"/>
        <pc:sldMkLst>
          <pc:docMk/>
          <pc:sldMk cId="814811371" sldId="262"/>
        </pc:sldMkLst>
        <pc:spChg chg="mod">
          <ac:chgData name="Sarah Mitchell (Swansea Bay UHB - Childrens Centre)" userId="S::sarah.mitchell@wales.nhs.uk::f3e93280-476c-49fa-9ded-c1922ba1a991" providerId="AD" clId="Web-{9DC1D35E-C441-8E63-8DBD-B2B05AD9108B}" dt="2026-02-02T14:00:29.101" v="32" actId="20577"/>
          <ac:spMkLst>
            <pc:docMk/>
            <pc:sldMk cId="814811371" sldId="262"/>
            <ac:spMk id="2" creationId="{26C90041-1380-2BE9-CCFB-8A20AE8438C0}"/>
          </ac:spMkLst>
        </pc:spChg>
      </pc:sldChg>
    </pc:docChg>
  </pc:docChgLst>
  <pc:docChgLst>
    <pc:chgData name="Sarah Mitchell (Swansea Bay UHB - Childrens Centre)" userId="S::sarah.mitchell@wales.nhs.uk::f3e93280-476c-49fa-9ded-c1922ba1a991" providerId="AD" clId="Web-{93F75EC4-93BF-B374-538D-A6EA143B5FC7}"/>
    <pc:docChg chg="modSld">
      <pc:chgData name="Sarah Mitchell (Swansea Bay UHB - Childrens Centre)" userId="S::sarah.mitchell@wales.nhs.uk::f3e93280-476c-49fa-9ded-c1922ba1a991" providerId="AD" clId="Web-{93F75EC4-93BF-B374-538D-A6EA143B5FC7}" dt="2026-02-05T19:48:55.163" v="10" actId="1076"/>
      <pc:docMkLst>
        <pc:docMk/>
      </pc:docMkLst>
      <pc:sldChg chg="addSp modSp">
        <pc:chgData name="Sarah Mitchell (Swansea Bay UHB - Childrens Centre)" userId="S::sarah.mitchell@wales.nhs.uk::f3e93280-476c-49fa-9ded-c1922ba1a991" providerId="AD" clId="Web-{93F75EC4-93BF-B374-538D-A6EA143B5FC7}" dt="2026-02-05T19:48:55.163" v="10" actId="1076"/>
        <pc:sldMkLst>
          <pc:docMk/>
          <pc:sldMk cId="1137436874" sldId="257"/>
        </pc:sldMkLst>
        <pc:spChg chg="mod">
          <ac:chgData name="Sarah Mitchell (Swansea Bay UHB - Childrens Centre)" userId="S::sarah.mitchell@wales.nhs.uk::f3e93280-476c-49fa-9ded-c1922ba1a991" providerId="AD" clId="Web-{93F75EC4-93BF-B374-538D-A6EA143B5FC7}" dt="2026-02-05T19:48:45.022" v="6" actId="20577"/>
          <ac:spMkLst>
            <pc:docMk/>
            <pc:sldMk cId="1137436874" sldId="257"/>
            <ac:spMk id="3" creationId="{11D97730-3D40-5447-9A60-18CF460BE128}"/>
          </ac:spMkLst>
        </pc:spChg>
        <pc:picChg chg="add mod">
          <ac:chgData name="Sarah Mitchell (Swansea Bay UHB - Childrens Centre)" userId="S::sarah.mitchell@wales.nhs.uk::f3e93280-476c-49fa-9ded-c1922ba1a991" providerId="AD" clId="Web-{93F75EC4-93BF-B374-538D-A6EA143B5FC7}" dt="2026-02-05T19:48:55.163" v="10" actId="1076"/>
          <ac:picMkLst>
            <pc:docMk/>
            <pc:sldMk cId="1137436874" sldId="257"/>
            <ac:picMk id="4" creationId="{749B4261-F266-907E-88E3-5214E688F229}"/>
          </ac:picMkLst>
        </pc:picChg>
      </pc:sldChg>
    </pc:docChg>
  </pc:docChgLst>
  <pc:docChgLst>
    <pc:chgData name="Sarah Mitchell (Swansea Bay UHB - Childrens Centre)" userId="S::sarah.mitchell@wales.nhs.uk::f3e93280-476c-49fa-9ded-c1922ba1a991" providerId="AD" clId="Web-{337692FD-EDEE-97F5-4D52-A89717496D01}"/>
    <pc:docChg chg="addSld modSld">
      <pc:chgData name="Sarah Mitchell (Swansea Bay UHB - Childrens Centre)" userId="S::sarah.mitchell@wales.nhs.uk::f3e93280-476c-49fa-9ded-c1922ba1a991" providerId="AD" clId="Web-{337692FD-EDEE-97F5-4D52-A89717496D01}" dt="2026-02-02T16:12:43.332" v="419" actId="20577"/>
      <pc:docMkLst>
        <pc:docMk/>
      </pc:docMkLst>
      <pc:sldChg chg="modSp">
        <pc:chgData name="Sarah Mitchell (Swansea Bay UHB - Childrens Centre)" userId="S::sarah.mitchell@wales.nhs.uk::f3e93280-476c-49fa-9ded-c1922ba1a991" providerId="AD" clId="Web-{337692FD-EDEE-97F5-4D52-A89717496D01}" dt="2026-02-02T15:36:09.280" v="226" actId="20577"/>
        <pc:sldMkLst>
          <pc:docMk/>
          <pc:sldMk cId="1137436874" sldId="257"/>
        </pc:sldMkLst>
        <pc:spChg chg="mod">
          <ac:chgData name="Sarah Mitchell (Swansea Bay UHB - Childrens Centre)" userId="S::sarah.mitchell@wales.nhs.uk::f3e93280-476c-49fa-9ded-c1922ba1a991" providerId="AD" clId="Web-{337692FD-EDEE-97F5-4D52-A89717496D01}" dt="2026-02-02T15:36:09.280" v="226" actId="20577"/>
          <ac:spMkLst>
            <pc:docMk/>
            <pc:sldMk cId="1137436874" sldId="257"/>
            <ac:spMk id="3" creationId="{11D97730-3D40-5447-9A60-18CF460BE128}"/>
          </ac:spMkLst>
        </pc:spChg>
      </pc:sldChg>
      <pc:sldChg chg="addSp modSp mod setBg">
        <pc:chgData name="Sarah Mitchell (Swansea Bay UHB - Childrens Centre)" userId="S::sarah.mitchell@wales.nhs.uk::f3e93280-476c-49fa-9ded-c1922ba1a991" providerId="AD" clId="Web-{337692FD-EDEE-97F5-4D52-A89717496D01}" dt="2026-02-02T16:10:47.311" v="415"/>
        <pc:sldMkLst>
          <pc:docMk/>
          <pc:sldMk cId="2535107165" sldId="258"/>
        </pc:sldMkLst>
        <pc:spChg chg="mod">
          <ac:chgData name="Sarah Mitchell (Swansea Bay UHB - Childrens Centre)" userId="S::sarah.mitchell@wales.nhs.uk::f3e93280-476c-49fa-9ded-c1922ba1a991" providerId="AD" clId="Web-{337692FD-EDEE-97F5-4D52-A89717496D01}" dt="2026-02-02T16:10:47.311" v="415"/>
          <ac:spMkLst>
            <pc:docMk/>
            <pc:sldMk cId="2535107165" sldId="258"/>
            <ac:spMk id="2" creationId="{2E773C14-4191-69AF-A1EC-2C7C91EB1DB3}"/>
          </ac:spMkLst>
        </pc:spChg>
        <pc:picChg chg="add mod">
          <ac:chgData name="Sarah Mitchell (Swansea Bay UHB - Childrens Centre)" userId="S::sarah.mitchell@wales.nhs.uk::f3e93280-476c-49fa-9ded-c1922ba1a991" providerId="AD" clId="Web-{337692FD-EDEE-97F5-4D52-A89717496D01}" dt="2026-02-02T16:10:47.311" v="415"/>
          <ac:picMkLst>
            <pc:docMk/>
            <pc:sldMk cId="2535107165" sldId="258"/>
            <ac:picMk id="4" creationId="{ECE01CD4-A23C-C8FA-5011-C178575AF23E}"/>
          </ac:picMkLst>
        </pc:picChg>
      </pc:sldChg>
      <pc:sldChg chg="addSp delSp modSp">
        <pc:chgData name="Sarah Mitchell (Swansea Bay UHB - Childrens Centre)" userId="S::sarah.mitchell@wales.nhs.uk::f3e93280-476c-49fa-9ded-c1922ba1a991" providerId="AD" clId="Web-{337692FD-EDEE-97F5-4D52-A89717496D01}" dt="2026-02-02T15:21:57.267" v="103" actId="1076"/>
        <pc:sldMkLst>
          <pc:docMk/>
          <pc:sldMk cId="814811371" sldId="262"/>
        </pc:sldMkLst>
        <pc:spChg chg="add mod">
          <ac:chgData name="Sarah Mitchell (Swansea Bay UHB - Childrens Centre)" userId="S::sarah.mitchell@wales.nhs.uk::f3e93280-476c-49fa-9ded-c1922ba1a991" providerId="AD" clId="Web-{337692FD-EDEE-97F5-4D52-A89717496D01}" dt="2026-02-02T15:21:45.579" v="97" actId="20577"/>
          <ac:spMkLst>
            <pc:docMk/>
            <pc:sldMk cId="814811371" sldId="262"/>
            <ac:spMk id="6" creationId="{3460FD55-6282-CE84-73BA-FA81A9DEE7DA}"/>
          </ac:spMkLst>
        </pc:spChg>
        <pc:picChg chg="add mod">
          <ac:chgData name="Sarah Mitchell (Swansea Bay UHB - Childrens Centre)" userId="S::sarah.mitchell@wales.nhs.uk::f3e93280-476c-49fa-9ded-c1922ba1a991" providerId="AD" clId="Web-{337692FD-EDEE-97F5-4D52-A89717496D01}" dt="2026-02-02T15:21:57.267" v="103" actId="1076"/>
          <ac:picMkLst>
            <pc:docMk/>
            <pc:sldMk cId="814811371" sldId="262"/>
            <ac:picMk id="3" creationId="{55BB00BC-0C30-3D33-7430-DCCF86C564EA}"/>
          </ac:picMkLst>
        </pc:picChg>
      </pc:sldChg>
      <pc:sldChg chg="modSp new">
        <pc:chgData name="Sarah Mitchell (Swansea Bay UHB - Childrens Centre)" userId="S::sarah.mitchell@wales.nhs.uk::f3e93280-476c-49fa-9ded-c1922ba1a991" providerId="AD" clId="Web-{337692FD-EDEE-97F5-4D52-A89717496D01}" dt="2026-02-02T15:34:15.670" v="216" actId="20577"/>
        <pc:sldMkLst>
          <pc:docMk/>
          <pc:sldMk cId="2131753266" sldId="265"/>
        </pc:sldMkLst>
        <pc:spChg chg="mod">
          <ac:chgData name="Sarah Mitchell (Swansea Bay UHB - Childrens Centre)" userId="S::sarah.mitchell@wales.nhs.uk::f3e93280-476c-49fa-9ded-c1922ba1a991" providerId="AD" clId="Web-{337692FD-EDEE-97F5-4D52-A89717496D01}" dt="2026-02-02T15:29:44.809" v="108" actId="20577"/>
          <ac:spMkLst>
            <pc:docMk/>
            <pc:sldMk cId="2131753266" sldId="265"/>
            <ac:spMk id="2" creationId="{FB5B08BF-404E-287E-9653-540C997E2FC5}"/>
          </ac:spMkLst>
        </pc:spChg>
        <pc:spChg chg="mod">
          <ac:chgData name="Sarah Mitchell (Swansea Bay UHB - Childrens Centre)" userId="S::sarah.mitchell@wales.nhs.uk::f3e93280-476c-49fa-9ded-c1922ba1a991" providerId="AD" clId="Web-{337692FD-EDEE-97F5-4D52-A89717496D01}" dt="2026-02-02T15:34:15.670" v="216" actId="20577"/>
          <ac:spMkLst>
            <pc:docMk/>
            <pc:sldMk cId="2131753266" sldId="265"/>
            <ac:spMk id="3" creationId="{A95F2496-EEC0-5AE7-8633-230EC4088CFB}"/>
          </ac:spMkLst>
        </pc:spChg>
      </pc:sldChg>
      <pc:sldChg chg="modSp new">
        <pc:chgData name="Sarah Mitchell (Swansea Bay UHB - Childrens Centre)" userId="S::sarah.mitchell@wales.nhs.uk::f3e93280-476c-49fa-9ded-c1922ba1a991" providerId="AD" clId="Web-{337692FD-EDEE-97F5-4D52-A89717496D01}" dt="2026-02-02T16:12:43.332" v="419" actId="20577"/>
        <pc:sldMkLst>
          <pc:docMk/>
          <pc:sldMk cId="1910113525" sldId="266"/>
        </pc:sldMkLst>
        <pc:spChg chg="mod">
          <ac:chgData name="Sarah Mitchell (Swansea Bay UHB - Childrens Centre)" userId="S::sarah.mitchell@wales.nhs.uk::f3e93280-476c-49fa-9ded-c1922ba1a991" providerId="AD" clId="Web-{337692FD-EDEE-97F5-4D52-A89717496D01}" dt="2026-02-02T16:12:43.332" v="419" actId="20577"/>
          <ac:spMkLst>
            <pc:docMk/>
            <pc:sldMk cId="1910113525" sldId="266"/>
            <ac:spMk id="2" creationId="{3573F44F-221E-0B0C-0AAB-0ED04606A52A}"/>
          </ac:spMkLst>
        </pc:spChg>
      </pc:sldChg>
    </pc:docChg>
  </pc:docChgLst>
  <pc:docChgLst>
    <pc:chgData name="Sarah Mitchell (Swansea Bay UHB - Childrens Centre)" userId="S::sarah.mitchell@wales.nhs.uk::f3e93280-476c-49fa-9ded-c1922ba1a991" providerId="AD" clId="Web-{52755F55-168B-C6F6-9703-007BC828AF10}"/>
    <pc:docChg chg="modSld">
      <pc:chgData name="Sarah Mitchell (Swansea Bay UHB - Childrens Centre)" userId="S::sarah.mitchell@wales.nhs.uk::f3e93280-476c-49fa-9ded-c1922ba1a991" providerId="AD" clId="Web-{52755F55-168B-C6F6-9703-007BC828AF10}" dt="2026-02-04T15:17:41.422" v="11" actId="1076"/>
      <pc:docMkLst>
        <pc:docMk/>
      </pc:docMkLst>
      <pc:sldChg chg="addSp delSp modSp">
        <pc:chgData name="Sarah Mitchell (Swansea Bay UHB - Childrens Centre)" userId="S::sarah.mitchell@wales.nhs.uk::f3e93280-476c-49fa-9ded-c1922ba1a991" providerId="AD" clId="Web-{52755F55-168B-C6F6-9703-007BC828AF10}" dt="2026-02-04T15:17:41.422" v="11" actId="1076"/>
        <pc:sldMkLst>
          <pc:docMk/>
          <pc:sldMk cId="4073029008" sldId="269"/>
        </pc:sldMkLst>
        <pc:spChg chg="del mod">
          <ac:chgData name="Sarah Mitchell (Swansea Bay UHB - Childrens Centre)" userId="S::sarah.mitchell@wales.nhs.uk::f3e93280-476c-49fa-9ded-c1922ba1a991" providerId="AD" clId="Web-{52755F55-168B-C6F6-9703-007BC828AF10}" dt="2026-02-04T15:13:15.953" v="1"/>
          <ac:spMkLst>
            <pc:docMk/>
            <pc:sldMk cId="4073029008" sldId="269"/>
            <ac:spMk id="9" creationId="{64288DED-334E-8286-FC3F-2D5F301A92D8}"/>
          </ac:spMkLst>
        </pc:spChg>
        <pc:picChg chg="add mod ord">
          <ac:chgData name="Sarah Mitchell (Swansea Bay UHB - Childrens Centre)" userId="S::sarah.mitchell@wales.nhs.uk::f3e93280-476c-49fa-9ded-c1922ba1a991" providerId="AD" clId="Web-{52755F55-168B-C6F6-9703-007BC828AF10}" dt="2026-02-04T15:17:37.875" v="10" actId="1076"/>
          <ac:picMkLst>
            <pc:docMk/>
            <pc:sldMk cId="4073029008" sldId="269"/>
            <ac:picMk id="3" creationId="{FECE54AB-D38E-C871-EB54-1394789CB83C}"/>
          </ac:picMkLst>
        </pc:picChg>
        <pc:picChg chg="add mod">
          <ac:chgData name="Sarah Mitchell (Swansea Bay UHB - Childrens Centre)" userId="S::sarah.mitchell@wales.nhs.uk::f3e93280-476c-49fa-9ded-c1922ba1a991" providerId="AD" clId="Web-{52755F55-168B-C6F6-9703-007BC828AF10}" dt="2026-02-04T15:17:41.422" v="11" actId="1076"/>
          <ac:picMkLst>
            <pc:docMk/>
            <pc:sldMk cId="4073029008" sldId="269"/>
            <ac:picMk id="4" creationId="{D629251B-9530-FD5C-2D95-7BAFD9E6CBA4}"/>
          </ac:picMkLst>
        </pc:picChg>
      </pc:sldChg>
    </pc:docChg>
  </pc:docChgLst>
  <pc:docChgLst>
    <pc:chgData name="Sarah Mitchell (Swansea Bay UHB - Childrens Centre)" userId="S::sarah.mitchell@wales.nhs.uk::f3e93280-476c-49fa-9ded-c1922ba1a991" providerId="AD" clId="Web-{7C60A4A8-6280-7620-BD0D-23BFDDBB17EE}"/>
    <pc:docChg chg="addSld delSld modSld">
      <pc:chgData name="Sarah Mitchell (Swansea Bay UHB - Childrens Centre)" userId="S::sarah.mitchell@wales.nhs.uk::f3e93280-476c-49fa-9ded-c1922ba1a991" providerId="AD" clId="Web-{7C60A4A8-6280-7620-BD0D-23BFDDBB17EE}" dt="2026-02-05T19:46:35.807" v="1069" actId="14100"/>
      <pc:docMkLst>
        <pc:docMk/>
      </pc:docMkLst>
      <pc:sldChg chg="modSp">
        <pc:chgData name="Sarah Mitchell (Swansea Bay UHB - Childrens Centre)" userId="S::sarah.mitchell@wales.nhs.uk::f3e93280-476c-49fa-9ded-c1922ba1a991" providerId="AD" clId="Web-{7C60A4A8-6280-7620-BD0D-23BFDDBB17EE}" dt="2026-02-05T19:46:27.462" v="1068" actId="20577"/>
        <pc:sldMkLst>
          <pc:docMk/>
          <pc:sldMk cId="1838875638" sldId="256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9:46:27.462" v="1068" actId="20577"/>
          <ac:spMkLst>
            <pc:docMk/>
            <pc:sldMk cId="1838875638" sldId="256"/>
            <ac:spMk id="3" creationId="{00000000-0000-0000-0000-000000000000}"/>
          </ac:spMkLst>
        </pc:spChg>
      </pc:sldChg>
      <pc:sldChg chg="modSp">
        <pc:chgData name="Sarah Mitchell (Swansea Bay UHB - Childrens Centre)" userId="S::sarah.mitchell@wales.nhs.uk::f3e93280-476c-49fa-9ded-c1922ba1a991" providerId="AD" clId="Web-{7C60A4A8-6280-7620-BD0D-23BFDDBB17EE}" dt="2026-02-05T16:38:38.520" v="749" actId="20577"/>
        <pc:sldMkLst>
          <pc:docMk/>
          <pc:sldMk cId="1137436874" sldId="257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6:38:38.520" v="749" actId="20577"/>
          <ac:spMkLst>
            <pc:docMk/>
            <pc:sldMk cId="1137436874" sldId="257"/>
            <ac:spMk id="3" creationId="{11D97730-3D40-5447-9A60-18CF460BE128}"/>
          </ac:spMkLst>
        </pc:spChg>
      </pc:sldChg>
      <pc:sldChg chg="addSp delSp modSp">
        <pc:chgData name="Sarah Mitchell (Swansea Bay UHB - Childrens Centre)" userId="S::sarah.mitchell@wales.nhs.uk::f3e93280-476c-49fa-9ded-c1922ba1a991" providerId="AD" clId="Web-{7C60A4A8-6280-7620-BD0D-23BFDDBB17EE}" dt="2026-02-05T11:14:58.422" v="429" actId="1076"/>
        <pc:sldMkLst>
          <pc:docMk/>
          <pc:sldMk cId="2535107165" sldId="258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1:09:31.931" v="223" actId="14100"/>
          <ac:spMkLst>
            <pc:docMk/>
            <pc:sldMk cId="2535107165" sldId="258"/>
            <ac:spMk id="2" creationId="{2E773C14-4191-69AF-A1EC-2C7C91EB1DB3}"/>
          </ac:spMkLst>
        </pc:spChg>
        <pc:spChg chg="del mod">
          <ac:chgData name="Sarah Mitchell (Swansea Bay UHB - Childrens Centre)" userId="S::sarah.mitchell@wales.nhs.uk::f3e93280-476c-49fa-9ded-c1922ba1a991" providerId="AD" clId="Web-{7C60A4A8-6280-7620-BD0D-23BFDDBB17EE}" dt="2026-02-05T09:47:26.185" v="115"/>
          <ac:spMkLst>
            <pc:docMk/>
            <pc:sldMk cId="2535107165" sldId="258"/>
            <ac:spMk id="3" creationId="{51855966-6441-1881-E069-9ACA02DF84C9}"/>
          </ac:spMkLst>
        </pc:spChg>
        <pc:spChg chg="add mod">
          <ac:chgData name="Sarah Mitchell (Swansea Bay UHB - Childrens Centre)" userId="S::sarah.mitchell@wales.nhs.uk::f3e93280-476c-49fa-9ded-c1922ba1a991" providerId="AD" clId="Web-{7C60A4A8-6280-7620-BD0D-23BFDDBB17EE}" dt="2026-02-05T11:14:37.828" v="424" actId="20577"/>
          <ac:spMkLst>
            <pc:docMk/>
            <pc:sldMk cId="2535107165" sldId="258"/>
            <ac:spMk id="7" creationId="{12488178-5D55-417C-43DA-EB33C39006AB}"/>
          </ac:spMkLst>
        </pc:spChg>
        <pc:picChg chg="mod">
          <ac:chgData name="Sarah Mitchell (Swansea Bay UHB - Childrens Centre)" userId="S::sarah.mitchell@wales.nhs.uk::f3e93280-476c-49fa-9ded-c1922ba1a991" providerId="AD" clId="Web-{7C60A4A8-6280-7620-BD0D-23BFDDBB17EE}" dt="2026-02-05T11:14:58.422" v="429" actId="1076"/>
          <ac:picMkLst>
            <pc:docMk/>
            <pc:sldMk cId="2535107165" sldId="258"/>
            <ac:picMk id="4" creationId="{ECE01CD4-A23C-C8FA-5011-C178575AF23E}"/>
          </ac:picMkLst>
        </pc:picChg>
        <pc:picChg chg="add del mod ord">
          <ac:chgData name="Sarah Mitchell (Swansea Bay UHB - Childrens Centre)" userId="S::sarah.mitchell@wales.nhs.uk::f3e93280-476c-49fa-9ded-c1922ba1a991" providerId="AD" clId="Web-{7C60A4A8-6280-7620-BD0D-23BFDDBB17EE}" dt="2026-02-05T09:48:03.217" v="120"/>
          <ac:picMkLst>
            <pc:docMk/>
            <pc:sldMk cId="2535107165" sldId="258"/>
            <ac:picMk id="5" creationId="{5FBA6161-39C5-3223-7E1C-B1AA75EAFEF5}"/>
          </ac:picMkLst>
        </pc:picChg>
      </pc:sldChg>
      <pc:sldChg chg="addSp delSp modSp mod setBg">
        <pc:chgData name="Sarah Mitchell (Swansea Bay UHB - Childrens Centre)" userId="S::sarah.mitchell@wales.nhs.uk::f3e93280-476c-49fa-9ded-c1922ba1a991" providerId="AD" clId="Web-{7C60A4A8-6280-7620-BD0D-23BFDDBB17EE}" dt="2026-02-05T19:44:27.176" v="1044" actId="1076"/>
        <pc:sldMkLst>
          <pc:docMk/>
          <pc:sldMk cId="2609574460" sldId="260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9:02:21.338" v="908"/>
          <ac:spMkLst>
            <pc:docMk/>
            <pc:sldMk cId="2609574460" sldId="260"/>
            <ac:spMk id="2" creationId="{1605E998-80E3-D16E-060C-D6610C66577C}"/>
          </ac:spMkLst>
        </pc:spChg>
        <pc:spChg chg="del">
          <ac:chgData name="Sarah Mitchell (Swansea Bay UHB - Childrens Centre)" userId="S::sarah.mitchell@wales.nhs.uk::f3e93280-476c-49fa-9ded-c1922ba1a991" providerId="AD" clId="Web-{7C60A4A8-6280-7620-BD0D-23BFDDBB17EE}" dt="2026-02-05T19:01:39.586" v="900"/>
          <ac:spMkLst>
            <pc:docMk/>
            <pc:sldMk cId="2609574460" sldId="260"/>
            <ac:spMk id="3" creationId="{90E1C54E-99E3-DA82-0361-B1A02114D3EB}"/>
          </ac:spMkLst>
        </pc:spChg>
        <pc:spChg chg="add del mod">
          <ac:chgData name="Sarah Mitchell (Swansea Bay UHB - Childrens Centre)" userId="S::sarah.mitchell@wales.nhs.uk::f3e93280-476c-49fa-9ded-c1922ba1a991" providerId="AD" clId="Web-{7C60A4A8-6280-7620-BD0D-23BFDDBB17EE}" dt="2026-02-05T19:34:14.482" v="912"/>
          <ac:spMkLst>
            <pc:docMk/>
            <pc:sldMk cId="2609574460" sldId="260"/>
            <ac:spMk id="6" creationId="{AA58014B-81D8-36FC-8F99-78C88176EB9C}"/>
          </ac:spMkLst>
        </pc:spChg>
        <pc:spChg chg="add del mod">
          <ac:chgData name="Sarah Mitchell (Swansea Bay UHB - Childrens Centre)" userId="S::sarah.mitchell@wales.nhs.uk::f3e93280-476c-49fa-9ded-c1922ba1a991" providerId="AD" clId="Web-{7C60A4A8-6280-7620-BD0D-23BFDDBB17EE}" dt="2026-02-05T19:02:21.338" v="908"/>
          <ac:spMkLst>
            <pc:docMk/>
            <pc:sldMk cId="2609574460" sldId="260"/>
            <ac:spMk id="8" creationId="{98ED0FD2-6461-FA59-AB36-F22133A54D17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02:21.338" v="908"/>
          <ac:spMkLst>
            <pc:docMk/>
            <pc:sldMk cId="2609574460" sldId="260"/>
            <ac:spMk id="11" creationId="{3BCB5F6A-9EB0-40B0-9D13-3023E9A20508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02:17.916" v="905"/>
          <ac:spMkLst>
            <pc:docMk/>
            <pc:sldMk cId="2609574460" sldId="260"/>
            <ac:spMk id="16" creationId="{E80B86A7-A1EC-475B-9166-88902B033A38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02:17.916" v="905"/>
          <ac:spMkLst>
            <pc:docMk/>
            <pc:sldMk cId="2609574460" sldId="260"/>
            <ac:spMk id="18" creationId="{C2C29CB1-9F74-4879-A6AF-AEA67B6F1F4D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02:17.916" v="905"/>
          <ac:spMkLst>
            <pc:docMk/>
            <pc:sldMk cId="2609574460" sldId="260"/>
            <ac:spMk id="20" creationId="{7E2C7115-5336-410C-AD71-0F0952A2E5A7}"/>
          </ac:spMkLst>
        </pc:spChg>
        <pc:picChg chg="add mod ord">
          <ac:chgData name="Sarah Mitchell (Swansea Bay UHB - Childrens Centre)" userId="S::sarah.mitchell@wales.nhs.uk::f3e93280-476c-49fa-9ded-c1922ba1a991" providerId="AD" clId="Web-{7C60A4A8-6280-7620-BD0D-23BFDDBB17EE}" dt="2026-02-05T19:44:27.176" v="1044" actId="1076"/>
          <ac:picMkLst>
            <pc:docMk/>
            <pc:sldMk cId="2609574460" sldId="260"/>
            <ac:picMk id="3" creationId="{B6E8968C-9317-6AC9-6FEE-398DCC9AE67D}"/>
          </ac:picMkLst>
        </pc:picChg>
        <pc:picChg chg="add del mod ord">
          <ac:chgData name="Sarah Mitchell (Swansea Bay UHB - Childrens Centre)" userId="S::sarah.mitchell@wales.nhs.uk::f3e93280-476c-49fa-9ded-c1922ba1a991" providerId="AD" clId="Web-{7C60A4A8-6280-7620-BD0D-23BFDDBB17EE}" dt="2026-02-05T19:05:00.501" v="911"/>
          <ac:picMkLst>
            <pc:docMk/>
            <pc:sldMk cId="2609574460" sldId="260"/>
            <ac:picMk id="4" creationId="{84255E2D-741D-861A-8F3D-AD1A898192C8}"/>
          </ac:picMkLst>
        </pc:picChg>
      </pc:sldChg>
      <pc:sldChg chg="addSp modSp">
        <pc:chgData name="Sarah Mitchell (Swansea Bay UHB - Childrens Centre)" userId="S::sarah.mitchell@wales.nhs.uk::f3e93280-476c-49fa-9ded-c1922ba1a991" providerId="AD" clId="Web-{7C60A4A8-6280-7620-BD0D-23BFDDBB17EE}" dt="2026-02-05T19:41:35.090" v="1024" actId="1076"/>
        <pc:sldMkLst>
          <pc:docMk/>
          <pc:sldMk cId="3340118810" sldId="261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8:57:04.113" v="885" actId="20577"/>
          <ac:spMkLst>
            <pc:docMk/>
            <pc:sldMk cId="3340118810" sldId="261"/>
            <ac:spMk id="2" creationId="{F61C5825-CF6F-E0A3-F253-83EE1E71DE82}"/>
          </ac:spMkLst>
        </pc:spChg>
        <pc:spChg chg="mod">
          <ac:chgData name="Sarah Mitchell (Swansea Bay UHB - Childrens Centre)" userId="S::sarah.mitchell@wales.nhs.uk::f3e93280-476c-49fa-9ded-c1922ba1a991" providerId="AD" clId="Web-{7C60A4A8-6280-7620-BD0D-23BFDDBB17EE}" dt="2026-02-05T19:41:28.512" v="1023" actId="20577"/>
          <ac:spMkLst>
            <pc:docMk/>
            <pc:sldMk cId="3340118810" sldId="261"/>
            <ac:spMk id="3" creationId="{D62D1E90-6BD9-23D3-3059-7895376836AD}"/>
          </ac:spMkLst>
        </pc:spChg>
        <pc:picChg chg="add mod">
          <ac:chgData name="Sarah Mitchell (Swansea Bay UHB - Childrens Centre)" userId="S::sarah.mitchell@wales.nhs.uk::f3e93280-476c-49fa-9ded-c1922ba1a991" providerId="AD" clId="Web-{7C60A4A8-6280-7620-BD0D-23BFDDBB17EE}" dt="2026-02-05T19:41:35.090" v="1024" actId="1076"/>
          <ac:picMkLst>
            <pc:docMk/>
            <pc:sldMk cId="3340118810" sldId="261"/>
            <ac:picMk id="4" creationId="{8201045A-EB4F-176B-27BD-CA83C26ABC59}"/>
          </ac:picMkLst>
        </pc:picChg>
      </pc:sldChg>
      <pc:sldChg chg="modSp modNotes">
        <pc:chgData name="Sarah Mitchell (Swansea Bay UHB - Childrens Centre)" userId="S::sarah.mitchell@wales.nhs.uk::f3e93280-476c-49fa-9ded-c1922ba1a991" providerId="AD" clId="Web-{7C60A4A8-6280-7620-BD0D-23BFDDBB17EE}" dt="2026-02-05T19:46:35.807" v="1069" actId="14100"/>
        <pc:sldMkLst>
          <pc:docMk/>
          <pc:sldMk cId="814811371" sldId="262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0:34:37.727" v="166" actId="20577"/>
          <ac:spMkLst>
            <pc:docMk/>
            <pc:sldMk cId="814811371" sldId="262"/>
            <ac:spMk id="6" creationId="{3460FD55-6282-CE84-73BA-FA81A9DEE7DA}"/>
          </ac:spMkLst>
        </pc:spChg>
        <pc:picChg chg="mod">
          <ac:chgData name="Sarah Mitchell (Swansea Bay UHB - Childrens Centre)" userId="S::sarah.mitchell@wales.nhs.uk::f3e93280-476c-49fa-9ded-c1922ba1a991" providerId="AD" clId="Web-{7C60A4A8-6280-7620-BD0D-23BFDDBB17EE}" dt="2026-02-05T19:46:35.807" v="1069" actId="14100"/>
          <ac:picMkLst>
            <pc:docMk/>
            <pc:sldMk cId="814811371" sldId="262"/>
            <ac:picMk id="3" creationId="{55BB00BC-0C30-3D33-7430-DCCF86C564EA}"/>
          </ac:picMkLst>
        </pc:picChg>
      </pc:sldChg>
      <pc:sldChg chg="del">
        <pc:chgData name="Sarah Mitchell (Swansea Bay UHB - Childrens Centre)" userId="S::sarah.mitchell@wales.nhs.uk::f3e93280-476c-49fa-9ded-c1922ba1a991" providerId="AD" clId="Web-{7C60A4A8-6280-7620-BD0D-23BFDDBB17EE}" dt="2026-02-05T19:41:43.137" v="1025"/>
        <pc:sldMkLst>
          <pc:docMk/>
          <pc:sldMk cId="920706359" sldId="263"/>
        </pc:sldMkLst>
      </pc:sldChg>
      <pc:sldChg chg="del">
        <pc:chgData name="Sarah Mitchell (Swansea Bay UHB - Childrens Centre)" userId="S::sarah.mitchell@wales.nhs.uk::f3e93280-476c-49fa-9ded-c1922ba1a991" providerId="AD" clId="Web-{7C60A4A8-6280-7620-BD0D-23BFDDBB17EE}" dt="2026-02-05T19:41:45.793" v="1026"/>
        <pc:sldMkLst>
          <pc:docMk/>
          <pc:sldMk cId="1107307778" sldId="264"/>
        </pc:sldMkLst>
      </pc:sldChg>
      <pc:sldChg chg="modSp">
        <pc:chgData name="Sarah Mitchell (Swansea Bay UHB - Childrens Centre)" userId="S::sarah.mitchell@wales.nhs.uk::f3e93280-476c-49fa-9ded-c1922ba1a991" providerId="AD" clId="Web-{7C60A4A8-6280-7620-BD0D-23BFDDBB17EE}" dt="2026-02-05T19:43:41.777" v="1034" actId="20577"/>
        <pc:sldMkLst>
          <pc:docMk/>
          <pc:sldMk cId="2131753266" sldId="265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9:43:41.777" v="1034" actId="20577"/>
          <ac:spMkLst>
            <pc:docMk/>
            <pc:sldMk cId="2131753266" sldId="265"/>
            <ac:spMk id="3" creationId="{A95F2496-EEC0-5AE7-8633-230EC4088CFB}"/>
          </ac:spMkLst>
        </pc:spChg>
      </pc:sldChg>
      <pc:sldChg chg="modSp">
        <pc:chgData name="Sarah Mitchell (Swansea Bay UHB - Childrens Centre)" userId="S::sarah.mitchell@wales.nhs.uk::f3e93280-476c-49fa-9ded-c1922ba1a991" providerId="AD" clId="Web-{7C60A4A8-6280-7620-BD0D-23BFDDBB17EE}" dt="2026-02-05T11:19:57.456" v="568" actId="20577"/>
        <pc:sldMkLst>
          <pc:docMk/>
          <pc:sldMk cId="1910113525" sldId="266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1:19:57.456" v="568" actId="20577"/>
          <ac:spMkLst>
            <pc:docMk/>
            <pc:sldMk cId="1910113525" sldId="266"/>
            <ac:spMk id="14" creationId="{F6B55E9B-A96B-EBEE-D364-2686952C3F9D}"/>
          </ac:spMkLst>
        </pc:spChg>
      </pc:sldChg>
      <pc:sldChg chg="addSp delSp modSp">
        <pc:chgData name="Sarah Mitchell (Swansea Bay UHB - Childrens Centre)" userId="S::sarah.mitchell@wales.nhs.uk::f3e93280-476c-49fa-9ded-c1922ba1a991" providerId="AD" clId="Web-{7C60A4A8-6280-7620-BD0D-23BFDDBB17EE}" dt="2026-02-05T11:20:49.426" v="578" actId="20577"/>
        <pc:sldMkLst>
          <pc:docMk/>
          <pc:sldMk cId="424813385" sldId="268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1:20:49.426" v="578" actId="20577"/>
          <ac:spMkLst>
            <pc:docMk/>
            <pc:sldMk cId="424813385" sldId="268"/>
            <ac:spMk id="3" creationId="{C6F24FD0-EB08-0594-B2EE-B5270427C49F}"/>
          </ac:spMkLst>
        </pc:spChg>
        <pc:spChg chg="add del mod">
          <ac:chgData name="Sarah Mitchell (Swansea Bay UHB - Childrens Centre)" userId="S::sarah.mitchell@wales.nhs.uk::f3e93280-476c-49fa-9ded-c1922ba1a991" providerId="AD" clId="Web-{7C60A4A8-6280-7620-BD0D-23BFDDBB17EE}" dt="2026-02-05T11:16:04.939" v="445"/>
          <ac:spMkLst>
            <pc:docMk/>
            <pc:sldMk cId="424813385" sldId="268"/>
            <ac:spMk id="5" creationId="{9075E484-80B3-B293-0777-639A21CC16F6}"/>
          </ac:spMkLst>
        </pc:spChg>
      </pc:sldChg>
      <pc:sldChg chg="addSp delSp modSp new mod setBg">
        <pc:chgData name="Sarah Mitchell (Swansea Bay UHB - Childrens Centre)" userId="S::sarah.mitchell@wales.nhs.uk::f3e93280-476c-49fa-9ded-c1922ba1a991" providerId="AD" clId="Web-{7C60A4A8-6280-7620-BD0D-23BFDDBB17EE}" dt="2026-02-05T19:44:02.918" v="1041"/>
        <pc:sldMkLst>
          <pc:docMk/>
          <pc:sldMk cId="496412848" sldId="270"/>
        </pc:sldMkLst>
        <pc:spChg chg="mod">
          <ac:chgData name="Sarah Mitchell (Swansea Bay UHB - Childrens Centre)" userId="S::sarah.mitchell@wales.nhs.uk::f3e93280-476c-49fa-9ded-c1922ba1a991" providerId="AD" clId="Web-{7C60A4A8-6280-7620-BD0D-23BFDDBB17EE}" dt="2026-02-05T19:44:02.918" v="1041"/>
          <ac:spMkLst>
            <pc:docMk/>
            <pc:sldMk cId="496412848" sldId="270"/>
            <ac:spMk id="2" creationId="{DFCD5A82-E049-2B2B-1FCA-FC90AB6A2B1F}"/>
          </ac:spMkLst>
        </pc:spChg>
        <pc:spChg chg="add del mod">
          <ac:chgData name="Sarah Mitchell (Swansea Bay UHB - Childrens Centre)" userId="S::sarah.mitchell@wales.nhs.uk::f3e93280-476c-49fa-9ded-c1922ba1a991" providerId="AD" clId="Web-{7C60A4A8-6280-7620-BD0D-23BFDDBB17EE}" dt="2026-02-05T19:44:02.918" v="1041"/>
          <ac:spMkLst>
            <pc:docMk/>
            <pc:sldMk cId="496412848" sldId="270"/>
            <ac:spMk id="3" creationId="{D457693F-C446-8734-E4F0-392F2E0BDF3B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3:55.730" v="1036"/>
          <ac:spMkLst>
            <pc:docMk/>
            <pc:sldMk cId="496412848" sldId="270"/>
            <ac:spMk id="9" creationId="{9F4444CE-BC8D-4D61-B303-4C05614E62AB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3:55.730" v="1036"/>
          <ac:spMkLst>
            <pc:docMk/>
            <pc:sldMk cId="496412848" sldId="270"/>
            <ac:spMk id="11" creationId="{73772B81-181F-48B7-8826-4D9686D15DF5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3:55.730" v="1036"/>
          <ac:spMkLst>
            <pc:docMk/>
            <pc:sldMk cId="496412848" sldId="270"/>
            <ac:spMk id="13" creationId="{B2205F6E-03C6-4E92-877C-E2482F6599AA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3:59.074" v="1038"/>
          <ac:spMkLst>
            <pc:docMk/>
            <pc:sldMk cId="496412848" sldId="270"/>
            <ac:spMk id="15" creationId="{9F4444CE-BC8D-4D61-B303-4C05614E62AB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3:59.074" v="1038"/>
          <ac:spMkLst>
            <pc:docMk/>
            <pc:sldMk cId="496412848" sldId="270"/>
            <ac:spMk id="16" creationId="{73772B81-181F-48B7-8826-4D9686D15DF5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3:59.074" v="1038"/>
          <ac:spMkLst>
            <pc:docMk/>
            <pc:sldMk cId="496412848" sldId="270"/>
            <ac:spMk id="17" creationId="{B2205F6E-03C6-4E92-877C-E2482F6599AA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4:02.871" v="1040"/>
          <ac:spMkLst>
            <pc:docMk/>
            <pc:sldMk cId="496412848" sldId="270"/>
            <ac:spMk id="21" creationId="{655AE6B0-AC9E-4167-806F-E9DB135FC46B}"/>
          </ac:spMkLst>
        </pc:spChg>
        <pc:spChg chg="add del">
          <ac:chgData name="Sarah Mitchell (Swansea Bay UHB - Childrens Centre)" userId="S::sarah.mitchell@wales.nhs.uk::f3e93280-476c-49fa-9ded-c1922ba1a991" providerId="AD" clId="Web-{7C60A4A8-6280-7620-BD0D-23BFDDBB17EE}" dt="2026-02-05T19:44:02.871" v="1040"/>
          <ac:spMkLst>
            <pc:docMk/>
            <pc:sldMk cId="496412848" sldId="270"/>
            <ac:spMk id="22" creationId="{87BD1F4E-A66D-4C06-86DA-8D56CA7A3B41}"/>
          </ac:spMkLst>
        </pc:spChg>
        <pc:spChg chg="add">
          <ac:chgData name="Sarah Mitchell (Swansea Bay UHB - Childrens Centre)" userId="S::sarah.mitchell@wales.nhs.uk::f3e93280-476c-49fa-9ded-c1922ba1a991" providerId="AD" clId="Web-{7C60A4A8-6280-7620-BD0D-23BFDDBB17EE}" dt="2026-02-05T19:44:02.918" v="1041"/>
          <ac:spMkLst>
            <pc:docMk/>
            <pc:sldMk cId="496412848" sldId="270"/>
            <ac:spMk id="31" creationId="{9F4444CE-BC8D-4D61-B303-4C05614E62AB}"/>
          </ac:spMkLst>
        </pc:spChg>
        <pc:spChg chg="add">
          <ac:chgData name="Sarah Mitchell (Swansea Bay UHB - Childrens Centre)" userId="S::sarah.mitchell@wales.nhs.uk::f3e93280-476c-49fa-9ded-c1922ba1a991" providerId="AD" clId="Web-{7C60A4A8-6280-7620-BD0D-23BFDDBB17EE}" dt="2026-02-05T19:44:02.918" v="1041"/>
          <ac:spMkLst>
            <pc:docMk/>
            <pc:sldMk cId="496412848" sldId="270"/>
            <ac:spMk id="32" creationId="{73772B81-181F-48B7-8826-4D9686D15DF5}"/>
          </ac:spMkLst>
        </pc:spChg>
        <pc:spChg chg="add">
          <ac:chgData name="Sarah Mitchell (Swansea Bay UHB - Childrens Centre)" userId="S::sarah.mitchell@wales.nhs.uk::f3e93280-476c-49fa-9ded-c1922ba1a991" providerId="AD" clId="Web-{7C60A4A8-6280-7620-BD0D-23BFDDBB17EE}" dt="2026-02-05T19:44:02.918" v="1041"/>
          <ac:spMkLst>
            <pc:docMk/>
            <pc:sldMk cId="496412848" sldId="270"/>
            <ac:spMk id="33" creationId="{B2205F6E-03C6-4E92-877C-E2482F6599AA}"/>
          </ac:spMkLst>
        </pc:spChg>
        <pc:grpChg chg="add del">
          <ac:chgData name="Sarah Mitchell (Swansea Bay UHB - Childrens Centre)" userId="S::sarah.mitchell@wales.nhs.uk::f3e93280-476c-49fa-9ded-c1922ba1a991" providerId="AD" clId="Web-{7C60A4A8-6280-7620-BD0D-23BFDDBB17EE}" dt="2026-02-05T19:44:02.871" v="1040"/>
          <ac:grpSpMkLst>
            <pc:docMk/>
            <pc:sldMk cId="496412848" sldId="270"/>
            <ac:grpSpMk id="23" creationId="{3523416A-383B-4FDC-B4C9-D8EDDFE9C043}"/>
          </ac:grpSpMkLst>
        </pc:grpChg>
        <pc:graphicFrameChg chg="add del">
          <ac:chgData name="Sarah Mitchell (Swansea Bay UHB - Childrens Centre)" userId="S::sarah.mitchell@wales.nhs.uk::f3e93280-476c-49fa-9ded-c1922ba1a991" providerId="AD" clId="Web-{7C60A4A8-6280-7620-BD0D-23BFDDBB17EE}" dt="2026-02-05T19:43:55.730" v="1036"/>
          <ac:graphicFrameMkLst>
            <pc:docMk/>
            <pc:sldMk cId="496412848" sldId="270"/>
            <ac:graphicFrameMk id="5" creationId="{75908933-DF55-03EE-D8C1-62EFD7FD3FD5}"/>
          </ac:graphicFrameMkLst>
        </pc:graphicFrameChg>
        <pc:graphicFrameChg chg="add del">
          <ac:chgData name="Sarah Mitchell (Swansea Bay UHB - Childrens Centre)" userId="S::sarah.mitchell@wales.nhs.uk::f3e93280-476c-49fa-9ded-c1922ba1a991" providerId="AD" clId="Web-{7C60A4A8-6280-7620-BD0D-23BFDDBB17EE}" dt="2026-02-05T19:43:59.074" v="1038"/>
          <ac:graphicFrameMkLst>
            <pc:docMk/>
            <pc:sldMk cId="496412848" sldId="270"/>
            <ac:graphicFrameMk id="18" creationId="{641FCC54-7C49-74E5-BDE8-2B196F61B14F}"/>
          </ac:graphicFrameMkLst>
        </pc:graphicFrameChg>
        <pc:graphicFrameChg chg="add del">
          <ac:chgData name="Sarah Mitchell (Swansea Bay UHB - Childrens Centre)" userId="S::sarah.mitchell@wales.nhs.uk::f3e93280-476c-49fa-9ded-c1922ba1a991" providerId="AD" clId="Web-{7C60A4A8-6280-7620-BD0D-23BFDDBB17EE}" dt="2026-02-05T19:44:02.871" v="1040"/>
          <ac:graphicFrameMkLst>
            <pc:docMk/>
            <pc:sldMk cId="496412848" sldId="270"/>
            <ac:graphicFrameMk id="29" creationId="{767D36C5-9EE7-5BC1-2978-11A1EDACDC4D}"/>
          </ac:graphicFrameMkLst>
        </pc:graphicFrameChg>
        <pc:graphicFrameChg chg="add">
          <ac:chgData name="Sarah Mitchell (Swansea Bay UHB - Childrens Centre)" userId="S::sarah.mitchell@wales.nhs.uk::f3e93280-476c-49fa-9ded-c1922ba1a991" providerId="AD" clId="Web-{7C60A4A8-6280-7620-BD0D-23BFDDBB17EE}" dt="2026-02-05T19:44:02.918" v="1041"/>
          <ac:graphicFrameMkLst>
            <pc:docMk/>
            <pc:sldMk cId="496412848" sldId="270"/>
            <ac:graphicFrameMk id="34" creationId="{641FCC54-7C49-74E5-BDE8-2B196F61B14F}"/>
          </ac:graphicFrameMkLst>
        </pc:graphicFrameChg>
      </pc:sldChg>
    </pc:docChg>
  </pc:docChgLst>
  <pc:docChgLst>
    <pc:chgData name="Sarah Mitchell (Swansea Bay UHB - Childrens Centre)" userId="S::sarah.mitchell@wales.nhs.uk::f3e93280-476c-49fa-9ded-c1922ba1a991" providerId="AD" clId="Web-{4BCBC191-6940-486D-D935-D1C0D2DD7351}"/>
    <pc:docChg chg="modSld">
      <pc:chgData name="Sarah Mitchell (Swansea Bay UHB - Childrens Centre)" userId="S::sarah.mitchell@wales.nhs.uk::f3e93280-476c-49fa-9ded-c1922ba1a991" providerId="AD" clId="Web-{4BCBC191-6940-486D-D935-D1C0D2DD7351}" dt="2026-02-03T16:39:33.030" v="171" actId="20577"/>
      <pc:docMkLst>
        <pc:docMk/>
      </pc:docMkLst>
      <pc:sldChg chg="modSp">
        <pc:chgData name="Sarah Mitchell (Swansea Bay UHB - Childrens Centre)" userId="S::sarah.mitchell@wales.nhs.uk::f3e93280-476c-49fa-9ded-c1922ba1a991" providerId="AD" clId="Web-{4BCBC191-6940-486D-D935-D1C0D2DD7351}" dt="2026-02-03T14:35:45.636" v="144" actId="20577"/>
        <pc:sldMkLst>
          <pc:docMk/>
          <pc:sldMk cId="1910113525" sldId="266"/>
        </pc:sldMkLst>
      </pc:sldChg>
    </pc:docChg>
  </pc:docChgLst>
  <pc:docChgLst>
    <pc:chgData name="Sarah Mitchell (Swansea Bay UHB - Childrens Centre)" userId="S::sarah.mitchell@wales.nhs.uk::f3e93280-476c-49fa-9ded-c1922ba1a991" providerId="AD" clId="Web-{6953D63A-1B8B-1468-6D76-B9AF446D6A8E}"/>
    <pc:docChg chg="addSld modSld">
      <pc:chgData name="Sarah Mitchell (Swansea Bay UHB - Childrens Centre)" userId="S::sarah.mitchell@wales.nhs.uk::f3e93280-476c-49fa-9ded-c1922ba1a991" providerId="AD" clId="Web-{6953D63A-1B8B-1468-6D76-B9AF446D6A8E}" dt="2026-02-04T13:20:59.140" v="219"/>
      <pc:docMkLst>
        <pc:docMk/>
      </pc:docMkLst>
      <pc:sldChg chg="modSp">
        <pc:chgData name="Sarah Mitchell (Swansea Bay UHB - Childrens Centre)" userId="S::sarah.mitchell@wales.nhs.uk::f3e93280-476c-49fa-9ded-c1922ba1a991" providerId="AD" clId="Web-{6953D63A-1B8B-1468-6D76-B9AF446D6A8E}" dt="2026-02-04T11:24:25.674" v="206" actId="20577"/>
        <pc:sldMkLst>
          <pc:docMk/>
          <pc:sldMk cId="424813385" sldId="268"/>
        </pc:sldMkLst>
        <pc:spChg chg="mod">
          <ac:chgData name="Sarah Mitchell (Swansea Bay UHB - Childrens Centre)" userId="S::sarah.mitchell@wales.nhs.uk::f3e93280-476c-49fa-9ded-c1922ba1a991" providerId="AD" clId="Web-{6953D63A-1B8B-1468-6D76-B9AF446D6A8E}" dt="2026-02-04T11:24:25.674" v="206" actId="20577"/>
          <ac:spMkLst>
            <pc:docMk/>
            <pc:sldMk cId="424813385" sldId="268"/>
            <ac:spMk id="3" creationId="{C6F24FD0-EB08-0594-B2EE-B5270427C49F}"/>
          </ac:spMkLst>
        </pc:spChg>
      </pc:sldChg>
      <pc:sldChg chg="addSp delSp modSp new">
        <pc:chgData name="Sarah Mitchell (Swansea Bay UHB - Childrens Centre)" userId="S::sarah.mitchell@wales.nhs.uk::f3e93280-476c-49fa-9ded-c1922ba1a991" providerId="AD" clId="Web-{6953D63A-1B8B-1468-6D76-B9AF446D6A8E}" dt="2026-02-04T13:20:59.140" v="219"/>
        <pc:sldMkLst>
          <pc:docMk/>
          <pc:sldMk cId="4073029008" sldId="269"/>
        </pc:sldMkLst>
        <pc:spChg chg="mod">
          <ac:chgData name="Sarah Mitchell (Swansea Bay UHB - Childrens Centre)" userId="S::sarah.mitchell@wales.nhs.uk::f3e93280-476c-49fa-9ded-c1922ba1a991" providerId="AD" clId="Web-{6953D63A-1B8B-1468-6D76-B9AF446D6A8E}" dt="2026-02-04T13:17:04.929" v="210" actId="14100"/>
          <ac:spMkLst>
            <pc:docMk/>
            <pc:sldMk cId="4073029008" sldId="269"/>
            <ac:spMk id="2" creationId="{BB0AE73C-7892-4470-7DD4-1E7C744A8FE3}"/>
          </ac:spMkLst>
        </pc:spChg>
        <pc:spChg chg="del mod">
          <ac:chgData name="Sarah Mitchell (Swansea Bay UHB - Childrens Centre)" userId="S::sarah.mitchell@wales.nhs.uk::f3e93280-476c-49fa-9ded-c1922ba1a991" providerId="AD" clId="Web-{6953D63A-1B8B-1468-6D76-B9AF446D6A8E}" dt="2026-02-04T13:19:17.559" v="212"/>
          <ac:spMkLst>
            <pc:docMk/>
            <pc:sldMk cId="4073029008" sldId="269"/>
            <ac:spMk id="3" creationId="{CEE51311-836C-B1F6-3FB8-7A72DD509666}"/>
          </ac:spMkLst>
        </pc:spChg>
        <pc:spChg chg="add del mod">
          <ac:chgData name="Sarah Mitchell (Swansea Bay UHB - Childrens Centre)" userId="S::sarah.mitchell@wales.nhs.uk::f3e93280-476c-49fa-9ded-c1922ba1a991" providerId="AD" clId="Web-{6953D63A-1B8B-1468-6D76-B9AF446D6A8E}" dt="2026-02-04T13:20:50.811" v="217"/>
          <ac:spMkLst>
            <pc:docMk/>
            <pc:sldMk cId="4073029008" sldId="269"/>
            <ac:spMk id="6" creationId="{99D57C5C-9C44-A46C-F6F4-9EF8AE297960}"/>
          </ac:spMkLst>
        </pc:spChg>
        <pc:spChg chg="add mod">
          <ac:chgData name="Sarah Mitchell (Swansea Bay UHB - Childrens Centre)" userId="S::sarah.mitchell@wales.nhs.uk::f3e93280-476c-49fa-9ded-c1922ba1a991" providerId="AD" clId="Web-{6953D63A-1B8B-1468-6D76-B9AF446D6A8E}" dt="2026-02-04T13:20:59.140" v="219"/>
          <ac:spMkLst>
            <pc:docMk/>
            <pc:sldMk cId="4073029008" sldId="269"/>
            <ac:spMk id="9" creationId="{64288DED-334E-8286-FC3F-2D5F301A92D8}"/>
          </ac:spMkLst>
        </pc:spChg>
        <pc:picChg chg="add del mod ord">
          <ac:chgData name="Sarah Mitchell (Swansea Bay UHB - Childrens Centre)" userId="S::sarah.mitchell@wales.nhs.uk::f3e93280-476c-49fa-9ded-c1922ba1a991" providerId="AD" clId="Web-{6953D63A-1B8B-1468-6D76-B9AF446D6A8E}" dt="2026-02-04T13:19:32.341" v="215"/>
          <ac:picMkLst>
            <pc:docMk/>
            <pc:sldMk cId="4073029008" sldId="269"/>
            <ac:picMk id="4" creationId="{9A86D2A8-82DE-D556-340A-A245C57A7BCC}"/>
          </ac:picMkLst>
        </pc:picChg>
        <pc:picChg chg="add del mod ord">
          <ac:chgData name="Sarah Mitchell (Swansea Bay UHB - Childrens Centre)" userId="S::sarah.mitchell@wales.nhs.uk::f3e93280-476c-49fa-9ded-c1922ba1a991" providerId="AD" clId="Web-{6953D63A-1B8B-1468-6D76-B9AF446D6A8E}" dt="2026-02-04T13:20:59.140" v="219"/>
          <ac:picMkLst>
            <pc:docMk/>
            <pc:sldMk cId="4073029008" sldId="269"/>
            <ac:picMk id="7" creationId="{11756F1B-8834-ABFA-3CEA-5AA5047948F5}"/>
          </ac:picMkLst>
        </pc:picChg>
      </pc:sldChg>
    </pc:docChg>
  </pc:docChgLst>
  <pc:docChgLst>
    <pc:chgData name="Sarah Mitchell (Swansea Bay UHB - Childrens Centre)" userId="S::sarah.mitchell@wales.nhs.uk::f3e93280-476c-49fa-9ded-c1922ba1a991" providerId="AD" clId="Web-{6ECC0AD6-2528-3E4B-0D28-144DB706A4DE}"/>
    <pc:docChg chg="addSld delSld modSld">
      <pc:chgData name="Sarah Mitchell (Swansea Bay UHB - Childrens Centre)" userId="S::sarah.mitchell@wales.nhs.uk::f3e93280-476c-49fa-9ded-c1922ba1a991" providerId="AD" clId="Web-{6ECC0AD6-2528-3E4B-0D28-144DB706A4DE}" dt="2026-02-03T16:59:49.376" v="120" actId="20577"/>
      <pc:docMkLst>
        <pc:docMk/>
      </pc:docMkLst>
      <pc:sldChg chg="addSp delSp modSp mod setBg">
        <pc:chgData name="Sarah Mitchell (Swansea Bay UHB - Childrens Centre)" userId="S::sarah.mitchell@wales.nhs.uk::f3e93280-476c-49fa-9ded-c1922ba1a991" providerId="AD" clId="Web-{6ECC0AD6-2528-3E4B-0D28-144DB706A4DE}" dt="2026-02-03T16:57:32.263" v="84"/>
        <pc:sldMkLst>
          <pc:docMk/>
          <pc:sldMk cId="1838875638" sldId="256"/>
        </pc:sldMkLst>
        <pc:spChg chg="mod or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spMkLst>
            <pc:docMk/>
            <pc:sldMk cId="1838875638" sldId="256"/>
            <ac:spMk id="2" creationId="{00000000-0000-0000-0000-000000000000}"/>
          </ac:spMkLst>
        </pc:spChg>
        <pc:spChg chg="mo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spMkLst>
            <pc:docMk/>
            <pc:sldMk cId="1838875638" sldId="256"/>
            <ac:spMk id="3" creationId="{00000000-0000-0000-0000-000000000000}"/>
          </ac:spMkLst>
        </pc:spChg>
        <pc:spChg chg="ad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spMkLst>
            <pc:docMk/>
            <pc:sldMk cId="1838875638" sldId="256"/>
            <ac:spMk id="28" creationId="{2783C067-F8BF-4755-B516-8A0CD74CF60C}"/>
          </ac:spMkLst>
        </pc:spChg>
        <pc:spChg chg="ad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spMkLst>
            <pc:docMk/>
            <pc:sldMk cId="1838875638" sldId="256"/>
            <ac:spMk id="29" creationId="{2ED796EC-E7FF-46DB-B912-FB08BF12AA6E}"/>
          </ac:spMkLst>
        </pc:spChg>
        <pc:spChg chg="ad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spMkLst>
            <pc:docMk/>
            <pc:sldMk cId="1838875638" sldId="256"/>
            <ac:spMk id="30" creationId="{549A2DAB-B431-487D-95AD-BB0FECB49E57}"/>
          </ac:spMkLst>
        </pc:spChg>
        <pc:spChg chg="ad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spMkLst>
            <pc:docMk/>
            <pc:sldMk cId="1838875638" sldId="256"/>
            <ac:spMk id="31" creationId="{0819F787-32B4-46A8-BC57-C6571BCEE243}"/>
          </ac:spMkLst>
        </pc:spChg>
        <pc:cxnChg chg="ad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cxnSpMkLst>
            <pc:docMk/>
            <pc:sldMk cId="1838875638" sldId="256"/>
            <ac:cxnSpMk id="32" creationId="{C5ECDEE1-7093-418F-9CF5-24EEB115C1C1}"/>
          </ac:cxnSpMkLst>
        </pc:cxnChg>
        <pc:cxnChg chg="add">
          <ac:chgData name="Sarah Mitchell (Swansea Bay UHB - Childrens Centre)" userId="S::sarah.mitchell@wales.nhs.uk::f3e93280-476c-49fa-9ded-c1922ba1a991" providerId="AD" clId="Web-{6ECC0AD6-2528-3E4B-0D28-144DB706A4DE}" dt="2026-02-03T16:57:32.263" v="84"/>
          <ac:cxnSpMkLst>
            <pc:docMk/>
            <pc:sldMk cId="1838875638" sldId="256"/>
            <ac:cxnSpMk id="33" creationId="{045062AF-EB11-4651-BC4A-4DA21768DE8E}"/>
          </ac:cxnSpMkLst>
        </pc:cxnChg>
      </pc:sldChg>
      <pc:sldChg chg="modSp">
        <pc:chgData name="Sarah Mitchell (Swansea Bay UHB - Childrens Centre)" userId="S::sarah.mitchell@wales.nhs.uk::f3e93280-476c-49fa-9ded-c1922ba1a991" providerId="AD" clId="Web-{6ECC0AD6-2528-3E4B-0D28-144DB706A4DE}" dt="2026-02-03T16:58:28.561" v="112" actId="20577"/>
        <pc:sldMkLst>
          <pc:docMk/>
          <pc:sldMk cId="1137436874" sldId="257"/>
        </pc:sldMkLst>
        <pc:spChg chg="mod">
          <ac:chgData name="Sarah Mitchell (Swansea Bay UHB - Childrens Centre)" userId="S::sarah.mitchell@wales.nhs.uk::f3e93280-476c-49fa-9ded-c1922ba1a991" providerId="AD" clId="Web-{6ECC0AD6-2528-3E4B-0D28-144DB706A4DE}" dt="2026-02-03T16:58:28.561" v="112" actId="20577"/>
          <ac:spMkLst>
            <pc:docMk/>
            <pc:sldMk cId="1137436874" sldId="257"/>
            <ac:spMk id="3" creationId="{11D97730-3D40-5447-9A60-18CF460BE128}"/>
          </ac:spMkLst>
        </pc:spChg>
      </pc:sldChg>
      <pc:sldChg chg="modSp mod setBg">
        <pc:chgData name="Sarah Mitchell (Swansea Bay UHB - Childrens Centre)" userId="S::sarah.mitchell@wales.nhs.uk::f3e93280-476c-49fa-9ded-c1922ba1a991" providerId="AD" clId="Web-{6ECC0AD6-2528-3E4B-0D28-144DB706A4DE}" dt="2026-02-03T16:58:38.827" v="113"/>
        <pc:sldMkLst>
          <pc:docMk/>
          <pc:sldMk cId="814811371" sldId="262"/>
        </pc:sldMkLst>
        <pc:spChg chg="mod">
          <ac:chgData name="Sarah Mitchell (Swansea Bay UHB - Childrens Centre)" userId="S::sarah.mitchell@wales.nhs.uk::f3e93280-476c-49fa-9ded-c1922ba1a991" providerId="AD" clId="Web-{6ECC0AD6-2528-3E4B-0D28-144DB706A4DE}" dt="2026-02-03T16:58:38.827" v="113"/>
          <ac:spMkLst>
            <pc:docMk/>
            <pc:sldMk cId="814811371" sldId="262"/>
            <ac:spMk id="2" creationId="{26C90041-1380-2BE9-CCFB-8A20AE8438C0}"/>
          </ac:spMkLst>
        </pc:spChg>
        <pc:spChg chg="mod">
          <ac:chgData name="Sarah Mitchell (Swansea Bay UHB - Childrens Centre)" userId="S::sarah.mitchell@wales.nhs.uk::f3e93280-476c-49fa-9ded-c1922ba1a991" providerId="AD" clId="Web-{6ECC0AD6-2528-3E4B-0D28-144DB706A4DE}" dt="2026-02-03T16:58:38.827" v="113"/>
          <ac:spMkLst>
            <pc:docMk/>
            <pc:sldMk cId="814811371" sldId="262"/>
            <ac:spMk id="6" creationId="{3460FD55-6282-CE84-73BA-FA81A9DEE7DA}"/>
          </ac:spMkLst>
        </pc:spChg>
        <pc:picChg chg="mod">
          <ac:chgData name="Sarah Mitchell (Swansea Bay UHB - Childrens Centre)" userId="S::sarah.mitchell@wales.nhs.uk::f3e93280-476c-49fa-9ded-c1922ba1a991" providerId="AD" clId="Web-{6ECC0AD6-2528-3E4B-0D28-144DB706A4DE}" dt="2026-02-03T16:58:38.827" v="113"/>
          <ac:picMkLst>
            <pc:docMk/>
            <pc:sldMk cId="814811371" sldId="262"/>
            <ac:picMk id="3" creationId="{55BB00BC-0C30-3D33-7430-DCCF86C564EA}"/>
          </ac:picMkLst>
        </pc:picChg>
      </pc:sldChg>
      <pc:sldChg chg="addSp delSp modSp mod setBg">
        <pc:chgData name="Sarah Mitchell (Swansea Bay UHB - Childrens Centre)" userId="S::sarah.mitchell@wales.nhs.uk::f3e93280-476c-49fa-9ded-c1922ba1a991" providerId="AD" clId="Web-{6ECC0AD6-2528-3E4B-0D28-144DB706A4DE}" dt="2026-02-03T16:53:21.301" v="24"/>
        <pc:sldMkLst>
          <pc:docMk/>
          <pc:sldMk cId="1910113525" sldId="266"/>
        </pc:sldMkLst>
        <pc:spChg chg="mod">
          <ac:chgData name="Sarah Mitchell (Swansea Bay UHB - Childrens Centre)" userId="S::sarah.mitchell@wales.nhs.uk::f3e93280-476c-49fa-9ded-c1922ba1a991" providerId="AD" clId="Web-{6ECC0AD6-2528-3E4B-0D28-144DB706A4DE}" dt="2026-02-03T16:53:21.301" v="23"/>
          <ac:spMkLst>
            <pc:docMk/>
            <pc:sldMk cId="1910113525" sldId="266"/>
            <ac:spMk id="2" creationId="{3573F44F-221E-0B0C-0AAB-0ED04606A52A}"/>
          </ac:spMkLst>
        </pc:spChg>
        <pc:spChg chg="add">
          <ac:chgData name="Sarah Mitchell (Swansea Bay UHB - Childrens Centre)" userId="S::sarah.mitchell@wales.nhs.uk::f3e93280-476c-49fa-9ded-c1922ba1a991" providerId="AD" clId="Web-{6ECC0AD6-2528-3E4B-0D28-144DB706A4DE}" dt="2026-02-03T16:53:21.301" v="24"/>
          <ac:spMkLst>
            <pc:docMk/>
            <pc:sldMk cId="1910113525" sldId="266"/>
            <ac:spMk id="14" creationId="{F6B55E9B-A96B-EBEE-D364-2686952C3F9D}"/>
          </ac:spMkLst>
        </pc:spChg>
        <pc:picChg chg="add mod">
          <ac:chgData name="Sarah Mitchell (Swansea Bay UHB - Childrens Centre)" userId="S::sarah.mitchell@wales.nhs.uk::f3e93280-476c-49fa-9ded-c1922ba1a991" providerId="AD" clId="Web-{6ECC0AD6-2528-3E4B-0D28-144DB706A4DE}" dt="2026-02-03T16:53:21.301" v="24"/>
          <ac:picMkLst>
            <pc:docMk/>
            <pc:sldMk cId="1910113525" sldId="266"/>
            <ac:picMk id="4" creationId="{58E492AD-ED20-BBB8-DB43-BDD0EAAC7DEC}"/>
          </ac:picMkLst>
        </pc:picChg>
      </pc:sldChg>
      <pc:sldChg chg="addSp delSp modSp new mod modClrScheme chgLayout">
        <pc:chgData name="Sarah Mitchell (Swansea Bay UHB - Childrens Centre)" userId="S::sarah.mitchell@wales.nhs.uk::f3e93280-476c-49fa-9ded-c1922ba1a991" providerId="AD" clId="Web-{6ECC0AD6-2528-3E4B-0D28-144DB706A4DE}" dt="2026-02-03T16:55:32.697" v="32" actId="1076"/>
        <pc:sldMkLst>
          <pc:docMk/>
          <pc:sldMk cId="2428135262" sldId="267"/>
        </pc:sldMkLst>
        <pc:picChg chg="add mod">
          <ac:chgData name="Sarah Mitchell (Swansea Bay UHB - Childrens Centre)" userId="S::sarah.mitchell@wales.nhs.uk::f3e93280-476c-49fa-9ded-c1922ba1a991" providerId="AD" clId="Web-{6ECC0AD6-2528-3E4B-0D28-144DB706A4DE}" dt="2026-02-03T16:49:09.649" v="5" actId="1076"/>
          <ac:picMkLst>
            <pc:docMk/>
            <pc:sldMk cId="2428135262" sldId="267"/>
            <ac:picMk id="7" creationId="{2AD82568-F42C-96A8-53E6-0CC7AC9E1521}"/>
          </ac:picMkLst>
        </pc:picChg>
        <pc:picChg chg="add mod">
          <ac:chgData name="Sarah Mitchell (Swansea Bay UHB - Childrens Centre)" userId="S::sarah.mitchell@wales.nhs.uk::f3e93280-476c-49fa-9ded-c1922ba1a991" providerId="AD" clId="Web-{6ECC0AD6-2528-3E4B-0D28-144DB706A4DE}" dt="2026-02-03T16:55:32.697" v="32" actId="1076"/>
          <ac:picMkLst>
            <pc:docMk/>
            <pc:sldMk cId="2428135262" sldId="267"/>
            <ac:picMk id="9" creationId="{49A4DBC3-9AFE-3709-470D-42CCC8D24541}"/>
          </ac:picMkLst>
        </pc:picChg>
      </pc:sldChg>
      <pc:sldChg chg="modSp new">
        <pc:chgData name="Sarah Mitchell (Swansea Bay UHB - Childrens Centre)" userId="S::sarah.mitchell@wales.nhs.uk::f3e93280-476c-49fa-9ded-c1922ba1a991" providerId="AD" clId="Web-{6ECC0AD6-2528-3E4B-0D28-144DB706A4DE}" dt="2026-02-03T16:59:49.376" v="120" actId="20577"/>
        <pc:sldMkLst>
          <pc:docMk/>
          <pc:sldMk cId="424813385" sldId="268"/>
        </pc:sldMkLst>
        <pc:spChg chg="mod">
          <ac:chgData name="Sarah Mitchell (Swansea Bay UHB - Childrens Centre)" userId="S::sarah.mitchell@wales.nhs.uk::f3e93280-476c-49fa-9ded-c1922ba1a991" providerId="AD" clId="Web-{6ECC0AD6-2528-3E4B-0D28-144DB706A4DE}" dt="2026-02-03T16:59:49.376" v="120" actId="20577"/>
          <ac:spMkLst>
            <pc:docMk/>
            <pc:sldMk cId="424813385" sldId="268"/>
            <ac:spMk id="2" creationId="{C1A7060D-7C65-DB0B-9981-764E51424824}"/>
          </ac:spMkLst>
        </pc:spChg>
      </pc:sldChg>
    </pc:docChg>
  </pc:docChgLst>
  <pc:docChgLst>
    <pc:chgData name="Sarah Mitchell (Swansea Bay UHB - Childrens Centre)" userId="S::sarah.mitchell@wales.nhs.uk::f3e93280-476c-49fa-9ded-c1922ba1a991" providerId="AD" clId="Web-{038FE5BC-64E6-6373-08E8-462F4F70E7EB}"/>
    <pc:docChg chg="addSld modSld">
      <pc:chgData name="Sarah Mitchell (Swansea Bay UHB - Childrens Centre)" userId="S::sarah.mitchell@wales.nhs.uk::f3e93280-476c-49fa-9ded-c1922ba1a991" providerId="AD" clId="Web-{038FE5BC-64E6-6373-08E8-462F4F70E7EB}" dt="2026-01-30T13:20:41.366" v="24"/>
      <pc:docMkLst>
        <pc:docMk/>
      </pc:docMkLst>
      <pc:sldChg chg="modSp new">
        <pc:chgData name="Sarah Mitchell (Swansea Bay UHB - Childrens Centre)" userId="S::sarah.mitchell@wales.nhs.uk::f3e93280-476c-49fa-9ded-c1922ba1a991" providerId="AD" clId="Web-{038FE5BC-64E6-6373-08E8-462F4F70E7EB}" dt="2026-01-30T13:07:45.939" v="15" actId="20577"/>
        <pc:sldMkLst>
          <pc:docMk/>
          <pc:sldMk cId="1137436874" sldId="257"/>
        </pc:sldMkLst>
        <pc:spChg chg="mod">
          <ac:chgData name="Sarah Mitchell (Swansea Bay UHB - Childrens Centre)" userId="S::sarah.mitchell@wales.nhs.uk::f3e93280-476c-49fa-9ded-c1922ba1a991" providerId="AD" clId="Web-{038FE5BC-64E6-6373-08E8-462F4F70E7EB}" dt="2026-01-30T13:07:20.062" v="3" actId="20577"/>
          <ac:spMkLst>
            <pc:docMk/>
            <pc:sldMk cId="1137436874" sldId="257"/>
            <ac:spMk id="2" creationId="{81868C54-1ACD-F24B-3874-6C923B1F47CF}"/>
          </ac:spMkLst>
        </pc:spChg>
        <pc:spChg chg="mod">
          <ac:chgData name="Sarah Mitchell (Swansea Bay UHB - Childrens Centre)" userId="S::sarah.mitchell@wales.nhs.uk::f3e93280-476c-49fa-9ded-c1922ba1a991" providerId="AD" clId="Web-{038FE5BC-64E6-6373-08E8-462F4F70E7EB}" dt="2026-01-30T13:07:45.939" v="15" actId="20577"/>
          <ac:spMkLst>
            <pc:docMk/>
            <pc:sldMk cId="1137436874" sldId="257"/>
            <ac:spMk id="3" creationId="{11D97730-3D40-5447-9A60-18CF460BE128}"/>
          </ac:spMkLst>
        </pc:spChg>
      </pc:sldChg>
      <pc:sldChg chg="modSp new">
        <pc:chgData name="Sarah Mitchell (Swansea Bay UHB - Childrens Centre)" userId="S::sarah.mitchell@wales.nhs.uk::f3e93280-476c-49fa-9ded-c1922ba1a991" providerId="AD" clId="Web-{038FE5BC-64E6-6373-08E8-462F4F70E7EB}" dt="2026-01-30T13:07:56.564" v="22" actId="20577"/>
        <pc:sldMkLst>
          <pc:docMk/>
          <pc:sldMk cId="2535107165" sldId="258"/>
        </pc:sldMkLst>
        <pc:spChg chg="mod">
          <ac:chgData name="Sarah Mitchell (Swansea Bay UHB - Childrens Centre)" userId="S::sarah.mitchell@wales.nhs.uk::f3e93280-476c-49fa-9ded-c1922ba1a991" providerId="AD" clId="Web-{038FE5BC-64E6-6373-08E8-462F4F70E7EB}" dt="2026-01-30T13:07:56.564" v="22" actId="20577"/>
          <ac:spMkLst>
            <pc:docMk/>
            <pc:sldMk cId="2535107165" sldId="258"/>
            <ac:spMk id="2" creationId="{2E773C14-4191-69AF-A1EC-2C7C91EB1DB3}"/>
          </ac:spMkLst>
        </pc:spChg>
      </pc:sldChg>
      <pc:sldChg chg="new">
        <pc:chgData name="Sarah Mitchell (Swansea Bay UHB - Childrens Centre)" userId="S::sarah.mitchell@wales.nhs.uk::f3e93280-476c-49fa-9ded-c1922ba1a991" providerId="AD" clId="Web-{038FE5BC-64E6-6373-08E8-462F4F70E7EB}" dt="2026-01-30T13:20:41.366" v="24"/>
        <pc:sldMkLst>
          <pc:docMk/>
          <pc:sldMk cId="2609574460" sldId="260"/>
        </pc:sldMkLst>
      </pc:sldChg>
    </pc:docChg>
  </pc:docChgLst>
  <pc:docChgLst>
    <pc:chgData name="Sarah Mitchell (Swansea Bay UHB - Childrens Centre)" userId="S::sarah.mitchell@wales.nhs.uk::f3e93280-476c-49fa-9ded-c1922ba1a991" providerId="AD" clId="Web-{BE78C368-6B7F-294C-46BB-750C2E3C3852}"/>
    <pc:docChg chg="modSld">
      <pc:chgData name="Sarah Mitchell (Swansea Bay UHB - Childrens Centre)" userId="S::sarah.mitchell@wales.nhs.uk::f3e93280-476c-49fa-9ded-c1922ba1a991" providerId="AD" clId="Web-{BE78C368-6B7F-294C-46BB-750C2E3C3852}" dt="2026-02-04T16:05:27.903" v="23" actId="20577"/>
      <pc:docMkLst>
        <pc:docMk/>
      </pc:docMkLst>
      <pc:sldChg chg="addSp modSp mod setBg">
        <pc:chgData name="Sarah Mitchell (Swansea Bay UHB - Childrens Centre)" userId="S::sarah.mitchell@wales.nhs.uk::f3e93280-476c-49fa-9ded-c1922ba1a991" providerId="AD" clId="Web-{BE78C368-6B7F-294C-46BB-750C2E3C3852}" dt="2026-02-04T16:05:27.903" v="23" actId="20577"/>
        <pc:sldMkLst>
          <pc:docMk/>
          <pc:sldMk cId="424813385" sldId="268"/>
        </pc:sldMkLst>
        <pc:spChg chg="mod">
          <ac:chgData name="Sarah Mitchell (Swansea Bay UHB - Childrens Centre)" userId="S::sarah.mitchell@wales.nhs.uk::f3e93280-476c-49fa-9ded-c1922ba1a991" providerId="AD" clId="Web-{BE78C368-6B7F-294C-46BB-750C2E3C3852}" dt="2026-02-04T16:04:46.606" v="18"/>
          <ac:spMkLst>
            <pc:docMk/>
            <pc:sldMk cId="424813385" sldId="268"/>
            <ac:spMk id="2" creationId="{C1A7060D-7C65-DB0B-9981-764E51424824}"/>
          </ac:spMkLst>
        </pc:spChg>
        <pc:spChg chg="mod ord">
          <ac:chgData name="Sarah Mitchell (Swansea Bay UHB - Childrens Centre)" userId="S::sarah.mitchell@wales.nhs.uk::f3e93280-476c-49fa-9ded-c1922ba1a991" providerId="AD" clId="Web-{BE78C368-6B7F-294C-46BB-750C2E3C3852}" dt="2026-02-04T16:05:27.903" v="23" actId="20577"/>
          <ac:spMkLst>
            <pc:docMk/>
            <pc:sldMk cId="424813385" sldId="268"/>
            <ac:spMk id="3" creationId="{C6F24FD0-EB08-0594-B2EE-B5270427C49F}"/>
          </ac:spMkLst>
        </pc:spChg>
        <pc:picChg chg="add mod">
          <ac:chgData name="Sarah Mitchell (Swansea Bay UHB - Childrens Centre)" userId="S::sarah.mitchell@wales.nhs.uk::f3e93280-476c-49fa-9ded-c1922ba1a991" providerId="AD" clId="Web-{BE78C368-6B7F-294C-46BB-750C2E3C3852}" dt="2026-02-04T16:04:54.262" v="20" actId="1076"/>
          <ac:picMkLst>
            <pc:docMk/>
            <pc:sldMk cId="424813385" sldId="268"/>
            <ac:picMk id="4" creationId="{C804606A-AEAE-26D3-0C5D-E1DD717B920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065FDE-A6F1-4E6E-A75A-20BDA06DD1D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285ACF-5C8B-49C1-8381-AEB41C2AD666}">
      <dgm:prSet/>
      <dgm:spPr/>
      <dgm:t>
        <a:bodyPr/>
        <a:lstStyle/>
        <a:p>
          <a:r>
            <a:rPr lang="en-GB"/>
            <a:t>A survey sent to TAP colleagues</a:t>
          </a:r>
          <a:endParaRPr lang="en-US"/>
        </a:p>
      </dgm:t>
    </dgm:pt>
    <dgm:pt modelId="{7F801333-D758-4D6B-8673-5EF25DB48A51}" type="parTrans" cxnId="{87551B5B-D7AB-4FA2-AF8A-47CB914DEC5C}">
      <dgm:prSet/>
      <dgm:spPr/>
      <dgm:t>
        <a:bodyPr/>
        <a:lstStyle/>
        <a:p>
          <a:endParaRPr lang="en-US"/>
        </a:p>
      </dgm:t>
    </dgm:pt>
    <dgm:pt modelId="{02382116-1526-40E8-9547-B3D616B5EC95}" type="sibTrans" cxnId="{87551B5B-D7AB-4FA2-AF8A-47CB914DEC5C}">
      <dgm:prSet/>
      <dgm:spPr/>
      <dgm:t>
        <a:bodyPr/>
        <a:lstStyle/>
        <a:p>
          <a:endParaRPr lang="en-US"/>
        </a:p>
      </dgm:t>
    </dgm:pt>
    <dgm:pt modelId="{1E74F1D1-7415-43EF-9093-33A283920F08}">
      <dgm:prSet/>
      <dgm:spPr/>
      <dgm:t>
        <a:bodyPr/>
        <a:lstStyle/>
        <a:p>
          <a:r>
            <a:rPr lang="en-GB"/>
            <a:t>4 responses</a:t>
          </a:r>
          <a:endParaRPr lang="en-US"/>
        </a:p>
      </dgm:t>
    </dgm:pt>
    <dgm:pt modelId="{0B42D11E-706F-4B06-ABC4-B9BC5FE60047}" type="parTrans" cxnId="{FE21150E-379F-4C71-A950-3CF1975B3B38}">
      <dgm:prSet/>
      <dgm:spPr/>
      <dgm:t>
        <a:bodyPr/>
        <a:lstStyle/>
        <a:p>
          <a:endParaRPr lang="en-US"/>
        </a:p>
      </dgm:t>
    </dgm:pt>
    <dgm:pt modelId="{D3BA18F8-1238-441B-957D-4A2D70143C05}" type="sibTrans" cxnId="{FE21150E-379F-4C71-A950-3CF1975B3B38}">
      <dgm:prSet/>
      <dgm:spPr/>
      <dgm:t>
        <a:bodyPr/>
        <a:lstStyle/>
        <a:p>
          <a:endParaRPr lang="en-US"/>
        </a:p>
      </dgm:t>
    </dgm:pt>
    <dgm:pt modelId="{449FF237-96F6-4D92-921E-AD089BD7A15E}">
      <dgm:prSet/>
      <dgm:spPr/>
      <dgm:t>
        <a:bodyPr/>
        <a:lstStyle/>
        <a:p>
          <a:r>
            <a:rPr lang="en-GB"/>
            <a:t>All responses were either good or very good</a:t>
          </a:r>
          <a:endParaRPr lang="en-US"/>
        </a:p>
      </dgm:t>
    </dgm:pt>
    <dgm:pt modelId="{EA499472-273D-49F5-BC4B-BAFC98200E8D}" type="parTrans" cxnId="{FD8DEED3-D22C-4B63-BC88-948AA68277C1}">
      <dgm:prSet/>
      <dgm:spPr/>
      <dgm:t>
        <a:bodyPr/>
        <a:lstStyle/>
        <a:p>
          <a:endParaRPr lang="en-US"/>
        </a:p>
      </dgm:t>
    </dgm:pt>
    <dgm:pt modelId="{A6C37D37-3E1C-4A0C-BBE6-C459B90C03C0}" type="sibTrans" cxnId="{FD8DEED3-D22C-4B63-BC88-948AA68277C1}">
      <dgm:prSet/>
      <dgm:spPr/>
      <dgm:t>
        <a:bodyPr/>
        <a:lstStyle/>
        <a:p>
          <a:endParaRPr lang="en-US"/>
        </a:p>
      </dgm:t>
    </dgm:pt>
    <dgm:pt modelId="{FFB7A199-C714-447D-9FAE-660B46116F00}">
      <dgm:prSet/>
      <dgm:spPr/>
      <dgm:t>
        <a:bodyPr/>
        <a:lstStyle/>
        <a:p>
          <a:r>
            <a:rPr lang="en-GB"/>
            <a:t>All staff happy to implement form for all equipment reviews</a:t>
          </a:r>
          <a:endParaRPr lang="en-US"/>
        </a:p>
      </dgm:t>
    </dgm:pt>
    <dgm:pt modelId="{81939C75-5452-41F1-B75A-0F3D5229BF77}" type="parTrans" cxnId="{DA48730B-EB20-4A69-932C-159496B4B3CF}">
      <dgm:prSet/>
      <dgm:spPr/>
      <dgm:t>
        <a:bodyPr/>
        <a:lstStyle/>
        <a:p>
          <a:endParaRPr lang="en-US"/>
        </a:p>
      </dgm:t>
    </dgm:pt>
    <dgm:pt modelId="{DA7877AE-2C89-4D88-95D6-6EC3B1FB52FF}" type="sibTrans" cxnId="{DA48730B-EB20-4A69-932C-159496B4B3CF}">
      <dgm:prSet/>
      <dgm:spPr/>
      <dgm:t>
        <a:bodyPr/>
        <a:lstStyle/>
        <a:p>
          <a:endParaRPr lang="en-US"/>
        </a:p>
      </dgm:t>
    </dgm:pt>
    <dgm:pt modelId="{539D535E-A619-4253-9794-0F91E347249F}" type="pres">
      <dgm:prSet presAssocID="{23065FDE-A6F1-4E6E-A75A-20BDA06DD1D6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039ADE2-7343-4837-A11D-52694E80277C}" type="pres">
      <dgm:prSet presAssocID="{23065FDE-A6F1-4E6E-A75A-20BDA06DD1D6}" presName="dummyMaxCanvas" presStyleCnt="0">
        <dgm:presLayoutVars/>
      </dgm:prSet>
      <dgm:spPr/>
    </dgm:pt>
    <dgm:pt modelId="{11235513-7AE6-4501-AE8F-79C312E19226}" type="pres">
      <dgm:prSet presAssocID="{23065FDE-A6F1-4E6E-A75A-20BDA06DD1D6}" presName="FourNodes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259F4F-4B63-4C75-B557-F1ACE1AC206A}" type="pres">
      <dgm:prSet presAssocID="{23065FDE-A6F1-4E6E-A75A-20BDA06DD1D6}" presName="FourNodes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6A5D42-BF2D-4C66-9E8D-0CC7601C0430}" type="pres">
      <dgm:prSet presAssocID="{23065FDE-A6F1-4E6E-A75A-20BDA06DD1D6}" presName="FourNodes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B49FD4-DD51-4A81-ABDB-C5985D4F0CA0}" type="pres">
      <dgm:prSet presAssocID="{23065FDE-A6F1-4E6E-A75A-20BDA06DD1D6}" presName="FourNodes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DBF972-81EB-4D95-8A8F-6F550A906951}" type="pres">
      <dgm:prSet presAssocID="{23065FDE-A6F1-4E6E-A75A-20BDA06DD1D6}" presName="FourConn_1-2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54781B-BF78-45FE-9471-0240B1B49B46}" type="pres">
      <dgm:prSet presAssocID="{23065FDE-A6F1-4E6E-A75A-20BDA06DD1D6}" presName="FourConn_2-3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520C4E-658D-44C5-83F4-CFF6D0DECD21}" type="pres">
      <dgm:prSet presAssocID="{23065FDE-A6F1-4E6E-A75A-20BDA06DD1D6}" presName="FourConn_3-4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DF4824-531F-4259-9701-BA4E41307DD4}" type="pres">
      <dgm:prSet presAssocID="{23065FDE-A6F1-4E6E-A75A-20BDA06DD1D6}" presName="FourNodes_1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F362DA-7CBF-4ADC-9979-5B8B78CD817F}" type="pres">
      <dgm:prSet presAssocID="{23065FDE-A6F1-4E6E-A75A-20BDA06DD1D6}" presName="FourNodes_2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DE6E78-06BC-480F-A2D9-BCE8B23E4AA8}" type="pres">
      <dgm:prSet presAssocID="{23065FDE-A6F1-4E6E-A75A-20BDA06DD1D6}" presName="FourNodes_3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6B757C-AC6C-48DB-9865-31592071EDFD}" type="pres">
      <dgm:prSet presAssocID="{23065FDE-A6F1-4E6E-A75A-20BDA06DD1D6}" presName="FourNodes_4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A48730B-EB20-4A69-932C-159496B4B3CF}" srcId="{23065FDE-A6F1-4E6E-A75A-20BDA06DD1D6}" destId="{FFB7A199-C714-447D-9FAE-660B46116F00}" srcOrd="3" destOrd="0" parTransId="{81939C75-5452-41F1-B75A-0F3D5229BF77}" sibTransId="{DA7877AE-2C89-4D88-95D6-6EC3B1FB52FF}"/>
    <dgm:cxn modelId="{AA272420-8AB3-4F1A-BC2A-A2669539A1E6}" type="presOf" srcId="{FFB7A199-C714-447D-9FAE-660B46116F00}" destId="{8AB49FD4-DD51-4A81-ABDB-C5985D4F0CA0}" srcOrd="0" destOrd="0" presId="urn:microsoft.com/office/officeart/2005/8/layout/vProcess5"/>
    <dgm:cxn modelId="{C135F99D-1C72-49C3-B7EB-86D1C094FCC3}" type="presOf" srcId="{1E74F1D1-7415-43EF-9093-33A283920F08}" destId="{3DF362DA-7CBF-4ADC-9979-5B8B78CD817F}" srcOrd="1" destOrd="0" presId="urn:microsoft.com/office/officeart/2005/8/layout/vProcess5"/>
    <dgm:cxn modelId="{FE21150E-379F-4C71-A950-3CF1975B3B38}" srcId="{23065FDE-A6F1-4E6E-A75A-20BDA06DD1D6}" destId="{1E74F1D1-7415-43EF-9093-33A283920F08}" srcOrd="1" destOrd="0" parTransId="{0B42D11E-706F-4B06-ABC4-B9BC5FE60047}" sibTransId="{D3BA18F8-1238-441B-957D-4A2D70143C05}"/>
    <dgm:cxn modelId="{74263726-BDCF-4AF1-8DA9-3F0E8CF38C28}" type="presOf" srcId="{449FF237-96F6-4D92-921E-AD089BD7A15E}" destId="{466A5D42-BF2D-4C66-9E8D-0CC7601C0430}" srcOrd="0" destOrd="0" presId="urn:microsoft.com/office/officeart/2005/8/layout/vProcess5"/>
    <dgm:cxn modelId="{A8DA7096-BF35-4BD6-B080-C7F53F19D99B}" type="presOf" srcId="{1E74F1D1-7415-43EF-9093-33A283920F08}" destId="{E0259F4F-4B63-4C75-B557-F1ACE1AC206A}" srcOrd="0" destOrd="0" presId="urn:microsoft.com/office/officeart/2005/8/layout/vProcess5"/>
    <dgm:cxn modelId="{405D32D4-7664-4C7E-9493-669CBB421B94}" type="presOf" srcId="{449FF237-96F6-4D92-921E-AD089BD7A15E}" destId="{C7DE6E78-06BC-480F-A2D9-BCE8B23E4AA8}" srcOrd="1" destOrd="0" presId="urn:microsoft.com/office/officeart/2005/8/layout/vProcess5"/>
    <dgm:cxn modelId="{6827A1C9-5F80-4570-8EBA-FA535E005AA9}" type="presOf" srcId="{FFB7A199-C714-447D-9FAE-660B46116F00}" destId="{066B757C-AC6C-48DB-9865-31592071EDFD}" srcOrd="1" destOrd="0" presId="urn:microsoft.com/office/officeart/2005/8/layout/vProcess5"/>
    <dgm:cxn modelId="{77672DDE-D034-43D9-A403-FC591E27D957}" type="presOf" srcId="{3A285ACF-5C8B-49C1-8381-AEB41C2AD666}" destId="{11235513-7AE6-4501-AE8F-79C312E19226}" srcOrd="0" destOrd="0" presId="urn:microsoft.com/office/officeart/2005/8/layout/vProcess5"/>
    <dgm:cxn modelId="{A39CD83C-3F32-446D-9AD1-6DEAD3FAE978}" type="presOf" srcId="{23065FDE-A6F1-4E6E-A75A-20BDA06DD1D6}" destId="{539D535E-A619-4253-9794-0F91E347249F}" srcOrd="0" destOrd="0" presId="urn:microsoft.com/office/officeart/2005/8/layout/vProcess5"/>
    <dgm:cxn modelId="{87551B5B-D7AB-4FA2-AF8A-47CB914DEC5C}" srcId="{23065FDE-A6F1-4E6E-A75A-20BDA06DD1D6}" destId="{3A285ACF-5C8B-49C1-8381-AEB41C2AD666}" srcOrd="0" destOrd="0" parTransId="{7F801333-D758-4D6B-8673-5EF25DB48A51}" sibTransId="{02382116-1526-40E8-9547-B3D616B5EC95}"/>
    <dgm:cxn modelId="{74916FD9-F7FE-4DB5-8807-09E54FD587BD}" type="presOf" srcId="{D3BA18F8-1238-441B-957D-4A2D70143C05}" destId="{F754781B-BF78-45FE-9471-0240B1B49B46}" srcOrd="0" destOrd="0" presId="urn:microsoft.com/office/officeart/2005/8/layout/vProcess5"/>
    <dgm:cxn modelId="{8075A972-3F0E-426C-B36C-2454DEC4A80C}" type="presOf" srcId="{3A285ACF-5C8B-49C1-8381-AEB41C2AD666}" destId="{B2DF4824-531F-4259-9701-BA4E41307DD4}" srcOrd="1" destOrd="0" presId="urn:microsoft.com/office/officeart/2005/8/layout/vProcess5"/>
    <dgm:cxn modelId="{FD8DEED3-D22C-4B63-BC88-948AA68277C1}" srcId="{23065FDE-A6F1-4E6E-A75A-20BDA06DD1D6}" destId="{449FF237-96F6-4D92-921E-AD089BD7A15E}" srcOrd="2" destOrd="0" parTransId="{EA499472-273D-49F5-BC4B-BAFC98200E8D}" sibTransId="{A6C37D37-3E1C-4A0C-BBE6-C459B90C03C0}"/>
    <dgm:cxn modelId="{52EAA04E-8304-472E-950D-E9A1ABFC34B7}" type="presOf" srcId="{A6C37D37-3E1C-4A0C-BBE6-C459B90C03C0}" destId="{49520C4E-658D-44C5-83F4-CFF6D0DECD21}" srcOrd="0" destOrd="0" presId="urn:microsoft.com/office/officeart/2005/8/layout/vProcess5"/>
    <dgm:cxn modelId="{D3BCB129-026C-426E-AFDE-FAFDDCB8C4A2}" type="presOf" srcId="{02382116-1526-40E8-9547-B3D616B5EC95}" destId="{1BDBF972-81EB-4D95-8A8F-6F550A906951}" srcOrd="0" destOrd="0" presId="urn:microsoft.com/office/officeart/2005/8/layout/vProcess5"/>
    <dgm:cxn modelId="{3CD64DA3-A3E1-498A-9E16-C8E5141E69C3}" type="presParOf" srcId="{539D535E-A619-4253-9794-0F91E347249F}" destId="{0039ADE2-7343-4837-A11D-52694E80277C}" srcOrd="0" destOrd="0" presId="urn:microsoft.com/office/officeart/2005/8/layout/vProcess5"/>
    <dgm:cxn modelId="{56471E55-1D0D-4D00-A90C-C25A3F9959EE}" type="presParOf" srcId="{539D535E-A619-4253-9794-0F91E347249F}" destId="{11235513-7AE6-4501-AE8F-79C312E19226}" srcOrd="1" destOrd="0" presId="urn:microsoft.com/office/officeart/2005/8/layout/vProcess5"/>
    <dgm:cxn modelId="{A76B110A-7D4A-43F0-93B0-363E7DFBAA92}" type="presParOf" srcId="{539D535E-A619-4253-9794-0F91E347249F}" destId="{E0259F4F-4B63-4C75-B557-F1ACE1AC206A}" srcOrd="2" destOrd="0" presId="urn:microsoft.com/office/officeart/2005/8/layout/vProcess5"/>
    <dgm:cxn modelId="{2347E3FF-36EF-4709-81A8-471FEDAD4232}" type="presParOf" srcId="{539D535E-A619-4253-9794-0F91E347249F}" destId="{466A5D42-BF2D-4C66-9E8D-0CC7601C0430}" srcOrd="3" destOrd="0" presId="urn:microsoft.com/office/officeart/2005/8/layout/vProcess5"/>
    <dgm:cxn modelId="{E1FFEF0F-3E9B-48A6-85D0-DAC14B656FE1}" type="presParOf" srcId="{539D535E-A619-4253-9794-0F91E347249F}" destId="{8AB49FD4-DD51-4A81-ABDB-C5985D4F0CA0}" srcOrd="4" destOrd="0" presId="urn:microsoft.com/office/officeart/2005/8/layout/vProcess5"/>
    <dgm:cxn modelId="{0FDB0E9F-C362-4DB2-A8EA-D88B725A9744}" type="presParOf" srcId="{539D535E-A619-4253-9794-0F91E347249F}" destId="{1BDBF972-81EB-4D95-8A8F-6F550A906951}" srcOrd="5" destOrd="0" presId="urn:microsoft.com/office/officeart/2005/8/layout/vProcess5"/>
    <dgm:cxn modelId="{4ABAA8FE-9FF6-4AD8-A579-CCC6E0CE473C}" type="presParOf" srcId="{539D535E-A619-4253-9794-0F91E347249F}" destId="{F754781B-BF78-45FE-9471-0240B1B49B46}" srcOrd="6" destOrd="0" presId="urn:microsoft.com/office/officeart/2005/8/layout/vProcess5"/>
    <dgm:cxn modelId="{3D2FC07E-83D4-45C3-B054-105E5D074AF1}" type="presParOf" srcId="{539D535E-A619-4253-9794-0F91E347249F}" destId="{49520C4E-658D-44C5-83F4-CFF6D0DECD21}" srcOrd="7" destOrd="0" presId="urn:microsoft.com/office/officeart/2005/8/layout/vProcess5"/>
    <dgm:cxn modelId="{BB9F72DC-D6F0-4F02-A1C7-58960E059CD0}" type="presParOf" srcId="{539D535E-A619-4253-9794-0F91E347249F}" destId="{B2DF4824-531F-4259-9701-BA4E41307DD4}" srcOrd="8" destOrd="0" presId="urn:microsoft.com/office/officeart/2005/8/layout/vProcess5"/>
    <dgm:cxn modelId="{7ABA1265-3AED-4568-B080-48BC910F2E62}" type="presParOf" srcId="{539D535E-A619-4253-9794-0F91E347249F}" destId="{3DF362DA-7CBF-4ADC-9979-5B8B78CD817F}" srcOrd="9" destOrd="0" presId="urn:microsoft.com/office/officeart/2005/8/layout/vProcess5"/>
    <dgm:cxn modelId="{9A7778B4-1A95-424B-A328-BC77E116EC51}" type="presParOf" srcId="{539D535E-A619-4253-9794-0F91E347249F}" destId="{C7DE6E78-06BC-480F-A2D9-BCE8B23E4AA8}" srcOrd="10" destOrd="0" presId="urn:microsoft.com/office/officeart/2005/8/layout/vProcess5"/>
    <dgm:cxn modelId="{DEA31C65-D57D-4AA6-8840-D940D84A71BE}" type="presParOf" srcId="{539D535E-A619-4253-9794-0F91E347249F}" destId="{066B757C-AC6C-48DB-9865-31592071EDF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235513-7AE6-4501-AE8F-79C312E19226}">
      <dsp:nvSpPr>
        <dsp:cNvPr id="0" name=""/>
        <dsp:cNvSpPr/>
      </dsp:nvSpPr>
      <dsp:spPr>
        <a:xfrm>
          <a:off x="0" y="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A survey sent to TAP colleagues</a:t>
          </a:r>
          <a:endParaRPr lang="en-US" sz="2400" kern="1200"/>
        </a:p>
      </dsp:txBody>
      <dsp:txXfrm>
        <a:off x="26377" y="26377"/>
        <a:ext cx="6646626" cy="847812"/>
      </dsp:txXfrm>
    </dsp:sp>
    <dsp:sp modelId="{E0259F4F-4B63-4C75-B557-F1ACE1AC206A}">
      <dsp:nvSpPr>
        <dsp:cNvPr id="0" name=""/>
        <dsp:cNvSpPr/>
      </dsp:nvSpPr>
      <dsp:spPr>
        <a:xfrm>
          <a:off x="644414" y="106430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4 responses</a:t>
          </a:r>
          <a:endParaRPr lang="en-US" sz="2400" kern="1200"/>
        </a:p>
      </dsp:txBody>
      <dsp:txXfrm>
        <a:off x="670791" y="1090682"/>
        <a:ext cx="6411969" cy="847812"/>
      </dsp:txXfrm>
    </dsp:sp>
    <dsp:sp modelId="{466A5D42-BF2D-4C66-9E8D-0CC7601C0430}">
      <dsp:nvSpPr>
        <dsp:cNvPr id="0" name=""/>
        <dsp:cNvSpPr/>
      </dsp:nvSpPr>
      <dsp:spPr>
        <a:xfrm>
          <a:off x="1279211" y="212861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All responses were either good or very good</a:t>
          </a:r>
          <a:endParaRPr lang="en-US" sz="2400" kern="1200"/>
        </a:p>
      </dsp:txBody>
      <dsp:txXfrm>
        <a:off x="1305588" y="2154987"/>
        <a:ext cx="6421587" cy="847812"/>
      </dsp:txXfrm>
    </dsp:sp>
    <dsp:sp modelId="{8AB49FD4-DD51-4A81-ABDB-C5985D4F0CA0}">
      <dsp:nvSpPr>
        <dsp:cNvPr id="0" name=""/>
        <dsp:cNvSpPr/>
      </dsp:nvSpPr>
      <dsp:spPr>
        <a:xfrm>
          <a:off x="1923626" y="319291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All staff happy to implement form for all equipment reviews</a:t>
          </a:r>
          <a:endParaRPr lang="en-US" sz="2400" kern="1200"/>
        </a:p>
      </dsp:txBody>
      <dsp:txXfrm>
        <a:off x="1950003" y="3219292"/>
        <a:ext cx="6411969" cy="847812"/>
      </dsp:txXfrm>
    </dsp:sp>
    <dsp:sp modelId="{1BDBF972-81EB-4D95-8A8F-6F550A906951}">
      <dsp:nvSpPr>
        <dsp:cNvPr id="0" name=""/>
        <dsp:cNvSpPr/>
      </dsp:nvSpPr>
      <dsp:spPr>
        <a:xfrm>
          <a:off x="7109138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700" kern="1200"/>
        </a:p>
      </dsp:txBody>
      <dsp:txXfrm>
        <a:off x="7240846" y="689751"/>
        <a:ext cx="321951" cy="440489"/>
      </dsp:txXfrm>
    </dsp:sp>
    <dsp:sp modelId="{F754781B-BF78-45FE-9471-0240B1B49B46}">
      <dsp:nvSpPr>
        <dsp:cNvPr id="0" name=""/>
        <dsp:cNvSpPr/>
      </dsp:nvSpPr>
      <dsp:spPr>
        <a:xfrm>
          <a:off x="775355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700" kern="1200"/>
        </a:p>
      </dsp:txBody>
      <dsp:txXfrm>
        <a:off x="7885261" y="1754057"/>
        <a:ext cx="321951" cy="440489"/>
      </dsp:txXfrm>
    </dsp:sp>
    <dsp:sp modelId="{49520C4E-658D-44C5-83F4-CFF6D0DECD21}">
      <dsp:nvSpPr>
        <dsp:cNvPr id="0" name=""/>
        <dsp:cNvSpPr/>
      </dsp:nvSpPr>
      <dsp:spPr>
        <a:xfrm>
          <a:off x="838835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700" kern="1200"/>
        </a:p>
      </dsp:txBody>
      <dsp:txXfrm>
        <a:off x="8520058" y="2818362"/>
        <a:ext cx="321951" cy="4404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0A328D-2CFD-43C0-B426-1B0DF2C92B73}" type="datetimeFigureOut">
              <a:t>2/5/2026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B05CC6-828C-485D-8821-98E6E61B42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878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>
                <a:solidFill>
                  <a:srgbClr val="404040"/>
                </a:solidFill>
              </a:rPr>
              <a:t>W E Demming initially developed the Plan, Do, Study, Act PDSA cycle as a way of maintaining and monitoring quality control.</a:t>
            </a:r>
            <a:endParaRPr lang="en-US"/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 dirty="0">
                <a:solidFill>
                  <a:srgbClr val="404040"/>
                </a:solidFill>
              </a:rPr>
              <a:t>This cycle has been adopted by the National Health Service (NHS) as a flexible tool to help change and improvement.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B05CC6-828C-485D-8821-98E6E61B42B2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167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864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274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017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506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00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312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851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010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254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404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288701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1283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1048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4949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0852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331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87B76-AAE1-4245-B02F-9056412FF2D9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930AB62-03FB-49B4-A743-E054745AE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977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r>
              <a:rPr lang="en-GB" sz="2400" dirty="0"/>
              <a:t>The F words in standing prescriptions</a:t>
            </a:r>
          </a:p>
          <a:p>
            <a:r>
              <a:rPr lang="en-GB" sz="2400" dirty="0"/>
              <a:t>Sarah Mitchell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Service Improvement Project</a:t>
            </a:r>
          </a:p>
        </p:txBody>
      </p:sp>
    </p:spTree>
    <p:extLst>
      <p:ext uri="{BB962C8B-B14F-4D97-AF65-F5344CB8AC3E}">
        <p14:creationId xmlns:p14="http://schemas.microsoft.com/office/powerpoint/2010/main" val="1838875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68C54-1ACD-F24B-3874-6C923B1F4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97730-3D40-5447-9A60-18CF460BE1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is the PDSA cycle?</a:t>
            </a:r>
          </a:p>
          <a:p>
            <a:r>
              <a:rPr lang="en-GB" dirty="0"/>
              <a:t>The F Words in standing prescriptions</a:t>
            </a:r>
          </a:p>
          <a:p>
            <a:r>
              <a:rPr lang="en-GB" dirty="0"/>
              <a:t>Plan</a:t>
            </a:r>
          </a:p>
          <a:p>
            <a:r>
              <a:rPr lang="en-GB" dirty="0"/>
              <a:t>Do</a:t>
            </a:r>
          </a:p>
          <a:p>
            <a:r>
              <a:rPr lang="en-GB" dirty="0"/>
              <a:t>Study</a:t>
            </a:r>
          </a:p>
          <a:p>
            <a:r>
              <a:rPr lang="en-GB" dirty="0"/>
              <a:t>Act</a:t>
            </a:r>
          </a:p>
          <a:p>
            <a:r>
              <a:rPr lang="en-GB" dirty="0"/>
              <a:t>References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Standing Frames | Medicom ...">
            <a:extLst>
              <a:ext uri="{FF2B5EF4-FFF2-40B4-BE49-F238E27FC236}">
                <a16:creationId xmlns:a16="http://schemas.microsoft.com/office/drawing/2014/main" id="{749B4261-F266-907E-88E3-5214E688F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6403" y="2159145"/>
            <a:ext cx="2949286" cy="2909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436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90041-1380-2BE9-CCFB-8A20AE843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What is the PDSA Cycle?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60FD55-6282-CE84-73BA-FA81A9DEE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621" y="6120679"/>
            <a:ext cx="8581551" cy="7320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 E Demming (1986) initially developed the Plan, Do, Study, Act PDSA cycle</a:t>
            </a:r>
            <a:endParaRPr lang="en-US" dirty="0"/>
          </a:p>
        </p:txBody>
      </p:sp>
      <p:pic>
        <p:nvPicPr>
          <p:cNvPr id="3" name="Picture 2" descr="Improvement Method Olympics Quarter ...">
            <a:extLst>
              <a:ext uri="{FF2B5EF4-FFF2-40B4-BE49-F238E27FC236}">
                <a16:creationId xmlns:a16="http://schemas.microsoft.com/office/drawing/2014/main" id="{55BB00BC-0C30-3D33-7430-DCCF86C56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217" y="1267134"/>
            <a:ext cx="6126747" cy="455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811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73C14-4191-69AF-A1EC-2C7C91EB1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01255"/>
          </a:xfrm>
        </p:spPr>
        <p:txBody>
          <a:bodyPr anchor="t">
            <a:normAutofit/>
          </a:bodyPr>
          <a:lstStyle/>
          <a:p>
            <a:r>
              <a:rPr lang="en-GB" dirty="0"/>
              <a:t>The F Words, in standing prescriptions!</a:t>
            </a:r>
          </a:p>
        </p:txBody>
      </p:sp>
      <p:pic>
        <p:nvPicPr>
          <p:cNvPr id="4" name="Picture 3" descr="APCP Information - Postural Management">
            <a:extLst>
              <a:ext uri="{FF2B5EF4-FFF2-40B4-BE49-F238E27FC236}">
                <a16:creationId xmlns:a16="http://schemas.microsoft.com/office/drawing/2014/main" id="{ECE01CD4-A23C-C8FA-5011-C178575AF2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8781" y="2262910"/>
            <a:ext cx="2695264" cy="2324055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488178-5D55-417C-43DA-EB33C3900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33226"/>
            <a:ext cx="6403032" cy="4492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Fitness – improves bone health, and mental well-being</a:t>
            </a:r>
          </a:p>
          <a:p>
            <a:r>
              <a:rPr lang="en-GB" dirty="0"/>
              <a:t>Function – conserves energy, allows easier movement and develops head control</a:t>
            </a:r>
          </a:p>
          <a:p>
            <a:r>
              <a:rPr lang="en-GB" dirty="0"/>
              <a:t>Friends – enables users to stand with peers, allowing eye to eye contact and communication</a:t>
            </a:r>
          </a:p>
          <a:p>
            <a:r>
              <a:rPr lang="en-GB" dirty="0"/>
              <a:t>Family- limits the parent/carer need for support so user can participate in everyday activities</a:t>
            </a:r>
          </a:p>
          <a:p>
            <a:r>
              <a:rPr lang="en-GB" dirty="0"/>
              <a:t>Fun – allows the user to participate in activities such as messy play, using the sand tray</a:t>
            </a:r>
          </a:p>
          <a:p>
            <a:r>
              <a:rPr lang="en-GB" dirty="0"/>
              <a:t>Future – supports physical health and cognitive development by improving bodily functions.</a:t>
            </a:r>
          </a:p>
        </p:txBody>
      </p:sp>
    </p:spTree>
    <p:extLst>
      <p:ext uri="{BB962C8B-B14F-4D97-AF65-F5344CB8AC3E}">
        <p14:creationId xmlns:p14="http://schemas.microsoft.com/office/powerpoint/2010/main" val="2535107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3F44F-221E-0B0C-0AAB-0ED04606A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9123" y="609600"/>
            <a:ext cx="4924878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Plan</a:t>
            </a:r>
          </a:p>
        </p:txBody>
      </p:sp>
      <p:pic>
        <p:nvPicPr>
          <p:cNvPr id="4" name="Picture 3" descr="Pediatric Standers: At-Home Activities ...">
            <a:extLst>
              <a:ext uri="{FF2B5EF4-FFF2-40B4-BE49-F238E27FC236}">
                <a16:creationId xmlns:a16="http://schemas.microsoft.com/office/drawing/2014/main" id="{58E492AD-ED20-BBB8-DB43-BDD0EAAC7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023" y="804669"/>
            <a:ext cx="2991283" cy="5095617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6B55E9B-A96B-EBEE-D364-2686952C3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123" y="2160590"/>
            <a:ext cx="4921876" cy="37396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No clear documentation of equipment checks carried out, other than a simple line in patient notes.</a:t>
            </a:r>
          </a:p>
          <a:p>
            <a:r>
              <a:rPr lang="en-GB" dirty="0"/>
              <a:t>Clear, detailed documentation and accountability for TAP's</a:t>
            </a:r>
          </a:p>
          <a:p>
            <a:r>
              <a:rPr lang="en-GB" dirty="0"/>
              <a:t>Clarify what are appropriate checks to complete when maintaining equipment for TAP's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113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7060D-7C65-DB0B-9981-764E51424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9123" y="609600"/>
            <a:ext cx="4924878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Do</a:t>
            </a:r>
          </a:p>
        </p:txBody>
      </p:sp>
      <p:pic>
        <p:nvPicPr>
          <p:cNvPr id="4" name="Picture 3" descr="Pediatric Standers: At-Home Activities ...">
            <a:extLst>
              <a:ext uri="{FF2B5EF4-FFF2-40B4-BE49-F238E27FC236}">
                <a16:creationId xmlns:a16="http://schemas.microsoft.com/office/drawing/2014/main" id="{C804606A-AEAE-26D3-0C5D-E1DD717B9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6" y="1347305"/>
            <a:ext cx="2750763" cy="455298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24FD0-EB08-0594-B2EE-B5270427C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123" y="1710317"/>
            <a:ext cx="4921876" cy="436315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Liaise with customer service representative of company whom we use most of their products regarding servicing.</a:t>
            </a:r>
          </a:p>
          <a:p>
            <a:pPr>
              <a:lnSpc>
                <a:spcPct val="90000"/>
              </a:lnSpc>
            </a:pPr>
            <a:r>
              <a:rPr lang="en-GB" dirty="0"/>
              <a:t>Reflect on the </a:t>
            </a:r>
            <a:r>
              <a:rPr lang="en-GB" dirty="0" err="1"/>
              <a:t>Jirafe</a:t>
            </a:r>
            <a:r>
              <a:rPr lang="en-GB" dirty="0"/>
              <a:t> </a:t>
            </a:r>
            <a:r>
              <a:rPr lang="en-GB" dirty="0" err="1"/>
              <a:t>Sevicing</a:t>
            </a:r>
            <a:r>
              <a:rPr lang="en-GB" dirty="0"/>
              <a:t> Report checklist and see what is appropriate for TAP's to complete.</a:t>
            </a:r>
          </a:p>
          <a:p>
            <a:pPr>
              <a:lnSpc>
                <a:spcPct val="90000"/>
              </a:lnSpc>
            </a:pPr>
            <a:r>
              <a:rPr lang="en-GB" dirty="0"/>
              <a:t>Decide on appropriate areas relevant for TAP's to review on products in line with their competencies and understanding of equipment</a:t>
            </a:r>
          </a:p>
          <a:p>
            <a:pPr>
              <a:lnSpc>
                <a:spcPct val="90000"/>
              </a:lnSpc>
            </a:pPr>
            <a:r>
              <a:rPr lang="en-GB" dirty="0"/>
              <a:t>Generate an equipment review form and share with registered therapists</a:t>
            </a:r>
          </a:p>
          <a:p>
            <a:pPr>
              <a:lnSpc>
                <a:spcPct val="90000"/>
              </a:lnSpc>
            </a:pPr>
            <a:r>
              <a:rPr lang="en-GB" dirty="0"/>
              <a:t>TAP's to trial across paediatric physiotherapy service.</a:t>
            </a:r>
          </a:p>
        </p:txBody>
      </p:sp>
    </p:spTree>
    <p:extLst>
      <p:ext uri="{BB962C8B-B14F-4D97-AF65-F5344CB8AC3E}">
        <p14:creationId xmlns:p14="http://schemas.microsoft.com/office/powerpoint/2010/main" val="424813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AE73C-7892-4470-7DD4-1E7C744A8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3528"/>
          </a:xfrm>
        </p:spPr>
        <p:txBody>
          <a:bodyPr/>
          <a:lstStyle/>
          <a:p>
            <a:r>
              <a:rPr lang="en-GB" dirty="0"/>
              <a:t>Do</a:t>
            </a:r>
          </a:p>
        </p:txBody>
      </p:sp>
      <p:pic>
        <p:nvPicPr>
          <p:cNvPr id="3" name="Content Placeholder 2" descr="A document with text on it&#10;&#10;AI-generated content may be incorrect.">
            <a:extLst>
              <a:ext uri="{FF2B5EF4-FFF2-40B4-BE49-F238E27FC236}">
                <a16:creationId xmlns:a16="http://schemas.microsoft.com/office/drawing/2014/main" id="{FECE54AB-D38E-C871-EB54-1394789CB8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85708" y="1080197"/>
            <a:ext cx="3070915" cy="4700500"/>
          </a:xfrm>
          <a:prstGeom prst="rect">
            <a:avLst/>
          </a:prstGeom>
        </p:spPr>
      </p:pic>
      <p:pic>
        <p:nvPicPr>
          <p:cNvPr id="4" name="Picture 3" descr="A screenshot of a checklist&#10;&#10;AI-generated content may be incorrect.">
            <a:extLst>
              <a:ext uri="{FF2B5EF4-FFF2-40B4-BE49-F238E27FC236}">
                <a16:creationId xmlns:a16="http://schemas.microsoft.com/office/drawing/2014/main" id="{D629251B-9530-FD5C-2D95-7BAFD9E6CB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1056" y="983634"/>
            <a:ext cx="2965259" cy="562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029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form&#10;&#10;AI-generated content may be incorrect.">
            <a:extLst>
              <a:ext uri="{FF2B5EF4-FFF2-40B4-BE49-F238E27FC236}">
                <a16:creationId xmlns:a16="http://schemas.microsoft.com/office/drawing/2014/main" id="{2AD82568-F42C-96A8-53E6-0CC7AC9E15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83" y="222745"/>
            <a:ext cx="8723642" cy="6080904"/>
          </a:xfrm>
          <a:prstGeom prst="rect">
            <a:avLst/>
          </a:prstGeom>
        </p:spPr>
      </p:pic>
      <p:pic>
        <p:nvPicPr>
          <p:cNvPr id="9" name="Picture 8" descr="Standing Frames | Medicom ...">
            <a:extLst>
              <a:ext uri="{FF2B5EF4-FFF2-40B4-BE49-F238E27FC236}">
                <a16:creationId xmlns:a16="http://schemas.microsoft.com/office/drawing/2014/main" id="{49A4DBC3-9AFE-3709-470D-42CCC8D24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811" y="3424328"/>
            <a:ext cx="2933700" cy="2094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135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5E998-80E3-D16E-060C-D6610C665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</a:t>
            </a:r>
          </a:p>
        </p:txBody>
      </p:sp>
      <p:pic>
        <p:nvPicPr>
          <p:cNvPr id="3" name="Content Placeholder 2" descr="A screenshot of a survey&#10;&#10;AI-generated content may be incorrect.">
            <a:extLst>
              <a:ext uri="{FF2B5EF4-FFF2-40B4-BE49-F238E27FC236}">
                <a16:creationId xmlns:a16="http://schemas.microsoft.com/office/drawing/2014/main" id="{B6E8968C-9317-6AC9-6FEE-398DCC9AE6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4422" y="197862"/>
            <a:ext cx="7001127" cy="666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574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D5A82-E049-2B2B-1FCA-FC90AB6A2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Study</a:t>
            </a:r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641FCC54-7C49-74E5-BDE8-2B196F61B1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674359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6412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C5825-CF6F-E0A3-F253-83EE1E71D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</a:t>
            </a:r>
            <a:br>
              <a:rPr lang="en-GB" dirty="0"/>
            </a:br>
            <a:r>
              <a:rPr lang="en-GB" sz="2000" dirty="0">
                <a:solidFill>
                  <a:srgbClr val="404040"/>
                </a:solidFill>
              </a:rPr>
              <a:t>So what happens now?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D1E90-6BD9-23D3-3059-7895376836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Present findings of the document trial to registered therapists</a:t>
            </a:r>
            <a:endParaRPr lang="en-GB"/>
          </a:p>
          <a:p>
            <a:r>
              <a:rPr lang="en-GB" dirty="0"/>
              <a:t>Roll out the document to all paediatric physiotherapy staff to complete when equipment is reviewed</a:t>
            </a:r>
          </a:p>
          <a:p>
            <a:r>
              <a:rPr lang="en-GB" dirty="0"/>
              <a:t>Review paperwork in three months to ensure reviews documented and if any modifications needed</a:t>
            </a:r>
          </a:p>
          <a:p>
            <a:endParaRPr lang="en-GB" dirty="0"/>
          </a:p>
        </p:txBody>
      </p:sp>
      <p:pic>
        <p:nvPicPr>
          <p:cNvPr id="4" name="Picture 3" descr="standing frames Archives - Resource ...">
            <a:extLst>
              <a:ext uri="{FF2B5EF4-FFF2-40B4-BE49-F238E27FC236}">
                <a16:creationId xmlns:a16="http://schemas.microsoft.com/office/drawing/2014/main" id="{8201045A-EB4F-176B-27BD-CA83C26AB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348" y="4095750"/>
            <a:ext cx="184785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1188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B08BF-404E-287E-9653-540C997E2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F2496-EEC0-5AE7-8633-230EC4088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200" err="1">
                <a:latin typeface="Calibri"/>
                <a:ea typeface="Calibri"/>
                <a:cs typeface="Calibri"/>
              </a:rPr>
              <a:t>Jenx</a:t>
            </a:r>
            <a:r>
              <a:rPr lang="en-GB" sz="1200" dirty="0">
                <a:latin typeface="Calibri"/>
                <a:ea typeface="Calibri"/>
                <a:cs typeface="Calibri"/>
              </a:rPr>
              <a:t> Positioning For Life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latin typeface="Calibri"/>
                <a:ea typeface="Calibri"/>
                <a:cs typeface="Calibri"/>
              </a:rPr>
              <a:t>2025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i="1" dirty="0">
                <a:solidFill>
                  <a:srgbClr val="333333"/>
                </a:solidFill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Fantastic, feel-good and fulfilling standing: Utilising the F-Words for child-centred standing frame prescription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https://jenx.com/fantastic-feel-good-and-fulfilling-standing-utilising-the-f-words-for-child-centred-standing-frame-prescription/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solidFill>
                  <a:srgbClr val="333333"/>
                </a:solidFill>
                <a:highlight>
                  <a:srgbClr val="F5F5F5"/>
                </a:highlight>
                <a:latin typeface="Calibri"/>
                <a:ea typeface="Calibri"/>
                <a:cs typeface="Calibri"/>
              </a:rPr>
              <a:t>February 2026</a:t>
            </a:r>
          </a:p>
          <a:p>
            <a:pPr marL="0" indent="0">
              <a:spcBef>
                <a:spcPts val="0"/>
              </a:spcBef>
              <a:buNone/>
            </a:pPr>
            <a:endParaRPr lang="en-GB" sz="1000" dirty="0"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1000" dirty="0"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latin typeface="Calibri"/>
                <a:ea typeface="Calibri"/>
                <a:cs typeface="Calibri"/>
              </a:rPr>
              <a:t>NHS England/Workforce, training and education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latin typeface="Calibri"/>
                <a:ea typeface="Calibri"/>
                <a:cs typeface="Calibri"/>
              </a:rPr>
              <a:t>2026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i="1" dirty="0">
                <a:latin typeface="Calibri"/>
                <a:ea typeface="Calibri"/>
                <a:cs typeface="Calibri"/>
              </a:rPr>
              <a:t>Plan, Do, Study, Act (Deming 1986)</a:t>
            </a:r>
            <a:endParaRPr lang="en-US" sz="1200">
              <a:latin typeface="Calibri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latin typeface="Calibri"/>
                <a:ea typeface="Calibri"/>
                <a:cs typeface="Calibri"/>
              </a:rPr>
              <a:t>https://www.hee.nhs.uk/sites/default/files/documents/PDSA%20cycle.pdf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>
                <a:latin typeface="Calibri"/>
                <a:ea typeface="Calibri"/>
                <a:cs typeface="Calibri"/>
              </a:rPr>
              <a:t>February 2026</a:t>
            </a:r>
          </a:p>
          <a:p>
            <a:pPr marL="0" indent="0">
              <a:spcBef>
                <a:spcPts val="0"/>
              </a:spcBef>
              <a:buNone/>
            </a:pP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endParaRPr lang="en-GB" sz="1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 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75326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TaxCatchAll xmlns="adf62110-6e84-4cb2-83cf-342c539dcb2e" xsi:nil="true"/>
    <lcf76f155ced4ddcb4097134ff3c332f xmlns="b5d992ec-0bf1-4cba-8cb2-2243a0654f8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9F0E2F3361D8741809514AF236A21C3" ma:contentTypeVersion="18" ma:contentTypeDescription="Create a new document." ma:contentTypeScope="" ma:versionID="ee720e68e6b8864f4e274644405df3d1">
  <xsd:schema xmlns:xsd="http://www.w3.org/2001/XMLSchema" xmlns:xs="http://www.w3.org/2001/XMLSchema" xmlns:p="http://schemas.microsoft.com/office/2006/metadata/properties" xmlns:ns1="http://schemas.microsoft.com/sharepoint/v3" xmlns:ns2="b5d992ec-0bf1-4cba-8cb2-2243a0654f8d" xmlns:ns3="adf62110-6e84-4cb2-83cf-342c539dcb2e" targetNamespace="http://schemas.microsoft.com/office/2006/metadata/properties" ma:root="true" ma:fieldsID="0001a8adaafa9ce6889f47e2e175d051" ns1:_="" ns2:_="" ns3:_="">
    <xsd:import namespace="http://schemas.microsoft.com/sharepoint/v3"/>
    <xsd:import namespace="b5d992ec-0bf1-4cba-8cb2-2243a0654f8d"/>
    <xsd:import namespace="adf62110-6e84-4cb2-83cf-342c539dcb2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ObjectDetectorVersion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SearchProperties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4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5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5d992ec-0bf1-4cba-8cb2-2243a0654f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12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cefaef41-70dc-4075-804e-d4e4dbdaeee0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f62110-6e84-4cb2-83cf-342c539dcb2e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e159ee71-752a-4ad3-bada-8d4d3e33175b}" ma:internalName="TaxCatchAll" ma:showField="CatchAllData" ma:web="adf62110-6e84-4cb2-83cf-342c539dcb2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BEA2A16-9F26-4A7F-B406-8876693C07C1}">
  <ds:schemaRefs>
    <ds:schemaRef ds:uri="http://schemas.openxmlformats.org/package/2006/metadata/core-properties"/>
    <ds:schemaRef ds:uri="http://purl.org/dc/terms/"/>
    <ds:schemaRef ds:uri="b5d992ec-0bf1-4cba-8cb2-2243a0654f8d"/>
    <ds:schemaRef ds:uri="http://www.w3.org/XML/1998/namespace"/>
    <ds:schemaRef ds:uri="http://purl.org/dc/dcmitype/"/>
    <ds:schemaRef ds:uri="adf62110-6e84-4cb2-83cf-342c539dcb2e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CF50FF4-7132-4754-A08E-7ACF912A51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b5d992ec-0bf1-4cba-8cb2-2243a0654f8d"/>
    <ds:schemaRef ds:uri="adf62110-6e84-4cb2-83cf-342c539dcb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F0EF6B9-1C50-4A9D-9102-244E0EB4BAB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438</Words>
  <Application>Microsoft Office PowerPoint</Application>
  <PresentationFormat>Widescreen</PresentationFormat>
  <Paragraphs>62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Service Improvement Project</vt:lpstr>
      <vt:lpstr>Contents</vt:lpstr>
      <vt:lpstr>What is the PDSA Cycle?</vt:lpstr>
      <vt:lpstr>The F Words, in standing prescriptions!</vt:lpstr>
      <vt:lpstr>Plan</vt:lpstr>
      <vt:lpstr>Do</vt:lpstr>
      <vt:lpstr>Do</vt:lpstr>
      <vt:lpstr>PowerPoint Presentation</vt:lpstr>
      <vt:lpstr>Study</vt:lpstr>
      <vt:lpstr>Study</vt:lpstr>
      <vt:lpstr>Act So what happens now?</vt:lpstr>
      <vt:lpstr>References</vt:lpstr>
    </vt:vector>
  </TitlesOfParts>
  <Company>ABMU LHB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Mitchell (Swansea Bay UHB - Childrens Centre)</dc:creator>
  <cp:lastModifiedBy>Sarah Mitchell (Swansea Bay UHB - Childrens Centre)</cp:lastModifiedBy>
  <cp:revision>552</cp:revision>
  <dcterms:created xsi:type="dcterms:W3CDTF">2026-01-29T21:04:37Z</dcterms:created>
  <dcterms:modified xsi:type="dcterms:W3CDTF">2026-02-05T19:49:42Z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0x01010039F0E2F3361D8741809514AF236A21C3</vt:lpwstr>
  </property>
  <property fmtid="{D5CDD505-2E9C-101B-9397-08002B2CF9AE}" pid="3" name="MediaServiceImageTags">
    <vt:lpwstr/>
  </property>
</Properties>
</file>