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7"/>
  </p:notesMasterIdLst>
  <p:handoutMasterIdLst>
    <p:handoutMasterId r:id="rId38"/>
  </p:handoutMasterIdLst>
  <p:sldIdLst>
    <p:sldId id="256" r:id="rId5"/>
    <p:sldId id="257" r:id="rId6"/>
    <p:sldId id="260" r:id="rId7"/>
    <p:sldId id="258" r:id="rId8"/>
    <p:sldId id="259" r:id="rId9"/>
    <p:sldId id="287" r:id="rId10"/>
    <p:sldId id="286" r:id="rId11"/>
    <p:sldId id="263" r:id="rId12"/>
    <p:sldId id="264" r:id="rId13"/>
    <p:sldId id="288" r:id="rId14"/>
    <p:sldId id="290" r:id="rId15"/>
    <p:sldId id="289" r:id="rId16"/>
    <p:sldId id="276" r:id="rId17"/>
    <p:sldId id="277" r:id="rId18"/>
    <p:sldId id="278" r:id="rId19"/>
    <p:sldId id="280" r:id="rId20"/>
    <p:sldId id="292" r:id="rId21"/>
    <p:sldId id="293" r:id="rId22"/>
    <p:sldId id="294" r:id="rId23"/>
    <p:sldId id="295" r:id="rId24"/>
    <p:sldId id="291" r:id="rId25"/>
    <p:sldId id="296" r:id="rId26"/>
    <p:sldId id="297" r:id="rId27"/>
    <p:sldId id="298" r:id="rId28"/>
    <p:sldId id="299" r:id="rId29"/>
    <p:sldId id="300" r:id="rId30"/>
    <p:sldId id="301" r:id="rId31"/>
    <p:sldId id="302" r:id="rId32"/>
    <p:sldId id="303" r:id="rId33"/>
    <p:sldId id="304" r:id="rId34"/>
    <p:sldId id="305" r:id="rId35"/>
    <p:sldId id="285" r:id="rId3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1468C"/>
    <a:srgbClr val="001431"/>
    <a:srgbClr val="142F5C"/>
    <a:srgbClr val="149F2F"/>
    <a:srgbClr val="D14C00"/>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D7F0F1-1F31-449C-9969-270CE64D1D46}" v="36" dt="2025-01-15T22:22:12.788"/>
  </p1510:revLst>
</p1510:revInfo>
</file>

<file path=ppt/tableStyles.xml><?xml version="1.0" encoding="utf-8"?>
<a:tblStyleLst xmlns:a="http://schemas.openxmlformats.org/drawingml/2006/main" def="{D113A9D2-9D6B-4929-AA2D-F23B5EE8CB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90" autoAdjust="0"/>
    <p:restoredTop sz="94660"/>
  </p:normalViewPr>
  <p:slideViewPr>
    <p:cSldViewPr snapToGrid="0" showGuides="1">
      <p:cViewPr varScale="1">
        <p:scale>
          <a:sx n="63" d="100"/>
          <a:sy n="63" d="100"/>
        </p:scale>
        <p:origin x="808" y="56"/>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notesViewPr>
    <p:cSldViewPr snapToGrid="0" showGuides="1">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a M Evans" userId="6c9f55aa-0478-479f-8655-88af9ac6cd37" providerId="ADAL" clId="{F8D7F0F1-1F31-449C-9969-270CE64D1D46}"/>
    <pc:docChg chg="undo custSel addSld delSld modSld sldOrd">
      <pc:chgData name="Jenna M Evans" userId="6c9f55aa-0478-479f-8655-88af9ac6cd37" providerId="ADAL" clId="{F8D7F0F1-1F31-449C-9969-270CE64D1D46}" dt="2025-01-15T22:24:23.904" v="4392" actId="1076"/>
      <pc:docMkLst>
        <pc:docMk/>
      </pc:docMkLst>
      <pc:sldChg chg="delSp modSp mod">
        <pc:chgData name="Jenna M Evans" userId="6c9f55aa-0478-479f-8655-88af9ac6cd37" providerId="ADAL" clId="{F8D7F0F1-1F31-449C-9969-270CE64D1D46}" dt="2025-01-14T12:42:50.094" v="115" actId="20577"/>
        <pc:sldMkLst>
          <pc:docMk/>
          <pc:sldMk cId="3210814530" sldId="259"/>
        </pc:sldMkLst>
        <pc:spChg chg="mod">
          <ac:chgData name="Jenna M Evans" userId="6c9f55aa-0478-479f-8655-88af9ac6cd37" providerId="ADAL" clId="{F8D7F0F1-1F31-449C-9969-270CE64D1D46}" dt="2025-01-14T12:42:50.094" v="115" actId="20577"/>
          <ac:spMkLst>
            <pc:docMk/>
            <pc:sldMk cId="3210814530" sldId="259"/>
            <ac:spMk id="4" creationId="{E9A97DCF-3682-44C5-A5DA-9D96CF14B628}"/>
          </ac:spMkLst>
        </pc:spChg>
        <pc:spChg chg="del mod">
          <ac:chgData name="Jenna M Evans" userId="6c9f55aa-0478-479f-8655-88af9ac6cd37" providerId="ADAL" clId="{F8D7F0F1-1F31-449C-9969-270CE64D1D46}" dt="2025-01-14T12:42:41.597" v="111" actId="478"/>
          <ac:spMkLst>
            <pc:docMk/>
            <pc:sldMk cId="3210814530" sldId="259"/>
            <ac:spMk id="5" creationId="{D6EE098C-FABC-437A-B91C-78D731689CF3}"/>
          </ac:spMkLst>
        </pc:spChg>
        <pc:spChg chg="del mod">
          <ac:chgData name="Jenna M Evans" userId="6c9f55aa-0478-479f-8655-88af9ac6cd37" providerId="ADAL" clId="{F8D7F0F1-1F31-449C-9969-270CE64D1D46}" dt="2025-01-14T12:42:32.053" v="109" actId="478"/>
          <ac:spMkLst>
            <pc:docMk/>
            <pc:sldMk cId="3210814530" sldId="259"/>
            <ac:spMk id="6" creationId="{49DC256C-2F66-47C7-8CAF-7030959759F7}"/>
          </ac:spMkLst>
        </pc:spChg>
      </pc:sldChg>
      <pc:sldChg chg="ord">
        <pc:chgData name="Jenna M Evans" userId="6c9f55aa-0478-479f-8655-88af9ac6cd37" providerId="ADAL" clId="{F8D7F0F1-1F31-449C-9969-270CE64D1D46}" dt="2025-01-14T12:30:19.127" v="1"/>
        <pc:sldMkLst>
          <pc:docMk/>
          <pc:sldMk cId="2171260403" sldId="260"/>
        </pc:sldMkLst>
      </pc:sldChg>
      <pc:sldChg chg="del">
        <pc:chgData name="Jenna M Evans" userId="6c9f55aa-0478-479f-8655-88af9ac6cd37" providerId="ADAL" clId="{F8D7F0F1-1F31-449C-9969-270CE64D1D46}" dt="2025-01-14T12:33:39.334" v="16" actId="2696"/>
        <pc:sldMkLst>
          <pc:docMk/>
          <pc:sldMk cId="2905421952" sldId="262"/>
        </pc:sldMkLst>
      </pc:sldChg>
      <pc:sldChg chg="addSp delSp modSp mod">
        <pc:chgData name="Jenna M Evans" userId="6c9f55aa-0478-479f-8655-88af9ac6cd37" providerId="ADAL" clId="{F8D7F0F1-1F31-449C-9969-270CE64D1D46}" dt="2025-01-14T13:33:30.982" v="1527" actId="20577"/>
        <pc:sldMkLst>
          <pc:docMk/>
          <pc:sldMk cId="678545184" sldId="263"/>
        </pc:sldMkLst>
        <pc:spChg chg="mod">
          <ac:chgData name="Jenna M Evans" userId="6c9f55aa-0478-479f-8655-88af9ac6cd37" providerId="ADAL" clId="{F8D7F0F1-1F31-449C-9969-270CE64D1D46}" dt="2025-01-14T13:33:30.982" v="1527" actId="20577"/>
          <ac:spMkLst>
            <pc:docMk/>
            <pc:sldMk cId="678545184" sldId="263"/>
            <ac:spMk id="2" creationId="{A1FD1BD0-74CC-4C57-83FF-66D9D1584C1D}"/>
          </ac:spMkLst>
        </pc:spChg>
        <pc:spChg chg="add del mod">
          <ac:chgData name="Jenna M Evans" userId="6c9f55aa-0478-479f-8655-88af9ac6cd37" providerId="ADAL" clId="{F8D7F0F1-1F31-449C-9969-270CE64D1D46}" dt="2025-01-14T12:33:45.022" v="18" actId="478"/>
          <ac:spMkLst>
            <pc:docMk/>
            <pc:sldMk cId="678545184" sldId="263"/>
            <ac:spMk id="7" creationId="{A7865E5C-C202-7A97-2488-1E4FAD34441A}"/>
          </ac:spMkLst>
        </pc:spChg>
        <pc:picChg chg="del">
          <ac:chgData name="Jenna M Evans" userId="6c9f55aa-0478-479f-8655-88af9ac6cd37" providerId="ADAL" clId="{F8D7F0F1-1F31-449C-9969-270CE64D1D46}" dt="2025-01-14T12:33:43.651" v="17" actId="478"/>
          <ac:picMkLst>
            <pc:docMk/>
            <pc:sldMk cId="678545184" sldId="263"/>
            <ac:picMk id="13" creationId="{B5B61295-A0F3-43DF-AF50-0E1E0C38462B}"/>
          </ac:picMkLst>
        </pc:picChg>
      </pc:sldChg>
      <pc:sldChg chg="addSp delSp modSp mod">
        <pc:chgData name="Jenna M Evans" userId="6c9f55aa-0478-479f-8655-88af9ac6cd37" providerId="ADAL" clId="{F8D7F0F1-1F31-449C-9969-270CE64D1D46}" dt="2025-01-15T11:10:03.792" v="3535" actId="14100"/>
        <pc:sldMkLst>
          <pc:docMk/>
          <pc:sldMk cId="2122539241" sldId="264"/>
        </pc:sldMkLst>
        <pc:spChg chg="del">
          <ac:chgData name="Jenna M Evans" userId="6c9f55aa-0478-479f-8655-88af9ac6cd37" providerId="ADAL" clId="{F8D7F0F1-1F31-449C-9969-270CE64D1D46}" dt="2025-01-14T13:10:51.820" v="264" actId="478"/>
          <ac:spMkLst>
            <pc:docMk/>
            <pc:sldMk cId="2122539241" sldId="264"/>
            <ac:spMk id="2" creationId="{648F2DAD-09BC-4E53-B3EE-80036ACC033F}"/>
          </ac:spMkLst>
        </pc:spChg>
        <pc:spChg chg="del">
          <ac:chgData name="Jenna M Evans" userId="6c9f55aa-0478-479f-8655-88af9ac6cd37" providerId="ADAL" clId="{F8D7F0F1-1F31-449C-9969-270CE64D1D46}" dt="2025-01-14T13:20:52.316" v="1488" actId="478"/>
          <ac:spMkLst>
            <pc:docMk/>
            <pc:sldMk cId="2122539241" sldId="264"/>
            <ac:spMk id="3" creationId="{95FC586E-A765-41E8-AD6D-F6AA8EA2EC70}"/>
          </ac:spMkLst>
        </pc:spChg>
        <pc:spChg chg="del">
          <ac:chgData name="Jenna M Evans" userId="6c9f55aa-0478-479f-8655-88af9ac6cd37" providerId="ADAL" clId="{F8D7F0F1-1F31-449C-9969-270CE64D1D46}" dt="2025-01-14T13:20:49.187" v="1487" actId="478"/>
          <ac:spMkLst>
            <pc:docMk/>
            <pc:sldMk cId="2122539241" sldId="264"/>
            <ac:spMk id="4" creationId="{B64A110E-05FA-4BC3-8BC9-C9871A189AEB}"/>
          </ac:spMkLst>
        </pc:spChg>
        <pc:spChg chg="mod">
          <ac:chgData name="Jenna M Evans" userId="6c9f55aa-0478-479f-8655-88af9ac6cd37" providerId="ADAL" clId="{F8D7F0F1-1F31-449C-9969-270CE64D1D46}" dt="2025-01-14T13:20:07.453" v="1476" actId="1076"/>
          <ac:spMkLst>
            <pc:docMk/>
            <pc:sldMk cId="2122539241" sldId="264"/>
            <ac:spMk id="7" creationId="{8E389CF0-7E88-4714-8B32-F95FC4203E16}"/>
          </ac:spMkLst>
        </pc:spChg>
        <pc:spChg chg="mod">
          <ac:chgData name="Jenna M Evans" userId="6c9f55aa-0478-479f-8655-88af9ac6cd37" providerId="ADAL" clId="{F8D7F0F1-1F31-449C-9969-270CE64D1D46}" dt="2025-01-15T11:03:44.549" v="3497" actId="20577"/>
          <ac:spMkLst>
            <pc:docMk/>
            <pc:sldMk cId="2122539241" sldId="264"/>
            <ac:spMk id="8" creationId="{5579A580-0A00-4BD6-881B-85BF4BA391C8}"/>
          </ac:spMkLst>
        </pc:spChg>
        <pc:spChg chg="mod">
          <ac:chgData name="Jenna M Evans" userId="6c9f55aa-0478-479f-8655-88af9ac6cd37" providerId="ADAL" clId="{F8D7F0F1-1F31-449C-9969-270CE64D1D46}" dt="2025-01-14T13:20:04.172" v="1475" actId="1076"/>
          <ac:spMkLst>
            <pc:docMk/>
            <pc:sldMk cId="2122539241" sldId="264"/>
            <ac:spMk id="9" creationId="{843CD799-F325-4B20-9924-56521475C4D8}"/>
          </ac:spMkLst>
        </pc:spChg>
        <pc:spChg chg="mod">
          <ac:chgData name="Jenna M Evans" userId="6c9f55aa-0478-479f-8655-88af9ac6cd37" providerId="ADAL" clId="{F8D7F0F1-1F31-449C-9969-270CE64D1D46}" dt="2025-01-15T11:10:03.792" v="3535" actId="14100"/>
          <ac:spMkLst>
            <pc:docMk/>
            <pc:sldMk cId="2122539241" sldId="264"/>
            <ac:spMk id="10" creationId="{AA444506-FF9E-4BC1-950D-192FB2579E56}"/>
          </ac:spMkLst>
        </pc:spChg>
        <pc:spChg chg="del">
          <ac:chgData name="Jenna M Evans" userId="6c9f55aa-0478-479f-8655-88af9ac6cd37" providerId="ADAL" clId="{F8D7F0F1-1F31-449C-9969-270CE64D1D46}" dt="2025-01-14T13:10:47.520" v="263" actId="478"/>
          <ac:spMkLst>
            <pc:docMk/>
            <pc:sldMk cId="2122539241" sldId="264"/>
            <ac:spMk id="11" creationId="{8DAD639D-C8B7-41FE-B495-175E8A71B81B}"/>
          </ac:spMkLst>
        </pc:spChg>
        <pc:spChg chg="mod">
          <ac:chgData name="Jenna M Evans" userId="6c9f55aa-0478-479f-8655-88af9ac6cd37" providerId="ADAL" clId="{F8D7F0F1-1F31-449C-9969-270CE64D1D46}" dt="2025-01-14T13:19:58.741" v="1473" actId="1076"/>
          <ac:spMkLst>
            <pc:docMk/>
            <pc:sldMk cId="2122539241" sldId="264"/>
            <ac:spMk id="12" creationId="{A6099175-95D7-497F-9501-1F4F71B9DC61}"/>
          </ac:spMkLst>
        </pc:spChg>
        <pc:spChg chg="mod">
          <ac:chgData name="Jenna M Evans" userId="6c9f55aa-0478-479f-8655-88af9ac6cd37" providerId="ADAL" clId="{F8D7F0F1-1F31-449C-9969-270CE64D1D46}" dt="2025-01-14T19:48:02.626" v="2160" actId="20577"/>
          <ac:spMkLst>
            <pc:docMk/>
            <pc:sldMk cId="2122539241" sldId="264"/>
            <ac:spMk id="13" creationId="{A9C90131-73E3-44AB-BFD1-389FA6084456}"/>
          </ac:spMkLst>
        </pc:spChg>
        <pc:spChg chg="add del mod">
          <ac:chgData name="Jenna M Evans" userId="6c9f55aa-0478-479f-8655-88af9ac6cd37" providerId="ADAL" clId="{F8D7F0F1-1F31-449C-9969-270CE64D1D46}" dt="2025-01-14T13:10:57.317" v="266" actId="478"/>
          <ac:spMkLst>
            <pc:docMk/>
            <pc:sldMk cId="2122539241" sldId="264"/>
            <ac:spMk id="14" creationId="{B46D4F52-4F5D-105C-22AF-FA986B131E91}"/>
          </ac:spMkLst>
        </pc:spChg>
        <pc:spChg chg="add del mod">
          <ac:chgData name="Jenna M Evans" userId="6c9f55aa-0478-479f-8655-88af9ac6cd37" providerId="ADAL" clId="{F8D7F0F1-1F31-449C-9969-270CE64D1D46}" dt="2025-01-14T13:10:53.240" v="265" actId="478"/>
          <ac:spMkLst>
            <pc:docMk/>
            <pc:sldMk cId="2122539241" sldId="264"/>
            <ac:spMk id="16" creationId="{BA4AEEF1-55CD-7576-7ECA-80F2A98700A7}"/>
          </ac:spMkLst>
        </pc:spChg>
        <pc:spChg chg="add mod">
          <ac:chgData name="Jenna M Evans" userId="6c9f55aa-0478-479f-8655-88af9ac6cd37" providerId="ADAL" clId="{F8D7F0F1-1F31-449C-9969-270CE64D1D46}" dt="2025-01-14T14:25:33.824" v="1537" actId="20577"/>
          <ac:spMkLst>
            <pc:docMk/>
            <pc:sldMk cId="2122539241" sldId="264"/>
            <ac:spMk id="17" creationId="{C1B113A4-4A1B-F2A3-22B7-B5BDA742A4C7}"/>
          </ac:spMkLst>
        </pc:spChg>
        <pc:spChg chg="add mod">
          <ac:chgData name="Jenna M Evans" userId="6c9f55aa-0478-479f-8655-88af9ac6cd37" providerId="ADAL" clId="{F8D7F0F1-1F31-449C-9969-270CE64D1D46}" dt="2025-01-14T14:25:50.039" v="1540" actId="1076"/>
          <ac:spMkLst>
            <pc:docMk/>
            <pc:sldMk cId="2122539241" sldId="264"/>
            <ac:spMk id="18" creationId="{6390308A-0F48-10CD-B667-1E69160374D3}"/>
          </ac:spMkLst>
        </pc:spChg>
        <pc:spChg chg="add mod">
          <ac:chgData name="Jenna M Evans" userId="6c9f55aa-0478-479f-8655-88af9ac6cd37" providerId="ADAL" clId="{F8D7F0F1-1F31-449C-9969-270CE64D1D46}" dt="2025-01-14T14:26:00.305" v="1542" actId="20577"/>
          <ac:spMkLst>
            <pc:docMk/>
            <pc:sldMk cId="2122539241" sldId="264"/>
            <ac:spMk id="19" creationId="{DCE8F734-762C-2F5C-8A76-8DD07BB315DF}"/>
          </ac:spMkLst>
        </pc:spChg>
        <pc:picChg chg="del">
          <ac:chgData name="Jenna M Evans" userId="6c9f55aa-0478-479f-8655-88af9ac6cd37" providerId="ADAL" clId="{F8D7F0F1-1F31-449C-9969-270CE64D1D46}" dt="2025-01-14T13:10:59.458" v="267" actId="478"/>
          <ac:picMkLst>
            <pc:docMk/>
            <pc:sldMk cId="2122539241" sldId="264"/>
            <ac:picMk id="28" creationId="{5E9D42A0-F721-094E-843F-E70E5AF0CF26}"/>
          </ac:picMkLst>
        </pc:picChg>
        <pc:picChg chg="add mod">
          <ac:chgData name="Jenna M Evans" userId="6c9f55aa-0478-479f-8655-88af9ac6cd37" providerId="ADAL" clId="{F8D7F0F1-1F31-449C-9969-270CE64D1D46}" dt="2025-01-14T13:32:26.222" v="1504" actId="14100"/>
          <ac:picMkLst>
            <pc:docMk/>
            <pc:sldMk cId="2122539241" sldId="264"/>
            <ac:picMk id="1026" creationId="{6C874CF3-B2B0-9D06-58A6-EC0D86A4B86D}"/>
          </ac:picMkLst>
        </pc:picChg>
        <pc:picChg chg="add mod">
          <ac:chgData name="Jenna M Evans" userId="6c9f55aa-0478-479f-8655-88af9ac6cd37" providerId="ADAL" clId="{F8D7F0F1-1F31-449C-9969-270CE64D1D46}" dt="2025-01-14T13:30:19.426" v="1496" actId="14100"/>
          <ac:picMkLst>
            <pc:docMk/>
            <pc:sldMk cId="2122539241" sldId="264"/>
            <ac:picMk id="1028" creationId="{D694E497-790E-B379-9545-FB2DCF9EB944}"/>
          </ac:picMkLst>
        </pc:picChg>
        <pc:picChg chg="add mod">
          <ac:chgData name="Jenna M Evans" userId="6c9f55aa-0478-479f-8655-88af9ac6cd37" providerId="ADAL" clId="{F8D7F0F1-1F31-449C-9969-270CE64D1D46}" dt="2025-01-14T13:31:02.611" v="1502" actId="1076"/>
          <ac:picMkLst>
            <pc:docMk/>
            <pc:sldMk cId="2122539241" sldId="264"/>
            <ac:picMk id="1030" creationId="{03E6EF11-3F7B-4CCA-864A-FE7FB90DB1C9}"/>
          </ac:picMkLst>
        </pc:picChg>
      </pc:sldChg>
      <pc:sldChg chg="del">
        <pc:chgData name="Jenna M Evans" userId="6c9f55aa-0478-479f-8655-88af9ac6cd37" providerId="ADAL" clId="{F8D7F0F1-1F31-449C-9969-270CE64D1D46}" dt="2025-01-14T14:22:23.174" v="1528" actId="47"/>
        <pc:sldMkLst>
          <pc:docMk/>
          <pc:sldMk cId="2224347332" sldId="265"/>
        </pc:sldMkLst>
      </pc:sldChg>
      <pc:sldChg chg="del">
        <pc:chgData name="Jenna M Evans" userId="6c9f55aa-0478-479f-8655-88af9ac6cd37" providerId="ADAL" clId="{F8D7F0F1-1F31-449C-9969-270CE64D1D46}" dt="2025-01-14T14:22:24.537" v="1529" actId="47"/>
        <pc:sldMkLst>
          <pc:docMk/>
          <pc:sldMk cId="4247313298" sldId="266"/>
        </pc:sldMkLst>
      </pc:sldChg>
      <pc:sldChg chg="del">
        <pc:chgData name="Jenna M Evans" userId="6c9f55aa-0478-479f-8655-88af9ac6cd37" providerId="ADAL" clId="{F8D7F0F1-1F31-449C-9969-270CE64D1D46}" dt="2025-01-14T14:22:25.356" v="1530" actId="47"/>
        <pc:sldMkLst>
          <pc:docMk/>
          <pc:sldMk cId="661457060" sldId="267"/>
        </pc:sldMkLst>
      </pc:sldChg>
      <pc:sldChg chg="del">
        <pc:chgData name="Jenna M Evans" userId="6c9f55aa-0478-479f-8655-88af9ac6cd37" providerId="ADAL" clId="{F8D7F0F1-1F31-449C-9969-270CE64D1D46}" dt="2025-01-14T14:22:26.439" v="1531" actId="47"/>
        <pc:sldMkLst>
          <pc:docMk/>
          <pc:sldMk cId="2589939560" sldId="268"/>
        </pc:sldMkLst>
      </pc:sldChg>
      <pc:sldChg chg="del">
        <pc:chgData name="Jenna M Evans" userId="6c9f55aa-0478-479f-8655-88af9ac6cd37" providerId="ADAL" clId="{F8D7F0F1-1F31-449C-9969-270CE64D1D46}" dt="2025-01-14T14:22:27.336" v="1532" actId="47"/>
        <pc:sldMkLst>
          <pc:docMk/>
          <pc:sldMk cId="3314597674" sldId="269"/>
        </pc:sldMkLst>
      </pc:sldChg>
      <pc:sldChg chg="del">
        <pc:chgData name="Jenna M Evans" userId="6c9f55aa-0478-479f-8655-88af9ac6cd37" providerId="ADAL" clId="{F8D7F0F1-1F31-449C-9969-270CE64D1D46}" dt="2025-01-14T14:22:28.266" v="1533" actId="47"/>
        <pc:sldMkLst>
          <pc:docMk/>
          <pc:sldMk cId="3561918096" sldId="270"/>
        </pc:sldMkLst>
      </pc:sldChg>
      <pc:sldChg chg="del">
        <pc:chgData name="Jenna M Evans" userId="6c9f55aa-0478-479f-8655-88af9ac6cd37" providerId="ADAL" clId="{F8D7F0F1-1F31-449C-9969-270CE64D1D46}" dt="2025-01-14T14:22:29.414" v="1534" actId="47"/>
        <pc:sldMkLst>
          <pc:docMk/>
          <pc:sldMk cId="3532002671" sldId="271"/>
        </pc:sldMkLst>
      </pc:sldChg>
      <pc:sldChg chg="del">
        <pc:chgData name="Jenna M Evans" userId="6c9f55aa-0478-479f-8655-88af9ac6cd37" providerId="ADAL" clId="{F8D7F0F1-1F31-449C-9969-270CE64D1D46}" dt="2025-01-14T14:22:30.373" v="1535" actId="47"/>
        <pc:sldMkLst>
          <pc:docMk/>
          <pc:sldMk cId="3870222886" sldId="272"/>
        </pc:sldMkLst>
      </pc:sldChg>
      <pc:sldChg chg="addSp delSp modSp del mod">
        <pc:chgData name="Jenna M Evans" userId="6c9f55aa-0478-479f-8655-88af9ac6cd37" providerId="ADAL" clId="{F8D7F0F1-1F31-449C-9969-270CE64D1D46}" dt="2025-01-14T14:30:05.363" v="1544" actId="47"/>
        <pc:sldMkLst>
          <pc:docMk/>
          <pc:sldMk cId="498491376" sldId="273"/>
        </pc:sldMkLst>
        <pc:spChg chg="add mod">
          <ac:chgData name="Jenna M Evans" userId="6c9f55aa-0478-479f-8655-88af9ac6cd37" providerId="ADAL" clId="{F8D7F0F1-1F31-449C-9969-270CE64D1D46}" dt="2025-01-14T14:30:01.961" v="1543" actId="478"/>
          <ac:spMkLst>
            <pc:docMk/>
            <pc:sldMk cId="498491376" sldId="273"/>
            <ac:spMk id="11" creationId="{A4D86AFA-2364-530C-43A0-5FB639918B82}"/>
          </ac:spMkLst>
        </pc:spChg>
        <pc:picChg chg="del">
          <ac:chgData name="Jenna M Evans" userId="6c9f55aa-0478-479f-8655-88af9ac6cd37" providerId="ADAL" clId="{F8D7F0F1-1F31-449C-9969-270CE64D1D46}" dt="2025-01-14T14:30:01.961" v="1543" actId="478"/>
          <ac:picMkLst>
            <pc:docMk/>
            <pc:sldMk cId="498491376" sldId="273"/>
            <ac:picMk id="23" creationId="{4D7DB178-E3C5-4661-A8E0-E86CDF365FA5}"/>
          </ac:picMkLst>
        </pc:picChg>
      </pc:sldChg>
      <pc:sldChg chg="del">
        <pc:chgData name="Jenna M Evans" userId="6c9f55aa-0478-479f-8655-88af9ac6cd37" providerId="ADAL" clId="{F8D7F0F1-1F31-449C-9969-270CE64D1D46}" dt="2025-01-14T14:30:07.912" v="1545" actId="47"/>
        <pc:sldMkLst>
          <pc:docMk/>
          <pc:sldMk cId="2886949460" sldId="274"/>
        </pc:sldMkLst>
      </pc:sldChg>
      <pc:sldChg chg="addSp delSp modSp del mod">
        <pc:chgData name="Jenna M Evans" userId="6c9f55aa-0478-479f-8655-88af9ac6cd37" providerId="ADAL" clId="{F8D7F0F1-1F31-449C-9969-270CE64D1D46}" dt="2025-01-14T14:53:10.457" v="1720" actId="2696"/>
        <pc:sldMkLst>
          <pc:docMk/>
          <pc:sldMk cId="2558816297" sldId="275"/>
        </pc:sldMkLst>
        <pc:spChg chg="del">
          <ac:chgData name="Jenna M Evans" userId="6c9f55aa-0478-479f-8655-88af9ac6cd37" providerId="ADAL" clId="{F8D7F0F1-1F31-449C-9969-270CE64D1D46}" dt="2025-01-14T14:30:23.484" v="1548" actId="478"/>
          <ac:spMkLst>
            <pc:docMk/>
            <pc:sldMk cId="2558816297" sldId="275"/>
            <ac:spMk id="7" creationId="{61070AC1-C451-400A-AD5A-3E02EC785BC0}"/>
          </ac:spMkLst>
        </pc:spChg>
        <pc:spChg chg="add del mod">
          <ac:chgData name="Jenna M Evans" userId="6c9f55aa-0478-479f-8655-88af9ac6cd37" providerId="ADAL" clId="{F8D7F0F1-1F31-449C-9969-270CE64D1D46}" dt="2025-01-14T14:30:19.072" v="1547" actId="478"/>
          <ac:spMkLst>
            <pc:docMk/>
            <pc:sldMk cId="2558816297" sldId="275"/>
            <ac:spMk id="19" creationId="{A6F445BD-B634-E912-C189-5F30550FA990}"/>
          </ac:spMkLst>
        </pc:spChg>
        <pc:spChg chg="add mod">
          <ac:chgData name="Jenna M Evans" userId="6c9f55aa-0478-479f-8655-88af9ac6cd37" providerId="ADAL" clId="{F8D7F0F1-1F31-449C-9969-270CE64D1D46}" dt="2025-01-14T14:30:23.494" v="1549" actId="27636"/>
          <ac:spMkLst>
            <pc:docMk/>
            <pc:sldMk cId="2558816297" sldId="275"/>
            <ac:spMk id="21" creationId="{B6D167A7-41DE-55E3-4648-62254C9EF1C7}"/>
          </ac:spMkLst>
        </pc:spChg>
        <pc:graphicFrameChg chg="del">
          <ac:chgData name="Jenna M Evans" userId="6c9f55aa-0478-479f-8655-88af9ac6cd37" providerId="ADAL" clId="{F8D7F0F1-1F31-449C-9969-270CE64D1D46}" dt="2025-01-14T14:30:16.993" v="1546" actId="478"/>
          <ac:graphicFrameMkLst>
            <pc:docMk/>
            <pc:sldMk cId="2558816297" sldId="275"/>
            <ac:graphicFrameMk id="22" creationId="{11E509A5-EAEF-402E-94CD-B14BF2E03518}"/>
          </ac:graphicFrameMkLst>
        </pc:graphicFrameChg>
      </pc:sldChg>
      <pc:sldChg chg="addSp delSp modSp mod">
        <pc:chgData name="Jenna M Evans" userId="6c9f55aa-0478-479f-8655-88af9ac6cd37" providerId="ADAL" clId="{F8D7F0F1-1F31-449C-9969-270CE64D1D46}" dt="2025-01-14T14:32:43.644" v="1717" actId="20577"/>
        <pc:sldMkLst>
          <pc:docMk/>
          <pc:sldMk cId="671898697" sldId="276"/>
        </pc:sldMkLst>
        <pc:spChg chg="del">
          <ac:chgData name="Jenna M Evans" userId="6c9f55aa-0478-479f-8655-88af9ac6cd37" providerId="ADAL" clId="{F8D7F0F1-1F31-449C-9969-270CE64D1D46}" dt="2025-01-14T14:31:16.462" v="1621" actId="478"/>
          <ac:spMkLst>
            <pc:docMk/>
            <pc:sldMk cId="671898697" sldId="276"/>
            <ac:spMk id="6" creationId="{CF0A689A-ADE6-4CCC-8A2B-72A65D396B4F}"/>
          </ac:spMkLst>
        </pc:spChg>
        <pc:spChg chg="mod">
          <ac:chgData name="Jenna M Evans" userId="6c9f55aa-0478-479f-8655-88af9ac6cd37" providerId="ADAL" clId="{F8D7F0F1-1F31-449C-9969-270CE64D1D46}" dt="2025-01-14T14:32:43.644" v="1717" actId="20577"/>
          <ac:spMkLst>
            <pc:docMk/>
            <pc:sldMk cId="671898697" sldId="276"/>
            <ac:spMk id="7" creationId="{7543D8BE-B4A0-47BA-80B9-E1885926934D}"/>
          </ac:spMkLst>
        </pc:spChg>
        <pc:spChg chg="del">
          <ac:chgData name="Jenna M Evans" userId="6c9f55aa-0478-479f-8655-88af9ac6cd37" providerId="ADAL" clId="{F8D7F0F1-1F31-449C-9969-270CE64D1D46}" dt="2025-01-14T14:31:22.244" v="1623" actId="478"/>
          <ac:spMkLst>
            <pc:docMk/>
            <pc:sldMk cId="671898697" sldId="276"/>
            <ac:spMk id="8" creationId="{ACD2F93E-F351-489B-9280-E07EC126C58B}"/>
          </ac:spMkLst>
        </pc:spChg>
        <pc:spChg chg="add del mod">
          <ac:chgData name="Jenna M Evans" userId="6c9f55aa-0478-479f-8655-88af9ac6cd37" providerId="ADAL" clId="{F8D7F0F1-1F31-449C-9969-270CE64D1D46}" dt="2025-01-14T14:31:19.060" v="1622" actId="478"/>
          <ac:spMkLst>
            <pc:docMk/>
            <pc:sldMk cId="671898697" sldId="276"/>
            <ac:spMk id="9" creationId="{B48C4155-3F31-EA25-5457-8362785915C6}"/>
          </ac:spMkLst>
        </pc:spChg>
        <pc:spChg chg="add del mod">
          <ac:chgData name="Jenna M Evans" userId="6c9f55aa-0478-479f-8655-88af9ac6cd37" providerId="ADAL" clId="{F8D7F0F1-1F31-449C-9969-270CE64D1D46}" dt="2025-01-14T14:31:25.599" v="1624" actId="478"/>
          <ac:spMkLst>
            <pc:docMk/>
            <pc:sldMk cId="671898697" sldId="276"/>
            <ac:spMk id="12" creationId="{EC2B1649-92AF-D896-7329-EA5445C1C7DE}"/>
          </ac:spMkLst>
        </pc:spChg>
        <pc:spChg chg="add del mod">
          <ac:chgData name="Jenna M Evans" userId="6c9f55aa-0478-479f-8655-88af9ac6cd37" providerId="ADAL" clId="{F8D7F0F1-1F31-449C-9969-270CE64D1D46}" dt="2025-01-14T14:31:30.274" v="1626" actId="478"/>
          <ac:spMkLst>
            <pc:docMk/>
            <pc:sldMk cId="671898697" sldId="276"/>
            <ac:spMk id="14" creationId="{10CA058E-AA3C-7502-442D-D5BCF2482D89}"/>
          </ac:spMkLst>
        </pc:spChg>
        <pc:picChg chg="del">
          <ac:chgData name="Jenna M Evans" userId="6c9f55aa-0478-479f-8655-88af9ac6cd37" providerId="ADAL" clId="{F8D7F0F1-1F31-449C-9969-270CE64D1D46}" dt="2025-01-14T14:31:28.974" v="1625" actId="478"/>
          <ac:picMkLst>
            <pc:docMk/>
            <pc:sldMk cId="671898697" sldId="276"/>
            <ac:picMk id="10" creationId="{6F6976CF-BBDA-47CD-ACB8-128A8605ECD4}"/>
          </ac:picMkLst>
        </pc:picChg>
      </pc:sldChg>
      <pc:sldChg chg="addSp delSp modSp mod">
        <pc:chgData name="Jenna M Evans" userId="6c9f55aa-0478-479f-8655-88af9ac6cd37" providerId="ADAL" clId="{F8D7F0F1-1F31-449C-9969-270CE64D1D46}" dt="2025-01-15T10:39:46.533" v="3426" actId="478"/>
        <pc:sldMkLst>
          <pc:docMk/>
          <pc:sldMk cId="1748073012" sldId="277"/>
        </pc:sldMkLst>
        <pc:spChg chg="del">
          <ac:chgData name="Jenna M Evans" userId="6c9f55aa-0478-479f-8655-88af9ac6cd37" providerId="ADAL" clId="{F8D7F0F1-1F31-449C-9969-270CE64D1D46}" dt="2025-01-14T15:00:20.411" v="1905" actId="478"/>
          <ac:spMkLst>
            <pc:docMk/>
            <pc:sldMk cId="1748073012" sldId="277"/>
            <ac:spMk id="2" creationId="{C9BFC04D-1EA2-4C38-90C9-4DC62E5AEF46}"/>
          </ac:spMkLst>
        </pc:spChg>
        <pc:spChg chg="del">
          <ac:chgData name="Jenna M Evans" userId="6c9f55aa-0478-479f-8655-88af9ac6cd37" providerId="ADAL" clId="{F8D7F0F1-1F31-449C-9969-270CE64D1D46}" dt="2025-01-14T15:18:59.708" v="2151" actId="478"/>
          <ac:spMkLst>
            <pc:docMk/>
            <pc:sldMk cId="1748073012" sldId="277"/>
            <ac:spMk id="3" creationId="{8A4AF708-0F57-4D7F-96B7-64E674801E73}"/>
          </ac:spMkLst>
        </pc:spChg>
        <pc:spChg chg="del">
          <ac:chgData name="Jenna M Evans" userId="6c9f55aa-0478-479f-8655-88af9ac6cd37" providerId="ADAL" clId="{F8D7F0F1-1F31-449C-9969-270CE64D1D46}" dt="2025-01-14T15:18:56.397" v="2150" actId="478"/>
          <ac:spMkLst>
            <pc:docMk/>
            <pc:sldMk cId="1748073012" sldId="277"/>
            <ac:spMk id="4" creationId="{3276C4A0-8B24-411A-B454-AD30C6340934}"/>
          </ac:spMkLst>
        </pc:spChg>
        <pc:spChg chg="del">
          <ac:chgData name="Jenna M Evans" userId="6c9f55aa-0478-479f-8655-88af9ac6cd37" providerId="ADAL" clId="{F8D7F0F1-1F31-449C-9969-270CE64D1D46}" dt="2025-01-14T15:18:53.200" v="2149" actId="478"/>
          <ac:spMkLst>
            <pc:docMk/>
            <pc:sldMk cId="1748073012" sldId="277"/>
            <ac:spMk id="5" creationId="{62B3AD74-B3CB-4B9C-8EAC-07DF8026307A}"/>
          </ac:spMkLst>
        </pc:spChg>
        <pc:spChg chg="del">
          <ac:chgData name="Jenna M Evans" userId="6c9f55aa-0478-479f-8655-88af9ac6cd37" providerId="ADAL" clId="{F8D7F0F1-1F31-449C-9969-270CE64D1D46}" dt="2025-01-14T15:00:27.238" v="1908" actId="478"/>
          <ac:spMkLst>
            <pc:docMk/>
            <pc:sldMk cId="1748073012" sldId="277"/>
            <ac:spMk id="7" creationId="{35986A88-BFE8-4F5B-9B64-52CC8D2E807D}"/>
          </ac:spMkLst>
        </pc:spChg>
        <pc:spChg chg="del">
          <ac:chgData name="Jenna M Evans" userId="6c9f55aa-0478-479f-8655-88af9ac6cd37" providerId="ADAL" clId="{F8D7F0F1-1F31-449C-9969-270CE64D1D46}" dt="2025-01-14T15:00:32.601" v="1910" actId="478"/>
          <ac:spMkLst>
            <pc:docMk/>
            <pc:sldMk cId="1748073012" sldId="277"/>
            <ac:spMk id="8" creationId="{411EFEF3-EFE1-4E98-B778-AA687A3AA058}"/>
          </ac:spMkLst>
        </pc:spChg>
        <pc:spChg chg="del">
          <ac:chgData name="Jenna M Evans" userId="6c9f55aa-0478-479f-8655-88af9ac6cd37" providerId="ADAL" clId="{F8D7F0F1-1F31-449C-9969-270CE64D1D46}" dt="2025-01-14T15:00:36.208" v="1912" actId="478"/>
          <ac:spMkLst>
            <pc:docMk/>
            <pc:sldMk cId="1748073012" sldId="277"/>
            <ac:spMk id="9" creationId="{2D53BA79-FA56-48FD-A4AB-53AE030A9E2E}"/>
          </ac:spMkLst>
        </pc:spChg>
        <pc:spChg chg="del">
          <ac:chgData name="Jenna M Evans" userId="6c9f55aa-0478-479f-8655-88af9ac6cd37" providerId="ADAL" clId="{F8D7F0F1-1F31-449C-9969-270CE64D1D46}" dt="2025-01-14T15:00:39.250" v="1914" actId="478"/>
          <ac:spMkLst>
            <pc:docMk/>
            <pc:sldMk cId="1748073012" sldId="277"/>
            <ac:spMk id="10" creationId="{B457F2D4-E4AB-4775-96CC-E97C325E6D84}"/>
          </ac:spMkLst>
        </pc:spChg>
        <pc:spChg chg="del">
          <ac:chgData name="Jenna M Evans" userId="6c9f55aa-0478-479f-8655-88af9ac6cd37" providerId="ADAL" clId="{F8D7F0F1-1F31-449C-9969-270CE64D1D46}" dt="2025-01-14T15:00:43.623" v="1916" actId="478"/>
          <ac:spMkLst>
            <pc:docMk/>
            <pc:sldMk cId="1748073012" sldId="277"/>
            <ac:spMk id="11" creationId="{DA20106F-FCFF-49EE-B069-59A94CAE8FD8}"/>
          </ac:spMkLst>
        </pc:spChg>
        <pc:spChg chg="del">
          <ac:chgData name="Jenna M Evans" userId="6c9f55aa-0478-479f-8655-88af9ac6cd37" providerId="ADAL" clId="{F8D7F0F1-1F31-449C-9969-270CE64D1D46}" dt="2025-01-14T15:00:47.704" v="1918" actId="478"/>
          <ac:spMkLst>
            <pc:docMk/>
            <pc:sldMk cId="1748073012" sldId="277"/>
            <ac:spMk id="12" creationId="{B1E84A84-FB4D-4874-8476-D2B13579C6F6}"/>
          </ac:spMkLst>
        </pc:spChg>
        <pc:spChg chg="del mod">
          <ac:chgData name="Jenna M Evans" userId="6c9f55aa-0478-479f-8655-88af9ac6cd37" providerId="ADAL" clId="{F8D7F0F1-1F31-449C-9969-270CE64D1D46}" dt="2025-01-14T15:01:14.702" v="1961" actId="478"/>
          <ac:spMkLst>
            <pc:docMk/>
            <pc:sldMk cId="1748073012" sldId="277"/>
            <ac:spMk id="13" creationId="{DAEA50EB-342B-4C13-95DB-9FA3C6255CE8}"/>
          </ac:spMkLst>
        </pc:spChg>
        <pc:spChg chg="add mod">
          <ac:chgData name="Jenna M Evans" userId="6c9f55aa-0478-479f-8655-88af9ac6cd37" providerId="ADAL" clId="{F8D7F0F1-1F31-449C-9969-270CE64D1D46}" dt="2025-01-14T15:15:44.128" v="2037" actId="1076"/>
          <ac:spMkLst>
            <pc:docMk/>
            <pc:sldMk cId="1748073012" sldId="277"/>
            <ac:spMk id="14" creationId="{662F358A-4411-ED80-BEDF-56553C1F8085}"/>
          </ac:spMkLst>
        </pc:spChg>
        <pc:spChg chg="add del mod">
          <ac:chgData name="Jenna M Evans" userId="6c9f55aa-0478-479f-8655-88af9ac6cd37" providerId="ADAL" clId="{F8D7F0F1-1F31-449C-9969-270CE64D1D46}" dt="2025-01-14T15:00:23.643" v="1907" actId="478"/>
          <ac:spMkLst>
            <pc:docMk/>
            <pc:sldMk cId="1748073012" sldId="277"/>
            <ac:spMk id="17" creationId="{F7A8C122-3BEE-F00E-1E24-1177CEFAE129}"/>
          </ac:spMkLst>
        </pc:spChg>
        <pc:spChg chg="add del mod">
          <ac:chgData name="Jenna M Evans" userId="6c9f55aa-0478-479f-8655-88af9ac6cd37" providerId="ADAL" clId="{F8D7F0F1-1F31-449C-9969-270CE64D1D46}" dt="2025-01-14T15:00:29.944" v="1909" actId="478"/>
          <ac:spMkLst>
            <pc:docMk/>
            <pc:sldMk cId="1748073012" sldId="277"/>
            <ac:spMk id="19" creationId="{C2EC9F38-1EC2-0D7E-C9ED-8AC71D72A054}"/>
          </ac:spMkLst>
        </pc:spChg>
        <pc:spChg chg="add del mod">
          <ac:chgData name="Jenna M Evans" userId="6c9f55aa-0478-479f-8655-88af9ac6cd37" providerId="ADAL" clId="{F8D7F0F1-1F31-449C-9969-270CE64D1D46}" dt="2025-01-14T15:00:34.682" v="1911" actId="478"/>
          <ac:spMkLst>
            <pc:docMk/>
            <pc:sldMk cId="1748073012" sldId="277"/>
            <ac:spMk id="21" creationId="{3579199B-2210-AE79-442A-E0F1BA66E06D}"/>
          </ac:spMkLst>
        </pc:spChg>
        <pc:spChg chg="add del mod">
          <ac:chgData name="Jenna M Evans" userId="6c9f55aa-0478-479f-8655-88af9ac6cd37" providerId="ADAL" clId="{F8D7F0F1-1F31-449C-9969-270CE64D1D46}" dt="2025-01-14T15:00:36.825" v="1913" actId="478"/>
          <ac:spMkLst>
            <pc:docMk/>
            <pc:sldMk cId="1748073012" sldId="277"/>
            <ac:spMk id="23" creationId="{9AA749D4-877E-7046-6E2C-58DF49A83179}"/>
          </ac:spMkLst>
        </pc:spChg>
        <pc:spChg chg="add del mod">
          <ac:chgData name="Jenna M Evans" userId="6c9f55aa-0478-479f-8655-88af9ac6cd37" providerId="ADAL" clId="{F8D7F0F1-1F31-449C-9969-270CE64D1D46}" dt="2025-01-14T15:00:41.002" v="1915" actId="478"/>
          <ac:spMkLst>
            <pc:docMk/>
            <pc:sldMk cId="1748073012" sldId="277"/>
            <ac:spMk id="25" creationId="{00D00CF8-F799-B371-5395-87E375E33C15}"/>
          </ac:spMkLst>
        </pc:spChg>
        <pc:spChg chg="add del mod">
          <ac:chgData name="Jenna M Evans" userId="6c9f55aa-0478-479f-8655-88af9ac6cd37" providerId="ADAL" clId="{F8D7F0F1-1F31-449C-9969-270CE64D1D46}" dt="2025-01-14T15:00:45.058" v="1917" actId="478"/>
          <ac:spMkLst>
            <pc:docMk/>
            <pc:sldMk cId="1748073012" sldId="277"/>
            <ac:spMk id="27" creationId="{99713A3E-D2E7-3FEA-5D81-BDB5CD615303}"/>
          </ac:spMkLst>
        </pc:spChg>
        <pc:spChg chg="add del mod">
          <ac:chgData name="Jenna M Evans" userId="6c9f55aa-0478-479f-8655-88af9ac6cd37" providerId="ADAL" clId="{F8D7F0F1-1F31-449C-9969-270CE64D1D46}" dt="2025-01-14T15:00:51.353" v="1919" actId="478"/>
          <ac:spMkLst>
            <pc:docMk/>
            <pc:sldMk cId="1748073012" sldId="277"/>
            <ac:spMk id="29" creationId="{202F5C7F-F1E6-6384-4C82-4EE53BC52E15}"/>
          </ac:spMkLst>
        </pc:spChg>
        <pc:spChg chg="add del mod">
          <ac:chgData name="Jenna M Evans" userId="6c9f55aa-0478-479f-8655-88af9ac6cd37" providerId="ADAL" clId="{F8D7F0F1-1F31-449C-9969-270CE64D1D46}" dt="2025-01-14T15:01:29.895" v="1977" actId="478"/>
          <ac:spMkLst>
            <pc:docMk/>
            <pc:sldMk cId="1748073012" sldId="277"/>
            <ac:spMk id="31" creationId="{11288F57-CA8E-839B-43A5-9B77CF2807B3}"/>
          </ac:spMkLst>
        </pc:spChg>
        <pc:spChg chg="add del mod">
          <ac:chgData name="Jenna M Evans" userId="6c9f55aa-0478-479f-8655-88af9ac6cd37" providerId="ADAL" clId="{F8D7F0F1-1F31-449C-9969-270CE64D1D46}" dt="2025-01-15T10:39:46.533" v="3426" actId="478"/>
          <ac:spMkLst>
            <pc:docMk/>
            <pc:sldMk cId="1748073012" sldId="277"/>
            <ac:spMk id="32" creationId="{8597ACFE-73C3-03A7-3579-36DD9A858091}"/>
          </ac:spMkLst>
        </pc:spChg>
        <pc:picChg chg="del">
          <ac:chgData name="Jenna M Evans" userId="6c9f55aa-0478-479f-8655-88af9ac6cd37" providerId="ADAL" clId="{F8D7F0F1-1F31-449C-9969-270CE64D1D46}" dt="2025-01-14T15:00:22.097" v="1906" actId="478"/>
          <ac:picMkLst>
            <pc:docMk/>
            <pc:sldMk cId="1748073012" sldId="277"/>
            <ac:picMk id="15" creationId="{8927F51B-F318-4707-8187-F23264257FAB}"/>
          </ac:picMkLst>
        </pc:picChg>
      </pc:sldChg>
      <pc:sldChg chg="addSp delSp modSp mod">
        <pc:chgData name="Jenna M Evans" userId="6c9f55aa-0478-479f-8655-88af9ac6cd37" providerId="ADAL" clId="{F8D7F0F1-1F31-449C-9969-270CE64D1D46}" dt="2025-01-14T15:17:33.299" v="2148" actId="1076"/>
        <pc:sldMkLst>
          <pc:docMk/>
          <pc:sldMk cId="1581363495" sldId="278"/>
        </pc:sldMkLst>
        <pc:spChg chg="mod">
          <ac:chgData name="Jenna M Evans" userId="6c9f55aa-0478-479f-8655-88af9ac6cd37" providerId="ADAL" clId="{F8D7F0F1-1F31-449C-9969-270CE64D1D46}" dt="2025-01-14T15:17:33.299" v="2148" actId="1076"/>
          <ac:spMkLst>
            <pc:docMk/>
            <pc:sldMk cId="1581363495" sldId="278"/>
            <ac:spMk id="3" creationId="{BFDC8BC1-74F3-4B45-BB02-4EEAC257899C}"/>
          </ac:spMkLst>
        </pc:spChg>
        <pc:spChg chg="del">
          <ac:chgData name="Jenna M Evans" userId="6c9f55aa-0478-479f-8655-88af9ac6cd37" providerId="ADAL" clId="{F8D7F0F1-1F31-449C-9969-270CE64D1D46}" dt="2025-01-14T15:16:45.684" v="2042" actId="478"/>
          <ac:spMkLst>
            <pc:docMk/>
            <pc:sldMk cId="1581363495" sldId="278"/>
            <ac:spMk id="4" creationId="{85FF268F-D46F-4F74-ABB9-AB9E41B463C9}"/>
          </ac:spMkLst>
        </pc:spChg>
        <pc:spChg chg="del">
          <ac:chgData name="Jenna M Evans" userId="6c9f55aa-0478-479f-8655-88af9ac6cd37" providerId="ADAL" clId="{F8D7F0F1-1F31-449C-9969-270CE64D1D46}" dt="2025-01-14T15:16:42.335" v="2041" actId="478"/>
          <ac:spMkLst>
            <pc:docMk/>
            <pc:sldMk cId="1581363495" sldId="278"/>
            <ac:spMk id="5" creationId="{7AA1E1E8-1FE5-4D48-96F2-522654E59770}"/>
          </ac:spMkLst>
        </pc:spChg>
        <pc:spChg chg="add del mod">
          <ac:chgData name="Jenna M Evans" userId="6c9f55aa-0478-479f-8655-88af9ac6cd37" providerId="ADAL" clId="{F8D7F0F1-1F31-449C-9969-270CE64D1D46}" dt="2025-01-14T15:16:35.211" v="2039" actId="478"/>
          <ac:spMkLst>
            <pc:docMk/>
            <pc:sldMk cId="1581363495" sldId="278"/>
            <ac:spMk id="7" creationId="{D30A547E-3296-DB09-79D3-A1979261F6C9}"/>
          </ac:spMkLst>
        </pc:spChg>
        <pc:picChg chg="del">
          <ac:chgData name="Jenna M Evans" userId="6c9f55aa-0478-479f-8655-88af9ac6cd37" providerId="ADAL" clId="{F8D7F0F1-1F31-449C-9969-270CE64D1D46}" dt="2025-01-14T15:16:32.372" v="2038" actId="478"/>
          <ac:picMkLst>
            <pc:docMk/>
            <pc:sldMk cId="1581363495" sldId="278"/>
            <ac:picMk id="8" creationId="{91F4B9AD-5EE3-461A-B3C8-9430AB80F5E7}"/>
          </ac:picMkLst>
        </pc:picChg>
      </pc:sldChg>
      <pc:sldChg chg="addSp delSp modSp del mod">
        <pc:chgData name="Jenna M Evans" userId="6c9f55aa-0478-479f-8655-88af9ac6cd37" providerId="ADAL" clId="{F8D7F0F1-1F31-449C-9969-270CE64D1D46}" dt="2025-01-15T09:55:00.959" v="2162" actId="2696"/>
        <pc:sldMkLst>
          <pc:docMk/>
          <pc:sldMk cId="3794011719" sldId="279"/>
        </pc:sldMkLst>
        <pc:spChg chg="add mod">
          <ac:chgData name="Jenna M Evans" userId="6c9f55aa-0478-479f-8655-88af9ac6cd37" providerId="ADAL" clId="{F8D7F0F1-1F31-449C-9969-270CE64D1D46}" dt="2025-01-15T09:54:55.573" v="2161" actId="478"/>
          <ac:spMkLst>
            <pc:docMk/>
            <pc:sldMk cId="3794011719" sldId="279"/>
            <ac:spMk id="9" creationId="{CE7CD22D-D337-9EE6-3801-3E1EE1756BD2}"/>
          </ac:spMkLst>
        </pc:spChg>
        <pc:picChg chg="del">
          <ac:chgData name="Jenna M Evans" userId="6c9f55aa-0478-479f-8655-88af9ac6cd37" providerId="ADAL" clId="{F8D7F0F1-1F31-449C-9969-270CE64D1D46}" dt="2025-01-15T09:54:55.573" v="2161" actId="478"/>
          <ac:picMkLst>
            <pc:docMk/>
            <pc:sldMk cId="3794011719" sldId="279"/>
            <ac:picMk id="29" creationId="{2B6B0256-88DC-48DF-BC8E-2B9EB32C86F7}"/>
          </ac:picMkLst>
        </pc:picChg>
      </pc:sldChg>
      <pc:sldChg chg="addSp delSp modSp mod">
        <pc:chgData name="Jenna M Evans" userId="6c9f55aa-0478-479f-8655-88af9ac6cd37" providerId="ADAL" clId="{F8D7F0F1-1F31-449C-9969-270CE64D1D46}" dt="2025-01-15T10:00:02.467" v="2296" actId="1076"/>
        <pc:sldMkLst>
          <pc:docMk/>
          <pc:sldMk cId="1314285471" sldId="280"/>
        </pc:sldMkLst>
        <pc:spChg chg="mod">
          <ac:chgData name="Jenna M Evans" userId="6c9f55aa-0478-479f-8655-88af9ac6cd37" providerId="ADAL" clId="{F8D7F0F1-1F31-449C-9969-270CE64D1D46}" dt="2025-01-15T10:00:02.467" v="2296" actId="1076"/>
          <ac:spMkLst>
            <pc:docMk/>
            <pc:sldMk cId="1314285471" sldId="280"/>
            <ac:spMk id="2" creationId="{969F86D1-39A5-4214-B125-AE717E4FA52C}"/>
          </ac:spMkLst>
        </pc:spChg>
        <pc:spChg chg="del">
          <ac:chgData name="Jenna M Evans" userId="6c9f55aa-0478-479f-8655-88af9ac6cd37" providerId="ADAL" clId="{F8D7F0F1-1F31-449C-9969-270CE64D1D46}" dt="2025-01-15T09:59:02.708" v="2259" actId="478"/>
          <ac:spMkLst>
            <pc:docMk/>
            <pc:sldMk cId="1314285471" sldId="280"/>
            <ac:spMk id="3" creationId="{614987FB-9B38-424F-8043-34220E48AD78}"/>
          </ac:spMkLst>
        </pc:spChg>
        <pc:spChg chg="del">
          <ac:chgData name="Jenna M Evans" userId="6c9f55aa-0478-479f-8655-88af9ac6cd37" providerId="ADAL" clId="{F8D7F0F1-1F31-449C-9969-270CE64D1D46}" dt="2025-01-15T09:59:00.132" v="2256" actId="478"/>
          <ac:spMkLst>
            <pc:docMk/>
            <pc:sldMk cId="1314285471" sldId="280"/>
            <ac:spMk id="4" creationId="{F64716D2-32D1-4408-8CAC-7E6E2499697E}"/>
          </ac:spMkLst>
        </pc:spChg>
        <pc:spChg chg="del">
          <ac:chgData name="Jenna M Evans" userId="6c9f55aa-0478-479f-8655-88af9ac6cd37" providerId="ADAL" clId="{F8D7F0F1-1F31-449C-9969-270CE64D1D46}" dt="2025-01-15T09:55:16.211" v="2167" actId="478"/>
          <ac:spMkLst>
            <pc:docMk/>
            <pc:sldMk cId="1314285471" sldId="280"/>
            <ac:spMk id="7" creationId="{D7E8CBB5-EC29-4B35-9929-9EB7EED0A6D8}"/>
          </ac:spMkLst>
        </pc:spChg>
        <pc:spChg chg="del">
          <ac:chgData name="Jenna M Evans" userId="6c9f55aa-0478-479f-8655-88af9ac6cd37" providerId="ADAL" clId="{F8D7F0F1-1F31-449C-9969-270CE64D1D46}" dt="2025-01-15T09:55:28.304" v="2197" actId="478"/>
          <ac:spMkLst>
            <pc:docMk/>
            <pc:sldMk cId="1314285471" sldId="280"/>
            <ac:spMk id="8" creationId="{FB505348-33FF-450E-B617-D2518E90DCFD}"/>
          </ac:spMkLst>
        </pc:spChg>
        <pc:spChg chg="del">
          <ac:chgData name="Jenna M Evans" userId="6c9f55aa-0478-479f-8655-88af9ac6cd37" providerId="ADAL" clId="{F8D7F0F1-1F31-449C-9969-270CE64D1D46}" dt="2025-01-15T09:55:05.584" v="2163" actId="478"/>
          <ac:spMkLst>
            <pc:docMk/>
            <pc:sldMk cId="1314285471" sldId="280"/>
            <ac:spMk id="9" creationId="{A06659D7-1BE6-4408-9772-3C6BC2789165}"/>
          </ac:spMkLst>
        </pc:spChg>
        <pc:spChg chg="add del mod">
          <ac:chgData name="Jenna M Evans" userId="6c9f55aa-0478-479f-8655-88af9ac6cd37" providerId="ADAL" clId="{F8D7F0F1-1F31-449C-9969-270CE64D1D46}" dt="2025-01-15T09:55:07.162" v="2164" actId="478"/>
          <ac:spMkLst>
            <pc:docMk/>
            <pc:sldMk cId="1314285471" sldId="280"/>
            <ac:spMk id="10" creationId="{3F2881F9-8D3F-4C99-004B-655C66CD963E}"/>
          </ac:spMkLst>
        </pc:spChg>
        <pc:spChg chg="add del mod">
          <ac:chgData name="Jenna M Evans" userId="6c9f55aa-0478-479f-8655-88af9ac6cd37" providerId="ADAL" clId="{F8D7F0F1-1F31-449C-9969-270CE64D1D46}" dt="2025-01-15T09:55:10.610" v="2166" actId="478"/>
          <ac:spMkLst>
            <pc:docMk/>
            <pc:sldMk cId="1314285471" sldId="280"/>
            <ac:spMk id="13" creationId="{D8E709C0-D00B-C9B7-7890-6F5E9CC073C6}"/>
          </ac:spMkLst>
        </pc:spChg>
        <pc:spChg chg="add del mod">
          <ac:chgData name="Jenna M Evans" userId="6c9f55aa-0478-479f-8655-88af9ac6cd37" providerId="ADAL" clId="{F8D7F0F1-1F31-449C-9969-270CE64D1D46}" dt="2025-01-15T09:55:18.706" v="2168" actId="478"/>
          <ac:spMkLst>
            <pc:docMk/>
            <pc:sldMk cId="1314285471" sldId="280"/>
            <ac:spMk id="15" creationId="{48664C88-F0CC-1BA4-620D-C6EC72133F65}"/>
          </ac:spMkLst>
        </pc:spChg>
        <pc:spChg chg="add del mod">
          <ac:chgData name="Jenna M Evans" userId="6c9f55aa-0478-479f-8655-88af9ac6cd37" providerId="ADAL" clId="{F8D7F0F1-1F31-449C-9969-270CE64D1D46}" dt="2025-01-15T09:55:31.273" v="2198" actId="478"/>
          <ac:spMkLst>
            <pc:docMk/>
            <pc:sldMk cId="1314285471" sldId="280"/>
            <ac:spMk id="17" creationId="{E7A9FC93-FB34-0A83-44AB-2BF1BDB65B08}"/>
          </ac:spMkLst>
        </pc:spChg>
        <pc:spChg chg="add del mod">
          <ac:chgData name="Jenna M Evans" userId="6c9f55aa-0478-479f-8655-88af9ac6cd37" providerId="ADAL" clId="{F8D7F0F1-1F31-449C-9969-270CE64D1D46}" dt="2025-01-15T09:59:00.132" v="2258"/>
          <ac:spMkLst>
            <pc:docMk/>
            <pc:sldMk cId="1314285471" sldId="280"/>
            <ac:spMk id="18" creationId="{A051EC01-FD07-0FB2-2CAA-DEE0B17E8B58}"/>
          </ac:spMkLst>
        </pc:spChg>
        <pc:spChg chg="add del mod">
          <ac:chgData name="Jenna M Evans" userId="6c9f55aa-0478-479f-8655-88af9ac6cd37" providerId="ADAL" clId="{F8D7F0F1-1F31-449C-9969-270CE64D1D46}" dt="2025-01-15T09:59:25.284" v="2290" actId="478"/>
          <ac:spMkLst>
            <pc:docMk/>
            <pc:sldMk cId="1314285471" sldId="280"/>
            <ac:spMk id="19" creationId="{25E7D067-3F80-C304-5021-320335CFEEBE}"/>
          </ac:spMkLst>
        </pc:spChg>
        <pc:picChg chg="del">
          <ac:chgData name="Jenna M Evans" userId="6c9f55aa-0478-479f-8655-88af9ac6cd37" providerId="ADAL" clId="{F8D7F0F1-1F31-449C-9969-270CE64D1D46}" dt="2025-01-15T09:55:09.375" v="2165" actId="478"/>
          <ac:picMkLst>
            <pc:docMk/>
            <pc:sldMk cId="1314285471" sldId="280"/>
            <ac:picMk id="11" creationId="{5CC28203-0B09-4AAC-88BD-6EFAF3EE4DBB}"/>
          </ac:picMkLst>
        </pc:picChg>
      </pc:sldChg>
      <pc:sldChg chg="addSp delSp modSp del mod">
        <pc:chgData name="Jenna M Evans" userId="6c9f55aa-0478-479f-8655-88af9ac6cd37" providerId="ADAL" clId="{F8D7F0F1-1F31-449C-9969-270CE64D1D46}" dt="2025-01-15T09:56:02.681" v="2208" actId="2696"/>
        <pc:sldMkLst>
          <pc:docMk/>
          <pc:sldMk cId="1539575940" sldId="281"/>
        </pc:sldMkLst>
        <pc:spChg chg="add del mod">
          <ac:chgData name="Jenna M Evans" userId="6c9f55aa-0478-479f-8655-88af9ac6cd37" providerId="ADAL" clId="{F8D7F0F1-1F31-449C-9969-270CE64D1D46}" dt="2025-01-15T09:55:38.485" v="2200" actId="478"/>
          <ac:spMkLst>
            <pc:docMk/>
            <pc:sldMk cId="1539575940" sldId="281"/>
            <ac:spMk id="10" creationId="{5D91D829-9826-901B-14D7-DDE9C4C7641E}"/>
          </ac:spMkLst>
        </pc:spChg>
        <pc:spChg chg="add del mod">
          <ac:chgData name="Jenna M Evans" userId="6c9f55aa-0478-479f-8655-88af9ac6cd37" providerId="ADAL" clId="{F8D7F0F1-1F31-449C-9969-270CE64D1D46}" dt="2025-01-15T09:55:42.449" v="2202" actId="478"/>
          <ac:spMkLst>
            <pc:docMk/>
            <pc:sldMk cId="1539575940" sldId="281"/>
            <ac:spMk id="14" creationId="{B74CAD48-B292-13B4-1C08-BE0D51DACD31}"/>
          </ac:spMkLst>
        </pc:spChg>
        <pc:spChg chg="add del mod">
          <ac:chgData name="Jenna M Evans" userId="6c9f55aa-0478-479f-8655-88af9ac6cd37" providerId="ADAL" clId="{F8D7F0F1-1F31-449C-9969-270CE64D1D46}" dt="2025-01-15T09:55:46.321" v="2204" actId="478"/>
          <ac:spMkLst>
            <pc:docMk/>
            <pc:sldMk cId="1539575940" sldId="281"/>
            <ac:spMk id="16" creationId="{138D5B4A-A52E-B1B9-7FE0-494EC99F930E}"/>
          </ac:spMkLst>
        </pc:spChg>
        <pc:spChg chg="add del mod">
          <ac:chgData name="Jenna M Evans" userId="6c9f55aa-0478-479f-8655-88af9ac6cd37" providerId="ADAL" clId="{F8D7F0F1-1F31-449C-9969-270CE64D1D46}" dt="2025-01-15T09:55:52.590" v="2206" actId="478"/>
          <ac:spMkLst>
            <pc:docMk/>
            <pc:sldMk cId="1539575940" sldId="281"/>
            <ac:spMk id="18" creationId="{BD02D0EC-631E-BD3E-0E0F-C4C59E65FADC}"/>
          </ac:spMkLst>
        </pc:spChg>
        <pc:picChg chg="del">
          <ac:chgData name="Jenna M Evans" userId="6c9f55aa-0478-479f-8655-88af9ac6cd37" providerId="ADAL" clId="{F8D7F0F1-1F31-449C-9969-270CE64D1D46}" dt="2025-01-15T09:55:45.547" v="2203" actId="478"/>
          <ac:picMkLst>
            <pc:docMk/>
            <pc:sldMk cId="1539575940" sldId="281"/>
            <ac:picMk id="31" creationId="{303D6CD3-1FD3-4AA3-BEFC-650D93E0667D}"/>
          </ac:picMkLst>
        </pc:picChg>
        <pc:picChg chg="del">
          <ac:chgData name="Jenna M Evans" userId="6c9f55aa-0478-479f-8655-88af9ac6cd37" providerId="ADAL" clId="{F8D7F0F1-1F31-449C-9969-270CE64D1D46}" dt="2025-01-15T09:55:51.723" v="2205" actId="478"/>
          <ac:picMkLst>
            <pc:docMk/>
            <pc:sldMk cId="1539575940" sldId="281"/>
            <ac:picMk id="37" creationId="{4532A177-F2EA-4151-BEE2-9B69F277D474}"/>
          </ac:picMkLst>
        </pc:picChg>
        <pc:picChg chg="del">
          <ac:chgData name="Jenna M Evans" userId="6c9f55aa-0478-479f-8655-88af9ac6cd37" providerId="ADAL" clId="{F8D7F0F1-1F31-449C-9969-270CE64D1D46}" dt="2025-01-15T09:55:37.442" v="2199" actId="478"/>
          <ac:picMkLst>
            <pc:docMk/>
            <pc:sldMk cId="1539575940" sldId="281"/>
            <ac:picMk id="55" creationId="{F76ED796-05A1-42F7-AE9E-AA9A0D268D66}"/>
          </ac:picMkLst>
        </pc:picChg>
        <pc:picChg chg="del">
          <ac:chgData name="Jenna M Evans" userId="6c9f55aa-0478-479f-8655-88af9ac6cd37" providerId="ADAL" clId="{F8D7F0F1-1F31-449C-9969-270CE64D1D46}" dt="2025-01-15T09:55:41.619" v="2201" actId="478"/>
          <ac:picMkLst>
            <pc:docMk/>
            <pc:sldMk cId="1539575940" sldId="281"/>
            <ac:picMk id="67" creationId="{388469EE-4AB0-4507-839F-130DD17749D4}"/>
          </ac:picMkLst>
        </pc:picChg>
      </pc:sldChg>
      <pc:sldChg chg="modSp mod">
        <pc:chgData name="Jenna M Evans" userId="6c9f55aa-0478-479f-8655-88af9ac6cd37" providerId="ADAL" clId="{F8D7F0F1-1F31-449C-9969-270CE64D1D46}" dt="2025-01-15T22:24:23.904" v="4392" actId="1076"/>
        <pc:sldMkLst>
          <pc:docMk/>
          <pc:sldMk cId="59582380" sldId="285"/>
        </pc:sldMkLst>
        <pc:spChg chg="mod">
          <ac:chgData name="Jenna M Evans" userId="6c9f55aa-0478-479f-8655-88af9ac6cd37" providerId="ADAL" clId="{F8D7F0F1-1F31-449C-9969-270CE64D1D46}" dt="2025-01-15T22:24:23.904" v="4392" actId="1076"/>
          <ac:spMkLst>
            <pc:docMk/>
            <pc:sldMk cId="59582380" sldId="285"/>
            <ac:spMk id="8" creationId="{5FC6C278-4035-446A-A94B-030E792FDDF5}"/>
          </ac:spMkLst>
        </pc:spChg>
      </pc:sldChg>
      <pc:sldChg chg="addSp delSp modSp mod">
        <pc:chgData name="Jenna M Evans" userId="6c9f55aa-0478-479f-8655-88af9ac6cd37" providerId="ADAL" clId="{F8D7F0F1-1F31-449C-9969-270CE64D1D46}" dt="2025-01-14T13:09:29.855" v="247" actId="20577"/>
        <pc:sldMkLst>
          <pc:docMk/>
          <pc:sldMk cId="692680099" sldId="286"/>
        </pc:sldMkLst>
        <pc:spChg chg="mod">
          <ac:chgData name="Jenna M Evans" userId="6c9f55aa-0478-479f-8655-88af9ac6cd37" providerId="ADAL" clId="{F8D7F0F1-1F31-449C-9969-270CE64D1D46}" dt="2025-01-14T12:51:57.426" v="149" actId="14100"/>
          <ac:spMkLst>
            <pc:docMk/>
            <pc:sldMk cId="692680099" sldId="286"/>
            <ac:spMk id="2" creationId="{C5BA6104-5576-1274-D7F2-74B5276463C1}"/>
          </ac:spMkLst>
        </pc:spChg>
        <pc:spChg chg="del">
          <ac:chgData name="Jenna M Evans" userId="6c9f55aa-0478-479f-8655-88af9ac6cd37" providerId="ADAL" clId="{F8D7F0F1-1F31-449C-9969-270CE64D1D46}" dt="2025-01-14T12:44:32.260" v="126" actId="478"/>
          <ac:spMkLst>
            <pc:docMk/>
            <pc:sldMk cId="692680099" sldId="286"/>
            <ac:spMk id="3" creationId="{6D17B683-498A-8205-242B-B7AE67709A72}"/>
          </ac:spMkLst>
        </pc:spChg>
        <pc:spChg chg="del mod">
          <ac:chgData name="Jenna M Evans" userId="6c9f55aa-0478-479f-8655-88af9ac6cd37" providerId="ADAL" clId="{F8D7F0F1-1F31-449C-9969-270CE64D1D46}" dt="2025-01-14T12:53:08.223" v="158" actId="478"/>
          <ac:spMkLst>
            <pc:docMk/>
            <pc:sldMk cId="692680099" sldId="286"/>
            <ac:spMk id="4" creationId="{05BDB1DD-E9D3-C9D8-6E10-A535D8AE1205}"/>
          </ac:spMkLst>
        </pc:spChg>
        <pc:spChg chg="del">
          <ac:chgData name="Jenna M Evans" userId="6c9f55aa-0478-479f-8655-88af9ac6cd37" providerId="ADAL" clId="{F8D7F0F1-1F31-449C-9969-270CE64D1D46}" dt="2025-01-14T12:51:59.257" v="150" actId="478"/>
          <ac:spMkLst>
            <pc:docMk/>
            <pc:sldMk cId="692680099" sldId="286"/>
            <ac:spMk id="7" creationId="{060F6159-5714-91CB-A574-E54BB1C26101}"/>
          </ac:spMkLst>
        </pc:spChg>
        <pc:spChg chg="add del mod">
          <ac:chgData name="Jenna M Evans" userId="6c9f55aa-0478-479f-8655-88af9ac6cd37" providerId="ADAL" clId="{F8D7F0F1-1F31-449C-9969-270CE64D1D46}" dt="2025-01-14T12:52:45.619" v="153"/>
          <ac:spMkLst>
            <pc:docMk/>
            <pc:sldMk cId="692680099" sldId="286"/>
            <ac:spMk id="8" creationId="{46018A71-F689-D768-717E-1EFF34D6E4BD}"/>
          </ac:spMkLst>
        </pc:spChg>
        <pc:spChg chg="add del mod">
          <ac:chgData name="Jenna M Evans" userId="6c9f55aa-0478-479f-8655-88af9ac6cd37" providerId="ADAL" clId="{F8D7F0F1-1F31-449C-9969-270CE64D1D46}" dt="2025-01-14T12:52:58.242" v="156"/>
          <ac:spMkLst>
            <pc:docMk/>
            <pc:sldMk cId="692680099" sldId="286"/>
            <ac:spMk id="9" creationId="{241F0537-A52B-0186-E4E8-681B1E0C92AB}"/>
          </ac:spMkLst>
        </pc:spChg>
        <pc:spChg chg="add mod">
          <ac:chgData name="Jenna M Evans" userId="6c9f55aa-0478-479f-8655-88af9ac6cd37" providerId="ADAL" clId="{F8D7F0F1-1F31-449C-9969-270CE64D1D46}" dt="2025-01-14T13:09:29.855" v="247" actId="20577"/>
          <ac:spMkLst>
            <pc:docMk/>
            <pc:sldMk cId="692680099" sldId="286"/>
            <ac:spMk id="10" creationId="{1C731D51-22FD-4277-00F4-2AFE85D716A9}"/>
          </ac:spMkLst>
        </pc:spChg>
      </pc:sldChg>
      <pc:sldChg chg="addSp delSp modSp new mod modAnim">
        <pc:chgData name="Jenna M Evans" userId="6c9f55aa-0478-479f-8655-88af9ac6cd37" providerId="ADAL" clId="{F8D7F0F1-1F31-449C-9969-270CE64D1D46}" dt="2025-01-15T14:39:25.537" v="4128" actId="1035"/>
        <pc:sldMkLst>
          <pc:docMk/>
          <pc:sldMk cId="1437342762" sldId="287"/>
        </pc:sldMkLst>
        <pc:spChg chg="del">
          <ac:chgData name="Jenna M Evans" userId="6c9f55aa-0478-479f-8655-88af9ac6cd37" providerId="ADAL" clId="{F8D7F0F1-1F31-449C-9969-270CE64D1D46}" dt="2025-01-14T12:43:14.157" v="117" actId="478"/>
          <ac:spMkLst>
            <pc:docMk/>
            <pc:sldMk cId="1437342762" sldId="287"/>
            <ac:spMk id="2" creationId="{D0EA9F07-49B3-A75F-4E09-83B5CE94F178}"/>
          </ac:spMkLst>
        </pc:spChg>
        <pc:spChg chg="del">
          <ac:chgData name="Jenna M Evans" userId="6c9f55aa-0478-479f-8655-88af9ac6cd37" providerId="ADAL" clId="{F8D7F0F1-1F31-449C-9969-270CE64D1D46}" dt="2025-01-14T12:43:16.290" v="118" actId="478"/>
          <ac:spMkLst>
            <pc:docMk/>
            <pc:sldMk cId="1437342762" sldId="287"/>
            <ac:spMk id="3" creationId="{3CA5DCDB-BBCE-D3DD-3D0F-924330C03F3C}"/>
          </ac:spMkLst>
        </pc:spChg>
        <pc:spChg chg="del">
          <ac:chgData name="Jenna M Evans" userId="6c9f55aa-0478-479f-8655-88af9ac6cd37" providerId="ADAL" clId="{F8D7F0F1-1F31-449C-9969-270CE64D1D46}" dt="2025-01-14T12:43:23.372" v="120" actId="478"/>
          <ac:spMkLst>
            <pc:docMk/>
            <pc:sldMk cId="1437342762" sldId="287"/>
            <ac:spMk id="4" creationId="{78C30E14-38BF-1F50-7EE5-0AB3461B0CF6}"/>
          </ac:spMkLst>
        </pc:spChg>
        <pc:spChg chg="del mod">
          <ac:chgData name="Jenna M Evans" userId="6c9f55aa-0478-479f-8655-88af9ac6cd37" providerId="ADAL" clId="{F8D7F0F1-1F31-449C-9969-270CE64D1D46}" dt="2025-01-14T12:43:28.042" v="122" actId="478"/>
          <ac:spMkLst>
            <pc:docMk/>
            <pc:sldMk cId="1437342762" sldId="287"/>
            <ac:spMk id="5" creationId="{281FAEB9-9809-0D34-86F0-B25E76FB8BEA}"/>
          </ac:spMkLst>
        </pc:spChg>
        <pc:spChg chg="del">
          <ac:chgData name="Jenna M Evans" userId="6c9f55aa-0478-479f-8655-88af9ac6cd37" providerId="ADAL" clId="{F8D7F0F1-1F31-449C-9969-270CE64D1D46}" dt="2025-01-14T12:43:20.350" v="119" actId="478"/>
          <ac:spMkLst>
            <pc:docMk/>
            <pc:sldMk cId="1437342762" sldId="287"/>
            <ac:spMk id="7" creationId="{8FA2FAD9-EC60-F334-930A-4D5D7842927D}"/>
          </ac:spMkLst>
        </pc:spChg>
        <pc:picChg chg="add mod">
          <ac:chgData name="Jenna M Evans" userId="6c9f55aa-0478-479f-8655-88af9ac6cd37" providerId="ADAL" clId="{F8D7F0F1-1F31-449C-9969-270CE64D1D46}" dt="2025-01-15T14:39:25.537" v="4128" actId="1035"/>
          <ac:picMkLst>
            <pc:docMk/>
            <pc:sldMk cId="1437342762" sldId="287"/>
            <ac:picMk id="8" creationId="{5F68A730-6E92-5B6A-EEEF-247D024773BF}"/>
          </ac:picMkLst>
        </pc:picChg>
      </pc:sldChg>
      <pc:sldChg chg="delSp modSp new mod">
        <pc:chgData name="Jenna M Evans" userId="6c9f55aa-0478-479f-8655-88af9ac6cd37" providerId="ADAL" clId="{F8D7F0F1-1F31-449C-9969-270CE64D1D46}" dt="2025-01-15T11:17:14.572" v="3587" actId="27636"/>
        <pc:sldMkLst>
          <pc:docMk/>
          <pc:sldMk cId="3021430088" sldId="288"/>
        </pc:sldMkLst>
        <pc:spChg chg="del">
          <ac:chgData name="Jenna M Evans" userId="6c9f55aa-0478-479f-8655-88af9ac6cd37" providerId="ADAL" clId="{F8D7F0F1-1F31-449C-9969-270CE64D1D46}" dt="2025-01-14T14:30:38.445" v="1551" actId="478"/>
          <ac:spMkLst>
            <pc:docMk/>
            <pc:sldMk cId="3021430088" sldId="288"/>
            <ac:spMk id="2" creationId="{058DEAFC-86F8-89B9-45C8-0DFA0AE7E999}"/>
          </ac:spMkLst>
        </pc:spChg>
        <pc:spChg chg="mod">
          <ac:chgData name="Jenna M Evans" userId="6c9f55aa-0478-479f-8655-88af9ac6cd37" providerId="ADAL" clId="{F8D7F0F1-1F31-449C-9969-270CE64D1D46}" dt="2025-01-15T11:17:14.572" v="3587" actId="27636"/>
          <ac:spMkLst>
            <pc:docMk/>
            <pc:sldMk cId="3021430088" sldId="288"/>
            <ac:spMk id="3" creationId="{F31692B7-9BF1-76F0-9BC5-0260B3CEFFAB}"/>
          </ac:spMkLst>
        </pc:spChg>
        <pc:spChg chg="del">
          <ac:chgData name="Jenna M Evans" userId="6c9f55aa-0478-479f-8655-88af9ac6cd37" providerId="ADAL" clId="{F8D7F0F1-1F31-449C-9969-270CE64D1D46}" dt="2025-01-14T14:30:40.477" v="1552" actId="478"/>
          <ac:spMkLst>
            <pc:docMk/>
            <pc:sldMk cId="3021430088" sldId="288"/>
            <ac:spMk id="4" creationId="{F40044DC-E76A-65AC-830F-71E8A4F743FD}"/>
          </ac:spMkLst>
        </pc:spChg>
      </pc:sldChg>
      <pc:sldChg chg="new del">
        <pc:chgData name="Jenna M Evans" userId="6c9f55aa-0478-479f-8655-88af9ac6cd37" providerId="ADAL" clId="{F8D7F0F1-1F31-449C-9969-270CE64D1D46}" dt="2025-01-14T14:53:02.805" v="1719" actId="2696"/>
        <pc:sldMkLst>
          <pc:docMk/>
          <pc:sldMk cId="1115552429" sldId="289"/>
        </pc:sldMkLst>
      </pc:sldChg>
      <pc:sldChg chg="delSp modSp new mod">
        <pc:chgData name="Jenna M Evans" userId="6c9f55aa-0478-479f-8655-88af9ac6cd37" providerId="ADAL" clId="{F8D7F0F1-1F31-449C-9969-270CE64D1D46}" dt="2025-01-14T14:53:39.265" v="1758" actId="478"/>
        <pc:sldMkLst>
          <pc:docMk/>
          <pc:sldMk cId="3502527257" sldId="289"/>
        </pc:sldMkLst>
        <pc:spChg chg="mod">
          <ac:chgData name="Jenna M Evans" userId="6c9f55aa-0478-479f-8655-88af9ac6cd37" providerId="ADAL" clId="{F8D7F0F1-1F31-449C-9969-270CE64D1D46}" dt="2025-01-14T14:53:31.270" v="1757" actId="14100"/>
          <ac:spMkLst>
            <pc:docMk/>
            <pc:sldMk cId="3502527257" sldId="289"/>
            <ac:spMk id="2" creationId="{6B0AF5D7-02E1-A93A-EBAB-6405D011225D}"/>
          </ac:spMkLst>
        </pc:spChg>
        <pc:spChg chg="del">
          <ac:chgData name="Jenna M Evans" userId="6c9f55aa-0478-479f-8655-88af9ac6cd37" providerId="ADAL" clId="{F8D7F0F1-1F31-449C-9969-270CE64D1D46}" dt="2025-01-14T14:53:16.686" v="1722" actId="478"/>
          <ac:spMkLst>
            <pc:docMk/>
            <pc:sldMk cId="3502527257" sldId="289"/>
            <ac:spMk id="3" creationId="{97FB329B-ED48-C3E8-B67C-E59E99515660}"/>
          </ac:spMkLst>
        </pc:spChg>
        <pc:spChg chg="del">
          <ac:chgData name="Jenna M Evans" userId="6c9f55aa-0478-479f-8655-88af9ac6cd37" providerId="ADAL" clId="{F8D7F0F1-1F31-449C-9969-270CE64D1D46}" dt="2025-01-14T14:53:39.265" v="1758" actId="478"/>
          <ac:spMkLst>
            <pc:docMk/>
            <pc:sldMk cId="3502527257" sldId="289"/>
            <ac:spMk id="4" creationId="{4DFB9A06-AB06-90B9-645F-D1361F5CC7B6}"/>
          </ac:spMkLst>
        </pc:spChg>
      </pc:sldChg>
      <pc:sldChg chg="addSp delSp modSp new mod">
        <pc:chgData name="Jenna M Evans" userId="6c9f55aa-0478-479f-8655-88af9ac6cd37" providerId="ADAL" clId="{F8D7F0F1-1F31-449C-9969-270CE64D1D46}" dt="2025-01-15T11:16:53.822" v="3570" actId="20577"/>
        <pc:sldMkLst>
          <pc:docMk/>
          <pc:sldMk cId="1136911563" sldId="290"/>
        </pc:sldMkLst>
        <pc:spChg chg="del">
          <ac:chgData name="Jenna M Evans" userId="6c9f55aa-0478-479f-8655-88af9ac6cd37" providerId="ADAL" clId="{F8D7F0F1-1F31-449C-9969-270CE64D1D46}" dt="2025-01-14T14:59:05.682" v="1836" actId="478"/>
          <ac:spMkLst>
            <pc:docMk/>
            <pc:sldMk cId="1136911563" sldId="290"/>
            <ac:spMk id="2" creationId="{AB2A77CE-DD10-FF36-6AD7-7586730ADD80}"/>
          </ac:spMkLst>
        </pc:spChg>
        <pc:spChg chg="del mod">
          <ac:chgData name="Jenna M Evans" userId="6c9f55aa-0478-479f-8655-88af9ac6cd37" providerId="ADAL" clId="{F8D7F0F1-1F31-449C-9969-270CE64D1D46}" dt="2025-01-14T14:59:02.370" v="1835" actId="478"/>
          <ac:spMkLst>
            <pc:docMk/>
            <pc:sldMk cId="1136911563" sldId="290"/>
            <ac:spMk id="3" creationId="{01BB8D7B-F224-21D9-4A26-EECF27B80017}"/>
          </ac:spMkLst>
        </pc:spChg>
        <pc:spChg chg="del">
          <ac:chgData name="Jenna M Evans" userId="6c9f55aa-0478-479f-8655-88af9ac6cd37" providerId="ADAL" clId="{F8D7F0F1-1F31-449C-9969-270CE64D1D46}" dt="2025-01-14T14:59:34.846" v="1904" actId="478"/>
          <ac:spMkLst>
            <pc:docMk/>
            <pc:sldMk cId="1136911563" sldId="290"/>
            <ac:spMk id="4" creationId="{5B58CC75-FF41-B0C6-167A-3EB32054D1F3}"/>
          </ac:spMkLst>
        </pc:spChg>
        <pc:spChg chg="del">
          <ac:chgData name="Jenna M Evans" userId="6c9f55aa-0478-479f-8655-88af9ac6cd37" providerId="ADAL" clId="{F8D7F0F1-1F31-449C-9969-270CE64D1D46}" dt="2025-01-14T14:59:32.272" v="1903" actId="478"/>
          <ac:spMkLst>
            <pc:docMk/>
            <pc:sldMk cId="1136911563" sldId="290"/>
            <ac:spMk id="5" creationId="{CFE1A7F4-9371-A423-8361-BC9F49BF5579}"/>
          </ac:spMkLst>
        </pc:spChg>
        <pc:spChg chg="del">
          <ac:chgData name="Jenna M Evans" userId="6c9f55aa-0478-479f-8655-88af9ac6cd37" providerId="ADAL" clId="{F8D7F0F1-1F31-449C-9969-270CE64D1D46}" dt="2025-01-14T14:58:38.561" v="1760" actId="478"/>
          <ac:spMkLst>
            <pc:docMk/>
            <pc:sldMk cId="1136911563" sldId="290"/>
            <ac:spMk id="7" creationId="{C35398F0-CF46-D92C-A05A-33750AC5F1BE}"/>
          </ac:spMkLst>
        </pc:spChg>
        <pc:spChg chg="add mod">
          <ac:chgData name="Jenna M Evans" userId="6c9f55aa-0478-479f-8655-88af9ac6cd37" providerId="ADAL" clId="{F8D7F0F1-1F31-449C-9969-270CE64D1D46}" dt="2025-01-15T11:16:53.822" v="3570" actId="20577"/>
          <ac:spMkLst>
            <pc:docMk/>
            <pc:sldMk cId="1136911563" sldId="290"/>
            <ac:spMk id="9" creationId="{B23AB5E3-126E-BB7F-6D1D-5BEB0BA31ABF}"/>
          </ac:spMkLst>
        </pc:spChg>
      </pc:sldChg>
      <pc:sldChg chg="addSp delSp modSp new mod ord">
        <pc:chgData name="Jenna M Evans" userId="6c9f55aa-0478-479f-8655-88af9ac6cd37" providerId="ADAL" clId="{F8D7F0F1-1F31-449C-9969-270CE64D1D46}" dt="2025-01-15T10:05:20.116" v="2555"/>
        <pc:sldMkLst>
          <pc:docMk/>
          <pc:sldMk cId="3733653288" sldId="291"/>
        </pc:sldMkLst>
        <pc:spChg chg="del">
          <ac:chgData name="Jenna M Evans" userId="6c9f55aa-0478-479f-8655-88af9ac6cd37" providerId="ADAL" clId="{F8D7F0F1-1F31-449C-9969-270CE64D1D46}" dt="2025-01-15T09:56:09.468" v="2209" actId="478"/>
          <ac:spMkLst>
            <pc:docMk/>
            <pc:sldMk cId="3733653288" sldId="291"/>
            <ac:spMk id="2" creationId="{6684DECF-2D55-307E-3B03-8AF6C29BEF58}"/>
          </ac:spMkLst>
        </pc:spChg>
        <pc:spChg chg="del">
          <ac:chgData name="Jenna M Evans" userId="6c9f55aa-0478-479f-8655-88af9ac6cd37" providerId="ADAL" clId="{F8D7F0F1-1F31-449C-9969-270CE64D1D46}" dt="2025-01-15T09:56:15.486" v="2211" actId="22"/>
          <ac:spMkLst>
            <pc:docMk/>
            <pc:sldMk cId="3733653288" sldId="291"/>
            <ac:spMk id="3" creationId="{0E789CD4-DF0F-F08E-DA16-7A98A077B1AE}"/>
          </ac:spMkLst>
        </pc:spChg>
        <pc:spChg chg="del">
          <ac:chgData name="Jenna M Evans" userId="6c9f55aa-0478-479f-8655-88af9ac6cd37" providerId="ADAL" clId="{F8D7F0F1-1F31-449C-9969-270CE64D1D46}" dt="2025-01-15T09:56:12.529" v="2210" actId="478"/>
          <ac:spMkLst>
            <pc:docMk/>
            <pc:sldMk cId="3733653288" sldId="291"/>
            <ac:spMk id="4" creationId="{EE9923D8-796A-AD8B-9E1D-699DD6DF1D4D}"/>
          </ac:spMkLst>
        </pc:spChg>
        <pc:spChg chg="add del mod">
          <ac:chgData name="Jenna M Evans" userId="6c9f55aa-0478-479f-8655-88af9ac6cd37" providerId="ADAL" clId="{F8D7F0F1-1F31-449C-9969-270CE64D1D46}" dt="2025-01-15T09:56:23.523" v="2214" actId="478"/>
          <ac:spMkLst>
            <pc:docMk/>
            <pc:sldMk cId="3733653288" sldId="291"/>
            <ac:spMk id="8" creationId="{88F3F7FE-59C6-6657-5A3B-B85873BF3828}"/>
          </ac:spMkLst>
        </pc:spChg>
        <pc:spChg chg="add mod">
          <ac:chgData name="Jenna M Evans" userId="6c9f55aa-0478-479f-8655-88af9ac6cd37" providerId="ADAL" clId="{F8D7F0F1-1F31-449C-9969-270CE64D1D46}" dt="2025-01-15T09:57:20.571" v="2250" actId="20577"/>
          <ac:spMkLst>
            <pc:docMk/>
            <pc:sldMk cId="3733653288" sldId="291"/>
            <ac:spMk id="11" creationId="{75B6CD8C-9BAA-FF16-1D78-B62A3E454B12}"/>
          </ac:spMkLst>
        </pc:spChg>
        <pc:picChg chg="add del mod ord">
          <ac:chgData name="Jenna M Evans" userId="6c9f55aa-0478-479f-8655-88af9ac6cd37" providerId="ADAL" clId="{F8D7F0F1-1F31-449C-9969-270CE64D1D46}" dt="2025-01-15T09:56:21.500" v="2213" actId="478"/>
          <ac:picMkLst>
            <pc:docMk/>
            <pc:sldMk cId="3733653288" sldId="291"/>
            <ac:picMk id="6" creationId="{81774801-7786-2FBC-5B89-7B4F87AABCFE}"/>
          </ac:picMkLst>
        </pc:picChg>
        <pc:picChg chg="add mod">
          <ac:chgData name="Jenna M Evans" userId="6c9f55aa-0478-479f-8655-88af9ac6cd37" providerId="ADAL" clId="{F8D7F0F1-1F31-449C-9969-270CE64D1D46}" dt="2025-01-15T09:56:47.641" v="2216" actId="14100"/>
          <ac:picMkLst>
            <pc:docMk/>
            <pc:sldMk cId="3733653288" sldId="291"/>
            <ac:picMk id="10" creationId="{A28517F6-F488-4F26-98C0-4E949FC459E8}"/>
          </ac:picMkLst>
        </pc:picChg>
      </pc:sldChg>
      <pc:sldChg chg="delSp modSp new mod">
        <pc:chgData name="Jenna M Evans" userId="6c9f55aa-0478-479f-8655-88af9ac6cd37" providerId="ADAL" clId="{F8D7F0F1-1F31-449C-9969-270CE64D1D46}" dt="2025-01-15T10:02:34.097" v="2421" actId="255"/>
        <pc:sldMkLst>
          <pc:docMk/>
          <pc:sldMk cId="2264558788" sldId="292"/>
        </pc:sldMkLst>
        <pc:spChg chg="mod">
          <ac:chgData name="Jenna M Evans" userId="6c9f55aa-0478-479f-8655-88af9ac6cd37" providerId="ADAL" clId="{F8D7F0F1-1F31-449C-9969-270CE64D1D46}" dt="2025-01-15T10:01:45.386" v="2374" actId="20577"/>
          <ac:spMkLst>
            <pc:docMk/>
            <pc:sldMk cId="2264558788" sldId="292"/>
            <ac:spMk id="2" creationId="{74ABF507-C0E0-66B1-D3D9-C777CDF526A9}"/>
          </ac:spMkLst>
        </pc:spChg>
        <pc:spChg chg="mod">
          <ac:chgData name="Jenna M Evans" userId="6c9f55aa-0478-479f-8655-88af9ac6cd37" providerId="ADAL" clId="{F8D7F0F1-1F31-449C-9969-270CE64D1D46}" dt="2025-01-15T10:02:34.097" v="2421" actId="255"/>
          <ac:spMkLst>
            <pc:docMk/>
            <pc:sldMk cId="2264558788" sldId="292"/>
            <ac:spMk id="3" creationId="{8F3D0F60-4711-6610-C57F-504480BBE895}"/>
          </ac:spMkLst>
        </pc:spChg>
        <pc:spChg chg="del">
          <ac:chgData name="Jenna M Evans" userId="6c9f55aa-0478-479f-8655-88af9ac6cd37" providerId="ADAL" clId="{F8D7F0F1-1F31-449C-9969-270CE64D1D46}" dt="2025-01-15T10:01:06.302" v="2298" actId="478"/>
          <ac:spMkLst>
            <pc:docMk/>
            <pc:sldMk cId="2264558788" sldId="292"/>
            <ac:spMk id="4" creationId="{EE2BEEBC-2FDA-3B1B-E800-27A77FEE2ACD}"/>
          </ac:spMkLst>
        </pc:spChg>
      </pc:sldChg>
      <pc:sldChg chg="new del">
        <pc:chgData name="Jenna M Evans" userId="6c9f55aa-0478-479f-8655-88af9ac6cd37" providerId="ADAL" clId="{F8D7F0F1-1F31-449C-9969-270CE64D1D46}" dt="2025-01-15T10:02:54.285" v="2423" actId="2696"/>
        <pc:sldMkLst>
          <pc:docMk/>
          <pc:sldMk cId="359074571" sldId="293"/>
        </pc:sldMkLst>
      </pc:sldChg>
      <pc:sldChg chg="addSp delSp modSp new mod">
        <pc:chgData name="Jenna M Evans" userId="6c9f55aa-0478-479f-8655-88af9ac6cd37" providerId="ADAL" clId="{F8D7F0F1-1F31-449C-9969-270CE64D1D46}" dt="2025-01-15T10:24:42.930" v="3399" actId="313"/>
        <pc:sldMkLst>
          <pc:docMk/>
          <pc:sldMk cId="2505570052" sldId="293"/>
        </pc:sldMkLst>
        <pc:spChg chg="mod">
          <ac:chgData name="Jenna M Evans" userId="6c9f55aa-0478-479f-8655-88af9ac6cd37" providerId="ADAL" clId="{F8D7F0F1-1F31-449C-9969-270CE64D1D46}" dt="2025-01-15T10:12:54.705" v="3024" actId="20577"/>
          <ac:spMkLst>
            <pc:docMk/>
            <pc:sldMk cId="2505570052" sldId="293"/>
            <ac:spMk id="2" creationId="{116240EF-DF09-D8AD-B703-21D4C850B3B3}"/>
          </ac:spMkLst>
        </pc:spChg>
        <pc:spChg chg="del">
          <ac:chgData name="Jenna M Evans" userId="6c9f55aa-0478-479f-8655-88af9ac6cd37" providerId="ADAL" clId="{F8D7F0F1-1F31-449C-9969-270CE64D1D46}" dt="2025-01-15T10:05:08.744" v="2551" actId="478"/>
          <ac:spMkLst>
            <pc:docMk/>
            <pc:sldMk cId="2505570052" sldId="293"/>
            <ac:spMk id="3" creationId="{B3AED37A-34A9-C529-1E96-B7CE5067CEB8}"/>
          </ac:spMkLst>
        </pc:spChg>
        <pc:spChg chg="mod">
          <ac:chgData name="Jenna M Evans" userId="6c9f55aa-0478-479f-8655-88af9ac6cd37" providerId="ADAL" clId="{F8D7F0F1-1F31-449C-9969-270CE64D1D46}" dt="2025-01-15T10:24:42.930" v="3399" actId="313"/>
          <ac:spMkLst>
            <pc:docMk/>
            <pc:sldMk cId="2505570052" sldId="293"/>
            <ac:spMk id="4" creationId="{A298255D-6999-0B6B-295C-937B8DA04F4C}"/>
          </ac:spMkLst>
        </pc:spChg>
        <pc:picChg chg="add mod">
          <ac:chgData name="Jenna M Evans" userId="6c9f55aa-0478-479f-8655-88af9ac6cd37" providerId="ADAL" clId="{F8D7F0F1-1F31-449C-9969-270CE64D1D46}" dt="2025-01-15T10:05:13.399" v="2553" actId="1076"/>
          <ac:picMkLst>
            <pc:docMk/>
            <pc:sldMk cId="2505570052" sldId="293"/>
            <ac:picMk id="2050" creationId="{A43FD288-54BD-6019-61C1-4C0DB633B6DE}"/>
          </ac:picMkLst>
        </pc:picChg>
      </pc:sldChg>
      <pc:sldChg chg="delSp modSp new mod">
        <pc:chgData name="Jenna M Evans" userId="6c9f55aa-0478-479f-8655-88af9ac6cd37" providerId="ADAL" clId="{F8D7F0F1-1F31-449C-9969-270CE64D1D46}" dt="2025-01-15T10:24:23.682" v="3390" actId="478"/>
        <pc:sldMkLst>
          <pc:docMk/>
          <pc:sldMk cId="2464134711" sldId="294"/>
        </pc:sldMkLst>
        <pc:spChg chg="mod">
          <ac:chgData name="Jenna M Evans" userId="6c9f55aa-0478-479f-8655-88af9ac6cd37" providerId="ADAL" clId="{F8D7F0F1-1F31-449C-9969-270CE64D1D46}" dt="2025-01-15T10:06:14.103" v="2650" actId="20577"/>
          <ac:spMkLst>
            <pc:docMk/>
            <pc:sldMk cId="2464134711" sldId="294"/>
            <ac:spMk id="2" creationId="{03A08365-41D9-E5E7-0506-1A678A013553}"/>
          </ac:spMkLst>
        </pc:spChg>
        <pc:spChg chg="mod">
          <ac:chgData name="Jenna M Evans" userId="6c9f55aa-0478-479f-8655-88af9ac6cd37" providerId="ADAL" clId="{F8D7F0F1-1F31-449C-9969-270CE64D1D46}" dt="2025-01-15T10:06:55.901" v="2705" actId="255"/>
          <ac:spMkLst>
            <pc:docMk/>
            <pc:sldMk cId="2464134711" sldId="294"/>
            <ac:spMk id="3" creationId="{5F8E7454-F7EA-0510-9BFB-4898F6E01164}"/>
          </ac:spMkLst>
        </pc:spChg>
        <pc:spChg chg="del">
          <ac:chgData name="Jenna M Evans" userId="6c9f55aa-0478-479f-8655-88af9ac6cd37" providerId="ADAL" clId="{F8D7F0F1-1F31-449C-9969-270CE64D1D46}" dt="2025-01-15T10:24:21.230" v="3389" actId="478"/>
          <ac:spMkLst>
            <pc:docMk/>
            <pc:sldMk cId="2464134711" sldId="294"/>
            <ac:spMk id="4" creationId="{1A9C6315-90EF-B96D-8E33-5C02461DD55B}"/>
          </ac:spMkLst>
        </pc:spChg>
        <pc:spChg chg="del">
          <ac:chgData name="Jenna M Evans" userId="6c9f55aa-0478-479f-8655-88af9ac6cd37" providerId="ADAL" clId="{F8D7F0F1-1F31-449C-9969-270CE64D1D46}" dt="2025-01-15T10:24:23.682" v="3390" actId="478"/>
          <ac:spMkLst>
            <pc:docMk/>
            <pc:sldMk cId="2464134711" sldId="294"/>
            <ac:spMk id="5" creationId="{92BC667A-4F4A-A5DE-BF84-23CBC0D59190}"/>
          </ac:spMkLst>
        </pc:spChg>
      </pc:sldChg>
      <pc:sldChg chg="delSp modSp new mod">
        <pc:chgData name="Jenna M Evans" userId="6c9f55aa-0478-479f-8655-88af9ac6cd37" providerId="ADAL" clId="{F8D7F0F1-1F31-449C-9969-270CE64D1D46}" dt="2025-01-15T10:24:39.241" v="3398" actId="313"/>
        <pc:sldMkLst>
          <pc:docMk/>
          <pc:sldMk cId="3454765973" sldId="295"/>
        </pc:sldMkLst>
        <pc:spChg chg="mod">
          <ac:chgData name="Jenna M Evans" userId="6c9f55aa-0478-479f-8655-88af9ac6cd37" providerId="ADAL" clId="{F8D7F0F1-1F31-449C-9969-270CE64D1D46}" dt="2025-01-15T10:08:58.961" v="2869" actId="255"/>
          <ac:spMkLst>
            <pc:docMk/>
            <pc:sldMk cId="3454765973" sldId="295"/>
            <ac:spMk id="2" creationId="{9961982B-326D-6F1E-AE73-093B2240A2E3}"/>
          </ac:spMkLst>
        </pc:spChg>
        <pc:spChg chg="mod">
          <ac:chgData name="Jenna M Evans" userId="6c9f55aa-0478-479f-8655-88af9ac6cd37" providerId="ADAL" clId="{F8D7F0F1-1F31-449C-9969-270CE64D1D46}" dt="2025-01-15T10:24:39.241" v="3398" actId="313"/>
          <ac:spMkLst>
            <pc:docMk/>
            <pc:sldMk cId="3454765973" sldId="295"/>
            <ac:spMk id="3" creationId="{29D2F96D-B386-EA4B-4979-FED0477BD00F}"/>
          </ac:spMkLst>
        </pc:spChg>
        <pc:spChg chg="del">
          <ac:chgData name="Jenna M Evans" userId="6c9f55aa-0478-479f-8655-88af9ac6cd37" providerId="ADAL" clId="{F8D7F0F1-1F31-449C-9969-270CE64D1D46}" dt="2025-01-15T10:22:35.797" v="3322" actId="478"/>
          <ac:spMkLst>
            <pc:docMk/>
            <pc:sldMk cId="3454765973" sldId="295"/>
            <ac:spMk id="4" creationId="{F9AF3853-076C-A952-A95C-7D3986CD2958}"/>
          </ac:spMkLst>
        </pc:spChg>
        <pc:spChg chg="del">
          <ac:chgData name="Jenna M Evans" userId="6c9f55aa-0478-479f-8655-88af9ac6cd37" providerId="ADAL" clId="{F8D7F0F1-1F31-449C-9969-270CE64D1D46}" dt="2025-01-15T10:22:33.360" v="3321" actId="478"/>
          <ac:spMkLst>
            <pc:docMk/>
            <pc:sldMk cId="3454765973" sldId="295"/>
            <ac:spMk id="5" creationId="{C8D63691-6BBD-B6E5-D54C-E21610A4AEBF}"/>
          </ac:spMkLst>
        </pc:spChg>
        <pc:spChg chg="del">
          <ac:chgData name="Jenna M Evans" userId="6c9f55aa-0478-479f-8655-88af9ac6cd37" providerId="ADAL" clId="{F8D7F0F1-1F31-449C-9969-270CE64D1D46}" dt="2025-01-15T10:22:30.352" v="3320" actId="478"/>
          <ac:spMkLst>
            <pc:docMk/>
            <pc:sldMk cId="3454765973" sldId="295"/>
            <ac:spMk id="6" creationId="{6CBBF5D9-668C-1B05-8EA8-B450C3DFEC78}"/>
          </ac:spMkLst>
        </pc:spChg>
        <pc:spChg chg="del">
          <ac:chgData name="Jenna M Evans" userId="6c9f55aa-0478-479f-8655-88af9ac6cd37" providerId="ADAL" clId="{F8D7F0F1-1F31-449C-9969-270CE64D1D46}" dt="2025-01-15T10:07:05.983" v="2707" actId="478"/>
          <ac:spMkLst>
            <pc:docMk/>
            <pc:sldMk cId="3454765973" sldId="295"/>
            <ac:spMk id="7" creationId="{BB7500EC-3EB3-0573-8C03-7B77B503D5BE}"/>
          </ac:spMkLst>
        </pc:spChg>
      </pc:sldChg>
      <pc:sldChg chg="addSp delSp modSp new mod">
        <pc:chgData name="Jenna M Evans" userId="6c9f55aa-0478-479f-8655-88af9ac6cd37" providerId="ADAL" clId="{F8D7F0F1-1F31-449C-9969-270CE64D1D46}" dt="2025-01-15T10:20:35.983" v="3253" actId="20577"/>
        <pc:sldMkLst>
          <pc:docMk/>
          <pc:sldMk cId="1083822707" sldId="296"/>
        </pc:sldMkLst>
        <pc:spChg chg="mod">
          <ac:chgData name="Jenna M Evans" userId="6c9f55aa-0478-479f-8655-88af9ac6cd37" providerId="ADAL" clId="{F8D7F0F1-1F31-449C-9969-270CE64D1D46}" dt="2025-01-15T10:10:33.785" v="2971" actId="20577"/>
          <ac:spMkLst>
            <pc:docMk/>
            <pc:sldMk cId="1083822707" sldId="296"/>
            <ac:spMk id="2" creationId="{0E95A885-726C-0166-F7A2-DB86199D7712}"/>
          </ac:spMkLst>
        </pc:spChg>
        <pc:spChg chg="del">
          <ac:chgData name="Jenna M Evans" userId="6c9f55aa-0478-479f-8655-88af9ac6cd37" providerId="ADAL" clId="{F8D7F0F1-1F31-449C-9969-270CE64D1D46}" dt="2025-01-15T10:10:41.510" v="2972" actId="478"/>
          <ac:spMkLst>
            <pc:docMk/>
            <pc:sldMk cId="1083822707" sldId="296"/>
            <ac:spMk id="3" creationId="{342F9030-26DE-FEDC-7C86-6D064FCB156B}"/>
          </ac:spMkLst>
        </pc:spChg>
        <pc:spChg chg="del">
          <ac:chgData name="Jenna M Evans" userId="6c9f55aa-0478-479f-8655-88af9ac6cd37" providerId="ADAL" clId="{F8D7F0F1-1F31-449C-9969-270CE64D1D46}" dt="2025-01-15T10:10:44.584" v="2973" actId="478"/>
          <ac:spMkLst>
            <pc:docMk/>
            <pc:sldMk cId="1083822707" sldId="296"/>
            <ac:spMk id="4" creationId="{2482EBFA-97C3-6AA6-C322-EA06E01B7D42}"/>
          </ac:spMkLst>
        </pc:spChg>
        <pc:spChg chg="del">
          <ac:chgData name="Jenna M Evans" userId="6c9f55aa-0478-479f-8655-88af9ac6cd37" providerId="ADAL" clId="{F8D7F0F1-1F31-449C-9969-270CE64D1D46}" dt="2025-01-15T10:10:52.851" v="2974" actId="478"/>
          <ac:spMkLst>
            <pc:docMk/>
            <pc:sldMk cId="1083822707" sldId="296"/>
            <ac:spMk id="5" creationId="{31E99A34-0111-6314-D159-6D07919583CD}"/>
          </ac:spMkLst>
        </pc:spChg>
        <pc:spChg chg="del">
          <ac:chgData name="Jenna M Evans" userId="6c9f55aa-0478-479f-8655-88af9ac6cd37" providerId="ADAL" clId="{F8D7F0F1-1F31-449C-9969-270CE64D1D46}" dt="2025-01-15T10:10:10.901" v="2873" actId="478"/>
          <ac:spMkLst>
            <pc:docMk/>
            <pc:sldMk cId="1083822707" sldId="296"/>
            <ac:spMk id="6" creationId="{3664ACCB-46D4-F71C-7FB0-D9981CBE8EF5}"/>
          </ac:spMkLst>
        </pc:spChg>
        <pc:spChg chg="add mod">
          <ac:chgData name="Jenna M Evans" userId="6c9f55aa-0478-479f-8655-88af9ac6cd37" providerId="ADAL" clId="{F8D7F0F1-1F31-449C-9969-270CE64D1D46}" dt="2025-01-15T10:20:35.983" v="3253" actId="20577"/>
          <ac:spMkLst>
            <pc:docMk/>
            <pc:sldMk cId="1083822707" sldId="296"/>
            <ac:spMk id="7" creationId="{ADF20D69-B510-35FD-02BE-F001EC17FA7A}"/>
          </ac:spMkLst>
        </pc:spChg>
      </pc:sldChg>
      <pc:sldChg chg="addSp delSp modSp new mod">
        <pc:chgData name="Jenna M Evans" userId="6c9f55aa-0478-479f-8655-88af9ac6cd37" providerId="ADAL" clId="{F8D7F0F1-1F31-449C-9969-270CE64D1D46}" dt="2025-01-15T10:24:49.553" v="3400" actId="313"/>
        <pc:sldMkLst>
          <pc:docMk/>
          <pc:sldMk cId="1519053932" sldId="297"/>
        </pc:sldMkLst>
        <pc:spChg chg="mod">
          <ac:chgData name="Jenna M Evans" userId="6c9f55aa-0478-479f-8655-88af9ac6cd37" providerId="ADAL" clId="{F8D7F0F1-1F31-449C-9969-270CE64D1D46}" dt="2025-01-15T10:20:48.129" v="3263" actId="20577"/>
          <ac:spMkLst>
            <pc:docMk/>
            <pc:sldMk cId="1519053932" sldId="297"/>
            <ac:spMk id="2" creationId="{EBB8E9D8-3075-F3EE-0C00-8F1CF78340B5}"/>
          </ac:spMkLst>
        </pc:spChg>
        <pc:spChg chg="del">
          <ac:chgData name="Jenna M Evans" userId="6c9f55aa-0478-479f-8655-88af9ac6cd37" providerId="ADAL" clId="{F8D7F0F1-1F31-449C-9969-270CE64D1D46}" dt="2025-01-15T10:13:37.036" v="3030" actId="478"/>
          <ac:spMkLst>
            <pc:docMk/>
            <pc:sldMk cId="1519053932" sldId="297"/>
            <ac:spMk id="3" creationId="{DBBB0220-772B-486D-10FE-843AC62D525E}"/>
          </ac:spMkLst>
        </pc:spChg>
        <pc:spChg chg="del">
          <ac:chgData name="Jenna M Evans" userId="6c9f55aa-0478-479f-8655-88af9ac6cd37" providerId="ADAL" clId="{F8D7F0F1-1F31-449C-9969-270CE64D1D46}" dt="2025-01-15T10:13:39.679" v="3031" actId="478"/>
          <ac:spMkLst>
            <pc:docMk/>
            <pc:sldMk cId="1519053932" sldId="297"/>
            <ac:spMk id="4" creationId="{C362C3E4-C9DC-0DB5-2584-C27F7CC759F5}"/>
          </ac:spMkLst>
        </pc:spChg>
        <pc:spChg chg="del">
          <ac:chgData name="Jenna M Evans" userId="6c9f55aa-0478-479f-8655-88af9ac6cd37" providerId="ADAL" clId="{F8D7F0F1-1F31-449C-9969-270CE64D1D46}" dt="2025-01-15T10:13:44.905" v="3032" actId="478"/>
          <ac:spMkLst>
            <pc:docMk/>
            <pc:sldMk cId="1519053932" sldId="297"/>
            <ac:spMk id="5" creationId="{274CEB14-E4DE-9003-5948-F962BFC8949D}"/>
          </ac:spMkLst>
        </pc:spChg>
        <pc:spChg chg="del">
          <ac:chgData name="Jenna M Evans" userId="6c9f55aa-0478-479f-8655-88af9ac6cd37" providerId="ADAL" clId="{F8D7F0F1-1F31-449C-9969-270CE64D1D46}" dt="2025-01-15T10:13:13.589" v="3025" actId="478"/>
          <ac:spMkLst>
            <pc:docMk/>
            <pc:sldMk cId="1519053932" sldId="297"/>
            <ac:spMk id="6" creationId="{2E991C23-8F85-6B27-1503-542ACBECDD0E}"/>
          </ac:spMkLst>
        </pc:spChg>
        <pc:spChg chg="del">
          <ac:chgData name="Jenna M Evans" userId="6c9f55aa-0478-479f-8655-88af9ac6cd37" providerId="ADAL" clId="{F8D7F0F1-1F31-449C-9969-270CE64D1D46}" dt="2025-01-15T10:12:12.221" v="3003" actId="478"/>
          <ac:spMkLst>
            <pc:docMk/>
            <pc:sldMk cId="1519053932" sldId="297"/>
            <ac:spMk id="7" creationId="{F40D63E2-3AB1-ACEF-9745-CBF1004294B5}"/>
          </ac:spMkLst>
        </pc:spChg>
        <pc:spChg chg="del">
          <ac:chgData name="Jenna M Evans" userId="6c9f55aa-0478-479f-8655-88af9ac6cd37" providerId="ADAL" clId="{F8D7F0F1-1F31-449C-9969-270CE64D1D46}" dt="2025-01-15T10:12:15.922" v="3004" actId="478"/>
          <ac:spMkLst>
            <pc:docMk/>
            <pc:sldMk cId="1519053932" sldId="297"/>
            <ac:spMk id="8" creationId="{62C2CC73-6D37-5996-C0D9-0ABB58B11EBF}"/>
          </ac:spMkLst>
        </pc:spChg>
        <pc:spChg chg="del">
          <ac:chgData name="Jenna M Evans" userId="6c9f55aa-0478-479f-8655-88af9ac6cd37" providerId="ADAL" clId="{F8D7F0F1-1F31-449C-9969-270CE64D1D46}" dt="2025-01-15T10:12:17.818" v="3005" actId="478"/>
          <ac:spMkLst>
            <pc:docMk/>
            <pc:sldMk cId="1519053932" sldId="297"/>
            <ac:spMk id="9" creationId="{6A97DAE2-9B50-616F-3584-690167BB77C7}"/>
          </ac:spMkLst>
        </pc:spChg>
        <pc:spChg chg="del">
          <ac:chgData name="Jenna M Evans" userId="6c9f55aa-0478-479f-8655-88af9ac6cd37" providerId="ADAL" clId="{F8D7F0F1-1F31-449C-9969-270CE64D1D46}" dt="2025-01-15T10:12:19.708" v="3006" actId="478"/>
          <ac:spMkLst>
            <pc:docMk/>
            <pc:sldMk cId="1519053932" sldId="297"/>
            <ac:spMk id="10" creationId="{64DCF65D-9438-25CB-3A93-D8E135BD0FD4}"/>
          </ac:spMkLst>
        </pc:spChg>
        <pc:spChg chg="del">
          <ac:chgData name="Jenna M Evans" userId="6c9f55aa-0478-479f-8655-88af9ac6cd37" providerId="ADAL" clId="{F8D7F0F1-1F31-449C-9969-270CE64D1D46}" dt="2025-01-15T10:12:22.087" v="3007" actId="478"/>
          <ac:spMkLst>
            <pc:docMk/>
            <pc:sldMk cId="1519053932" sldId="297"/>
            <ac:spMk id="11" creationId="{D8A62F24-953E-627D-3F09-48E36BFF3A72}"/>
          </ac:spMkLst>
        </pc:spChg>
        <pc:spChg chg="del">
          <ac:chgData name="Jenna M Evans" userId="6c9f55aa-0478-479f-8655-88af9ac6cd37" providerId="ADAL" clId="{F8D7F0F1-1F31-449C-9969-270CE64D1D46}" dt="2025-01-15T10:12:23.736" v="3008" actId="478"/>
          <ac:spMkLst>
            <pc:docMk/>
            <pc:sldMk cId="1519053932" sldId="297"/>
            <ac:spMk id="12" creationId="{1B9798A4-4A47-9D9C-82A3-B8F40BB17681}"/>
          </ac:spMkLst>
        </pc:spChg>
        <pc:spChg chg="del">
          <ac:chgData name="Jenna M Evans" userId="6c9f55aa-0478-479f-8655-88af9ac6cd37" providerId="ADAL" clId="{F8D7F0F1-1F31-449C-9969-270CE64D1D46}" dt="2025-01-15T10:12:25.524" v="3009" actId="478"/>
          <ac:spMkLst>
            <pc:docMk/>
            <pc:sldMk cId="1519053932" sldId="297"/>
            <ac:spMk id="13" creationId="{52449C0C-C89A-E25C-24B4-C3DD13C4282A}"/>
          </ac:spMkLst>
        </pc:spChg>
        <pc:spChg chg="add mod">
          <ac:chgData name="Jenna M Evans" userId="6c9f55aa-0478-479f-8655-88af9ac6cd37" providerId="ADAL" clId="{F8D7F0F1-1F31-449C-9969-270CE64D1D46}" dt="2025-01-15T10:24:49.553" v="3400" actId="313"/>
          <ac:spMkLst>
            <pc:docMk/>
            <pc:sldMk cId="1519053932" sldId="297"/>
            <ac:spMk id="14" creationId="{F379B931-884A-F2A9-88C0-B58C2C8DC437}"/>
          </ac:spMkLst>
        </pc:spChg>
      </pc:sldChg>
      <pc:sldChg chg="delSp modSp new mod">
        <pc:chgData name="Jenna M Evans" userId="6c9f55aa-0478-479f-8655-88af9ac6cd37" providerId="ADAL" clId="{F8D7F0F1-1F31-449C-9969-270CE64D1D46}" dt="2025-01-15T10:23:01.951" v="3345" actId="478"/>
        <pc:sldMkLst>
          <pc:docMk/>
          <pc:sldMk cId="3134414997" sldId="298"/>
        </pc:sldMkLst>
        <pc:spChg chg="mod">
          <ac:chgData name="Jenna M Evans" userId="6c9f55aa-0478-479f-8655-88af9ac6cd37" providerId="ADAL" clId="{F8D7F0F1-1F31-449C-9969-270CE64D1D46}" dt="2025-01-15T10:14:56.145" v="3092" actId="20577"/>
          <ac:spMkLst>
            <pc:docMk/>
            <pc:sldMk cId="3134414997" sldId="298"/>
            <ac:spMk id="2" creationId="{C7E33290-BD82-3165-5CC7-31668AAC4605}"/>
          </ac:spMkLst>
        </pc:spChg>
        <pc:spChg chg="del">
          <ac:chgData name="Jenna M Evans" userId="6c9f55aa-0478-479f-8655-88af9ac6cd37" providerId="ADAL" clId="{F8D7F0F1-1F31-449C-9969-270CE64D1D46}" dt="2025-01-15T10:22:55.881" v="3343" actId="478"/>
          <ac:spMkLst>
            <pc:docMk/>
            <pc:sldMk cId="3134414997" sldId="298"/>
            <ac:spMk id="3" creationId="{DE2ECCAB-34CF-D97E-2497-988142EE4ACA}"/>
          </ac:spMkLst>
        </pc:spChg>
        <pc:spChg chg="del">
          <ac:chgData name="Jenna M Evans" userId="6c9f55aa-0478-479f-8655-88af9ac6cd37" providerId="ADAL" clId="{F8D7F0F1-1F31-449C-9969-270CE64D1D46}" dt="2025-01-15T10:22:58.521" v="3344" actId="478"/>
          <ac:spMkLst>
            <pc:docMk/>
            <pc:sldMk cId="3134414997" sldId="298"/>
            <ac:spMk id="4" creationId="{017357CF-8333-100D-0565-6533089CAC3C}"/>
          </ac:spMkLst>
        </pc:spChg>
        <pc:spChg chg="del">
          <ac:chgData name="Jenna M Evans" userId="6c9f55aa-0478-479f-8655-88af9ac6cd37" providerId="ADAL" clId="{F8D7F0F1-1F31-449C-9969-270CE64D1D46}" dt="2025-01-15T10:23:01.951" v="3345" actId="478"/>
          <ac:spMkLst>
            <pc:docMk/>
            <pc:sldMk cId="3134414997" sldId="298"/>
            <ac:spMk id="5" creationId="{6338EA93-81FA-DF83-59A6-008F26C2D8CC}"/>
          </ac:spMkLst>
        </pc:spChg>
        <pc:spChg chg="mod">
          <ac:chgData name="Jenna M Evans" userId="6c9f55aa-0478-479f-8655-88af9ac6cd37" providerId="ADAL" clId="{F8D7F0F1-1F31-449C-9969-270CE64D1D46}" dt="2025-01-15T10:15:26.037" v="3140" actId="255"/>
          <ac:spMkLst>
            <pc:docMk/>
            <pc:sldMk cId="3134414997" sldId="298"/>
            <ac:spMk id="6" creationId="{E480C074-2B50-599A-F03D-90C9408AE1F1}"/>
          </ac:spMkLst>
        </pc:spChg>
        <pc:spChg chg="del">
          <ac:chgData name="Jenna M Evans" userId="6c9f55aa-0478-479f-8655-88af9ac6cd37" providerId="ADAL" clId="{F8D7F0F1-1F31-449C-9969-270CE64D1D46}" dt="2025-01-15T10:15:00.342" v="3093" actId="478"/>
          <ac:spMkLst>
            <pc:docMk/>
            <pc:sldMk cId="3134414997" sldId="298"/>
            <ac:spMk id="7" creationId="{DE82EFA0-F7FB-7EA8-ACCA-C7E9BA8C6EDE}"/>
          </ac:spMkLst>
        </pc:spChg>
      </pc:sldChg>
      <pc:sldChg chg="addSp delSp modSp new mod">
        <pc:chgData name="Jenna M Evans" userId="6c9f55aa-0478-479f-8655-88af9ac6cd37" providerId="ADAL" clId="{F8D7F0F1-1F31-449C-9969-270CE64D1D46}" dt="2025-01-15T10:24:54.675" v="3401" actId="313"/>
        <pc:sldMkLst>
          <pc:docMk/>
          <pc:sldMk cId="2345280394" sldId="299"/>
        </pc:sldMkLst>
        <pc:spChg chg="del">
          <ac:chgData name="Jenna M Evans" userId="6c9f55aa-0478-479f-8655-88af9ac6cd37" providerId="ADAL" clId="{F8D7F0F1-1F31-449C-9969-270CE64D1D46}" dt="2025-01-15T10:18:21.553" v="3226" actId="478"/>
          <ac:spMkLst>
            <pc:docMk/>
            <pc:sldMk cId="2345280394" sldId="299"/>
            <ac:spMk id="2" creationId="{90F44EE7-637E-C7F5-0EAF-1AD6EC69A85A}"/>
          </ac:spMkLst>
        </pc:spChg>
        <pc:spChg chg="del">
          <ac:chgData name="Jenna M Evans" userId="6c9f55aa-0478-479f-8655-88af9ac6cd37" providerId="ADAL" clId="{F8D7F0F1-1F31-449C-9969-270CE64D1D46}" dt="2025-01-15T10:18:24.457" v="3227" actId="478"/>
          <ac:spMkLst>
            <pc:docMk/>
            <pc:sldMk cId="2345280394" sldId="299"/>
            <ac:spMk id="3" creationId="{A0B71CEB-E7C4-6BE8-AC15-6B03B8344FC2}"/>
          </ac:spMkLst>
        </pc:spChg>
        <pc:spChg chg="add mod">
          <ac:chgData name="Jenna M Evans" userId="6c9f55aa-0478-479f-8655-88af9ac6cd37" providerId="ADAL" clId="{F8D7F0F1-1F31-449C-9969-270CE64D1D46}" dt="2025-01-15T10:18:28.019" v="3228" actId="1076"/>
          <ac:spMkLst>
            <pc:docMk/>
            <pc:sldMk cId="2345280394" sldId="299"/>
            <ac:spMk id="5" creationId="{03BAD792-18AB-0207-9100-E5C8D7F8B5F9}"/>
          </ac:spMkLst>
        </pc:spChg>
        <pc:spChg chg="add mod">
          <ac:chgData name="Jenna M Evans" userId="6c9f55aa-0478-479f-8655-88af9ac6cd37" providerId="ADAL" clId="{F8D7F0F1-1F31-449C-9969-270CE64D1D46}" dt="2025-01-15T10:24:54.675" v="3401" actId="313"/>
          <ac:spMkLst>
            <pc:docMk/>
            <pc:sldMk cId="2345280394" sldId="299"/>
            <ac:spMk id="6" creationId="{2F80E14D-A8BC-640C-8971-E96DE525EC73}"/>
          </ac:spMkLst>
        </pc:spChg>
      </pc:sldChg>
      <pc:sldChg chg="delSp modSp new mod">
        <pc:chgData name="Jenna M Evans" userId="6c9f55aa-0478-479f-8655-88af9ac6cd37" providerId="ADAL" clId="{F8D7F0F1-1F31-449C-9969-270CE64D1D46}" dt="2025-01-15T11:22:57.883" v="3878" actId="478"/>
        <pc:sldMkLst>
          <pc:docMk/>
          <pc:sldMk cId="2437376729" sldId="300"/>
        </pc:sldMkLst>
        <pc:spChg chg="mod">
          <ac:chgData name="Jenna M Evans" userId="6c9f55aa-0478-479f-8655-88af9ac6cd37" providerId="ADAL" clId="{F8D7F0F1-1F31-449C-9969-270CE64D1D46}" dt="2025-01-15T11:22:47.835" v="3875" actId="255"/>
          <ac:spMkLst>
            <pc:docMk/>
            <pc:sldMk cId="2437376729" sldId="300"/>
            <ac:spMk id="2" creationId="{76D18F41-8CC7-F91D-BABE-BE6A8E3F0C73}"/>
          </ac:spMkLst>
        </pc:spChg>
        <pc:spChg chg="mod">
          <ac:chgData name="Jenna M Evans" userId="6c9f55aa-0478-479f-8655-88af9ac6cd37" providerId="ADAL" clId="{F8D7F0F1-1F31-449C-9969-270CE64D1D46}" dt="2025-01-15T11:22:18.874" v="3802" actId="1076"/>
          <ac:spMkLst>
            <pc:docMk/>
            <pc:sldMk cId="2437376729" sldId="300"/>
            <ac:spMk id="3" creationId="{73623A40-1436-1E09-DFD8-3B29F7E88B27}"/>
          </ac:spMkLst>
        </pc:spChg>
        <pc:spChg chg="del">
          <ac:chgData name="Jenna M Evans" userId="6c9f55aa-0478-479f-8655-88af9ac6cd37" providerId="ADAL" clId="{F8D7F0F1-1F31-449C-9969-270CE64D1D46}" dt="2025-01-15T11:22:54.862" v="3877" actId="478"/>
          <ac:spMkLst>
            <pc:docMk/>
            <pc:sldMk cId="2437376729" sldId="300"/>
            <ac:spMk id="4" creationId="{6F0A04F2-18B7-FD51-9247-DA4F325252BD}"/>
          </ac:spMkLst>
        </pc:spChg>
        <pc:spChg chg="del">
          <ac:chgData name="Jenna M Evans" userId="6c9f55aa-0478-479f-8655-88af9ac6cd37" providerId="ADAL" clId="{F8D7F0F1-1F31-449C-9969-270CE64D1D46}" dt="2025-01-15T11:22:57.883" v="3878" actId="478"/>
          <ac:spMkLst>
            <pc:docMk/>
            <pc:sldMk cId="2437376729" sldId="300"/>
            <ac:spMk id="5" creationId="{ADA05F38-7A9D-DE59-7775-1F7DD7D4AF33}"/>
          </ac:spMkLst>
        </pc:spChg>
        <pc:spChg chg="del">
          <ac:chgData name="Jenna M Evans" userId="6c9f55aa-0478-479f-8655-88af9ac6cd37" providerId="ADAL" clId="{F8D7F0F1-1F31-449C-9969-270CE64D1D46}" dt="2025-01-15T11:22:51.651" v="3876" actId="478"/>
          <ac:spMkLst>
            <pc:docMk/>
            <pc:sldMk cId="2437376729" sldId="300"/>
            <ac:spMk id="6" creationId="{104B68B3-1C8D-8A11-A993-88A1635607E8}"/>
          </ac:spMkLst>
        </pc:spChg>
        <pc:spChg chg="del">
          <ac:chgData name="Jenna M Evans" userId="6c9f55aa-0478-479f-8655-88af9ac6cd37" providerId="ADAL" clId="{F8D7F0F1-1F31-449C-9969-270CE64D1D46}" dt="2025-01-15T11:21:17.928" v="3589" actId="478"/>
          <ac:spMkLst>
            <pc:docMk/>
            <pc:sldMk cId="2437376729" sldId="300"/>
            <ac:spMk id="7" creationId="{8DA3FCBA-4F2E-69DA-5916-1C1A07C33289}"/>
          </ac:spMkLst>
        </pc:spChg>
      </pc:sldChg>
      <pc:sldChg chg="modSp new del mod">
        <pc:chgData name="Jenna M Evans" userId="6c9f55aa-0478-479f-8655-88af9ac6cd37" providerId="ADAL" clId="{F8D7F0F1-1F31-449C-9969-270CE64D1D46}" dt="2025-01-15T10:40:31.922" v="3454" actId="2696"/>
        <pc:sldMkLst>
          <pc:docMk/>
          <pc:sldMk cId="2974654497" sldId="300"/>
        </pc:sldMkLst>
        <pc:spChg chg="mod">
          <ac:chgData name="Jenna M Evans" userId="6c9f55aa-0478-479f-8655-88af9ac6cd37" providerId="ADAL" clId="{F8D7F0F1-1F31-449C-9969-270CE64D1D46}" dt="2025-01-15T10:40:23.287" v="3453" actId="20577"/>
          <ac:spMkLst>
            <pc:docMk/>
            <pc:sldMk cId="2974654497" sldId="300"/>
            <ac:spMk id="7" creationId="{97B2C4F1-4B79-7ABD-E88A-ACEAB5BE8A61}"/>
          </ac:spMkLst>
        </pc:spChg>
      </pc:sldChg>
      <pc:sldChg chg="delSp modSp new mod">
        <pc:chgData name="Jenna M Evans" userId="6c9f55aa-0478-479f-8655-88af9ac6cd37" providerId="ADAL" clId="{F8D7F0F1-1F31-449C-9969-270CE64D1D46}" dt="2025-01-15T11:23:38.973" v="3918" actId="478"/>
        <pc:sldMkLst>
          <pc:docMk/>
          <pc:sldMk cId="2303826525" sldId="301"/>
        </pc:sldMkLst>
        <pc:spChg chg="del">
          <ac:chgData name="Jenna M Evans" userId="6c9f55aa-0478-479f-8655-88af9ac6cd37" providerId="ADAL" clId="{F8D7F0F1-1F31-449C-9969-270CE64D1D46}" dt="2025-01-15T11:23:36.383" v="3917" actId="478"/>
          <ac:spMkLst>
            <pc:docMk/>
            <pc:sldMk cId="2303826525" sldId="301"/>
            <ac:spMk id="2" creationId="{DE6B0389-6799-B9E9-21A2-B1D51CA5DFC0}"/>
          </ac:spMkLst>
        </pc:spChg>
        <pc:spChg chg="del">
          <ac:chgData name="Jenna M Evans" userId="6c9f55aa-0478-479f-8655-88af9ac6cd37" providerId="ADAL" clId="{F8D7F0F1-1F31-449C-9969-270CE64D1D46}" dt="2025-01-15T11:23:38.973" v="3918" actId="478"/>
          <ac:spMkLst>
            <pc:docMk/>
            <pc:sldMk cId="2303826525" sldId="301"/>
            <ac:spMk id="3" creationId="{109F67C0-A4FA-2FBB-D70E-4584F7DF717A}"/>
          </ac:spMkLst>
        </pc:spChg>
        <pc:spChg chg="del">
          <ac:chgData name="Jenna M Evans" userId="6c9f55aa-0478-479f-8655-88af9ac6cd37" providerId="ADAL" clId="{F8D7F0F1-1F31-449C-9969-270CE64D1D46}" dt="2025-01-15T11:23:33.214" v="3916" actId="478"/>
          <ac:spMkLst>
            <pc:docMk/>
            <pc:sldMk cId="2303826525" sldId="301"/>
            <ac:spMk id="4" creationId="{CC1F10C8-DA91-F4F7-038A-481B727BBA03}"/>
          </ac:spMkLst>
        </pc:spChg>
        <pc:spChg chg="mod">
          <ac:chgData name="Jenna M Evans" userId="6c9f55aa-0478-479f-8655-88af9ac6cd37" providerId="ADAL" clId="{F8D7F0F1-1F31-449C-9969-270CE64D1D46}" dt="2025-01-15T11:23:28.431" v="3915" actId="20577"/>
          <ac:spMkLst>
            <pc:docMk/>
            <pc:sldMk cId="2303826525" sldId="301"/>
            <ac:spMk id="5" creationId="{40B9E260-651D-5729-4A93-6AE2BF83F2FB}"/>
          </ac:spMkLst>
        </pc:spChg>
      </pc:sldChg>
      <pc:sldChg chg="delSp modSp new mod">
        <pc:chgData name="Jenna M Evans" userId="6c9f55aa-0478-479f-8655-88af9ac6cd37" providerId="ADAL" clId="{F8D7F0F1-1F31-449C-9969-270CE64D1D46}" dt="2025-01-15T14:38:52.783" v="4126" actId="33524"/>
        <pc:sldMkLst>
          <pc:docMk/>
          <pc:sldMk cId="1640759000" sldId="302"/>
        </pc:sldMkLst>
        <pc:spChg chg="mod">
          <ac:chgData name="Jenna M Evans" userId="6c9f55aa-0478-479f-8655-88af9ac6cd37" providerId="ADAL" clId="{F8D7F0F1-1F31-449C-9969-270CE64D1D46}" dt="2025-01-15T14:38:52.783" v="4126" actId="33524"/>
          <ac:spMkLst>
            <pc:docMk/>
            <pc:sldMk cId="1640759000" sldId="302"/>
            <ac:spMk id="2" creationId="{064297A8-372C-E59C-F4F0-E7B575BF9A40}"/>
          </ac:spMkLst>
        </pc:spChg>
        <pc:spChg chg="del">
          <ac:chgData name="Jenna M Evans" userId="6c9f55aa-0478-479f-8655-88af9ac6cd37" providerId="ADAL" clId="{F8D7F0F1-1F31-449C-9969-270CE64D1D46}" dt="2025-01-15T11:24:03.749" v="3922" actId="478"/>
          <ac:spMkLst>
            <pc:docMk/>
            <pc:sldMk cId="1640759000" sldId="302"/>
            <ac:spMk id="3" creationId="{A858C136-83DD-2F74-E83E-3575172BE27A}"/>
          </ac:spMkLst>
        </pc:spChg>
        <pc:spChg chg="del">
          <ac:chgData name="Jenna M Evans" userId="6c9f55aa-0478-479f-8655-88af9ac6cd37" providerId="ADAL" clId="{F8D7F0F1-1F31-449C-9969-270CE64D1D46}" dt="2025-01-15T11:24:06.504" v="3923" actId="478"/>
          <ac:spMkLst>
            <pc:docMk/>
            <pc:sldMk cId="1640759000" sldId="302"/>
            <ac:spMk id="4" creationId="{E8283DDF-0A2C-0797-E122-AFB963A49875}"/>
          </ac:spMkLst>
        </pc:spChg>
        <pc:spChg chg="del">
          <ac:chgData name="Jenna M Evans" userId="6c9f55aa-0478-479f-8655-88af9ac6cd37" providerId="ADAL" clId="{F8D7F0F1-1F31-449C-9969-270CE64D1D46}" dt="2025-01-15T11:24:00.883" v="3921" actId="478"/>
          <ac:spMkLst>
            <pc:docMk/>
            <pc:sldMk cId="1640759000" sldId="302"/>
            <ac:spMk id="5" creationId="{B5B311DA-3A71-C24C-7383-4EB98AB111D4}"/>
          </ac:spMkLst>
        </pc:spChg>
        <pc:spChg chg="del">
          <ac:chgData name="Jenna M Evans" userId="6c9f55aa-0478-479f-8655-88af9ac6cd37" providerId="ADAL" clId="{F8D7F0F1-1F31-449C-9969-270CE64D1D46}" dt="2025-01-15T11:23:57.098" v="3920" actId="478"/>
          <ac:spMkLst>
            <pc:docMk/>
            <pc:sldMk cId="1640759000" sldId="302"/>
            <ac:spMk id="6" creationId="{D5B7E7AB-552B-AA61-24E4-FA9AEE48F348}"/>
          </ac:spMkLst>
        </pc:spChg>
      </pc:sldChg>
      <pc:sldChg chg="delSp modSp new mod">
        <pc:chgData name="Jenna M Evans" userId="6c9f55aa-0478-479f-8655-88af9ac6cd37" providerId="ADAL" clId="{F8D7F0F1-1F31-449C-9969-270CE64D1D46}" dt="2025-01-15T11:27:44.066" v="4017" actId="1076"/>
        <pc:sldMkLst>
          <pc:docMk/>
          <pc:sldMk cId="628144708" sldId="303"/>
        </pc:sldMkLst>
        <pc:spChg chg="mod">
          <ac:chgData name="Jenna M Evans" userId="6c9f55aa-0478-479f-8655-88af9ac6cd37" providerId="ADAL" clId="{F8D7F0F1-1F31-449C-9969-270CE64D1D46}" dt="2025-01-15T11:27:44.066" v="4017" actId="1076"/>
          <ac:spMkLst>
            <pc:docMk/>
            <pc:sldMk cId="628144708" sldId="303"/>
            <ac:spMk id="2" creationId="{BF911F15-2A9F-7085-C44D-F801F1F4B7C5}"/>
          </ac:spMkLst>
        </pc:spChg>
        <pc:spChg chg="del">
          <ac:chgData name="Jenna M Evans" userId="6c9f55aa-0478-479f-8655-88af9ac6cd37" providerId="ADAL" clId="{F8D7F0F1-1F31-449C-9969-270CE64D1D46}" dt="2025-01-15T11:27:35.316" v="4003" actId="478"/>
          <ac:spMkLst>
            <pc:docMk/>
            <pc:sldMk cId="628144708" sldId="303"/>
            <ac:spMk id="6" creationId="{49517626-C2AC-8F06-AFFE-D7A00EA89B64}"/>
          </ac:spMkLst>
        </pc:spChg>
      </pc:sldChg>
      <pc:sldChg chg="delSp modSp new mod">
        <pc:chgData name="Jenna M Evans" userId="6c9f55aa-0478-479f-8655-88af9ac6cd37" providerId="ADAL" clId="{F8D7F0F1-1F31-449C-9969-270CE64D1D46}" dt="2025-01-15T11:31:08.526" v="4103" actId="207"/>
        <pc:sldMkLst>
          <pc:docMk/>
          <pc:sldMk cId="420315058" sldId="304"/>
        </pc:sldMkLst>
        <pc:spChg chg="mod">
          <ac:chgData name="Jenna M Evans" userId="6c9f55aa-0478-479f-8655-88af9ac6cd37" providerId="ADAL" clId="{F8D7F0F1-1F31-449C-9969-270CE64D1D46}" dt="2025-01-15T11:30:15.972" v="4024" actId="1076"/>
          <ac:spMkLst>
            <pc:docMk/>
            <pc:sldMk cId="420315058" sldId="304"/>
            <ac:spMk id="2" creationId="{F6C05A40-9F29-828A-4EDA-2BFD40B1D648}"/>
          </ac:spMkLst>
        </pc:spChg>
        <pc:spChg chg="del">
          <ac:chgData name="Jenna M Evans" userId="6c9f55aa-0478-479f-8655-88af9ac6cd37" providerId="ADAL" clId="{F8D7F0F1-1F31-449C-9969-270CE64D1D46}" dt="2025-01-15T11:29:46.038" v="4019" actId="478"/>
          <ac:spMkLst>
            <pc:docMk/>
            <pc:sldMk cId="420315058" sldId="304"/>
            <ac:spMk id="3" creationId="{13BA3279-CD9B-52F6-B3A6-D597CF57E3B6}"/>
          </ac:spMkLst>
        </pc:spChg>
        <pc:spChg chg="mod">
          <ac:chgData name="Jenna M Evans" userId="6c9f55aa-0478-479f-8655-88af9ac6cd37" providerId="ADAL" clId="{F8D7F0F1-1F31-449C-9969-270CE64D1D46}" dt="2025-01-15T11:31:08.526" v="4103" actId="207"/>
          <ac:spMkLst>
            <pc:docMk/>
            <pc:sldMk cId="420315058" sldId="304"/>
            <ac:spMk id="4" creationId="{995623C5-FA8C-D8F8-F5AC-70385962640C}"/>
          </ac:spMkLst>
        </pc:spChg>
      </pc:sldChg>
      <pc:sldChg chg="delSp modSp new mod">
        <pc:chgData name="Jenna M Evans" userId="6c9f55aa-0478-479f-8655-88af9ac6cd37" providerId="ADAL" clId="{F8D7F0F1-1F31-449C-9969-270CE64D1D46}" dt="2025-01-15T11:31:53.165" v="4125" actId="255"/>
        <pc:sldMkLst>
          <pc:docMk/>
          <pc:sldMk cId="2500774602" sldId="305"/>
        </pc:sldMkLst>
        <pc:spChg chg="mod">
          <ac:chgData name="Jenna M Evans" userId="6c9f55aa-0478-479f-8655-88af9ac6cd37" providerId="ADAL" clId="{F8D7F0F1-1F31-449C-9969-270CE64D1D46}" dt="2025-01-15T11:31:53.165" v="4125" actId="255"/>
          <ac:spMkLst>
            <pc:docMk/>
            <pc:sldMk cId="2500774602" sldId="305"/>
            <ac:spMk id="2" creationId="{2D885AF0-6ABE-623F-7684-D7A0026888B5}"/>
          </ac:spMkLst>
        </pc:spChg>
        <pc:spChg chg="del">
          <ac:chgData name="Jenna M Evans" userId="6c9f55aa-0478-479f-8655-88af9ac6cd37" providerId="ADAL" clId="{F8D7F0F1-1F31-449C-9969-270CE64D1D46}" dt="2025-01-15T11:31:28.802" v="4106" actId="478"/>
          <ac:spMkLst>
            <pc:docMk/>
            <pc:sldMk cId="2500774602" sldId="305"/>
            <ac:spMk id="3" creationId="{58CBF0E0-6542-0C79-22F1-5ABA96D1939F}"/>
          </ac:spMkLst>
        </pc:spChg>
        <pc:spChg chg="del">
          <ac:chgData name="Jenna M Evans" userId="6c9f55aa-0478-479f-8655-88af9ac6cd37" providerId="ADAL" clId="{F8D7F0F1-1F31-449C-9969-270CE64D1D46}" dt="2025-01-15T11:31:26.304" v="4105" actId="478"/>
          <ac:spMkLst>
            <pc:docMk/>
            <pc:sldMk cId="2500774602" sldId="305"/>
            <ac:spMk id="4" creationId="{899B8F85-F226-7022-0A20-F931C25EAC41}"/>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C9D383-BBC4-486C-B949-4975C013CC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7139D43F-AF4D-4026-B59B-E30A214796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8508412-C702-48D6-A485-9E3F48E9270C}" type="datetime1">
              <a:rPr lang="en-GB" smtClean="0"/>
              <a:t>14/01/2025</a:t>
            </a:fld>
            <a:endParaRPr lang="en-GB" dirty="0"/>
          </a:p>
        </p:txBody>
      </p:sp>
      <p:sp>
        <p:nvSpPr>
          <p:cNvPr id="4" name="Footer Placeholder 3">
            <a:extLst>
              <a:ext uri="{FF2B5EF4-FFF2-40B4-BE49-F238E27FC236}">
                <a16:creationId xmlns:a16="http://schemas.microsoft.com/office/drawing/2014/main" id="{104AF834-AEA0-4B1E-B634-D786ABAA3B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3505535A-EEFA-4377-8BEC-AE3B154A76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D432166-D667-4383-B839-F1433620BE4D}" type="slidenum">
              <a:rPr lang="en-GB" smtClean="0"/>
              <a:t>‹#›</a:t>
            </a:fld>
            <a:endParaRPr lang="en-GB" dirty="0"/>
          </a:p>
        </p:txBody>
      </p:sp>
    </p:spTree>
    <p:extLst>
      <p:ext uri="{BB962C8B-B14F-4D97-AF65-F5344CB8AC3E}">
        <p14:creationId xmlns:p14="http://schemas.microsoft.com/office/powerpoint/2010/main" val="492815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006A15-2481-4E66-917C-551C926382B7}" type="datetime1">
              <a:rPr lang="en-GB" smtClean="0"/>
              <a:pPr/>
              <a:t>14/01/2025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34B48B0-85B2-40C4-A05A-571C99C8AB57}" type="slidenum">
              <a:rPr lang="en-GB" noProof="0" smtClean="0"/>
              <a:t>‹#›</a:t>
            </a:fld>
            <a:endParaRPr lang="en-GB" noProof="0" dirty="0"/>
          </a:p>
        </p:txBody>
      </p:sp>
    </p:spTree>
    <p:extLst>
      <p:ext uri="{BB962C8B-B14F-4D97-AF65-F5344CB8AC3E}">
        <p14:creationId xmlns:p14="http://schemas.microsoft.com/office/powerpoint/2010/main" val="3963210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a:t>
            </a:fld>
            <a:endParaRPr lang="en-GB" dirty="0"/>
          </a:p>
        </p:txBody>
      </p:sp>
    </p:spTree>
    <p:extLst>
      <p:ext uri="{BB962C8B-B14F-4D97-AF65-F5344CB8AC3E}">
        <p14:creationId xmlns:p14="http://schemas.microsoft.com/office/powerpoint/2010/main" val="3680083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2</a:t>
            </a:fld>
            <a:endParaRPr lang="en-GB" dirty="0"/>
          </a:p>
        </p:txBody>
      </p:sp>
    </p:spTree>
    <p:extLst>
      <p:ext uri="{BB962C8B-B14F-4D97-AF65-F5344CB8AC3E}">
        <p14:creationId xmlns:p14="http://schemas.microsoft.com/office/powerpoint/2010/main" val="2505019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3</a:t>
            </a:fld>
            <a:endParaRPr lang="en-GB" dirty="0"/>
          </a:p>
        </p:txBody>
      </p:sp>
    </p:spTree>
    <p:extLst>
      <p:ext uri="{BB962C8B-B14F-4D97-AF65-F5344CB8AC3E}">
        <p14:creationId xmlns:p14="http://schemas.microsoft.com/office/powerpoint/2010/main" val="32081379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4</a:t>
            </a:fld>
            <a:endParaRPr lang="en-GB" dirty="0"/>
          </a:p>
        </p:txBody>
      </p:sp>
    </p:spTree>
    <p:extLst>
      <p:ext uri="{BB962C8B-B14F-4D97-AF65-F5344CB8AC3E}">
        <p14:creationId xmlns:p14="http://schemas.microsoft.com/office/powerpoint/2010/main" val="28170114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5</a:t>
            </a:fld>
            <a:endParaRPr lang="en-GB" dirty="0"/>
          </a:p>
        </p:txBody>
      </p:sp>
    </p:spTree>
    <p:extLst>
      <p:ext uri="{BB962C8B-B14F-4D97-AF65-F5344CB8AC3E}">
        <p14:creationId xmlns:p14="http://schemas.microsoft.com/office/powerpoint/2010/main" val="5423989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8</a:t>
            </a:fld>
            <a:endParaRPr lang="en-GB" dirty="0"/>
          </a:p>
        </p:txBody>
      </p:sp>
    </p:spTree>
    <p:extLst>
      <p:ext uri="{BB962C8B-B14F-4D97-AF65-F5344CB8AC3E}">
        <p14:creationId xmlns:p14="http://schemas.microsoft.com/office/powerpoint/2010/main" val="28731321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9</a:t>
            </a:fld>
            <a:endParaRPr lang="en-GB" dirty="0"/>
          </a:p>
        </p:txBody>
      </p:sp>
    </p:spTree>
    <p:extLst>
      <p:ext uri="{BB962C8B-B14F-4D97-AF65-F5344CB8AC3E}">
        <p14:creationId xmlns:p14="http://schemas.microsoft.com/office/powerpoint/2010/main" val="33638431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13</a:t>
            </a:fld>
            <a:endParaRPr lang="en-GB" dirty="0"/>
          </a:p>
        </p:txBody>
      </p:sp>
    </p:spTree>
    <p:extLst>
      <p:ext uri="{BB962C8B-B14F-4D97-AF65-F5344CB8AC3E}">
        <p14:creationId xmlns:p14="http://schemas.microsoft.com/office/powerpoint/2010/main" val="35725633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14</a:t>
            </a:fld>
            <a:endParaRPr lang="en-GB" dirty="0"/>
          </a:p>
        </p:txBody>
      </p:sp>
    </p:spTree>
    <p:extLst>
      <p:ext uri="{BB962C8B-B14F-4D97-AF65-F5344CB8AC3E}">
        <p14:creationId xmlns:p14="http://schemas.microsoft.com/office/powerpoint/2010/main" val="10578445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15</a:t>
            </a:fld>
            <a:endParaRPr lang="en-GB" dirty="0"/>
          </a:p>
        </p:txBody>
      </p:sp>
    </p:spTree>
    <p:extLst>
      <p:ext uri="{BB962C8B-B14F-4D97-AF65-F5344CB8AC3E}">
        <p14:creationId xmlns:p14="http://schemas.microsoft.com/office/powerpoint/2010/main" val="12402633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16</a:t>
            </a:fld>
            <a:endParaRPr lang="en-GB" dirty="0"/>
          </a:p>
        </p:txBody>
      </p:sp>
    </p:spTree>
    <p:extLst>
      <p:ext uri="{BB962C8B-B14F-4D97-AF65-F5344CB8AC3E}">
        <p14:creationId xmlns:p14="http://schemas.microsoft.com/office/powerpoint/2010/main" val="42369155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32</a:t>
            </a:fld>
            <a:endParaRPr lang="en-GB" dirty="0"/>
          </a:p>
        </p:txBody>
      </p:sp>
    </p:spTree>
    <p:extLst>
      <p:ext uri="{BB962C8B-B14F-4D97-AF65-F5344CB8AC3E}">
        <p14:creationId xmlns:p14="http://schemas.microsoft.com/office/powerpoint/2010/main" val="16305864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8.sv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
        <p:nvSpPr>
          <p:cNvPr id="12" name="Picture Placeholder 11">
            <a:extLst>
              <a:ext uri="{FF2B5EF4-FFF2-40B4-BE49-F238E27FC236}">
                <a16:creationId xmlns:a16="http://schemas.microsoft.com/office/drawing/2014/main" id="{D828D1A9-3D67-4106-B288-BC23A7CC5AF6}"/>
              </a:ext>
            </a:extLst>
          </p:cNvPr>
          <p:cNvSpPr>
            <a:spLocks noGrp="1"/>
          </p:cNvSpPr>
          <p:nvPr>
            <p:ph type="pic" sz="quarter" idx="13"/>
          </p:nvPr>
        </p:nvSpPr>
        <p:spPr>
          <a:xfrm>
            <a:off x="4902708" y="1721890"/>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76270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0" name="Picture Placeholder 11">
            <a:extLst>
              <a:ext uri="{FF2B5EF4-FFF2-40B4-BE49-F238E27FC236}">
                <a16:creationId xmlns:a16="http://schemas.microsoft.com/office/drawing/2014/main" id="{2B65509E-400D-48FF-845C-D88E53CDAF9C}"/>
              </a:ext>
            </a:extLst>
          </p:cNvPr>
          <p:cNvSpPr>
            <a:spLocks noGrp="1"/>
          </p:cNvSpPr>
          <p:nvPr>
            <p:ph type="pic" sz="quarter" idx="13"/>
          </p:nvPr>
        </p:nvSpPr>
        <p:spPr>
          <a:xfrm>
            <a:off x="8965413"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3420951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3429000"/>
            <a:ext cx="12192000" cy="3429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Text Placeholder 2">
            <a:extLst>
              <a:ext uri="{FF2B5EF4-FFF2-40B4-BE49-F238E27FC236}">
                <a16:creationId xmlns:a16="http://schemas.microsoft.com/office/drawing/2014/main" id="{9741282D-68FE-4C49-8F91-14A2214B4CB9}"/>
              </a:ext>
            </a:extLst>
          </p:cNvPr>
          <p:cNvSpPr>
            <a:spLocks noGrp="1"/>
          </p:cNvSpPr>
          <p:nvPr>
            <p:ph type="body" idx="1"/>
          </p:nvPr>
        </p:nvSpPr>
        <p:spPr>
          <a:xfrm>
            <a:off x="831850" y="4721902"/>
            <a:ext cx="10680596" cy="1133423"/>
          </a:xfrm>
        </p:spPr>
        <p:txBody>
          <a:bodyPr lIns="0" tIns="0" rIns="0" bIns="0" rtlCol="0">
            <a:normAutofit/>
          </a:bodyPr>
          <a:lstStyle>
            <a:lvl1pPr marL="0" indent="0">
              <a:spcBef>
                <a:spcPts val="600"/>
              </a:spcBef>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4062334"/>
            <a:ext cx="10674246" cy="636340"/>
          </a:xfrm>
        </p:spPr>
        <p:txBody>
          <a:bodyPr lIns="0" tIns="0" rIns="0" bIns="0" rtlCol="0"/>
          <a:lstStyle>
            <a:lvl1pP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14/01/2025</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a16="http://schemas.microsoft.com/office/drawing/2014/main" id="{E22EDD9E-AEE4-4D2A-BD45-AABB792F68AF}"/>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5222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560832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6433778"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6427532" y="2698955"/>
            <a:ext cx="4607015" cy="3136910"/>
          </a:xfrm>
        </p:spPr>
        <p:txBody>
          <a:bodyPr lIns="0" tIns="0" rIns="0" bIns="0" rtlCol="0">
            <a:normAutofit/>
          </a:bodyPr>
          <a:lstStyle>
            <a:lvl1pPr>
              <a:lnSpc>
                <a:spcPct val="85000"/>
              </a:lnSpc>
              <a:spcBef>
                <a:spcPts val="600"/>
              </a:spcBef>
              <a:buClr>
                <a:schemeClr val="bg1">
                  <a:lumMod val="50000"/>
                </a:schemeClr>
              </a:buClr>
              <a:defRPr sz="1800"/>
            </a:lvl1pPr>
            <a:lvl2pPr>
              <a:lnSpc>
                <a:spcPct val="100000"/>
              </a:lnSpc>
              <a:spcBef>
                <a:spcPts val="600"/>
              </a:spcBef>
              <a:buClr>
                <a:schemeClr val="bg1">
                  <a:lumMod val="50000"/>
                </a:schemeClr>
              </a:buClr>
              <a:defRPr sz="1800"/>
            </a:lvl2pPr>
            <a:lvl3pPr>
              <a:lnSpc>
                <a:spcPct val="100000"/>
              </a:lnSpc>
              <a:spcBef>
                <a:spcPts val="600"/>
              </a:spcBef>
              <a:buClr>
                <a:schemeClr val="bg1">
                  <a:lumMod val="50000"/>
                </a:schemeClr>
              </a:buClr>
              <a:defRPr sz="1800"/>
            </a:lvl3pPr>
            <a:lvl4pPr>
              <a:lnSpc>
                <a:spcPct val="100000"/>
              </a:lnSpc>
              <a:spcBef>
                <a:spcPts val="600"/>
              </a:spcBef>
              <a:buClr>
                <a:schemeClr val="bg1">
                  <a:lumMod val="50000"/>
                </a:schemeClr>
              </a:buClr>
              <a:defRPr sz="1800"/>
            </a:lvl4pPr>
            <a:lvl5pPr>
              <a:lnSpc>
                <a:spcPct val="100000"/>
              </a:lnSpc>
              <a:spcBef>
                <a:spcPts val="600"/>
              </a:spcBef>
              <a:buClr>
                <a:schemeClr val="bg1">
                  <a:lumMod val="50000"/>
                </a:schemeClr>
              </a:buCl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14/01/2025</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88687278-82AE-4E5D-96D6-672F8FAFC70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786299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841500"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835254" y="2698955"/>
            <a:ext cx="4607015" cy="3136910"/>
          </a:xfrm>
        </p:spPr>
        <p:txBody>
          <a:bodyPr lIns="0" tIns="0" rIns="0" bIns="0" rtlCol="0">
            <a:normAutofit/>
          </a:bodyPr>
          <a:lstStyle>
            <a:lvl1pPr>
              <a:lnSpc>
                <a:spcPct val="85000"/>
              </a:lnSpc>
              <a:spcBef>
                <a:spcPts val="600"/>
              </a:spcBef>
              <a:buClr>
                <a:schemeClr val="bg1">
                  <a:lumMod val="50000"/>
                </a:schemeClr>
              </a:buClr>
              <a:defRPr sz="1800">
                <a:solidFill>
                  <a:schemeClr val="tx2"/>
                </a:solidFill>
              </a:defRPr>
            </a:lvl1pPr>
            <a:lvl2pPr>
              <a:lnSpc>
                <a:spcPct val="100000"/>
              </a:lnSpc>
              <a:spcBef>
                <a:spcPts val="600"/>
              </a:spcBef>
              <a:buClr>
                <a:schemeClr val="bg1">
                  <a:lumMod val="50000"/>
                </a:schemeClr>
              </a:buClr>
              <a:defRPr sz="1800">
                <a:solidFill>
                  <a:schemeClr val="tx2"/>
                </a:solidFill>
              </a:defRPr>
            </a:lvl2pPr>
            <a:lvl3pPr>
              <a:lnSpc>
                <a:spcPct val="100000"/>
              </a:lnSpc>
              <a:spcBef>
                <a:spcPts val="600"/>
              </a:spcBef>
              <a:buClr>
                <a:schemeClr val="bg1">
                  <a:lumMod val="50000"/>
                </a:schemeClr>
              </a:buClr>
              <a:defRPr sz="1800">
                <a:solidFill>
                  <a:schemeClr val="tx2"/>
                </a:solidFill>
              </a:defRPr>
            </a:lvl3pPr>
            <a:lvl4pPr>
              <a:lnSpc>
                <a:spcPct val="100000"/>
              </a:lnSpc>
              <a:spcBef>
                <a:spcPts val="600"/>
              </a:spcBef>
              <a:buClr>
                <a:schemeClr val="bg1">
                  <a:lumMod val="50000"/>
                </a:schemeClr>
              </a:buClr>
              <a:defRPr sz="1800">
                <a:solidFill>
                  <a:schemeClr val="tx2"/>
                </a:solidFill>
              </a:defRPr>
            </a:lvl4pPr>
            <a:lvl5pPr>
              <a:lnSpc>
                <a:spcPct val="100000"/>
              </a:lnSpc>
              <a:spcBef>
                <a:spcPts val="600"/>
              </a:spcBef>
              <a:buClr>
                <a:schemeClr val="bg1">
                  <a:lumMod val="50000"/>
                </a:schemeClr>
              </a:buClr>
              <a:defRPr sz="180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14/01/2025</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a16="http://schemas.microsoft.com/office/drawing/2014/main" id="{A5EF6E06-1E31-4D29-80D8-1A734B231810}"/>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19337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C7A39C64-09F5-4EDF-B203-730A1BC0B4BB}"/>
              </a:ext>
            </a:extLst>
          </p:cNvPr>
          <p:cNvSpPr/>
          <p:nvPr userDrawn="1"/>
        </p:nvSpPr>
        <p:spPr>
          <a:xfrm>
            <a:off x="0" y="0"/>
            <a:ext cx="12192000" cy="35661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66160"/>
            <a:ext cx="12192000" cy="32918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8127212" cy="554400"/>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a16="http://schemas.microsoft.com/office/drawing/2014/main" id="{3F720B3A-B1A7-4004-BD9A-BB135B2B9AE9}"/>
              </a:ext>
            </a:extLst>
          </p:cNvPr>
          <p:cNvSpPr>
            <a:spLocks noGrp="1"/>
          </p:cNvSpPr>
          <p:nvPr>
            <p:ph type="body" idx="1" hasCustomPrompt="1"/>
          </p:nvPr>
        </p:nvSpPr>
        <p:spPr>
          <a:xfrm>
            <a:off x="836614"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2" name="Text Placeholder 11">
            <a:extLst>
              <a:ext uri="{FF2B5EF4-FFF2-40B4-BE49-F238E27FC236}">
                <a16:creationId xmlns:a16="http://schemas.microsoft.com/office/drawing/2014/main" id="{122364AD-425B-49F5-828E-637D0183693D}"/>
              </a:ext>
            </a:extLst>
          </p:cNvPr>
          <p:cNvSpPr>
            <a:spLocks noGrp="1"/>
          </p:cNvSpPr>
          <p:nvPr>
            <p:ph type="body" sz="quarter" idx="14"/>
          </p:nvPr>
        </p:nvSpPr>
        <p:spPr>
          <a:xfrm>
            <a:off x="836614"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3" name="Text Placeholder 2">
            <a:extLst>
              <a:ext uri="{FF2B5EF4-FFF2-40B4-BE49-F238E27FC236}">
                <a16:creationId xmlns:a16="http://schemas.microsoft.com/office/drawing/2014/main" id="{1A086FCF-DB15-4696-80F9-5F48426CE837}"/>
              </a:ext>
            </a:extLst>
          </p:cNvPr>
          <p:cNvSpPr>
            <a:spLocks noGrp="1"/>
          </p:cNvSpPr>
          <p:nvPr>
            <p:ph type="body" idx="37" hasCustomPrompt="1"/>
          </p:nvPr>
        </p:nvSpPr>
        <p:spPr>
          <a:xfrm>
            <a:off x="3623390"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4" name="Text Placeholder 11">
            <a:extLst>
              <a:ext uri="{FF2B5EF4-FFF2-40B4-BE49-F238E27FC236}">
                <a16:creationId xmlns:a16="http://schemas.microsoft.com/office/drawing/2014/main" id="{6DC38AB5-30F7-45B7-9FD0-AFBD09BA11DD}"/>
              </a:ext>
            </a:extLst>
          </p:cNvPr>
          <p:cNvSpPr>
            <a:spLocks noGrp="1"/>
          </p:cNvSpPr>
          <p:nvPr>
            <p:ph type="body" sz="quarter" idx="38"/>
          </p:nvPr>
        </p:nvSpPr>
        <p:spPr>
          <a:xfrm>
            <a:off x="3623390"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20">
            <a:extLst>
              <a:ext uri="{FF2B5EF4-FFF2-40B4-BE49-F238E27FC236}">
                <a16:creationId xmlns:a16="http://schemas.microsoft.com/office/drawing/2014/main" id="{6D9E3969-277E-442F-A61A-B5F910626BF2}"/>
              </a:ext>
            </a:extLst>
          </p:cNvPr>
          <p:cNvSpPr>
            <a:spLocks noGrp="1"/>
          </p:cNvSpPr>
          <p:nvPr>
            <p:ph type="pic" sz="quarter" idx="48"/>
          </p:nvPr>
        </p:nvSpPr>
        <p:spPr>
          <a:xfrm>
            <a:off x="839788"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2" name="Picture Placeholder 20">
            <a:extLst>
              <a:ext uri="{FF2B5EF4-FFF2-40B4-BE49-F238E27FC236}">
                <a16:creationId xmlns:a16="http://schemas.microsoft.com/office/drawing/2014/main" id="{604A078C-C27C-43BF-AD80-27BC78DCBCCB}"/>
              </a:ext>
            </a:extLst>
          </p:cNvPr>
          <p:cNvSpPr>
            <a:spLocks noGrp="1"/>
          </p:cNvSpPr>
          <p:nvPr>
            <p:ph type="pic" sz="quarter" idx="49"/>
          </p:nvPr>
        </p:nvSpPr>
        <p:spPr>
          <a:xfrm>
            <a:off x="3625506"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3" name="Picture Placeholder 20">
            <a:extLst>
              <a:ext uri="{FF2B5EF4-FFF2-40B4-BE49-F238E27FC236}">
                <a16:creationId xmlns:a16="http://schemas.microsoft.com/office/drawing/2014/main" id="{3790D791-9C4C-4EAC-8EC6-2B8F7529A0A0}"/>
              </a:ext>
            </a:extLst>
          </p:cNvPr>
          <p:cNvSpPr>
            <a:spLocks noGrp="1"/>
          </p:cNvSpPr>
          <p:nvPr>
            <p:ph type="pic" sz="quarter" idx="50"/>
          </p:nvPr>
        </p:nvSpPr>
        <p:spPr>
          <a:xfrm>
            <a:off x="6411224"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4" name="Picture Placeholder 20">
            <a:extLst>
              <a:ext uri="{FF2B5EF4-FFF2-40B4-BE49-F238E27FC236}">
                <a16:creationId xmlns:a16="http://schemas.microsoft.com/office/drawing/2014/main" id="{04DD07A0-DC68-453E-B928-953969C06860}"/>
              </a:ext>
            </a:extLst>
          </p:cNvPr>
          <p:cNvSpPr>
            <a:spLocks noGrp="1"/>
          </p:cNvSpPr>
          <p:nvPr>
            <p:ph type="pic" sz="quarter" idx="51"/>
          </p:nvPr>
        </p:nvSpPr>
        <p:spPr>
          <a:xfrm>
            <a:off x="9196942"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0EE565DC-46C2-4F46-AFCF-D7D77AF99B04}"/>
              </a:ext>
            </a:extLst>
          </p:cNvPr>
          <p:cNvSpPr>
            <a:spLocks noGrp="1"/>
          </p:cNvSpPr>
          <p:nvPr>
            <p:ph type="pic" sz="quarter" idx="52"/>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56452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D808BB97-79BE-43F2-AD10-528EEFEE61AB}"/>
              </a:ext>
            </a:extLst>
          </p:cNvPr>
          <p:cNvSpPr/>
          <p:nvPr userDrawn="1"/>
        </p:nvSpPr>
        <p:spPr>
          <a:xfrm>
            <a:off x="0" y="0"/>
            <a:ext cx="12192000" cy="37947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94760"/>
            <a:ext cx="12192000" cy="30632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41248" y="805472"/>
            <a:ext cx="8127212"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7">
            <a:extLst>
              <a:ext uri="{FF2B5EF4-FFF2-40B4-BE49-F238E27FC236}">
                <a16:creationId xmlns:a16="http://schemas.microsoft.com/office/drawing/2014/main" id="{FB10DA4B-80F1-44A9-8C5F-93B634E0D0F8}"/>
              </a:ext>
            </a:extLst>
          </p:cNvPr>
          <p:cNvSpPr/>
          <p:nvPr userDrawn="1"/>
        </p:nvSpPr>
        <p:spPr>
          <a:xfrm>
            <a:off x="839788" y="2174510"/>
            <a:ext cx="4946904" cy="4096512"/>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Picture Placeholder 20">
            <a:extLst>
              <a:ext uri="{FF2B5EF4-FFF2-40B4-BE49-F238E27FC236}">
                <a16:creationId xmlns:a16="http://schemas.microsoft.com/office/drawing/2014/main" id="{9F34831C-234C-4CF5-969E-2D5618BDBB33}"/>
              </a:ext>
            </a:extLst>
          </p:cNvPr>
          <p:cNvSpPr>
            <a:spLocks noGrp="1"/>
          </p:cNvSpPr>
          <p:nvPr>
            <p:ph type="pic" sz="quarter" idx="50"/>
          </p:nvPr>
        </p:nvSpPr>
        <p:spPr>
          <a:xfrm>
            <a:off x="6411224"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21" name="Picture Placeholder 20">
            <a:extLst>
              <a:ext uri="{FF2B5EF4-FFF2-40B4-BE49-F238E27FC236}">
                <a16:creationId xmlns:a16="http://schemas.microsoft.com/office/drawing/2014/main" id="{0F7D067F-9653-4BC2-A7E9-BE894EC5E2F6}"/>
              </a:ext>
            </a:extLst>
          </p:cNvPr>
          <p:cNvSpPr>
            <a:spLocks noGrp="1"/>
          </p:cNvSpPr>
          <p:nvPr>
            <p:ph type="pic" sz="quarter" idx="51"/>
          </p:nvPr>
        </p:nvSpPr>
        <p:spPr>
          <a:xfrm>
            <a:off x="9196942"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11" name="Picture Placeholder 10">
            <a:extLst>
              <a:ext uri="{FF2B5EF4-FFF2-40B4-BE49-F238E27FC236}">
                <a16:creationId xmlns:a16="http://schemas.microsoft.com/office/drawing/2014/main" id="{E3C97C3B-5FB4-4D00-93DA-BCD15F899061}"/>
              </a:ext>
            </a:extLst>
          </p:cNvPr>
          <p:cNvSpPr>
            <a:spLocks noGrp="1"/>
          </p:cNvSpPr>
          <p:nvPr>
            <p:ph type="pic" sz="quarter" idx="52"/>
          </p:nvPr>
        </p:nvSpPr>
        <p:spPr>
          <a:xfrm>
            <a:off x="976313" y="2359025"/>
            <a:ext cx="4648200" cy="2873375"/>
          </a:xfrm>
          <a:ln w="25400">
            <a:solidFill>
              <a:schemeClr val="tx2"/>
            </a:solidFill>
          </a:ln>
        </p:spPr>
        <p:txBody>
          <a:bodyPr rtlCol="0" anchor="ctr" anchorCtr="0">
            <a:normAutofit/>
          </a:bodyPr>
          <a:lstStyle>
            <a:lvl1pPr marL="0" indent="0" algn="ctr">
              <a:buNone/>
              <a:defRPr sz="1400">
                <a:solidFill>
                  <a:schemeClr val="tx2"/>
                </a:solidFill>
              </a:defRPr>
            </a:lvl1pPr>
          </a:lstStyle>
          <a:p>
            <a:pPr rtl="0"/>
            <a:r>
              <a:rPr lang="en-US" noProof="0"/>
              <a:t>Click icon to add picture</a:t>
            </a:r>
            <a:endParaRPr lang="en-GB" noProof="0" dirty="0"/>
          </a:p>
        </p:txBody>
      </p:sp>
      <p:sp>
        <p:nvSpPr>
          <p:cNvPr id="23" name="Picture Placeholder 11">
            <a:extLst>
              <a:ext uri="{FF2B5EF4-FFF2-40B4-BE49-F238E27FC236}">
                <a16:creationId xmlns:a16="http://schemas.microsoft.com/office/drawing/2014/main" id="{7EF3BAF8-222C-4E67-B4CF-081E9C0720A7}"/>
              </a:ext>
            </a:extLst>
          </p:cNvPr>
          <p:cNvSpPr>
            <a:spLocks noGrp="1"/>
          </p:cNvSpPr>
          <p:nvPr>
            <p:ph type="pic" sz="quarter" idx="53"/>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153030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16CD9829-C7D8-4164-BF7D-FD4B38C747F5}"/>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3467100" y="5349048"/>
            <a:ext cx="5257800" cy="552848"/>
          </a:xfrm>
        </p:spPr>
        <p:txBody>
          <a:bodyPr lIns="0" tIns="0" rIns="0" bIns="0" rtlCol="0" anchor="b" anchorCtr="0"/>
          <a:lstStyle>
            <a:lvl1pPr algn="ctr">
              <a:defRPr/>
            </a:lvl1pPr>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4902600" y="868645"/>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7898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Rectangle 19">
            <a:extLst>
              <a:ext uri="{FF2B5EF4-FFF2-40B4-BE49-F238E27FC236}">
                <a16:creationId xmlns:a16="http://schemas.microsoft.com/office/drawing/2014/main" id="{2F7D7942-83AE-46FF-83B1-84835F486286}"/>
              </a:ext>
            </a:extLst>
          </p:cNvPr>
          <p:cNvSpPr/>
          <p:nvPr userDrawn="1"/>
        </p:nvSpPr>
        <p:spPr>
          <a:xfrm>
            <a:off x="0" y="0"/>
            <a:ext cx="12192000" cy="317296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72968"/>
            <a:ext cx="12192000" cy="368503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599790"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6613"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3"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4637302"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4637302"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8128799" cy="1234205"/>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04C738A8-00FA-480E-9730-8625B9F8CF66}"/>
              </a:ext>
            </a:extLst>
          </p:cNvPr>
          <p:cNvSpPr>
            <a:spLocks noGrp="1"/>
          </p:cNvSpPr>
          <p:nvPr>
            <p:ph type="body" idx="48" hasCustomPrompt="1"/>
          </p:nvPr>
        </p:nvSpPr>
        <p:spPr>
          <a:xfrm>
            <a:off x="8437990"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A7347BFF-8FB8-4EF0-81EE-3A9E7C6F236F}"/>
              </a:ext>
            </a:extLst>
          </p:cNvPr>
          <p:cNvSpPr>
            <a:spLocks noGrp="1"/>
          </p:cNvSpPr>
          <p:nvPr>
            <p:ph type="body" sz="quarter" idx="49"/>
          </p:nvPr>
        </p:nvSpPr>
        <p:spPr>
          <a:xfrm>
            <a:off x="8437990"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11">
            <a:extLst>
              <a:ext uri="{FF2B5EF4-FFF2-40B4-BE49-F238E27FC236}">
                <a16:creationId xmlns:a16="http://schemas.microsoft.com/office/drawing/2014/main" id="{7555D5F3-897A-4180-AC97-B866E5BBB2EF}"/>
              </a:ext>
            </a:extLst>
          </p:cNvPr>
          <p:cNvSpPr>
            <a:spLocks noGrp="1"/>
          </p:cNvSpPr>
          <p:nvPr>
            <p:ph type="pic" sz="quarter" idx="50"/>
          </p:nvPr>
        </p:nvSpPr>
        <p:spPr>
          <a:xfrm>
            <a:off x="9441997"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4199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23980BA4-A23A-4C88-B574-5C1C7E0F1D99}"/>
              </a:ext>
            </a:extLst>
          </p:cNvPr>
          <p:cNvSpPr/>
          <p:nvPr userDrawn="1"/>
        </p:nvSpPr>
        <p:spPr>
          <a:xfrm>
            <a:off x="-1587"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03320"/>
            <a:ext cx="12192000" cy="31546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680246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718924"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718924"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6498182"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6498182"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0" name="Text Placeholder 2">
            <a:extLst>
              <a:ext uri="{FF2B5EF4-FFF2-40B4-BE49-F238E27FC236}">
                <a16:creationId xmlns:a16="http://schemas.microsoft.com/office/drawing/2014/main" id="{9E693E7E-08CF-4C07-BFC7-C34D6269EFD9}"/>
              </a:ext>
            </a:extLst>
          </p:cNvPr>
          <p:cNvSpPr>
            <a:spLocks noGrp="1"/>
          </p:cNvSpPr>
          <p:nvPr>
            <p:ph type="body" idx="48" hasCustomPrompt="1"/>
          </p:nvPr>
        </p:nvSpPr>
        <p:spPr>
          <a:xfrm>
            <a:off x="1555148"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£12,345</a:t>
            </a:r>
          </a:p>
        </p:txBody>
      </p:sp>
      <p:sp>
        <p:nvSpPr>
          <p:cNvPr id="21" name="Text Placeholder 2">
            <a:extLst>
              <a:ext uri="{FF2B5EF4-FFF2-40B4-BE49-F238E27FC236}">
                <a16:creationId xmlns:a16="http://schemas.microsoft.com/office/drawing/2014/main" id="{9D213FF3-2ADF-437D-9C3A-5C5821DBAF4E}"/>
              </a:ext>
            </a:extLst>
          </p:cNvPr>
          <p:cNvSpPr>
            <a:spLocks noGrp="1"/>
          </p:cNvSpPr>
          <p:nvPr>
            <p:ph type="body" idx="49" hasCustomPrompt="1"/>
          </p:nvPr>
        </p:nvSpPr>
        <p:spPr>
          <a:xfrm>
            <a:off x="6334406"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£6,789</a:t>
            </a:r>
          </a:p>
        </p:txBody>
      </p:sp>
      <p:sp>
        <p:nvSpPr>
          <p:cNvPr id="23" name="Picture Placeholder 11">
            <a:extLst>
              <a:ext uri="{FF2B5EF4-FFF2-40B4-BE49-F238E27FC236}">
                <a16:creationId xmlns:a16="http://schemas.microsoft.com/office/drawing/2014/main" id="{E7019E9C-AA4E-4592-97BE-BF366FFA1A72}"/>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20509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938F4135-A9EE-4D29-A8AB-5DEB57ABC181}"/>
              </a:ext>
            </a:extLst>
          </p:cNvPr>
          <p:cNvSpPr/>
          <p:nvPr userDrawn="1"/>
        </p:nvSpPr>
        <p:spPr>
          <a:xfrm>
            <a:off x="-1587"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690968"/>
            <a:ext cx="12192000" cy="3167031"/>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08143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58723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587236" y="5235475"/>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AA62DB99-23AA-4B84-915B-58A12122905A}"/>
              </a:ext>
            </a:extLst>
          </p:cNvPr>
          <p:cNvSpPr/>
          <p:nvPr userDrawn="1"/>
        </p:nvSpPr>
        <p:spPr>
          <a:xfrm>
            <a:off x="1969178" y="2806082"/>
            <a:ext cx="1847088" cy="18470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1" name="Oval 30">
            <a:extLst>
              <a:ext uri="{FF2B5EF4-FFF2-40B4-BE49-F238E27FC236}">
                <a16:creationId xmlns:a16="http://schemas.microsoft.com/office/drawing/2014/main" id="{87C4674D-D19C-4346-8AB3-EEC70C5BA12B}"/>
              </a:ext>
            </a:extLst>
          </p:cNvPr>
          <p:cNvSpPr/>
          <p:nvPr userDrawn="1"/>
        </p:nvSpPr>
        <p:spPr>
          <a:xfrm>
            <a:off x="4730062" y="2358026"/>
            <a:ext cx="2295144" cy="229514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Oval 31">
            <a:extLst>
              <a:ext uri="{FF2B5EF4-FFF2-40B4-BE49-F238E27FC236}">
                <a16:creationId xmlns:a16="http://schemas.microsoft.com/office/drawing/2014/main" id="{232287E6-00FD-4CA9-879A-D113874BCAF3}"/>
              </a:ext>
            </a:extLst>
          </p:cNvPr>
          <p:cNvSpPr/>
          <p:nvPr userDrawn="1"/>
        </p:nvSpPr>
        <p:spPr>
          <a:xfrm>
            <a:off x="7613594" y="2037986"/>
            <a:ext cx="2615184" cy="261518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Text Placeholder 2">
            <a:extLst>
              <a:ext uri="{FF2B5EF4-FFF2-40B4-BE49-F238E27FC236}">
                <a16:creationId xmlns:a16="http://schemas.microsoft.com/office/drawing/2014/main" id="{24B6C5DB-65E0-4261-A490-0CEBD77B8A6C}"/>
              </a:ext>
            </a:extLst>
          </p:cNvPr>
          <p:cNvSpPr>
            <a:spLocks noGrp="1"/>
          </p:cNvSpPr>
          <p:nvPr>
            <p:ph type="body" idx="48" hasCustomPrompt="1"/>
          </p:nvPr>
        </p:nvSpPr>
        <p:spPr>
          <a:xfrm>
            <a:off x="2022734" y="3082272"/>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£25</a:t>
            </a:r>
          </a:p>
        </p:txBody>
      </p:sp>
      <p:sp>
        <p:nvSpPr>
          <p:cNvPr id="34" name="Text Placeholder 2">
            <a:extLst>
              <a:ext uri="{FF2B5EF4-FFF2-40B4-BE49-F238E27FC236}">
                <a16:creationId xmlns:a16="http://schemas.microsoft.com/office/drawing/2014/main" id="{86AFF07C-4D15-4A29-B939-C47256023C91}"/>
              </a:ext>
            </a:extLst>
          </p:cNvPr>
          <p:cNvSpPr>
            <a:spLocks noGrp="1"/>
          </p:cNvSpPr>
          <p:nvPr>
            <p:ph type="body" idx="49" hasCustomPrompt="1"/>
          </p:nvPr>
        </p:nvSpPr>
        <p:spPr>
          <a:xfrm>
            <a:off x="2022734" y="4075184"/>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5" name="Text Placeholder 2">
            <a:extLst>
              <a:ext uri="{FF2B5EF4-FFF2-40B4-BE49-F238E27FC236}">
                <a16:creationId xmlns:a16="http://schemas.microsoft.com/office/drawing/2014/main" id="{2C71864B-9476-4445-B961-A4480119AB3B}"/>
              </a:ext>
            </a:extLst>
          </p:cNvPr>
          <p:cNvSpPr>
            <a:spLocks noGrp="1"/>
          </p:cNvSpPr>
          <p:nvPr>
            <p:ph type="body" idx="50" hasCustomPrompt="1"/>
          </p:nvPr>
        </p:nvSpPr>
        <p:spPr>
          <a:xfrm>
            <a:off x="5007646" y="2886747"/>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£50</a:t>
            </a:r>
          </a:p>
        </p:txBody>
      </p:sp>
      <p:sp>
        <p:nvSpPr>
          <p:cNvPr id="36" name="Text Placeholder 2">
            <a:extLst>
              <a:ext uri="{FF2B5EF4-FFF2-40B4-BE49-F238E27FC236}">
                <a16:creationId xmlns:a16="http://schemas.microsoft.com/office/drawing/2014/main" id="{B2AAA459-A7E1-451E-BABB-0C87139B389F}"/>
              </a:ext>
            </a:extLst>
          </p:cNvPr>
          <p:cNvSpPr>
            <a:spLocks noGrp="1"/>
          </p:cNvSpPr>
          <p:nvPr>
            <p:ph type="body" idx="51" hasCustomPrompt="1"/>
          </p:nvPr>
        </p:nvSpPr>
        <p:spPr>
          <a:xfrm>
            <a:off x="5007646" y="387965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7" name="Text Placeholder 2">
            <a:extLst>
              <a:ext uri="{FF2B5EF4-FFF2-40B4-BE49-F238E27FC236}">
                <a16:creationId xmlns:a16="http://schemas.microsoft.com/office/drawing/2014/main" id="{DF679BEC-0CFD-449F-B3E0-BB712F00052B}"/>
              </a:ext>
            </a:extLst>
          </p:cNvPr>
          <p:cNvSpPr>
            <a:spLocks noGrp="1"/>
          </p:cNvSpPr>
          <p:nvPr>
            <p:ph type="body" idx="52" hasCustomPrompt="1"/>
          </p:nvPr>
        </p:nvSpPr>
        <p:spPr>
          <a:xfrm>
            <a:off x="7761966" y="2723457"/>
            <a:ext cx="2295144"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£100</a:t>
            </a:r>
          </a:p>
        </p:txBody>
      </p:sp>
      <p:sp>
        <p:nvSpPr>
          <p:cNvPr id="38" name="Text Placeholder 2">
            <a:extLst>
              <a:ext uri="{FF2B5EF4-FFF2-40B4-BE49-F238E27FC236}">
                <a16:creationId xmlns:a16="http://schemas.microsoft.com/office/drawing/2014/main" id="{65220FFF-D7A7-4DFC-97E2-8D717A6B97FF}"/>
              </a:ext>
            </a:extLst>
          </p:cNvPr>
          <p:cNvSpPr>
            <a:spLocks noGrp="1"/>
          </p:cNvSpPr>
          <p:nvPr>
            <p:ph type="body" idx="53" hasCustomPrompt="1"/>
          </p:nvPr>
        </p:nvSpPr>
        <p:spPr>
          <a:xfrm>
            <a:off x="8038166" y="371636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9" name="Text Placeholder 2">
            <a:extLst>
              <a:ext uri="{FF2B5EF4-FFF2-40B4-BE49-F238E27FC236}">
                <a16:creationId xmlns:a16="http://schemas.microsoft.com/office/drawing/2014/main" id="{33C0B4F4-FAB3-45B3-A57B-B8A00F765A8C}"/>
              </a:ext>
            </a:extLst>
          </p:cNvPr>
          <p:cNvSpPr>
            <a:spLocks noGrp="1"/>
          </p:cNvSpPr>
          <p:nvPr>
            <p:ph type="body" idx="54" hasCustomPrompt="1"/>
          </p:nvPr>
        </p:nvSpPr>
        <p:spPr>
          <a:xfrm>
            <a:off x="4587884"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0" name="Text Placeholder 11">
            <a:extLst>
              <a:ext uri="{FF2B5EF4-FFF2-40B4-BE49-F238E27FC236}">
                <a16:creationId xmlns:a16="http://schemas.microsoft.com/office/drawing/2014/main" id="{2710ED40-A455-4EEF-AAD2-1479EE311ABC}"/>
              </a:ext>
            </a:extLst>
          </p:cNvPr>
          <p:cNvSpPr>
            <a:spLocks noGrp="1"/>
          </p:cNvSpPr>
          <p:nvPr>
            <p:ph type="body" sz="quarter" idx="55"/>
          </p:nvPr>
        </p:nvSpPr>
        <p:spPr>
          <a:xfrm>
            <a:off x="4587884" y="5240927"/>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5" name="Text Placeholder 2">
            <a:extLst>
              <a:ext uri="{FF2B5EF4-FFF2-40B4-BE49-F238E27FC236}">
                <a16:creationId xmlns:a16="http://schemas.microsoft.com/office/drawing/2014/main" id="{A9FC0BF2-FC28-43C1-864A-CAB49C8381A2}"/>
              </a:ext>
            </a:extLst>
          </p:cNvPr>
          <p:cNvSpPr>
            <a:spLocks noGrp="1"/>
          </p:cNvSpPr>
          <p:nvPr>
            <p:ph type="body" idx="56" hasCustomPrompt="1"/>
          </p:nvPr>
        </p:nvSpPr>
        <p:spPr>
          <a:xfrm>
            <a:off x="765488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6" name="Text Placeholder 11">
            <a:extLst>
              <a:ext uri="{FF2B5EF4-FFF2-40B4-BE49-F238E27FC236}">
                <a16:creationId xmlns:a16="http://schemas.microsoft.com/office/drawing/2014/main" id="{F4793ACF-6372-4346-9E08-F9E4D2584763}"/>
              </a:ext>
            </a:extLst>
          </p:cNvPr>
          <p:cNvSpPr>
            <a:spLocks noGrp="1"/>
          </p:cNvSpPr>
          <p:nvPr>
            <p:ph type="body" sz="quarter" idx="57"/>
          </p:nvPr>
        </p:nvSpPr>
        <p:spPr>
          <a:xfrm>
            <a:off x="7654886" y="5231802"/>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6" name="Picture Placeholder 11">
            <a:extLst>
              <a:ext uri="{FF2B5EF4-FFF2-40B4-BE49-F238E27FC236}">
                <a16:creationId xmlns:a16="http://schemas.microsoft.com/office/drawing/2014/main" id="{F3FD923B-7063-49D8-8286-0F8424648970}"/>
              </a:ext>
            </a:extLst>
          </p:cNvPr>
          <p:cNvSpPr>
            <a:spLocks noGrp="1"/>
          </p:cNvSpPr>
          <p:nvPr>
            <p:ph type="pic" sz="quarter" idx="58"/>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0776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72DA9D50-F092-4CE4-833F-A116EB21A237}"/>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990088"/>
            <a:ext cx="12192000" cy="386791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3340707"/>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2" y="3773923"/>
            <a:ext cx="5259387"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5" name="Text Placeholder 2">
            <a:extLst>
              <a:ext uri="{FF2B5EF4-FFF2-40B4-BE49-F238E27FC236}">
                <a16:creationId xmlns:a16="http://schemas.microsoft.com/office/drawing/2014/main" id="{E3E44B3E-B67E-47BB-9B17-495800CC539C}"/>
              </a:ext>
            </a:extLst>
          </p:cNvPr>
          <p:cNvSpPr>
            <a:spLocks noGrp="1"/>
          </p:cNvSpPr>
          <p:nvPr>
            <p:ph type="body" idx="48" hasCustomPrompt="1"/>
          </p:nvPr>
        </p:nvSpPr>
        <p:spPr>
          <a:xfrm>
            <a:off x="6682936" y="3353508"/>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3E6654E2-1600-436C-996F-AB13D779B069}"/>
              </a:ext>
            </a:extLst>
          </p:cNvPr>
          <p:cNvSpPr>
            <a:spLocks noGrp="1"/>
          </p:cNvSpPr>
          <p:nvPr>
            <p:ph type="body" sz="quarter" idx="49"/>
          </p:nvPr>
        </p:nvSpPr>
        <p:spPr>
          <a:xfrm>
            <a:off x="6466097" y="3786724"/>
            <a:ext cx="5068178"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Picture Placeholder 11">
            <a:extLst>
              <a:ext uri="{FF2B5EF4-FFF2-40B4-BE49-F238E27FC236}">
                <a16:creationId xmlns:a16="http://schemas.microsoft.com/office/drawing/2014/main" id="{11B1F208-6C15-4A3F-B7B4-388A18DC2B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02558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CCE7ADE7-21F0-4422-AD3C-0A7865E4FAB1}"/>
              </a:ext>
            </a:extLst>
          </p:cNvPr>
          <p:cNvSpPr/>
          <p:nvPr userDrawn="1"/>
        </p:nvSpPr>
        <p:spPr>
          <a:xfrm>
            <a:off x="0"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Rectangle 31">
            <a:extLst>
              <a:ext uri="{FF2B5EF4-FFF2-40B4-BE49-F238E27FC236}">
                <a16:creationId xmlns:a16="http://schemas.microsoft.com/office/drawing/2014/main" id="{06F00F53-9697-4331-BE9F-B94FA62B0402}"/>
              </a:ext>
            </a:extLst>
          </p:cNvPr>
          <p:cNvSpPr/>
          <p:nvPr userDrawn="1"/>
        </p:nvSpPr>
        <p:spPr>
          <a:xfrm>
            <a:off x="0" y="1528174"/>
            <a:ext cx="12192000" cy="5329825"/>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7430939"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8965413" y="1975905"/>
            <a:ext cx="2386584" cy="484632"/>
          </a:xfrm>
          <a:prstGeom prst="roundRect">
            <a:avLst/>
          </a:prstGeom>
          <a:noFill/>
          <a:ln>
            <a:noFill/>
          </a:ln>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4" name="Picture Placeholder 11" descr="Competitors’ logos quadrant">
            <a:extLst>
              <a:ext uri="{FF2B5EF4-FFF2-40B4-BE49-F238E27FC236}">
                <a16:creationId xmlns:a16="http://schemas.microsoft.com/office/drawing/2014/main" id="{B02B30B1-85C9-4BFB-89EF-F61F699F9CB9}"/>
              </a:ext>
            </a:extLst>
          </p:cNvPr>
          <p:cNvSpPr>
            <a:spLocks noGrp="1"/>
          </p:cNvSpPr>
          <p:nvPr>
            <p:ph type="pic" sz="quarter" idx="39" hasCustomPrompt="1"/>
          </p:nvPr>
        </p:nvSpPr>
        <p:spPr>
          <a:xfrm>
            <a:off x="3479892" y="250360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a16="http://schemas.microsoft.com/office/drawing/2014/main" id="{BB248D0D-569D-4CE5-B4A5-1CB766D4BC25}"/>
              </a:ext>
            </a:extLst>
          </p:cNvPr>
          <p:cNvSpPr>
            <a:spLocks noGrp="1"/>
          </p:cNvSpPr>
          <p:nvPr>
            <p:ph type="pic" sz="quarter" idx="40" hasCustomPrompt="1"/>
          </p:nvPr>
        </p:nvSpPr>
        <p:spPr>
          <a:xfrm>
            <a:off x="1341365" y="2069258"/>
            <a:ext cx="1655064"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a16="http://schemas.microsoft.com/office/drawing/2014/main" id="{63441834-C0B7-467E-BB8A-077BFB4CC64D}"/>
              </a:ext>
            </a:extLst>
          </p:cNvPr>
          <p:cNvSpPr>
            <a:spLocks noGrp="1"/>
          </p:cNvSpPr>
          <p:nvPr>
            <p:ph type="pic" sz="quarter" idx="41" hasCustomPrompt="1"/>
          </p:nvPr>
        </p:nvSpPr>
        <p:spPr>
          <a:xfrm>
            <a:off x="2209800" y="4684388"/>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a16="http://schemas.microsoft.com/office/drawing/2014/main" id="{4845EF5C-F9AE-4C81-B40A-0EF51B853911}"/>
              </a:ext>
            </a:extLst>
          </p:cNvPr>
          <p:cNvSpPr>
            <a:spLocks noGrp="1"/>
          </p:cNvSpPr>
          <p:nvPr>
            <p:ph type="pic" sz="quarter" idx="42" hasCustomPrompt="1"/>
          </p:nvPr>
        </p:nvSpPr>
        <p:spPr>
          <a:xfrm>
            <a:off x="6654710" y="259486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a16="http://schemas.microsoft.com/office/drawing/2014/main" id="{75396269-14C7-4297-BE40-EB61A04CF4C8}"/>
              </a:ext>
            </a:extLst>
          </p:cNvPr>
          <p:cNvSpPr>
            <a:spLocks noGrp="1"/>
          </p:cNvSpPr>
          <p:nvPr>
            <p:ph type="pic" sz="quarter" idx="43" hasCustomPrompt="1"/>
          </p:nvPr>
        </p:nvSpPr>
        <p:spPr>
          <a:xfrm>
            <a:off x="6455537" y="485370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a16="http://schemas.microsoft.com/office/drawing/2014/main" id="{A9EC32D0-3CC5-4D03-90E1-35DD544F353D}"/>
              </a:ext>
            </a:extLst>
          </p:cNvPr>
          <p:cNvSpPr>
            <a:spLocks noGrp="1"/>
          </p:cNvSpPr>
          <p:nvPr>
            <p:ph type="pic" sz="quarter" idx="44" hasCustomPrompt="1"/>
          </p:nvPr>
        </p:nvSpPr>
        <p:spPr>
          <a:xfrm>
            <a:off x="8965413" y="412194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a16="http://schemas.microsoft.com/office/drawing/2014/main" id="{C9793465-C4F7-40FC-AEF8-5F868E36ECA3}"/>
              </a:ext>
            </a:extLst>
          </p:cNvPr>
          <p:cNvSpPr>
            <a:spLocks noGrp="1"/>
          </p:cNvSpPr>
          <p:nvPr>
            <p:ph type="body" sz="quarter" idx="46" hasCustomPrompt="1"/>
          </p:nvPr>
        </p:nvSpPr>
        <p:spPr>
          <a:xfrm>
            <a:off x="788628" y="3574970"/>
            <a:ext cx="2741612" cy="248888"/>
          </a:xfrm>
        </p:spPr>
        <p:txBody>
          <a:bodyPr rtlCol="0">
            <a:noAutofit/>
          </a:bodyPr>
          <a:lstStyle>
            <a:lvl1pPr marL="0" indent="0">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expensive</a:t>
            </a:r>
          </a:p>
        </p:txBody>
      </p:sp>
      <p:sp>
        <p:nvSpPr>
          <p:cNvPr id="24" name="Text Placeholder 7">
            <a:extLst>
              <a:ext uri="{FF2B5EF4-FFF2-40B4-BE49-F238E27FC236}">
                <a16:creationId xmlns:a16="http://schemas.microsoft.com/office/drawing/2014/main" id="{9E34E738-15BA-4311-BA02-5FDA3723F49F}"/>
              </a:ext>
            </a:extLst>
          </p:cNvPr>
          <p:cNvSpPr>
            <a:spLocks noGrp="1"/>
          </p:cNvSpPr>
          <p:nvPr>
            <p:ph type="body" sz="quarter" idx="47" hasCustomPrompt="1"/>
          </p:nvPr>
        </p:nvSpPr>
        <p:spPr>
          <a:xfrm>
            <a:off x="8730592" y="3574970"/>
            <a:ext cx="2741612" cy="248888"/>
          </a:xfrm>
        </p:spPr>
        <p:txBody>
          <a:bodyPr rtlCol="0">
            <a:noAutofit/>
          </a:bodyPr>
          <a:lstStyle>
            <a:lvl1pPr marL="0" indent="0" algn="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expensive</a:t>
            </a:r>
          </a:p>
        </p:txBody>
      </p:sp>
      <p:sp>
        <p:nvSpPr>
          <p:cNvPr id="27" name="Text Placeholder 7">
            <a:extLst>
              <a:ext uri="{FF2B5EF4-FFF2-40B4-BE49-F238E27FC236}">
                <a16:creationId xmlns:a16="http://schemas.microsoft.com/office/drawing/2014/main" id="{43026573-79FA-414F-85CC-BB2AFC84C272}"/>
              </a:ext>
            </a:extLst>
          </p:cNvPr>
          <p:cNvSpPr>
            <a:spLocks noGrp="1"/>
          </p:cNvSpPr>
          <p:nvPr>
            <p:ph type="body" sz="quarter" idx="48" hasCustomPrompt="1"/>
          </p:nvPr>
        </p:nvSpPr>
        <p:spPr>
          <a:xfrm>
            <a:off x="4641450" y="6142762"/>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convenient</a:t>
            </a:r>
          </a:p>
        </p:txBody>
      </p:sp>
      <p:sp>
        <p:nvSpPr>
          <p:cNvPr id="28" name="Text Placeholder 7">
            <a:extLst>
              <a:ext uri="{FF2B5EF4-FFF2-40B4-BE49-F238E27FC236}">
                <a16:creationId xmlns:a16="http://schemas.microsoft.com/office/drawing/2014/main" id="{354AC58C-2EFE-42E3-B1C3-3A3F7161FC04}"/>
              </a:ext>
            </a:extLst>
          </p:cNvPr>
          <p:cNvSpPr>
            <a:spLocks noGrp="1"/>
          </p:cNvSpPr>
          <p:nvPr>
            <p:ph type="body" sz="quarter" idx="49" hasCustomPrompt="1"/>
          </p:nvPr>
        </p:nvSpPr>
        <p:spPr>
          <a:xfrm>
            <a:off x="4641450" y="1764281"/>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convenient</a:t>
            </a:r>
          </a:p>
        </p:txBody>
      </p:sp>
      <p:cxnSp>
        <p:nvCxnSpPr>
          <p:cNvPr id="9" name="Straight Arrow Connector 8">
            <a:extLst>
              <a:ext uri="{FF2B5EF4-FFF2-40B4-BE49-F238E27FC236}">
                <a16:creationId xmlns:a16="http://schemas.microsoft.com/office/drawing/2014/main" id="{E3842B13-E900-4B2B-AB93-A64B64227466}"/>
              </a:ext>
            </a:extLst>
          </p:cNvPr>
          <p:cNvCxnSpPr/>
          <p:nvPr userDrawn="1"/>
        </p:nvCxnSpPr>
        <p:spPr>
          <a:xfrm>
            <a:off x="872933" y="3548268"/>
            <a:ext cx="1047037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F45D1A3-05DF-4B1E-9C02-6D8A69BE2011}"/>
              </a:ext>
            </a:extLst>
          </p:cNvPr>
          <p:cNvCxnSpPr>
            <a:cxnSpLocks/>
          </p:cNvCxnSpPr>
          <p:nvPr userDrawn="1"/>
        </p:nvCxnSpPr>
        <p:spPr>
          <a:xfrm rot="16200000">
            <a:off x="4098036" y="4142692"/>
            <a:ext cx="399592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a16="http://schemas.microsoft.com/office/drawing/2014/main" id="{CC01BAE8-6C4C-4DBC-AFB4-6B3BCF8D07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88288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9" name="Rectangle 28">
            <a:extLst>
              <a:ext uri="{FF2B5EF4-FFF2-40B4-BE49-F238E27FC236}">
                <a16:creationId xmlns:a16="http://schemas.microsoft.com/office/drawing/2014/main" id="{AF48E4FA-B29A-4342-834B-094336E65A24}"/>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044952"/>
            <a:ext cx="12192000" cy="381304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949850"/>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053452"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536828"/>
            <a:ext cx="10515600" cy="75062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Rounded Corners 7">
            <a:extLst>
              <a:ext uri="{FF2B5EF4-FFF2-40B4-BE49-F238E27FC236}">
                <a16:creationId xmlns:a16="http://schemas.microsoft.com/office/drawing/2014/main" id="{B8BEE5DC-84EC-43EB-9CD1-9837D8A4F67C}"/>
              </a:ext>
            </a:extLst>
          </p:cNvPr>
          <p:cNvSpPr/>
          <p:nvPr userDrawn="1"/>
        </p:nvSpPr>
        <p:spPr>
          <a:xfrm>
            <a:off x="834925"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Text Placeholder 11">
            <a:extLst>
              <a:ext uri="{FF2B5EF4-FFF2-40B4-BE49-F238E27FC236}">
                <a16:creationId xmlns:a16="http://schemas.microsoft.com/office/drawing/2014/main" id="{3B7E67C7-1C94-4372-81CF-D888A17E9E66}"/>
              </a:ext>
            </a:extLst>
          </p:cNvPr>
          <p:cNvSpPr>
            <a:spLocks noGrp="1"/>
          </p:cNvSpPr>
          <p:nvPr>
            <p:ph type="body" sz="quarter" idx="48"/>
          </p:nvPr>
        </p:nvSpPr>
        <p:spPr>
          <a:xfrm>
            <a:off x="1053452"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8" name="Text Placeholder 2">
            <a:extLst>
              <a:ext uri="{FF2B5EF4-FFF2-40B4-BE49-F238E27FC236}">
                <a16:creationId xmlns:a16="http://schemas.microsoft.com/office/drawing/2014/main" id="{E1FD2E8C-BDB7-4C4A-B56C-7F3091987DAE}"/>
              </a:ext>
            </a:extLst>
          </p:cNvPr>
          <p:cNvSpPr>
            <a:spLocks noGrp="1"/>
          </p:cNvSpPr>
          <p:nvPr>
            <p:ph type="body" idx="49" hasCustomPrompt="1"/>
          </p:nvPr>
        </p:nvSpPr>
        <p:spPr>
          <a:xfrm>
            <a:off x="8431250"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0" name="Text Placeholder 11">
            <a:extLst>
              <a:ext uri="{FF2B5EF4-FFF2-40B4-BE49-F238E27FC236}">
                <a16:creationId xmlns:a16="http://schemas.microsoft.com/office/drawing/2014/main" id="{04038B74-8E2F-43C0-914C-E2BF16883566}"/>
              </a:ext>
            </a:extLst>
          </p:cNvPr>
          <p:cNvSpPr>
            <a:spLocks noGrp="1"/>
          </p:cNvSpPr>
          <p:nvPr>
            <p:ph type="body" sz="quarter" idx="50"/>
          </p:nvPr>
        </p:nvSpPr>
        <p:spPr>
          <a:xfrm>
            <a:off x="8431250"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Rectangle: Rounded Corners 7">
            <a:extLst>
              <a:ext uri="{FF2B5EF4-FFF2-40B4-BE49-F238E27FC236}">
                <a16:creationId xmlns:a16="http://schemas.microsoft.com/office/drawing/2014/main" id="{50BFB1A6-61C6-40D0-A6EC-86ECD5632A5C}"/>
              </a:ext>
            </a:extLst>
          </p:cNvPr>
          <p:cNvSpPr/>
          <p:nvPr userDrawn="1"/>
        </p:nvSpPr>
        <p:spPr>
          <a:xfrm>
            <a:off x="8212723"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Text Placeholder 11">
            <a:extLst>
              <a:ext uri="{FF2B5EF4-FFF2-40B4-BE49-F238E27FC236}">
                <a16:creationId xmlns:a16="http://schemas.microsoft.com/office/drawing/2014/main" id="{AEDB747B-532C-44A9-AD7A-2352A1F089B8}"/>
              </a:ext>
            </a:extLst>
          </p:cNvPr>
          <p:cNvSpPr>
            <a:spLocks noGrp="1"/>
          </p:cNvSpPr>
          <p:nvPr>
            <p:ph type="body" sz="quarter" idx="51"/>
          </p:nvPr>
        </p:nvSpPr>
        <p:spPr>
          <a:xfrm>
            <a:off x="8431250"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42351" y="2431907"/>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42351" y="2780715"/>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7" name="Rectangle: Rounded Corners 7">
            <a:extLst>
              <a:ext uri="{FF2B5EF4-FFF2-40B4-BE49-F238E27FC236}">
                <a16:creationId xmlns:a16="http://schemas.microsoft.com/office/drawing/2014/main" id="{0FC703B8-4AAD-4000-8C02-C257F7016FFF}"/>
              </a:ext>
            </a:extLst>
          </p:cNvPr>
          <p:cNvSpPr/>
          <p:nvPr userDrawn="1"/>
        </p:nvSpPr>
        <p:spPr>
          <a:xfrm>
            <a:off x="4523824"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42351" y="3273318"/>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1">
            <a:extLst>
              <a:ext uri="{FF2B5EF4-FFF2-40B4-BE49-F238E27FC236}">
                <a16:creationId xmlns:a16="http://schemas.microsoft.com/office/drawing/2014/main" id="{A174FF28-7765-4AA3-9FD4-CD935B4751C7}"/>
              </a:ext>
            </a:extLst>
          </p:cNvPr>
          <p:cNvSpPr>
            <a:spLocks noGrp="1"/>
          </p:cNvSpPr>
          <p:nvPr>
            <p:ph type="pic" sz="quarter" idx="55"/>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645068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Rectangle 25">
            <a:extLst>
              <a:ext uri="{FF2B5EF4-FFF2-40B4-BE49-F238E27FC236}">
                <a16:creationId xmlns:a16="http://schemas.microsoft.com/office/drawing/2014/main" id="{0F0C2245-DE76-4D87-9695-FB48563BCAE4}"/>
              </a:ext>
            </a:extLst>
          </p:cNvPr>
          <p:cNvSpPr/>
          <p:nvPr userDrawn="1"/>
        </p:nvSpPr>
        <p:spPr>
          <a:xfrm>
            <a:off x="0" y="15802"/>
            <a:ext cx="12192000" cy="684219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414016"/>
            <a:ext cx="12192000" cy="444398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8199" y="1928770"/>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6402339" y="1925467"/>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8"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5" name="Content Placeholder 10">
            <a:extLst>
              <a:ext uri="{FF2B5EF4-FFF2-40B4-BE49-F238E27FC236}">
                <a16:creationId xmlns:a16="http://schemas.microsoft.com/office/drawing/2014/main" id="{CB2E1E06-E22D-4555-9D15-BBCA0BE6F5F4}"/>
              </a:ext>
            </a:extLst>
          </p:cNvPr>
          <p:cNvSpPr>
            <a:spLocks noGrp="1"/>
          </p:cNvSpPr>
          <p:nvPr>
            <p:ph sz="quarter" idx="54"/>
          </p:nvPr>
        </p:nvSpPr>
        <p:spPr>
          <a:xfrm>
            <a:off x="6402339"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9" name="Picture Placeholder 11">
            <a:extLst>
              <a:ext uri="{FF2B5EF4-FFF2-40B4-BE49-F238E27FC236}">
                <a16:creationId xmlns:a16="http://schemas.microsoft.com/office/drawing/2014/main" id="{BF4CB8DC-40CD-4909-8F71-4707DCC2606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096525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9" name="Rectangle 48">
            <a:extLst>
              <a:ext uri="{FF2B5EF4-FFF2-40B4-BE49-F238E27FC236}">
                <a16:creationId xmlns:a16="http://schemas.microsoft.com/office/drawing/2014/main" id="{318B7734-2772-4C9A-BD61-B27A99E74C14}"/>
              </a:ext>
            </a:extLst>
          </p:cNvPr>
          <p:cNvSpPr/>
          <p:nvPr userDrawn="1"/>
        </p:nvSpPr>
        <p:spPr>
          <a:xfrm>
            <a:off x="-3560" y="18540"/>
            <a:ext cx="12192000" cy="68394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429000"/>
            <a:ext cx="12192000" cy="3429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cxnSp>
        <p:nvCxnSpPr>
          <p:cNvPr id="11" name="Straight Connector 10">
            <a:extLst>
              <a:ext uri="{FF2B5EF4-FFF2-40B4-BE49-F238E27FC236}">
                <a16:creationId xmlns:a16="http://schemas.microsoft.com/office/drawing/2014/main" id="{137A0267-8AC8-4915-9542-1B14DD87BB22}"/>
              </a:ext>
            </a:extLst>
          </p:cNvPr>
          <p:cNvCxnSpPr/>
          <p:nvPr userDrawn="1"/>
        </p:nvCxnSpPr>
        <p:spPr>
          <a:xfrm>
            <a:off x="1743456" y="3429000"/>
            <a:ext cx="8705088"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711126"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711127"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CD691C53-AE3E-4F20-95DD-9685FED4F5A1}"/>
              </a:ext>
            </a:extLst>
          </p:cNvPr>
          <p:cNvSpPr/>
          <p:nvPr userDrawn="1"/>
        </p:nvSpPr>
        <p:spPr>
          <a:xfrm>
            <a:off x="1053452"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Oval 16">
            <a:extLst>
              <a:ext uri="{FF2B5EF4-FFF2-40B4-BE49-F238E27FC236}">
                <a16:creationId xmlns:a16="http://schemas.microsoft.com/office/drawing/2014/main" id="{C2CDE282-1A6F-4DBA-865E-1B11BA3ABC55}"/>
              </a:ext>
            </a:extLst>
          </p:cNvPr>
          <p:cNvSpPr/>
          <p:nvPr userDrawn="1"/>
        </p:nvSpPr>
        <p:spPr>
          <a:xfrm>
            <a:off x="9803524"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Oval 17">
            <a:extLst>
              <a:ext uri="{FF2B5EF4-FFF2-40B4-BE49-F238E27FC236}">
                <a16:creationId xmlns:a16="http://schemas.microsoft.com/office/drawing/2014/main" id="{5EA74B15-692A-450D-B310-878022A27D88}"/>
              </a:ext>
            </a:extLst>
          </p:cNvPr>
          <p:cNvSpPr/>
          <p:nvPr userDrawn="1"/>
        </p:nvSpPr>
        <p:spPr>
          <a:xfrm>
            <a:off x="3240970"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Oval 19">
            <a:extLst>
              <a:ext uri="{FF2B5EF4-FFF2-40B4-BE49-F238E27FC236}">
                <a16:creationId xmlns:a16="http://schemas.microsoft.com/office/drawing/2014/main" id="{6CE791CF-B7E8-4D71-8684-B32E8C8F4301}"/>
              </a:ext>
            </a:extLst>
          </p:cNvPr>
          <p:cNvSpPr/>
          <p:nvPr userDrawn="1"/>
        </p:nvSpPr>
        <p:spPr>
          <a:xfrm>
            <a:off x="5428488"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Oval 20">
            <a:extLst>
              <a:ext uri="{FF2B5EF4-FFF2-40B4-BE49-F238E27FC236}">
                <a16:creationId xmlns:a16="http://schemas.microsoft.com/office/drawing/2014/main" id="{4AD3D6DD-0953-43C9-8188-184BE5DA2793}"/>
              </a:ext>
            </a:extLst>
          </p:cNvPr>
          <p:cNvSpPr/>
          <p:nvPr userDrawn="1"/>
        </p:nvSpPr>
        <p:spPr>
          <a:xfrm>
            <a:off x="7616006"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Text Placeholder 2">
            <a:extLst>
              <a:ext uri="{FF2B5EF4-FFF2-40B4-BE49-F238E27FC236}">
                <a16:creationId xmlns:a16="http://schemas.microsoft.com/office/drawing/2014/main" id="{27E8A912-57C4-484A-BC10-933FA672E854}"/>
              </a:ext>
            </a:extLst>
          </p:cNvPr>
          <p:cNvSpPr>
            <a:spLocks noGrp="1"/>
          </p:cNvSpPr>
          <p:nvPr>
            <p:ph type="body" idx="48" hasCustomPrompt="1"/>
          </p:nvPr>
        </p:nvSpPr>
        <p:spPr>
          <a:xfrm>
            <a:off x="9452932"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7" name="Text Placeholder 11">
            <a:extLst>
              <a:ext uri="{FF2B5EF4-FFF2-40B4-BE49-F238E27FC236}">
                <a16:creationId xmlns:a16="http://schemas.microsoft.com/office/drawing/2014/main" id="{B7A3AAFE-6461-4AE9-B70B-74CB089850AE}"/>
              </a:ext>
            </a:extLst>
          </p:cNvPr>
          <p:cNvSpPr>
            <a:spLocks noGrp="1"/>
          </p:cNvSpPr>
          <p:nvPr>
            <p:ph type="body" sz="quarter" idx="49"/>
          </p:nvPr>
        </p:nvSpPr>
        <p:spPr>
          <a:xfrm>
            <a:off x="9452933"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2">
            <a:extLst>
              <a:ext uri="{FF2B5EF4-FFF2-40B4-BE49-F238E27FC236}">
                <a16:creationId xmlns:a16="http://schemas.microsoft.com/office/drawing/2014/main" id="{B3255040-19AE-4D3C-B7EB-0DFF91543E37}"/>
              </a:ext>
            </a:extLst>
          </p:cNvPr>
          <p:cNvSpPr>
            <a:spLocks noGrp="1"/>
          </p:cNvSpPr>
          <p:nvPr>
            <p:ph type="body" idx="50" hasCustomPrompt="1"/>
          </p:nvPr>
        </p:nvSpPr>
        <p:spPr>
          <a:xfrm>
            <a:off x="2896577"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9" name="Text Placeholder 11">
            <a:extLst>
              <a:ext uri="{FF2B5EF4-FFF2-40B4-BE49-F238E27FC236}">
                <a16:creationId xmlns:a16="http://schemas.microsoft.com/office/drawing/2014/main" id="{FBE4D9BD-0351-4B91-B0BC-1DC3E5348A99}"/>
              </a:ext>
            </a:extLst>
          </p:cNvPr>
          <p:cNvSpPr>
            <a:spLocks noGrp="1"/>
          </p:cNvSpPr>
          <p:nvPr>
            <p:ph type="body" sz="quarter" idx="51"/>
          </p:nvPr>
        </p:nvSpPr>
        <p:spPr>
          <a:xfrm>
            <a:off x="2896578"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Text Placeholder 2">
            <a:extLst>
              <a:ext uri="{FF2B5EF4-FFF2-40B4-BE49-F238E27FC236}">
                <a16:creationId xmlns:a16="http://schemas.microsoft.com/office/drawing/2014/main" id="{98AB56CF-F4C5-4F54-9C81-C6AF325445C4}"/>
              </a:ext>
            </a:extLst>
          </p:cNvPr>
          <p:cNvSpPr>
            <a:spLocks noGrp="1"/>
          </p:cNvSpPr>
          <p:nvPr>
            <p:ph type="body" idx="52" hasCustomPrompt="1"/>
          </p:nvPr>
        </p:nvSpPr>
        <p:spPr>
          <a:xfrm>
            <a:off x="5082028"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1" name="Text Placeholder 11">
            <a:extLst>
              <a:ext uri="{FF2B5EF4-FFF2-40B4-BE49-F238E27FC236}">
                <a16:creationId xmlns:a16="http://schemas.microsoft.com/office/drawing/2014/main" id="{EDAADAFF-CDF8-4B5A-B4AF-07A1E3BDCFFD}"/>
              </a:ext>
            </a:extLst>
          </p:cNvPr>
          <p:cNvSpPr>
            <a:spLocks noGrp="1"/>
          </p:cNvSpPr>
          <p:nvPr>
            <p:ph type="body" sz="quarter" idx="53"/>
          </p:nvPr>
        </p:nvSpPr>
        <p:spPr>
          <a:xfrm>
            <a:off x="5082029"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2" name="Text Placeholder 2">
            <a:extLst>
              <a:ext uri="{FF2B5EF4-FFF2-40B4-BE49-F238E27FC236}">
                <a16:creationId xmlns:a16="http://schemas.microsoft.com/office/drawing/2014/main" id="{455E4403-2A75-455B-8AB8-D9D2DEE6B4B8}"/>
              </a:ext>
            </a:extLst>
          </p:cNvPr>
          <p:cNvSpPr>
            <a:spLocks noGrp="1"/>
          </p:cNvSpPr>
          <p:nvPr>
            <p:ph type="body" idx="54" hasCustomPrompt="1"/>
          </p:nvPr>
        </p:nvSpPr>
        <p:spPr>
          <a:xfrm>
            <a:off x="7267480"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3" name="Text Placeholder 11">
            <a:extLst>
              <a:ext uri="{FF2B5EF4-FFF2-40B4-BE49-F238E27FC236}">
                <a16:creationId xmlns:a16="http://schemas.microsoft.com/office/drawing/2014/main" id="{72A71372-85B1-4BE9-AFC9-78A34420C192}"/>
              </a:ext>
            </a:extLst>
          </p:cNvPr>
          <p:cNvSpPr>
            <a:spLocks noGrp="1"/>
          </p:cNvSpPr>
          <p:nvPr>
            <p:ph type="body" sz="quarter" idx="55"/>
          </p:nvPr>
        </p:nvSpPr>
        <p:spPr>
          <a:xfrm>
            <a:off x="7267481"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9" name="Text Placeholder 2">
            <a:extLst>
              <a:ext uri="{FF2B5EF4-FFF2-40B4-BE49-F238E27FC236}">
                <a16:creationId xmlns:a16="http://schemas.microsoft.com/office/drawing/2014/main" id="{450A7337-3C0A-4855-BC87-AA251494827A}"/>
              </a:ext>
            </a:extLst>
          </p:cNvPr>
          <p:cNvSpPr>
            <a:spLocks noGrp="1"/>
          </p:cNvSpPr>
          <p:nvPr>
            <p:ph type="body" idx="56" hasCustomPrompt="1"/>
          </p:nvPr>
        </p:nvSpPr>
        <p:spPr>
          <a:xfrm>
            <a:off x="1053452" y="307428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0" name="Text Placeholder 2">
            <a:extLst>
              <a:ext uri="{FF2B5EF4-FFF2-40B4-BE49-F238E27FC236}">
                <a16:creationId xmlns:a16="http://schemas.microsoft.com/office/drawing/2014/main" id="{D7169E62-2B9B-4CF2-B2E2-3FD55EEEFF87}"/>
              </a:ext>
            </a:extLst>
          </p:cNvPr>
          <p:cNvSpPr>
            <a:spLocks noGrp="1"/>
          </p:cNvSpPr>
          <p:nvPr>
            <p:ph type="body" idx="57" hasCustomPrompt="1"/>
          </p:nvPr>
        </p:nvSpPr>
        <p:spPr>
          <a:xfrm>
            <a:off x="1053452" y="347153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1" name="Text Placeholder 2">
            <a:extLst>
              <a:ext uri="{FF2B5EF4-FFF2-40B4-BE49-F238E27FC236}">
                <a16:creationId xmlns:a16="http://schemas.microsoft.com/office/drawing/2014/main" id="{AC0575D2-AA1D-44C6-9FB3-21ADF8988B54}"/>
              </a:ext>
            </a:extLst>
          </p:cNvPr>
          <p:cNvSpPr>
            <a:spLocks noGrp="1"/>
          </p:cNvSpPr>
          <p:nvPr>
            <p:ph type="body" idx="58" hasCustomPrompt="1"/>
          </p:nvPr>
        </p:nvSpPr>
        <p:spPr>
          <a:xfrm>
            <a:off x="3240970" y="3068944"/>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2" name="Text Placeholder 2">
            <a:extLst>
              <a:ext uri="{FF2B5EF4-FFF2-40B4-BE49-F238E27FC236}">
                <a16:creationId xmlns:a16="http://schemas.microsoft.com/office/drawing/2014/main" id="{2BBDBCDC-6887-4C68-B9B1-5692A081F030}"/>
              </a:ext>
            </a:extLst>
          </p:cNvPr>
          <p:cNvSpPr>
            <a:spLocks noGrp="1"/>
          </p:cNvSpPr>
          <p:nvPr>
            <p:ph type="body" idx="59" hasCustomPrompt="1"/>
          </p:nvPr>
        </p:nvSpPr>
        <p:spPr>
          <a:xfrm>
            <a:off x="3240970" y="3466194"/>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3" name="Text Placeholder 2">
            <a:extLst>
              <a:ext uri="{FF2B5EF4-FFF2-40B4-BE49-F238E27FC236}">
                <a16:creationId xmlns:a16="http://schemas.microsoft.com/office/drawing/2014/main" id="{6ABCAEE9-21FE-4449-83EB-FBEC4248EE5E}"/>
              </a:ext>
            </a:extLst>
          </p:cNvPr>
          <p:cNvSpPr>
            <a:spLocks noGrp="1"/>
          </p:cNvSpPr>
          <p:nvPr>
            <p:ph type="body" idx="60" hasCustomPrompt="1"/>
          </p:nvPr>
        </p:nvSpPr>
        <p:spPr>
          <a:xfrm>
            <a:off x="5428488" y="3077096"/>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4" name="Text Placeholder 2">
            <a:extLst>
              <a:ext uri="{FF2B5EF4-FFF2-40B4-BE49-F238E27FC236}">
                <a16:creationId xmlns:a16="http://schemas.microsoft.com/office/drawing/2014/main" id="{95136500-0830-4515-8356-C6B23041E5C7}"/>
              </a:ext>
            </a:extLst>
          </p:cNvPr>
          <p:cNvSpPr>
            <a:spLocks noGrp="1"/>
          </p:cNvSpPr>
          <p:nvPr>
            <p:ph type="body" idx="61" hasCustomPrompt="1"/>
          </p:nvPr>
        </p:nvSpPr>
        <p:spPr>
          <a:xfrm>
            <a:off x="5428488" y="3474346"/>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5" name="Text Placeholder 2">
            <a:extLst>
              <a:ext uri="{FF2B5EF4-FFF2-40B4-BE49-F238E27FC236}">
                <a16:creationId xmlns:a16="http://schemas.microsoft.com/office/drawing/2014/main" id="{CBD503F2-AFE4-4764-8A65-FCC3DF905012}"/>
              </a:ext>
            </a:extLst>
          </p:cNvPr>
          <p:cNvSpPr>
            <a:spLocks noGrp="1"/>
          </p:cNvSpPr>
          <p:nvPr>
            <p:ph type="body" idx="62" hasCustomPrompt="1"/>
          </p:nvPr>
        </p:nvSpPr>
        <p:spPr>
          <a:xfrm>
            <a:off x="7616006" y="3082825"/>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6" name="Text Placeholder 2">
            <a:extLst>
              <a:ext uri="{FF2B5EF4-FFF2-40B4-BE49-F238E27FC236}">
                <a16:creationId xmlns:a16="http://schemas.microsoft.com/office/drawing/2014/main" id="{7DC0A657-989F-4B29-8E27-DDC81B0140EE}"/>
              </a:ext>
            </a:extLst>
          </p:cNvPr>
          <p:cNvSpPr>
            <a:spLocks noGrp="1"/>
          </p:cNvSpPr>
          <p:nvPr>
            <p:ph type="body" idx="63" hasCustomPrompt="1"/>
          </p:nvPr>
        </p:nvSpPr>
        <p:spPr>
          <a:xfrm>
            <a:off x="7616006" y="3480075"/>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7" name="Text Placeholder 2">
            <a:extLst>
              <a:ext uri="{FF2B5EF4-FFF2-40B4-BE49-F238E27FC236}">
                <a16:creationId xmlns:a16="http://schemas.microsoft.com/office/drawing/2014/main" id="{8437BAC6-4C02-46D8-AB5C-54416FDC4E11}"/>
              </a:ext>
            </a:extLst>
          </p:cNvPr>
          <p:cNvSpPr>
            <a:spLocks noGrp="1"/>
          </p:cNvSpPr>
          <p:nvPr>
            <p:ph type="body" idx="64" hasCustomPrompt="1"/>
          </p:nvPr>
        </p:nvSpPr>
        <p:spPr>
          <a:xfrm>
            <a:off x="9803524" y="307974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8" name="Text Placeholder 2">
            <a:extLst>
              <a:ext uri="{FF2B5EF4-FFF2-40B4-BE49-F238E27FC236}">
                <a16:creationId xmlns:a16="http://schemas.microsoft.com/office/drawing/2014/main" id="{E0840D65-23FD-4BDF-B966-5BF3BE32F620}"/>
              </a:ext>
            </a:extLst>
          </p:cNvPr>
          <p:cNvSpPr>
            <a:spLocks noGrp="1"/>
          </p:cNvSpPr>
          <p:nvPr>
            <p:ph type="body" idx="65" hasCustomPrompt="1"/>
          </p:nvPr>
        </p:nvSpPr>
        <p:spPr>
          <a:xfrm>
            <a:off x="9803524" y="347699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50" name="Picture Placeholder 11">
            <a:extLst>
              <a:ext uri="{FF2B5EF4-FFF2-40B4-BE49-F238E27FC236}">
                <a16:creationId xmlns:a16="http://schemas.microsoft.com/office/drawing/2014/main" id="{DBB3EB4E-1DA2-4278-B918-D5B7EDBD9B35}"/>
              </a:ext>
            </a:extLst>
          </p:cNvPr>
          <p:cNvSpPr>
            <a:spLocks noGrp="1"/>
          </p:cNvSpPr>
          <p:nvPr>
            <p:ph type="pic" sz="quarter" idx="66"/>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0719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7" y="1943100"/>
            <a:ext cx="10512425" cy="3686334"/>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6" name="Picture Placeholder 11">
            <a:extLst>
              <a:ext uri="{FF2B5EF4-FFF2-40B4-BE49-F238E27FC236}">
                <a16:creationId xmlns:a16="http://schemas.microsoft.com/office/drawing/2014/main" id="{429030D9-F540-4B24-AA27-17B8726068F1}"/>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76746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54680"/>
            <a:ext cx="12192000" cy="370332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8873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11049" y="4355957"/>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11049" y="4736849"/>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11049" y="5004864"/>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1" name="Picture Placeholder 10">
            <a:extLst>
              <a:ext uri="{FF2B5EF4-FFF2-40B4-BE49-F238E27FC236}">
                <a16:creationId xmlns:a16="http://schemas.microsoft.com/office/drawing/2014/main" id="{FA998E5C-D637-4A1F-9056-73766B04FE2B}"/>
              </a:ext>
            </a:extLst>
          </p:cNvPr>
          <p:cNvSpPr>
            <a:spLocks noGrp="1"/>
          </p:cNvSpPr>
          <p:nvPr>
            <p:ph type="pic" sz="quarter" idx="55"/>
          </p:nvPr>
        </p:nvSpPr>
        <p:spPr>
          <a:xfrm>
            <a:off x="514517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5" name="Text Placeholder 2">
            <a:extLst>
              <a:ext uri="{FF2B5EF4-FFF2-40B4-BE49-F238E27FC236}">
                <a16:creationId xmlns:a16="http://schemas.microsoft.com/office/drawing/2014/main" id="{F89779B3-74BD-410E-8DCD-302D161A4673}"/>
              </a:ext>
            </a:extLst>
          </p:cNvPr>
          <p:cNvSpPr>
            <a:spLocks noGrp="1"/>
          </p:cNvSpPr>
          <p:nvPr>
            <p:ph type="body" idx="56" hasCustomPrompt="1"/>
          </p:nvPr>
        </p:nvSpPr>
        <p:spPr>
          <a:xfrm>
            <a:off x="8147243" y="4357953"/>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B367781E-9C82-4788-A807-0111EF793B63}"/>
              </a:ext>
            </a:extLst>
          </p:cNvPr>
          <p:cNvSpPr>
            <a:spLocks noGrp="1"/>
          </p:cNvSpPr>
          <p:nvPr>
            <p:ph type="body" sz="quarter" idx="57"/>
          </p:nvPr>
        </p:nvSpPr>
        <p:spPr>
          <a:xfrm>
            <a:off x="8147243" y="4738845"/>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C5484CD3-57F0-46B6-96E6-54BDB7A030D4}"/>
              </a:ext>
            </a:extLst>
          </p:cNvPr>
          <p:cNvSpPr>
            <a:spLocks noGrp="1"/>
          </p:cNvSpPr>
          <p:nvPr>
            <p:ph type="body" sz="quarter" idx="58"/>
          </p:nvPr>
        </p:nvSpPr>
        <p:spPr>
          <a:xfrm>
            <a:off x="8147243" y="5006860"/>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0">
            <a:extLst>
              <a:ext uri="{FF2B5EF4-FFF2-40B4-BE49-F238E27FC236}">
                <a16:creationId xmlns:a16="http://schemas.microsoft.com/office/drawing/2014/main" id="{383DFDF4-9A8E-4653-9207-FC82A7B603A9}"/>
              </a:ext>
            </a:extLst>
          </p:cNvPr>
          <p:cNvSpPr>
            <a:spLocks noGrp="1"/>
          </p:cNvSpPr>
          <p:nvPr>
            <p:ph type="pic" sz="quarter" idx="59"/>
          </p:nvPr>
        </p:nvSpPr>
        <p:spPr>
          <a:xfrm>
            <a:off x="858006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1272438" y="4372425"/>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1272438" y="4753317"/>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11">
            <a:extLst>
              <a:ext uri="{FF2B5EF4-FFF2-40B4-BE49-F238E27FC236}">
                <a16:creationId xmlns:a16="http://schemas.microsoft.com/office/drawing/2014/main" id="{A582499F-142E-436A-931B-C9E57565DF2F}"/>
              </a:ext>
            </a:extLst>
          </p:cNvPr>
          <p:cNvSpPr>
            <a:spLocks noGrp="1"/>
          </p:cNvSpPr>
          <p:nvPr>
            <p:ph type="body" sz="quarter" idx="62"/>
          </p:nvPr>
        </p:nvSpPr>
        <p:spPr>
          <a:xfrm>
            <a:off x="1272438" y="5021332"/>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710279"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6" name="Picture Placeholder 11">
            <a:extLst>
              <a:ext uri="{FF2B5EF4-FFF2-40B4-BE49-F238E27FC236}">
                <a16:creationId xmlns:a16="http://schemas.microsoft.com/office/drawing/2014/main" id="{6CAD31EE-07E0-48DC-8A30-3C3AC6285B2A}"/>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0349425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0" name="Rectangle 79">
            <a:extLst>
              <a:ext uri="{FF2B5EF4-FFF2-40B4-BE49-F238E27FC236}">
                <a16:creationId xmlns:a16="http://schemas.microsoft.com/office/drawing/2014/main" id="{067B149A-3C8A-48D5-A7CF-D900619C493B}"/>
              </a:ext>
            </a:extLst>
          </p:cNvPr>
          <p:cNvSpPr/>
          <p:nvPr userDrawn="1"/>
        </p:nvSpPr>
        <p:spPr>
          <a:xfrm>
            <a:off x="0" y="4749"/>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368296"/>
            <a:ext cx="12192000" cy="448970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52848"/>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53417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53417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20700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6072016"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6072016"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4744851"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51622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51622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2" name="Picture Placeholder 10">
            <a:extLst>
              <a:ext uri="{FF2B5EF4-FFF2-40B4-BE49-F238E27FC236}">
                <a16:creationId xmlns:a16="http://schemas.microsoft.com/office/drawing/2014/main" id="{6F69DD81-BD33-4878-BE6B-E6252B0E4610}"/>
              </a:ext>
            </a:extLst>
          </p:cNvPr>
          <p:cNvSpPr>
            <a:spLocks noGrp="1"/>
          </p:cNvSpPr>
          <p:nvPr>
            <p:ph type="pic" sz="quarter" idx="76"/>
          </p:nvPr>
        </p:nvSpPr>
        <p:spPr>
          <a:xfrm>
            <a:off x="818905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1" name="Text Placeholder 2">
            <a:extLst>
              <a:ext uri="{FF2B5EF4-FFF2-40B4-BE49-F238E27FC236}">
                <a16:creationId xmlns:a16="http://schemas.microsoft.com/office/drawing/2014/main" id="{F7F53399-AF88-4B19-8C26-1A63E023245D}"/>
              </a:ext>
            </a:extLst>
          </p:cNvPr>
          <p:cNvSpPr>
            <a:spLocks noGrp="1"/>
          </p:cNvSpPr>
          <p:nvPr>
            <p:ph type="body" idx="77" hasCustomPrompt="1"/>
          </p:nvPr>
        </p:nvSpPr>
        <p:spPr>
          <a:xfrm>
            <a:off x="253417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2" name="Text Placeholder 11">
            <a:extLst>
              <a:ext uri="{FF2B5EF4-FFF2-40B4-BE49-F238E27FC236}">
                <a16:creationId xmlns:a16="http://schemas.microsoft.com/office/drawing/2014/main" id="{CCEF4D60-F822-4C96-86FD-DE22EF496C76}"/>
              </a:ext>
            </a:extLst>
          </p:cNvPr>
          <p:cNvSpPr>
            <a:spLocks noGrp="1"/>
          </p:cNvSpPr>
          <p:nvPr>
            <p:ph type="body" sz="quarter" idx="78"/>
          </p:nvPr>
        </p:nvSpPr>
        <p:spPr>
          <a:xfrm>
            <a:off x="253417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3" name="Picture Placeholder 10">
            <a:extLst>
              <a:ext uri="{FF2B5EF4-FFF2-40B4-BE49-F238E27FC236}">
                <a16:creationId xmlns:a16="http://schemas.microsoft.com/office/drawing/2014/main" id="{B4A9AE49-2C61-49A9-BBAB-B10B7982EF05}"/>
              </a:ext>
            </a:extLst>
          </p:cNvPr>
          <p:cNvSpPr>
            <a:spLocks noGrp="1"/>
          </p:cNvSpPr>
          <p:nvPr>
            <p:ph type="pic" sz="quarter" idx="79"/>
          </p:nvPr>
        </p:nvSpPr>
        <p:spPr>
          <a:xfrm>
            <a:off x="120700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4" name="Text Placeholder 2">
            <a:extLst>
              <a:ext uri="{FF2B5EF4-FFF2-40B4-BE49-F238E27FC236}">
                <a16:creationId xmlns:a16="http://schemas.microsoft.com/office/drawing/2014/main" id="{59FC5F10-BCA0-4110-AEDF-4A9729F7FDF3}"/>
              </a:ext>
            </a:extLst>
          </p:cNvPr>
          <p:cNvSpPr>
            <a:spLocks noGrp="1"/>
          </p:cNvSpPr>
          <p:nvPr>
            <p:ph type="body" idx="80" hasCustomPrompt="1"/>
          </p:nvPr>
        </p:nvSpPr>
        <p:spPr>
          <a:xfrm>
            <a:off x="6072016"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5" name="Text Placeholder 11">
            <a:extLst>
              <a:ext uri="{FF2B5EF4-FFF2-40B4-BE49-F238E27FC236}">
                <a16:creationId xmlns:a16="http://schemas.microsoft.com/office/drawing/2014/main" id="{D74DE44D-21EB-4B7D-A729-0564A65C12D5}"/>
              </a:ext>
            </a:extLst>
          </p:cNvPr>
          <p:cNvSpPr>
            <a:spLocks noGrp="1"/>
          </p:cNvSpPr>
          <p:nvPr>
            <p:ph type="body" sz="quarter" idx="81"/>
          </p:nvPr>
        </p:nvSpPr>
        <p:spPr>
          <a:xfrm>
            <a:off x="6072016"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6" name="Picture Placeholder 10">
            <a:extLst>
              <a:ext uri="{FF2B5EF4-FFF2-40B4-BE49-F238E27FC236}">
                <a16:creationId xmlns:a16="http://schemas.microsoft.com/office/drawing/2014/main" id="{9F70A0CC-AF4B-47BB-A8FA-067E7844751E}"/>
              </a:ext>
            </a:extLst>
          </p:cNvPr>
          <p:cNvSpPr>
            <a:spLocks noGrp="1"/>
          </p:cNvSpPr>
          <p:nvPr>
            <p:ph type="pic" sz="quarter" idx="82"/>
          </p:nvPr>
        </p:nvSpPr>
        <p:spPr>
          <a:xfrm>
            <a:off x="4744851"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7" name="Text Placeholder 2">
            <a:extLst>
              <a:ext uri="{FF2B5EF4-FFF2-40B4-BE49-F238E27FC236}">
                <a16:creationId xmlns:a16="http://schemas.microsoft.com/office/drawing/2014/main" id="{9F607D0D-855E-4436-857B-20E66E881082}"/>
              </a:ext>
            </a:extLst>
          </p:cNvPr>
          <p:cNvSpPr>
            <a:spLocks noGrp="1"/>
          </p:cNvSpPr>
          <p:nvPr>
            <p:ph type="body" idx="83" hasCustomPrompt="1"/>
          </p:nvPr>
        </p:nvSpPr>
        <p:spPr>
          <a:xfrm>
            <a:off x="951622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8" name="Text Placeholder 11">
            <a:extLst>
              <a:ext uri="{FF2B5EF4-FFF2-40B4-BE49-F238E27FC236}">
                <a16:creationId xmlns:a16="http://schemas.microsoft.com/office/drawing/2014/main" id="{10099025-C128-45B2-90F6-5ABA8380C6C8}"/>
              </a:ext>
            </a:extLst>
          </p:cNvPr>
          <p:cNvSpPr>
            <a:spLocks noGrp="1"/>
          </p:cNvSpPr>
          <p:nvPr>
            <p:ph type="body" sz="quarter" idx="84"/>
          </p:nvPr>
        </p:nvSpPr>
        <p:spPr>
          <a:xfrm>
            <a:off x="951622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9" name="Picture Placeholder 10">
            <a:extLst>
              <a:ext uri="{FF2B5EF4-FFF2-40B4-BE49-F238E27FC236}">
                <a16:creationId xmlns:a16="http://schemas.microsoft.com/office/drawing/2014/main" id="{019F774E-7063-44F5-AE2D-146FCBD9B4C4}"/>
              </a:ext>
            </a:extLst>
          </p:cNvPr>
          <p:cNvSpPr>
            <a:spLocks noGrp="1"/>
          </p:cNvSpPr>
          <p:nvPr>
            <p:ph type="pic" sz="quarter" idx="85"/>
          </p:nvPr>
        </p:nvSpPr>
        <p:spPr>
          <a:xfrm>
            <a:off x="818905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81" name="Picture Placeholder 11">
            <a:extLst>
              <a:ext uri="{FF2B5EF4-FFF2-40B4-BE49-F238E27FC236}">
                <a16:creationId xmlns:a16="http://schemas.microsoft.com/office/drawing/2014/main" id="{FA89EF75-E798-40D3-897E-2FAC5108B5A5}"/>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969063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3" name="Rectangle 42">
            <a:extLst>
              <a:ext uri="{FF2B5EF4-FFF2-40B4-BE49-F238E27FC236}">
                <a16:creationId xmlns:a16="http://schemas.microsoft.com/office/drawing/2014/main" id="{A4A87ED0-1555-4955-AB1F-016220F037D5}"/>
              </a:ext>
            </a:extLst>
          </p:cNvPr>
          <p:cNvSpPr/>
          <p:nvPr userDrawn="1"/>
        </p:nvSpPr>
        <p:spPr>
          <a:xfrm>
            <a:off x="0" y="-24971"/>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660904"/>
            <a:ext cx="12192000" cy="419709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5389917"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5389917"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424934"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424934"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459951"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459951"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2">
            <a:extLst>
              <a:ext uri="{FF2B5EF4-FFF2-40B4-BE49-F238E27FC236}">
                <a16:creationId xmlns:a16="http://schemas.microsoft.com/office/drawing/2014/main" id="{4D76DCFE-3432-4A5F-955D-7561AB292330}"/>
              </a:ext>
            </a:extLst>
          </p:cNvPr>
          <p:cNvSpPr>
            <a:spLocks noGrp="1"/>
          </p:cNvSpPr>
          <p:nvPr>
            <p:ph type="body" idx="76" hasCustomPrompt="1"/>
          </p:nvPr>
        </p:nvSpPr>
        <p:spPr>
          <a:xfrm>
            <a:off x="5389917"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0" name="Text Placeholder 11">
            <a:extLst>
              <a:ext uri="{FF2B5EF4-FFF2-40B4-BE49-F238E27FC236}">
                <a16:creationId xmlns:a16="http://schemas.microsoft.com/office/drawing/2014/main" id="{11F291FA-EABF-4C0D-AF94-B7A47A81ECED}"/>
              </a:ext>
            </a:extLst>
          </p:cNvPr>
          <p:cNvSpPr>
            <a:spLocks noGrp="1"/>
          </p:cNvSpPr>
          <p:nvPr>
            <p:ph type="body" sz="quarter" idx="77"/>
          </p:nvPr>
        </p:nvSpPr>
        <p:spPr>
          <a:xfrm>
            <a:off x="5389917"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2">
            <a:extLst>
              <a:ext uri="{FF2B5EF4-FFF2-40B4-BE49-F238E27FC236}">
                <a16:creationId xmlns:a16="http://schemas.microsoft.com/office/drawing/2014/main" id="{922A983C-97ED-4D4F-90B9-78A07353BC8F}"/>
              </a:ext>
            </a:extLst>
          </p:cNvPr>
          <p:cNvSpPr>
            <a:spLocks noGrp="1"/>
          </p:cNvSpPr>
          <p:nvPr>
            <p:ph type="body" idx="78" hasCustomPrompt="1"/>
          </p:nvPr>
        </p:nvSpPr>
        <p:spPr>
          <a:xfrm>
            <a:off x="7424934"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5" name="Text Placeholder 11">
            <a:extLst>
              <a:ext uri="{FF2B5EF4-FFF2-40B4-BE49-F238E27FC236}">
                <a16:creationId xmlns:a16="http://schemas.microsoft.com/office/drawing/2014/main" id="{FD1E7350-7D86-49FC-8701-EE982A922CD1}"/>
              </a:ext>
            </a:extLst>
          </p:cNvPr>
          <p:cNvSpPr>
            <a:spLocks noGrp="1"/>
          </p:cNvSpPr>
          <p:nvPr>
            <p:ph type="body" sz="quarter" idx="79"/>
          </p:nvPr>
        </p:nvSpPr>
        <p:spPr>
          <a:xfrm>
            <a:off x="7424934"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6" name="Text Placeholder 2">
            <a:extLst>
              <a:ext uri="{FF2B5EF4-FFF2-40B4-BE49-F238E27FC236}">
                <a16:creationId xmlns:a16="http://schemas.microsoft.com/office/drawing/2014/main" id="{BD11603C-59B8-4FC2-97A6-FA9D7C86E67F}"/>
              </a:ext>
            </a:extLst>
          </p:cNvPr>
          <p:cNvSpPr>
            <a:spLocks noGrp="1"/>
          </p:cNvSpPr>
          <p:nvPr>
            <p:ph type="body" idx="80" hasCustomPrompt="1"/>
          </p:nvPr>
        </p:nvSpPr>
        <p:spPr>
          <a:xfrm>
            <a:off x="9459951"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7" name="Text Placeholder 11">
            <a:extLst>
              <a:ext uri="{FF2B5EF4-FFF2-40B4-BE49-F238E27FC236}">
                <a16:creationId xmlns:a16="http://schemas.microsoft.com/office/drawing/2014/main" id="{6E490732-5FB8-4E3E-9D69-E5406F92F7FB}"/>
              </a:ext>
            </a:extLst>
          </p:cNvPr>
          <p:cNvSpPr>
            <a:spLocks noGrp="1"/>
          </p:cNvSpPr>
          <p:nvPr>
            <p:ph type="body" sz="quarter" idx="81"/>
          </p:nvPr>
        </p:nvSpPr>
        <p:spPr>
          <a:xfrm>
            <a:off x="9459951"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E86A0EC4-BC37-4FC9-9F26-E3C1334A4C34}"/>
              </a:ext>
            </a:extLst>
          </p:cNvPr>
          <p:cNvSpPr/>
          <p:nvPr userDrawn="1"/>
        </p:nvSpPr>
        <p:spPr>
          <a:xfrm>
            <a:off x="5381032" y="3305997"/>
            <a:ext cx="265176" cy="2664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8" name="Rectangle 37">
            <a:extLst>
              <a:ext uri="{FF2B5EF4-FFF2-40B4-BE49-F238E27FC236}">
                <a16:creationId xmlns:a16="http://schemas.microsoft.com/office/drawing/2014/main" id="{81BD5238-9183-4891-90FE-BFADE39D52EE}"/>
              </a:ext>
            </a:extLst>
          </p:cNvPr>
          <p:cNvSpPr/>
          <p:nvPr userDrawn="1"/>
        </p:nvSpPr>
        <p:spPr>
          <a:xfrm>
            <a:off x="7416049" y="3305997"/>
            <a:ext cx="265176" cy="266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9" name="Rectangle 38">
            <a:extLst>
              <a:ext uri="{FF2B5EF4-FFF2-40B4-BE49-F238E27FC236}">
                <a16:creationId xmlns:a16="http://schemas.microsoft.com/office/drawing/2014/main" id="{92B2D4CE-3326-4F5C-847C-7ADD21460FA5}"/>
              </a:ext>
            </a:extLst>
          </p:cNvPr>
          <p:cNvSpPr/>
          <p:nvPr userDrawn="1"/>
        </p:nvSpPr>
        <p:spPr>
          <a:xfrm>
            <a:off x="9451066" y="3305997"/>
            <a:ext cx="265176" cy="266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0" name="Rectangle 39">
            <a:extLst>
              <a:ext uri="{FF2B5EF4-FFF2-40B4-BE49-F238E27FC236}">
                <a16:creationId xmlns:a16="http://schemas.microsoft.com/office/drawing/2014/main" id="{CBFBD00C-155A-4E35-84F8-6154CA214B93}"/>
              </a:ext>
            </a:extLst>
          </p:cNvPr>
          <p:cNvSpPr/>
          <p:nvPr userDrawn="1"/>
        </p:nvSpPr>
        <p:spPr>
          <a:xfrm>
            <a:off x="5381032" y="4401622"/>
            <a:ext cx="265176" cy="26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1" name="Rectangle 40">
            <a:extLst>
              <a:ext uri="{FF2B5EF4-FFF2-40B4-BE49-F238E27FC236}">
                <a16:creationId xmlns:a16="http://schemas.microsoft.com/office/drawing/2014/main" id="{B80A9D06-023A-4BEC-A29D-DB94D1C5D09B}"/>
              </a:ext>
            </a:extLst>
          </p:cNvPr>
          <p:cNvSpPr/>
          <p:nvPr userDrawn="1"/>
        </p:nvSpPr>
        <p:spPr>
          <a:xfrm>
            <a:off x="7416049" y="4401622"/>
            <a:ext cx="265176" cy="2664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2" name="Rectangle 41">
            <a:extLst>
              <a:ext uri="{FF2B5EF4-FFF2-40B4-BE49-F238E27FC236}">
                <a16:creationId xmlns:a16="http://schemas.microsoft.com/office/drawing/2014/main" id="{B7783EDA-47B1-4EE9-9DF1-72DA4FBB6EBB}"/>
              </a:ext>
            </a:extLst>
          </p:cNvPr>
          <p:cNvSpPr/>
          <p:nvPr userDrawn="1"/>
        </p:nvSpPr>
        <p:spPr>
          <a:xfrm>
            <a:off x="9451066" y="4401622"/>
            <a:ext cx="265176" cy="266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2" name="Chart Placeholder 11">
            <a:extLst>
              <a:ext uri="{FF2B5EF4-FFF2-40B4-BE49-F238E27FC236}">
                <a16:creationId xmlns:a16="http://schemas.microsoft.com/office/drawing/2014/main" id="{0A6297C2-03D3-4827-8174-BFCF830BF105}"/>
              </a:ext>
            </a:extLst>
          </p:cNvPr>
          <p:cNvSpPr>
            <a:spLocks noGrp="1"/>
          </p:cNvSpPr>
          <p:nvPr>
            <p:ph type="chart" sz="quarter" idx="82"/>
          </p:nvPr>
        </p:nvSpPr>
        <p:spPr>
          <a:xfrm>
            <a:off x="839788" y="2039527"/>
            <a:ext cx="4110037" cy="3284948"/>
          </a:xfrm>
        </p:spPr>
        <p:txBody>
          <a:bodyPr rtlCol="0" anchor="ctr" anchorCtr="0">
            <a:normAutofit/>
          </a:bodyPr>
          <a:lstStyle>
            <a:lvl1pPr marL="0" indent="0" algn="ctr">
              <a:buNone/>
              <a:defRPr sz="1400"/>
            </a:lvl1pPr>
          </a:lstStyle>
          <a:p>
            <a:pPr rtl="0"/>
            <a:r>
              <a:rPr lang="en-US" noProof="0"/>
              <a:t>Click icon to add chart</a:t>
            </a:r>
            <a:endParaRPr lang="en-GB" noProof="0" dirty="0"/>
          </a:p>
        </p:txBody>
      </p:sp>
      <p:sp>
        <p:nvSpPr>
          <p:cNvPr id="47" name="Picture Placeholder 11">
            <a:extLst>
              <a:ext uri="{FF2B5EF4-FFF2-40B4-BE49-F238E27FC236}">
                <a16:creationId xmlns:a16="http://schemas.microsoft.com/office/drawing/2014/main" id="{99F0FD6D-EAFC-4719-A178-145AF6E907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683154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3" name="Rectangle 12">
            <a:extLst>
              <a:ext uri="{FF2B5EF4-FFF2-40B4-BE49-F238E27FC236}">
                <a16:creationId xmlns:a16="http://schemas.microsoft.com/office/drawing/2014/main" id="{3B142097-9D10-4804-A189-9D860F05AC59}"/>
              </a:ext>
            </a:extLst>
          </p:cNvPr>
          <p:cNvSpPr/>
          <p:nvPr userDrawn="1"/>
        </p:nvSpPr>
        <p:spPr>
          <a:xfrm>
            <a:off x="0" y="2807208"/>
            <a:ext cx="12192000" cy="405079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14/01/2025</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a16="http://schemas.microsoft.com/office/drawing/2014/main" id="{697FFDD0-A08E-4CF1-A48B-295DE8087177}"/>
              </a:ext>
            </a:extLst>
          </p:cNvPr>
          <p:cNvSpPr>
            <a:spLocks noGrp="1"/>
          </p:cNvSpPr>
          <p:nvPr>
            <p:ph type="body" idx="1"/>
          </p:nvPr>
        </p:nvSpPr>
        <p:spPr>
          <a:xfrm>
            <a:off x="831850"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Title 1">
            <a:extLst>
              <a:ext uri="{FF2B5EF4-FFF2-40B4-BE49-F238E27FC236}">
                <a16:creationId xmlns:a16="http://schemas.microsoft.com/office/drawing/2014/main" id="{ED7430E2-DDF4-4D72-AF97-86B66F119B62}"/>
              </a:ext>
            </a:extLst>
          </p:cNvPr>
          <p:cNvSpPr>
            <a:spLocks noGrp="1"/>
          </p:cNvSpPr>
          <p:nvPr>
            <p:ph type="title"/>
          </p:nvPr>
        </p:nvSpPr>
        <p:spPr>
          <a:xfrm>
            <a:off x="838200" y="3324399"/>
            <a:ext cx="10515600" cy="636340"/>
          </a:xfrm>
        </p:spPr>
        <p:txBody>
          <a:bodyPr lIns="0" tIns="0" rIns="0" bIns="0" rtlCol="0"/>
          <a:lstStyle>
            <a:lvl1pPr>
              <a:defRPr b="1"/>
            </a:lvl1pPr>
          </a:lstStyle>
          <a:p>
            <a:pPr rtl="0"/>
            <a:r>
              <a:rPr lang="en-US" noProof="0"/>
              <a:t>Click to edit Master title style</a:t>
            </a:r>
            <a:endParaRPr lang="en-GB" noProof="0" dirty="0"/>
          </a:p>
        </p:txBody>
      </p:sp>
      <p:sp>
        <p:nvSpPr>
          <p:cNvPr id="14" name="Text Placeholder 2">
            <a:extLst>
              <a:ext uri="{FF2B5EF4-FFF2-40B4-BE49-F238E27FC236}">
                <a16:creationId xmlns:a16="http://schemas.microsoft.com/office/drawing/2014/main" id="{A46E1E0F-4E59-4E81-9D45-686A3E2B32EC}"/>
              </a:ext>
            </a:extLst>
          </p:cNvPr>
          <p:cNvSpPr>
            <a:spLocks noGrp="1"/>
          </p:cNvSpPr>
          <p:nvPr>
            <p:ph type="body" idx="14"/>
          </p:nvPr>
        </p:nvSpPr>
        <p:spPr>
          <a:xfrm>
            <a:off x="6424947"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5" name="Picture Placeholder 11">
            <a:extLst>
              <a:ext uri="{FF2B5EF4-FFF2-40B4-BE49-F238E27FC236}">
                <a16:creationId xmlns:a16="http://schemas.microsoft.com/office/drawing/2014/main" id="{1C431EA9-1FA6-4AB8-B683-837876623C19}"/>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388714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hasCustomPrompt="1"/>
          </p:nvPr>
        </p:nvSpPr>
        <p:spPr>
          <a:xfrm>
            <a:off x="825458" y="1514007"/>
            <a:ext cx="4585780" cy="1091078"/>
          </a:xfrm>
        </p:spPr>
        <p:txBody>
          <a:bodyPr lIns="0" tIns="0" rIns="0" bIns="0" rtlCol="0" anchor="b" anchorCtr="0">
            <a:noAutofit/>
          </a:bodyPr>
          <a:lstStyle>
            <a:lvl1pPr>
              <a:defRPr sz="5500"/>
            </a:lvl1pPr>
          </a:lstStyle>
          <a:p>
            <a:pPr rtl="0"/>
            <a:r>
              <a:rPr lang="en-GB" noProof="0" dirty="0"/>
              <a:t>Thank you!</a:t>
            </a:r>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14/01/2025</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3A35B9E4-40D9-41FE-A3DD-5A314E6E0B1C}"/>
              </a:ext>
            </a:extLst>
          </p:cNvPr>
          <p:cNvSpPr>
            <a:spLocks noGrp="1"/>
          </p:cNvSpPr>
          <p:nvPr>
            <p:ph type="pic" sz="quarter" idx="14"/>
          </p:nvPr>
        </p:nvSpPr>
        <p:spPr>
          <a:xfrm>
            <a:off x="831850"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2" name="Text Placeholder 3">
            <a:extLst>
              <a:ext uri="{FF2B5EF4-FFF2-40B4-BE49-F238E27FC236}">
                <a16:creationId xmlns:a16="http://schemas.microsoft.com/office/drawing/2014/main" id="{F1815864-FC8F-40F2-AB2F-2E8B29A59E1C}"/>
              </a:ext>
            </a:extLst>
          </p:cNvPr>
          <p:cNvSpPr>
            <a:spLocks noGrp="1"/>
          </p:cNvSpPr>
          <p:nvPr>
            <p:ph type="body" sz="quarter" idx="15" hasCustomPrompt="1"/>
          </p:nvPr>
        </p:nvSpPr>
        <p:spPr>
          <a:xfrm>
            <a:off x="825335" y="3132086"/>
            <a:ext cx="4586288" cy="509472"/>
          </a:xfrm>
        </p:spPr>
        <p:txBody>
          <a:bodyPr lIns="0" tIns="0" rIns="0" bIns="0" rtlCol="0">
            <a:noAutofit/>
          </a:bodyPr>
          <a:lstStyle>
            <a:lvl1pPr marL="0" indent="0">
              <a:buNone/>
              <a:defRPr sz="36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a16="http://schemas.microsoft.com/office/drawing/2014/main" id="{EF892DC1-71DA-42B0-9222-A94944D56D86}"/>
              </a:ext>
            </a:extLst>
          </p:cNvPr>
          <p:cNvSpPr>
            <a:spLocks noGrp="1"/>
          </p:cNvSpPr>
          <p:nvPr>
            <p:ph type="body" sz="quarter" idx="16" hasCustomPrompt="1"/>
          </p:nvPr>
        </p:nvSpPr>
        <p:spPr>
          <a:xfrm>
            <a:off x="831850" y="370383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a16="http://schemas.microsoft.com/office/drawing/2014/main" id="{0717FFFD-9D64-40AB-9C05-B5348E9B83FE}"/>
              </a:ext>
            </a:extLst>
          </p:cNvPr>
          <p:cNvSpPr>
            <a:spLocks noGrp="1"/>
          </p:cNvSpPr>
          <p:nvPr>
            <p:ph type="body" sz="quarter" idx="17" hasCustomPrompt="1"/>
          </p:nvPr>
        </p:nvSpPr>
        <p:spPr>
          <a:xfrm>
            <a:off x="824950" y="3946707"/>
            <a:ext cx="4586288" cy="290167"/>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a16="http://schemas.microsoft.com/office/drawing/2014/main" id="{FD85ADCA-D658-49E9-B312-5F5BFFDF252B}"/>
              </a:ext>
            </a:extLst>
          </p:cNvPr>
          <p:cNvSpPr>
            <a:spLocks noGrp="1"/>
          </p:cNvSpPr>
          <p:nvPr>
            <p:ph type="body" sz="quarter" idx="18" hasCustomPrompt="1"/>
          </p:nvPr>
        </p:nvSpPr>
        <p:spPr>
          <a:xfrm>
            <a:off x="838750" y="442395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a16="http://schemas.microsoft.com/office/drawing/2014/main" id="{D200E180-BBC5-45C4-B9FE-291D676739E2}"/>
              </a:ext>
            </a:extLst>
          </p:cNvPr>
          <p:cNvSpPr>
            <a:spLocks noGrp="1"/>
          </p:cNvSpPr>
          <p:nvPr>
            <p:ph type="body" sz="quarter" idx="19" hasCustomPrompt="1"/>
          </p:nvPr>
        </p:nvSpPr>
        <p:spPr>
          <a:xfrm>
            <a:off x="831850" y="4650785"/>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a16="http://schemas.microsoft.com/office/drawing/2014/main" id="{5E52E9F4-4D2A-4D77-A34F-A611634DDD9F}"/>
              </a:ext>
            </a:extLst>
          </p:cNvPr>
          <p:cNvSpPr>
            <a:spLocks noGrp="1"/>
          </p:cNvSpPr>
          <p:nvPr>
            <p:ph type="body" sz="quarter" idx="20" hasCustomPrompt="1"/>
          </p:nvPr>
        </p:nvSpPr>
        <p:spPr>
          <a:xfrm>
            <a:off x="831850" y="5153025"/>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a16="http://schemas.microsoft.com/office/drawing/2014/main" id="{A0CC1407-FB5D-49EA-B205-A8DD06DF0218}"/>
              </a:ext>
            </a:extLst>
          </p:cNvPr>
          <p:cNvSpPr>
            <a:spLocks noGrp="1"/>
          </p:cNvSpPr>
          <p:nvPr>
            <p:ph type="body" sz="quarter" idx="21" hasCustomPrompt="1"/>
          </p:nvPr>
        </p:nvSpPr>
        <p:spPr>
          <a:xfrm>
            <a:off x="824950" y="5363814"/>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10267576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Rectangle 14">
            <a:extLst>
              <a:ext uri="{FF2B5EF4-FFF2-40B4-BE49-F238E27FC236}">
                <a16:creationId xmlns:a16="http://schemas.microsoft.com/office/drawing/2014/main" id="{65E2087C-0B0E-4369-B682-3BD45618E7AC}"/>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5291317"/>
            <a:ext cx="10515600" cy="636340"/>
          </a:xfrm>
        </p:spPr>
        <p:txBody>
          <a:bodyPr lIns="0" tIns="0" rIns="0" bIns="0" rtlCol="0"/>
          <a:lstStyle>
            <a:lvl1pPr algn="ct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14/01/2025</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a16="http://schemas.microsoft.com/office/drawing/2014/main" id="{B21449DB-6E23-41CB-AD61-C3F2044E825A}"/>
              </a:ext>
            </a:extLst>
          </p:cNvPr>
          <p:cNvSpPr>
            <a:spLocks noGrp="1"/>
          </p:cNvSpPr>
          <p:nvPr>
            <p:ph type="pic" sz="quarter" idx="50"/>
          </p:nvPr>
        </p:nvSpPr>
        <p:spPr>
          <a:xfrm>
            <a:off x="5126736"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7061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5160F428-57C5-4F3D-A940-BE104D4E7EB6}"/>
              </a:ext>
            </a:extLst>
          </p:cNvPr>
          <p:cNvSpPr/>
          <p:nvPr userDrawn="1"/>
        </p:nvSpPr>
        <p:spPr>
          <a:xfrm>
            <a:off x="0" y="0"/>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742719"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742719"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030546"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916852"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916852"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6252805"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2742719"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7916852"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5" name="Picture Placeholder 11">
            <a:extLst>
              <a:ext uri="{FF2B5EF4-FFF2-40B4-BE49-F238E27FC236}">
                <a16:creationId xmlns:a16="http://schemas.microsoft.com/office/drawing/2014/main" id="{6B1C1861-9B5E-4FAB-A6BD-7DB0815CBD78}"/>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7887733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Rectangle 17">
            <a:extLst>
              <a:ext uri="{FF2B5EF4-FFF2-40B4-BE49-F238E27FC236}">
                <a16:creationId xmlns:a16="http://schemas.microsoft.com/office/drawing/2014/main" id="{01B7F5A1-ACE9-48DF-BB64-61C809D3A883}"/>
              </a:ext>
            </a:extLst>
          </p:cNvPr>
          <p:cNvSpPr/>
          <p:nvPr userDrawn="1"/>
        </p:nvSpPr>
        <p:spPr>
          <a:xfrm>
            <a:off x="0" y="-14228"/>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839788" y="3938788"/>
            <a:ext cx="4942837"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6409377" y="3938788"/>
            <a:ext cx="4942836" cy="1874702"/>
          </a:xfrm>
        </p:spPr>
        <p:txBody>
          <a:bodyPr lIns="0" tIns="0" rIns="0" bIns="0" rtlCol="0">
            <a:normAutofit/>
          </a:bodyPr>
          <a:lstStyle>
            <a:lvl1pPr marL="216000" indent="-216000" algn="l">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87030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Picture Placeholder 11">
            <a:extLst>
              <a:ext uri="{FF2B5EF4-FFF2-40B4-BE49-F238E27FC236}">
                <a16:creationId xmlns:a16="http://schemas.microsoft.com/office/drawing/2014/main" id="{9112DCB4-4925-43FD-B9C6-F223695085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7279261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Rectangle 18">
            <a:extLst>
              <a:ext uri="{FF2B5EF4-FFF2-40B4-BE49-F238E27FC236}">
                <a16:creationId xmlns:a16="http://schemas.microsoft.com/office/drawing/2014/main" id="{DB6A5190-405E-4BAD-9D24-C60BCE1026AC}"/>
              </a:ext>
            </a:extLst>
          </p:cNvPr>
          <p:cNvSpPr/>
          <p:nvPr userDrawn="1"/>
        </p:nvSpPr>
        <p:spPr>
          <a:xfrm>
            <a:off x="0" y="-336"/>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050792"/>
            <a:ext cx="12192000" cy="280720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hasCustomPrompt="1"/>
          </p:nvPr>
        </p:nvSpPr>
        <p:spPr>
          <a:xfrm>
            <a:off x="839787"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828570"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60024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2" name="Picture Placeholder 20">
            <a:extLst>
              <a:ext uri="{FF2B5EF4-FFF2-40B4-BE49-F238E27FC236}">
                <a16:creationId xmlns:a16="http://schemas.microsoft.com/office/drawing/2014/main" id="{BC5C1227-3435-44A2-A29B-3E34D7E6EDFA}"/>
              </a:ext>
            </a:extLst>
          </p:cNvPr>
          <p:cNvSpPr>
            <a:spLocks noGrp="1"/>
          </p:cNvSpPr>
          <p:nvPr>
            <p:ph type="pic" sz="quarter" idx="50"/>
          </p:nvPr>
        </p:nvSpPr>
        <p:spPr>
          <a:xfrm>
            <a:off x="828570"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3" name="Picture Placeholder 20">
            <a:extLst>
              <a:ext uri="{FF2B5EF4-FFF2-40B4-BE49-F238E27FC236}">
                <a16:creationId xmlns:a16="http://schemas.microsoft.com/office/drawing/2014/main" id="{84E6553B-BFD6-41B1-B2FB-B2FF92DCFFFB}"/>
              </a:ext>
            </a:extLst>
          </p:cNvPr>
          <p:cNvSpPr>
            <a:spLocks noGrp="1"/>
          </p:cNvSpPr>
          <p:nvPr>
            <p:ph type="pic" sz="quarter" idx="51"/>
          </p:nvPr>
        </p:nvSpPr>
        <p:spPr>
          <a:xfrm>
            <a:off x="3614288"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5" name="Text Placeholder 11">
            <a:extLst>
              <a:ext uri="{FF2B5EF4-FFF2-40B4-BE49-F238E27FC236}">
                <a16:creationId xmlns:a16="http://schemas.microsoft.com/office/drawing/2014/main" id="{D88F4128-E844-49D5-B896-F5B8360E0547}"/>
              </a:ext>
            </a:extLst>
          </p:cNvPr>
          <p:cNvSpPr>
            <a:spLocks noGrp="1"/>
          </p:cNvSpPr>
          <p:nvPr>
            <p:ph type="body" sz="quarter" idx="76" hasCustomPrompt="1"/>
          </p:nvPr>
        </p:nvSpPr>
        <p:spPr>
          <a:xfrm>
            <a:off x="3479372"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16" name="Text Placeholder 11">
            <a:extLst>
              <a:ext uri="{FF2B5EF4-FFF2-40B4-BE49-F238E27FC236}">
                <a16:creationId xmlns:a16="http://schemas.microsoft.com/office/drawing/2014/main" id="{A4D9A5A5-DC49-42A9-AF1C-03EE63FAC03F}"/>
              </a:ext>
            </a:extLst>
          </p:cNvPr>
          <p:cNvSpPr>
            <a:spLocks noGrp="1"/>
          </p:cNvSpPr>
          <p:nvPr>
            <p:ph type="body" sz="quarter" idx="77"/>
          </p:nvPr>
        </p:nvSpPr>
        <p:spPr>
          <a:xfrm>
            <a:off x="3468155"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7F48B1E6-F024-4B3C-B742-0BF9E09286E4}"/>
              </a:ext>
            </a:extLst>
          </p:cNvPr>
          <p:cNvSpPr/>
          <p:nvPr userDrawn="1"/>
        </p:nvSpPr>
        <p:spPr>
          <a:xfrm>
            <a:off x="6125937" y="2250550"/>
            <a:ext cx="2286000" cy="3657600"/>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1" name="Rectangle 20">
            <a:extLst>
              <a:ext uri="{FF2B5EF4-FFF2-40B4-BE49-F238E27FC236}">
                <a16:creationId xmlns:a16="http://schemas.microsoft.com/office/drawing/2014/main" id="{4C43F6EC-68DC-4837-BACC-5AD6767A59B3}"/>
              </a:ext>
            </a:extLst>
          </p:cNvPr>
          <p:cNvSpPr/>
          <p:nvPr userDrawn="1"/>
        </p:nvSpPr>
        <p:spPr>
          <a:xfrm rot="5400000">
            <a:off x="8598924" y="2762976"/>
            <a:ext cx="2286000" cy="2684355"/>
          </a:xfrm>
          <a:prstGeom prst="rect">
            <a:avLst/>
          </a:prstGeom>
          <a:blipFill>
            <a:blip r:embed="rId3">
              <a:extLst>
                <a:ext uri="{96DAC541-7B7A-43D3-8B79-37D633B846F1}">
                  <asvg:svgBlip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4" name="Picture Placeholder 13">
            <a:extLst>
              <a:ext uri="{FF2B5EF4-FFF2-40B4-BE49-F238E27FC236}">
                <a16:creationId xmlns:a16="http://schemas.microsoft.com/office/drawing/2014/main" id="{4629E6EA-0F70-4614-B242-4AE3E4301398}"/>
              </a:ext>
            </a:extLst>
          </p:cNvPr>
          <p:cNvSpPr>
            <a:spLocks noGrp="1"/>
          </p:cNvSpPr>
          <p:nvPr>
            <p:ph type="pic" sz="quarter" idx="78"/>
          </p:nvPr>
        </p:nvSpPr>
        <p:spPr>
          <a:xfrm>
            <a:off x="6283325" y="2410395"/>
            <a:ext cx="1974850" cy="304743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3" name="Picture Placeholder 22">
            <a:extLst>
              <a:ext uri="{FF2B5EF4-FFF2-40B4-BE49-F238E27FC236}">
                <a16:creationId xmlns:a16="http://schemas.microsoft.com/office/drawing/2014/main" id="{32379FE9-C48F-4225-A40A-A3E6CAD4F51E}"/>
              </a:ext>
            </a:extLst>
          </p:cNvPr>
          <p:cNvSpPr>
            <a:spLocks noGrp="1"/>
          </p:cNvSpPr>
          <p:nvPr>
            <p:ph type="pic" sz="quarter" idx="79"/>
          </p:nvPr>
        </p:nvSpPr>
        <p:spPr>
          <a:xfrm>
            <a:off x="8412163" y="3124606"/>
            <a:ext cx="2511425" cy="197640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FFDA0C1B-4B80-4211-8E8D-A19CA0D2A593}"/>
              </a:ext>
            </a:extLst>
          </p:cNvPr>
          <p:cNvSpPr>
            <a:spLocks noGrp="1"/>
          </p:cNvSpPr>
          <p:nvPr>
            <p:ph type="pic" sz="quarter" idx="8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892176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Tree>
    <p:extLst>
      <p:ext uri="{BB962C8B-B14F-4D97-AF65-F5344CB8AC3E}">
        <p14:creationId xmlns:p14="http://schemas.microsoft.com/office/powerpoint/2010/main" val="4735965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27517616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a16="http://schemas.microsoft.com/office/drawing/2014/main" id="{3462FAC8-55F2-4A8C-BD0D-938A725760C8}"/>
              </a:ext>
            </a:extLst>
          </p:cNvPr>
          <p:cNvSpPr>
            <a:spLocks noGrp="1"/>
          </p:cNvSpPr>
          <p:nvPr>
            <p:ph idx="1"/>
          </p:nvPr>
        </p:nvSpPr>
        <p:spPr>
          <a:xfrm>
            <a:off x="838200" y="2064470"/>
            <a:ext cx="10515600" cy="3604962"/>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12955404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Rectangle 26">
            <a:extLst>
              <a:ext uri="{FF2B5EF4-FFF2-40B4-BE49-F238E27FC236}">
                <a16:creationId xmlns:a16="http://schemas.microsoft.com/office/drawing/2014/main" id="{B7314DC4-8C9E-4F01-A18F-43188041EB03}"/>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7" name="Content Placeholder 2">
            <a:extLst>
              <a:ext uri="{FF2B5EF4-FFF2-40B4-BE49-F238E27FC236}">
                <a16:creationId xmlns:a16="http://schemas.microsoft.com/office/drawing/2014/main" id="{27010291-978E-4CC6-876F-E22ADA4A322F}"/>
              </a:ext>
            </a:extLst>
          </p:cNvPr>
          <p:cNvSpPr>
            <a:spLocks noGrp="1"/>
          </p:cNvSpPr>
          <p:nvPr>
            <p:ph sz="half" idx="1"/>
          </p:nvPr>
        </p:nvSpPr>
        <p:spPr>
          <a:xfrm>
            <a:off x="838200" y="2049405"/>
            <a:ext cx="5181600" cy="3588615"/>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38" name="Content Placeholder 3">
            <a:extLst>
              <a:ext uri="{FF2B5EF4-FFF2-40B4-BE49-F238E27FC236}">
                <a16:creationId xmlns:a16="http://schemas.microsoft.com/office/drawing/2014/main" id="{C0C7E056-802B-46B6-8017-5D7F87B41A5A}"/>
              </a:ext>
            </a:extLst>
          </p:cNvPr>
          <p:cNvSpPr>
            <a:spLocks noGrp="1"/>
          </p:cNvSpPr>
          <p:nvPr>
            <p:ph sz="half" idx="2"/>
          </p:nvPr>
        </p:nvSpPr>
        <p:spPr>
          <a:xfrm>
            <a:off x="6172200" y="2049405"/>
            <a:ext cx="5181600" cy="356897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14/01/2025</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11171164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a16="http://schemas.microsoft.com/office/drawing/2014/main" id="{A0794048-CBDE-4DD8-B381-C7B3F8BC6BD1}"/>
              </a:ext>
            </a:extLst>
          </p:cNvPr>
          <p:cNvSpPr>
            <a:spLocks noGrp="1"/>
          </p:cNvSpPr>
          <p:nvPr>
            <p:ph type="body" idx="1"/>
          </p:nvPr>
        </p:nvSpPr>
        <p:spPr>
          <a:xfrm>
            <a:off x="839788" y="2049403"/>
            <a:ext cx="5157787" cy="455672"/>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9" name="Text Placeholder 4">
            <a:extLst>
              <a:ext uri="{FF2B5EF4-FFF2-40B4-BE49-F238E27FC236}">
                <a16:creationId xmlns:a16="http://schemas.microsoft.com/office/drawing/2014/main" id="{8728F1E0-EBE6-4A1C-A9AD-A2F93B614002}"/>
              </a:ext>
            </a:extLst>
          </p:cNvPr>
          <p:cNvSpPr>
            <a:spLocks noGrp="1"/>
          </p:cNvSpPr>
          <p:nvPr>
            <p:ph type="body" sz="quarter" idx="3"/>
          </p:nvPr>
        </p:nvSpPr>
        <p:spPr>
          <a:xfrm>
            <a:off x="6172200" y="2049401"/>
            <a:ext cx="5183188" cy="455673"/>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Content Placeholder 5">
            <a:extLst>
              <a:ext uri="{FF2B5EF4-FFF2-40B4-BE49-F238E27FC236}">
                <a16:creationId xmlns:a16="http://schemas.microsoft.com/office/drawing/2014/main" id="{A0E71F33-4A3C-4FCB-968D-EDA3A37F0BCC}"/>
              </a:ext>
            </a:extLst>
          </p:cNvPr>
          <p:cNvSpPr>
            <a:spLocks noGrp="1"/>
          </p:cNvSpPr>
          <p:nvPr>
            <p:ph sz="quarter" idx="4"/>
          </p:nvPr>
        </p:nvSpPr>
        <p:spPr>
          <a:xfrm>
            <a:off x="6172200" y="2505075"/>
            <a:ext cx="5183188"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1" name="Content Placeholder 3">
            <a:extLst>
              <a:ext uri="{FF2B5EF4-FFF2-40B4-BE49-F238E27FC236}">
                <a16:creationId xmlns:a16="http://schemas.microsoft.com/office/drawing/2014/main" id="{FE2D98C8-5649-4EB0-A619-A662461EC9AA}"/>
              </a:ext>
            </a:extLst>
          </p:cNvPr>
          <p:cNvSpPr>
            <a:spLocks noGrp="1"/>
          </p:cNvSpPr>
          <p:nvPr>
            <p:ph sz="half" idx="2"/>
          </p:nvPr>
        </p:nvSpPr>
        <p:spPr>
          <a:xfrm>
            <a:off x="839788" y="2505075"/>
            <a:ext cx="5157787"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21699165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14/01/2025</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a16="http://schemas.microsoft.com/office/drawing/2014/main" id="{8F15BD07-216B-4BED-B02B-A824C3BFE4E0}"/>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31CB25A8-485F-445D-B110-8C51B4D99271}"/>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Content Placeholder 2">
            <a:extLst>
              <a:ext uri="{FF2B5EF4-FFF2-40B4-BE49-F238E27FC236}">
                <a16:creationId xmlns:a16="http://schemas.microsoft.com/office/drawing/2014/main" id="{0F6DD5FE-C12D-447A-88F9-437E12A22A4C}"/>
              </a:ext>
            </a:extLst>
          </p:cNvPr>
          <p:cNvSpPr>
            <a:spLocks noGrp="1"/>
          </p:cNvSpPr>
          <p:nvPr>
            <p:ph idx="1"/>
          </p:nvPr>
        </p:nvSpPr>
        <p:spPr>
          <a:xfrm>
            <a:off x="5183188" y="499123"/>
            <a:ext cx="6172200" cy="5361928"/>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38452369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14/01/2025</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a16="http://schemas.microsoft.com/office/drawing/2014/main" id="{86152D61-B915-4FFA-BFAB-BE67BD9FEB74}"/>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56B9FA21-7A71-4ACD-9725-F9C35C79405A}"/>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Picture Placeholder 2">
            <a:extLst>
              <a:ext uri="{FF2B5EF4-FFF2-40B4-BE49-F238E27FC236}">
                <a16:creationId xmlns:a16="http://schemas.microsoft.com/office/drawing/2014/main" id="{23F69D43-2C7D-427D-9395-81FD4D07F927}"/>
              </a:ext>
            </a:extLst>
          </p:cNvPr>
          <p:cNvSpPr>
            <a:spLocks noGrp="1"/>
          </p:cNvSpPr>
          <p:nvPr>
            <p:ph type="pic" idx="1"/>
          </p:nvPr>
        </p:nvSpPr>
        <p:spPr>
          <a:xfrm>
            <a:off x="5183188" y="457201"/>
            <a:ext cx="6172200" cy="5403850"/>
          </a:xfrm>
        </p:spPr>
        <p:txBody>
          <a:bodyPr rtlCol="0"/>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Tree>
    <p:extLst>
      <p:ext uri="{BB962C8B-B14F-4D97-AF65-F5344CB8AC3E}">
        <p14:creationId xmlns:p14="http://schemas.microsoft.com/office/powerpoint/2010/main" val="373136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14/01/2025</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34968705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14/01/2025</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622898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14/01/2025</a:t>
            </a:fld>
            <a:endParaRPr lang="en-GB" noProof="0" dirty="0"/>
          </a:p>
        </p:txBody>
      </p:sp>
      <p:sp>
        <p:nvSpPr>
          <p:cNvPr id="3" name="Footer Placeholder 2">
            <a:extLst>
              <a:ext uri="{FF2B5EF4-FFF2-40B4-BE49-F238E27FC236}">
                <a16:creationId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5108286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3A9DA67-F108-42B4-9EB1-30A00E34C4D3}"/>
              </a:ext>
            </a:extLst>
          </p:cNvPr>
          <p:cNvSpPr/>
          <p:nvPr userDrawn="1"/>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a:xfrm>
            <a:off x="838200" y="6155851"/>
            <a:ext cx="2743200" cy="184317"/>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a16="http://schemas.microsoft.com/office/drawing/2014/main" id="{605A03A4-E79C-49C5-A546-FF8E2D42E9D2}"/>
              </a:ext>
            </a:extLst>
          </p:cNvPr>
          <p:cNvSpPr>
            <a:spLocks noGrp="1"/>
          </p:cNvSpPr>
          <p:nvPr>
            <p:ph type="body" sz="half" idx="2"/>
          </p:nvPr>
        </p:nvSpPr>
        <p:spPr>
          <a:xfrm>
            <a:off x="883319" y="3054194"/>
            <a:ext cx="1645920"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22" name="Text Placeholder 3">
            <a:extLst>
              <a:ext uri="{FF2B5EF4-FFF2-40B4-BE49-F238E27FC236}">
                <a16:creationId xmlns:a16="http://schemas.microsoft.com/office/drawing/2014/main" id="{9EA27EF7-FC6B-496C-B737-B9219950367E}"/>
              </a:ext>
            </a:extLst>
          </p:cNvPr>
          <p:cNvSpPr>
            <a:spLocks noGrp="1"/>
          </p:cNvSpPr>
          <p:nvPr>
            <p:ph type="body" sz="half" idx="34" hasCustomPrompt="1"/>
          </p:nvPr>
        </p:nvSpPr>
        <p:spPr>
          <a:xfrm>
            <a:off x="1384584" y="1996465"/>
            <a:ext cx="2469965"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a16="http://schemas.microsoft.com/office/drawing/2014/main" id="{6C0E2C30-6E91-49DE-B7A1-6E32A19EC81D}"/>
              </a:ext>
            </a:extLst>
          </p:cNvPr>
          <p:cNvSpPr>
            <a:spLocks noGrp="1"/>
          </p:cNvSpPr>
          <p:nvPr>
            <p:ph type="body" sz="half" idx="36"/>
          </p:nvPr>
        </p:nvSpPr>
        <p:spPr>
          <a:xfrm>
            <a:off x="2596444" y="3054194"/>
            <a:ext cx="1389888"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4" name="Picture Placeholder 12">
            <a:extLst>
              <a:ext uri="{FF2B5EF4-FFF2-40B4-BE49-F238E27FC236}">
                <a16:creationId xmlns:a16="http://schemas.microsoft.com/office/drawing/2014/main" id="{70BE5E73-C067-492F-BE30-5E3DADAD40EF}"/>
              </a:ext>
            </a:extLst>
          </p:cNvPr>
          <p:cNvSpPr>
            <a:spLocks noGrp="1"/>
          </p:cNvSpPr>
          <p:nvPr>
            <p:ph type="pic" sz="quarter" idx="37"/>
          </p:nvPr>
        </p:nvSpPr>
        <p:spPr>
          <a:xfrm>
            <a:off x="875852"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5" name="Picture Placeholder 12">
            <a:extLst>
              <a:ext uri="{FF2B5EF4-FFF2-40B4-BE49-F238E27FC236}">
                <a16:creationId xmlns:a16="http://schemas.microsoft.com/office/drawing/2014/main" id="{36A9B448-4FDC-41F7-941E-5BF5A129057A}"/>
              </a:ext>
            </a:extLst>
          </p:cNvPr>
          <p:cNvSpPr>
            <a:spLocks noGrp="1"/>
          </p:cNvSpPr>
          <p:nvPr>
            <p:ph type="pic" sz="quarter" idx="38"/>
          </p:nvPr>
        </p:nvSpPr>
        <p:spPr>
          <a:xfrm>
            <a:off x="2499831"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6" name="Text Placeholder 3">
            <a:extLst>
              <a:ext uri="{FF2B5EF4-FFF2-40B4-BE49-F238E27FC236}">
                <a16:creationId xmlns:a16="http://schemas.microsoft.com/office/drawing/2014/main" id="{90B3A413-8776-4B3B-931F-C132DAB3A425}"/>
              </a:ext>
            </a:extLst>
          </p:cNvPr>
          <p:cNvSpPr>
            <a:spLocks noGrp="1"/>
          </p:cNvSpPr>
          <p:nvPr>
            <p:ph type="body" sz="half" idx="39"/>
          </p:nvPr>
        </p:nvSpPr>
        <p:spPr>
          <a:xfrm>
            <a:off x="4940427" y="3054194"/>
            <a:ext cx="2113508"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7" name="Text Placeholder 3">
            <a:extLst>
              <a:ext uri="{FF2B5EF4-FFF2-40B4-BE49-F238E27FC236}">
                <a16:creationId xmlns:a16="http://schemas.microsoft.com/office/drawing/2014/main" id="{BAD0CCD5-B712-4DB2-BFE3-4D3461B29F6D}"/>
              </a:ext>
            </a:extLst>
          </p:cNvPr>
          <p:cNvSpPr>
            <a:spLocks noGrp="1"/>
          </p:cNvSpPr>
          <p:nvPr>
            <p:ph type="body" sz="half" idx="40" hasCustomPrompt="1"/>
          </p:nvPr>
        </p:nvSpPr>
        <p:spPr>
          <a:xfrm>
            <a:off x="5494328"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a16="http://schemas.microsoft.com/office/drawing/2014/main" id="{64125935-B0D3-4ABD-9BBA-A60E46D2C55C}"/>
              </a:ext>
            </a:extLst>
          </p:cNvPr>
          <p:cNvSpPr>
            <a:spLocks noGrp="1"/>
          </p:cNvSpPr>
          <p:nvPr>
            <p:ph type="pic" sz="quarter" idx="43"/>
          </p:nvPr>
        </p:nvSpPr>
        <p:spPr>
          <a:xfrm>
            <a:off x="4946407" y="3677189"/>
            <a:ext cx="2048256" cy="896112"/>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9" name="Text Placeholder 3">
            <a:extLst>
              <a:ext uri="{FF2B5EF4-FFF2-40B4-BE49-F238E27FC236}">
                <a16:creationId xmlns:a16="http://schemas.microsoft.com/office/drawing/2014/main" id="{47D3BA4D-FA26-44C8-B927-E42CC8E67B79}"/>
              </a:ext>
            </a:extLst>
          </p:cNvPr>
          <p:cNvSpPr>
            <a:spLocks noGrp="1"/>
          </p:cNvSpPr>
          <p:nvPr>
            <p:ph type="body" sz="half" idx="45"/>
          </p:nvPr>
        </p:nvSpPr>
        <p:spPr>
          <a:xfrm>
            <a:off x="7900319" y="3054194"/>
            <a:ext cx="2197045"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0" name="Text Placeholder 3">
            <a:extLst>
              <a:ext uri="{FF2B5EF4-FFF2-40B4-BE49-F238E27FC236}">
                <a16:creationId xmlns:a16="http://schemas.microsoft.com/office/drawing/2014/main" id="{2D2A84D7-2523-470B-A3C0-0140355D4F68}"/>
              </a:ext>
            </a:extLst>
          </p:cNvPr>
          <p:cNvSpPr>
            <a:spLocks noGrp="1"/>
          </p:cNvSpPr>
          <p:nvPr>
            <p:ph type="body" sz="half" idx="46" hasCustomPrompt="1"/>
          </p:nvPr>
        </p:nvSpPr>
        <p:spPr>
          <a:xfrm>
            <a:off x="8454220"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a16="http://schemas.microsoft.com/office/drawing/2014/main" id="{55D1A91B-BB99-4DC7-B8F5-55514B49A9D1}"/>
              </a:ext>
            </a:extLst>
          </p:cNvPr>
          <p:cNvSpPr>
            <a:spLocks noGrp="1"/>
          </p:cNvSpPr>
          <p:nvPr>
            <p:ph type="body" sz="half" idx="49"/>
          </p:nvPr>
        </p:nvSpPr>
        <p:spPr>
          <a:xfrm>
            <a:off x="7873424" y="4355259"/>
            <a:ext cx="2223939"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3" name="Text Placeholder 3">
            <a:extLst>
              <a:ext uri="{FF2B5EF4-FFF2-40B4-BE49-F238E27FC236}">
                <a16:creationId xmlns:a16="http://schemas.microsoft.com/office/drawing/2014/main" id="{FFAB2C75-BBBF-4A4D-A633-7CEFFABAFE32}"/>
              </a:ext>
            </a:extLst>
          </p:cNvPr>
          <p:cNvSpPr>
            <a:spLocks noGrp="1"/>
          </p:cNvSpPr>
          <p:nvPr>
            <p:ph type="body" sz="half" idx="51"/>
          </p:nvPr>
        </p:nvSpPr>
        <p:spPr>
          <a:xfrm>
            <a:off x="4940427" y="4776173"/>
            <a:ext cx="2048256"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4" name="Text Placeholder 7">
            <a:extLst>
              <a:ext uri="{FF2B5EF4-FFF2-40B4-BE49-F238E27FC236}">
                <a16:creationId xmlns:a16="http://schemas.microsoft.com/office/drawing/2014/main" id="{83CD3289-0FBC-4854-8EB2-ADD41F89CA4F}"/>
              </a:ext>
            </a:extLst>
          </p:cNvPr>
          <p:cNvSpPr>
            <a:spLocks noGrp="1"/>
          </p:cNvSpPr>
          <p:nvPr>
            <p:ph type="body" sz="quarter" idx="25" hasCustomPrompt="1"/>
          </p:nvPr>
        </p:nvSpPr>
        <p:spPr>
          <a:xfrm>
            <a:off x="823358" y="202341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a16="http://schemas.microsoft.com/office/drawing/2014/main" id="{2F18CD59-6602-4DEC-9B12-412E6BAF9283}"/>
              </a:ext>
            </a:extLst>
          </p:cNvPr>
          <p:cNvSpPr>
            <a:spLocks noGrp="1"/>
          </p:cNvSpPr>
          <p:nvPr>
            <p:ph type="body" sz="quarter" idx="52" hasCustomPrompt="1"/>
          </p:nvPr>
        </p:nvSpPr>
        <p:spPr>
          <a:xfrm>
            <a:off x="4912823" y="199949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a16="http://schemas.microsoft.com/office/drawing/2014/main" id="{88B09568-0B94-4B51-BE65-A72C65C3D7DA}"/>
              </a:ext>
            </a:extLst>
          </p:cNvPr>
          <p:cNvSpPr>
            <a:spLocks noGrp="1"/>
          </p:cNvSpPr>
          <p:nvPr>
            <p:ph type="body" sz="quarter" idx="53" hasCustomPrompt="1"/>
          </p:nvPr>
        </p:nvSpPr>
        <p:spPr>
          <a:xfrm>
            <a:off x="7873424" y="2002966"/>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a16="http://schemas.microsoft.com/office/drawing/2014/main" id="{E930664F-8C64-4436-9DD1-1ECED305C6E1}"/>
              </a:ext>
            </a:extLst>
          </p:cNvPr>
          <p:cNvSpPr>
            <a:spLocks noGrp="1"/>
          </p:cNvSpPr>
          <p:nvPr>
            <p:ph type="pic" sz="quarter" idx="16"/>
          </p:nvPr>
        </p:nvSpPr>
        <p:spPr>
          <a:xfrm>
            <a:off x="7900319" y="3725315"/>
            <a:ext cx="2386800" cy="486000"/>
          </a:xfrm>
          <a:ln>
            <a:solidFill>
              <a:srgbClr val="000000">
                <a:alpha val="30196"/>
              </a:srgbClr>
            </a:solidFill>
          </a:ln>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0" name="Text Placeholder 3">
            <a:extLst>
              <a:ext uri="{FF2B5EF4-FFF2-40B4-BE49-F238E27FC236}">
                <a16:creationId xmlns:a16="http://schemas.microsoft.com/office/drawing/2014/main" id="{315834F5-9ACD-4898-B96E-8C732881FF01}"/>
              </a:ext>
            </a:extLst>
          </p:cNvPr>
          <p:cNvSpPr>
            <a:spLocks noGrp="1"/>
          </p:cNvSpPr>
          <p:nvPr>
            <p:ph type="body" sz="half" idx="50"/>
          </p:nvPr>
        </p:nvSpPr>
        <p:spPr>
          <a:xfrm>
            <a:off x="2359124" y="5706529"/>
            <a:ext cx="8993089" cy="365122"/>
          </a:xfrm>
        </p:spPr>
        <p:txBody>
          <a:bodyPr lIns="0" tIns="0" rIns="0" bIns="0" rtlCol="0" anchor="t" anchorCtr="0">
            <a:normAutofit/>
          </a:bodyPr>
          <a:lstStyle>
            <a:lvl1pPr marL="0" indent="0" algn="r">
              <a:lnSpc>
                <a:spcPct val="100000"/>
              </a:lnSpc>
              <a:spcBef>
                <a:spcPts val="0"/>
              </a:spcBef>
              <a:buNone/>
              <a:defRPr lang="en-US" sz="14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38" name="Title 1">
            <a:extLst>
              <a:ext uri="{FF2B5EF4-FFF2-40B4-BE49-F238E27FC236}">
                <a16:creationId xmlns:a16="http://schemas.microsoft.com/office/drawing/2014/main" id="{7E5CF6DE-4761-4BA5-A429-30AC8BBAD45B}"/>
              </a:ext>
            </a:extLst>
          </p:cNvPr>
          <p:cNvSpPr>
            <a:spLocks noGrp="1"/>
          </p:cNvSpPr>
          <p:nvPr>
            <p:ph type="title" hasCustomPrompt="1"/>
          </p:nvPr>
        </p:nvSpPr>
        <p:spPr>
          <a:xfrm>
            <a:off x="839789" y="1012015"/>
            <a:ext cx="10512424" cy="606677"/>
          </a:xfrm>
        </p:spPr>
        <p:txBody>
          <a:bodyPr lIns="0" tIns="0" rIns="0" bIns="0" rtlCol="0" anchor="t" anchorCtr="0">
            <a:normAutofit/>
          </a:bodyPr>
          <a:lstStyle>
            <a:lvl1pPr marL="0" algn="l" defTabSz="914400" rtl="0" eaLnBrk="1" latinLnBrk="0" hangingPunct="1">
              <a:lnSpc>
                <a:spcPct val="90000"/>
              </a:lnSpc>
              <a:spcBef>
                <a:spcPct val="0"/>
              </a:spcBef>
              <a:buNone/>
              <a:defRPr lang="ru-RU" sz="36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1816928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B0C71E-9398-4660-B728-2C20DF0CBE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dirty="0"/>
          </a:p>
        </p:txBody>
      </p:sp>
      <p:sp>
        <p:nvSpPr>
          <p:cNvPr id="3" name="Text Placeholder 2">
            <a:extLst>
              <a:ext uri="{FF2B5EF4-FFF2-40B4-BE49-F238E27FC236}">
                <a16:creationId xmlns:a16="http://schemas.microsoft.com/office/drawing/2014/main" id="{02560D45-FD1B-48F7-BF6C-5EA65F9F42C7}"/>
              </a:ext>
            </a:extLst>
          </p:cNvPr>
          <p:cNvSpPr>
            <a:spLocks noGrp="1"/>
          </p:cNvSpPr>
          <p:nvPr>
            <p:ph type="body" idx="1"/>
          </p:nvPr>
        </p:nvSpPr>
        <p:spPr>
          <a:xfrm>
            <a:off x="838200" y="1825625"/>
            <a:ext cx="10515600" cy="397556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a:extLst>
              <a:ext uri="{FF2B5EF4-FFF2-40B4-BE49-F238E27FC236}">
                <a16:creationId xmlns:a16="http://schemas.microsoft.com/office/drawing/2014/main" id="{A8D7305D-6746-4346-B610-8CE28B825AF9}"/>
              </a:ext>
            </a:extLst>
          </p:cNvPr>
          <p:cNvSpPr>
            <a:spLocks noGrp="1"/>
          </p:cNvSpPr>
          <p:nvPr>
            <p:ph type="dt" sz="half" idx="2"/>
          </p:nvPr>
        </p:nvSpPr>
        <p:spPr>
          <a:xfrm>
            <a:off x="8609013" y="5998474"/>
            <a:ext cx="2743200" cy="143149"/>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fld id="{B94B20DF-A541-4651-AF97-FC925C1459D5}" type="datetime1">
              <a:rPr lang="en-GB" noProof="0" smtClean="0"/>
              <a:t>14/01/2025</a:t>
            </a:fld>
            <a:endParaRPr lang="en-GB" noProof="0" dirty="0"/>
          </a:p>
        </p:txBody>
      </p:sp>
      <p:sp>
        <p:nvSpPr>
          <p:cNvPr id="5" name="Footer Placeholder 4">
            <a:extLst>
              <a:ext uri="{FF2B5EF4-FFF2-40B4-BE49-F238E27FC236}">
                <a16:creationId xmlns:a16="http://schemas.microsoft.com/office/drawing/2014/main" id="{DA1B3F55-6374-4C74-96AC-1EC34CFAA8B7}"/>
              </a:ext>
            </a:extLst>
          </p:cNvPr>
          <p:cNvSpPr>
            <a:spLocks noGrp="1"/>
          </p:cNvSpPr>
          <p:nvPr>
            <p:ph type="ftr" sz="quarter" idx="3"/>
          </p:nvPr>
        </p:nvSpPr>
        <p:spPr>
          <a:xfrm>
            <a:off x="7237413" y="6168551"/>
            <a:ext cx="4114800" cy="190327"/>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a16="http://schemas.microsoft.com/office/drawing/2014/main" id="{869E6012-FDCC-451A-96F6-5645ABEB8D87}"/>
              </a:ext>
            </a:extLst>
          </p:cNvPr>
          <p:cNvSpPr>
            <a:spLocks noGrp="1"/>
          </p:cNvSpPr>
          <p:nvPr>
            <p:ph type="sldNum" sz="quarter" idx="4"/>
          </p:nvPr>
        </p:nvSpPr>
        <p:spPr>
          <a:xfrm>
            <a:off x="838200" y="6155851"/>
            <a:ext cx="457200" cy="184317"/>
          </a:xfrm>
          <a:prstGeom prst="rect">
            <a:avLst/>
          </a:prstGeom>
        </p:spPr>
        <p:txBody>
          <a:bodyPr vert="horz" lIns="0" tIns="0" rIns="0" bIns="0" rtlCol="0" anchor="b" anchorCtr="0"/>
          <a:lstStyle>
            <a:lvl1pPr algn="l">
              <a:defRPr sz="100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1640454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60" r:id="rId5"/>
    <p:sldLayoutId id="2147483654" r:id="rId6"/>
    <p:sldLayoutId id="2147483661" r:id="rId7"/>
    <p:sldLayoutId id="2147483662" r:id="rId8"/>
    <p:sldLayoutId id="2147483663" r:id="rId9"/>
    <p:sldLayoutId id="2147483664" r:id="rId10"/>
    <p:sldLayoutId id="2147483665" r:id="rId11"/>
    <p:sldLayoutId id="2147483667" r:id="rId12"/>
    <p:sldLayoutId id="2147483666" r:id="rId13"/>
    <p:sldLayoutId id="2147483668" r:id="rId14"/>
    <p:sldLayoutId id="2147483669" r:id="rId15"/>
    <p:sldLayoutId id="2147483670" r:id="rId16"/>
    <p:sldLayoutId id="2147483671" r:id="rId17"/>
    <p:sldLayoutId id="2147483672" r:id="rId18"/>
    <p:sldLayoutId id="2147483673" r:id="rId19"/>
    <p:sldLayoutId id="2147483674" r:id="rId20"/>
    <p:sldLayoutId id="2147483677" r:id="rId21"/>
    <p:sldLayoutId id="2147483676" r:id="rId22"/>
    <p:sldLayoutId id="2147483678" r:id="rId23"/>
    <p:sldLayoutId id="2147483679" r:id="rId24"/>
    <p:sldLayoutId id="2147483680" r:id="rId25"/>
    <p:sldLayoutId id="2147483681" r:id="rId26"/>
    <p:sldLayoutId id="2147483684" r:id="rId27"/>
    <p:sldLayoutId id="2147483685" r:id="rId28"/>
    <p:sldLayoutId id="2147483686" r:id="rId29"/>
    <p:sldLayoutId id="2147483687" r:id="rId30"/>
    <p:sldLayoutId id="2147483688" r:id="rId31"/>
    <p:sldLayoutId id="2147483691" r:id="rId32"/>
    <p:sldLayoutId id="2147483692" r:id="rId33"/>
    <p:sldLayoutId id="2147483689" r:id="rId34"/>
    <p:sldLayoutId id="2147483690" r:id="rId35"/>
    <p:sldLayoutId id="2147483655" r:id="rId36"/>
    <p:sldLayoutId id="2147483683" r:id="rId37"/>
  </p:sldLayoutIdLst>
  <p:hf hdr="0"/>
  <p:txStyles>
    <p:title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7" userDrawn="1">
          <p15:clr>
            <a:srgbClr val="F26B43"/>
          </p15:clr>
        </p15:guide>
        <p15:guide id="2" pos="7151" userDrawn="1">
          <p15:clr>
            <a:srgbClr val="F26B43"/>
          </p15:clr>
        </p15:guide>
        <p15:guide id="3" pos="529" userDrawn="1">
          <p15:clr>
            <a:srgbClr val="F26B43"/>
          </p15:clr>
        </p15:guide>
        <p15:guide id="4" orient="horz" pos="3793" userDrawn="1">
          <p15:clr>
            <a:srgbClr val="F26B43"/>
          </p15:clr>
        </p15:guide>
        <p15:guide id="5" pos="3840" userDrawn="1">
          <p15:clr>
            <a:srgbClr val="F26B43"/>
          </p15:clr>
        </p15:guide>
        <p15:guide id="6"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hyperlink" Target="https://youtu.be/83_m2xbvTZQ"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4.xml"/><Relationship Id="rId1" Type="http://schemas.openxmlformats.org/officeDocument/2006/relationships/video" Target="https://www.youtube.com/embed/83_m2xbvTZQ?feature=oembed"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9.xml"/><Relationship Id="rId5" Type="http://schemas.openxmlformats.org/officeDocument/2006/relationships/image" Target="../media/image16.jpeg"/><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hyperlink" Target="https://support.office.com/en-gb/article/edit-a-presentation-ff353d37-742a-4aa8-8bdd-6b1f488127a2?omkt=en-GB" TargetMode="External"/><Relationship Id="rId2" Type="http://schemas.openxmlformats.org/officeDocument/2006/relationships/notesSlide" Target="../notesSlides/notesSlide12.xml"/><Relationship Id="rId1" Type="http://schemas.openxmlformats.org/officeDocument/2006/relationships/slideLayout" Target="../slideLayouts/slideLayout34.xml"/><Relationship Id="rId5" Type="http://schemas.openxmlformats.org/officeDocument/2006/relationships/hyperlink" Target="https://thepopularlist.com/issues-facing-our-youth-today/" TargetMode="External"/><Relationship Id="rId4" Type="http://schemas.openxmlformats.org/officeDocument/2006/relationships/hyperlink" Target="https://mft.nhs.uk/rmch/services/camhs/young-people/adverse-childhood-experiences-aces-and-attach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ADA7-71A1-44A8-81BF-1B6CACFB7577}"/>
              </a:ext>
            </a:extLst>
          </p:cNvPr>
          <p:cNvSpPr>
            <a:spLocks noGrp="1"/>
          </p:cNvSpPr>
          <p:nvPr>
            <p:ph type="ctrTitle"/>
          </p:nvPr>
        </p:nvSpPr>
        <p:spPr>
          <a:xfrm>
            <a:off x="3585972" y="0"/>
            <a:ext cx="5020056" cy="4184515"/>
          </a:xfrm>
        </p:spPr>
        <p:txBody>
          <a:bodyPr rtlCol="0">
            <a:normAutofit fontScale="90000"/>
          </a:bodyPr>
          <a:lstStyle/>
          <a:p>
            <a:pPr rtl="0"/>
            <a:br>
              <a:rPr lang="en-GB" dirty="0"/>
            </a:br>
            <a:br>
              <a:rPr lang="en-GB" dirty="0"/>
            </a:br>
            <a:r>
              <a:rPr lang="en-GB" sz="4400" dirty="0"/>
              <a:t>Young people and society. Mental health, wellbeing and adverse childhood experiences. </a:t>
            </a:r>
          </a:p>
        </p:txBody>
      </p:sp>
      <p:sp>
        <p:nvSpPr>
          <p:cNvPr id="3" name="Subtitle 2">
            <a:extLst>
              <a:ext uri="{FF2B5EF4-FFF2-40B4-BE49-F238E27FC236}">
                <a16:creationId xmlns:a16="http://schemas.microsoft.com/office/drawing/2014/main" id="{977C4633-7458-4F99-83F4-CB5107BC263B}"/>
              </a:ext>
            </a:extLst>
          </p:cNvPr>
          <p:cNvSpPr>
            <a:spLocks noGrp="1"/>
          </p:cNvSpPr>
          <p:nvPr>
            <p:ph type="subTitle" idx="1"/>
          </p:nvPr>
        </p:nvSpPr>
        <p:spPr/>
        <p:txBody>
          <a:bodyPr rtlCol="0"/>
          <a:lstStyle/>
          <a:p>
            <a:pPr rtl="0"/>
            <a:r>
              <a:rPr lang="en-GB" dirty="0"/>
              <a:t>Jenna Evans 2219820</a:t>
            </a:r>
          </a:p>
        </p:txBody>
      </p:sp>
    </p:spTree>
    <p:extLst>
      <p:ext uri="{BB962C8B-B14F-4D97-AF65-F5344CB8AC3E}">
        <p14:creationId xmlns:p14="http://schemas.microsoft.com/office/powerpoint/2010/main" val="992262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B54C2-626D-4E56-A5A3-494CC09D763E}"/>
              </a:ext>
            </a:extLst>
          </p:cNvPr>
          <p:cNvSpPr>
            <a:spLocks noGrp="1"/>
          </p:cNvSpPr>
          <p:nvPr>
            <p:ph type="title"/>
          </p:nvPr>
        </p:nvSpPr>
        <p:spPr/>
        <p:txBody>
          <a:bodyPr rtlCol="0"/>
          <a:lstStyle/>
          <a:p>
            <a:pPr rtl="0"/>
            <a:r>
              <a:rPr lang="en-GB" dirty="0"/>
              <a:t>Identify how society effects young people </a:t>
            </a:r>
          </a:p>
        </p:txBody>
      </p:sp>
    </p:spTree>
    <p:extLst>
      <p:ext uri="{BB962C8B-B14F-4D97-AF65-F5344CB8AC3E}">
        <p14:creationId xmlns:p14="http://schemas.microsoft.com/office/powerpoint/2010/main" val="621616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ACFCBA-E6B8-4ECB-B191-23EF3473943C}"/>
              </a:ext>
            </a:extLst>
          </p:cNvPr>
          <p:cNvSpPr>
            <a:spLocks noGrp="1"/>
          </p:cNvSpPr>
          <p:nvPr>
            <p:ph sz="quarter" idx="4"/>
          </p:nvPr>
        </p:nvSpPr>
        <p:spPr>
          <a:xfrm>
            <a:off x="531813" y="1117600"/>
            <a:ext cx="4607015" cy="4403305"/>
          </a:xfrm>
        </p:spPr>
        <p:txBody>
          <a:bodyPr rtlCol="0">
            <a:normAutofit lnSpcReduction="10000"/>
          </a:bodyPr>
          <a:lstStyle/>
          <a:p>
            <a:pPr rtl="0"/>
            <a:r>
              <a:rPr lang="en-GB" dirty="0"/>
              <a:t>Academic problems</a:t>
            </a:r>
          </a:p>
          <a:p>
            <a:pPr rtl="0"/>
            <a:r>
              <a:rPr lang="en-GB" dirty="0"/>
              <a:t>Peer Pressure</a:t>
            </a:r>
          </a:p>
          <a:p>
            <a:pPr rtl="0"/>
            <a:r>
              <a:rPr lang="en-GB" dirty="0"/>
              <a:t>Depression</a:t>
            </a:r>
          </a:p>
          <a:p>
            <a:pPr rtl="0"/>
            <a:r>
              <a:rPr lang="en-GB" dirty="0"/>
              <a:t>Bullying</a:t>
            </a:r>
          </a:p>
          <a:p>
            <a:pPr rtl="0"/>
            <a:r>
              <a:rPr lang="en-GB" dirty="0"/>
              <a:t>Parental pressure</a:t>
            </a:r>
          </a:p>
          <a:p>
            <a:pPr rtl="0"/>
            <a:r>
              <a:rPr lang="en-GB" dirty="0"/>
              <a:t>Physical image</a:t>
            </a:r>
          </a:p>
          <a:p>
            <a:pPr rtl="0"/>
            <a:r>
              <a:rPr lang="en-GB" dirty="0"/>
              <a:t>Drugs and Alcohol abuse</a:t>
            </a:r>
          </a:p>
          <a:p>
            <a:pPr rtl="0"/>
            <a:r>
              <a:rPr lang="en-GB" dirty="0"/>
              <a:t>Lack of quality education</a:t>
            </a:r>
          </a:p>
          <a:p>
            <a:pPr rtl="0"/>
            <a:r>
              <a:rPr lang="en-GB" dirty="0"/>
              <a:t>Criminal behaviour</a:t>
            </a:r>
          </a:p>
          <a:p>
            <a:pPr rtl="0"/>
            <a:r>
              <a:rPr lang="en-GB" dirty="0"/>
              <a:t>Poverty</a:t>
            </a:r>
          </a:p>
          <a:p>
            <a:pPr rtl="0"/>
            <a:r>
              <a:rPr lang="en-GB" dirty="0"/>
              <a:t>Inadequate employment opportunities</a:t>
            </a:r>
          </a:p>
          <a:p>
            <a:pPr rtl="0"/>
            <a:r>
              <a:rPr lang="en-GB" dirty="0"/>
              <a:t>Obesity, eating disorders and other health conditions </a:t>
            </a:r>
          </a:p>
          <a:p>
            <a:pPr rtl="0"/>
            <a:r>
              <a:rPr lang="en-GB" dirty="0"/>
              <a:t>Materialism </a:t>
            </a:r>
          </a:p>
          <a:p>
            <a:pPr rtl="0"/>
            <a:r>
              <a:rPr lang="en-GB" dirty="0"/>
              <a:t>Maturity at a young age</a:t>
            </a:r>
          </a:p>
          <a:p>
            <a:pPr marL="0" indent="0" rtl="0">
              <a:buNone/>
            </a:pPr>
            <a:r>
              <a:rPr lang="en-GB" dirty="0"/>
              <a:t>(Susan Doring) </a:t>
            </a:r>
          </a:p>
        </p:txBody>
      </p:sp>
      <p:sp>
        <p:nvSpPr>
          <p:cNvPr id="6" name="Slide Number Placeholder 5">
            <a:extLst>
              <a:ext uri="{FF2B5EF4-FFF2-40B4-BE49-F238E27FC236}">
                <a16:creationId xmlns:a16="http://schemas.microsoft.com/office/drawing/2014/main" id="{4BE192BF-F3A7-4D6F-9228-FC825EC15ED3}"/>
              </a:ext>
            </a:extLst>
          </p:cNvPr>
          <p:cNvSpPr>
            <a:spLocks noGrp="1"/>
          </p:cNvSpPr>
          <p:nvPr>
            <p:ph type="sldNum" sz="quarter" idx="12"/>
          </p:nvPr>
        </p:nvSpPr>
        <p:spPr/>
        <p:txBody>
          <a:bodyPr rtlCol="0"/>
          <a:lstStyle/>
          <a:p>
            <a:pPr rtl="0"/>
            <a:fld id="{4950F5D8-22E1-4015-8661-E5B1FD28C2DE}" type="slidenum">
              <a:rPr lang="en-GB" smtClean="0"/>
              <a:pPr rtl="0"/>
              <a:t>3</a:t>
            </a:fld>
            <a:endParaRPr lang="en-GB" dirty="0"/>
          </a:p>
        </p:txBody>
      </p:sp>
      <p:sp>
        <p:nvSpPr>
          <p:cNvPr id="4" name="Date Placeholder 3">
            <a:extLst>
              <a:ext uri="{FF2B5EF4-FFF2-40B4-BE49-F238E27FC236}">
                <a16:creationId xmlns:a16="http://schemas.microsoft.com/office/drawing/2014/main" id="{EBDE8417-3B40-4421-8C0C-E812952C4D17}"/>
              </a:ext>
            </a:extLst>
          </p:cNvPr>
          <p:cNvSpPr>
            <a:spLocks noGrp="1"/>
          </p:cNvSpPr>
          <p:nvPr>
            <p:ph type="dt" sz="half" idx="10"/>
          </p:nvPr>
        </p:nvSpPr>
        <p:spPr/>
        <p:txBody>
          <a:bodyPr rtlCol="0"/>
          <a:lstStyle/>
          <a:p>
            <a:pPr rtl="0"/>
            <a:fld id="{06161BE1-137D-4B1D-91B7-34526E1508B6}" type="datetime1">
              <a:rPr lang="en-GB" smtClean="0"/>
              <a:t>14/01/2025</a:t>
            </a:fld>
            <a:endParaRPr lang="en-GB" dirty="0"/>
          </a:p>
        </p:txBody>
      </p:sp>
      <p:sp>
        <p:nvSpPr>
          <p:cNvPr id="5" name="Footer Placeholder 4">
            <a:extLst>
              <a:ext uri="{FF2B5EF4-FFF2-40B4-BE49-F238E27FC236}">
                <a16:creationId xmlns:a16="http://schemas.microsoft.com/office/drawing/2014/main" id="{AD9AD198-93C9-4EAB-8485-34EDEDDBA8A0}"/>
              </a:ext>
            </a:extLst>
          </p:cNvPr>
          <p:cNvSpPr>
            <a:spLocks noGrp="1"/>
          </p:cNvSpPr>
          <p:nvPr>
            <p:ph type="ftr" sz="quarter" idx="11"/>
          </p:nvPr>
        </p:nvSpPr>
        <p:spPr/>
        <p:txBody>
          <a:bodyPr rtlCol="0"/>
          <a:lstStyle/>
          <a:p>
            <a:pPr rtl="0"/>
            <a:r>
              <a:rPr lang="en-GB" dirty="0"/>
              <a:t>ADD A FOOTER</a:t>
            </a:r>
          </a:p>
        </p:txBody>
      </p:sp>
    </p:spTree>
    <p:extLst>
      <p:ext uri="{BB962C8B-B14F-4D97-AF65-F5344CB8AC3E}">
        <p14:creationId xmlns:p14="http://schemas.microsoft.com/office/powerpoint/2010/main" val="21712604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F5DC1B5D-1A60-450C-9BD8-9C391E14BCA0}"/>
              </a:ext>
            </a:extLst>
          </p:cNvPr>
          <p:cNvSpPr>
            <a:spLocks noGrp="1"/>
          </p:cNvSpPr>
          <p:nvPr>
            <p:ph type="body" idx="1"/>
          </p:nvPr>
        </p:nvSpPr>
        <p:spPr>
          <a:xfrm>
            <a:off x="755702" y="380514"/>
            <a:ext cx="10680596" cy="1410811"/>
          </a:xfrm>
        </p:spPr>
        <p:txBody>
          <a:bodyPr rtlCol="0">
            <a:noAutofit/>
          </a:bodyPr>
          <a:lstStyle/>
          <a:p>
            <a:pPr rtl="0"/>
            <a:r>
              <a:rPr lang="en-GB" sz="2400" dirty="0">
                <a:solidFill>
                  <a:schemeClr val="bg1"/>
                </a:solidFill>
              </a:rPr>
              <a:t>The development, behaviour, and mental health of young individuals can be significantly impacted by environmental influences, according to psychologists. These elements include nutrition, parental connection, negative experiences, educational quality, behaviour modelling and observational learning, and interventions.</a:t>
            </a:r>
          </a:p>
        </p:txBody>
      </p:sp>
      <p:sp>
        <p:nvSpPr>
          <p:cNvPr id="7" name="Slide Number Placeholder 6">
            <a:extLst>
              <a:ext uri="{FF2B5EF4-FFF2-40B4-BE49-F238E27FC236}">
                <a16:creationId xmlns:a16="http://schemas.microsoft.com/office/drawing/2014/main" id="{C2AE0B35-19FF-4775-9AF8-8F3C834A183B}"/>
              </a:ext>
            </a:extLst>
          </p:cNvPr>
          <p:cNvSpPr>
            <a:spLocks noGrp="1"/>
          </p:cNvSpPr>
          <p:nvPr>
            <p:ph type="sldNum" sz="quarter" idx="12"/>
          </p:nvPr>
        </p:nvSpPr>
        <p:spPr/>
        <p:txBody>
          <a:bodyPr rtlCol="0"/>
          <a:lstStyle/>
          <a:p>
            <a:pPr rtl="0"/>
            <a:fld id="{4950F5D8-22E1-4015-8661-E5B1FD28C2DE}" type="slidenum">
              <a:rPr lang="en-GB" smtClean="0"/>
              <a:pPr rtl="0"/>
              <a:t>4</a:t>
            </a:fld>
            <a:endParaRPr lang="en-GB" dirty="0"/>
          </a:p>
        </p:txBody>
      </p:sp>
      <p:sp>
        <p:nvSpPr>
          <p:cNvPr id="5" name="Date Placeholder 4">
            <a:extLst>
              <a:ext uri="{FF2B5EF4-FFF2-40B4-BE49-F238E27FC236}">
                <a16:creationId xmlns:a16="http://schemas.microsoft.com/office/drawing/2014/main" id="{89EF1FB9-B16B-4B0E-B1C6-ACB21972CF14}"/>
              </a:ext>
            </a:extLst>
          </p:cNvPr>
          <p:cNvSpPr>
            <a:spLocks noGrp="1"/>
          </p:cNvSpPr>
          <p:nvPr>
            <p:ph type="dt" sz="half" idx="10"/>
          </p:nvPr>
        </p:nvSpPr>
        <p:spPr/>
        <p:txBody>
          <a:bodyPr rtlCol="0"/>
          <a:lstStyle/>
          <a:p>
            <a:pPr rtl="0"/>
            <a:fld id="{79F7B5F3-4828-4F6B-BC5F-D6E87BA81172}" type="datetime1">
              <a:rPr lang="en-GB" smtClean="0"/>
              <a:t>14/01/2025</a:t>
            </a:fld>
            <a:endParaRPr lang="en-GB" dirty="0"/>
          </a:p>
        </p:txBody>
      </p:sp>
      <p:sp>
        <p:nvSpPr>
          <p:cNvPr id="6" name="Footer Placeholder 5">
            <a:extLst>
              <a:ext uri="{FF2B5EF4-FFF2-40B4-BE49-F238E27FC236}">
                <a16:creationId xmlns:a16="http://schemas.microsoft.com/office/drawing/2014/main" id="{DB792729-D9BA-45F7-B2E7-911659343CD7}"/>
              </a:ext>
            </a:extLst>
          </p:cNvPr>
          <p:cNvSpPr>
            <a:spLocks noGrp="1"/>
          </p:cNvSpPr>
          <p:nvPr>
            <p:ph type="ftr" sz="quarter" idx="11"/>
          </p:nvPr>
        </p:nvSpPr>
        <p:spPr/>
        <p:txBody>
          <a:bodyPr rtlCol="0"/>
          <a:lstStyle/>
          <a:p>
            <a:pPr rtl="0"/>
            <a:r>
              <a:rPr lang="en-GB" dirty="0"/>
              <a:t>ADD A FOOTER</a:t>
            </a:r>
          </a:p>
        </p:txBody>
      </p:sp>
      <p:sp>
        <p:nvSpPr>
          <p:cNvPr id="9" name="TextBox 8">
            <a:extLst>
              <a:ext uri="{FF2B5EF4-FFF2-40B4-BE49-F238E27FC236}">
                <a16:creationId xmlns:a16="http://schemas.microsoft.com/office/drawing/2014/main" id="{C25E9560-2AE8-C244-8993-5C564829AE8D}"/>
              </a:ext>
            </a:extLst>
          </p:cNvPr>
          <p:cNvSpPr txBox="1"/>
          <p:nvPr/>
        </p:nvSpPr>
        <p:spPr>
          <a:xfrm>
            <a:off x="755702" y="2362024"/>
            <a:ext cx="10680596" cy="1569660"/>
          </a:xfrm>
          <a:prstGeom prst="rect">
            <a:avLst/>
          </a:prstGeom>
          <a:noFill/>
        </p:spPr>
        <p:txBody>
          <a:bodyPr wrap="square" rtlCol="0">
            <a:spAutoFit/>
          </a:bodyPr>
          <a:lstStyle/>
          <a:p>
            <a:r>
              <a:rPr lang="en-GB" sz="2400" dirty="0">
                <a:solidFill>
                  <a:schemeClr val="bg1"/>
                </a:solidFill>
              </a:rPr>
              <a:t>Adolescent behaviour and the transitions young people go through is massively linked to society and the changes they go through during these stressful times. This can be down to their surroundings involving their education environment, friendship groups and home life.</a:t>
            </a:r>
          </a:p>
        </p:txBody>
      </p:sp>
      <p:sp>
        <p:nvSpPr>
          <p:cNvPr id="10" name="TextBox 9">
            <a:extLst>
              <a:ext uri="{FF2B5EF4-FFF2-40B4-BE49-F238E27FC236}">
                <a16:creationId xmlns:a16="http://schemas.microsoft.com/office/drawing/2014/main" id="{41F790AD-8532-3C4F-1922-0A35046CD9A1}"/>
              </a:ext>
            </a:extLst>
          </p:cNvPr>
          <p:cNvSpPr txBox="1"/>
          <p:nvPr/>
        </p:nvSpPr>
        <p:spPr>
          <a:xfrm>
            <a:off x="755702" y="4211969"/>
            <a:ext cx="11304218" cy="1200329"/>
          </a:xfrm>
          <a:prstGeom prst="rect">
            <a:avLst/>
          </a:prstGeom>
          <a:noFill/>
        </p:spPr>
        <p:txBody>
          <a:bodyPr wrap="square" rtlCol="0">
            <a:spAutoFit/>
          </a:bodyPr>
          <a:lstStyle/>
          <a:p>
            <a:r>
              <a:rPr lang="en-GB" sz="2400" dirty="0">
                <a:solidFill>
                  <a:schemeClr val="bg1"/>
                </a:solidFill>
              </a:rPr>
              <a:t>Poverty stricken families will feel the affect of society due to young people not having the financial support to access education, maintain nutrition access sports clubs and activities that would help with maintaining their mental health and wellbeing. </a:t>
            </a:r>
          </a:p>
        </p:txBody>
      </p:sp>
    </p:spTree>
    <p:extLst>
      <p:ext uri="{BB962C8B-B14F-4D97-AF65-F5344CB8AC3E}">
        <p14:creationId xmlns:p14="http://schemas.microsoft.com/office/powerpoint/2010/main" val="4036697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E9A97DCF-3682-44C5-A5DA-9D96CF14B628}"/>
              </a:ext>
            </a:extLst>
          </p:cNvPr>
          <p:cNvSpPr>
            <a:spLocks noGrp="1"/>
          </p:cNvSpPr>
          <p:nvPr>
            <p:ph sz="quarter" idx="4"/>
          </p:nvPr>
        </p:nvSpPr>
        <p:spPr>
          <a:xfrm>
            <a:off x="838200" y="1056640"/>
            <a:ext cx="10445267" cy="5415280"/>
          </a:xfrm>
        </p:spPr>
        <p:txBody>
          <a:bodyPr rtlCol="0">
            <a:normAutofit lnSpcReduction="10000"/>
          </a:bodyPr>
          <a:lstStyle/>
          <a:p>
            <a:pPr algn="ctr" rtl="0"/>
            <a:endParaRPr lang="en-GB" sz="2000" dirty="0">
              <a:solidFill>
                <a:schemeClr val="bg1"/>
              </a:solidFill>
            </a:endParaRPr>
          </a:p>
          <a:p>
            <a:pPr algn="ctr" rtl="0"/>
            <a:endParaRPr lang="en-GB" sz="2000" dirty="0">
              <a:solidFill>
                <a:schemeClr val="bg1"/>
              </a:solidFill>
            </a:endParaRPr>
          </a:p>
          <a:p>
            <a:pPr algn="ctr" rtl="0"/>
            <a:r>
              <a:rPr lang="en-GB" sz="2000" dirty="0">
                <a:solidFill>
                  <a:schemeClr val="bg1"/>
                </a:solidFill>
              </a:rPr>
              <a:t>Parental attachment this can have a detrimental effect on the young people’s wellbeing growing up as the trauma and the experiences affect how they present in relationships in future,</a:t>
            </a:r>
          </a:p>
          <a:p>
            <a:pPr marL="0" indent="0" algn="ctr" rtl="0">
              <a:buNone/>
            </a:pPr>
            <a:r>
              <a:rPr lang="en-GB" sz="2000" dirty="0">
                <a:solidFill>
                  <a:schemeClr val="bg1"/>
                </a:solidFill>
              </a:rPr>
              <a:t>   shows attachment, ACEs can affect our physical and mental health in the future, and they frequently prevent children from developing good attachment bonds.</a:t>
            </a:r>
          </a:p>
          <a:p>
            <a:pPr algn="ctr" rtl="0"/>
            <a:r>
              <a:rPr lang="en-GB" sz="2000" dirty="0">
                <a:solidFill>
                  <a:schemeClr val="bg1"/>
                </a:solidFill>
              </a:rPr>
              <a:t>"Highly stressful, and potentially traumatic, events or situations that occur during childhood and/or adolescence" are known as adverse childhood experiences, or ACEs. They may consist of a single incident or ongoing dangers and violations of the young person's safety, security, trust, or physical integrity. (2018, Young Minds).</a:t>
            </a:r>
          </a:p>
          <a:p>
            <a:pPr algn="ctr" rtl="0"/>
            <a:r>
              <a:rPr lang="en-GB" sz="2000" dirty="0">
                <a:solidFill>
                  <a:schemeClr val="bg1"/>
                </a:solidFill>
              </a:rPr>
              <a:t>Data shows in 2014 of ACEs that 47% of people experienced at least one ACES with 9% population having 4 plus ACES (Bellis </a:t>
            </a:r>
            <a:r>
              <a:rPr lang="en-GB" sz="2000" dirty="0" err="1">
                <a:solidFill>
                  <a:schemeClr val="bg1"/>
                </a:solidFill>
              </a:rPr>
              <a:t>etal</a:t>
            </a:r>
            <a:r>
              <a:rPr lang="en-GB" sz="2000" dirty="0">
                <a:solidFill>
                  <a:schemeClr val="bg1"/>
                </a:solidFill>
              </a:rPr>
              <a:t>, 2014)</a:t>
            </a:r>
          </a:p>
          <a:p>
            <a:pPr algn="ctr" rtl="0"/>
            <a:r>
              <a:rPr lang="en-GB" sz="2000" dirty="0">
                <a:solidFill>
                  <a:schemeClr val="bg1"/>
                </a:solidFill>
              </a:rPr>
              <a:t>ACES often then collaborates with Stress, anxiety and addiction, many people who would of experiences some form of ACES will go on a self-destructive path and become addicted to alcohol or substances. </a:t>
            </a:r>
          </a:p>
          <a:p>
            <a:pPr algn="ctr" rtl="0"/>
            <a:r>
              <a:rPr lang="en-GB" sz="2000" dirty="0">
                <a:solidFill>
                  <a:schemeClr val="bg1"/>
                </a:solidFill>
              </a:rPr>
              <a:t>ACES will then impact the ability for building resilience, recognising and managing different emotions and keeping friendships and to manage their behaviour in school. (NHS, 2025)</a:t>
            </a:r>
          </a:p>
          <a:p>
            <a:pPr algn="ctr" rtl="0"/>
            <a:r>
              <a:rPr lang="en-GB" sz="2000" dirty="0">
                <a:solidFill>
                  <a:schemeClr val="bg1"/>
                </a:solidFill>
                <a:hlinkClick r:id="rId3"/>
              </a:rPr>
              <a:t>https://youtu.be/83_m2xbvTZQ</a:t>
            </a:r>
            <a:endParaRPr lang="en-GB" sz="2000" dirty="0">
              <a:solidFill>
                <a:schemeClr val="bg1"/>
              </a:solidFill>
            </a:endParaRPr>
          </a:p>
          <a:p>
            <a:pPr algn="ctr" rtl="0"/>
            <a:endParaRPr lang="en-GB" sz="2000" dirty="0">
              <a:solidFill>
                <a:schemeClr val="bg1"/>
              </a:solidFill>
            </a:endParaRPr>
          </a:p>
          <a:p>
            <a:pPr marL="0" indent="0" algn="ctr" rtl="0">
              <a:buNone/>
            </a:pPr>
            <a:endParaRPr lang="en-GB" dirty="0">
              <a:solidFill>
                <a:schemeClr val="bg1"/>
              </a:solidFill>
            </a:endParaRPr>
          </a:p>
          <a:p>
            <a:pPr algn="ctr" rtl="0"/>
            <a:endParaRPr lang="en-GB" dirty="0">
              <a:solidFill>
                <a:schemeClr val="bg1"/>
              </a:solidFill>
            </a:endParaRPr>
          </a:p>
          <a:p>
            <a:pPr rtl="0"/>
            <a:endParaRPr lang="en-GB" dirty="0"/>
          </a:p>
        </p:txBody>
      </p:sp>
      <p:sp>
        <p:nvSpPr>
          <p:cNvPr id="7" name="Slide Number Placeholder 6">
            <a:extLst>
              <a:ext uri="{FF2B5EF4-FFF2-40B4-BE49-F238E27FC236}">
                <a16:creationId xmlns:a16="http://schemas.microsoft.com/office/drawing/2014/main" id="{ECD7B63F-6F62-46FC-8E6A-512867B9E479}"/>
              </a:ext>
            </a:extLst>
          </p:cNvPr>
          <p:cNvSpPr>
            <a:spLocks noGrp="1"/>
          </p:cNvSpPr>
          <p:nvPr>
            <p:ph type="sldNum" sz="quarter" idx="12"/>
          </p:nvPr>
        </p:nvSpPr>
        <p:spPr/>
        <p:txBody>
          <a:bodyPr rtlCol="0"/>
          <a:lstStyle/>
          <a:p>
            <a:pPr rtl="0"/>
            <a:fld id="{4950F5D8-22E1-4015-8661-E5B1FD28C2DE}" type="slidenum">
              <a:rPr lang="en-GB" smtClean="0"/>
              <a:pPr rtl="0"/>
              <a:t>5</a:t>
            </a:fld>
            <a:endParaRPr lang="en-GB" dirty="0"/>
          </a:p>
        </p:txBody>
      </p:sp>
      <p:sp>
        <p:nvSpPr>
          <p:cNvPr id="11" name="TextBox 10">
            <a:extLst>
              <a:ext uri="{FF2B5EF4-FFF2-40B4-BE49-F238E27FC236}">
                <a16:creationId xmlns:a16="http://schemas.microsoft.com/office/drawing/2014/main" id="{91C08AF6-CB09-78F7-90DC-5BD916960A73}"/>
              </a:ext>
            </a:extLst>
          </p:cNvPr>
          <p:cNvSpPr txBox="1"/>
          <p:nvPr/>
        </p:nvSpPr>
        <p:spPr>
          <a:xfrm>
            <a:off x="2834640" y="528320"/>
            <a:ext cx="6106160" cy="830997"/>
          </a:xfrm>
          <a:prstGeom prst="rect">
            <a:avLst/>
          </a:prstGeom>
          <a:noFill/>
        </p:spPr>
        <p:txBody>
          <a:bodyPr wrap="square" rtlCol="0">
            <a:spAutoFit/>
          </a:bodyPr>
          <a:lstStyle/>
          <a:p>
            <a:pPr algn="ctr"/>
            <a:r>
              <a:rPr lang="en-GB" sz="4800" u="sng" dirty="0">
                <a:solidFill>
                  <a:schemeClr val="bg1"/>
                </a:solidFill>
              </a:rPr>
              <a:t>ACE’s</a:t>
            </a:r>
            <a:r>
              <a:rPr lang="en-GB" sz="4800" u="sng" dirty="0"/>
              <a:t> </a:t>
            </a:r>
          </a:p>
        </p:txBody>
      </p:sp>
    </p:spTree>
    <p:extLst>
      <p:ext uri="{BB962C8B-B14F-4D97-AF65-F5344CB8AC3E}">
        <p14:creationId xmlns:p14="http://schemas.microsoft.com/office/powerpoint/2010/main" val="32108145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2C6765D7-514B-26AE-323C-3B4F578C473A}"/>
              </a:ext>
            </a:extLst>
          </p:cNvPr>
          <p:cNvSpPr>
            <a:spLocks noGrp="1"/>
          </p:cNvSpPr>
          <p:nvPr>
            <p:ph type="sldNum" sz="quarter" idx="12"/>
          </p:nvPr>
        </p:nvSpPr>
        <p:spPr/>
        <p:txBody>
          <a:bodyPr/>
          <a:lstStyle/>
          <a:p>
            <a:pPr rtl="0"/>
            <a:fld id="{4950F5D8-22E1-4015-8661-E5B1FD28C2DE}" type="slidenum">
              <a:rPr lang="en-GB" noProof="0" smtClean="0"/>
              <a:t>6</a:t>
            </a:fld>
            <a:endParaRPr lang="en-GB" noProof="0" dirty="0"/>
          </a:p>
        </p:txBody>
      </p:sp>
      <p:pic>
        <p:nvPicPr>
          <p:cNvPr id="8" name="Online Media 7" title="HELPING CHILDREN UNDERSTAND ADVERSE CHILDHOOD EXPERIENCES (ACES)">
            <a:hlinkClick r:id="" action="ppaction://media"/>
            <a:extLst>
              <a:ext uri="{FF2B5EF4-FFF2-40B4-BE49-F238E27FC236}">
                <a16:creationId xmlns:a16="http://schemas.microsoft.com/office/drawing/2014/main" id="{5F68A730-6E92-5B6A-EEEF-247D024773BF}"/>
              </a:ext>
            </a:extLst>
          </p:cNvPr>
          <p:cNvPicPr>
            <a:picLocks noRot="1" noChangeAspect="1"/>
          </p:cNvPicPr>
          <p:nvPr>
            <a:videoFile r:link="rId1"/>
          </p:nvPr>
        </p:nvPicPr>
        <p:blipFill>
          <a:blip r:embed="rId3"/>
          <a:stretch>
            <a:fillRect/>
          </a:stretch>
        </p:blipFill>
        <p:spPr>
          <a:xfrm>
            <a:off x="1016000" y="537028"/>
            <a:ext cx="10160000" cy="5740400"/>
          </a:xfrm>
          <a:prstGeom prst="rect">
            <a:avLst/>
          </a:prstGeom>
        </p:spPr>
      </p:pic>
    </p:spTree>
    <p:extLst>
      <p:ext uri="{BB962C8B-B14F-4D97-AF65-F5344CB8AC3E}">
        <p14:creationId xmlns:p14="http://schemas.microsoft.com/office/powerpoint/2010/main" val="1437342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A6104-5576-1274-D7F2-74B5276463C1}"/>
              </a:ext>
            </a:extLst>
          </p:cNvPr>
          <p:cNvSpPr>
            <a:spLocks noGrp="1"/>
          </p:cNvSpPr>
          <p:nvPr>
            <p:ph type="title"/>
          </p:nvPr>
        </p:nvSpPr>
        <p:spPr>
          <a:xfrm>
            <a:off x="838199" y="306064"/>
            <a:ext cx="10189029" cy="782508"/>
          </a:xfrm>
        </p:spPr>
        <p:txBody>
          <a:bodyPr/>
          <a:lstStyle/>
          <a:p>
            <a:r>
              <a:rPr lang="en-GB" dirty="0"/>
              <a:t>Mental health</a:t>
            </a:r>
          </a:p>
        </p:txBody>
      </p:sp>
      <p:sp>
        <p:nvSpPr>
          <p:cNvPr id="5" name="Footer Placeholder 4">
            <a:extLst>
              <a:ext uri="{FF2B5EF4-FFF2-40B4-BE49-F238E27FC236}">
                <a16:creationId xmlns:a16="http://schemas.microsoft.com/office/drawing/2014/main" id="{406FCC3E-CB6B-3F9F-4FC3-D7CFF6E256AC}"/>
              </a:ext>
            </a:extLst>
          </p:cNvPr>
          <p:cNvSpPr>
            <a:spLocks noGrp="1"/>
          </p:cNvSpPr>
          <p:nvPr>
            <p:ph type="ftr" sz="quarter" idx="11"/>
          </p:nvPr>
        </p:nvSpPr>
        <p:spPr/>
        <p:txBody>
          <a:bodyPr/>
          <a:lstStyle/>
          <a:p>
            <a:pPr rtl="0"/>
            <a:r>
              <a:rPr lang="en-GB" noProof="0"/>
              <a:t>ADD A FOOTER</a:t>
            </a:r>
            <a:endParaRPr lang="en-GB" noProof="0" dirty="0"/>
          </a:p>
        </p:txBody>
      </p:sp>
      <p:sp>
        <p:nvSpPr>
          <p:cNvPr id="6" name="Slide Number Placeholder 5">
            <a:extLst>
              <a:ext uri="{FF2B5EF4-FFF2-40B4-BE49-F238E27FC236}">
                <a16:creationId xmlns:a16="http://schemas.microsoft.com/office/drawing/2014/main" id="{54387756-B145-1E0F-845A-CC433F2ABDEA}"/>
              </a:ext>
            </a:extLst>
          </p:cNvPr>
          <p:cNvSpPr>
            <a:spLocks noGrp="1"/>
          </p:cNvSpPr>
          <p:nvPr>
            <p:ph type="sldNum" sz="quarter" idx="12"/>
          </p:nvPr>
        </p:nvSpPr>
        <p:spPr/>
        <p:txBody>
          <a:bodyPr/>
          <a:lstStyle/>
          <a:p>
            <a:pPr rtl="0"/>
            <a:fld id="{4950F5D8-22E1-4015-8661-E5B1FD28C2DE}" type="slidenum">
              <a:rPr lang="en-GB" noProof="0" smtClean="0"/>
              <a:t>7</a:t>
            </a:fld>
            <a:endParaRPr lang="en-GB" noProof="0" dirty="0"/>
          </a:p>
        </p:txBody>
      </p:sp>
      <p:sp>
        <p:nvSpPr>
          <p:cNvPr id="10" name="TextBox 9">
            <a:extLst>
              <a:ext uri="{FF2B5EF4-FFF2-40B4-BE49-F238E27FC236}">
                <a16:creationId xmlns:a16="http://schemas.microsoft.com/office/drawing/2014/main" id="{1C731D51-22FD-4277-00F4-2AFE85D716A9}"/>
              </a:ext>
            </a:extLst>
          </p:cNvPr>
          <p:cNvSpPr txBox="1"/>
          <p:nvPr/>
        </p:nvSpPr>
        <p:spPr>
          <a:xfrm>
            <a:off x="838199" y="1361440"/>
            <a:ext cx="10189029" cy="5109091"/>
          </a:xfrm>
          <a:prstGeom prst="rect">
            <a:avLst/>
          </a:prstGeom>
          <a:noFill/>
        </p:spPr>
        <p:txBody>
          <a:bodyPr wrap="square" rtlCol="0">
            <a:spAutoFit/>
          </a:bodyPr>
          <a:lstStyle/>
          <a:p>
            <a:r>
              <a:rPr lang="en-GB" b="0" i="0" dirty="0">
                <a:solidFill>
                  <a:schemeClr val="bg1"/>
                </a:solidFill>
                <a:effectLst/>
                <a:latin typeface="Arial" panose="020B0604020202020204" pitchFamily="34" charset="0"/>
                <a:cs typeface="Arial" panose="020B0604020202020204" pitchFamily="34" charset="0"/>
              </a:rPr>
              <a:t>Adolescence is a special and influential period of life. Adolescents may be more susceptible to mental health issues as a result of physical, </a:t>
            </a:r>
          </a:p>
          <a:p>
            <a:r>
              <a:rPr lang="en-GB" b="0" i="0" dirty="0">
                <a:solidFill>
                  <a:schemeClr val="bg1"/>
                </a:solidFill>
                <a:effectLst/>
                <a:latin typeface="Arial" panose="020B0604020202020204" pitchFamily="34" charset="0"/>
                <a:cs typeface="Arial" panose="020B0604020202020204" pitchFamily="34" charset="0"/>
              </a:rPr>
              <a:t>emotional, and social changes, such as being exposed to poverty, abuse, or violence. Teenagers' health and wellbeing during adolescence and adulthood depend on preventing adversity, encouraging socioemotional learning and psychological health, and guaranteeing access to </a:t>
            </a:r>
          </a:p>
          <a:p>
            <a:r>
              <a:rPr lang="en-GB" b="0" i="0" dirty="0">
                <a:solidFill>
                  <a:schemeClr val="bg1"/>
                </a:solidFill>
                <a:effectLst/>
                <a:latin typeface="Arial" panose="020B0604020202020204" pitchFamily="34" charset="0"/>
                <a:cs typeface="Arial" panose="020B0604020202020204" pitchFamily="34" charset="0"/>
              </a:rPr>
              <a:t>mental health services</a:t>
            </a:r>
            <a:r>
              <a:rPr lang="en-GB" b="0" i="0" dirty="0">
                <a:solidFill>
                  <a:srgbClr val="E36B00"/>
                </a:solidFill>
                <a:effectLst/>
                <a:latin typeface="Arial" panose="020B0604020202020204" pitchFamily="34" charset="0"/>
                <a:cs typeface="Arial" panose="020B0604020202020204" pitchFamily="34" charset="0"/>
              </a:rPr>
              <a:t>.</a:t>
            </a:r>
          </a:p>
          <a:p>
            <a:endParaRPr lang="en-GB" dirty="0">
              <a:solidFill>
                <a:srgbClr val="E36B00"/>
              </a:solidFill>
              <a:latin typeface="Arial" panose="020B0604020202020204" pitchFamily="34"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Mental health is influenced by several variables. The potential impact on teenagers' mental health increases with the number of risk factors they are exposed to. Adversity exposure, peer pressure, and identity exploration are some of the factors that can lead to stress during adolescence. The gap between an adolescent's perceptions or ambitions for the future and their lived reality can be made worse by gender standards and media impact. Their relationships with peers and the quality of their home life are also significant influences. Risk factors for mental health include severe socioeconomic issues, harsh parenting, and violence, particularly sexual violence and bullying.(world health organizational,2024) </a:t>
            </a:r>
          </a:p>
          <a:p>
            <a:endParaRPr lang="en-GB" sz="20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926800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D1BD0-74CC-4C57-83FF-66D9D1584C1D}"/>
              </a:ext>
            </a:extLst>
          </p:cNvPr>
          <p:cNvSpPr>
            <a:spLocks noGrp="1"/>
          </p:cNvSpPr>
          <p:nvPr>
            <p:ph type="title"/>
          </p:nvPr>
        </p:nvSpPr>
        <p:spPr>
          <a:xfrm>
            <a:off x="3158173" y="2875280"/>
            <a:ext cx="5257800" cy="1025096"/>
          </a:xfrm>
        </p:spPr>
        <p:txBody>
          <a:bodyPr rtlCol="0">
            <a:normAutofit fontScale="90000"/>
          </a:bodyPr>
          <a:lstStyle/>
          <a:p>
            <a:pPr rtl="0"/>
            <a:r>
              <a:rPr lang="en-GB" dirty="0"/>
              <a:t>Homelessness</a:t>
            </a:r>
            <a:br>
              <a:rPr lang="en-GB" dirty="0"/>
            </a:br>
            <a:br>
              <a:rPr lang="en-GB" dirty="0"/>
            </a:br>
            <a:r>
              <a:rPr lang="en-GB" dirty="0"/>
              <a:t>What does homeless look like?</a:t>
            </a:r>
          </a:p>
        </p:txBody>
      </p:sp>
      <p:sp>
        <p:nvSpPr>
          <p:cNvPr id="5" name="Slide Number Placeholder 4">
            <a:extLst>
              <a:ext uri="{FF2B5EF4-FFF2-40B4-BE49-F238E27FC236}">
                <a16:creationId xmlns:a16="http://schemas.microsoft.com/office/drawing/2014/main" id="{7D387B3B-9EFB-4C33-8804-98CD961AA356}"/>
              </a:ext>
            </a:extLst>
          </p:cNvPr>
          <p:cNvSpPr>
            <a:spLocks noGrp="1"/>
          </p:cNvSpPr>
          <p:nvPr>
            <p:ph type="sldNum" sz="quarter" idx="12"/>
          </p:nvPr>
        </p:nvSpPr>
        <p:spPr/>
        <p:txBody>
          <a:bodyPr rtlCol="0"/>
          <a:lstStyle/>
          <a:p>
            <a:pPr rtl="0"/>
            <a:fld id="{4950F5D8-22E1-4015-8661-E5B1FD28C2DE}" type="slidenum">
              <a:rPr lang="en-GB" smtClean="0"/>
              <a:pPr rtl="0"/>
              <a:t>8</a:t>
            </a:fld>
            <a:endParaRPr lang="en-GB" dirty="0"/>
          </a:p>
        </p:txBody>
      </p:sp>
      <p:sp>
        <p:nvSpPr>
          <p:cNvPr id="3" name="Date Placeholder 2">
            <a:extLst>
              <a:ext uri="{FF2B5EF4-FFF2-40B4-BE49-F238E27FC236}">
                <a16:creationId xmlns:a16="http://schemas.microsoft.com/office/drawing/2014/main" id="{8CA2FB46-A9C1-4C9C-B6AD-FD1F4FE2A63B}"/>
              </a:ext>
            </a:extLst>
          </p:cNvPr>
          <p:cNvSpPr>
            <a:spLocks noGrp="1"/>
          </p:cNvSpPr>
          <p:nvPr>
            <p:ph type="dt" sz="half" idx="10"/>
          </p:nvPr>
        </p:nvSpPr>
        <p:spPr/>
        <p:txBody>
          <a:bodyPr rtlCol="0"/>
          <a:lstStyle/>
          <a:p>
            <a:pPr rtl="0"/>
            <a:fld id="{72DB0AC5-45F3-4D32-9A28-031787C22BAC}" type="datetime1">
              <a:rPr lang="en-GB" smtClean="0"/>
              <a:t>14/01/2025</a:t>
            </a:fld>
            <a:endParaRPr lang="en-GB" dirty="0"/>
          </a:p>
        </p:txBody>
      </p:sp>
      <p:sp>
        <p:nvSpPr>
          <p:cNvPr id="4" name="Footer Placeholder 3">
            <a:extLst>
              <a:ext uri="{FF2B5EF4-FFF2-40B4-BE49-F238E27FC236}">
                <a16:creationId xmlns:a16="http://schemas.microsoft.com/office/drawing/2014/main" id="{04079324-F916-44FA-9903-1280D0A6D781}"/>
              </a:ext>
            </a:extLst>
          </p:cNvPr>
          <p:cNvSpPr>
            <a:spLocks noGrp="1"/>
          </p:cNvSpPr>
          <p:nvPr>
            <p:ph type="ftr" sz="quarter" idx="11"/>
          </p:nvPr>
        </p:nvSpPr>
        <p:spPr/>
        <p:txBody>
          <a:bodyPr rtlCol="0"/>
          <a:lstStyle/>
          <a:p>
            <a:pPr rtl="0"/>
            <a:r>
              <a:rPr lang="en-GB" dirty="0"/>
              <a:t>ADD A FOOTER</a:t>
            </a:r>
          </a:p>
        </p:txBody>
      </p:sp>
    </p:spTree>
    <p:extLst>
      <p:ext uri="{BB962C8B-B14F-4D97-AF65-F5344CB8AC3E}">
        <p14:creationId xmlns:p14="http://schemas.microsoft.com/office/powerpoint/2010/main" val="678545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8E389CF0-7E88-4714-8B32-F95FC4203E16}"/>
              </a:ext>
            </a:extLst>
          </p:cNvPr>
          <p:cNvSpPr>
            <a:spLocks noGrp="1"/>
          </p:cNvSpPr>
          <p:nvPr>
            <p:ph type="body" idx="41"/>
          </p:nvPr>
        </p:nvSpPr>
        <p:spPr>
          <a:xfrm>
            <a:off x="836613" y="3301387"/>
            <a:ext cx="3044952" cy="334918"/>
          </a:xfrm>
        </p:spPr>
        <p:txBody>
          <a:bodyPr rtlCol="0"/>
          <a:lstStyle/>
          <a:p>
            <a:pPr rtl="0"/>
            <a:r>
              <a:rPr lang="en-GB" dirty="0"/>
              <a:t>Brad</a:t>
            </a:r>
          </a:p>
        </p:txBody>
      </p:sp>
      <p:sp>
        <p:nvSpPr>
          <p:cNvPr id="8" name="Text Placeholder 7">
            <a:extLst>
              <a:ext uri="{FF2B5EF4-FFF2-40B4-BE49-F238E27FC236}">
                <a16:creationId xmlns:a16="http://schemas.microsoft.com/office/drawing/2014/main" id="{5579A580-0A00-4BD6-881B-85BF4BA391C8}"/>
              </a:ext>
            </a:extLst>
          </p:cNvPr>
          <p:cNvSpPr>
            <a:spLocks noGrp="1"/>
          </p:cNvSpPr>
          <p:nvPr>
            <p:ph type="body" sz="quarter" idx="42"/>
          </p:nvPr>
        </p:nvSpPr>
        <p:spPr>
          <a:xfrm>
            <a:off x="836613" y="3998510"/>
            <a:ext cx="3044952" cy="2625809"/>
          </a:xfrm>
        </p:spPr>
        <p:txBody>
          <a:bodyPr rtlCol="0">
            <a:normAutofit fontScale="85000" lnSpcReduction="20000"/>
          </a:bodyPr>
          <a:lstStyle/>
          <a:p>
            <a:pPr rtl="0"/>
            <a:r>
              <a:rPr lang="en-GB" sz="2100" dirty="0"/>
              <a:t>Brad is 16 years old and is sofa surfing between his Friends and Auntie’s house’s. After a breakdown of relationship with mum at home due to arguments involving Brad being verbally aggressive and smoking cannabis, mum has kicked him out of the home and wishes Brad not to return. </a:t>
            </a:r>
          </a:p>
          <a:p>
            <a:pPr rtl="0"/>
            <a:r>
              <a:rPr lang="en-GB" sz="2100" dirty="0"/>
              <a:t>Is at risk of dropping out of college.</a:t>
            </a:r>
          </a:p>
          <a:p>
            <a:pPr rtl="0"/>
            <a:endParaRPr lang="en-GB" dirty="0"/>
          </a:p>
          <a:p>
            <a:pPr rtl="0"/>
            <a:endParaRPr lang="en-GB" dirty="0"/>
          </a:p>
        </p:txBody>
      </p:sp>
      <p:sp>
        <p:nvSpPr>
          <p:cNvPr id="9" name="Text Placeholder 8">
            <a:extLst>
              <a:ext uri="{FF2B5EF4-FFF2-40B4-BE49-F238E27FC236}">
                <a16:creationId xmlns:a16="http://schemas.microsoft.com/office/drawing/2014/main" id="{843CD799-F325-4B20-9924-56521475C4D8}"/>
              </a:ext>
            </a:extLst>
          </p:cNvPr>
          <p:cNvSpPr>
            <a:spLocks noGrp="1"/>
          </p:cNvSpPr>
          <p:nvPr>
            <p:ph type="body" idx="45"/>
          </p:nvPr>
        </p:nvSpPr>
        <p:spPr>
          <a:xfrm>
            <a:off x="4637302" y="3293433"/>
            <a:ext cx="3044952" cy="334918"/>
          </a:xfrm>
        </p:spPr>
        <p:txBody>
          <a:bodyPr rtlCol="0"/>
          <a:lstStyle/>
          <a:p>
            <a:pPr rtl="0"/>
            <a:r>
              <a:rPr lang="en-GB" dirty="0"/>
              <a:t>Charlotte</a:t>
            </a:r>
          </a:p>
        </p:txBody>
      </p:sp>
      <p:sp>
        <p:nvSpPr>
          <p:cNvPr id="10" name="Text Placeholder 9">
            <a:extLst>
              <a:ext uri="{FF2B5EF4-FFF2-40B4-BE49-F238E27FC236}">
                <a16:creationId xmlns:a16="http://schemas.microsoft.com/office/drawing/2014/main" id="{AA444506-FF9E-4BC1-950D-192FB2579E56}"/>
              </a:ext>
            </a:extLst>
          </p:cNvPr>
          <p:cNvSpPr>
            <a:spLocks noGrp="1"/>
          </p:cNvSpPr>
          <p:nvPr>
            <p:ph type="body" sz="quarter" idx="46"/>
          </p:nvPr>
        </p:nvSpPr>
        <p:spPr>
          <a:xfrm>
            <a:off x="4637301" y="3636305"/>
            <a:ext cx="3044952" cy="2722573"/>
          </a:xfrm>
        </p:spPr>
        <p:txBody>
          <a:bodyPr rtlCol="0">
            <a:noAutofit/>
          </a:bodyPr>
          <a:lstStyle/>
          <a:p>
            <a:pPr rtl="0"/>
            <a:r>
              <a:rPr lang="en-GB" sz="1800" dirty="0"/>
              <a:t>Charlotte is 18 years old and is in temporary accommodation, Mum has recently passed away and the council have taken her house back leaving Charlotte to be placed in temporary accommodation. No family other support around her. </a:t>
            </a:r>
          </a:p>
          <a:p>
            <a:pPr rtl="0"/>
            <a:r>
              <a:rPr lang="en-GB" sz="1800" dirty="0"/>
              <a:t>Charlotte is diagnosed as ADHD but would like to get into work</a:t>
            </a:r>
          </a:p>
        </p:txBody>
      </p:sp>
      <p:sp>
        <p:nvSpPr>
          <p:cNvPr id="12" name="Text Placeholder 11">
            <a:extLst>
              <a:ext uri="{FF2B5EF4-FFF2-40B4-BE49-F238E27FC236}">
                <a16:creationId xmlns:a16="http://schemas.microsoft.com/office/drawing/2014/main" id="{A6099175-95D7-497F-9501-1F4F71B9DC61}"/>
              </a:ext>
            </a:extLst>
          </p:cNvPr>
          <p:cNvSpPr>
            <a:spLocks noGrp="1"/>
          </p:cNvSpPr>
          <p:nvPr>
            <p:ph type="body" idx="48"/>
          </p:nvPr>
        </p:nvSpPr>
        <p:spPr>
          <a:xfrm>
            <a:off x="8437990" y="3293433"/>
            <a:ext cx="3044952" cy="334918"/>
          </a:xfrm>
        </p:spPr>
        <p:txBody>
          <a:bodyPr rtlCol="0"/>
          <a:lstStyle/>
          <a:p>
            <a:pPr rtl="0"/>
            <a:r>
              <a:rPr lang="en-GB" dirty="0"/>
              <a:t>James</a:t>
            </a:r>
          </a:p>
        </p:txBody>
      </p:sp>
      <p:sp>
        <p:nvSpPr>
          <p:cNvPr id="13" name="Text Placeholder 12">
            <a:extLst>
              <a:ext uri="{FF2B5EF4-FFF2-40B4-BE49-F238E27FC236}">
                <a16:creationId xmlns:a16="http://schemas.microsoft.com/office/drawing/2014/main" id="{A9C90131-73E3-44AB-BFD1-389FA6084456}"/>
              </a:ext>
            </a:extLst>
          </p:cNvPr>
          <p:cNvSpPr>
            <a:spLocks noGrp="1"/>
          </p:cNvSpPr>
          <p:nvPr>
            <p:ph type="body" sz="quarter" idx="49"/>
          </p:nvPr>
        </p:nvSpPr>
        <p:spPr>
          <a:xfrm>
            <a:off x="8437990" y="3998510"/>
            <a:ext cx="3044952" cy="2625809"/>
          </a:xfrm>
        </p:spPr>
        <p:txBody>
          <a:bodyPr rtlCol="0">
            <a:normAutofit/>
          </a:bodyPr>
          <a:lstStyle/>
          <a:p>
            <a:pPr rtl="0"/>
            <a:r>
              <a:rPr lang="en-GB" sz="1800" dirty="0"/>
              <a:t>James is 19 years old and his street homeless he is currently sleeping in his car. </a:t>
            </a:r>
          </a:p>
          <a:p>
            <a:pPr rtl="0"/>
            <a:r>
              <a:rPr lang="en-GB" sz="1800" dirty="0"/>
              <a:t>James’s relationship with girlfriend has broken down and he has  a 1-year-old child with her. </a:t>
            </a:r>
          </a:p>
          <a:p>
            <a:pPr rtl="0"/>
            <a:r>
              <a:rPr lang="en-GB" sz="1800" dirty="0"/>
              <a:t>James has a part time job. </a:t>
            </a:r>
          </a:p>
        </p:txBody>
      </p:sp>
      <p:sp>
        <p:nvSpPr>
          <p:cNvPr id="5" name="Slide Number Placeholder 4">
            <a:extLst>
              <a:ext uri="{FF2B5EF4-FFF2-40B4-BE49-F238E27FC236}">
                <a16:creationId xmlns:a16="http://schemas.microsoft.com/office/drawing/2014/main" id="{2262604E-F416-45C2-A64D-344936146270}"/>
              </a:ext>
            </a:extLst>
          </p:cNvPr>
          <p:cNvSpPr>
            <a:spLocks noGrp="1"/>
          </p:cNvSpPr>
          <p:nvPr>
            <p:ph type="sldNum" sz="quarter" idx="12"/>
          </p:nvPr>
        </p:nvSpPr>
        <p:spPr/>
        <p:txBody>
          <a:bodyPr rtlCol="0"/>
          <a:lstStyle/>
          <a:p>
            <a:pPr rtl="0"/>
            <a:fld id="{4950F5D8-22E1-4015-8661-E5B1FD28C2DE}" type="slidenum">
              <a:rPr lang="en-GB" smtClean="0"/>
              <a:pPr rtl="0"/>
              <a:t>9</a:t>
            </a:fld>
            <a:endParaRPr lang="en-GB" dirty="0"/>
          </a:p>
        </p:txBody>
      </p:sp>
      <p:pic>
        <p:nvPicPr>
          <p:cNvPr id="1026" name="Picture 2" descr="Image result for silhouette homeless">
            <a:extLst>
              <a:ext uri="{FF2B5EF4-FFF2-40B4-BE49-F238E27FC236}">
                <a16:creationId xmlns:a16="http://schemas.microsoft.com/office/drawing/2014/main" id="{6C874CF3-B2B0-9D06-58A6-EC0D86A4B8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37989" y="127642"/>
            <a:ext cx="2917397" cy="283368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silhouette homeless">
            <a:extLst>
              <a:ext uri="{FF2B5EF4-FFF2-40B4-BE49-F238E27FC236}">
                <a16:creationId xmlns:a16="http://schemas.microsoft.com/office/drawing/2014/main" id="{D694E497-790E-B379-9545-FB2DCF9EB94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6613" y="127641"/>
            <a:ext cx="2867025" cy="281154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silhouette female homeless">
            <a:extLst>
              <a:ext uri="{FF2B5EF4-FFF2-40B4-BE49-F238E27FC236}">
                <a16:creationId xmlns:a16="http://schemas.microsoft.com/office/drawing/2014/main" id="{03E6EF11-3F7B-4CCA-864A-FE7FB90DB1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37301" y="127641"/>
            <a:ext cx="2867025" cy="2857500"/>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C1B113A4-4A1B-F2A3-22B7-B5BDA742A4C7}"/>
              </a:ext>
            </a:extLst>
          </p:cNvPr>
          <p:cNvSpPr txBox="1"/>
          <p:nvPr/>
        </p:nvSpPr>
        <p:spPr>
          <a:xfrm>
            <a:off x="3017520" y="304800"/>
            <a:ext cx="518160" cy="369332"/>
          </a:xfrm>
          <a:prstGeom prst="rect">
            <a:avLst/>
          </a:prstGeom>
          <a:noFill/>
        </p:spPr>
        <p:txBody>
          <a:bodyPr wrap="square" rtlCol="0">
            <a:spAutoFit/>
          </a:bodyPr>
          <a:lstStyle/>
          <a:p>
            <a:r>
              <a:rPr lang="en-GB" dirty="0"/>
              <a:t>A</a:t>
            </a:r>
          </a:p>
        </p:txBody>
      </p:sp>
      <p:sp>
        <p:nvSpPr>
          <p:cNvPr id="18" name="TextBox 17">
            <a:extLst>
              <a:ext uri="{FF2B5EF4-FFF2-40B4-BE49-F238E27FC236}">
                <a16:creationId xmlns:a16="http://schemas.microsoft.com/office/drawing/2014/main" id="{6390308A-0F48-10CD-B667-1E69160374D3}"/>
              </a:ext>
            </a:extLst>
          </p:cNvPr>
          <p:cNvSpPr txBox="1"/>
          <p:nvPr/>
        </p:nvSpPr>
        <p:spPr>
          <a:xfrm>
            <a:off x="6995160" y="304800"/>
            <a:ext cx="335280" cy="369332"/>
          </a:xfrm>
          <a:prstGeom prst="rect">
            <a:avLst/>
          </a:prstGeom>
          <a:noFill/>
        </p:spPr>
        <p:txBody>
          <a:bodyPr wrap="square" rtlCol="0">
            <a:spAutoFit/>
          </a:bodyPr>
          <a:lstStyle/>
          <a:p>
            <a:r>
              <a:rPr lang="en-GB" dirty="0"/>
              <a:t>B</a:t>
            </a:r>
          </a:p>
        </p:txBody>
      </p:sp>
      <p:sp>
        <p:nvSpPr>
          <p:cNvPr id="19" name="TextBox 18">
            <a:extLst>
              <a:ext uri="{FF2B5EF4-FFF2-40B4-BE49-F238E27FC236}">
                <a16:creationId xmlns:a16="http://schemas.microsoft.com/office/drawing/2014/main" id="{DCE8F734-762C-2F5C-8A76-8DD07BB315DF}"/>
              </a:ext>
            </a:extLst>
          </p:cNvPr>
          <p:cNvSpPr txBox="1"/>
          <p:nvPr/>
        </p:nvSpPr>
        <p:spPr>
          <a:xfrm>
            <a:off x="10840720" y="304800"/>
            <a:ext cx="355600" cy="369332"/>
          </a:xfrm>
          <a:prstGeom prst="rect">
            <a:avLst/>
          </a:prstGeom>
          <a:noFill/>
        </p:spPr>
        <p:txBody>
          <a:bodyPr wrap="square" rtlCol="0">
            <a:spAutoFit/>
          </a:bodyPr>
          <a:lstStyle/>
          <a:p>
            <a:r>
              <a:rPr lang="en-GB" dirty="0"/>
              <a:t>C</a:t>
            </a:r>
          </a:p>
        </p:txBody>
      </p:sp>
    </p:spTree>
    <p:extLst>
      <p:ext uri="{BB962C8B-B14F-4D97-AF65-F5344CB8AC3E}">
        <p14:creationId xmlns:p14="http://schemas.microsoft.com/office/powerpoint/2010/main" val="2122539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31692B7-9BF1-76F0-9BC5-0260B3CEFFAB}"/>
              </a:ext>
            </a:extLst>
          </p:cNvPr>
          <p:cNvSpPr>
            <a:spLocks noGrp="1"/>
          </p:cNvSpPr>
          <p:nvPr>
            <p:ph type="subTitle" idx="1"/>
          </p:nvPr>
        </p:nvSpPr>
        <p:spPr>
          <a:xfrm>
            <a:off x="3582193" y="1026325"/>
            <a:ext cx="5027613" cy="2824315"/>
          </a:xfrm>
        </p:spPr>
        <p:txBody>
          <a:bodyPr>
            <a:normAutofit/>
          </a:bodyPr>
          <a:lstStyle/>
          <a:p>
            <a:r>
              <a:rPr lang="en-GB" sz="4800" dirty="0"/>
              <a:t>Who is homeless out of the three young people?</a:t>
            </a:r>
          </a:p>
          <a:p>
            <a:endParaRPr lang="en-GB" dirty="0"/>
          </a:p>
        </p:txBody>
      </p:sp>
    </p:spTree>
    <p:extLst>
      <p:ext uri="{BB962C8B-B14F-4D97-AF65-F5344CB8AC3E}">
        <p14:creationId xmlns:p14="http://schemas.microsoft.com/office/powerpoint/2010/main" val="30214300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2E1FE788-2C9D-569D-2696-D5892B643DE3}"/>
              </a:ext>
            </a:extLst>
          </p:cNvPr>
          <p:cNvSpPr>
            <a:spLocks noGrp="1"/>
          </p:cNvSpPr>
          <p:nvPr>
            <p:ph type="sldNum" sz="quarter" idx="12"/>
          </p:nvPr>
        </p:nvSpPr>
        <p:spPr/>
        <p:txBody>
          <a:bodyPr/>
          <a:lstStyle/>
          <a:p>
            <a:pPr rtl="0"/>
            <a:fld id="{4950F5D8-22E1-4015-8661-E5B1FD28C2DE}" type="slidenum">
              <a:rPr lang="en-GB" noProof="0" smtClean="0"/>
              <a:t>11</a:t>
            </a:fld>
            <a:endParaRPr lang="en-GB" noProof="0" dirty="0"/>
          </a:p>
        </p:txBody>
      </p:sp>
      <p:sp>
        <p:nvSpPr>
          <p:cNvPr id="9" name="Title 8">
            <a:extLst>
              <a:ext uri="{FF2B5EF4-FFF2-40B4-BE49-F238E27FC236}">
                <a16:creationId xmlns:a16="http://schemas.microsoft.com/office/drawing/2014/main" id="{B23AB5E3-126E-BB7F-6D1D-5BEB0BA31ABF}"/>
              </a:ext>
            </a:extLst>
          </p:cNvPr>
          <p:cNvSpPr>
            <a:spLocks noGrp="1"/>
          </p:cNvSpPr>
          <p:nvPr>
            <p:ph type="title"/>
          </p:nvPr>
        </p:nvSpPr>
        <p:spPr/>
        <p:txBody>
          <a:bodyPr>
            <a:normAutofit fontScale="90000"/>
          </a:bodyPr>
          <a:lstStyle/>
          <a:p>
            <a:r>
              <a:rPr lang="en-GB" dirty="0"/>
              <a:t>Who would be top priority out of the three?</a:t>
            </a:r>
            <a:br>
              <a:rPr lang="en-GB" dirty="0"/>
            </a:br>
            <a:endParaRPr lang="en-GB" dirty="0"/>
          </a:p>
        </p:txBody>
      </p:sp>
    </p:spTree>
    <p:extLst>
      <p:ext uri="{BB962C8B-B14F-4D97-AF65-F5344CB8AC3E}">
        <p14:creationId xmlns:p14="http://schemas.microsoft.com/office/powerpoint/2010/main" val="11369115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AF5D7-02E1-A93A-EBAB-6405D011225D}"/>
              </a:ext>
            </a:extLst>
          </p:cNvPr>
          <p:cNvSpPr>
            <a:spLocks noGrp="1"/>
          </p:cNvSpPr>
          <p:nvPr>
            <p:ph type="title"/>
          </p:nvPr>
        </p:nvSpPr>
        <p:spPr>
          <a:xfrm>
            <a:off x="7347586" y="490860"/>
            <a:ext cx="4116387" cy="2938140"/>
          </a:xfrm>
        </p:spPr>
        <p:txBody>
          <a:bodyPr/>
          <a:lstStyle/>
          <a:p>
            <a:r>
              <a:rPr lang="en-GB" dirty="0"/>
              <a:t>How does someone become homeless?</a:t>
            </a:r>
          </a:p>
        </p:txBody>
      </p:sp>
    </p:spTree>
    <p:extLst>
      <p:ext uri="{BB962C8B-B14F-4D97-AF65-F5344CB8AC3E}">
        <p14:creationId xmlns:p14="http://schemas.microsoft.com/office/powerpoint/2010/main" val="35025272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43D8BE-B4A0-47BA-80B9-E1885926934D}"/>
              </a:ext>
            </a:extLst>
          </p:cNvPr>
          <p:cNvSpPr>
            <a:spLocks noGrp="1"/>
          </p:cNvSpPr>
          <p:nvPr>
            <p:ph type="title"/>
          </p:nvPr>
        </p:nvSpPr>
        <p:spPr>
          <a:xfrm>
            <a:off x="838200" y="3324398"/>
            <a:ext cx="10515600" cy="1095201"/>
          </a:xfrm>
        </p:spPr>
        <p:txBody>
          <a:bodyPr rtlCol="0">
            <a:normAutofit/>
          </a:bodyPr>
          <a:lstStyle/>
          <a:p>
            <a:pPr rtl="0"/>
            <a:r>
              <a:rPr lang="en-GB" dirty="0"/>
              <a:t>How does homelessness affect young people’s mental health and wellbeing?</a:t>
            </a:r>
          </a:p>
        </p:txBody>
      </p:sp>
      <p:sp>
        <p:nvSpPr>
          <p:cNvPr id="5" name="Slide Number Placeholder 4">
            <a:extLst>
              <a:ext uri="{FF2B5EF4-FFF2-40B4-BE49-F238E27FC236}">
                <a16:creationId xmlns:a16="http://schemas.microsoft.com/office/drawing/2014/main" id="{8219B368-B42D-42C9-8CFF-C1525C23EBDA}"/>
              </a:ext>
            </a:extLst>
          </p:cNvPr>
          <p:cNvSpPr>
            <a:spLocks noGrp="1"/>
          </p:cNvSpPr>
          <p:nvPr>
            <p:ph type="sldNum" sz="quarter" idx="12"/>
          </p:nvPr>
        </p:nvSpPr>
        <p:spPr/>
        <p:txBody>
          <a:bodyPr rtlCol="0"/>
          <a:lstStyle/>
          <a:p>
            <a:pPr rtl="0"/>
            <a:fld id="{4950F5D8-22E1-4015-8661-E5B1FD28C2DE}" type="slidenum">
              <a:rPr lang="en-GB" smtClean="0"/>
              <a:pPr rtl="0"/>
              <a:t>13</a:t>
            </a:fld>
            <a:endParaRPr lang="en-GB" dirty="0"/>
          </a:p>
        </p:txBody>
      </p:sp>
      <p:sp>
        <p:nvSpPr>
          <p:cNvPr id="3" name="Date Placeholder 2">
            <a:extLst>
              <a:ext uri="{FF2B5EF4-FFF2-40B4-BE49-F238E27FC236}">
                <a16:creationId xmlns:a16="http://schemas.microsoft.com/office/drawing/2014/main" id="{9FDEB879-C512-484F-8647-67E074234849}"/>
              </a:ext>
            </a:extLst>
          </p:cNvPr>
          <p:cNvSpPr>
            <a:spLocks noGrp="1"/>
          </p:cNvSpPr>
          <p:nvPr>
            <p:ph type="dt" sz="half" idx="10"/>
          </p:nvPr>
        </p:nvSpPr>
        <p:spPr/>
        <p:txBody>
          <a:bodyPr rtlCol="0"/>
          <a:lstStyle/>
          <a:p>
            <a:pPr rtl="0"/>
            <a:fld id="{7A5AA2EC-1FAE-46CE-A2AE-8C1E61CDAACF}" type="datetime1">
              <a:rPr lang="en-GB" smtClean="0"/>
              <a:t>14/01/2025</a:t>
            </a:fld>
            <a:endParaRPr lang="en-GB" dirty="0"/>
          </a:p>
        </p:txBody>
      </p:sp>
      <p:sp>
        <p:nvSpPr>
          <p:cNvPr id="4" name="Footer Placeholder 3">
            <a:extLst>
              <a:ext uri="{FF2B5EF4-FFF2-40B4-BE49-F238E27FC236}">
                <a16:creationId xmlns:a16="http://schemas.microsoft.com/office/drawing/2014/main" id="{CC769588-4F4C-428C-9F8E-006085535705}"/>
              </a:ext>
            </a:extLst>
          </p:cNvPr>
          <p:cNvSpPr>
            <a:spLocks noGrp="1"/>
          </p:cNvSpPr>
          <p:nvPr>
            <p:ph type="ftr" sz="quarter" idx="11"/>
          </p:nvPr>
        </p:nvSpPr>
        <p:spPr/>
        <p:txBody>
          <a:bodyPr rtlCol="0"/>
          <a:lstStyle/>
          <a:p>
            <a:pPr rtl="0"/>
            <a:r>
              <a:rPr lang="en-GB" dirty="0"/>
              <a:t>ADD A FOOTER</a:t>
            </a:r>
          </a:p>
        </p:txBody>
      </p:sp>
    </p:spTree>
    <p:extLst>
      <p:ext uri="{BB962C8B-B14F-4D97-AF65-F5344CB8AC3E}">
        <p14:creationId xmlns:p14="http://schemas.microsoft.com/office/powerpoint/2010/main" val="6718986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662F358A-4411-ED80-BEDF-56553C1F8085}"/>
              </a:ext>
            </a:extLst>
          </p:cNvPr>
          <p:cNvSpPr>
            <a:spLocks noGrp="1"/>
          </p:cNvSpPr>
          <p:nvPr>
            <p:ph type="title"/>
          </p:nvPr>
        </p:nvSpPr>
        <p:spPr>
          <a:xfrm>
            <a:off x="723350" y="4813935"/>
            <a:ext cx="4585780" cy="1091078"/>
          </a:xfrm>
        </p:spPr>
        <p:txBody>
          <a:bodyPr/>
          <a:lstStyle/>
          <a:p>
            <a:r>
              <a:rPr lang="en-GB" sz="4800" dirty="0"/>
              <a:t>How can us as youth workers help and what services would we refer the young people too for help?</a:t>
            </a:r>
          </a:p>
        </p:txBody>
      </p:sp>
    </p:spTree>
    <p:extLst>
      <p:ext uri="{BB962C8B-B14F-4D97-AF65-F5344CB8AC3E}">
        <p14:creationId xmlns:p14="http://schemas.microsoft.com/office/powerpoint/2010/main" val="17480730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FDC8BC1-74F3-4B45-BB02-4EEAC257899C}"/>
              </a:ext>
            </a:extLst>
          </p:cNvPr>
          <p:cNvSpPr>
            <a:spLocks noGrp="1"/>
          </p:cNvSpPr>
          <p:nvPr>
            <p:ph type="title"/>
          </p:nvPr>
        </p:nvSpPr>
        <p:spPr>
          <a:xfrm>
            <a:off x="624840" y="655416"/>
            <a:ext cx="10515600" cy="3042823"/>
          </a:xfrm>
        </p:spPr>
        <p:txBody>
          <a:bodyPr rtlCol="0">
            <a:normAutofit/>
          </a:bodyPr>
          <a:lstStyle/>
          <a:p>
            <a:pPr rtl="0"/>
            <a:r>
              <a:rPr lang="en-GB" dirty="0"/>
              <a:t>Who is at most risk out of the three scenarios and what issues could they be faced with?</a:t>
            </a:r>
          </a:p>
        </p:txBody>
      </p:sp>
      <p:sp>
        <p:nvSpPr>
          <p:cNvPr id="6" name="Slide Number Placeholder 5">
            <a:extLst>
              <a:ext uri="{FF2B5EF4-FFF2-40B4-BE49-F238E27FC236}">
                <a16:creationId xmlns:a16="http://schemas.microsoft.com/office/drawing/2014/main" id="{39412689-84A4-4618-8A56-056B7B0E5C81}"/>
              </a:ext>
            </a:extLst>
          </p:cNvPr>
          <p:cNvSpPr>
            <a:spLocks noGrp="1"/>
          </p:cNvSpPr>
          <p:nvPr>
            <p:ph type="sldNum" sz="quarter" idx="12"/>
          </p:nvPr>
        </p:nvSpPr>
        <p:spPr/>
        <p:txBody>
          <a:bodyPr rtlCol="0"/>
          <a:lstStyle/>
          <a:p>
            <a:pPr rtl="0"/>
            <a:fld id="{4950F5D8-22E1-4015-8661-E5B1FD28C2DE}" type="slidenum">
              <a:rPr lang="en-GB" smtClean="0"/>
              <a:pPr rtl="0"/>
              <a:t>15</a:t>
            </a:fld>
            <a:endParaRPr lang="en-GB" dirty="0"/>
          </a:p>
        </p:txBody>
      </p:sp>
    </p:spTree>
    <p:extLst>
      <p:ext uri="{BB962C8B-B14F-4D97-AF65-F5344CB8AC3E}">
        <p14:creationId xmlns:p14="http://schemas.microsoft.com/office/powerpoint/2010/main" val="15813634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F86D1-39A5-4214-B125-AE717E4FA52C}"/>
              </a:ext>
            </a:extLst>
          </p:cNvPr>
          <p:cNvSpPr>
            <a:spLocks noGrp="1"/>
          </p:cNvSpPr>
          <p:nvPr>
            <p:ph type="title"/>
          </p:nvPr>
        </p:nvSpPr>
        <p:spPr>
          <a:xfrm>
            <a:off x="838200" y="2133272"/>
            <a:ext cx="10754361" cy="894408"/>
          </a:xfrm>
        </p:spPr>
        <p:txBody>
          <a:bodyPr rtlCol="0">
            <a:noAutofit/>
          </a:bodyPr>
          <a:lstStyle/>
          <a:p>
            <a:pPr algn="ctr" rtl="0"/>
            <a:r>
              <a:rPr lang="en-GB" sz="9600" dirty="0"/>
              <a:t>Homelessness quiz </a:t>
            </a:r>
          </a:p>
        </p:txBody>
      </p:sp>
      <p:sp>
        <p:nvSpPr>
          <p:cNvPr id="5" name="Slide Number Placeholder 4">
            <a:extLst>
              <a:ext uri="{FF2B5EF4-FFF2-40B4-BE49-F238E27FC236}">
                <a16:creationId xmlns:a16="http://schemas.microsoft.com/office/drawing/2014/main" id="{D5145F62-D4B9-4F5C-9AA0-26C0257334A0}"/>
              </a:ext>
            </a:extLst>
          </p:cNvPr>
          <p:cNvSpPr>
            <a:spLocks noGrp="1"/>
          </p:cNvSpPr>
          <p:nvPr>
            <p:ph type="sldNum" sz="quarter" idx="12"/>
          </p:nvPr>
        </p:nvSpPr>
        <p:spPr/>
        <p:txBody>
          <a:bodyPr rtlCol="0"/>
          <a:lstStyle/>
          <a:p>
            <a:pPr rtl="0"/>
            <a:fld id="{4950F5D8-22E1-4015-8661-E5B1FD28C2DE}" type="slidenum">
              <a:rPr lang="en-GB" smtClean="0"/>
              <a:pPr rtl="0"/>
              <a:t>16</a:t>
            </a:fld>
            <a:endParaRPr lang="en-GB" dirty="0"/>
          </a:p>
        </p:txBody>
      </p:sp>
    </p:spTree>
    <p:extLst>
      <p:ext uri="{BB962C8B-B14F-4D97-AF65-F5344CB8AC3E}">
        <p14:creationId xmlns:p14="http://schemas.microsoft.com/office/powerpoint/2010/main" val="13142854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BF507-C0E0-66B1-D3D9-C777CDF526A9}"/>
              </a:ext>
            </a:extLst>
          </p:cNvPr>
          <p:cNvSpPr>
            <a:spLocks noGrp="1"/>
          </p:cNvSpPr>
          <p:nvPr>
            <p:ph type="ctrTitle"/>
          </p:nvPr>
        </p:nvSpPr>
        <p:spPr>
          <a:xfrm>
            <a:off x="3588957" y="1377358"/>
            <a:ext cx="5020056" cy="1633085"/>
          </a:xfrm>
        </p:spPr>
        <p:txBody>
          <a:bodyPr>
            <a:normAutofit fontScale="90000"/>
          </a:bodyPr>
          <a:lstStyle/>
          <a:p>
            <a:r>
              <a:rPr lang="en-GB" dirty="0"/>
              <a:t>What were the figures for homelessness in Wales for 2024?</a:t>
            </a:r>
          </a:p>
        </p:txBody>
      </p:sp>
      <p:sp>
        <p:nvSpPr>
          <p:cNvPr id="3" name="Subtitle 2">
            <a:extLst>
              <a:ext uri="{FF2B5EF4-FFF2-40B4-BE49-F238E27FC236}">
                <a16:creationId xmlns:a16="http://schemas.microsoft.com/office/drawing/2014/main" id="{8F3D0F60-4711-6610-C57F-504480BBE895}"/>
              </a:ext>
            </a:extLst>
          </p:cNvPr>
          <p:cNvSpPr>
            <a:spLocks noGrp="1"/>
          </p:cNvSpPr>
          <p:nvPr>
            <p:ph type="subTitle" idx="1"/>
          </p:nvPr>
        </p:nvSpPr>
        <p:spPr>
          <a:xfrm>
            <a:off x="3581400" y="3200400"/>
            <a:ext cx="5027613" cy="3180080"/>
          </a:xfrm>
        </p:spPr>
        <p:txBody>
          <a:bodyPr>
            <a:normAutofit/>
          </a:bodyPr>
          <a:lstStyle/>
          <a:p>
            <a:r>
              <a:rPr lang="en-GB" sz="4400" dirty="0"/>
              <a:t>A- 13,539</a:t>
            </a:r>
          </a:p>
          <a:p>
            <a:r>
              <a:rPr lang="en-GB" sz="4400" dirty="0"/>
              <a:t>B – 10.101</a:t>
            </a:r>
          </a:p>
          <a:p>
            <a:r>
              <a:rPr lang="en-GB" sz="4400" dirty="0"/>
              <a:t>C – 5.678</a:t>
            </a:r>
          </a:p>
        </p:txBody>
      </p:sp>
    </p:spTree>
    <p:extLst>
      <p:ext uri="{BB962C8B-B14F-4D97-AF65-F5344CB8AC3E}">
        <p14:creationId xmlns:p14="http://schemas.microsoft.com/office/powerpoint/2010/main" val="22645587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240EF-DF09-D8AD-B703-21D4C850B3B3}"/>
              </a:ext>
            </a:extLst>
          </p:cNvPr>
          <p:cNvSpPr>
            <a:spLocks noGrp="1"/>
          </p:cNvSpPr>
          <p:nvPr>
            <p:ph type="title"/>
          </p:nvPr>
        </p:nvSpPr>
        <p:spPr>
          <a:xfrm>
            <a:off x="839787" y="541661"/>
            <a:ext cx="3244533" cy="1663059"/>
          </a:xfrm>
        </p:spPr>
        <p:txBody>
          <a:bodyPr/>
          <a:lstStyle/>
          <a:p>
            <a:r>
              <a:rPr lang="en-GB" sz="7200" dirty="0"/>
              <a:t>A- 13,539</a:t>
            </a:r>
          </a:p>
        </p:txBody>
      </p:sp>
      <p:sp>
        <p:nvSpPr>
          <p:cNvPr id="4" name="Subtitle 3">
            <a:extLst>
              <a:ext uri="{FF2B5EF4-FFF2-40B4-BE49-F238E27FC236}">
                <a16:creationId xmlns:a16="http://schemas.microsoft.com/office/drawing/2014/main" id="{A298255D-6999-0B6B-295C-937B8DA04F4C}"/>
              </a:ext>
            </a:extLst>
          </p:cNvPr>
          <p:cNvSpPr>
            <a:spLocks noGrp="1"/>
          </p:cNvSpPr>
          <p:nvPr>
            <p:ph type="subTitle" idx="1"/>
          </p:nvPr>
        </p:nvSpPr>
        <p:spPr>
          <a:xfrm>
            <a:off x="1371600" y="2042161"/>
            <a:ext cx="9980613" cy="1950720"/>
          </a:xfrm>
        </p:spPr>
        <p:txBody>
          <a:bodyPr>
            <a:normAutofit/>
          </a:bodyPr>
          <a:lstStyle/>
          <a:p>
            <a:r>
              <a:rPr lang="en-GB" dirty="0"/>
              <a:t>Homelessness is currently at its highest since 2015 with 13,539 households in 2023-2024, up by 8%(India pollock, BBC, 2024)</a:t>
            </a:r>
          </a:p>
        </p:txBody>
      </p:sp>
      <p:pic>
        <p:nvPicPr>
          <p:cNvPr id="2050" name="Picture 2" descr="Image result for homelessness wales">
            <a:extLst>
              <a:ext uri="{FF2B5EF4-FFF2-40B4-BE49-F238E27FC236}">
                <a16:creationId xmlns:a16="http://schemas.microsoft.com/office/drawing/2014/main" id="{A43FD288-54BD-6019-61C1-4C0DB633B6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69810" y="374651"/>
            <a:ext cx="3771900" cy="2571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55700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08365-41D9-E5E7-0506-1A678A013553}"/>
              </a:ext>
            </a:extLst>
          </p:cNvPr>
          <p:cNvSpPr>
            <a:spLocks noGrp="1"/>
          </p:cNvSpPr>
          <p:nvPr>
            <p:ph type="title"/>
          </p:nvPr>
        </p:nvSpPr>
        <p:spPr/>
        <p:txBody>
          <a:bodyPr>
            <a:normAutofit fontScale="90000"/>
          </a:bodyPr>
          <a:lstStyle/>
          <a:p>
            <a:r>
              <a:rPr lang="en-GB" dirty="0"/>
              <a:t>Which Town in Wales has the highest ranking of homelessness in 2024</a:t>
            </a:r>
          </a:p>
        </p:txBody>
      </p:sp>
      <p:sp>
        <p:nvSpPr>
          <p:cNvPr id="3" name="Content Placeholder 2">
            <a:extLst>
              <a:ext uri="{FF2B5EF4-FFF2-40B4-BE49-F238E27FC236}">
                <a16:creationId xmlns:a16="http://schemas.microsoft.com/office/drawing/2014/main" id="{5F8E7454-F7EA-0510-9BFB-4898F6E01164}"/>
              </a:ext>
            </a:extLst>
          </p:cNvPr>
          <p:cNvSpPr>
            <a:spLocks noGrp="1"/>
          </p:cNvSpPr>
          <p:nvPr>
            <p:ph sz="quarter" idx="4"/>
          </p:nvPr>
        </p:nvSpPr>
        <p:spPr/>
        <p:txBody>
          <a:bodyPr>
            <a:normAutofit/>
          </a:bodyPr>
          <a:lstStyle/>
          <a:p>
            <a:pPr marL="0" indent="0">
              <a:buNone/>
            </a:pPr>
            <a:r>
              <a:rPr lang="en-GB" sz="4400" dirty="0"/>
              <a:t>A – Swansea</a:t>
            </a:r>
          </a:p>
          <a:p>
            <a:pPr marL="0" indent="0">
              <a:buNone/>
            </a:pPr>
            <a:r>
              <a:rPr lang="en-GB" sz="4400" dirty="0"/>
              <a:t>B – Cardiff</a:t>
            </a:r>
          </a:p>
          <a:p>
            <a:pPr marL="0" indent="0">
              <a:buNone/>
            </a:pPr>
            <a:r>
              <a:rPr lang="en-GB" sz="4400" dirty="0"/>
              <a:t>C - Newport</a:t>
            </a:r>
          </a:p>
        </p:txBody>
      </p:sp>
      <p:sp>
        <p:nvSpPr>
          <p:cNvPr id="6" name="Slide Number Placeholder 5">
            <a:extLst>
              <a:ext uri="{FF2B5EF4-FFF2-40B4-BE49-F238E27FC236}">
                <a16:creationId xmlns:a16="http://schemas.microsoft.com/office/drawing/2014/main" id="{10CAC034-700D-3317-65B4-B137B26DBB74}"/>
              </a:ext>
            </a:extLst>
          </p:cNvPr>
          <p:cNvSpPr>
            <a:spLocks noGrp="1"/>
          </p:cNvSpPr>
          <p:nvPr>
            <p:ph type="sldNum" sz="quarter" idx="12"/>
          </p:nvPr>
        </p:nvSpPr>
        <p:spPr/>
        <p:txBody>
          <a:bodyPr/>
          <a:lstStyle/>
          <a:p>
            <a:pPr rtl="0"/>
            <a:fld id="{4950F5D8-22E1-4015-8661-E5B1FD28C2DE}" type="slidenum">
              <a:rPr lang="en-GB" noProof="0" smtClean="0"/>
              <a:t>19</a:t>
            </a:fld>
            <a:endParaRPr lang="en-GB" noProof="0" dirty="0"/>
          </a:p>
        </p:txBody>
      </p:sp>
      <p:sp>
        <p:nvSpPr>
          <p:cNvPr id="7" name="Picture Placeholder 6">
            <a:extLst>
              <a:ext uri="{FF2B5EF4-FFF2-40B4-BE49-F238E27FC236}">
                <a16:creationId xmlns:a16="http://schemas.microsoft.com/office/drawing/2014/main" id="{DC66DEAE-4687-575D-0651-AB68A6533C8F}"/>
              </a:ext>
            </a:extLst>
          </p:cNvPr>
          <p:cNvSpPr>
            <a:spLocks noGrp="1"/>
          </p:cNvSpPr>
          <p:nvPr>
            <p:ph type="pic" sz="quarter" idx="50"/>
          </p:nvPr>
        </p:nvSpPr>
        <p:spPr/>
        <p:txBody>
          <a:bodyPr/>
          <a:lstStyle/>
          <a:p>
            <a:endParaRPr lang="en-GB"/>
          </a:p>
        </p:txBody>
      </p:sp>
    </p:spTree>
    <p:extLst>
      <p:ext uri="{BB962C8B-B14F-4D97-AF65-F5344CB8AC3E}">
        <p14:creationId xmlns:p14="http://schemas.microsoft.com/office/powerpoint/2010/main" val="24641347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61982B-326D-6F1E-AE73-093B2240A2E3}"/>
              </a:ext>
            </a:extLst>
          </p:cNvPr>
          <p:cNvSpPr>
            <a:spLocks noGrp="1"/>
          </p:cNvSpPr>
          <p:nvPr>
            <p:ph type="title"/>
          </p:nvPr>
        </p:nvSpPr>
        <p:spPr>
          <a:xfrm>
            <a:off x="1778000" y="538481"/>
            <a:ext cx="3649280" cy="1463040"/>
          </a:xfrm>
        </p:spPr>
        <p:txBody>
          <a:bodyPr>
            <a:normAutofit/>
          </a:bodyPr>
          <a:lstStyle/>
          <a:p>
            <a:r>
              <a:rPr lang="en-GB" sz="7200" dirty="0"/>
              <a:t>C</a:t>
            </a:r>
          </a:p>
        </p:txBody>
      </p:sp>
      <p:sp>
        <p:nvSpPr>
          <p:cNvPr id="3" name="Content Placeholder 2">
            <a:extLst>
              <a:ext uri="{FF2B5EF4-FFF2-40B4-BE49-F238E27FC236}">
                <a16:creationId xmlns:a16="http://schemas.microsoft.com/office/drawing/2014/main" id="{29D2F96D-B386-EA4B-4979-FED0477BD00F}"/>
              </a:ext>
            </a:extLst>
          </p:cNvPr>
          <p:cNvSpPr>
            <a:spLocks noGrp="1"/>
          </p:cNvSpPr>
          <p:nvPr>
            <p:ph sz="quarter" idx="4"/>
          </p:nvPr>
        </p:nvSpPr>
        <p:spPr>
          <a:xfrm>
            <a:off x="835254" y="2698955"/>
            <a:ext cx="4607015" cy="2980485"/>
          </a:xfrm>
        </p:spPr>
        <p:txBody>
          <a:bodyPr>
            <a:noAutofit/>
          </a:bodyPr>
          <a:lstStyle/>
          <a:p>
            <a:r>
              <a:rPr lang="en-GB" sz="3600" dirty="0"/>
              <a:t>Newport is the fastest city growing in </a:t>
            </a:r>
            <a:r>
              <a:rPr lang="en-GB" sz="3600" dirty="0" err="1"/>
              <a:t>wales</a:t>
            </a:r>
            <a:r>
              <a:rPr lang="en-GB" sz="3600" dirty="0"/>
              <a:t>, it has the highest rating of homelessness it has risen more than 50% over the past year. (India pollock, BBC, 2024)</a:t>
            </a:r>
          </a:p>
        </p:txBody>
      </p:sp>
    </p:spTree>
    <p:extLst>
      <p:ext uri="{BB962C8B-B14F-4D97-AF65-F5344CB8AC3E}">
        <p14:creationId xmlns:p14="http://schemas.microsoft.com/office/powerpoint/2010/main" val="34547659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A28517F6-F488-4F26-98C0-4E949FC459E8}"/>
              </a:ext>
            </a:extLst>
          </p:cNvPr>
          <p:cNvPicPr>
            <a:picLocks noChangeAspect="1"/>
          </p:cNvPicPr>
          <p:nvPr/>
        </p:nvPicPr>
        <p:blipFill>
          <a:blip r:embed="rId2"/>
          <a:stretch>
            <a:fillRect/>
          </a:stretch>
        </p:blipFill>
        <p:spPr>
          <a:xfrm>
            <a:off x="975598" y="113837"/>
            <a:ext cx="10240804" cy="6145449"/>
          </a:xfrm>
          <a:prstGeom prst="rect">
            <a:avLst/>
          </a:prstGeom>
        </p:spPr>
      </p:pic>
      <p:sp>
        <p:nvSpPr>
          <p:cNvPr id="11" name="TextBox 10">
            <a:extLst>
              <a:ext uri="{FF2B5EF4-FFF2-40B4-BE49-F238E27FC236}">
                <a16:creationId xmlns:a16="http://schemas.microsoft.com/office/drawing/2014/main" id="{75B6CD8C-9BAA-FF16-1D78-B62A3E454B12}"/>
              </a:ext>
            </a:extLst>
          </p:cNvPr>
          <p:cNvSpPr txBox="1"/>
          <p:nvPr/>
        </p:nvSpPr>
        <p:spPr>
          <a:xfrm>
            <a:off x="8414657" y="6346763"/>
            <a:ext cx="3200400" cy="369332"/>
          </a:xfrm>
          <a:prstGeom prst="rect">
            <a:avLst/>
          </a:prstGeom>
          <a:noFill/>
        </p:spPr>
        <p:txBody>
          <a:bodyPr wrap="square" rtlCol="0">
            <a:spAutoFit/>
          </a:bodyPr>
          <a:lstStyle/>
          <a:p>
            <a:r>
              <a:rPr lang="en-GB" dirty="0">
                <a:solidFill>
                  <a:schemeClr val="bg1"/>
                </a:solidFill>
              </a:rPr>
              <a:t>Welsh Government,2024</a:t>
            </a:r>
          </a:p>
        </p:txBody>
      </p:sp>
    </p:spTree>
    <p:extLst>
      <p:ext uri="{BB962C8B-B14F-4D97-AF65-F5344CB8AC3E}">
        <p14:creationId xmlns:p14="http://schemas.microsoft.com/office/powerpoint/2010/main" val="37336532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5A885-726C-0166-F7A2-DB86199D7712}"/>
              </a:ext>
            </a:extLst>
          </p:cNvPr>
          <p:cNvSpPr>
            <a:spLocks noGrp="1"/>
          </p:cNvSpPr>
          <p:nvPr>
            <p:ph type="title"/>
          </p:nvPr>
        </p:nvSpPr>
        <p:spPr>
          <a:xfrm>
            <a:off x="929640" y="775294"/>
            <a:ext cx="10515600" cy="636340"/>
          </a:xfrm>
        </p:spPr>
        <p:txBody>
          <a:bodyPr>
            <a:normAutofit fontScale="90000"/>
          </a:bodyPr>
          <a:lstStyle/>
          <a:p>
            <a:r>
              <a:rPr lang="en-GB" dirty="0"/>
              <a:t>How many households lived in temporary accommodation in 2024?</a:t>
            </a:r>
          </a:p>
        </p:txBody>
      </p:sp>
      <p:sp>
        <p:nvSpPr>
          <p:cNvPr id="7" name="TextBox 6">
            <a:extLst>
              <a:ext uri="{FF2B5EF4-FFF2-40B4-BE49-F238E27FC236}">
                <a16:creationId xmlns:a16="http://schemas.microsoft.com/office/drawing/2014/main" id="{ADF20D69-B510-35FD-02BE-F001EC17FA7A}"/>
              </a:ext>
            </a:extLst>
          </p:cNvPr>
          <p:cNvSpPr txBox="1"/>
          <p:nvPr/>
        </p:nvSpPr>
        <p:spPr>
          <a:xfrm>
            <a:off x="3098800" y="2489200"/>
            <a:ext cx="6299200" cy="2123658"/>
          </a:xfrm>
          <a:prstGeom prst="rect">
            <a:avLst/>
          </a:prstGeom>
          <a:noFill/>
        </p:spPr>
        <p:txBody>
          <a:bodyPr wrap="square" rtlCol="0">
            <a:spAutoFit/>
          </a:bodyPr>
          <a:lstStyle/>
          <a:p>
            <a:r>
              <a:rPr lang="en-GB" sz="4400" dirty="0"/>
              <a:t>A – 4,200</a:t>
            </a:r>
          </a:p>
          <a:p>
            <a:r>
              <a:rPr lang="en-GB" sz="4400" dirty="0"/>
              <a:t>B – 6,447</a:t>
            </a:r>
          </a:p>
          <a:p>
            <a:r>
              <a:rPr lang="en-GB" sz="4400" dirty="0"/>
              <a:t>C – 2,892</a:t>
            </a:r>
          </a:p>
        </p:txBody>
      </p:sp>
    </p:spTree>
    <p:extLst>
      <p:ext uri="{BB962C8B-B14F-4D97-AF65-F5344CB8AC3E}">
        <p14:creationId xmlns:p14="http://schemas.microsoft.com/office/powerpoint/2010/main" val="10838227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8E9D8-3075-F3EE-0C00-8F1CF78340B5}"/>
              </a:ext>
            </a:extLst>
          </p:cNvPr>
          <p:cNvSpPr>
            <a:spLocks noGrp="1"/>
          </p:cNvSpPr>
          <p:nvPr>
            <p:ph type="title"/>
          </p:nvPr>
        </p:nvSpPr>
        <p:spPr>
          <a:xfrm>
            <a:off x="642578" y="1331127"/>
            <a:ext cx="4585780" cy="1091078"/>
          </a:xfrm>
        </p:spPr>
        <p:txBody>
          <a:bodyPr/>
          <a:lstStyle/>
          <a:p>
            <a:r>
              <a:rPr lang="en-GB" dirty="0"/>
              <a:t>B – 6,447</a:t>
            </a:r>
          </a:p>
        </p:txBody>
      </p:sp>
      <p:sp>
        <p:nvSpPr>
          <p:cNvPr id="14" name="TextBox 13">
            <a:extLst>
              <a:ext uri="{FF2B5EF4-FFF2-40B4-BE49-F238E27FC236}">
                <a16:creationId xmlns:a16="http://schemas.microsoft.com/office/drawing/2014/main" id="{F379B931-884A-F2A9-88C0-B58C2C8DC437}"/>
              </a:ext>
            </a:extLst>
          </p:cNvPr>
          <p:cNvSpPr txBox="1"/>
          <p:nvPr/>
        </p:nvSpPr>
        <p:spPr>
          <a:xfrm>
            <a:off x="838200" y="3429000"/>
            <a:ext cx="9525000" cy="2308324"/>
          </a:xfrm>
          <a:prstGeom prst="rect">
            <a:avLst/>
          </a:prstGeom>
          <a:noFill/>
        </p:spPr>
        <p:txBody>
          <a:bodyPr wrap="square" rtlCol="0">
            <a:spAutoFit/>
          </a:bodyPr>
          <a:lstStyle/>
          <a:p>
            <a:r>
              <a:rPr lang="en-GB" sz="3600" b="0" i="0" dirty="0">
                <a:solidFill>
                  <a:schemeClr val="bg1"/>
                </a:solidFill>
                <a:effectLst/>
                <a:latin typeface="ReithSans"/>
              </a:rPr>
              <a:t>Homelessness is at a record level in Wales and the number using temporary accommodation, such as B&amp;Bs, has risen by 18% to 6,447 in 2023-24.(India</a:t>
            </a:r>
            <a:r>
              <a:rPr lang="en-GB" sz="3600" dirty="0">
                <a:solidFill>
                  <a:schemeClr val="bg1"/>
                </a:solidFill>
                <a:latin typeface="ReithSans"/>
              </a:rPr>
              <a:t> pollock, bbc,2024)</a:t>
            </a:r>
            <a:endParaRPr lang="en-GB" sz="3600" dirty="0">
              <a:solidFill>
                <a:schemeClr val="bg1"/>
              </a:solidFill>
            </a:endParaRPr>
          </a:p>
        </p:txBody>
      </p:sp>
    </p:spTree>
    <p:extLst>
      <p:ext uri="{BB962C8B-B14F-4D97-AF65-F5344CB8AC3E}">
        <p14:creationId xmlns:p14="http://schemas.microsoft.com/office/powerpoint/2010/main" val="15190539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E33290-BD82-3165-5CC7-31668AAC4605}"/>
              </a:ext>
            </a:extLst>
          </p:cNvPr>
          <p:cNvSpPr>
            <a:spLocks noGrp="1"/>
          </p:cNvSpPr>
          <p:nvPr>
            <p:ph type="title"/>
          </p:nvPr>
        </p:nvSpPr>
        <p:spPr/>
        <p:txBody>
          <a:bodyPr>
            <a:normAutofit fontScale="90000"/>
          </a:bodyPr>
          <a:lstStyle/>
          <a:p>
            <a:r>
              <a:rPr lang="en-GB" dirty="0"/>
              <a:t>Welsh Government plan to make how many affordable homes?</a:t>
            </a:r>
          </a:p>
        </p:txBody>
      </p:sp>
      <p:sp>
        <p:nvSpPr>
          <p:cNvPr id="6" name="Content Placeholder 5">
            <a:extLst>
              <a:ext uri="{FF2B5EF4-FFF2-40B4-BE49-F238E27FC236}">
                <a16:creationId xmlns:a16="http://schemas.microsoft.com/office/drawing/2014/main" id="{E480C074-2B50-599A-F03D-90C9408AE1F1}"/>
              </a:ext>
            </a:extLst>
          </p:cNvPr>
          <p:cNvSpPr>
            <a:spLocks noGrp="1"/>
          </p:cNvSpPr>
          <p:nvPr>
            <p:ph sz="quarter" idx="53"/>
          </p:nvPr>
        </p:nvSpPr>
        <p:spPr/>
        <p:txBody>
          <a:bodyPr>
            <a:normAutofit/>
          </a:bodyPr>
          <a:lstStyle/>
          <a:p>
            <a:pPr marL="0" indent="0">
              <a:buNone/>
            </a:pPr>
            <a:r>
              <a:rPr lang="en-GB" sz="4800" dirty="0"/>
              <a:t>A – 30,000</a:t>
            </a:r>
          </a:p>
          <a:p>
            <a:pPr marL="0" indent="0">
              <a:buNone/>
            </a:pPr>
            <a:r>
              <a:rPr lang="en-GB" sz="4800" dirty="0"/>
              <a:t>B – 50,000</a:t>
            </a:r>
          </a:p>
          <a:p>
            <a:pPr marL="0" indent="0">
              <a:buNone/>
            </a:pPr>
            <a:r>
              <a:rPr lang="en-GB" sz="4800" dirty="0"/>
              <a:t>C – 20,000</a:t>
            </a:r>
          </a:p>
        </p:txBody>
      </p:sp>
    </p:spTree>
    <p:extLst>
      <p:ext uri="{BB962C8B-B14F-4D97-AF65-F5344CB8AC3E}">
        <p14:creationId xmlns:p14="http://schemas.microsoft.com/office/powerpoint/2010/main" val="31344149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F77407D-D437-E232-38DA-790F49BD4900}"/>
              </a:ext>
            </a:extLst>
          </p:cNvPr>
          <p:cNvSpPr>
            <a:spLocks noGrp="1"/>
          </p:cNvSpPr>
          <p:nvPr>
            <p:ph type="sldNum" sz="quarter" idx="12"/>
          </p:nvPr>
        </p:nvSpPr>
        <p:spPr/>
        <p:txBody>
          <a:bodyPr/>
          <a:lstStyle/>
          <a:p>
            <a:pPr rtl="0"/>
            <a:fld id="{4950F5D8-22E1-4015-8661-E5B1FD28C2DE}" type="slidenum">
              <a:rPr lang="en-GB" noProof="0" smtClean="0"/>
              <a:t>25</a:t>
            </a:fld>
            <a:endParaRPr lang="en-GB" noProof="0" dirty="0"/>
          </a:p>
        </p:txBody>
      </p:sp>
      <p:sp>
        <p:nvSpPr>
          <p:cNvPr id="5" name="TextBox 4">
            <a:extLst>
              <a:ext uri="{FF2B5EF4-FFF2-40B4-BE49-F238E27FC236}">
                <a16:creationId xmlns:a16="http://schemas.microsoft.com/office/drawing/2014/main" id="{03BAD792-18AB-0207-9100-E5C8D7F8B5F9}"/>
              </a:ext>
            </a:extLst>
          </p:cNvPr>
          <p:cNvSpPr txBox="1"/>
          <p:nvPr/>
        </p:nvSpPr>
        <p:spPr>
          <a:xfrm>
            <a:off x="1066800" y="1153855"/>
            <a:ext cx="10007600" cy="1015663"/>
          </a:xfrm>
          <a:prstGeom prst="rect">
            <a:avLst/>
          </a:prstGeom>
          <a:noFill/>
        </p:spPr>
        <p:txBody>
          <a:bodyPr wrap="square" rtlCol="0">
            <a:spAutoFit/>
          </a:bodyPr>
          <a:lstStyle/>
          <a:p>
            <a:r>
              <a:rPr lang="en-GB" sz="6000" dirty="0">
                <a:solidFill>
                  <a:schemeClr val="bg1"/>
                </a:solidFill>
              </a:rPr>
              <a:t>C – 20,000</a:t>
            </a:r>
          </a:p>
        </p:txBody>
      </p:sp>
      <p:sp>
        <p:nvSpPr>
          <p:cNvPr id="6" name="TextBox 5">
            <a:extLst>
              <a:ext uri="{FF2B5EF4-FFF2-40B4-BE49-F238E27FC236}">
                <a16:creationId xmlns:a16="http://schemas.microsoft.com/office/drawing/2014/main" id="{2F80E14D-A8BC-640C-8971-E96DE525EC73}"/>
              </a:ext>
            </a:extLst>
          </p:cNvPr>
          <p:cNvSpPr txBox="1"/>
          <p:nvPr/>
        </p:nvSpPr>
        <p:spPr>
          <a:xfrm>
            <a:off x="1076960" y="3149600"/>
            <a:ext cx="10789920" cy="2554545"/>
          </a:xfrm>
          <a:prstGeom prst="rect">
            <a:avLst/>
          </a:prstGeom>
          <a:noFill/>
        </p:spPr>
        <p:txBody>
          <a:bodyPr wrap="square" rtlCol="0">
            <a:spAutoFit/>
          </a:bodyPr>
          <a:lstStyle/>
          <a:p>
            <a:r>
              <a:rPr lang="en-GB" sz="4000" b="0" i="0" dirty="0">
                <a:solidFill>
                  <a:schemeClr val="bg1"/>
                </a:solidFill>
                <a:effectLst/>
                <a:latin typeface="ReithSans"/>
              </a:rPr>
              <a:t>"We know that the Welsh government has got its 20,000 affordable homes target... but that target can't be the end, we need to go further than that," he said.(India pollock</a:t>
            </a:r>
            <a:r>
              <a:rPr lang="en-GB" sz="4000" dirty="0">
                <a:solidFill>
                  <a:schemeClr val="bg1"/>
                </a:solidFill>
                <a:latin typeface="ReithSans"/>
              </a:rPr>
              <a:t>, bbc,2024</a:t>
            </a:r>
            <a:r>
              <a:rPr lang="en-GB" sz="4000" b="0" i="0" dirty="0">
                <a:solidFill>
                  <a:schemeClr val="bg1"/>
                </a:solidFill>
                <a:effectLst/>
                <a:latin typeface="ReithSans"/>
              </a:rPr>
              <a:t>)</a:t>
            </a:r>
            <a:endParaRPr lang="en-GB" sz="4000" dirty="0">
              <a:solidFill>
                <a:schemeClr val="bg1"/>
              </a:solidFill>
            </a:endParaRPr>
          </a:p>
        </p:txBody>
      </p:sp>
    </p:spTree>
    <p:extLst>
      <p:ext uri="{BB962C8B-B14F-4D97-AF65-F5344CB8AC3E}">
        <p14:creationId xmlns:p14="http://schemas.microsoft.com/office/powerpoint/2010/main" val="23452803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6D18F41-8CC7-F91D-BABE-BE6A8E3F0C73}"/>
              </a:ext>
            </a:extLst>
          </p:cNvPr>
          <p:cNvSpPr>
            <a:spLocks noGrp="1"/>
          </p:cNvSpPr>
          <p:nvPr>
            <p:ph type="body" idx="1"/>
          </p:nvPr>
        </p:nvSpPr>
        <p:spPr>
          <a:xfrm>
            <a:off x="831850" y="3429000"/>
            <a:ext cx="10680596" cy="2426325"/>
          </a:xfrm>
        </p:spPr>
        <p:txBody>
          <a:bodyPr>
            <a:normAutofit/>
          </a:bodyPr>
          <a:lstStyle/>
          <a:p>
            <a:r>
              <a:rPr lang="en-GB" sz="2800" dirty="0"/>
              <a:t>A – Homeless</a:t>
            </a:r>
          </a:p>
          <a:p>
            <a:r>
              <a:rPr lang="en-GB" sz="2800" dirty="0"/>
              <a:t>B – threatened with homelessness</a:t>
            </a:r>
          </a:p>
          <a:p>
            <a:r>
              <a:rPr lang="en-GB" sz="2800" dirty="0"/>
              <a:t>C – Not homeless.</a:t>
            </a:r>
          </a:p>
        </p:txBody>
      </p:sp>
      <p:sp>
        <p:nvSpPr>
          <p:cNvPr id="3" name="Title 2">
            <a:extLst>
              <a:ext uri="{FF2B5EF4-FFF2-40B4-BE49-F238E27FC236}">
                <a16:creationId xmlns:a16="http://schemas.microsoft.com/office/drawing/2014/main" id="{73623A40-1436-1E09-DFD8-3B29F7E88B27}"/>
              </a:ext>
            </a:extLst>
          </p:cNvPr>
          <p:cNvSpPr>
            <a:spLocks noGrp="1"/>
          </p:cNvSpPr>
          <p:nvPr>
            <p:ph type="title"/>
          </p:nvPr>
        </p:nvSpPr>
        <p:spPr>
          <a:xfrm>
            <a:off x="676697" y="1349614"/>
            <a:ext cx="10674246" cy="636340"/>
          </a:xfrm>
        </p:spPr>
        <p:txBody>
          <a:bodyPr>
            <a:normAutofit fontScale="90000"/>
          </a:bodyPr>
          <a:lstStyle/>
          <a:p>
            <a:r>
              <a:rPr lang="en-GB" dirty="0"/>
              <a:t>Rhodri lives in a private rented flat with his flat mate his flat. He has been living there since 2020, His landlord has just given them notice to leave.</a:t>
            </a:r>
          </a:p>
        </p:txBody>
      </p:sp>
    </p:spTree>
    <p:extLst>
      <p:ext uri="{BB962C8B-B14F-4D97-AF65-F5344CB8AC3E}">
        <p14:creationId xmlns:p14="http://schemas.microsoft.com/office/powerpoint/2010/main" val="24373767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0B9E260-651D-5729-4A93-6AE2BF83F2FB}"/>
              </a:ext>
            </a:extLst>
          </p:cNvPr>
          <p:cNvSpPr>
            <a:spLocks noGrp="1"/>
          </p:cNvSpPr>
          <p:nvPr>
            <p:ph type="title"/>
          </p:nvPr>
        </p:nvSpPr>
        <p:spPr/>
        <p:txBody>
          <a:bodyPr/>
          <a:lstStyle/>
          <a:p>
            <a:r>
              <a:rPr lang="en-GB" dirty="0"/>
              <a:t>B – Threatened with homelessness.</a:t>
            </a:r>
          </a:p>
        </p:txBody>
      </p:sp>
    </p:spTree>
    <p:extLst>
      <p:ext uri="{BB962C8B-B14F-4D97-AF65-F5344CB8AC3E}">
        <p14:creationId xmlns:p14="http://schemas.microsoft.com/office/powerpoint/2010/main" val="23038265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297A8-372C-E59C-F4F0-E7B575BF9A40}"/>
              </a:ext>
            </a:extLst>
          </p:cNvPr>
          <p:cNvSpPr>
            <a:spLocks noGrp="1"/>
          </p:cNvSpPr>
          <p:nvPr>
            <p:ph type="title"/>
          </p:nvPr>
        </p:nvSpPr>
        <p:spPr>
          <a:xfrm>
            <a:off x="756919" y="1862112"/>
            <a:ext cx="10512425" cy="2872448"/>
          </a:xfrm>
        </p:spPr>
        <p:txBody>
          <a:bodyPr>
            <a:normAutofit fontScale="90000"/>
          </a:bodyPr>
          <a:lstStyle/>
          <a:p>
            <a:r>
              <a:rPr lang="en-GB" b="0" i="0" dirty="0">
                <a:effectLst/>
                <a:latin typeface="barlow" panose="00000500000000000000" pitchFamily="2" charset="0"/>
              </a:rPr>
              <a:t>Janet, a second-year medical student, has a joint contract of a private rented flat with her boyfriend.  She has just left him because of domestic abuse and is staying at her mum’s house.</a:t>
            </a:r>
            <a:br>
              <a:rPr lang="en-GB" b="0" i="0" dirty="0">
                <a:effectLst/>
                <a:latin typeface="barlow" panose="00000500000000000000" pitchFamily="2" charset="0"/>
              </a:rPr>
            </a:br>
            <a:br>
              <a:rPr lang="en-GB" b="0" i="0" dirty="0">
                <a:effectLst/>
                <a:latin typeface="barlow" panose="00000500000000000000" pitchFamily="2" charset="0"/>
              </a:rPr>
            </a:br>
            <a:r>
              <a:rPr lang="en-GB" b="0" i="0" dirty="0">
                <a:effectLst/>
                <a:latin typeface="barlow" panose="00000500000000000000" pitchFamily="2" charset="0"/>
              </a:rPr>
              <a:t>A – Homeless</a:t>
            </a:r>
            <a:br>
              <a:rPr lang="en-GB" b="0" i="0" dirty="0">
                <a:effectLst/>
                <a:latin typeface="barlow" panose="00000500000000000000" pitchFamily="2" charset="0"/>
              </a:rPr>
            </a:br>
            <a:r>
              <a:rPr lang="en-GB" b="0" i="0" dirty="0">
                <a:effectLst/>
                <a:latin typeface="barlow" panose="00000500000000000000" pitchFamily="2" charset="0"/>
              </a:rPr>
              <a:t>B – Threatened with Homelessness</a:t>
            </a:r>
            <a:br>
              <a:rPr lang="en-GB" b="0" i="0" dirty="0">
                <a:effectLst/>
                <a:latin typeface="barlow" panose="00000500000000000000" pitchFamily="2" charset="0"/>
              </a:rPr>
            </a:br>
            <a:r>
              <a:rPr lang="en-GB" b="0" i="0" dirty="0">
                <a:effectLst/>
                <a:latin typeface="barlow" panose="00000500000000000000" pitchFamily="2" charset="0"/>
              </a:rPr>
              <a:t>C – Not homeless</a:t>
            </a:r>
            <a:endParaRPr lang="en-GB" dirty="0"/>
          </a:p>
        </p:txBody>
      </p:sp>
    </p:spTree>
    <p:extLst>
      <p:ext uri="{BB962C8B-B14F-4D97-AF65-F5344CB8AC3E}">
        <p14:creationId xmlns:p14="http://schemas.microsoft.com/office/powerpoint/2010/main" val="16407590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11F15-2A9F-7085-C44D-F801F1F4B7C5}"/>
              </a:ext>
            </a:extLst>
          </p:cNvPr>
          <p:cNvSpPr>
            <a:spLocks noGrp="1"/>
          </p:cNvSpPr>
          <p:nvPr>
            <p:ph type="title"/>
          </p:nvPr>
        </p:nvSpPr>
        <p:spPr>
          <a:xfrm>
            <a:off x="604520" y="3110830"/>
            <a:ext cx="10515600" cy="636340"/>
          </a:xfrm>
        </p:spPr>
        <p:txBody>
          <a:bodyPr/>
          <a:lstStyle/>
          <a:p>
            <a:r>
              <a:rPr lang="en-GB" dirty="0"/>
              <a:t>A - Homeless</a:t>
            </a:r>
          </a:p>
        </p:txBody>
      </p:sp>
      <p:sp>
        <p:nvSpPr>
          <p:cNvPr id="3" name="Date Placeholder 2">
            <a:extLst>
              <a:ext uri="{FF2B5EF4-FFF2-40B4-BE49-F238E27FC236}">
                <a16:creationId xmlns:a16="http://schemas.microsoft.com/office/drawing/2014/main" id="{DF3B6D81-3182-2CBB-A4EA-A7B7FE847C77}"/>
              </a:ext>
            </a:extLst>
          </p:cNvPr>
          <p:cNvSpPr>
            <a:spLocks noGrp="1"/>
          </p:cNvSpPr>
          <p:nvPr>
            <p:ph type="dt" sz="half" idx="10"/>
          </p:nvPr>
        </p:nvSpPr>
        <p:spPr/>
        <p:txBody>
          <a:bodyPr/>
          <a:lstStyle/>
          <a:p>
            <a:pPr rtl="0"/>
            <a:fld id="{C7CE7625-35D1-45C7-BA15-98B74631BF8B}" type="datetime1">
              <a:rPr lang="en-GB" noProof="0" smtClean="0"/>
              <a:t>15/01/2025</a:t>
            </a:fld>
            <a:endParaRPr lang="en-GB" noProof="0" dirty="0"/>
          </a:p>
        </p:txBody>
      </p:sp>
      <p:sp>
        <p:nvSpPr>
          <p:cNvPr id="4" name="Footer Placeholder 3">
            <a:extLst>
              <a:ext uri="{FF2B5EF4-FFF2-40B4-BE49-F238E27FC236}">
                <a16:creationId xmlns:a16="http://schemas.microsoft.com/office/drawing/2014/main" id="{409A11B6-DEAE-774A-9E1F-8EAB320B6B03}"/>
              </a:ext>
            </a:extLst>
          </p:cNvPr>
          <p:cNvSpPr>
            <a:spLocks noGrp="1"/>
          </p:cNvSpPr>
          <p:nvPr>
            <p:ph type="ftr" sz="quarter" idx="11"/>
          </p:nvPr>
        </p:nvSpPr>
        <p:spPr/>
        <p:txBody>
          <a:bodyPr/>
          <a:lstStyle/>
          <a:p>
            <a:pPr rtl="0"/>
            <a:r>
              <a:rPr lang="en-GB" noProof="0"/>
              <a:t>ADD A FOOTER</a:t>
            </a:r>
            <a:endParaRPr lang="en-GB" noProof="0" dirty="0"/>
          </a:p>
        </p:txBody>
      </p:sp>
      <p:sp>
        <p:nvSpPr>
          <p:cNvPr id="5" name="Slide Number Placeholder 4">
            <a:extLst>
              <a:ext uri="{FF2B5EF4-FFF2-40B4-BE49-F238E27FC236}">
                <a16:creationId xmlns:a16="http://schemas.microsoft.com/office/drawing/2014/main" id="{56D265EB-9300-F83C-545B-2709946751F1}"/>
              </a:ext>
            </a:extLst>
          </p:cNvPr>
          <p:cNvSpPr>
            <a:spLocks noGrp="1"/>
          </p:cNvSpPr>
          <p:nvPr>
            <p:ph type="sldNum" sz="quarter" idx="12"/>
          </p:nvPr>
        </p:nvSpPr>
        <p:spPr/>
        <p:txBody>
          <a:bodyPr/>
          <a:lstStyle/>
          <a:p>
            <a:pPr rtl="0"/>
            <a:fld id="{4950F5D8-22E1-4015-8661-E5B1FD28C2DE}" type="slidenum">
              <a:rPr lang="en-GB" noProof="0" smtClean="0"/>
              <a:t>29</a:t>
            </a:fld>
            <a:endParaRPr lang="en-GB" noProof="0" dirty="0"/>
          </a:p>
        </p:txBody>
      </p:sp>
    </p:spTree>
    <p:extLst>
      <p:ext uri="{BB962C8B-B14F-4D97-AF65-F5344CB8AC3E}">
        <p14:creationId xmlns:p14="http://schemas.microsoft.com/office/powerpoint/2010/main" val="6281447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05A40-9F29-828A-4EDA-2BFD40B1D648}"/>
              </a:ext>
            </a:extLst>
          </p:cNvPr>
          <p:cNvSpPr>
            <a:spLocks noGrp="1"/>
          </p:cNvSpPr>
          <p:nvPr>
            <p:ph type="title"/>
          </p:nvPr>
        </p:nvSpPr>
        <p:spPr>
          <a:xfrm>
            <a:off x="538480" y="-345440"/>
            <a:ext cx="10112693" cy="3379385"/>
          </a:xfrm>
        </p:spPr>
        <p:txBody>
          <a:bodyPr/>
          <a:lstStyle/>
          <a:p>
            <a:r>
              <a:rPr lang="en-GB" sz="3200" b="0" i="0" dirty="0">
                <a:effectLst/>
                <a:latin typeface="barlow" panose="00000500000000000000" pitchFamily="2" charset="0"/>
              </a:rPr>
              <a:t>Mary is 19 years old and lives with her Mum and Dad in their council house.  She has just failed her first year University exam and her parents say they are ‘fed up with her attitude’ and have told her to leave their home today and to get a place of her own.  </a:t>
            </a:r>
            <a:endParaRPr lang="en-GB" sz="3200" dirty="0"/>
          </a:p>
        </p:txBody>
      </p:sp>
      <p:sp>
        <p:nvSpPr>
          <p:cNvPr id="4" name="Subtitle 3">
            <a:extLst>
              <a:ext uri="{FF2B5EF4-FFF2-40B4-BE49-F238E27FC236}">
                <a16:creationId xmlns:a16="http://schemas.microsoft.com/office/drawing/2014/main" id="{995623C5-FA8C-D8F8-F5AC-70385962640C}"/>
              </a:ext>
            </a:extLst>
          </p:cNvPr>
          <p:cNvSpPr>
            <a:spLocks noGrp="1"/>
          </p:cNvSpPr>
          <p:nvPr>
            <p:ph type="subTitle" idx="1"/>
          </p:nvPr>
        </p:nvSpPr>
        <p:spPr>
          <a:xfrm>
            <a:off x="641986" y="3429000"/>
            <a:ext cx="4803774" cy="1955800"/>
          </a:xfrm>
        </p:spPr>
        <p:txBody>
          <a:bodyPr>
            <a:normAutofit/>
          </a:bodyPr>
          <a:lstStyle/>
          <a:p>
            <a:pPr algn="l"/>
            <a:r>
              <a:rPr lang="en-GB" dirty="0">
                <a:solidFill>
                  <a:schemeClr val="bg1"/>
                </a:solidFill>
              </a:rPr>
              <a:t>A – Homeless</a:t>
            </a:r>
          </a:p>
          <a:p>
            <a:pPr algn="l"/>
            <a:r>
              <a:rPr lang="en-GB" dirty="0">
                <a:solidFill>
                  <a:schemeClr val="bg1"/>
                </a:solidFill>
              </a:rPr>
              <a:t>B – Threatened with homelessness</a:t>
            </a:r>
          </a:p>
          <a:p>
            <a:pPr algn="l"/>
            <a:r>
              <a:rPr lang="en-GB" dirty="0">
                <a:solidFill>
                  <a:schemeClr val="bg1"/>
                </a:solidFill>
              </a:rPr>
              <a:t>C – Not homeless</a:t>
            </a:r>
          </a:p>
        </p:txBody>
      </p:sp>
    </p:spTree>
    <p:extLst>
      <p:ext uri="{BB962C8B-B14F-4D97-AF65-F5344CB8AC3E}">
        <p14:creationId xmlns:p14="http://schemas.microsoft.com/office/powerpoint/2010/main" val="4203150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885AF0-6ABE-623F-7684-D7A0026888B5}"/>
              </a:ext>
            </a:extLst>
          </p:cNvPr>
          <p:cNvSpPr>
            <a:spLocks noGrp="1"/>
          </p:cNvSpPr>
          <p:nvPr>
            <p:ph type="ctrTitle"/>
          </p:nvPr>
        </p:nvSpPr>
        <p:spPr/>
        <p:txBody>
          <a:bodyPr>
            <a:normAutofit/>
          </a:bodyPr>
          <a:lstStyle/>
          <a:p>
            <a:r>
              <a:rPr lang="en-GB" sz="3600" dirty="0"/>
              <a:t>A - Homeless</a:t>
            </a:r>
          </a:p>
        </p:txBody>
      </p:sp>
    </p:spTree>
    <p:extLst>
      <p:ext uri="{BB962C8B-B14F-4D97-AF65-F5344CB8AC3E}">
        <p14:creationId xmlns:p14="http://schemas.microsoft.com/office/powerpoint/2010/main" val="25007746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98DCA46-603B-4178-8707-30E192CE6B8D}"/>
              </a:ext>
            </a:extLst>
          </p:cNvPr>
          <p:cNvSpPr>
            <a:spLocks noGrp="1"/>
          </p:cNvSpPr>
          <p:nvPr>
            <p:ph type="title"/>
          </p:nvPr>
        </p:nvSpPr>
        <p:spPr>
          <a:xfrm>
            <a:off x="1679575" y="805472"/>
            <a:ext cx="10512425" cy="552848"/>
          </a:xfrm>
        </p:spPr>
        <p:txBody>
          <a:bodyPr rtlCol="0"/>
          <a:lstStyle/>
          <a:p>
            <a:pPr rtl="0"/>
            <a:r>
              <a:rPr lang="en-GB" dirty="0"/>
              <a:t>References</a:t>
            </a:r>
          </a:p>
        </p:txBody>
      </p:sp>
      <p:sp>
        <p:nvSpPr>
          <p:cNvPr id="8" name="TextBox 7">
            <a:hlinkClick r:id="rId3"/>
            <a:extLst>
              <a:ext uri="{FF2B5EF4-FFF2-40B4-BE49-F238E27FC236}">
                <a16:creationId xmlns:a16="http://schemas.microsoft.com/office/drawing/2014/main" id="{5FC6C278-4035-446A-A94B-030E792FDDF5}"/>
              </a:ext>
            </a:extLst>
          </p:cNvPr>
          <p:cNvSpPr txBox="1"/>
          <p:nvPr/>
        </p:nvSpPr>
        <p:spPr>
          <a:xfrm>
            <a:off x="1801813" y="1565424"/>
            <a:ext cx="9096374" cy="4801314"/>
          </a:xfrm>
          <a:prstGeom prst="rect">
            <a:avLst/>
          </a:prstGeom>
          <a:noFill/>
        </p:spPr>
        <p:txBody>
          <a:bodyPr wrap="square" rtlCol="0">
            <a:spAutoFit/>
          </a:bodyPr>
          <a:lstStyle/>
          <a:p>
            <a:pPr marL="285750" indent="-285750" algn="ctr" rtl="0">
              <a:buFontTx/>
              <a:buChar char="-"/>
            </a:pPr>
            <a:r>
              <a:rPr lang="en-GB" b="0" i="0" dirty="0">
                <a:solidFill>
                  <a:schemeClr val="bg1"/>
                </a:solidFill>
                <a:effectLst/>
                <a:latin typeface="Calibri" panose="020F0502020204030204" pitchFamily="34" charset="0"/>
              </a:rPr>
              <a:t>Clarke-</a:t>
            </a:r>
            <a:r>
              <a:rPr lang="en-GB" b="0" i="0" dirty="0" err="1">
                <a:solidFill>
                  <a:schemeClr val="bg1"/>
                </a:solidFill>
                <a:effectLst/>
                <a:latin typeface="Calibri" panose="020F0502020204030204" pitchFamily="34" charset="0"/>
              </a:rPr>
              <a:t>Drayson</a:t>
            </a:r>
            <a:r>
              <a:rPr lang="en-GB" b="0" i="0" dirty="0">
                <a:solidFill>
                  <a:schemeClr val="bg1"/>
                </a:solidFill>
                <a:effectLst/>
                <a:latin typeface="Calibri" panose="020F0502020204030204" pitchFamily="34" charset="0"/>
              </a:rPr>
              <a:t>, F. (2023). </a:t>
            </a:r>
            <a:r>
              <a:rPr lang="en-GB" b="0" i="1" dirty="0">
                <a:solidFill>
                  <a:schemeClr val="bg1"/>
                </a:solidFill>
                <a:effectLst/>
                <a:latin typeface="Calibri" panose="020F0502020204030204" pitchFamily="34" charset="0"/>
              </a:rPr>
              <a:t>The effects of community on young people</a:t>
            </a:r>
            <a:r>
              <a:rPr lang="en-GB" b="0" i="0" dirty="0">
                <a:solidFill>
                  <a:schemeClr val="bg1"/>
                </a:solidFill>
                <a:effectLst/>
                <a:latin typeface="Calibri" panose="020F0502020204030204" pitchFamily="34" charset="0"/>
              </a:rPr>
              <a:t>. [online] Edge Foundation. Available at: https://www.edge.co.uk/about-edge/our-networks/youth-network/the-effects-of-community-on-young-people/.</a:t>
            </a:r>
            <a:endParaRPr lang="en-GB" u="sng" dirty="0">
              <a:solidFill>
                <a:schemeClr val="bg1"/>
              </a:solidFill>
            </a:endParaRPr>
          </a:p>
          <a:p>
            <a:pPr marL="285750" indent="-285750" algn="ctr" rtl="0">
              <a:buFontTx/>
              <a:buChar char="-"/>
            </a:pPr>
            <a:r>
              <a:rPr lang="en-GB" u="sng" dirty="0" err="1">
                <a:solidFill>
                  <a:schemeClr val="bg1"/>
                </a:solidFill>
              </a:rPr>
              <a:t>Enoch,A</a:t>
            </a:r>
            <a:r>
              <a:rPr lang="en-GB" u="sng" dirty="0">
                <a:solidFill>
                  <a:schemeClr val="bg1"/>
                </a:solidFill>
              </a:rPr>
              <a:t> ,(2024) young people and society 2: Mental </a:t>
            </a:r>
            <a:r>
              <a:rPr lang="en-GB" u="sng" dirty="0" err="1">
                <a:solidFill>
                  <a:schemeClr val="bg1"/>
                </a:solidFill>
              </a:rPr>
              <a:t>health,wellbeing</a:t>
            </a:r>
            <a:r>
              <a:rPr lang="en-GB" u="sng" dirty="0">
                <a:solidFill>
                  <a:schemeClr val="bg1"/>
                </a:solidFill>
              </a:rPr>
              <a:t> and adverse childhood experiences, Lecture 1 Introduction and module overview, beginning to unpack aces, </a:t>
            </a:r>
          </a:p>
          <a:p>
            <a:pPr marL="285750" indent="-285750" algn="ctr" rtl="0">
              <a:buFontTx/>
              <a:buChar char="-"/>
            </a:pPr>
            <a:r>
              <a:rPr lang="en-GB" b="0" i="0" dirty="0">
                <a:solidFill>
                  <a:schemeClr val="bg1"/>
                </a:solidFill>
                <a:effectLst/>
                <a:latin typeface="Calibri" panose="020F0502020204030204" pitchFamily="34" charset="0"/>
              </a:rPr>
              <a:t>Lessons for SEL (2020). </a:t>
            </a:r>
            <a:r>
              <a:rPr lang="en-GB" b="0" i="1" dirty="0">
                <a:solidFill>
                  <a:schemeClr val="bg1"/>
                </a:solidFill>
                <a:effectLst/>
                <a:latin typeface="Calibri" panose="020F0502020204030204" pitchFamily="34" charset="0"/>
              </a:rPr>
              <a:t>HELPING CHILDREN UNDERSTAND ADVERSE CHILDHOOD EXPERIENCES (ACES)</a:t>
            </a:r>
            <a:r>
              <a:rPr lang="en-GB" b="0" i="0" dirty="0">
                <a:solidFill>
                  <a:schemeClr val="bg1"/>
                </a:solidFill>
                <a:effectLst/>
                <a:latin typeface="Calibri" panose="020F0502020204030204" pitchFamily="34" charset="0"/>
              </a:rPr>
              <a:t>. </a:t>
            </a:r>
            <a:r>
              <a:rPr lang="en-GB" b="0" i="1" dirty="0">
                <a:solidFill>
                  <a:schemeClr val="bg1"/>
                </a:solidFill>
                <a:effectLst/>
                <a:latin typeface="Calibri" panose="020F0502020204030204" pitchFamily="34" charset="0"/>
              </a:rPr>
              <a:t>YouTube</a:t>
            </a:r>
            <a:r>
              <a:rPr lang="en-GB" b="0" i="0" dirty="0">
                <a:solidFill>
                  <a:schemeClr val="bg1"/>
                </a:solidFill>
                <a:effectLst/>
                <a:latin typeface="Calibri" panose="020F0502020204030204" pitchFamily="34" charset="0"/>
              </a:rPr>
              <a:t>. Available at: https://www.youtube.com/watch?v=83_m2xbvTZQ [Accessed 30 Sep. 2021].</a:t>
            </a:r>
            <a:endParaRPr lang="en-GB" u="sng" dirty="0">
              <a:solidFill>
                <a:schemeClr val="bg1"/>
              </a:solidFill>
            </a:endParaRPr>
          </a:p>
          <a:p>
            <a:pPr marL="285750" indent="-285750" algn="ctr" rtl="0">
              <a:buFontTx/>
              <a:buChar char="-"/>
            </a:pPr>
            <a:r>
              <a:rPr lang="en-GB" b="0" i="0" dirty="0">
                <a:solidFill>
                  <a:schemeClr val="bg1"/>
                </a:solidFill>
                <a:effectLst/>
                <a:latin typeface="Calibri" panose="020F0502020204030204" pitchFamily="34" charset="0"/>
              </a:rPr>
              <a:t>NHS (2021). </a:t>
            </a:r>
            <a:r>
              <a:rPr lang="en-GB" b="0" i="1" dirty="0">
                <a:solidFill>
                  <a:schemeClr val="bg1"/>
                </a:solidFill>
                <a:effectLst/>
                <a:latin typeface="Calibri" panose="020F0502020204030204" pitchFamily="34" charset="0"/>
              </a:rPr>
              <a:t>Adverse Childhood Experiences (ACEs) and Attachment</a:t>
            </a:r>
            <a:r>
              <a:rPr lang="en-GB" b="0" i="0" dirty="0">
                <a:solidFill>
                  <a:schemeClr val="bg1"/>
                </a:solidFill>
                <a:effectLst/>
                <a:latin typeface="Calibri" panose="020F0502020204030204" pitchFamily="34" charset="0"/>
              </a:rPr>
              <a:t>. [online] NHS. Available at: </a:t>
            </a:r>
            <a:r>
              <a:rPr lang="en-GB" b="0" i="0" dirty="0">
                <a:solidFill>
                  <a:schemeClr val="bg1"/>
                </a:solidFill>
                <a:effectLst/>
                <a:latin typeface="Calibri" panose="020F0502020204030204" pitchFamily="34" charset="0"/>
                <a:hlinkClick r:id="rId4">
                  <a:extLst>
                    <a:ext uri="{A12FA001-AC4F-418D-AE19-62706E023703}">
                      <ahyp:hlinkClr xmlns:ahyp="http://schemas.microsoft.com/office/drawing/2018/hyperlinkcolor" val="tx"/>
                    </a:ext>
                  </a:extLst>
                </a:hlinkClick>
              </a:rPr>
              <a:t>https://mft.nhs.uk/rmch/services/camhs/young-people/adverse-childhood-experiences-aces-and-attachment/</a:t>
            </a:r>
            <a:r>
              <a:rPr lang="en-GB" b="0" i="0" dirty="0">
                <a:solidFill>
                  <a:schemeClr val="bg1"/>
                </a:solidFill>
                <a:effectLst/>
                <a:latin typeface="Calibri" panose="020F0502020204030204" pitchFamily="34" charset="0"/>
              </a:rPr>
              <a:t>.</a:t>
            </a:r>
          </a:p>
          <a:p>
            <a:pPr marL="285750" indent="-285750" algn="ctr" rtl="0">
              <a:buFontTx/>
              <a:buChar char="-"/>
            </a:pPr>
            <a:r>
              <a:rPr lang="en-GB" b="0" i="0" dirty="0">
                <a:solidFill>
                  <a:schemeClr val="bg1"/>
                </a:solidFill>
                <a:effectLst/>
                <a:latin typeface="Calibri" panose="020F0502020204030204" pitchFamily="34" charset="0"/>
              </a:rPr>
              <a:t>Dorling, S. (2019). </a:t>
            </a:r>
            <a:r>
              <a:rPr lang="en-GB" b="0" i="1" dirty="0">
                <a:solidFill>
                  <a:schemeClr val="bg1"/>
                </a:solidFill>
                <a:effectLst/>
                <a:latin typeface="Calibri" panose="020F0502020204030204" pitchFamily="34" charset="0"/>
              </a:rPr>
              <a:t>Top 15 Issues Facing Our Youth Today</a:t>
            </a:r>
            <a:r>
              <a:rPr lang="en-GB" b="0" i="0" dirty="0">
                <a:solidFill>
                  <a:schemeClr val="bg1"/>
                </a:solidFill>
                <a:effectLst/>
                <a:latin typeface="Calibri" panose="020F0502020204030204" pitchFamily="34" charset="0"/>
              </a:rPr>
              <a:t>. [online] The Popular List. Available at: </a:t>
            </a:r>
            <a:r>
              <a:rPr lang="en-GB" b="0" i="0" dirty="0">
                <a:solidFill>
                  <a:schemeClr val="bg1"/>
                </a:solidFill>
                <a:effectLst/>
                <a:latin typeface="Calibri" panose="020F0502020204030204" pitchFamily="34" charset="0"/>
                <a:hlinkClick r:id="rId5">
                  <a:extLst>
                    <a:ext uri="{A12FA001-AC4F-418D-AE19-62706E023703}">
                      <ahyp:hlinkClr xmlns:ahyp="http://schemas.microsoft.com/office/drawing/2018/hyperlinkcolor" val="tx"/>
                    </a:ext>
                  </a:extLst>
                </a:hlinkClick>
              </a:rPr>
              <a:t>https://thepopularlist.com/issues-facing-our-youth-today/</a:t>
            </a:r>
            <a:r>
              <a:rPr lang="en-GB" b="0" i="0" dirty="0">
                <a:solidFill>
                  <a:schemeClr val="bg1"/>
                </a:solidFill>
                <a:effectLst/>
                <a:latin typeface="Calibri" panose="020F0502020204030204" pitchFamily="34" charset="0"/>
              </a:rPr>
              <a:t>.</a:t>
            </a:r>
          </a:p>
          <a:p>
            <a:pPr marL="285750" indent="-285750" algn="ctr" rtl="0">
              <a:buFontTx/>
              <a:buChar char="-"/>
            </a:pPr>
            <a:r>
              <a:rPr lang="en-GB" b="0" i="0" dirty="0">
                <a:solidFill>
                  <a:schemeClr val="bg1"/>
                </a:solidFill>
                <a:effectLst/>
                <a:latin typeface="Calibri" panose="020F0502020204030204" pitchFamily="34" charset="0"/>
              </a:rPr>
              <a:t>Pollock, I. (2024). Housing: Homeless people in Wales at record level. </a:t>
            </a:r>
            <a:r>
              <a:rPr lang="en-GB" b="0" i="1" dirty="0">
                <a:solidFill>
                  <a:schemeClr val="bg1"/>
                </a:solidFill>
                <a:effectLst/>
                <a:latin typeface="Calibri" panose="020F0502020204030204" pitchFamily="34" charset="0"/>
              </a:rPr>
              <a:t>BBC News</a:t>
            </a:r>
            <a:r>
              <a:rPr lang="en-GB" b="0" i="0" dirty="0">
                <a:solidFill>
                  <a:schemeClr val="bg1"/>
                </a:solidFill>
                <a:effectLst/>
                <a:latin typeface="Calibri" panose="020F0502020204030204" pitchFamily="34" charset="0"/>
              </a:rPr>
              <a:t>. [online] 17 Nov. Available at: https://www.bbc.co.uk/news/articles/cm27e2gn515o.</a:t>
            </a:r>
          </a:p>
          <a:p>
            <a:pPr marL="285750" indent="-285750" algn="ctr" rtl="0">
              <a:buFontTx/>
              <a:buChar char="-"/>
            </a:pPr>
            <a:endParaRPr lang="en-GB" u="sng" dirty="0">
              <a:solidFill>
                <a:schemeClr val="bg1"/>
              </a:solidFill>
            </a:endParaRPr>
          </a:p>
        </p:txBody>
      </p:sp>
    </p:spTree>
    <p:extLst>
      <p:ext uri="{BB962C8B-B14F-4D97-AF65-F5344CB8AC3E}">
        <p14:creationId xmlns:p14="http://schemas.microsoft.com/office/powerpoint/2010/main" val="59582380"/>
      </p:ext>
    </p:extLst>
  </p:cSld>
  <p:clrMapOvr>
    <a:masterClrMapping/>
  </p:clrMapOvr>
</p:sld>
</file>

<file path=ppt/theme/theme1.xml><?xml version="1.0" encoding="utf-8"?>
<a:theme xmlns:a="http://schemas.openxmlformats.org/drawingml/2006/main" name="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31B41D-C4DE-41D5-B883-BFE1CC1FFE9C}">
  <ds:schemaRefs>
    <ds:schemaRef ds:uri="http://schemas.microsoft.com/sharepoint/v3"/>
    <ds:schemaRef ds:uri="http://purl.org/dc/terms/"/>
    <ds:schemaRef ds:uri="http://schemas.openxmlformats.org/package/2006/metadata/core-properties"/>
    <ds:schemaRef ds:uri="6dc4bcd6-49db-4c07-9060-8acfc67cef9f"/>
    <ds:schemaRef ds:uri="http://schemas.microsoft.com/office/2006/documentManagement/types"/>
    <ds:schemaRef ds:uri="http://schemas.microsoft.com/office/infopath/2007/PartnerControls"/>
    <ds:schemaRef ds:uri="fb0879af-3eba-417a-a55a-ffe6dcd6ca77"/>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11E645E5-0105-4597-A6C9-FF428BAEF1DD}">
  <ds:schemaRefs>
    <ds:schemaRef ds:uri="http://schemas.microsoft.com/sharepoint/v3/contenttype/forms"/>
  </ds:schemaRefs>
</ds:datastoreItem>
</file>

<file path=customXml/itemProps3.xml><?xml version="1.0" encoding="utf-8"?>
<ds:datastoreItem xmlns:ds="http://schemas.openxmlformats.org/officeDocument/2006/customXml" ds:itemID="{6F66A90A-9146-4A69-9CBB-F93429A11E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{D218E239-D366-484A-AF33-64BBE7128A4C}tf33968143_win32</Template>
  <TotalTime>3552</TotalTime>
  <Words>1556</Words>
  <Application>Microsoft Office PowerPoint</Application>
  <PresentationFormat>Widescreen</PresentationFormat>
  <Paragraphs>141</Paragraphs>
  <Slides>32</Slides>
  <Notes>12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Arial</vt:lpstr>
      <vt:lpstr>barlow</vt:lpstr>
      <vt:lpstr>Book Antiqua</vt:lpstr>
      <vt:lpstr>Calibri</vt:lpstr>
      <vt:lpstr>Franklin Gothic Book</vt:lpstr>
      <vt:lpstr>ReithSans</vt:lpstr>
      <vt:lpstr>Wingdings</vt:lpstr>
      <vt:lpstr>Office Theme</vt:lpstr>
      <vt:lpstr>  Young people and society. Mental health, wellbeing and adverse childhood experiences. </vt:lpstr>
      <vt:lpstr>Identify how society effects young people </vt:lpstr>
      <vt:lpstr>PowerPoint Presentation</vt:lpstr>
      <vt:lpstr>PowerPoint Presentation</vt:lpstr>
      <vt:lpstr>PowerPoint Presentation</vt:lpstr>
      <vt:lpstr>PowerPoint Presentation</vt:lpstr>
      <vt:lpstr>Mental health</vt:lpstr>
      <vt:lpstr>Homelessness  What does homeless look like?</vt:lpstr>
      <vt:lpstr>PowerPoint Presentation</vt:lpstr>
      <vt:lpstr>PowerPoint Presentation</vt:lpstr>
      <vt:lpstr>Who would be top priority out of the three? </vt:lpstr>
      <vt:lpstr>How does someone become homeless?</vt:lpstr>
      <vt:lpstr>How does homelessness affect young people’s mental health and wellbeing?</vt:lpstr>
      <vt:lpstr>How can us as youth workers help and what services would we refer the young people too for help?</vt:lpstr>
      <vt:lpstr>Who is at most risk out of the three scenarios and what issues could they be faced with?</vt:lpstr>
      <vt:lpstr>Homelessness quiz </vt:lpstr>
      <vt:lpstr>What were the figures for homelessness in Wales for 2024?</vt:lpstr>
      <vt:lpstr>A- 13,539</vt:lpstr>
      <vt:lpstr>Which Town in Wales has the highest ranking of homelessness in 2024</vt:lpstr>
      <vt:lpstr>C</vt:lpstr>
      <vt:lpstr>PowerPoint Presentation</vt:lpstr>
      <vt:lpstr>How many households lived in temporary accommodation in 2024?</vt:lpstr>
      <vt:lpstr>B – 6,447</vt:lpstr>
      <vt:lpstr>Welsh Government plan to make how many affordable homes?</vt:lpstr>
      <vt:lpstr>PowerPoint Presentation</vt:lpstr>
      <vt:lpstr>Rhodri lives in a private rented flat with his flat mate his flat. He has been living there since 2020, His landlord has just given them notice to leave.</vt:lpstr>
      <vt:lpstr>B – Threatened with homelessness.</vt:lpstr>
      <vt:lpstr>Janet, a second-year medical student, has a joint contract of a private rented flat with her boyfriend.  She has just left him because of domestic abuse and is staying at her mum’s house.  A – Homeless B – Threatened with Homelessness C – Not homeless</vt:lpstr>
      <vt:lpstr>A - Homeless</vt:lpstr>
      <vt:lpstr>Mary is 19 years old and lives with her Mum and Dad in their council house.  She has just failed her first year University exam and her parents say they are ‘fed up with her attitude’ and have told her to leave their home today and to get a place of her own.  </vt:lpstr>
      <vt:lpstr>A - Homeless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Jenna M Evans</dc:creator>
  <cp:lastModifiedBy>Jenna M Evans</cp:lastModifiedBy>
  <cp:revision>1</cp:revision>
  <dcterms:created xsi:type="dcterms:W3CDTF">2025-01-12T20:38:51Z</dcterms:created>
  <dcterms:modified xsi:type="dcterms:W3CDTF">2025-01-15T22:24:27Z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