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8663BD03-51D6-442F-9CE1-E986621E5BA5}"/>
    <pc:docChg chg="custSel addSld modSld">
      <pc:chgData name="Martin Locock" userId="e15b0232-237d-4436-a587-677fdd88485c" providerId="ADAL" clId="{8663BD03-51D6-442F-9CE1-E986621E5BA5}" dt="2026-09-21T12:07:50.749" v="108" actId="6549"/>
      <pc:docMkLst>
        <pc:docMk/>
      </pc:docMkLst>
      <pc:sldChg chg="modSp new mod">
        <pc:chgData name="Martin Locock" userId="e15b0232-237d-4436-a587-677fdd88485c" providerId="ADAL" clId="{8663BD03-51D6-442F-9CE1-E986621E5BA5}" dt="2026-09-21T12:07:50.749" v="108" actId="6549"/>
        <pc:sldMkLst>
          <pc:docMk/>
          <pc:sldMk cId="4242335129" sldId="260"/>
        </pc:sldMkLst>
        <pc:spChg chg="mod">
          <ac:chgData name="Martin Locock" userId="e15b0232-237d-4436-a587-677fdd88485c" providerId="ADAL" clId="{8663BD03-51D6-442F-9CE1-E986621E5BA5}" dt="2026-09-21T11:14:49.843" v="12" actId="20577"/>
          <ac:spMkLst>
            <pc:docMk/>
            <pc:sldMk cId="4242335129" sldId="260"/>
            <ac:spMk id="2" creationId="{3E6595AD-F51F-D3DA-51B0-D94C693262CF}"/>
          </ac:spMkLst>
        </pc:spChg>
        <pc:spChg chg="mod">
          <ac:chgData name="Martin Locock" userId="e15b0232-237d-4436-a587-677fdd88485c" providerId="ADAL" clId="{8663BD03-51D6-442F-9CE1-E986621E5BA5}" dt="2026-09-21T12:07:50.749" v="108" actId="6549"/>
          <ac:spMkLst>
            <pc:docMk/>
            <pc:sldMk cId="4242335129" sldId="260"/>
            <ac:spMk id="3" creationId="{880F0092-052D-A396-78EB-A54627B8CE8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DCE80-02CD-AF56-CDB0-80DD8CEA98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8897B-CB03-EF08-32D7-BDD4A26210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596B0B-7791-092F-E47F-BC187D60F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FF225D-411D-43A8-9DB9-2F9AE14A9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9C0E0-BFCA-89F0-115F-B62A4CC4A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995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72154-7EED-F149-8238-83F0088F7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5F7DE-7459-E5D6-62F2-D73FEF6F7B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E36E4-BEC1-46E8-4E0F-996147CFF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E98740-B929-4389-6672-45D3520FD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D32B9-FADF-722E-E5B2-77AC91B41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663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41EF3-C7AA-A5D3-BB49-04AA92DD0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FD2A8-10AC-AA3D-133A-76C48EB55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DE48B-DB41-3C7F-6308-09D59AA39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215DD-27F3-BA4B-50F0-DB457BE32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9EB9D-AF11-AFF5-B14F-73CD4616D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741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7AD69-FE94-A066-F867-6B3E4E761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82D5C-563E-989C-0437-C5D86230A3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1806D-9CF4-DDDC-5094-F1B2B11F1F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54EA73-28A3-3F6F-97D9-86E583F13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ADAA32-3081-10B2-C5CD-E3FB2F0B4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231E5A-8278-798A-FC42-23F6FEAD3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534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8390A-046A-71F1-564B-3D5B48B66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26E0BA-8ABF-9EDA-DA30-A55E65659A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E2D425-F783-75D7-73F3-F694398480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3DC94D-BF14-7A9B-B1E4-6A5E107EB1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0FE22F-3D83-5849-601F-FFD4EFF818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F2DB9-B42B-498C-90C3-427421A63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A72A02-A8A6-8D7F-E252-95FAD4264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62CFBE-447B-730A-C1A0-5FF3C7AE4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788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22643-4AB0-8037-5E9D-97AD83AE2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7FB350-E5DD-4B5B-79E8-652539039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A64B53-F73A-A2AB-643F-ECF8701A2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75CBD-3476-72BB-EDB5-5F054D1B0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191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8FA12E-190C-50AC-CE7A-E8470728E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CF993A-0C3C-8F35-BB18-35D4F8570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12BAE4-0191-BD69-0659-53B23321A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452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1D8AB-6BF9-62FC-FB51-ED307FCE5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5D52D-049F-CA19-503B-9D96051FE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6B9FE4-B615-BBA3-628D-6504E26E1F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724143-7E73-C7C3-02BD-5463950E3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BD325B-E6D7-A1B2-F6DF-3460AFE0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5A0398-731D-D2F3-28FA-94CBCE799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168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D6A2B-FA14-9581-69D1-98A6F3F1A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8E4771-C7E8-06D2-DCFC-86FB99901D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2D847-A049-629E-93E6-943FC7F120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F79010-F6B0-2FA1-350F-1540E09CE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9CEEE8-8C48-2955-6DDE-00A86553B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55E258-36DB-D673-5EC6-E166301EE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686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DF21E-43DF-7971-FECD-8382CB69C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527144-274B-656B-3868-B4C0C82904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FDE54-07C0-F537-4E32-2F9DD96CA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C9C9A-7EAF-E610-0704-E5FE08F1E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7A7AF-43DD-B295-BD80-033FDC74E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908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0F186D-515F-0464-006B-3E81D07BDB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64B58E-EB50-7AA7-6AE8-6A6728C26F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F1F75A-A876-D0A1-71E6-58053FFD0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3F6678-2CBB-7148-6B17-E3E721392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6F994-D7AE-F6E3-7781-2F727DDD39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300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13E625-98FE-93D2-7257-CBAB48AE0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1C714F-CC25-C0C6-8314-D40032F6F3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DAC960-178E-8D82-CDA4-C425B248CA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38A049-7D67-413C-91C9-823DBBA37102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370ECE-CC65-1BE4-904F-9B64DF66A0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B6A79-2B56-F17D-C6FE-2712719A31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DAEBAA-051E-48AE-BEE8-E42422DA8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949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Qumtqetluk" TargetMode="External"/><Relationship Id="rId2" Type="http://schemas.openxmlformats.org/officeDocument/2006/relationships/hyperlink" Target="https://vimeo.com/187628186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95A4C-59B5-6019-C98E-6D36E1B7C1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Pylos  - the Griffin Warrior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35A3D3-FB72-4D6D-075B-D5EDB8B8A8A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2581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8A307-C12B-F6F8-34F6-C2BE3D11E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9C5FF-4BA2-A800-6CFB-0AAD03F91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DE5764-D35D-665E-F558-98EDAA9908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5361" y="0"/>
            <a:ext cx="88612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065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6EC30-2E35-8F58-3F8E-E53D24C59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55FBA7-D0D6-D4A4-895B-43AA376F4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Bronze Age (Late Helladic) Palace of Nestor </a:t>
            </a:r>
          </a:p>
          <a:p>
            <a:r>
              <a:rPr lang="en-GB" dirty="0"/>
              <a:t>shaft tombs</a:t>
            </a:r>
          </a:p>
          <a:p>
            <a:r>
              <a:rPr lang="en-GB" dirty="0"/>
              <a:t>“Griffin Warrior” tomb 1500BCE</a:t>
            </a:r>
          </a:p>
          <a:p>
            <a:r>
              <a:rPr lang="en-GB" dirty="0"/>
              <a:t>Rich grave goods including exotic </a:t>
            </a:r>
            <a:r>
              <a:rPr lang="en-GB"/>
              <a:t>and ancient </a:t>
            </a:r>
            <a:r>
              <a:rPr lang="en-GB" dirty="0"/>
              <a:t>items, armour and weapons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0695C5-AF51-D279-E02C-2C4E9BB792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400" y="3810000"/>
            <a:ext cx="4229100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175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0FB28-203B-5A5B-DAAC-ED7219A853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0AC68-40E9-6E66-173A-4EE241F3C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https://vimeo.com/187628186</a:t>
            </a:r>
            <a:r>
              <a:rPr lang="en-GB" dirty="0"/>
              <a:t>   (starts 3:30)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https://www.youtube.com/watch?v=nQumtqetluk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192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595AD-F51F-D3DA-51B0-D94C69326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F0092-052D-A396-78EB-A54627B8C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Exotic material – status</a:t>
            </a:r>
          </a:p>
          <a:p>
            <a:r>
              <a:rPr lang="en-GB" dirty="0"/>
              <a:t>Evidence of trade links</a:t>
            </a:r>
          </a:p>
          <a:p>
            <a:r>
              <a:rPr lang="en-GB" dirty="0"/>
              <a:t>Evidence of rituals</a:t>
            </a:r>
          </a:p>
        </p:txBody>
      </p:sp>
    </p:spTree>
    <p:extLst>
      <p:ext uri="{BB962C8B-B14F-4D97-AF65-F5344CB8AC3E}">
        <p14:creationId xmlns:p14="http://schemas.microsoft.com/office/powerpoint/2010/main" val="4242335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a95a4e0-3734-46b1-aeb2-39201d769676" xsi:nil="true"/>
    <lcf76f155ced4ddcb4097134ff3c332f xmlns="abcc3a54-e6f0-4180-86b3-bd2fb95de4a1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276C9F849C534789590F477B415462" ma:contentTypeVersion="14" ma:contentTypeDescription="Create a new document." ma:contentTypeScope="" ma:versionID="2423a6c6d978c7fbc8982adecfe090bb">
  <xsd:schema xmlns:xsd="http://www.w3.org/2001/XMLSchema" xmlns:xs="http://www.w3.org/2001/XMLSchema" xmlns:p="http://schemas.microsoft.com/office/2006/metadata/properties" xmlns:ns2="abcc3a54-e6f0-4180-86b3-bd2fb95de4a1" xmlns:ns3="9a95a4e0-3734-46b1-aeb2-39201d769676" targetNamespace="http://schemas.microsoft.com/office/2006/metadata/properties" ma:root="true" ma:fieldsID="11490ee5b1a5e3dba02b12952741b291" ns2:_="" ns3:_="">
    <xsd:import namespace="abcc3a54-e6f0-4180-86b3-bd2fb95de4a1"/>
    <xsd:import namespace="9a95a4e0-3734-46b1-aeb2-39201d76967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cc3a54-e6f0-4180-86b3-bd2fb95de4a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95a4e0-3734-46b1-aeb2-39201d76967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968797c8-c71e-47d3-afac-0ce81baac8a5}" ma:internalName="TaxCatchAll" ma:showField="CatchAllData" ma:web="9a95a4e0-3734-46b1-aeb2-39201d76967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A42C61A-71AF-4ED7-BE67-4DB79A2BA2A3}">
  <ds:schemaRefs>
    <ds:schemaRef ds:uri="http://schemas.microsoft.com/office/2006/metadata/properties"/>
    <ds:schemaRef ds:uri="http://schemas.microsoft.com/office/infopath/2007/PartnerControls"/>
    <ds:schemaRef ds:uri="9a95a4e0-3734-46b1-aeb2-39201d769676"/>
    <ds:schemaRef ds:uri="abcc3a54-e6f0-4180-86b3-bd2fb95de4a1"/>
  </ds:schemaRefs>
</ds:datastoreItem>
</file>

<file path=customXml/itemProps2.xml><?xml version="1.0" encoding="utf-8"?>
<ds:datastoreItem xmlns:ds="http://schemas.openxmlformats.org/officeDocument/2006/customXml" ds:itemID="{A280A849-7452-48CD-BBFA-F73D029F31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cc3a54-e6f0-4180-86b3-bd2fb95de4a1"/>
    <ds:schemaRef ds:uri="9a95a4e0-3734-46b1-aeb2-39201d7696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CB21BD4-C4A3-4D44-91D9-82574AD4805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</Words>
  <Application>Microsoft Office PowerPoint</Application>
  <PresentationFormat>Widescreen</PresentationFormat>
  <Paragraphs>12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Pylos  - the Griffin Warrior</vt:lpstr>
      <vt:lpstr>PowerPoint Presentation</vt:lpstr>
      <vt:lpstr>PowerPoint Presentation</vt:lpstr>
      <vt:lpstr>PowerPoint Presentation</vt:lpstr>
      <vt:lpstr>Discussion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2026-09-14T13:15:03Z</dcterms:created>
  <dcterms:modified xsi:type="dcterms:W3CDTF">2026-09-21T12:07:52Z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0x01010050276C9F849C534789590F477B415462</vt:lpwstr>
  </property>
  <property fmtid="{D5CDD505-2E9C-101B-9397-08002B2CF9AE}" pid="3" name="MediaServiceImageTags">
    <vt:lpwstr/>
  </property>
</Properties>
</file>