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0.xml" ContentType="application/vnd.openxmlformats-officedocument.presentationml.notesSlide+xml"/>
  <Override PartName="/ppt/theme/themeOverride10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23"/>
  </p:notesMasterIdLst>
  <p:sldIdLst>
    <p:sldId id="382" r:id="rId4"/>
    <p:sldId id="387" r:id="rId5"/>
    <p:sldId id="554" r:id="rId6"/>
    <p:sldId id="738" r:id="rId7"/>
    <p:sldId id="739" r:id="rId8"/>
    <p:sldId id="740" r:id="rId9"/>
    <p:sldId id="741" r:id="rId10"/>
    <p:sldId id="755" r:id="rId11"/>
    <p:sldId id="766" r:id="rId12"/>
    <p:sldId id="750" r:id="rId13"/>
    <p:sldId id="751" r:id="rId14"/>
    <p:sldId id="767" r:id="rId15"/>
    <p:sldId id="745" r:id="rId16"/>
    <p:sldId id="747" r:id="rId17"/>
    <p:sldId id="748" r:id="rId18"/>
    <p:sldId id="749" r:id="rId19"/>
    <p:sldId id="752" r:id="rId20"/>
    <p:sldId id="753" r:id="rId21"/>
    <p:sldId id="754" r:id="rId22"/>
  </p:sldIdLst>
  <p:sldSz cx="9144000" cy="6858000" type="screen4x3"/>
  <p:notesSz cx="6858000" cy="9144000"/>
  <p:embeddedFontLst>
    <p:embeddedFont>
      <p:font typeface="GB Pinyinok-D" panose="02010600030101010101" charset="-122"/>
      <p:regular r:id="rId24"/>
    </p:embeddedFon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Calibri Light" panose="020F0302020204030204" pitchFamily="34" charset="0"/>
      <p:regular r:id="rId29"/>
      <p:italic r:id="rId30"/>
    </p:embeddedFont>
    <p:embeddedFont>
      <p:font typeface="Wingdings 2" panose="05020102010507070707" pitchFamily="18" charset="2"/>
      <p:regular r:id="rId31"/>
    </p:embeddedFont>
    <p:embeddedFont>
      <p:font typeface="华文楷体" panose="02010600040101010101" pitchFamily="2" charset="-122"/>
      <p:regular r:id="rId32"/>
    </p:embeddedFont>
    <p:embeddedFont>
      <p:font typeface="楷体" panose="02010609060101010101" pitchFamily="49" charset="-122"/>
      <p:regular r:id="rId33"/>
    </p:embeddedFont>
    <p:embeddedFont>
      <p:font typeface="微软雅黑" panose="020B0503020204020204" pitchFamily="34" charset="-122"/>
      <p:regular r:id="rId34"/>
      <p:bold r:id="rId35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990" y="36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font" Target="fonts/font3.fntdata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font" Target="fonts/font11.fntdata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font" Target="fonts/font2.fntdata"/><Relationship Id="rId33" Type="http://schemas.openxmlformats.org/officeDocument/2006/relationships/font" Target="fonts/font10.fntdata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5.fntdata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font" Target="fonts/font8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font" Target="fonts/font1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4D98C671-09AC-4E9E-99E8-8DBF677B64FA}" type="datetime1">
              <a:rPr lang="zh-CN" altLang="en-US"/>
              <a:pPr>
                <a:defRPr/>
              </a:pPr>
              <a:t>2019/10/19</a:t>
            </a:fld>
            <a:endParaRPr lang="en-US" altLang="zh-CN" sz="1200"/>
          </a:p>
        </p:txBody>
      </p:sp>
      <p:sp>
        <p:nvSpPr>
          <p:cNvPr id="2355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29B52AEE-E7E7-4EBF-9C2A-C4F12A9E7B93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56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662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6788" cy="1414957800"/>
          </a:xfrm>
        </p:spPr>
      </p:sp>
      <p:sp>
        <p:nvSpPr>
          <p:cNvPr id="2765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6788" cy="1414957800"/>
          </a:xfrm>
        </p:spPr>
      </p:sp>
      <p:sp>
        <p:nvSpPr>
          <p:cNvPr id="286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06787" cy="1414956213"/>
          </a:xfrm>
        </p:spPr>
      </p:sp>
      <p:sp>
        <p:nvSpPr>
          <p:cNvPr id="2969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3613" cy="1414954625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17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277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379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8A8D89-B106-4029-9679-DC0EB106BBC4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6E5A56-67CE-4CF4-946E-A582780D054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27BF71-4777-411F-827B-B5E9D53BDBBD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0A649-D99A-44E5-9428-66E962E6E54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837A2F-DBA5-4AE4-9199-E92ED4121B06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BA088A-089A-4906-9580-8A89DCDB71F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10C9AE-5601-492F-BCE1-BA7144C77EEA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BCE83-8B04-4649-9375-194AB91F9AD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9BB575-0AF2-4A09-BC33-386399B0AAC9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0AABD-D2AC-45B0-8BE9-35FC6E39F7F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A94D04-4016-4718-AD0A-5F43B35C1050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11EB56-3563-46A4-9EA1-2CADBE9C323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22294-1E87-48C3-9584-5943577D482B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87B7F7-41E1-483E-9EE3-6262FC7031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4B9D89-AB80-4EA0-B49D-C0D1361ADFE5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7701E4-0911-4D72-ABA7-BDCAFD2344A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7E491B-7895-4FEF-B258-46C679AE297B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D183F-5C27-4BF9-8CFC-0F1A7A36616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F7BE58-8FD9-4115-8032-7AC83167C755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8A0F78-6FFC-4345-96A2-CF2437B9BC0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04060D-3E8A-436B-BAC5-00C2D5763D0C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CA1EAB-3871-407C-AD51-B90EBF33BAC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F21421-EE46-4A89-BEA0-54DB59DF3448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47D4CA-A08F-45E6-889E-5BFB9214913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942443-B287-41D9-99B2-0F39ED7496A1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19F538-B3CC-437E-9998-406E6AD088EF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419E7-410F-45ED-BDE3-D3794FE67512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A7D4ED-6E0E-4E5D-A789-6D968A1BA6F7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CD3322-6E94-45B8-8775-E5C8BA76AA91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5F029-488E-4138-8B7B-E5F28A5297BF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BE2D4A-B5BB-45E7-B604-B4F259556D99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70288-9C91-4FF6-A796-C5F577E2461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825A03-E50E-4107-92FF-019545334B7A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DDDB7-19A7-4567-8258-79E87E66B007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CFE5B8-7343-42A0-919E-DC4366DD4ED7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43CBC2-779C-407B-9D9C-48CAB36FA993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9A6A71-73C5-4C6A-B49D-A91DCF0CA502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69D23B-9DC5-419C-ABDB-A290E6EF9E3A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C0F138-35EF-4F4E-95B8-9F59ACBDA075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84110C-7E71-4634-A1BB-A4533102A25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EB5F89-C4A5-4452-B5F5-FC50178CB062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8585C7-46B8-49AD-A00D-2147B3097B37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333486-7A43-40C3-AB8C-E70E39EA5F6C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95B7DE-875C-45C6-8BB1-E254CE41FAF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1CEAF986-8076-4236-A74C-7D06A4D9204D}" type="datetime1">
              <a:rPr lang="zh-CN" altLang="en-US"/>
              <a:pPr>
                <a:defRPr/>
              </a:pPr>
              <a:t>2019/10/19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2812856D-B552-4A34-A2BF-6AD88307F49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2" name="矩形 3"/>
          <p:cNvSpPr>
            <a:spLocks noChangeArrowheads="1"/>
          </p:cNvSpPr>
          <p:nvPr/>
        </p:nvSpPr>
        <p:spPr bwMode="auto">
          <a:xfrm>
            <a:off x="0" y="6167438"/>
            <a:ext cx="2327275" cy="179387"/>
          </a:xfrm>
          <a:prstGeom prst="rect">
            <a:avLst/>
          </a:prstGeom>
          <a:solidFill>
            <a:srgbClr val="F79646">
              <a:alpha val="93999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3" name="矩形 8"/>
          <p:cNvSpPr>
            <a:spLocks noChangeArrowheads="1"/>
          </p:cNvSpPr>
          <p:nvPr/>
        </p:nvSpPr>
        <p:spPr bwMode="auto">
          <a:xfrm>
            <a:off x="2327275" y="6167438"/>
            <a:ext cx="2260600" cy="179387"/>
          </a:xfrm>
          <a:prstGeom prst="rect">
            <a:avLst/>
          </a:prstGeom>
          <a:solidFill>
            <a:srgbClr val="4BACC6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4" name="矩形 9"/>
          <p:cNvSpPr>
            <a:spLocks noChangeArrowheads="1"/>
          </p:cNvSpPr>
          <p:nvPr/>
        </p:nvSpPr>
        <p:spPr bwMode="auto">
          <a:xfrm>
            <a:off x="4587875" y="6167438"/>
            <a:ext cx="2260600" cy="179387"/>
          </a:xfrm>
          <a:prstGeom prst="rect">
            <a:avLst/>
          </a:prstGeom>
          <a:solidFill>
            <a:srgbClr val="C0504D">
              <a:alpha val="92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5" name="矩形 10"/>
          <p:cNvSpPr>
            <a:spLocks noChangeArrowheads="1"/>
          </p:cNvSpPr>
          <p:nvPr/>
        </p:nvSpPr>
        <p:spPr bwMode="auto">
          <a:xfrm>
            <a:off x="6848475" y="6167438"/>
            <a:ext cx="2295525" cy="179387"/>
          </a:xfrm>
          <a:prstGeom prst="rect">
            <a:avLst/>
          </a:prstGeom>
          <a:solidFill>
            <a:srgbClr val="000000">
              <a:alpha val="3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6" name="矩形 6"/>
          <p:cNvSpPr>
            <a:spLocks noChangeArrowheads="1"/>
          </p:cNvSpPr>
          <p:nvPr/>
        </p:nvSpPr>
        <p:spPr bwMode="auto">
          <a:xfrm>
            <a:off x="0" y="247650"/>
            <a:ext cx="2260600" cy="71438"/>
          </a:xfrm>
          <a:prstGeom prst="rect">
            <a:avLst/>
          </a:prstGeom>
          <a:solidFill>
            <a:srgbClr val="F79646">
              <a:alpha val="93999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7" name="矩形 7"/>
          <p:cNvSpPr>
            <a:spLocks noChangeArrowheads="1"/>
          </p:cNvSpPr>
          <p:nvPr/>
        </p:nvSpPr>
        <p:spPr bwMode="auto">
          <a:xfrm>
            <a:off x="2260600" y="247650"/>
            <a:ext cx="2260600" cy="71438"/>
          </a:xfrm>
          <a:prstGeom prst="rect">
            <a:avLst/>
          </a:prstGeom>
          <a:solidFill>
            <a:srgbClr val="4BACC6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8" name="矩形 12"/>
          <p:cNvSpPr>
            <a:spLocks noChangeArrowheads="1"/>
          </p:cNvSpPr>
          <p:nvPr/>
        </p:nvSpPr>
        <p:spPr bwMode="auto">
          <a:xfrm>
            <a:off x="4521200" y="247650"/>
            <a:ext cx="2260600" cy="71438"/>
          </a:xfrm>
          <a:prstGeom prst="rect">
            <a:avLst/>
          </a:prstGeom>
          <a:solidFill>
            <a:srgbClr val="C0504D">
              <a:alpha val="92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9" name="矩形 13"/>
          <p:cNvSpPr>
            <a:spLocks noChangeArrowheads="1"/>
          </p:cNvSpPr>
          <p:nvPr/>
        </p:nvSpPr>
        <p:spPr bwMode="auto">
          <a:xfrm>
            <a:off x="6781800" y="247650"/>
            <a:ext cx="2362200" cy="71438"/>
          </a:xfrm>
          <a:prstGeom prst="rect">
            <a:avLst/>
          </a:prstGeom>
          <a:solidFill>
            <a:srgbClr val="000000">
              <a:alpha val="3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7822CBD-4284-4930-AA5F-4E2277323906}" type="datetime1">
              <a:rPr lang="zh-CN" altLang="en-US"/>
              <a:pPr>
                <a:defRPr/>
              </a:pPr>
              <a:t>2019/10/19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F0DCAD79-9EBD-458C-822A-E5EC2483463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>
                <a:solidFill>
                  <a:srgbClr val="FF6600"/>
                </a:solidFill>
              </a:rPr>
              <a:t>第</a:t>
            </a:r>
            <a:r>
              <a:rPr lang="en-US" altLang="zh-CN" sz="4800">
                <a:solidFill>
                  <a:srgbClr val="FF6600"/>
                </a:solidFill>
              </a:rPr>
              <a:t> </a:t>
            </a:r>
            <a:r>
              <a:rPr lang="zh-CN" altLang="en-US" sz="4800">
                <a:solidFill>
                  <a:srgbClr val="FF6600"/>
                </a:solidFill>
              </a:rPr>
              <a:t>3</a:t>
            </a:r>
            <a:r>
              <a:rPr lang="en-US" altLang="zh-CN" sz="4800">
                <a:solidFill>
                  <a:srgbClr val="FF6600"/>
                </a:solidFill>
              </a:rPr>
              <a:t> </a:t>
            </a:r>
            <a:r>
              <a:rPr lang="zh-CN" altLang="en-US" sz="4800">
                <a:solidFill>
                  <a:srgbClr val="FF6600"/>
                </a:solidFill>
              </a:rPr>
              <a:t>课</a:t>
            </a:r>
            <a:endParaRPr lang="zh-CN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>
                <a:solidFill>
                  <a:srgbClr val="000000"/>
                </a:solidFill>
              </a:rPr>
              <a:t>左边那个红色的是我的</a:t>
            </a:r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文本框 138"/>
          <p:cNvSpPr>
            <a:spLocks noChangeArrowheads="1"/>
          </p:cNvSpPr>
          <p:nvPr/>
        </p:nvSpPr>
        <p:spPr bwMode="auto">
          <a:xfrm>
            <a:off x="2598738" y="1441450"/>
            <a:ext cx="14414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bào zhǐ</a:t>
            </a:r>
          </a:p>
        </p:txBody>
      </p:sp>
      <p:sp>
        <p:nvSpPr>
          <p:cNvPr id="6147" name="文本框 139"/>
          <p:cNvSpPr>
            <a:spLocks noChangeArrowheads="1"/>
          </p:cNvSpPr>
          <p:nvPr/>
        </p:nvSpPr>
        <p:spPr bwMode="auto">
          <a:xfrm>
            <a:off x="2598738" y="588963"/>
            <a:ext cx="1762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shǒu biǎo</a:t>
            </a:r>
          </a:p>
        </p:txBody>
      </p:sp>
      <p:sp>
        <p:nvSpPr>
          <p:cNvPr id="6148" name="文本框 140"/>
          <p:cNvSpPr>
            <a:spLocks noChangeArrowheads="1"/>
          </p:cNvSpPr>
          <p:nvPr/>
        </p:nvSpPr>
        <p:spPr bwMode="auto">
          <a:xfrm>
            <a:off x="2598738" y="2221230"/>
            <a:ext cx="1441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niú nǎi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49" name="文本框 141"/>
          <p:cNvSpPr>
            <a:spLocks noChangeArrowheads="1"/>
          </p:cNvSpPr>
          <p:nvPr/>
        </p:nvSpPr>
        <p:spPr bwMode="auto">
          <a:xfrm>
            <a:off x="2598738" y="3103563"/>
            <a:ext cx="1800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fáng jiān</a:t>
            </a:r>
            <a:endParaRPr lang="zh-CN" altLang="en-US" sz="280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50" name="文本框 142"/>
          <p:cNvSpPr>
            <a:spLocks noChangeArrowheads="1"/>
          </p:cNvSpPr>
          <p:nvPr/>
        </p:nvSpPr>
        <p:spPr bwMode="auto">
          <a:xfrm>
            <a:off x="2598738" y="3940175"/>
            <a:ext cx="1800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zhàng fu </a:t>
            </a:r>
          </a:p>
        </p:txBody>
      </p:sp>
      <p:sp>
        <p:nvSpPr>
          <p:cNvPr id="6151" name="文本框 148"/>
          <p:cNvSpPr>
            <a:spLocks noChangeArrowheads="1"/>
          </p:cNvSpPr>
          <p:nvPr/>
        </p:nvSpPr>
        <p:spPr bwMode="auto">
          <a:xfrm>
            <a:off x="2598738" y="4816475"/>
            <a:ext cx="1441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hóng sè</a:t>
            </a:r>
            <a:endParaRPr lang="zh-CN" altLang="en-US" sz="280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5128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4"/>
          <p:cNvGrpSpPr>
            <a:grpSpLocks/>
          </p:cNvGrpSpPr>
          <p:nvPr/>
        </p:nvGrpSpPr>
        <p:grpSpPr bwMode="auto">
          <a:xfrm>
            <a:off x="690563" y="3106738"/>
            <a:ext cx="1339850" cy="542925"/>
            <a:chOff x="0" y="0"/>
            <a:chExt cx="1338943" cy="542397"/>
          </a:xfrm>
        </p:grpSpPr>
        <p:sp>
          <p:nvSpPr>
            <p:cNvPr id="5145" name="圆角矩形 33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6" name="文本框 85"/>
            <p:cNvSpPr>
              <a:spLocks noChangeArrowheads="1"/>
            </p:cNvSpPr>
            <p:nvPr/>
          </p:nvSpPr>
          <p:spPr bwMode="auto">
            <a:xfrm>
              <a:off x="225062" y="16612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房间</a:t>
              </a:r>
              <a:endParaRPr lang="zh-CN" altLang="en-US"/>
            </a:p>
          </p:txBody>
        </p:sp>
      </p:grpSp>
      <p:grpSp>
        <p:nvGrpSpPr>
          <p:cNvPr id="3" name="组合 5"/>
          <p:cNvGrpSpPr>
            <a:grpSpLocks/>
          </p:cNvGrpSpPr>
          <p:nvPr/>
        </p:nvGrpSpPr>
        <p:grpSpPr bwMode="auto">
          <a:xfrm>
            <a:off x="682625" y="3940175"/>
            <a:ext cx="1338263" cy="546100"/>
            <a:chOff x="0" y="0"/>
            <a:chExt cx="1338943" cy="545799"/>
          </a:xfrm>
        </p:grpSpPr>
        <p:sp>
          <p:nvSpPr>
            <p:cNvPr id="5143" name="圆角矩形 32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4" name="文本框 88"/>
            <p:cNvSpPr>
              <a:spLocks noChangeArrowheads="1"/>
            </p:cNvSpPr>
            <p:nvPr/>
          </p:nvSpPr>
          <p:spPr bwMode="auto">
            <a:xfrm>
              <a:off x="228636" y="20014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丈夫</a:t>
              </a:r>
              <a:endParaRPr lang="zh-CN" altLang="en-US"/>
            </a:p>
          </p:txBody>
        </p:sp>
      </p:grpSp>
      <p:grpSp>
        <p:nvGrpSpPr>
          <p:cNvPr id="4" name="组合 6"/>
          <p:cNvGrpSpPr>
            <a:grpSpLocks/>
          </p:cNvGrpSpPr>
          <p:nvPr/>
        </p:nvGrpSpPr>
        <p:grpSpPr bwMode="auto">
          <a:xfrm>
            <a:off x="682625" y="4792663"/>
            <a:ext cx="1338263" cy="536575"/>
            <a:chOff x="0" y="0"/>
            <a:chExt cx="1338943" cy="536981"/>
          </a:xfrm>
        </p:grpSpPr>
        <p:sp>
          <p:nvSpPr>
            <p:cNvPr id="5141" name="圆角矩形 31"/>
            <p:cNvSpPr>
              <a:spLocks noChangeArrowheads="1"/>
            </p:cNvSpPr>
            <p:nvPr/>
          </p:nvSpPr>
          <p:spPr bwMode="auto">
            <a:xfrm>
              <a:off x="0" y="779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2" name="文本框 107"/>
            <p:cNvSpPr>
              <a:spLocks noChangeArrowheads="1"/>
            </p:cNvSpPr>
            <p:nvPr/>
          </p:nvSpPr>
          <p:spPr bwMode="auto">
            <a:xfrm>
              <a:off x="230223" y="0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红色</a:t>
              </a:r>
              <a:endParaRPr lang="zh-CN" altLang="en-US"/>
            </a:p>
          </p:txBody>
        </p:sp>
      </p:grpSp>
      <p:grpSp>
        <p:nvGrpSpPr>
          <p:cNvPr id="5" name="组合 2"/>
          <p:cNvGrpSpPr>
            <a:grpSpLocks/>
          </p:cNvGrpSpPr>
          <p:nvPr/>
        </p:nvGrpSpPr>
        <p:grpSpPr bwMode="auto">
          <a:xfrm>
            <a:off x="681038" y="1441450"/>
            <a:ext cx="1339850" cy="538163"/>
            <a:chOff x="0" y="0"/>
            <a:chExt cx="1338943" cy="537656"/>
          </a:xfrm>
        </p:grpSpPr>
        <p:sp>
          <p:nvSpPr>
            <p:cNvPr id="5139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0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报纸</a:t>
              </a:r>
            </a:p>
          </p:txBody>
        </p:sp>
      </p:grpSp>
      <p:grpSp>
        <p:nvGrpSpPr>
          <p:cNvPr id="6" name="组合 1"/>
          <p:cNvGrpSpPr>
            <a:grpSpLocks/>
          </p:cNvGrpSpPr>
          <p:nvPr/>
        </p:nvGrpSpPr>
        <p:grpSpPr bwMode="auto">
          <a:xfrm>
            <a:off x="685800" y="585788"/>
            <a:ext cx="1338263" cy="549275"/>
            <a:chOff x="0" y="0"/>
            <a:chExt cx="1338943" cy="549748"/>
          </a:xfrm>
        </p:grpSpPr>
        <p:sp>
          <p:nvSpPr>
            <p:cNvPr id="5137" name="圆角矩形 36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38" name="文本框 78"/>
            <p:cNvSpPr>
              <a:spLocks noChangeArrowheads="1"/>
            </p:cNvSpPr>
            <p:nvPr/>
          </p:nvSpPr>
          <p:spPr bwMode="auto">
            <a:xfrm>
              <a:off x="40677" y="23963"/>
              <a:ext cx="1264129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手表</a:t>
              </a:r>
              <a:endParaRPr lang="zh-CN" altLang="en-US" dirty="0"/>
            </a:p>
          </p:txBody>
        </p:sp>
      </p:grpSp>
      <p:grpSp>
        <p:nvGrpSpPr>
          <p:cNvPr id="7" name="组合 2"/>
          <p:cNvGrpSpPr>
            <a:grpSpLocks/>
          </p:cNvGrpSpPr>
          <p:nvPr/>
        </p:nvGrpSpPr>
        <p:grpSpPr bwMode="auto">
          <a:xfrm>
            <a:off x="744538" y="2241550"/>
            <a:ext cx="1339850" cy="538163"/>
            <a:chOff x="0" y="0"/>
            <a:chExt cx="1338943" cy="537656"/>
          </a:xfrm>
        </p:grpSpPr>
        <p:sp>
          <p:nvSpPr>
            <p:cNvPr id="5135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36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牛奶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ldLvl="0" autoUpdateAnimBg="0"/>
      <p:bldP spid="6146" grpId="1" bldLvl="0" autoUpdateAnimBg="0"/>
      <p:bldP spid="6146" grpId="2" bldLvl="0" autoUpdateAnimBg="0"/>
      <p:bldP spid="6146" grpId="3" bldLvl="0" autoUpdateAnimBg="0"/>
      <p:bldP spid="6146" grpId="4" bldLvl="0" autoUpdateAnimBg="0"/>
      <p:bldP spid="6147" grpId="0" bldLvl="0" autoUpdateAnimBg="0"/>
      <p:bldP spid="6147" grpId="1" bldLvl="0" autoUpdateAnimBg="0"/>
      <p:bldP spid="6147" grpId="2" bldLvl="0" autoUpdateAnimBg="0"/>
      <p:bldP spid="6147" grpId="3" bldLvl="0" autoUpdateAnimBg="0"/>
      <p:bldP spid="6147" grpId="4" bldLvl="0" autoUpdateAnimBg="0"/>
      <p:bldP spid="6148" grpId="0" bldLvl="0" autoUpdateAnimBg="0"/>
      <p:bldP spid="6148" grpId="1" bldLvl="0" autoUpdateAnimBg="0"/>
      <p:bldP spid="6148" grpId="2" bldLvl="0" autoUpdateAnimBg="0"/>
      <p:bldP spid="6148" grpId="3" bldLvl="0" autoUpdateAnimBg="0"/>
      <p:bldP spid="6148" grpId="4" bldLvl="0" autoUpdateAnimBg="0"/>
      <p:bldP spid="6149" grpId="0" bldLvl="0" autoUpdateAnimBg="0"/>
      <p:bldP spid="6149" grpId="1" bldLvl="0" autoUpdateAnimBg="0"/>
      <p:bldP spid="6149" grpId="2" bldLvl="0" autoUpdateAnimBg="0"/>
      <p:bldP spid="6149" grpId="3" bldLvl="0" autoUpdateAnimBg="0"/>
      <p:bldP spid="6149" grpId="4" bldLvl="0" autoUpdateAnimBg="0"/>
      <p:bldP spid="6150" grpId="0" bldLvl="0" autoUpdateAnimBg="0"/>
      <p:bldP spid="6150" grpId="1" bldLvl="0" autoUpdateAnimBg="0"/>
      <p:bldP spid="6150" grpId="2" bldLvl="0" autoUpdateAnimBg="0"/>
      <p:bldP spid="6150" grpId="3" bldLvl="0" autoUpdateAnimBg="0"/>
      <p:bldP spid="6150" grpId="4" bldLvl="0" autoUpdateAnimBg="0"/>
      <p:bldP spid="6151" grpId="0" bldLvl="0" autoUpdateAnimBg="0"/>
      <p:bldP spid="6151" grpId="1" bldLvl="0" autoUpdateAnimBg="0"/>
      <p:bldP spid="6151" grpId="2" bldLvl="0" autoUpdateAnimBg="0"/>
      <p:bldP spid="6151" grpId="3" bldLvl="0" autoUpdateAnimBg="0"/>
      <p:bldP spid="615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5"/>
          <p:cNvSpPr>
            <a:spLocks noChangeArrowheads="1"/>
          </p:cNvSpPr>
          <p:nvPr/>
        </p:nvSpPr>
        <p:spPr bwMode="auto">
          <a:xfrm>
            <a:off x="2312988" y="571500"/>
            <a:ext cx="4200525" cy="171291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7171" name="文本框 152"/>
          <p:cNvSpPr>
            <a:spLocks noChangeArrowheads="1"/>
          </p:cNvSpPr>
          <p:nvPr/>
        </p:nvSpPr>
        <p:spPr bwMode="auto">
          <a:xfrm>
            <a:off x="2373948" y="654050"/>
            <a:ext cx="142218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一块手表</a:t>
            </a:r>
          </a:p>
        </p:txBody>
      </p:sp>
      <p:sp>
        <p:nvSpPr>
          <p:cNvPr id="7172" name="文本框 152"/>
          <p:cNvSpPr>
            <a:spLocks noChangeArrowheads="1"/>
          </p:cNvSpPr>
          <p:nvPr/>
        </p:nvSpPr>
        <p:spPr bwMode="auto">
          <a:xfrm>
            <a:off x="2366963" y="1479550"/>
            <a:ext cx="204094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用手表看时间</a:t>
            </a:r>
          </a:p>
        </p:txBody>
      </p:sp>
      <p:sp>
        <p:nvSpPr>
          <p:cNvPr id="6149" name="圆角矩形 38"/>
          <p:cNvSpPr>
            <a:spLocks noChangeArrowheads="1"/>
          </p:cNvSpPr>
          <p:nvPr/>
        </p:nvSpPr>
        <p:spPr bwMode="auto">
          <a:xfrm>
            <a:off x="684213" y="5905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6150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牛奶</a:t>
            </a:r>
            <a:endParaRPr lang="zh-CN" altLang="en-US"/>
          </a:p>
        </p:txBody>
      </p:sp>
      <p:sp>
        <p:nvSpPr>
          <p:cNvPr id="6151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房间</a:t>
            </a:r>
            <a:endParaRPr lang="zh-CN" altLang="en-US"/>
          </a:p>
        </p:txBody>
      </p:sp>
      <p:sp>
        <p:nvSpPr>
          <p:cNvPr id="6152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丈夫</a:t>
            </a:r>
            <a:endParaRPr lang="zh-CN" altLang="en-US"/>
          </a:p>
        </p:txBody>
      </p:sp>
      <p:sp>
        <p:nvSpPr>
          <p:cNvPr id="6153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红色</a:t>
            </a:r>
            <a:endParaRPr lang="zh-CN" altLang="en-US"/>
          </a:p>
        </p:txBody>
      </p:sp>
      <p:sp>
        <p:nvSpPr>
          <p:cNvPr id="6154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报纸</a:t>
            </a:r>
          </a:p>
        </p:txBody>
      </p:sp>
      <p:sp>
        <p:nvSpPr>
          <p:cNvPr id="6155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/>
              <a:t>手表</a:t>
            </a:r>
          </a:p>
        </p:txBody>
      </p:sp>
      <p:cxnSp>
        <p:nvCxnSpPr>
          <p:cNvPr id="61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7181" name="Picture 13" descr="u=1326497749,1344650144&amp;fm=2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8" y="779462"/>
            <a:ext cx="2155825" cy="14001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ldLvl="0" animBg="1" autoUpdateAnimBg="0"/>
      <p:bldP spid="7171" grpId="0" bldLvl="0" autoUpdateAnimBg="0"/>
      <p:bldP spid="7172" grpId="0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文本框 152"/>
          <p:cNvSpPr>
            <a:spLocks noChangeArrowheads="1"/>
          </p:cNvSpPr>
          <p:nvPr/>
        </p:nvSpPr>
        <p:spPr bwMode="auto">
          <a:xfrm>
            <a:off x="2465388" y="654050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一块手表</a:t>
            </a:r>
          </a:p>
        </p:txBody>
      </p:sp>
      <p:sp>
        <p:nvSpPr>
          <p:cNvPr id="7171" name="文本框 152"/>
          <p:cNvSpPr>
            <a:spLocks noChangeArrowheads="1"/>
          </p:cNvSpPr>
          <p:nvPr/>
        </p:nvSpPr>
        <p:spPr bwMode="auto">
          <a:xfrm>
            <a:off x="4044950" y="673100"/>
            <a:ext cx="2011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用手表看时间</a:t>
            </a:r>
          </a:p>
        </p:txBody>
      </p:sp>
      <p:sp>
        <p:nvSpPr>
          <p:cNvPr id="7172" name="圆角矩形 38"/>
          <p:cNvSpPr>
            <a:spLocks noChangeArrowheads="1"/>
          </p:cNvSpPr>
          <p:nvPr/>
        </p:nvSpPr>
        <p:spPr bwMode="auto">
          <a:xfrm>
            <a:off x="671513" y="14668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7173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牛奶</a:t>
            </a:r>
            <a:endParaRPr lang="zh-CN" altLang="en-US"/>
          </a:p>
        </p:txBody>
      </p:sp>
      <p:sp>
        <p:nvSpPr>
          <p:cNvPr id="7174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房间</a:t>
            </a:r>
            <a:endParaRPr lang="zh-CN" altLang="en-US"/>
          </a:p>
        </p:txBody>
      </p:sp>
      <p:sp>
        <p:nvSpPr>
          <p:cNvPr id="7175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丈夫</a:t>
            </a:r>
            <a:endParaRPr lang="zh-CN" altLang="en-US"/>
          </a:p>
        </p:txBody>
      </p:sp>
      <p:sp>
        <p:nvSpPr>
          <p:cNvPr id="7176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红色</a:t>
            </a:r>
            <a:endParaRPr lang="zh-CN" altLang="en-US"/>
          </a:p>
        </p:txBody>
      </p:sp>
      <p:sp>
        <p:nvSpPr>
          <p:cNvPr id="7177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报纸</a:t>
            </a:r>
            <a:endParaRPr lang="zh-CN" altLang="en-US"/>
          </a:p>
        </p:txBody>
      </p:sp>
      <p:sp>
        <p:nvSpPr>
          <p:cNvPr id="7178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手表</a:t>
            </a:r>
            <a:endParaRPr lang="zh-CN" altLang="en-US"/>
          </a:p>
        </p:txBody>
      </p:sp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9228" name="AutoShape 25"/>
          <p:cNvSpPr>
            <a:spLocks noChangeArrowheads="1"/>
          </p:cNvSpPr>
          <p:nvPr/>
        </p:nvSpPr>
        <p:spPr bwMode="auto">
          <a:xfrm>
            <a:off x="2314575" y="1301750"/>
            <a:ext cx="6238875" cy="2657475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24638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一份报纸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614838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读报纸</a:t>
            </a:r>
          </a:p>
        </p:txBody>
      </p:sp>
      <p:pic>
        <p:nvPicPr>
          <p:cNvPr id="9231" name="Picture 15" descr="u=3637822884,495186645&amp;fm=2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21200" y="1995488"/>
            <a:ext cx="2514600" cy="1814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8" grpId="0" bldLvl="0" animBg="1" autoUpdateAnimBg="0"/>
      <p:bldP spid="9229" grpId="0" bldLvl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文本框 152"/>
          <p:cNvSpPr>
            <a:spLocks noChangeArrowheads="1"/>
          </p:cNvSpPr>
          <p:nvPr/>
        </p:nvSpPr>
        <p:spPr bwMode="auto">
          <a:xfrm>
            <a:off x="2312988" y="654050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一块手表</a:t>
            </a:r>
          </a:p>
        </p:txBody>
      </p:sp>
      <p:sp>
        <p:nvSpPr>
          <p:cNvPr id="8195" name="文本框 152"/>
          <p:cNvSpPr>
            <a:spLocks noChangeArrowheads="1"/>
          </p:cNvSpPr>
          <p:nvPr/>
        </p:nvSpPr>
        <p:spPr bwMode="auto">
          <a:xfrm>
            <a:off x="4044950" y="673100"/>
            <a:ext cx="2011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用手表看时间</a:t>
            </a:r>
          </a:p>
        </p:txBody>
      </p:sp>
      <p:sp>
        <p:nvSpPr>
          <p:cNvPr id="8196" name="圆角矩形 38"/>
          <p:cNvSpPr>
            <a:spLocks noChangeArrowheads="1"/>
          </p:cNvSpPr>
          <p:nvPr/>
        </p:nvSpPr>
        <p:spPr bwMode="auto">
          <a:xfrm>
            <a:off x="671513" y="22764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8197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牛奶</a:t>
            </a:r>
            <a:endParaRPr lang="zh-CN" altLang="en-US" dirty="0"/>
          </a:p>
        </p:txBody>
      </p:sp>
      <p:sp>
        <p:nvSpPr>
          <p:cNvPr id="8198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房间</a:t>
            </a:r>
            <a:endParaRPr lang="zh-CN" altLang="en-US"/>
          </a:p>
        </p:txBody>
      </p:sp>
      <p:sp>
        <p:nvSpPr>
          <p:cNvPr id="8199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丈夫</a:t>
            </a:r>
            <a:endParaRPr lang="zh-CN" altLang="en-US"/>
          </a:p>
        </p:txBody>
      </p:sp>
      <p:sp>
        <p:nvSpPr>
          <p:cNvPr id="8200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红色</a:t>
            </a:r>
            <a:endParaRPr lang="zh-CN" altLang="en-US"/>
          </a:p>
        </p:txBody>
      </p:sp>
      <p:sp>
        <p:nvSpPr>
          <p:cNvPr id="8201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报纸</a:t>
            </a:r>
            <a:endParaRPr lang="zh-CN" altLang="en-US"/>
          </a:p>
        </p:txBody>
      </p:sp>
      <p:sp>
        <p:nvSpPr>
          <p:cNvPr id="8202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手表</a:t>
            </a:r>
            <a:endParaRPr lang="zh-CN" altLang="en-US"/>
          </a:p>
        </p:txBody>
      </p:sp>
      <p:cxnSp>
        <p:nvCxnSpPr>
          <p:cNvPr id="82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1276" name="AutoShape 25"/>
          <p:cNvSpPr>
            <a:spLocks noChangeArrowheads="1"/>
          </p:cNvSpPr>
          <p:nvPr/>
        </p:nvSpPr>
        <p:spPr bwMode="auto">
          <a:xfrm>
            <a:off x="2327275" y="1973263"/>
            <a:ext cx="6240463" cy="26590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22987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一份报纸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550068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读报纸</a:t>
            </a:r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 rot="-60000">
            <a:off x="2727325" y="217328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一杯牛奶</a:t>
            </a:r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 rot="-60000">
            <a:off x="5024438" y="2116138"/>
            <a:ext cx="28019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早餐吃面包喝牛奶</a:t>
            </a:r>
          </a:p>
        </p:txBody>
      </p:sp>
      <p:pic>
        <p:nvPicPr>
          <p:cNvPr id="11281" name="Picture 17" descr="u=1278634960,369344428&amp;fm=2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27325" y="2901950"/>
            <a:ext cx="2301875" cy="1577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282" name="Picture 18" descr="u=1489254855,1605261953&amp;fm=21&amp;gp=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88" y="2771775"/>
            <a:ext cx="2324100" cy="174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12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6" grpId="0" bldLvl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文本框 152"/>
          <p:cNvSpPr>
            <a:spLocks noChangeArrowheads="1"/>
          </p:cNvSpPr>
          <p:nvPr/>
        </p:nvSpPr>
        <p:spPr bwMode="auto">
          <a:xfrm>
            <a:off x="2312988" y="654050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一块手表</a:t>
            </a:r>
          </a:p>
        </p:txBody>
      </p:sp>
      <p:sp>
        <p:nvSpPr>
          <p:cNvPr id="9219" name="文本框 152"/>
          <p:cNvSpPr>
            <a:spLocks noChangeArrowheads="1"/>
          </p:cNvSpPr>
          <p:nvPr/>
        </p:nvSpPr>
        <p:spPr bwMode="auto">
          <a:xfrm>
            <a:off x="4044950" y="673100"/>
            <a:ext cx="2011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用手表看时间</a:t>
            </a:r>
          </a:p>
        </p:txBody>
      </p:sp>
      <p:sp>
        <p:nvSpPr>
          <p:cNvPr id="9220" name="圆角矩形 38"/>
          <p:cNvSpPr>
            <a:spLocks noChangeArrowheads="1"/>
          </p:cNvSpPr>
          <p:nvPr/>
        </p:nvSpPr>
        <p:spPr bwMode="auto">
          <a:xfrm>
            <a:off x="671513" y="31019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9221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牛奶</a:t>
            </a:r>
            <a:endParaRPr lang="zh-CN" altLang="en-US"/>
          </a:p>
        </p:txBody>
      </p:sp>
      <p:sp>
        <p:nvSpPr>
          <p:cNvPr id="9222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房间</a:t>
            </a:r>
            <a:endParaRPr lang="zh-CN" altLang="en-US"/>
          </a:p>
        </p:txBody>
      </p:sp>
      <p:sp>
        <p:nvSpPr>
          <p:cNvPr id="9223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丈夫</a:t>
            </a:r>
            <a:endParaRPr lang="zh-CN" altLang="en-US"/>
          </a:p>
        </p:txBody>
      </p:sp>
      <p:sp>
        <p:nvSpPr>
          <p:cNvPr id="9224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红色</a:t>
            </a:r>
            <a:endParaRPr lang="zh-CN" altLang="en-US"/>
          </a:p>
        </p:txBody>
      </p:sp>
      <p:sp>
        <p:nvSpPr>
          <p:cNvPr id="9225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报纸</a:t>
            </a:r>
            <a:endParaRPr lang="zh-CN" altLang="en-US"/>
          </a:p>
        </p:txBody>
      </p:sp>
      <p:sp>
        <p:nvSpPr>
          <p:cNvPr id="9226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手表</a:t>
            </a:r>
            <a:endParaRPr lang="zh-CN" altLang="en-US"/>
          </a:p>
        </p:txBody>
      </p:sp>
      <p:cxnSp>
        <p:nvCxnSpPr>
          <p:cNvPr id="922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3324" name="AutoShape 25"/>
          <p:cNvSpPr>
            <a:spLocks noChangeArrowheads="1"/>
          </p:cNvSpPr>
          <p:nvPr/>
        </p:nvSpPr>
        <p:spPr bwMode="auto">
          <a:xfrm>
            <a:off x="2333625" y="2805113"/>
            <a:ext cx="6240463" cy="26590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22987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一份报纸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4565650" y="1457325"/>
            <a:ext cx="143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读报纸</a:t>
            </a:r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 rot="-60000">
            <a:off x="2333625" y="217328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一杯牛奶</a:t>
            </a:r>
          </a:p>
        </p:txBody>
      </p:sp>
      <p:sp>
        <p:nvSpPr>
          <p:cNvPr id="9232" name="Text Box 16"/>
          <p:cNvSpPr txBox="1">
            <a:spLocks noChangeArrowheads="1"/>
          </p:cNvSpPr>
          <p:nvPr/>
        </p:nvSpPr>
        <p:spPr bwMode="auto">
          <a:xfrm>
            <a:off x="4044950" y="2125663"/>
            <a:ext cx="3003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早餐吃面包喝牛奶</a:t>
            </a:r>
          </a:p>
        </p:txBody>
      </p:sp>
      <p:sp>
        <p:nvSpPr>
          <p:cNvPr id="13329" name="Text Box 17"/>
          <p:cNvSpPr txBox="1">
            <a:spLocks noChangeArrowheads="1"/>
          </p:cNvSpPr>
          <p:nvPr/>
        </p:nvSpPr>
        <p:spPr bwMode="auto">
          <a:xfrm>
            <a:off x="2876550" y="2973388"/>
            <a:ext cx="1908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漂亮的房间</a:t>
            </a:r>
          </a:p>
        </p:txBody>
      </p:sp>
      <p:sp>
        <p:nvSpPr>
          <p:cNvPr id="13330" name="Text Box 18"/>
          <p:cNvSpPr txBox="1">
            <a:spLocks noChangeArrowheads="1"/>
          </p:cNvSpPr>
          <p:nvPr/>
        </p:nvSpPr>
        <p:spPr bwMode="auto">
          <a:xfrm>
            <a:off x="5238750" y="2947988"/>
            <a:ext cx="2700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干净的房间</a:t>
            </a:r>
          </a:p>
        </p:txBody>
      </p:sp>
      <p:pic>
        <p:nvPicPr>
          <p:cNvPr id="13331" name="Picture 19" descr="u=816993146,2519773030&amp;fm=2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8250" y="3630613"/>
            <a:ext cx="2278063" cy="169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3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3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4" grpId="0" bldLvl="0" animBg="1" autoUpdateAnimBg="0"/>
      <p:bldP spid="13329" grpId="0" bldLvl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文本框 152"/>
          <p:cNvSpPr>
            <a:spLocks noChangeArrowheads="1"/>
          </p:cNvSpPr>
          <p:nvPr/>
        </p:nvSpPr>
        <p:spPr bwMode="auto">
          <a:xfrm>
            <a:off x="2312988" y="654050"/>
            <a:ext cx="141737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一块手表</a:t>
            </a:r>
          </a:p>
        </p:txBody>
      </p:sp>
      <p:sp>
        <p:nvSpPr>
          <p:cNvPr id="10243" name="文本框 152"/>
          <p:cNvSpPr>
            <a:spLocks noChangeArrowheads="1"/>
          </p:cNvSpPr>
          <p:nvPr/>
        </p:nvSpPr>
        <p:spPr bwMode="auto">
          <a:xfrm>
            <a:off x="4044950" y="673100"/>
            <a:ext cx="2011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用手表看时间</a:t>
            </a:r>
          </a:p>
        </p:txBody>
      </p:sp>
      <p:sp>
        <p:nvSpPr>
          <p:cNvPr id="10244" name="圆角矩形 38"/>
          <p:cNvSpPr>
            <a:spLocks noChangeArrowheads="1"/>
          </p:cNvSpPr>
          <p:nvPr/>
        </p:nvSpPr>
        <p:spPr bwMode="auto">
          <a:xfrm>
            <a:off x="698500" y="3951288"/>
            <a:ext cx="1336675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0245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牛奶</a:t>
            </a:r>
            <a:endParaRPr lang="zh-CN" altLang="en-US"/>
          </a:p>
        </p:txBody>
      </p:sp>
      <p:sp>
        <p:nvSpPr>
          <p:cNvPr id="10246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房间</a:t>
            </a:r>
            <a:endParaRPr lang="zh-CN" altLang="en-US"/>
          </a:p>
        </p:txBody>
      </p:sp>
      <p:sp>
        <p:nvSpPr>
          <p:cNvPr id="10247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丈夫</a:t>
            </a:r>
            <a:endParaRPr lang="zh-CN" altLang="en-US"/>
          </a:p>
        </p:txBody>
      </p:sp>
      <p:sp>
        <p:nvSpPr>
          <p:cNvPr id="10248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红色</a:t>
            </a:r>
            <a:endParaRPr lang="zh-CN" altLang="en-US"/>
          </a:p>
        </p:txBody>
      </p:sp>
      <p:sp>
        <p:nvSpPr>
          <p:cNvPr id="10249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报纸</a:t>
            </a:r>
            <a:endParaRPr lang="zh-CN" altLang="en-US"/>
          </a:p>
        </p:txBody>
      </p:sp>
      <p:sp>
        <p:nvSpPr>
          <p:cNvPr id="10250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手表</a:t>
            </a:r>
            <a:endParaRPr lang="zh-CN" altLang="en-US"/>
          </a:p>
        </p:txBody>
      </p:sp>
      <p:cxnSp>
        <p:nvCxnSpPr>
          <p:cNvPr id="10251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372" name="AutoShape 25"/>
          <p:cNvSpPr>
            <a:spLocks noChangeArrowheads="1"/>
          </p:cNvSpPr>
          <p:nvPr/>
        </p:nvSpPr>
        <p:spPr bwMode="auto">
          <a:xfrm>
            <a:off x="2374900" y="3706813"/>
            <a:ext cx="6240463" cy="26590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22987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一份报纸</a:t>
            </a: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4015740" y="1444625"/>
            <a:ext cx="1895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读报纸</a:t>
            </a:r>
            <a:endParaRPr lang="zh-CN" altLang="en-US" dirty="0"/>
          </a:p>
        </p:txBody>
      </p:sp>
      <p:sp>
        <p:nvSpPr>
          <p:cNvPr id="10255" name="Text Box 15"/>
          <p:cNvSpPr txBox="1">
            <a:spLocks noChangeArrowheads="1"/>
          </p:cNvSpPr>
          <p:nvPr/>
        </p:nvSpPr>
        <p:spPr bwMode="auto">
          <a:xfrm rot="-60000">
            <a:off x="2333625" y="217328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一杯牛奶</a:t>
            </a:r>
          </a:p>
        </p:txBody>
      </p:sp>
      <p:sp>
        <p:nvSpPr>
          <p:cNvPr id="10256" name="Text Box 16"/>
          <p:cNvSpPr txBox="1">
            <a:spLocks noChangeArrowheads="1"/>
          </p:cNvSpPr>
          <p:nvPr/>
        </p:nvSpPr>
        <p:spPr bwMode="auto">
          <a:xfrm>
            <a:off x="4048125" y="2135188"/>
            <a:ext cx="28892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早餐吃面包喝牛奶</a:t>
            </a:r>
          </a:p>
        </p:txBody>
      </p:sp>
      <p:sp>
        <p:nvSpPr>
          <p:cNvPr id="10257" name="Text Box 17"/>
          <p:cNvSpPr txBox="1">
            <a:spLocks noChangeArrowheads="1"/>
          </p:cNvSpPr>
          <p:nvPr/>
        </p:nvSpPr>
        <p:spPr bwMode="auto">
          <a:xfrm>
            <a:off x="2419350" y="3024188"/>
            <a:ext cx="1758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漂亮的房间</a:t>
            </a:r>
          </a:p>
        </p:txBody>
      </p:sp>
      <p:sp>
        <p:nvSpPr>
          <p:cNvPr id="10258" name="Text Box 18"/>
          <p:cNvSpPr txBox="1">
            <a:spLocks noChangeArrowheads="1"/>
          </p:cNvSpPr>
          <p:nvPr/>
        </p:nvSpPr>
        <p:spPr bwMode="auto">
          <a:xfrm>
            <a:off x="4438650" y="3024188"/>
            <a:ext cx="2700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干净的房间</a:t>
            </a:r>
          </a:p>
        </p:txBody>
      </p:sp>
      <p:sp>
        <p:nvSpPr>
          <p:cNvPr id="15379" name="Text Box 19"/>
          <p:cNvSpPr txBox="1">
            <a:spLocks noChangeArrowheads="1"/>
          </p:cNvSpPr>
          <p:nvPr/>
        </p:nvSpPr>
        <p:spPr bwMode="auto">
          <a:xfrm>
            <a:off x="2516188" y="3873500"/>
            <a:ext cx="2054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妻子和丈夫</a:t>
            </a:r>
          </a:p>
        </p:txBody>
      </p:sp>
      <p:sp>
        <p:nvSpPr>
          <p:cNvPr id="15380" name="Text Box 20"/>
          <p:cNvSpPr txBox="1">
            <a:spLocks noChangeArrowheads="1"/>
          </p:cNvSpPr>
          <p:nvPr/>
        </p:nvSpPr>
        <p:spPr bwMode="auto">
          <a:xfrm>
            <a:off x="5283200" y="3857625"/>
            <a:ext cx="26955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丈夫在房间读报纸</a:t>
            </a:r>
          </a:p>
        </p:txBody>
      </p:sp>
      <p:pic>
        <p:nvPicPr>
          <p:cNvPr id="15381" name="Picture 21" descr="u=3458635315,3707232752&amp;fm=2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6188" y="4473575"/>
            <a:ext cx="2063750" cy="168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2" name="Picture 22" descr="u=3297266879,595567278&amp;fm=21&amp;gp=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14988" y="4535488"/>
            <a:ext cx="15240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2" grpId="0" bldLvl="0" animBg="1" autoUpdateAnimBg="0"/>
      <p:bldP spid="15379" grpId="0" bldLvl="0" autoUpdateAnimBg="0"/>
      <p:bldP spid="15380" grpId="0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文本框 152"/>
          <p:cNvSpPr>
            <a:spLocks noChangeArrowheads="1"/>
          </p:cNvSpPr>
          <p:nvPr/>
        </p:nvSpPr>
        <p:spPr bwMode="auto">
          <a:xfrm>
            <a:off x="2312988" y="654050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一块手表</a:t>
            </a:r>
          </a:p>
        </p:txBody>
      </p:sp>
      <p:sp>
        <p:nvSpPr>
          <p:cNvPr id="11267" name="文本框 152"/>
          <p:cNvSpPr>
            <a:spLocks noChangeArrowheads="1"/>
          </p:cNvSpPr>
          <p:nvPr/>
        </p:nvSpPr>
        <p:spPr bwMode="auto">
          <a:xfrm>
            <a:off x="4044950" y="673100"/>
            <a:ext cx="2011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用手表看时间</a:t>
            </a:r>
          </a:p>
        </p:txBody>
      </p:sp>
      <p:sp>
        <p:nvSpPr>
          <p:cNvPr id="11268" name="圆角矩形 38"/>
          <p:cNvSpPr>
            <a:spLocks noChangeArrowheads="1"/>
          </p:cNvSpPr>
          <p:nvPr/>
        </p:nvSpPr>
        <p:spPr bwMode="auto">
          <a:xfrm>
            <a:off x="698500" y="4794568"/>
            <a:ext cx="1336675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1269" name="文本框 82"/>
          <p:cNvSpPr>
            <a:spLocks noChangeArrowheads="1"/>
          </p:cNvSpPr>
          <p:nvPr/>
        </p:nvSpPr>
        <p:spPr bwMode="auto">
          <a:xfrm>
            <a:off x="90709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牛奶</a:t>
            </a:r>
            <a:endParaRPr lang="zh-CN" altLang="en-US" dirty="0"/>
          </a:p>
        </p:txBody>
      </p:sp>
      <p:sp>
        <p:nvSpPr>
          <p:cNvPr id="11270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房间</a:t>
            </a:r>
            <a:endParaRPr lang="zh-CN" altLang="en-US"/>
          </a:p>
        </p:txBody>
      </p:sp>
      <p:sp>
        <p:nvSpPr>
          <p:cNvPr id="11271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丈夫</a:t>
            </a:r>
            <a:endParaRPr lang="zh-CN" altLang="en-US"/>
          </a:p>
        </p:txBody>
      </p:sp>
      <p:sp>
        <p:nvSpPr>
          <p:cNvPr id="11272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红色</a:t>
            </a:r>
            <a:endParaRPr lang="zh-CN" altLang="en-US"/>
          </a:p>
        </p:txBody>
      </p:sp>
      <p:sp>
        <p:nvSpPr>
          <p:cNvPr id="11273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报纸</a:t>
            </a:r>
            <a:endParaRPr lang="zh-CN" altLang="en-US"/>
          </a:p>
        </p:txBody>
      </p:sp>
      <p:sp>
        <p:nvSpPr>
          <p:cNvPr id="11274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手表</a:t>
            </a:r>
            <a:endParaRPr lang="zh-CN" altLang="en-US"/>
          </a:p>
        </p:txBody>
      </p:sp>
      <p:cxnSp>
        <p:nvCxnSpPr>
          <p:cNvPr id="11275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1276" name="Text Box 12"/>
          <p:cNvSpPr txBox="1">
            <a:spLocks noChangeArrowheads="1"/>
          </p:cNvSpPr>
          <p:nvPr/>
        </p:nvSpPr>
        <p:spPr bwMode="auto">
          <a:xfrm>
            <a:off x="2279650" y="14446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一份报纸</a:t>
            </a:r>
          </a:p>
        </p:txBody>
      </p:sp>
      <p:sp>
        <p:nvSpPr>
          <p:cNvPr id="11277" name="Text Box 13"/>
          <p:cNvSpPr txBox="1">
            <a:spLocks noChangeArrowheads="1"/>
          </p:cNvSpPr>
          <p:nvPr/>
        </p:nvSpPr>
        <p:spPr bwMode="auto">
          <a:xfrm>
            <a:off x="443388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读报纸</a:t>
            </a:r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 rot="-60000">
            <a:off x="2333625" y="226472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一杯牛奶</a:t>
            </a:r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4095750" y="2264728"/>
            <a:ext cx="2765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早餐吃面包喝牛奶</a:t>
            </a:r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2287270" y="3087688"/>
            <a:ext cx="2016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漂亮的房间</a:t>
            </a:r>
          </a:p>
        </p:txBody>
      </p:sp>
      <p:sp>
        <p:nvSpPr>
          <p:cNvPr id="11281" name="Text Box 17"/>
          <p:cNvSpPr txBox="1">
            <a:spLocks noChangeArrowheads="1"/>
          </p:cNvSpPr>
          <p:nvPr/>
        </p:nvSpPr>
        <p:spPr bwMode="auto">
          <a:xfrm>
            <a:off x="4573270" y="3087688"/>
            <a:ext cx="2700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干净的房间</a:t>
            </a:r>
          </a:p>
        </p:txBody>
      </p:sp>
      <p:sp>
        <p:nvSpPr>
          <p:cNvPr id="11282" name="Text Box 18"/>
          <p:cNvSpPr txBox="1">
            <a:spLocks noChangeArrowheads="1"/>
          </p:cNvSpPr>
          <p:nvPr/>
        </p:nvSpPr>
        <p:spPr bwMode="auto">
          <a:xfrm>
            <a:off x="2384108" y="3924300"/>
            <a:ext cx="2054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妻子和丈夫</a:t>
            </a:r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4439920" y="3908425"/>
            <a:ext cx="2797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丈夫在房间读报纸</a:t>
            </a:r>
          </a:p>
        </p:txBody>
      </p:sp>
      <p:sp>
        <p:nvSpPr>
          <p:cNvPr id="17428" name="AutoShape 25"/>
          <p:cNvSpPr>
            <a:spLocks noChangeArrowheads="1"/>
          </p:cNvSpPr>
          <p:nvPr/>
        </p:nvSpPr>
        <p:spPr bwMode="auto">
          <a:xfrm>
            <a:off x="2144713" y="4479925"/>
            <a:ext cx="6238875" cy="2178050"/>
          </a:xfrm>
          <a:prstGeom prst="wedgeRoundRectCallout">
            <a:avLst>
              <a:gd name="adj1" fmla="val -55449"/>
              <a:gd name="adj2" fmla="val -21343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7429" name="Text Box 21"/>
          <p:cNvSpPr txBox="1">
            <a:spLocks noChangeArrowheads="1"/>
          </p:cNvSpPr>
          <p:nvPr/>
        </p:nvSpPr>
        <p:spPr bwMode="auto">
          <a:xfrm>
            <a:off x="2420938" y="4695825"/>
            <a:ext cx="28432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我喜欢红色的房间</a:t>
            </a:r>
          </a:p>
        </p:txBody>
      </p:sp>
      <p:sp>
        <p:nvSpPr>
          <p:cNvPr id="17430" name="Text Box 22"/>
          <p:cNvSpPr txBox="1">
            <a:spLocks noChangeArrowheads="1"/>
          </p:cNvSpPr>
          <p:nvPr/>
        </p:nvSpPr>
        <p:spPr bwMode="auto">
          <a:xfrm>
            <a:off x="5870575" y="4695825"/>
            <a:ext cx="1781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红色的手表</a:t>
            </a:r>
          </a:p>
        </p:txBody>
      </p:sp>
      <p:pic>
        <p:nvPicPr>
          <p:cNvPr id="17431" name="Picture 23" descr="u=2514606362,973282006&amp;fm=2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28925" y="5114925"/>
            <a:ext cx="2133600" cy="140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2" name="Picture 24" descr="u=883906261,2691324494&amp;fm=21&amp;gp=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37288" y="5294313"/>
            <a:ext cx="1131887" cy="136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7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7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4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8" grpId="0" bldLvl="0" animBg="1" autoUpdateAnimBg="0"/>
      <p:bldP spid="17429" grpId="0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文本框 152"/>
          <p:cNvSpPr>
            <a:spLocks noChangeArrowheads="1"/>
          </p:cNvSpPr>
          <p:nvPr/>
        </p:nvSpPr>
        <p:spPr bwMode="auto">
          <a:xfrm>
            <a:off x="2312988" y="654050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一块手表</a:t>
            </a:r>
          </a:p>
        </p:txBody>
      </p:sp>
      <p:sp>
        <p:nvSpPr>
          <p:cNvPr id="19459" name="文本框 152"/>
          <p:cNvSpPr>
            <a:spLocks noChangeArrowheads="1"/>
          </p:cNvSpPr>
          <p:nvPr/>
        </p:nvSpPr>
        <p:spPr bwMode="auto">
          <a:xfrm>
            <a:off x="4184650" y="647700"/>
            <a:ext cx="2303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用手表看时间</a:t>
            </a:r>
          </a:p>
        </p:txBody>
      </p:sp>
      <p:cxnSp>
        <p:nvCxnSpPr>
          <p:cNvPr id="1229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9468" name="Text Box 12"/>
          <p:cNvSpPr txBox="1">
            <a:spLocks noChangeArrowheads="1"/>
          </p:cNvSpPr>
          <p:nvPr/>
        </p:nvSpPr>
        <p:spPr bwMode="auto">
          <a:xfrm>
            <a:off x="22987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一份报纸</a:t>
            </a:r>
          </a:p>
        </p:txBody>
      </p:sp>
      <p:sp>
        <p:nvSpPr>
          <p:cNvPr id="19469" name="Text Box 13"/>
          <p:cNvSpPr txBox="1">
            <a:spLocks noChangeArrowheads="1"/>
          </p:cNvSpPr>
          <p:nvPr/>
        </p:nvSpPr>
        <p:spPr bwMode="auto">
          <a:xfrm>
            <a:off x="429164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读报纸</a:t>
            </a:r>
            <a:endParaRPr lang="zh-CN" altLang="en-US" dirty="0"/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 rot="-60000">
            <a:off x="2333625" y="229520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一杯牛奶</a:t>
            </a:r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4048125" y="2257108"/>
            <a:ext cx="2747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早餐吃面包喝牛奶</a:t>
            </a:r>
          </a:p>
        </p:txBody>
      </p:sp>
      <p:sp>
        <p:nvSpPr>
          <p:cNvPr id="19472" name="Text Box 16"/>
          <p:cNvSpPr txBox="1">
            <a:spLocks noChangeArrowheads="1"/>
          </p:cNvSpPr>
          <p:nvPr/>
        </p:nvSpPr>
        <p:spPr bwMode="auto">
          <a:xfrm>
            <a:off x="2368550" y="3138488"/>
            <a:ext cx="1765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漂亮的房间</a:t>
            </a:r>
          </a:p>
        </p:txBody>
      </p:sp>
      <p:sp>
        <p:nvSpPr>
          <p:cNvPr id="19473" name="Text Box 17"/>
          <p:cNvSpPr txBox="1">
            <a:spLocks noChangeArrowheads="1"/>
          </p:cNvSpPr>
          <p:nvPr/>
        </p:nvSpPr>
        <p:spPr bwMode="auto">
          <a:xfrm>
            <a:off x="4743450" y="3125788"/>
            <a:ext cx="2700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干净的房间</a:t>
            </a:r>
          </a:p>
        </p:txBody>
      </p:sp>
      <p:sp>
        <p:nvSpPr>
          <p:cNvPr id="19474" name="Text Box 18"/>
          <p:cNvSpPr txBox="1">
            <a:spLocks noChangeArrowheads="1"/>
          </p:cNvSpPr>
          <p:nvPr/>
        </p:nvSpPr>
        <p:spPr bwMode="auto">
          <a:xfrm>
            <a:off x="2373948" y="3962400"/>
            <a:ext cx="2054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妻子和丈夫</a:t>
            </a:r>
          </a:p>
        </p:txBody>
      </p:sp>
      <p:sp>
        <p:nvSpPr>
          <p:cNvPr id="19475" name="Text Box 19"/>
          <p:cNvSpPr txBox="1">
            <a:spLocks noChangeArrowheads="1"/>
          </p:cNvSpPr>
          <p:nvPr/>
        </p:nvSpPr>
        <p:spPr bwMode="auto">
          <a:xfrm>
            <a:off x="4428173" y="3946525"/>
            <a:ext cx="2798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丈夫在房间读报纸</a:t>
            </a:r>
          </a:p>
        </p:txBody>
      </p:sp>
      <p:sp>
        <p:nvSpPr>
          <p:cNvPr id="19476" name="Text Box 20"/>
          <p:cNvSpPr txBox="1">
            <a:spLocks noChangeArrowheads="1"/>
          </p:cNvSpPr>
          <p:nvPr/>
        </p:nvSpPr>
        <p:spPr bwMode="auto">
          <a:xfrm>
            <a:off x="2375535" y="4835525"/>
            <a:ext cx="2765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我喜欢红色的房间</a:t>
            </a:r>
          </a:p>
        </p:txBody>
      </p:sp>
      <p:sp>
        <p:nvSpPr>
          <p:cNvPr id="19477" name="Text Box 21"/>
          <p:cNvSpPr txBox="1">
            <a:spLocks noChangeArrowheads="1"/>
          </p:cNvSpPr>
          <p:nvPr/>
        </p:nvSpPr>
        <p:spPr bwMode="auto">
          <a:xfrm>
            <a:off x="5140960" y="4835525"/>
            <a:ext cx="26336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红色的手表</a:t>
            </a:r>
          </a:p>
        </p:txBody>
      </p:sp>
      <p:grpSp>
        <p:nvGrpSpPr>
          <p:cNvPr id="21" name="组合 4"/>
          <p:cNvGrpSpPr>
            <a:grpSpLocks/>
          </p:cNvGrpSpPr>
          <p:nvPr/>
        </p:nvGrpSpPr>
        <p:grpSpPr bwMode="auto">
          <a:xfrm>
            <a:off x="690563" y="3106738"/>
            <a:ext cx="1339850" cy="542925"/>
            <a:chOff x="0" y="0"/>
            <a:chExt cx="1338943" cy="542397"/>
          </a:xfrm>
        </p:grpSpPr>
        <p:sp>
          <p:nvSpPr>
            <p:cNvPr id="22" name="圆角矩形 33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23" name="文本框 85"/>
            <p:cNvSpPr>
              <a:spLocks noChangeArrowheads="1"/>
            </p:cNvSpPr>
            <p:nvPr/>
          </p:nvSpPr>
          <p:spPr bwMode="auto">
            <a:xfrm>
              <a:off x="225062" y="16612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房间</a:t>
              </a:r>
              <a:endParaRPr lang="zh-CN" altLang="en-US"/>
            </a:p>
          </p:txBody>
        </p:sp>
      </p:grpSp>
      <p:grpSp>
        <p:nvGrpSpPr>
          <p:cNvPr id="24" name="组合 5"/>
          <p:cNvGrpSpPr>
            <a:grpSpLocks/>
          </p:cNvGrpSpPr>
          <p:nvPr/>
        </p:nvGrpSpPr>
        <p:grpSpPr bwMode="auto">
          <a:xfrm>
            <a:off x="682625" y="3940175"/>
            <a:ext cx="1338263" cy="546100"/>
            <a:chOff x="0" y="0"/>
            <a:chExt cx="1338943" cy="545799"/>
          </a:xfrm>
        </p:grpSpPr>
        <p:sp>
          <p:nvSpPr>
            <p:cNvPr id="25" name="圆角矩形 32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26" name="文本框 88"/>
            <p:cNvSpPr>
              <a:spLocks noChangeArrowheads="1"/>
            </p:cNvSpPr>
            <p:nvPr/>
          </p:nvSpPr>
          <p:spPr bwMode="auto">
            <a:xfrm>
              <a:off x="228636" y="20014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丈夫</a:t>
              </a:r>
              <a:endParaRPr lang="zh-CN" altLang="en-US"/>
            </a:p>
          </p:txBody>
        </p:sp>
      </p:grpSp>
      <p:grpSp>
        <p:nvGrpSpPr>
          <p:cNvPr id="27" name="组合 6"/>
          <p:cNvGrpSpPr>
            <a:grpSpLocks/>
          </p:cNvGrpSpPr>
          <p:nvPr/>
        </p:nvGrpSpPr>
        <p:grpSpPr bwMode="auto">
          <a:xfrm>
            <a:off x="682625" y="4792663"/>
            <a:ext cx="1338263" cy="536575"/>
            <a:chOff x="0" y="0"/>
            <a:chExt cx="1338943" cy="536981"/>
          </a:xfrm>
        </p:grpSpPr>
        <p:sp>
          <p:nvSpPr>
            <p:cNvPr id="28" name="圆角矩形 31"/>
            <p:cNvSpPr>
              <a:spLocks noChangeArrowheads="1"/>
            </p:cNvSpPr>
            <p:nvPr/>
          </p:nvSpPr>
          <p:spPr bwMode="auto">
            <a:xfrm>
              <a:off x="0" y="779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29" name="文本框 107"/>
            <p:cNvSpPr>
              <a:spLocks noChangeArrowheads="1"/>
            </p:cNvSpPr>
            <p:nvPr/>
          </p:nvSpPr>
          <p:spPr bwMode="auto">
            <a:xfrm>
              <a:off x="230223" y="0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红色</a:t>
              </a:r>
              <a:endParaRPr lang="zh-CN" altLang="en-US"/>
            </a:p>
          </p:txBody>
        </p:sp>
      </p:grpSp>
      <p:grpSp>
        <p:nvGrpSpPr>
          <p:cNvPr id="30" name="组合 2"/>
          <p:cNvGrpSpPr>
            <a:grpSpLocks/>
          </p:cNvGrpSpPr>
          <p:nvPr/>
        </p:nvGrpSpPr>
        <p:grpSpPr bwMode="auto">
          <a:xfrm>
            <a:off x="681038" y="1441450"/>
            <a:ext cx="1339850" cy="538163"/>
            <a:chOff x="0" y="0"/>
            <a:chExt cx="1338943" cy="537656"/>
          </a:xfrm>
        </p:grpSpPr>
        <p:sp>
          <p:nvSpPr>
            <p:cNvPr id="31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32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报纸</a:t>
              </a:r>
            </a:p>
          </p:txBody>
        </p:sp>
      </p:grpSp>
      <p:grpSp>
        <p:nvGrpSpPr>
          <p:cNvPr id="33" name="组合 1"/>
          <p:cNvGrpSpPr>
            <a:grpSpLocks/>
          </p:cNvGrpSpPr>
          <p:nvPr/>
        </p:nvGrpSpPr>
        <p:grpSpPr bwMode="auto">
          <a:xfrm>
            <a:off x="685800" y="585788"/>
            <a:ext cx="1338263" cy="549275"/>
            <a:chOff x="0" y="0"/>
            <a:chExt cx="1338943" cy="549748"/>
          </a:xfrm>
        </p:grpSpPr>
        <p:sp>
          <p:nvSpPr>
            <p:cNvPr id="34" name="圆角矩形 36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35" name="文本框 78"/>
            <p:cNvSpPr>
              <a:spLocks noChangeArrowheads="1"/>
            </p:cNvSpPr>
            <p:nvPr/>
          </p:nvSpPr>
          <p:spPr bwMode="auto">
            <a:xfrm>
              <a:off x="40677" y="23963"/>
              <a:ext cx="1264129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手表</a:t>
              </a:r>
              <a:endParaRPr lang="zh-CN" altLang="en-US"/>
            </a:p>
          </p:txBody>
        </p:sp>
      </p:grpSp>
      <p:grpSp>
        <p:nvGrpSpPr>
          <p:cNvPr id="36" name="组合 2"/>
          <p:cNvGrpSpPr>
            <a:grpSpLocks/>
          </p:cNvGrpSpPr>
          <p:nvPr/>
        </p:nvGrpSpPr>
        <p:grpSpPr bwMode="auto">
          <a:xfrm>
            <a:off x="744538" y="2241550"/>
            <a:ext cx="1339850" cy="538163"/>
            <a:chOff x="0" y="0"/>
            <a:chExt cx="1338943" cy="537656"/>
          </a:xfrm>
        </p:grpSpPr>
        <p:sp>
          <p:nvSpPr>
            <p:cNvPr id="37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38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牛奶</a:t>
              </a:r>
            </a:p>
          </p:txBody>
        </p:sp>
      </p:grp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4EC3BFC-E973-4BC6-8339-0845707C5482}" type="slidenum">
              <a:rPr lang="zh-CN" altLang="en-US" smtClean="0"/>
              <a:pPr/>
              <a:t>10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26" name="Text Box 22"/>
          <p:cNvSpPr txBox="1">
            <a:spLocks noChangeArrowheads="1"/>
          </p:cNvSpPr>
          <p:nvPr/>
        </p:nvSpPr>
        <p:spPr bwMode="auto">
          <a:xfrm>
            <a:off x="2279650" y="733425"/>
            <a:ext cx="5685790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这本书不是我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的      </a:t>
            </a:r>
            <a:r>
              <a:rPr lang="zh-CN" altLang="en-US" sz="2800" b="1" dirty="0"/>
              <a:t>。                     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这个杯子是昨天买        </a:t>
            </a:r>
            <a:r>
              <a:rPr lang="zh-CN" altLang="en-US" sz="2800" b="1" dirty="0">
                <a:solidFill>
                  <a:srgbClr val="FF0000"/>
                </a:solidFill>
              </a:rPr>
              <a:t>的      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这块手表是你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的     </a:t>
            </a:r>
            <a:r>
              <a:rPr lang="zh-CN" altLang="en-US" sz="2800" b="1" dirty="0"/>
              <a:t>吗？</a:t>
            </a:r>
          </a:p>
        </p:txBody>
      </p:sp>
      <p:sp>
        <p:nvSpPr>
          <p:cNvPr id="21527" name="圆角矩形 7"/>
          <p:cNvSpPr>
            <a:spLocks noChangeArrowheads="1"/>
          </p:cNvSpPr>
          <p:nvPr/>
        </p:nvSpPr>
        <p:spPr bwMode="auto">
          <a:xfrm>
            <a:off x="544513" y="3084513"/>
            <a:ext cx="6923087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28" name="Text Box 24"/>
          <p:cNvSpPr txBox="1">
            <a:spLocks noChangeArrowheads="1"/>
          </p:cNvSpPr>
          <p:nvPr/>
        </p:nvSpPr>
        <p:spPr bwMode="auto">
          <a:xfrm>
            <a:off x="544513" y="3168650"/>
            <a:ext cx="78787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动词（v.）/形容词（adj.）/代词+</a:t>
            </a:r>
            <a:r>
              <a:rPr lang="zh-CN" altLang="en-US" sz="2800" b="1">
                <a:solidFill>
                  <a:srgbClr val="FF0000"/>
                </a:solidFill>
              </a:rPr>
              <a:t>的</a:t>
            </a:r>
          </a:p>
        </p:txBody>
      </p:sp>
      <p:sp>
        <p:nvSpPr>
          <p:cNvPr id="21529" name="Text Box 25"/>
          <p:cNvSpPr txBox="1">
            <a:spLocks noChangeArrowheads="1"/>
          </p:cNvSpPr>
          <p:nvPr/>
        </p:nvSpPr>
        <p:spPr bwMode="auto">
          <a:xfrm>
            <a:off x="2538413" y="4070350"/>
            <a:ext cx="4014787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这支笔不是我</a:t>
            </a:r>
            <a:r>
              <a:rPr lang="zh-CN" altLang="en-US" sz="2800" b="1" dirty="0">
                <a:solidFill>
                  <a:srgbClr val="FF0000"/>
                </a:solidFill>
              </a:rPr>
              <a:t>的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那盒牛奶是昨天喝</a:t>
            </a:r>
            <a:r>
              <a:rPr lang="zh-CN" altLang="en-US" sz="2800" b="1" dirty="0">
                <a:solidFill>
                  <a:srgbClr val="FF0000"/>
                </a:solidFill>
              </a:rPr>
              <a:t>的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我喜欢那件红色</a:t>
            </a:r>
            <a:r>
              <a:rPr lang="zh-CN" altLang="en-US" sz="2800" b="1" dirty="0">
                <a:solidFill>
                  <a:srgbClr val="FF0000"/>
                </a:solidFill>
              </a:rPr>
              <a:t>的</a:t>
            </a:r>
            <a:r>
              <a:rPr lang="zh-CN" altLang="en-US" sz="2800" b="1" dirty="0"/>
              <a:t>。</a:t>
            </a:r>
          </a:p>
        </p:txBody>
      </p:sp>
      <p:sp>
        <p:nvSpPr>
          <p:cNvPr id="12" name="矩形 11"/>
          <p:cNvSpPr/>
          <p:nvPr/>
        </p:nvSpPr>
        <p:spPr bwMode="auto">
          <a:xfrm>
            <a:off x="5795963" y="733425"/>
            <a:ext cx="758825" cy="2192655"/>
          </a:xfrm>
          <a:prstGeom prst="rect">
            <a:avLst/>
          </a:prstGeom>
          <a:noFill/>
          <a:ln w="6350">
            <a:prstDash val="sysDot"/>
            <a:headEnd type="none" w="med" len="med"/>
            <a:tailEnd type="none" w="med" len="med"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1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1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6" grpId="0" bldLvl="0" autoUpdateAnimBg="0"/>
      <p:bldP spid="21527" grpId="0" bldLvl="0" animBg="1" autoUpdateAnimBg="0"/>
      <p:bldP spid="21529" grpId="0" bldLvl="0" autoUpdateAnimBg="0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灯片编号占位符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FDB1E4D-53D1-48EB-BDF7-DC627A6B60F0}" type="slidenum">
              <a:rPr lang="zh-CN" altLang="en-US" smtClean="0"/>
              <a:pPr/>
              <a:t>11</a:t>
            </a:fld>
            <a:endParaRPr lang="en-US" altLang="zh-CN" sz="1800"/>
          </a:p>
        </p:txBody>
      </p:sp>
      <p:sp>
        <p:nvSpPr>
          <p:cNvPr id="14339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4340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4341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434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344488" y="911225"/>
            <a:ext cx="8043862" cy="603250"/>
          </a:xfrm>
          <a:prstGeom prst="roundRect">
            <a:avLst>
              <a:gd name="adj" fmla="val 16667"/>
            </a:avLst>
          </a:prstGeom>
          <a:solidFill>
            <a:srgbClr val="FF00FF">
              <a:alpha val="50195"/>
            </a:srgbClr>
          </a:soli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584200" y="995363"/>
            <a:ext cx="9429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主语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2279650" y="995363"/>
            <a:ext cx="19240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动词（v.）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4203700" y="996950"/>
            <a:ext cx="10255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</a:rPr>
              <a:t>一下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             休息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一下  </a:t>
            </a:r>
            <a:r>
              <a:rPr lang="zh-CN" altLang="en-US" sz="2800" b="1" dirty="0"/>
              <a:t>吧。   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687388" y="366712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我             问 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一下</a:t>
            </a:r>
            <a:r>
              <a:rPr lang="zh-CN" altLang="en-US" sz="2800" b="1" dirty="0"/>
              <a:t>             老师。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我       看  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一下  </a:t>
            </a:r>
            <a:r>
              <a:rPr lang="zh-CN" altLang="en-US" sz="2800" b="1" dirty="0">
                <a:latin typeface="宋体" pitchFamily="2" charset="-122"/>
              </a:rPr>
              <a:t>。      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42545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他看了</a:t>
            </a:r>
            <a:r>
              <a:rPr lang="zh-CN" altLang="en-US" sz="2400" b="1">
                <a:solidFill>
                  <a:srgbClr val="FF0000"/>
                </a:solidFill>
              </a:rPr>
              <a:t>一下</a:t>
            </a:r>
            <a:r>
              <a:rPr lang="zh-CN" altLang="en-US" sz="2400" b="1"/>
              <a:t>时间。</a:t>
            </a:r>
          </a:p>
          <a:p>
            <a:r>
              <a:rPr lang="zh-CN" altLang="en-US" sz="2400" b="1"/>
              <a:t>我看</a:t>
            </a:r>
            <a:r>
              <a:rPr lang="zh-CN" altLang="en-US" sz="2400" b="1">
                <a:solidFill>
                  <a:srgbClr val="FF0000"/>
                </a:solidFill>
              </a:rPr>
              <a:t>一下</a:t>
            </a:r>
            <a:r>
              <a:rPr lang="zh-CN" altLang="en-US" sz="2400" b="1"/>
              <a:t>你的书。</a:t>
            </a:r>
          </a:p>
          <a:p>
            <a:r>
              <a:rPr lang="zh-CN" altLang="en-US" sz="2400" b="1"/>
              <a:t>让我尝</a:t>
            </a:r>
            <a:r>
              <a:rPr lang="zh-CN" altLang="en-US" sz="2400" b="1">
                <a:solidFill>
                  <a:srgbClr val="FF0000"/>
                </a:solidFill>
              </a:rPr>
              <a:t>一下</a:t>
            </a:r>
            <a:r>
              <a:rPr lang="zh-CN" altLang="en-US" sz="2400" b="1"/>
              <a:t>你做的菜。</a:t>
            </a:r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>
            <a:off x="5895975" y="1012825"/>
            <a:ext cx="2035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宾语（O.）</a:t>
            </a:r>
          </a:p>
        </p:txBody>
      </p:sp>
      <p:sp>
        <p:nvSpPr>
          <p:cNvPr id="16" name="矩形 15"/>
          <p:cNvSpPr/>
          <p:nvPr/>
        </p:nvSpPr>
        <p:spPr bwMode="auto">
          <a:xfrm>
            <a:off x="4203700" y="1746250"/>
            <a:ext cx="1025525" cy="243840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23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23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500"/>
                                        <p:tgtEl>
                                          <p:spTgt spid="23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4" grpId="0" bldLvl="0" autoUpdateAnimBg="0"/>
      <p:bldP spid="23566" grpId="0" bldLvl="0" autoUpdateAnimBg="0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灯片编号占位符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898CC7A-92CD-45FA-9C1E-6BF6382A00AB}" type="slidenum">
              <a:rPr lang="zh-CN" altLang="en-US" smtClean="0"/>
              <a:pPr/>
              <a:t>12</a:t>
            </a:fld>
            <a:endParaRPr lang="en-US" altLang="zh-CN" sz="1800"/>
          </a:p>
        </p:txBody>
      </p:sp>
      <p:sp>
        <p:nvSpPr>
          <p:cNvPr id="15363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5364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5365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536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06" name="圆角矩形 7"/>
          <p:cNvSpPr>
            <a:spLocks noChangeArrowheads="1"/>
          </p:cNvSpPr>
          <p:nvPr/>
        </p:nvSpPr>
        <p:spPr bwMode="auto">
          <a:xfrm>
            <a:off x="1564640" y="931863"/>
            <a:ext cx="5764848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2711450" y="931863"/>
            <a:ext cx="19240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</a:t>
            </a:r>
            <a:r>
              <a:rPr lang="zh-CN" altLang="en-US" sz="2800" b="1">
                <a:solidFill>
                  <a:srgbClr val="FF0000"/>
                </a:solidFill>
              </a:rPr>
              <a:t>真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3943350" y="996950"/>
            <a:ext cx="2251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形容词（adj.）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375920" y="2541588"/>
            <a:ext cx="6953568" cy="164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你女儿的房间   </a:t>
            </a:r>
            <a:r>
              <a:rPr lang="zh-CN" altLang="en-US" sz="2800" b="1" dirty="0">
                <a:solidFill>
                  <a:srgbClr val="FF0000"/>
                </a:solidFill>
              </a:rPr>
              <a:t>真         </a:t>
            </a:r>
            <a:r>
              <a:rPr lang="zh-CN" altLang="en-US" sz="2800" b="1" dirty="0"/>
              <a:t>大啊！   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685800" y="1746250"/>
            <a:ext cx="71532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      今天  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真</a:t>
            </a:r>
            <a:r>
              <a:rPr lang="zh-CN" altLang="en-US" sz="2800" b="1">
                <a:latin typeface="宋体" pitchFamily="2" charset="-122"/>
              </a:rPr>
              <a:t>     热啊 ！     </a:t>
            </a:r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1231900" y="4595813"/>
            <a:ext cx="42545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你们学校的人</a:t>
            </a:r>
            <a:r>
              <a:rPr lang="zh-CN" altLang="en-US" sz="2400" b="1" dirty="0">
                <a:solidFill>
                  <a:srgbClr val="FF0000"/>
                </a:solidFill>
              </a:rPr>
              <a:t>真</a:t>
            </a:r>
            <a:r>
              <a:rPr lang="zh-CN" altLang="en-US" sz="2400" b="1" dirty="0"/>
              <a:t>多啊！</a:t>
            </a:r>
          </a:p>
          <a:p>
            <a:r>
              <a:rPr lang="zh-CN" altLang="en-US" sz="2400" b="1" dirty="0"/>
              <a:t>           你今天</a:t>
            </a:r>
            <a:r>
              <a:rPr lang="zh-CN" altLang="en-US" sz="2400" b="1" dirty="0">
                <a:solidFill>
                  <a:srgbClr val="FF0000"/>
                </a:solidFill>
              </a:rPr>
              <a:t>真</a:t>
            </a:r>
            <a:r>
              <a:rPr lang="zh-CN" altLang="en-US" sz="2400" b="1" dirty="0"/>
              <a:t>漂亮！</a:t>
            </a:r>
          </a:p>
          <a:p>
            <a:r>
              <a:rPr lang="zh-CN" altLang="en-US" sz="2400" b="1" dirty="0"/>
              <a:t>       你的女儿</a:t>
            </a:r>
            <a:r>
              <a:rPr lang="zh-CN" altLang="en-US" sz="2400" b="1" dirty="0">
                <a:solidFill>
                  <a:srgbClr val="FF0000"/>
                </a:solidFill>
              </a:rPr>
              <a:t>真</a:t>
            </a:r>
            <a:r>
              <a:rPr lang="zh-CN" altLang="en-US" sz="2400" b="1" dirty="0"/>
              <a:t>可爱！</a:t>
            </a:r>
          </a:p>
          <a:p>
            <a:endParaRPr lang="zh-CN" altLang="en-US" sz="2400" b="1" dirty="0"/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687388" y="3695700"/>
            <a:ext cx="51101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  今天天气   </a:t>
            </a:r>
            <a:r>
              <a:rPr lang="zh-CN" altLang="en-US" sz="2800" b="1" dirty="0">
                <a:solidFill>
                  <a:srgbClr val="FF0000"/>
                </a:solidFill>
              </a:rPr>
              <a:t>真          </a:t>
            </a:r>
            <a:r>
              <a:rPr lang="zh-CN" altLang="en-US" sz="2800" b="1" dirty="0"/>
              <a:t>好啊！</a:t>
            </a:r>
          </a:p>
        </p:txBody>
      </p:sp>
      <p:sp>
        <p:nvSpPr>
          <p:cNvPr id="14" name="矩形 13"/>
          <p:cNvSpPr/>
          <p:nvPr/>
        </p:nvSpPr>
        <p:spPr bwMode="auto">
          <a:xfrm>
            <a:off x="2711450" y="1746250"/>
            <a:ext cx="844550" cy="247267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25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25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 bldLvl="0" animBg="1" autoUpdateAnimBg="0"/>
      <p:bldP spid="25607" grpId="0" bldLvl="0" autoUpdateAnimBg="0"/>
      <p:bldP spid="25608" grpId="0" bldLvl="0" autoUpdateAnimBg="0"/>
      <p:bldP spid="25609" grpId="0" bldLvl="0" autoUpdateAnimBg="0"/>
      <p:bldP spid="25610" grpId="0" bldLvl="0" autoUpdateAnimBg="0"/>
      <p:bldP spid="25612" grpId="0" bldLvl="0" autoUpdateAnimBg="0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3"/>
          <p:cNvSpPr>
            <a:spLocks noChangeArrowheads="1"/>
          </p:cNvSpPr>
          <p:nvPr/>
        </p:nvSpPr>
        <p:spPr bwMode="auto">
          <a:xfrm>
            <a:off x="492125" y="1146175"/>
            <a:ext cx="5164138" cy="3022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A：这块手表是你的吗？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B：不是我的，是我爸爸的。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chemeClr val="tx2"/>
                </a:solidFill>
                <a:latin typeface="+mn-ea"/>
                <a:ea typeface="+mn-ea"/>
                <a:sym typeface="宋体" pitchFamily="2" charset="-122"/>
              </a:rPr>
              <a:t>A：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多少钱买的？</a:t>
            </a:r>
            <a:endParaRPr lang="zh-CN" altLang="en-US" sz="2800" b="1" dirty="0"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B：三千</a:t>
            </a:r>
            <a:r>
              <a:rPr lang="zh-CN" altLang="en-US" sz="2800" b="1" dirty="0">
                <a:solidFill>
                  <a:srgbClr val="000066"/>
                </a:solidFill>
                <a:highlight>
                  <a:srgbClr val="FFFF00"/>
                </a:highlight>
                <a:latin typeface="+mn-ea"/>
                <a:ea typeface="+mn-ea"/>
                <a:sym typeface="宋体" pitchFamily="2" charset="-122"/>
              </a:rPr>
              <a:t>多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块。</a:t>
            </a:r>
            <a:endParaRPr lang="zh-CN" altLang="en-US" sz="2800" b="1" dirty="0">
              <a:solidFill>
                <a:srgbClr val="000066"/>
              </a:solidFill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7651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在房间</a:t>
            </a:r>
            <a:endParaRPr lang="zh-CN" altLang="en-US"/>
          </a:p>
        </p:txBody>
      </p:sp>
      <p:sp>
        <p:nvSpPr>
          <p:cNvPr id="16388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27654" name="Picture 6" descr="u=71479692,1986774096&amp;fm=21&amp;gp=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1179" y="4654501"/>
            <a:ext cx="1958022" cy="19571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3"/>
          <p:cNvSpPr>
            <a:spLocks noChangeArrowheads="1"/>
          </p:cNvSpPr>
          <p:nvPr/>
        </p:nvSpPr>
        <p:spPr bwMode="auto">
          <a:xfrm>
            <a:off x="492125" y="1146175"/>
            <a:ext cx="5827395" cy="3022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A：这是今天早上的报纸吗？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B：不是，是昨天的。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chemeClr val="tx2"/>
                </a:solidFill>
                <a:latin typeface="+mn-ea"/>
                <a:ea typeface="+mn-ea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你听，是不是送报纸的来了？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B：我看一下，不是，是送牛奶的。</a:t>
            </a:r>
            <a:endParaRPr lang="zh-CN" altLang="en-US" sz="2800" b="1" dirty="0">
              <a:solidFill>
                <a:srgbClr val="000066"/>
              </a:solidFill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8675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在家里</a:t>
            </a:r>
            <a:endParaRPr lang="zh-CN" altLang="en-US"/>
          </a:p>
        </p:txBody>
      </p:sp>
      <p:sp>
        <p:nvSpPr>
          <p:cNvPr id="17412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74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28678" name="Picture 6" descr="u=2554482224,464958542&amp;fm=21&amp;gp=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31946" y="4348480"/>
            <a:ext cx="2944083" cy="2174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3"/>
          <p:cNvSpPr>
            <a:spLocks noChangeArrowheads="1"/>
          </p:cNvSpPr>
          <p:nvPr/>
        </p:nvSpPr>
        <p:spPr bwMode="auto">
          <a:xfrm>
            <a:off x="492125" y="1146175"/>
            <a:ext cx="5085715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A：这是谁的房间？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B：这是我和我丈夫的，旁边那个小的房间是我女儿的。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chemeClr val="tx2"/>
                </a:solidFill>
                <a:latin typeface="+mn-ea"/>
                <a:ea typeface="+mn-ea"/>
                <a:sym typeface="宋体" pitchFamily="2" charset="-122"/>
              </a:rPr>
              <a:t>A：</a:t>
            </a:r>
            <a:r>
              <a:rPr lang="zh-CN" altLang="en-US" sz="2800" b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你女儿的房间真漂亮！都是粉色的。</a:t>
            </a:r>
            <a:endParaRPr lang="zh-CN" altLang="en-US" sz="2800" b="1" dirty="0"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B：是啊，粉色是我女儿最喜欢的颜色。</a:t>
            </a:r>
            <a:endParaRPr lang="zh-CN" altLang="en-US" sz="2800" b="1" dirty="0">
              <a:solidFill>
                <a:srgbClr val="000066"/>
              </a:solidFill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9699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在家里</a:t>
            </a:r>
            <a:endParaRPr lang="zh-CN" altLang="en-US"/>
          </a:p>
        </p:txBody>
      </p:sp>
      <p:sp>
        <p:nvSpPr>
          <p:cNvPr id="18436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843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29702" name="Picture 6" descr="u=823065046,3749703378&amp;fm=21&amp;gp=0[1]"/>
          <p:cNvPicPr>
            <a:picLocks noChangeAspect="1" noChangeArrowheads="1"/>
          </p:cNvPicPr>
          <p:nvPr/>
        </p:nvPicPr>
        <p:blipFill>
          <a:blip r:embed="rId2" cstate="print"/>
          <a:srcRect t="159" b="8558"/>
          <a:stretch>
            <a:fillRect/>
          </a:stretch>
        </p:blipFill>
        <p:spPr bwMode="auto">
          <a:xfrm>
            <a:off x="5887791" y="3566160"/>
            <a:ext cx="3039992" cy="3007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ldLvl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3"/>
          <p:cNvSpPr>
            <a:spLocks noChangeArrowheads="1"/>
          </p:cNvSpPr>
          <p:nvPr/>
        </p:nvSpPr>
        <p:spPr bwMode="auto">
          <a:xfrm>
            <a:off x="492124" y="1146175"/>
            <a:ext cx="6589396" cy="3022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A：你看见我的杯子了吗？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B：这里有几个杯子，哪个是你的？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A：左边那个红色的是我的。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B：给你。</a:t>
            </a:r>
            <a:endParaRPr lang="zh-CN" altLang="en-US" sz="2800" b="1" dirty="0">
              <a:solidFill>
                <a:srgbClr val="000066"/>
              </a:solidFill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0723" name="Text Box 5"/>
          <p:cNvSpPr>
            <a:spLocks noChangeArrowheads="1"/>
          </p:cNvSpPr>
          <p:nvPr/>
        </p:nvSpPr>
        <p:spPr bwMode="auto">
          <a:xfrm>
            <a:off x="1308100" y="392113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在办公室</a:t>
            </a:r>
            <a:endParaRPr lang="zh-CN" altLang="en-US"/>
          </a:p>
        </p:txBody>
      </p:sp>
      <p:sp>
        <p:nvSpPr>
          <p:cNvPr id="19460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94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0726" name="Picture 6" descr="u=4132182927,2897596557&amp;fm=21&amp;gp=0[1]"/>
          <p:cNvPicPr>
            <a:picLocks noChangeAspect="1" noChangeArrowheads="1"/>
          </p:cNvPicPr>
          <p:nvPr/>
        </p:nvPicPr>
        <p:blipFill>
          <a:blip r:embed="rId2" cstate="print"/>
          <a:srcRect t="18969"/>
          <a:stretch>
            <a:fillRect/>
          </a:stretch>
        </p:blipFill>
        <p:spPr bwMode="auto">
          <a:xfrm>
            <a:off x="4130675" y="4135120"/>
            <a:ext cx="4327525" cy="23450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ldLvl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48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grpSp>
        <p:nvGrpSpPr>
          <p:cNvPr id="2" name="组合 1"/>
          <p:cNvGrpSpPr>
            <a:grpSpLocks/>
          </p:cNvGrpSpPr>
          <p:nvPr/>
        </p:nvGrpSpPr>
        <p:grpSpPr bwMode="auto">
          <a:xfrm>
            <a:off x="4797425" y="2592388"/>
            <a:ext cx="3648075" cy="2805112"/>
            <a:chOff x="0" y="0"/>
            <a:chExt cx="3648302" cy="2806209"/>
          </a:xfrm>
        </p:grpSpPr>
        <p:sp>
          <p:nvSpPr>
            <p:cNvPr id="20489" name="Text Box 13"/>
            <p:cNvSpPr>
              <a:spLocks noChangeArrowheads="1"/>
            </p:cNvSpPr>
            <p:nvPr/>
          </p:nvSpPr>
          <p:spPr bwMode="auto">
            <a:xfrm>
              <a:off x="125639" y="1"/>
              <a:ext cx="3522663" cy="28062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/>
            <a:lstStyle/>
            <a:p>
              <a:pPr eaLnBrk="1" hangingPunct="1">
                <a:lnSpc>
                  <a:spcPct val="13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词语：</a:t>
              </a:r>
            </a:p>
            <a:p>
              <a:pPr eaLnBrk="1" hangingPunct="1">
                <a:lnSpc>
                  <a:spcPct val="15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真、旁边、红色、一下</a:t>
              </a:r>
            </a:p>
            <a:p>
              <a:pPr eaLnBrk="1" hangingPunct="1">
                <a:lnSpc>
                  <a:spcPct val="16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句型：</a:t>
              </a:r>
            </a:p>
            <a:p>
              <a:pPr eaLnBrk="1" hangingPunct="1">
                <a:lnSpc>
                  <a:spcPct val="13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1. 我看一下。</a:t>
              </a:r>
            </a:p>
            <a:p>
              <a:pPr eaLnBrk="1" hangingPunct="1">
                <a:lnSpc>
                  <a:spcPct val="13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2. 这是你的吗？</a:t>
              </a:r>
              <a:endParaRPr lang="zh-CN" altLang="en-US" sz="2000" b="1" dirty="0">
                <a:latin typeface="楷体" pitchFamily="49" charset="-122"/>
                <a:ea typeface="楷体" pitchFamily="49" charset="-122"/>
                <a:sym typeface="华文楷体" pitchFamily="2" charset="-122"/>
              </a:endParaRPr>
            </a:p>
          </p:txBody>
        </p:sp>
      </p:grpSp>
      <p:sp>
        <p:nvSpPr>
          <p:cNvPr id="31750" name="Text Box 6"/>
          <p:cNvSpPr>
            <a:spLocks noChangeArrowheads="1"/>
          </p:cNvSpPr>
          <p:nvPr/>
        </p:nvSpPr>
        <p:spPr bwMode="auto">
          <a:xfrm>
            <a:off x="498475" y="2555875"/>
            <a:ext cx="4019550" cy="2836863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马克：这个红色的杯子是你的吗？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大卫：不是我的，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......。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马克：旁边粉色的杯子是你的吗？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大卫：是我的，你的杯子是什么颜色的？</a:t>
            </a:r>
            <a:endParaRPr lang="zh-CN" altLang="en-US" sz="2000" b="1">
              <a:solidFill>
                <a:srgbClr val="60606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马克：我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</p:txBody>
      </p:sp>
      <p:sp>
        <p:nvSpPr>
          <p:cNvPr id="31751" name="Text Box 9"/>
          <p:cNvSpPr>
            <a:spLocks noChangeArrowheads="1"/>
          </p:cNvSpPr>
          <p:nvPr/>
        </p:nvSpPr>
        <p:spPr bwMode="auto">
          <a:xfrm>
            <a:off x="498475" y="1004888"/>
            <a:ext cx="7646988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两个人一组，讨论接下来可能会发生什么事。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一个人是马克，一个人是大卫。表演课文和“以后的故事”。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准备时间5分钟。</a:t>
            </a:r>
            <a:endParaRPr lang="zh-CN" altLang="en-US"/>
          </a:p>
        </p:txBody>
      </p:sp>
      <p:sp>
        <p:nvSpPr>
          <p:cNvPr id="31752" name="Text Box 11"/>
          <p:cNvSpPr>
            <a:spLocks noChangeArrowheads="1"/>
          </p:cNvSpPr>
          <p:nvPr/>
        </p:nvSpPr>
        <p:spPr bwMode="auto">
          <a:xfrm>
            <a:off x="4019550" y="171450"/>
            <a:ext cx="1249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表  演</a:t>
            </a:r>
          </a:p>
        </p:txBody>
      </p:sp>
      <p:sp>
        <p:nvSpPr>
          <p:cNvPr id="20487" name="Text Box 9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  <p:sp>
        <p:nvSpPr>
          <p:cNvPr id="20488" name="Text Box 10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17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317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5" dur="500"/>
                                        <p:tgtEl>
                                          <p:spTgt spid="317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bldLvl="0" animBg="1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1309688" y="1530350"/>
            <a:ext cx="6873875" cy="2228850"/>
          </a:xfrm>
          <a:prstGeom prst="rect">
            <a:avLst/>
          </a:prstGeom>
          <a:solidFill>
            <a:srgbClr val="FF6600">
              <a:alpha val="20000"/>
            </a:srgbClr>
          </a:solidFill>
          <a:ln w="12700">
            <a:solidFill>
              <a:srgbClr val="FF6600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>
              <a:buFontTx/>
              <a:buNone/>
            </a:pPr>
            <a:endParaRPr lang="zh-CN" altLang="zh-CN"/>
          </a:p>
        </p:txBody>
      </p:sp>
      <p:cxnSp>
        <p:nvCxnSpPr>
          <p:cNvPr id="2150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C44F00"/>
            </a:solidFill>
            <a:round/>
            <a:headEnd/>
            <a:tailEnd/>
          </a:ln>
        </p:spPr>
      </p:cxnSp>
      <p:sp>
        <p:nvSpPr>
          <p:cNvPr id="32772" name="Text Box 4"/>
          <p:cNvSpPr>
            <a:spLocks noChangeArrowheads="1"/>
          </p:cNvSpPr>
          <p:nvPr/>
        </p:nvSpPr>
        <p:spPr bwMode="auto">
          <a:xfrm>
            <a:off x="1309688" y="1530350"/>
            <a:ext cx="6908800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手表、报纸、牛奶、房间、丈夫、红色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真、一下、“的”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S + v.  + 一下+宾语。</a:t>
            </a: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2" dur="500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bldLvl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984250" y="1287463"/>
            <a:ext cx="7194550" cy="4116387"/>
          </a:xfrm>
          <a:prstGeom prst="snip1Rect">
            <a:avLst/>
          </a:prstGeom>
          <a:solidFill>
            <a:srgbClr val="00FF00">
              <a:alpha val="20000"/>
            </a:srgbClr>
          </a:solidFill>
          <a:ln w="12700">
            <a:solidFill>
              <a:srgbClr val="00FF00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 anchor="ctr"/>
          <a:lstStyle/>
          <a:p>
            <a:pPr>
              <a:buFontTx/>
              <a:buNone/>
            </a:pPr>
            <a:endParaRPr lang="zh-CN" altLang="zh-CN"/>
          </a:p>
        </p:txBody>
      </p:sp>
      <p:cxnSp>
        <p:nvCxnSpPr>
          <p:cNvPr id="2253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5000"/>
            </a:solidFill>
            <a:round/>
            <a:headEnd/>
            <a:tailEnd/>
          </a:ln>
        </p:spPr>
      </p:cxnSp>
      <p:sp>
        <p:nvSpPr>
          <p:cNvPr id="33796" name="Text Box 4"/>
          <p:cNvSpPr>
            <a:spLocks noChangeArrowheads="1"/>
          </p:cNvSpPr>
          <p:nvPr/>
        </p:nvSpPr>
        <p:spPr bwMode="auto">
          <a:xfrm>
            <a:off x="1092200" y="1849438"/>
            <a:ext cx="69088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书：P21练习3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练习册：P79听力练习三，</a:t>
            </a:r>
          </a:p>
          <a:p>
            <a:pPr marL="457200" indent="-457200">
              <a:lnSpc>
                <a:spcPct val="150000"/>
              </a:lnSpc>
              <a:buFontTx/>
              <a:buNone/>
            </a:pPr>
            <a:r>
              <a:rPr lang="zh-CN" altLang="en-US" sz="2400" b="1"/>
              <a:t>                    P81阅读练习二，</a:t>
            </a:r>
          </a:p>
          <a:p>
            <a:pPr marL="457200" indent="-457200">
              <a:lnSpc>
                <a:spcPct val="150000"/>
              </a:lnSpc>
              <a:buFontTx/>
              <a:buNone/>
            </a:pPr>
            <a:r>
              <a:rPr lang="zh-CN" altLang="en-US" sz="2400" b="1"/>
              <a:t>                    P84书写练习三。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</TotalTime>
  <Pages>0</Pages>
  <Words>783</Words>
  <Characters>0</Characters>
  <Application>Microsoft Office PowerPoint</Application>
  <DocSecurity>0</DocSecurity>
  <PresentationFormat>全屏显示(4:3)</PresentationFormat>
  <Lines>0</Lines>
  <Paragraphs>183</Paragraphs>
  <Slides>19</Slides>
  <Notes>10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19</vt:i4>
      </vt:variant>
    </vt:vector>
  </HeadingPairs>
  <TitlesOfParts>
    <vt:vector size="32" baseType="lpstr">
      <vt:lpstr>Times New Roman</vt:lpstr>
      <vt:lpstr>Arial</vt:lpstr>
      <vt:lpstr>微软雅黑</vt:lpstr>
      <vt:lpstr>华文楷体</vt:lpstr>
      <vt:lpstr>Calibri</vt:lpstr>
      <vt:lpstr>宋体</vt:lpstr>
      <vt:lpstr>GB Pinyinok-D</vt:lpstr>
      <vt:lpstr>Wingdings 2</vt:lpstr>
      <vt:lpstr>Calibri Light</vt:lpstr>
      <vt:lpstr>楷体</vt:lpstr>
      <vt:lpstr>默认设计模板</vt:lpstr>
      <vt:lpstr>1_A000120150209A07PWBG</vt:lpstr>
      <vt:lpstr>自定义设计方案</vt:lpstr>
      <vt:lpstr>第 3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胡 玉贤</cp:lastModifiedBy>
  <cp:revision>144</cp:revision>
  <dcterms:created xsi:type="dcterms:W3CDTF">2013-01-25T01:44:00Z</dcterms:created>
  <dcterms:modified xsi:type="dcterms:W3CDTF">2019-10-19T08:09:07Z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