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8" r:id="rId1"/>
  </p:sldMasterIdLst>
  <p:notesMasterIdLst>
    <p:notesMasterId r:id="rId12"/>
  </p:notesMasterIdLst>
  <p:sldIdLst>
    <p:sldId id="256" r:id="rId2"/>
    <p:sldId id="257" r:id="rId3"/>
    <p:sldId id="258" r:id="rId4"/>
    <p:sldId id="263" r:id="rId5"/>
    <p:sldId id="265" r:id="rId6"/>
    <p:sldId id="261" r:id="rId7"/>
    <p:sldId id="267" r:id="rId8"/>
    <p:sldId id="269" r:id="rId9"/>
    <p:sldId id="280" r:id="rId10"/>
    <p:sldId id="279" r:id="rId11"/>
  </p:sldIdLst>
  <p:sldSz cx="12192000" cy="6858000"/>
  <p:notesSz cx="6858000" cy="9144000"/>
  <p:embeddedFontLst>
    <p:embeddedFont>
      <p:font typeface="Abril Fatface" panose="020B0600070205080204" charset="0"/>
      <p:regular r:id="rId13"/>
    </p:embeddedFont>
    <p:embeddedFont>
      <p:font typeface="Amatic SC" panose="00000500000000000000" pitchFamily="2" charset="-79"/>
      <p:regular r:id="rId14"/>
      <p:bold r:id="rId15"/>
    </p:embeddedFont>
    <p:embeddedFont>
      <p:font typeface="Barlow Condensed" panose="00000506000000000000" pitchFamily="2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Griffy" panose="020B0600070205080204" charset="0"/>
      <p:regular r:id="rId24"/>
    </p:embeddedFont>
    <p:embeddedFont>
      <p:font typeface="Homemade Apple" panose="020B0600070205080204" charset="0"/>
      <p:regular r:id="rId25"/>
    </p:embeddedFont>
    <p:embeddedFont>
      <p:font typeface="Ink Free" panose="03080402000500000000" pitchFamily="66" charset="0"/>
      <p:regular r:id="rId26"/>
    </p:embeddedFont>
    <p:embeddedFont>
      <p:font typeface="Poppins" panose="00000500000000000000" pitchFamily="2" charset="0"/>
      <p:regular r:id="rId27"/>
      <p:bold r:id="rId28"/>
      <p:italic r:id="rId29"/>
      <p:boldItalic r:id="rId30"/>
    </p:embeddedFont>
    <p:embeddedFont>
      <p:font typeface="Spicy Rice" panose="020B0600070205080204" charset="0"/>
      <p:regular r:id="rId31"/>
    </p:embeddedFont>
    <p:embeddedFont>
      <p:font typeface="Ubuntu" panose="020B0600070205080204" charset="0"/>
      <p:regular r:id="rId32"/>
      <p:bold r:id="rId33"/>
      <p:italic r:id="rId34"/>
      <p:boldItalic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6" d="100"/>
          <a:sy n="96" d="100"/>
        </p:scale>
        <p:origin x="84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9" Type="http://schemas.openxmlformats.org/officeDocument/2006/relationships/tableStyles" Target="tableStyles.xml"/><Relationship Id="rId21" Type="http://schemas.openxmlformats.org/officeDocument/2006/relationships/font" Target="fonts/font9.fntdata"/><Relationship Id="rId34" Type="http://schemas.openxmlformats.org/officeDocument/2006/relationships/font" Target="fonts/font22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font" Target="fonts/font21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32" Type="http://schemas.openxmlformats.org/officeDocument/2006/relationships/font" Target="fonts/font20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openxmlformats.org/officeDocument/2006/relationships/font" Target="fonts/font1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Relationship Id="rId35" Type="http://schemas.openxmlformats.org/officeDocument/2006/relationships/font" Target="fonts/font23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5:51:06.565"/>
    </inkml:context>
    <inkml:brush xml:id="br0">
      <inkml:brushProperty name="width" value="0.2" units="cm"/>
      <inkml:brushProperty name="height" value="1.2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0 0,'0'0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5:51:06.800"/>
    </inkml:context>
    <inkml:brush xml:id="br0">
      <inkml:brushProperty name="width" value="0.2" units="cm"/>
      <inkml:brushProperty name="height" value="1.2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0 0,'0'0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5:51:01.466"/>
    </inkml:context>
    <inkml:brush xml:id="br0">
      <inkml:brushProperty name="width" value="0.2" units="cm"/>
      <inkml:brushProperty name="height" value="1.2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0 0,'0'0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5:51:02.426"/>
    </inkml:context>
    <inkml:brush xml:id="br0">
      <inkml:brushProperty name="width" value="0.2" units="cm"/>
      <inkml:brushProperty name="height" value="1.2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1 1,'0'0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5:51:13.948"/>
    </inkml:context>
    <inkml:brush xml:id="br0">
      <inkml:brushProperty name="width" value="0.2" units="cm"/>
      <inkml:brushProperty name="height" value="1.2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0 0,'0'0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5:51:18.331"/>
    </inkml:context>
    <inkml:brush xml:id="br0">
      <inkml:brushProperty name="width" value="0.2" units="cm"/>
      <inkml:brushProperty name="height" value="1.2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1 1,'0'0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5:51:18.555"/>
    </inkml:context>
    <inkml:brush xml:id="br0">
      <inkml:brushProperty name="width" value="0.2" units="cm"/>
      <inkml:brushProperty name="height" value="1.2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1 1,'0'0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5:49:47.981"/>
    </inkml:context>
    <inkml:brush xml:id="br0">
      <inkml:brushProperty name="width" value="0.2" units="cm"/>
      <inkml:brushProperty name="height" value="1.2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0 3299,'88'30,"50"11,28-4,12-10,3-16,0-18,2-18,1-19,-1-15,0-14,0-12,-5-12,-9-13,-9-13,-8-7,-9-6,-16-3,-19-5,-23 0,-23 6,-22 10,-21 9,-18 11,-15 11,-13 11,-11 14,-10 15,-12 18,-14 16,-13 18,-12 15,-6 15,1 13,3 12,7 10,8 7,9 3,10 1,12-4,15-4,16-4,17-5,19-3,17-2,15-1,12 0,9 1,7-1,5-2,9-4,12-5,10-7,5-7,2-9,3-7,4-9,4-7,-2-8,-5-8,-6-8,-4-9,0-7,-2-7,-4-6,-8-2,-6 0,-5 1,0 0,1-3,0-5,-3-9,-6-6,-9-3,-8-2,-6 0,-5 0,-1-3,-1-1,0-1,-3 4,-1 5,-5 9,-5 10,-5 8,-4 4,-6 4,-2 0,-4 0,-1 1,-2 2,0 2,-2 6,-1 7,-1 7,-2 9,-2 6,-2 7,0 3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5:49:49.112"/>
    </inkml:context>
    <inkml:brush xml:id="br0">
      <inkml:brushProperty name="width" value="0.2" units="cm"/>
      <inkml:brushProperty name="height" value="1.2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1 590,'48'-68,"26"-29,14-6,1 10,-5 16,-8 18,-11 17,-13 14,-11 12,-9 10,-10 6,-6 6,-6 5,-4 5,-3 3,-2 5,0 5,-1 6,1 6,2 6,2 7,4 6,2 4,2 3,3-1,0-2,1-3,0-2,-1-2,-3-1,-3-3,-3-4,-3-7,-3-11,-1-11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4:14:19.808"/>
    </inkml:context>
    <inkml:brush xml:id="br0">
      <inkml:brushProperty name="width" value="0.05" units="cm"/>
      <inkml:brushProperty name="height" value="0.3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0 0,'0'0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4:14:20.637"/>
    </inkml:context>
    <inkml:brush xml:id="br0">
      <inkml:brushProperty name="width" value="0.05" units="cm"/>
      <inkml:brushProperty name="height" value="0.3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0 1,'0'0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4:14:21.309"/>
    </inkml:context>
    <inkml:brush xml:id="br0">
      <inkml:brushProperty name="width" value="0.05" units="cm"/>
      <inkml:brushProperty name="height" value="0.3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0 0,'0'0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4:14:21.534"/>
    </inkml:context>
    <inkml:brush xml:id="br0">
      <inkml:brushProperty name="width" value="0.05" units="cm"/>
      <inkml:brushProperty name="height" value="0.3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0 0,'0'0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4:14:23.454"/>
    </inkml:context>
    <inkml:brush xml:id="br0">
      <inkml:brushProperty name="width" value="0.05" units="cm"/>
      <inkml:brushProperty name="height" value="0.3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1 0,'0'0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4:14:23.689"/>
    </inkml:context>
    <inkml:brush xml:id="br0">
      <inkml:brushProperty name="width" value="0.05" units="cm"/>
      <inkml:brushProperty name="height" value="0.3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1 0,'0'0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5:49:55.373"/>
    </inkml:context>
    <inkml:brush xml:id="br0">
      <inkml:brushProperty name="width" value="0.2" units="cm"/>
      <inkml:brushProperty name="height" value="1.2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5406 614,'-54'-69,"-35"-31,-21-4,-9 10,-2 15,-3 17,-6 17,-8 13,-6 13,-8 10,-10 9,-6 9,-6 8,-4 9,-3 8,5 10,6 13,6 14,7 17,8 11,10 11,10 10,8 11,6 9,9 9,11 7,17 8,17 3,20-1,17 0,17 0,15-7,12-10,11-13,12-12,12-13,13-13,13-14,10-16,5-16,2-21,-1-22,0-23,0-23,0-22,-4-18,-6-12,-13-7,-16-3,-17 0,-19 4,-20 3,-19 6,-18 8,-18 7,-19 10,-14 9,-10 10,-8 12,-9 13,-11 13,-7 10,-4 12,-3 13,0 13,-2 16,3 13,6 12,8 5,6 5,4 3,6 7,5 7,9 6,10 3,10 6,9 7,5 7,3 4,3 4,3 4,2 2,4-3,4-4,7-4,5-3,7-7,7-10,4-13,6-15,3-17,5-19,5-19,3-18,0-13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14T15:49:56.653"/>
    </inkml:context>
    <inkml:brush xml:id="br0">
      <inkml:brushProperty name="width" value="0.2" units="cm"/>
      <inkml:brushProperty name="height" value="1.2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1 0,'13'79,"9"35,3 2,1-11,1-20,-2-19,0-15,-1-12,0-5,1-3,0 1,2 3,1 4,1 5,2 2,-1 1,-1-1,-2-5,-3-5,-5-6,-4-8,-3-6,-4-6,-3-5,-2-4,0-3,-2-3,1-1,1-3,1-1,1-2,2-4,2-3,5-5,4-6,7-8,7-8,9-9,9-8,9-4,6-3,2 1,-2 3,-3 2,-6 1,-6 2,-8 2,-7 5,-5 6,-8 12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ga073618e60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6" name="Google Shape;676;ga073618e60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" name="Google Shape;68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2" name="Google Shape;68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ga073618e60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0" name="Google Shape;690;ga073618e60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ga073618e60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5" name="Google Shape;725;ga073618e60_0_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ga073618e60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5" name="Google Shape;745;ga073618e60_0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Google Shape;709;ga073618e60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0" name="Google Shape;710;ga073618e60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Google Shape;758;ga073618e60_0_1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9" name="Google Shape;759;ga073618e60_0_1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Google Shape;792;ga073618e60_0_1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3" name="Google Shape;793;ga073618e60_0_1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8" name="Google Shape;1418;ga0744a8d92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9" name="Google Shape;1419;ga0744a8d92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hyperlink" Target="https://twitter.com/SlidesManiaSM/" TargetMode="External"/><Relationship Id="rId12" Type="http://schemas.openxmlformats.org/officeDocument/2006/relationships/image" Target="../media/image5.png"/><Relationship Id="rId2" Type="http://schemas.openxmlformats.org/officeDocument/2006/relationships/hyperlink" Target="https://slidesmania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11" Type="http://schemas.openxmlformats.org/officeDocument/2006/relationships/hyperlink" Target="https://www.instagram.com/slidesmania/" TargetMode="External"/><Relationship Id="rId5" Type="http://schemas.openxmlformats.org/officeDocument/2006/relationships/hyperlink" Target="https://www.facebook.com/SlidesManiaSM/" TargetMode="External"/><Relationship Id="rId10" Type="http://schemas.openxmlformats.org/officeDocument/2006/relationships/image" Target="../media/image4.png"/><Relationship Id="rId4" Type="http://schemas.openxmlformats.org/officeDocument/2006/relationships/hyperlink" Target="https://slidesmania.com/questions-powerpoint-google-slides/can-i-use-these-templates/" TargetMode="External"/><Relationship Id="rId9" Type="http://schemas.openxmlformats.org/officeDocument/2006/relationships/hyperlink" Target="https://www.pinterest.com/slidesmania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1 Title">
  <p:cSld name="CUSTOM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0" y="2905654"/>
            <a:ext cx="12179336" cy="3489008"/>
          </a:xfrm>
          <a:custGeom>
            <a:avLst/>
            <a:gdLst/>
            <a:ahLst/>
            <a:cxnLst/>
            <a:rect l="l" t="t" r="r" b="b"/>
            <a:pathLst>
              <a:path w="12364808" h="3489008" extrusionOk="0">
                <a:moveTo>
                  <a:pt x="0" y="0"/>
                </a:moveTo>
                <a:lnTo>
                  <a:pt x="0" y="2631758"/>
                </a:lnTo>
                <a:cubicBezTo>
                  <a:pt x="687963" y="2631758"/>
                  <a:pt x="687963" y="3489008"/>
                  <a:pt x="1373610" y="3489008"/>
                </a:cubicBezTo>
                <a:cubicBezTo>
                  <a:pt x="2061574" y="3489960"/>
                  <a:pt x="2061574" y="2486978"/>
                  <a:pt x="2749537" y="2486978"/>
                </a:cubicBezTo>
                <a:cubicBezTo>
                  <a:pt x="3437500" y="2486978"/>
                  <a:pt x="3437500" y="3001328"/>
                  <a:pt x="4123147" y="3001328"/>
                </a:cubicBezTo>
                <a:cubicBezTo>
                  <a:pt x="4811111" y="3001328"/>
                  <a:pt x="4811111" y="2398395"/>
                  <a:pt x="5496758" y="2398395"/>
                </a:cubicBezTo>
                <a:cubicBezTo>
                  <a:pt x="6184721" y="2398395"/>
                  <a:pt x="6184721" y="3173730"/>
                  <a:pt x="6870368" y="3173730"/>
                </a:cubicBezTo>
                <a:cubicBezTo>
                  <a:pt x="7558331" y="3173730"/>
                  <a:pt x="7558331" y="2633663"/>
                  <a:pt x="8243978" y="2633663"/>
                </a:cubicBezTo>
                <a:cubicBezTo>
                  <a:pt x="8929625" y="2633663"/>
                  <a:pt x="8931942" y="3300413"/>
                  <a:pt x="9617589" y="3300413"/>
                </a:cubicBezTo>
                <a:cubicBezTo>
                  <a:pt x="10305552" y="3300413"/>
                  <a:pt x="10305552" y="2302193"/>
                  <a:pt x="10991199" y="2302193"/>
                </a:cubicBezTo>
                <a:cubicBezTo>
                  <a:pt x="11679163" y="2302193"/>
                  <a:pt x="11679163" y="3088005"/>
                  <a:pt x="12364809" y="3088005"/>
                </a:cubicBezTo>
                <a:lnTo>
                  <a:pt x="12364809" y="0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2"/>
          <p:cNvSpPr/>
          <p:nvPr/>
        </p:nvSpPr>
        <p:spPr>
          <a:xfrm>
            <a:off x="0" y="0"/>
            <a:ext cx="12192000" cy="6129867"/>
          </a:xfrm>
          <a:custGeom>
            <a:avLst/>
            <a:gdLst/>
            <a:ahLst/>
            <a:cxnLst/>
            <a:rect l="l" t="t" r="r" b="b"/>
            <a:pathLst>
              <a:path w="12192000" h="6129867" extrusionOk="0">
                <a:moveTo>
                  <a:pt x="0" y="0"/>
                </a:moveTo>
                <a:lnTo>
                  <a:pt x="12192000" y="0"/>
                </a:lnTo>
                <a:lnTo>
                  <a:pt x="12192000" y="3003592"/>
                </a:lnTo>
                <a:lnTo>
                  <a:pt x="12185084" y="3003592"/>
                </a:lnTo>
                <a:lnTo>
                  <a:pt x="12185084" y="5728865"/>
                </a:lnTo>
                <a:cubicBezTo>
                  <a:pt x="11509276" y="5728865"/>
                  <a:pt x="11509276" y="5134505"/>
                  <a:pt x="10831185" y="5134505"/>
                </a:cubicBezTo>
                <a:cubicBezTo>
                  <a:pt x="10155378" y="5134505"/>
                  <a:pt x="10155378" y="5941272"/>
                  <a:pt x="9477287" y="5941272"/>
                </a:cubicBezTo>
                <a:cubicBezTo>
                  <a:pt x="8801480" y="5941272"/>
                  <a:pt x="8799197" y="5422160"/>
                  <a:pt x="8123390" y="5422160"/>
                </a:cubicBezTo>
                <a:cubicBezTo>
                  <a:pt x="7447582" y="5422160"/>
                  <a:pt x="7447582" y="5813637"/>
                  <a:pt x="6769492" y="5813637"/>
                </a:cubicBezTo>
                <a:cubicBezTo>
                  <a:pt x="6093684" y="5813637"/>
                  <a:pt x="6093684" y="5213562"/>
                  <a:pt x="5415593" y="5213562"/>
                </a:cubicBezTo>
                <a:cubicBezTo>
                  <a:pt x="4739787" y="5213562"/>
                  <a:pt x="4739787" y="5641235"/>
                  <a:pt x="4061695" y="5641235"/>
                </a:cubicBezTo>
                <a:cubicBezTo>
                  <a:pt x="3385887" y="5641235"/>
                  <a:pt x="3385887" y="5323100"/>
                  <a:pt x="2707797" y="5323100"/>
                </a:cubicBezTo>
                <a:cubicBezTo>
                  <a:pt x="2031989" y="5323100"/>
                  <a:pt x="2031989" y="6129867"/>
                  <a:pt x="1353898" y="6129867"/>
                </a:cubicBezTo>
                <a:cubicBezTo>
                  <a:pt x="678091" y="6129867"/>
                  <a:pt x="678091" y="5423112"/>
                  <a:pt x="0" y="5423112"/>
                </a:cubicBezTo>
                <a:lnTo>
                  <a:pt x="0" y="3003592"/>
                </a:lnTo>
                <a:lnTo>
                  <a:pt x="0" y="26399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1547100" y="1717500"/>
            <a:ext cx="9097800" cy="1230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7000">
                <a:solidFill>
                  <a:schemeClr val="accent4"/>
                </a:solidFill>
                <a:highlight>
                  <a:schemeClr val="l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0"/>
              <a:buNone/>
              <a:defRPr sz="7000">
                <a:solidFill>
                  <a:schemeClr val="accent4"/>
                </a:solidFill>
                <a:highlight>
                  <a:schemeClr val="l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0"/>
              <a:buNone/>
              <a:defRPr sz="7000">
                <a:solidFill>
                  <a:schemeClr val="accent4"/>
                </a:solidFill>
                <a:highlight>
                  <a:schemeClr val="l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0"/>
              <a:buNone/>
              <a:defRPr sz="7000">
                <a:solidFill>
                  <a:schemeClr val="accent4"/>
                </a:solidFill>
                <a:highlight>
                  <a:schemeClr val="l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0"/>
              <a:buNone/>
              <a:defRPr sz="7000">
                <a:solidFill>
                  <a:schemeClr val="accent4"/>
                </a:solidFill>
                <a:highlight>
                  <a:schemeClr val="l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0"/>
              <a:buNone/>
              <a:defRPr sz="7000">
                <a:solidFill>
                  <a:schemeClr val="accent4"/>
                </a:solidFill>
                <a:highlight>
                  <a:schemeClr val="l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0"/>
              <a:buNone/>
              <a:defRPr sz="7000">
                <a:solidFill>
                  <a:schemeClr val="accent4"/>
                </a:solidFill>
                <a:highlight>
                  <a:schemeClr val="l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0"/>
              <a:buNone/>
              <a:defRPr sz="7000">
                <a:solidFill>
                  <a:schemeClr val="accent4"/>
                </a:solidFill>
                <a:highlight>
                  <a:schemeClr val="l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7000"/>
              <a:buNone/>
              <a:defRPr sz="7000">
                <a:solidFill>
                  <a:schemeClr val="accent4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432800" y="6096300"/>
            <a:ext cx="113799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1pPr>
            <a:lvl2pPr lvl="1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2pPr>
            <a:lvl3pPr lvl="2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3pPr>
            <a:lvl4pPr lvl="3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4pPr>
            <a:lvl5pPr lvl="4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5pPr>
            <a:lvl6pPr lvl="5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6pPr>
            <a:lvl7pPr lvl="6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7pPr>
            <a:lvl8pPr lvl="7" algn="ctr">
              <a:spcBef>
                <a:spcPts val="2100"/>
              </a:spcBef>
              <a:spcAft>
                <a:spcPts val="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8pPr>
            <a:lvl9pPr lvl="8" algn="ctr">
              <a:spcBef>
                <a:spcPts val="2100"/>
              </a:spcBef>
              <a:spcAft>
                <a:spcPts val="2100"/>
              </a:spcAft>
              <a:buClr>
                <a:schemeClr val="lt1"/>
              </a:buClr>
              <a:buSzPts val="2500"/>
              <a:buNone/>
              <a:defRPr sz="25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4622357" y="284614"/>
            <a:ext cx="91483" cy="91480"/>
          </a:xfrm>
          <a:custGeom>
            <a:avLst/>
            <a:gdLst/>
            <a:ahLst/>
            <a:cxnLst/>
            <a:rect l="l" t="t" r="r" b="b"/>
            <a:pathLst>
              <a:path w="36195" h="36194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8575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2"/>
          <p:cNvSpPr/>
          <p:nvPr/>
        </p:nvSpPr>
        <p:spPr>
          <a:xfrm>
            <a:off x="9340110" y="655484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7423147" y="1153989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2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2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10356389" y="2562813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8894586" y="4720601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4359860" y="4720601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2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2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1970881" y="4195603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2"/>
          <p:cNvSpPr/>
          <p:nvPr/>
        </p:nvSpPr>
        <p:spPr>
          <a:xfrm>
            <a:off x="2079253" y="2389420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3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3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2"/>
          <p:cNvSpPr/>
          <p:nvPr/>
        </p:nvSpPr>
        <p:spPr>
          <a:xfrm>
            <a:off x="3500118" y="655484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24;p2"/>
          <p:cNvSpPr/>
          <p:nvPr/>
        </p:nvSpPr>
        <p:spPr>
          <a:xfrm>
            <a:off x="5518227" y="698832"/>
            <a:ext cx="129999" cy="129999"/>
          </a:xfrm>
          <a:custGeom>
            <a:avLst/>
            <a:gdLst/>
            <a:ahLst/>
            <a:cxnLst/>
            <a:rect l="l" t="t" r="r" b="b"/>
            <a:pathLst>
              <a:path w="51434" h="51434" extrusionOk="0">
                <a:moveTo>
                  <a:pt x="51435" y="25717"/>
                </a:moveTo>
                <a:cubicBezTo>
                  <a:pt x="51435" y="40005"/>
                  <a:pt x="40005" y="51435"/>
                  <a:pt x="25717" y="51435"/>
                </a:cubicBezTo>
                <a:cubicBezTo>
                  <a:pt x="11430" y="51435"/>
                  <a:pt x="0" y="40005"/>
                  <a:pt x="0" y="25717"/>
                </a:cubicBezTo>
                <a:cubicBezTo>
                  <a:pt x="0" y="11430"/>
                  <a:pt x="11430" y="0"/>
                  <a:pt x="25717" y="0"/>
                </a:cubicBezTo>
                <a:cubicBezTo>
                  <a:pt x="40005" y="0"/>
                  <a:pt x="51435" y="11430"/>
                  <a:pt x="51435" y="2571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>
            <a:off x="3153328" y="2890203"/>
            <a:ext cx="130002" cy="130131"/>
          </a:xfrm>
          <a:custGeom>
            <a:avLst/>
            <a:gdLst/>
            <a:ahLst/>
            <a:cxnLst/>
            <a:rect l="l" t="t" r="r" b="b"/>
            <a:pathLst>
              <a:path w="51435" h="51486" extrusionOk="0">
                <a:moveTo>
                  <a:pt x="51435" y="25769"/>
                </a:moveTo>
                <a:cubicBezTo>
                  <a:pt x="51435" y="40057"/>
                  <a:pt x="40005" y="51487"/>
                  <a:pt x="25718" y="51487"/>
                </a:cubicBezTo>
                <a:cubicBezTo>
                  <a:pt x="11430" y="51487"/>
                  <a:pt x="0" y="40057"/>
                  <a:pt x="0" y="25769"/>
                </a:cubicBezTo>
                <a:cubicBezTo>
                  <a:pt x="0" y="11482"/>
                  <a:pt x="11430" y="52"/>
                  <a:pt x="25718" y="52"/>
                </a:cubicBezTo>
                <a:cubicBezTo>
                  <a:pt x="40005" y="-901"/>
                  <a:pt x="51435" y="11482"/>
                  <a:pt x="51435" y="2576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2"/>
          <p:cNvSpPr/>
          <p:nvPr/>
        </p:nvSpPr>
        <p:spPr>
          <a:xfrm>
            <a:off x="6915009" y="458005"/>
            <a:ext cx="129999" cy="130002"/>
          </a:xfrm>
          <a:custGeom>
            <a:avLst/>
            <a:gdLst/>
            <a:ahLst/>
            <a:cxnLst/>
            <a:rect l="l" t="t" r="r" b="b"/>
            <a:pathLst>
              <a:path w="51434" h="51435" extrusionOk="0">
                <a:moveTo>
                  <a:pt x="51435" y="25717"/>
                </a:moveTo>
                <a:cubicBezTo>
                  <a:pt x="51435" y="40005"/>
                  <a:pt x="40005" y="51435"/>
                  <a:pt x="25717" y="51435"/>
                </a:cubicBezTo>
                <a:cubicBezTo>
                  <a:pt x="11430" y="51435"/>
                  <a:pt x="0" y="40005"/>
                  <a:pt x="0" y="25717"/>
                </a:cubicBezTo>
                <a:cubicBezTo>
                  <a:pt x="0" y="11430"/>
                  <a:pt x="11430" y="0"/>
                  <a:pt x="25717" y="0"/>
                </a:cubicBezTo>
                <a:cubicBezTo>
                  <a:pt x="40005" y="0"/>
                  <a:pt x="51435" y="11430"/>
                  <a:pt x="51435" y="257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2"/>
          <p:cNvSpPr/>
          <p:nvPr/>
        </p:nvSpPr>
        <p:spPr>
          <a:xfrm>
            <a:off x="9275086" y="1577840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2"/>
          <p:cNvSpPr/>
          <p:nvPr/>
        </p:nvSpPr>
        <p:spPr>
          <a:xfrm>
            <a:off x="10202262" y="3742853"/>
            <a:ext cx="129999" cy="129999"/>
          </a:xfrm>
          <a:custGeom>
            <a:avLst/>
            <a:gdLst/>
            <a:ahLst/>
            <a:cxnLst/>
            <a:rect l="l" t="t" r="r" b="b"/>
            <a:pathLst>
              <a:path w="51434" h="51434" extrusionOk="0">
                <a:moveTo>
                  <a:pt x="51435" y="25718"/>
                </a:moveTo>
                <a:cubicBezTo>
                  <a:pt x="51435" y="39921"/>
                  <a:pt x="39921" y="51435"/>
                  <a:pt x="25718" y="51435"/>
                </a:cubicBezTo>
                <a:cubicBezTo>
                  <a:pt x="11514" y="51435"/>
                  <a:pt x="0" y="39921"/>
                  <a:pt x="0" y="25718"/>
                </a:cubicBezTo>
                <a:cubicBezTo>
                  <a:pt x="0" y="11514"/>
                  <a:pt x="11514" y="0"/>
                  <a:pt x="25718" y="0"/>
                </a:cubicBezTo>
                <a:cubicBezTo>
                  <a:pt x="39921" y="0"/>
                  <a:pt x="51435" y="11514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2"/>
          <p:cNvSpPr/>
          <p:nvPr/>
        </p:nvSpPr>
        <p:spPr>
          <a:xfrm>
            <a:off x="2122599" y="944470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"/>
          <p:cNvSpPr/>
          <p:nvPr/>
        </p:nvSpPr>
        <p:spPr>
          <a:xfrm>
            <a:off x="10334714" y="763853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2"/>
          <p:cNvSpPr/>
          <p:nvPr/>
        </p:nvSpPr>
        <p:spPr>
          <a:xfrm>
            <a:off x="6849985" y="4564063"/>
            <a:ext cx="129999" cy="130002"/>
          </a:xfrm>
          <a:custGeom>
            <a:avLst/>
            <a:gdLst/>
            <a:ahLst/>
            <a:cxnLst/>
            <a:rect l="l" t="t" r="r" b="b"/>
            <a:pathLst>
              <a:path w="51434" h="51435" extrusionOk="0">
                <a:moveTo>
                  <a:pt x="51435" y="25717"/>
                </a:moveTo>
                <a:cubicBezTo>
                  <a:pt x="51435" y="40005"/>
                  <a:pt x="40005" y="51435"/>
                  <a:pt x="25717" y="51435"/>
                </a:cubicBezTo>
                <a:cubicBezTo>
                  <a:pt x="11430" y="51435"/>
                  <a:pt x="0" y="40005"/>
                  <a:pt x="0" y="25717"/>
                </a:cubicBezTo>
                <a:cubicBezTo>
                  <a:pt x="0" y="11430"/>
                  <a:pt x="11430" y="0"/>
                  <a:pt x="25717" y="0"/>
                </a:cubicBezTo>
                <a:cubicBezTo>
                  <a:pt x="40005" y="0"/>
                  <a:pt x="51435" y="11430"/>
                  <a:pt x="51435" y="2571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2"/>
          <p:cNvSpPr/>
          <p:nvPr/>
        </p:nvSpPr>
        <p:spPr>
          <a:xfrm>
            <a:off x="2917320" y="1464654"/>
            <a:ext cx="91480" cy="91480"/>
          </a:xfrm>
          <a:custGeom>
            <a:avLst/>
            <a:gdLst/>
            <a:ahLst/>
            <a:cxnLst/>
            <a:rect l="l" t="t" r="r" b="b"/>
            <a:pathLst>
              <a:path w="36194" h="36194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"/>
          <p:cNvSpPr/>
          <p:nvPr/>
        </p:nvSpPr>
        <p:spPr>
          <a:xfrm>
            <a:off x="4542886" y="1108234"/>
            <a:ext cx="91480" cy="91480"/>
          </a:xfrm>
          <a:custGeom>
            <a:avLst/>
            <a:gdLst/>
            <a:ahLst/>
            <a:cxnLst/>
            <a:rect l="l" t="t" r="r" b="b"/>
            <a:pathLst>
              <a:path w="36194" h="36194" extrusionOk="0">
                <a:moveTo>
                  <a:pt x="36195" y="18097"/>
                </a:moveTo>
                <a:cubicBezTo>
                  <a:pt x="36195" y="28575"/>
                  <a:pt x="27622" y="36195"/>
                  <a:pt x="18097" y="36195"/>
                </a:cubicBezTo>
                <a:cubicBezTo>
                  <a:pt x="7620" y="36195"/>
                  <a:pt x="0" y="27622"/>
                  <a:pt x="0" y="18097"/>
                </a:cubicBezTo>
                <a:cubicBezTo>
                  <a:pt x="0" y="7620"/>
                  <a:pt x="8572" y="0"/>
                  <a:pt x="18097" y="0"/>
                </a:cubicBezTo>
                <a:cubicBezTo>
                  <a:pt x="27622" y="0"/>
                  <a:pt x="36195" y="7620"/>
                  <a:pt x="36195" y="180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2"/>
          <p:cNvSpPr/>
          <p:nvPr/>
        </p:nvSpPr>
        <p:spPr>
          <a:xfrm>
            <a:off x="8562248" y="1031170"/>
            <a:ext cx="91480" cy="91480"/>
          </a:xfrm>
          <a:custGeom>
            <a:avLst/>
            <a:gdLst/>
            <a:ahLst/>
            <a:cxnLst/>
            <a:rect l="l" t="t" r="r" b="b"/>
            <a:pathLst>
              <a:path w="36194" h="36194" extrusionOk="0">
                <a:moveTo>
                  <a:pt x="36195" y="18098"/>
                </a:moveTo>
                <a:cubicBezTo>
                  <a:pt x="36195" y="28575"/>
                  <a:pt x="27622" y="36195"/>
                  <a:pt x="18097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2" y="0"/>
                  <a:pt x="18097" y="0"/>
                </a:cubicBezTo>
                <a:cubicBezTo>
                  <a:pt x="27622" y="0"/>
                  <a:pt x="36195" y="7620"/>
                  <a:pt x="36195" y="1809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9229331" y="3294920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2" y="36195"/>
                  <a:pt x="18097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2" y="0"/>
                  <a:pt x="18097" y="0"/>
                </a:cubicBezTo>
                <a:cubicBezTo>
                  <a:pt x="27622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2"/>
          <p:cNvSpPr/>
          <p:nvPr/>
        </p:nvSpPr>
        <p:spPr>
          <a:xfrm>
            <a:off x="10286549" y="1765683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8575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2"/>
          <p:cNvSpPr/>
          <p:nvPr/>
        </p:nvSpPr>
        <p:spPr>
          <a:xfrm>
            <a:off x="2871564" y="3834364"/>
            <a:ext cx="91480" cy="91483"/>
          </a:xfrm>
          <a:custGeom>
            <a:avLst/>
            <a:gdLst/>
            <a:ahLst/>
            <a:cxnLst/>
            <a:rect l="l" t="t" r="r" b="b"/>
            <a:pathLst>
              <a:path w="36194" h="36195" extrusionOk="0">
                <a:moveTo>
                  <a:pt x="36195" y="18098"/>
                </a:moveTo>
                <a:cubicBezTo>
                  <a:pt x="36195" y="28575"/>
                  <a:pt x="27622" y="36195"/>
                  <a:pt x="18097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2" y="0"/>
                  <a:pt x="18097" y="0"/>
                </a:cubicBezTo>
                <a:cubicBezTo>
                  <a:pt x="27622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2"/>
          <p:cNvSpPr/>
          <p:nvPr/>
        </p:nvSpPr>
        <p:spPr>
          <a:xfrm>
            <a:off x="7873490" y="4366587"/>
            <a:ext cx="91480" cy="91483"/>
          </a:xfrm>
          <a:custGeom>
            <a:avLst/>
            <a:gdLst/>
            <a:ahLst/>
            <a:cxnLst/>
            <a:rect l="l" t="t" r="r" b="b"/>
            <a:pathLst>
              <a:path w="36194" h="36195" extrusionOk="0">
                <a:moveTo>
                  <a:pt x="36195" y="18097"/>
                </a:moveTo>
                <a:cubicBezTo>
                  <a:pt x="36195" y="28575"/>
                  <a:pt x="27622" y="36195"/>
                  <a:pt x="18097" y="36195"/>
                </a:cubicBezTo>
                <a:cubicBezTo>
                  <a:pt x="8572" y="36195"/>
                  <a:pt x="0" y="27622"/>
                  <a:pt x="0" y="18097"/>
                </a:cubicBezTo>
                <a:cubicBezTo>
                  <a:pt x="0" y="7620"/>
                  <a:pt x="8572" y="0"/>
                  <a:pt x="18097" y="0"/>
                </a:cubicBezTo>
                <a:cubicBezTo>
                  <a:pt x="27622" y="0"/>
                  <a:pt x="36195" y="8572"/>
                  <a:pt x="36195" y="180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2"/>
          <p:cNvSpPr/>
          <p:nvPr/>
        </p:nvSpPr>
        <p:spPr>
          <a:xfrm>
            <a:off x="3562729" y="4629085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2"/>
          <p:cNvSpPr/>
          <p:nvPr/>
        </p:nvSpPr>
        <p:spPr>
          <a:xfrm>
            <a:off x="9499054" y="2449362"/>
            <a:ext cx="57776" cy="58042"/>
          </a:xfrm>
          <a:custGeom>
            <a:avLst/>
            <a:gdLst/>
            <a:ahLst/>
            <a:cxnLst/>
            <a:rect l="l" t="t" r="r" b="b"/>
            <a:pathLst>
              <a:path w="22859" h="22964" extrusionOk="0">
                <a:moveTo>
                  <a:pt x="22860" y="11534"/>
                </a:moveTo>
                <a:cubicBezTo>
                  <a:pt x="22860" y="18202"/>
                  <a:pt x="17145" y="22964"/>
                  <a:pt x="11430" y="22964"/>
                </a:cubicBezTo>
                <a:cubicBezTo>
                  <a:pt x="4763" y="22964"/>
                  <a:pt x="0" y="17249"/>
                  <a:pt x="0" y="11534"/>
                </a:cubicBezTo>
                <a:cubicBezTo>
                  <a:pt x="0" y="4867"/>
                  <a:pt x="5715" y="104"/>
                  <a:pt x="11430" y="104"/>
                </a:cubicBezTo>
                <a:cubicBezTo>
                  <a:pt x="17145" y="-848"/>
                  <a:pt x="22860" y="4867"/>
                  <a:pt x="22860" y="1153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2"/>
          <p:cNvSpPr/>
          <p:nvPr/>
        </p:nvSpPr>
        <p:spPr>
          <a:xfrm>
            <a:off x="5980610" y="1312933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7743"/>
                  <a:pt x="17743" y="22860"/>
                  <a:pt x="11430" y="22860"/>
                </a:cubicBezTo>
                <a:cubicBezTo>
                  <a:pt x="5117" y="22860"/>
                  <a:pt x="0" y="17743"/>
                  <a:pt x="0" y="11430"/>
                </a:cubicBezTo>
                <a:cubicBezTo>
                  <a:pt x="0" y="5117"/>
                  <a:pt x="5117" y="0"/>
                  <a:pt x="11430" y="0"/>
                </a:cubicBezTo>
                <a:cubicBezTo>
                  <a:pt x="17743" y="0"/>
                  <a:pt x="22860" y="5117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2"/>
          <p:cNvSpPr/>
          <p:nvPr/>
        </p:nvSpPr>
        <p:spPr>
          <a:xfrm>
            <a:off x="3627753" y="1481510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2"/>
          <p:cNvSpPr/>
          <p:nvPr/>
        </p:nvSpPr>
        <p:spPr>
          <a:xfrm>
            <a:off x="3471219" y="3636888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8097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"/>
          <p:cNvSpPr/>
          <p:nvPr/>
        </p:nvSpPr>
        <p:spPr>
          <a:xfrm>
            <a:off x="2934179" y="4535164"/>
            <a:ext cx="57779" cy="57776"/>
          </a:xfrm>
          <a:custGeom>
            <a:avLst/>
            <a:gdLst/>
            <a:ahLst/>
            <a:cxnLst/>
            <a:rect l="l" t="t" r="r" b="b"/>
            <a:pathLst>
              <a:path w="22860" h="22859" extrusionOk="0">
                <a:moveTo>
                  <a:pt x="22860" y="11430"/>
                </a:moveTo>
                <a:cubicBezTo>
                  <a:pt x="22860" y="17743"/>
                  <a:pt x="17743" y="22860"/>
                  <a:pt x="11430" y="22860"/>
                </a:cubicBezTo>
                <a:cubicBezTo>
                  <a:pt x="5117" y="22860"/>
                  <a:pt x="0" y="17743"/>
                  <a:pt x="0" y="11430"/>
                </a:cubicBezTo>
                <a:cubicBezTo>
                  <a:pt x="0" y="5117"/>
                  <a:pt x="5117" y="0"/>
                  <a:pt x="11430" y="0"/>
                </a:cubicBezTo>
                <a:cubicBezTo>
                  <a:pt x="17743" y="0"/>
                  <a:pt x="22860" y="5117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2"/>
          <p:cNvSpPr/>
          <p:nvPr/>
        </p:nvSpPr>
        <p:spPr>
          <a:xfrm>
            <a:off x="5891503" y="4552021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8097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2"/>
          <p:cNvSpPr/>
          <p:nvPr/>
        </p:nvSpPr>
        <p:spPr>
          <a:xfrm>
            <a:off x="9527953" y="4065558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7743"/>
                  <a:pt x="17743" y="22860"/>
                  <a:pt x="11430" y="22860"/>
                </a:cubicBezTo>
                <a:cubicBezTo>
                  <a:pt x="5117" y="22860"/>
                  <a:pt x="0" y="17743"/>
                  <a:pt x="0" y="11430"/>
                </a:cubicBezTo>
                <a:cubicBezTo>
                  <a:pt x="0" y="5117"/>
                  <a:pt x="5117" y="0"/>
                  <a:pt x="11430" y="0"/>
                </a:cubicBezTo>
                <a:cubicBezTo>
                  <a:pt x="17743" y="0"/>
                  <a:pt x="22860" y="5117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2"/>
          <p:cNvSpPr/>
          <p:nvPr/>
        </p:nvSpPr>
        <p:spPr>
          <a:xfrm>
            <a:off x="10351573" y="4491816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2"/>
          <p:cNvSpPr/>
          <p:nvPr/>
        </p:nvSpPr>
        <p:spPr>
          <a:xfrm>
            <a:off x="585151" y="3251133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2"/>
          <p:cNvSpPr/>
          <p:nvPr/>
        </p:nvSpPr>
        <p:spPr>
          <a:xfrm>
            <a:off x="693523" y="1444950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3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3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2"/>
          <p:cNvSpPr/>
          <p:nvPr/>
        </p:nvSpPr>
        <p:spPr>
          <a:xfrm>
            <a:off x="1767598" y="1945733"/>
            <a:ext cx="130002" cy="130131"/>
          </a:xfrm>
          <a:custGeom>
            <a:avLst/>
            <a:gdLst/>
            <a:ahLst/>
            <a:cxnLst/>
            <a:rect l="l" t="t" r="r" b="b"/>
            <a:pathLst>
              <a:path w="51435" h="51486" extrusionOk="0">
                <a:moveTo>
                  <a:pt x="51435" y="25769"/>
                </a:moveTo>
                <a:cubicBezTo>
                  <a:pt x="51435" y="40057"/>
                  <a:pt x="40005" y="51487"/>
                  <a:pt x="25718" y="51487"/>
                </a:cubicBezTo>
                <a:cubicBezTo>
                  <a:pt x="11430" y="51487"/>
                  <a:pt x="0" y="40057"/>
                  <a:pt x="0" y="25769"/>
                </a:cubicBezTo>
                <a:cubicBezTo>
                  <a:pt x="0" y="11482"/>
                  <a:pt x="11430" y="52"/>
                  <a:pt x="25718" y="52"/>
                </a:cubicBezTo>
                <a:cubicBezTo>
                  <a:pt x="40005" y="-901"/>
                  <a:pt x="51435" y="11482"/>
                  <a:pt x="51435" y="2576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2"/>
          <p:cNvSpPr/>
          <p:nvPr/>
        </p:nvSpPr>
        <p:spPr>
          <a:xfrm>
            <a:off x="809536" y="302782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2"/>
          <p:cNvSpPr/>
          <p:nvPr/>
        </p:nvSpPr>
        <p:spPr>
          <a:xfrm>
            <a:off x="1531590" y="520184"/>
            <a:ext cx="91480" cy="91480"/>
          </a:xfrm>
          <a:custGeom>
            <a:avLst/>
            <a:gdLst/>
            <a:ahLst/>
            <a:cxnLst/>
            <a:rect l="l" t="t" r="r" b="b"/>
            <a:pathLst>
              <a:path w="36194" h="36194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2"/>
          <p:cNvSpPr/>
          <p:nvPr/>
        </p:nvSpPr>
        <p:spPr>
          <a:xfrm>
            <a:off x="1485834" y="2889894"/>
            <a:ext cx="91480" cy="91483"/>
          </a:xfrm>
          <a:custGeom>
            <a:avLst/>
            <a:gdLst/>
            <a:ahLst/>
            <a:cxnLst/>
            <a:rect l="l" t="t" r="r" b="b"/>
            <a:pathLst>
              <a:path w="36194" h="36195" extrusionOk="0">
                <a:moveTo>
                  <a:pt x="36195" y="18098"/>
                </a:moveTo>
                <a:cubicBezTo>
                  <a:pt x="36195" y="28575"/>
                  <a:pt x="27622" y="36195"/>
                  <a:pt x="18097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2" y="0"/>
                  <a:pt x="18097" y="0"/>
                </a:cubicBezTo>
                <a:cubicBezTo>
                  <a:pt x="27622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2"/>
          <p:cNvSpPr/>
          <p:nvPr/>
        </p:nvSpPr>
        <p:spPr>
          <a:xfrm>
            <a:off x="2176999" y="3684615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2"/>
          <p:cNvSpPr/>
          <p:nvPr/>
        </p:nvSpPr>
        <p:spPr>
          <a:xfrm>
            <a:off x="527353" y="669495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2"/>
          <p:cNvSpPr/>
          <p:nvPr/>
        </p:nvSpPr>
        <p:spPr>
          <a:xfrm>
            <a:off x="262446" y="2413062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2"/>
          <p:cNvSpPr/>
          <p:nvPr/>
        </p:nvSpPr>
        <p:spPr>
          <a:xfrm>
            <a:off x="1548449" y="3590694"/>
            <a:ext cx="57779" cy="57776"/>
          </a:xfrm>
          <a:custGeom>
            <a:avLst/>
            <a:gdLst/>
            <a:ahLst/>
            <a:cxnLst/>
            <a:rect l="l" t="t" r="r" b="b"/>
            <a:pathLst>
              <a:path w="22860" h="22859" extrusionOk="0">
                <a:moveTo>
                  <a:pt x="22860" y="11430"/>
                </a:moveTo>
                <a:cubicBezTo>
                  <a:pt x="22860" y="17743"/>
                  <a:pt x="17743" y="22860"/>
                  <a:pt x="11430" y="22860"/>
                </a:cubicBezTo>
                <a:cubicBezTo>
                  <a:pt x="5117" y="22860"/>
                  <a:pt x="0" y="17743"/>
                  <a:pt x="0" y="11430"/>
                </a:cubicBezTo>
                <a:cubicBezTo>
                  <a:pt x="0" y="5117"/>
                  <a:pt x="5117" y="0"/>
                  <a:pt x="11430" y="0"/>
                </a:cubicBezTo>
                <a:cubicBezTo>
                  <a:pt x="17743" y="0"/>
                  <a:pt x="22860" y="5117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2"/>
          <p:cNvSpPr/>
          <p:nvPr/>
        </p:nvSpPr>
        <p:spPr>
          <a:xfrm>
            <a:off x="993940" y="4467274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2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2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2"/>
          <p:cNvSpPr/>
          <p:nvPr/>
        </p:nvSpPr>
        <p:spPr>
          <a:xfrm>
            <a:off x="196809" y="4375758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2"/>
          <p:cNvSpPr/>
          <p:nvPr/>
        </p:nvSpPr>
        <p:spPr>
          <a:xfrm>
            <a:off x="1251723" y="5371850"/>
            <a:ext cx="57779" cy="57776"/>
          </a:xfrm>
          <a:custGeom>
            <a:avLst/>
            <a:gdLst/>
            <a:ahLst/>
            <a:cxnLst/>
            <a:rect l="l" t="t" r="r" b="b"/>
            <a:pathLst>
              <a:path w="22860" h="22859" extrusionOk="0">
                <a:moveTo>
                  <a:pt x="22860" y="11430"/>
                </a:moveTo>
                <a:cubicBezTo>
                  <a:pt x="22860" y="17743"/>
                  <a:pt x="17743" y="22860"/>
                  <a:pt x="11430" y="22860"/>
                </a:cubicBezTo>
                <a:cubicBezTo>
                  <a:pt x="5117" y="22860"/>
                  <a:pt x="0" y="17743"/>
                  <a:pt x="0" y="11430"/>
                </a:cubicBezTo>
                <a:cubicBezTo>
                  <a:pt x="0" y="5117"/>
                  <a:pt x="5117" y="0"/>
                  <a:pt x="11430" y="0"/>
                </a:cubicBezTo>
                <a:cubicBezTo>
                  <a:pt x="17743" y="0"/>
                  <a:pt x="22860" y="5117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2"/>
          <p:cNvSpPr/>
          <p:nvPr/>
        </p:nvSpPr>
        <p:spPr>
          <a:xfrm>
            <a:off x="11383347" y="3433811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2"/>
          <p:cNvSpPr/>
          <p:nvPr/>
        </p:nvSpPr>
        <p:spPr>
          <a:xfrm>
            <a:off x="11491719" y="1627628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3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3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2"/>
          <p:cNvSpPr/>
          <p:nvPr/>
        </p:nvSpPr>
        <p:spPr>
          <a:xfrm>
            <a:off x="11535065" y="182678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2"/>
          <p:cNvSpPr/>
          <p:nvPr/>
        </p:nvSpPr>
        <p:spPr>
          <a:xfrm>
            <a:off x="11325549" y="852173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2"/>
          <p:cNvSpPr/>
          <p:nvPr/>
        </p:nvSpPr>
        <p:spPr>
          <a:xfrm>
            <a:off x="11060642" y="2595740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2"/>
          <p:cNvSpPr/>
          <p:nvPr/>
        </p:nvSpPr>
        <p:spPr>
          <a:xfrm>
            <a:off x="11792136" y="4649952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2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2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2"/>
          <p:cNvSpPr/>
          <p:nvPr/>
        </p:nvSpPr>
        <p:spPr>
          <a:xfrm>
            <a:off x="10995005" y="4558436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2"/>
          <p:cNvSpPr/>
          <p:nvPr/>
        </p:nvSpPr>
        <p:spPr>
          <a:xfrm>
            <a:off x="12049919" y="5554528"/>
            <a:ext cx="57779" cy="57776"/>
          </a:xfrm>
          <a:custGeom>
            <a:avLst/>
            <a:gdLst/>
            <a:ahLst/>
            <a:cxnLst/>
            <a:rect l="l" t="t" r="r" b="b"/>
            <a:pathLst>
              <a:path w="22860" h="22859" extrusionOk="0">
                <a:moveTo>
                  <a:pt x="22860" y="11430"/>
                </a:moveTo>
                <a:cubicBezTo>
                  <a:pt x="22860" y="17743"/>
                  <a:pt x="17743" y="22860"/>
                  <a:pt x="11430" y="22860"/>
                </a:cubicBezTo>
                <a:cubicBezTo>
                  <a:pt x="5117" y="22860"/>
                  <a:pt x="0" y="17743"/>
                  <a:pt x="0" y="11430"/>
                </a:cubicBezTo>
                <a:cubicBezTo>
                  <a:pt x="0" y="5117"/>
                  <a:pt x="5117" y="0"/>
                  <a:pt x="11430" y="0"/>
                </a:cubicBezTo>
                <a:cubicBezTo>
                  <a:pt x="17743" y="0"/>
                  <a:pt x="22860" y="5117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2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700" cy="52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>
                <a:latin typeface="Ubuntu"/>
                <a:ea typeface="Ubuntu"/>
                <a:cs typeface="Ubuntu"/>
                <a:sym typeface="Ubuntu"/>
              </a:defRPr>
            </a:lvl1pPr>
            <a:lvl2pPr lvl="1" rtl="0">
              <a:buNone/>
              <a:defRPr>
                <a:latin typeface="Ubuntu"/>
                <a:ea typeface="Ubuntu"/>
                <a:cs typeface="Ubuntu"/>
                <a:sym typeface="Ubuntu"/>
              </a:defRPr>
            </a:lvl2pPr>
            <a:lvl3pPr lvl="2" rtl="0">
              <a:buNone/>
              <a:defRPr>
                <a:latin typeface="Ubuntu"/>
                <a:ea typeface="Ubuntu"/>
                <a:cs typeface="Ubuntu"/>
                <a:sym typeface="Ubuntu"/>
              </a:defRPr>
            </a:lvl3pPr>
            <a:lvl4pPr lvl="3" rtl="0">
              <a:buNone/>
              <a:defRPr>
                <a:latin typeface="Ubuntu"/>
                <a:ea typeface="Ubuntu"/>
                <a:cs typeface="Ubuntu"/>
                <a:sym typeface="Ubuntu"/>
              </a:defRPr>
            </a:lvl4pPr>
            <a:lvl5pPr lvl="4" rtl="0">
              <a:buNone/>
              <a:defRPr>
                <a:latin typeface="Ubuntu"/>
                <a:ea typeface="Ubuntu"/>
                <a:cs typeface="Ubuntu"/>
                <a:sym typeface="Ubuntu"/>
              </a:defRPr>
            </a:lvl5pPr>
            <a:lvl6pPr lvl="5" rtl="0">
              <a:buNone/>
              <a:defRPr>
                <a:latin typeface="Ubuntu"/>
                <a:ea typeface="Ubuntu"/>
                <a:cs typeface="Ubuntu"/>
                <a:sym typeface="Ubuntu"/>
              </a:defRPr>
            </a:lvl6pPr>
            <a:lvl7pPr lvl="6" rtl="0">
              <a:buNone/>
              <a:defRPr>
                <a:latin typeface="Ubuntu"/>
                <a:ea typeface="Ubuntu"/>
                <a:cs typeface="Ubuntu"/>
                <a:sym typeface="Ubuntu"/>
              </a:defRPr>
            </a:lvl7pPr>
            <a:lvl8pPr lvl="7" rtl="0">
              <a:buNone/>
              <a:defRPr>
                <a:latin typeface="Ubuntu"/>
                <a:ea typeface="Ubuntu"/>
                <a:cs typeface="Ubuntu"/>
                <a:sym typeface="Ubuntu"/>
              </a:defRPr>
            </a:lvl8pPr>
            <a:lvl9pPr lvl="8" rtl="0">
              <a:buNone/>
              <a:defRPr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0 DO NOT REMOVE · SlidesMania">
  <p:cSld name="CUSTOM_19"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8" name="Google Shape;228;p4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29" name="Google Shape;229;p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230" name="Google Shape;230;p4">
              <a:hlinkClick r:id="rId2"/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465600" y="331100"/>
              <a:ext cx="5101466" cy="22012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1" name="Google Shape;231;p4"/>
            <p:cNvSpPr txBox="1"/>
            <p:nvPr/>
          </p:nvSpPr>
          <p:spPr>
            <a:xfrm>
              <a:off x="463500" y="2858061"/>
              <a:ext cx="8956500" cy="24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600" b="1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Free </a:t>
              </a:r>
              <a:r>
                <a:rPr lang="en" sz="36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themes and templates for </a:t>
              </a:r>
              <a:r>
                <a:rPr lang="en" sz="3600" b="1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Google Slides</a:t>
              </a:r>
              <a:r>
                <a:rPr lang="en" sz="36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 or </a:t>
              </a:r>
              <a:r>
                <a:rPr lang="en" sz="3600" b="1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PowerPoint</a:t>
              </a:r>
              <a:endParaRPr sz="3600" b="1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3600" b="1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3600" b="1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3000" b="1">
                  <a:solidFill>
                    <a:srgbClr val="FFCB25"/>
                  </a:solidFill>
                  <a:latin typeface="Poppins"/>
                  <a:ea typeface="Poppins"/>
                  <a:cs typeface="Poppins"/>
                  <a:sym typeface="Poppins"/>
                </a:rPr>
                <a:t>NOT to be sold as is or modified!</a:t>
              </a:r>
              <a:endParaRPr sz="3000" b="1">
                <a:solidFill>
                  <a:srgbClr val="FFCB25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7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Read </a:t>
              </a:r>
              <a:r>
                <a:rPr lang="en" sz="2700" u="sng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FAQ</a:t>
              </a:r>
              <a:r>
                <a:rPr lang="en" sz="4400" b="1">
                  <a:solidFill>
                    <a:srgbClr val="FFCB25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en" sz="27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on slidesmania.com</a:t>
              </a:r>
              <a:endParaRPr sz="2700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>
                  <a:solidFill>
                    <a:srgbClr val="3F3F3F"/>
                  </a:solidFill>
                  <a:latin typeface="Poppins"/>
                  <a:ea typeface="Poppins"/>
                  <a:cs typeface="Poppins"/>
                  <a:sym typeface="Poppins"/>
                </a:rPr>
                <a:t>Do not remove the slidesmania.com text on the sides.</a:t>
              </a:r>
              <a:endParaRPr sz="2000">
                <a:solidFill>
                  <a:srgbClr val="3F3F3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cxnSp>
          <p:nvCxnSpPr>
            <p:cNvPr id="232" name="Google Shape;232;p4"/>
            <p:cNvCxnSpPr/>
            <p:nvPr/>
          </p:nvCxnSpPr>
          <p:spPr>
            <a:xfrm>
              <a:off x="10423367" y="5688858"/>
              <a:ext cx="1495200" cy="12900"/>
            </a:xfrm>
            <a:prstGeom prst="straightConnector1">
              <a:avLst/>
            </a:prstGeom>
            <a:noFill/>
            <a:ln w="38100" cap="flat" cmpd="sng">
              <a:solidFill>
                <a:srgbClr val="FFCB2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pic>
          <p:nvPicPr>
            <p:cNvPr id="233" name="Google Shape;233;p4">
              <a:hlinkClick r:id="rId5"/>
            </p:cNvPr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8982558" y="5912306"/>
              <a:ext cx="713232" cy="6378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4" name="Google Shape;234;p4">
              <a:hlinkClick r:id="rId7"/>
            </p:cNvPr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9764428" y="5916798"/>
              <a:ext cx="708660" cy="6288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5" name="Google Shape;235;p4">
              <a:hlinkClick r:id="rId9"/>
            </p:cNvPr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10541715" y="5905569"/>
              <a:ext cx="612648" cy="6243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6" name="Google Shape;236;p4">
              <a:hlinkClick r:id="rId11"/>
            </p:cNvPr>
            <p:cNvPicPr preferRelativeResize="0"/>
            <p:nvPr/>
          </p:nvPicPr>
          <p:blipFill>
            <a:blip r:embed="rId12">
              <a:alphaModFix/>
            </a:blip>
            <a:stretch>
              <a:fillRect/>
            </a:stretch>
          </p:blipFill>
          <p:spPr>
            <a:xfrm>
              <a:off x="11219049" y="5916799"/>
              <a:ext cx="699516" cy="6019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7" name="Google Shape;237;p4"/>
            <p:cNvSpPr txBox="1"/>
            <p:nvPr/>
          </p:nvSpPr>
          <p:spPr>
            <a:xfrm>
              <a:off x="7072500" y="4813375"/>
              <a:ext cx="4915500" cy="1001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b="1">
                  <a:solidFill>
                    <a:srgbClr val="252525"/>
                  </a:solidFill>
                  <a:latin typeface="Homemade Apple"/>
                  <a:ea typeface="Homemade Apple"/>
                  <a:cs typeface="Homemade Apple"/>
                  <a:sym typeface="Homemade Apple"/>
                </a:rPr>
                <a:t>Sharing is caring!</a:t>
              </a:r>
              <a:endParaRPr sz="2400" b="1">
                <a:solidFill>
                  <a:srgbClr val="252525"/>
                </a:solidFill>
                <a:latin typeface="Homemade Apple"/>
                <a:ea typeface="Homemade Apple"/>
                <a:cs typeface="Homemade Apple"/>
                <a:sym typeface="Homemade Apple"/>
              </a:endParaRPr>
            </a:p>
          </p:txBody>
        </p:sp>
      </p:grpSp>
      <p:sp>
        <p:nvSpPr>
          <p:cNvPr id="238" name="Google Shape;238;p4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700" cy="52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latin typeface="Ubuntu"/>
                <a:ea typeface="Ubuntu"/>
                <a:cs typeface="Ubuntu"/>
                <a:sym typeface="Ubuntu"/>
              </a:defRPr>
            </a:lvl1pPr>
            <a:lvl2pPr lvl="1">
              <a:buNone/>
              <a:defRPr>
                <a:latin typeface="Ubuntu"/>
                <a:ea typeface="Ubuntu"/>
                <a:cs typeface="Ubuntu"/>
                <a:sym typeface="Ubuntu"/>
              </a:defRPr>
            </a:lvl2pPr>
            <a:lvl3pPr lvl="2">
              <a:buNone/>
              <a:defRPr>
                <a:latin typeface="Ubuntu"/>
                <a:ea typeface="Ubuntu"/>
                <a:cs typeface="Ubuntu"/>
                <a:sym typeface="Ubuntu"/>
              </a:defRPr>
            </a:lvl3pPr>
            <a:lvl4pPr lvl="3">
              <a:buNone/>
              <a:defRPr>
                <a:latin typeface="Ubuntu"/>
                <a:ea typeface="Ubuntu"/>
                <a:cs typeface="Ubuntu"/>
                <a:sym typeface="Ubuntu"/>
              </a:defRPr>
            </a:lvl4pPr>
            <a:lvl5pPr lvl="4">
              <a:buNone/>
              <a:defRPr>
                <a:latin typeface="Ubuntu"/>
                <a:ea typeface="Ubuntu"/>
                <a:cs typeface="Ubuntu"/>
                <a:sym typeface="Ubuntu"/>
              </a:defRPr>
            </a:lvl5pPr>
            <a:lvl6pPr lvl="5">
              <a:buNone/>
              <a:defRPr>
                <a:latin typeface="Ubuntu"/>
                <a:ea typeface="Ubuntu"/>
                <a:cs typeface="Ubuntu"/>
                <a:sym typeface="Ubuntu"/>
              </a:defRPr>
            </a:lvl6pPr>
            <a:lvl7pPr lvl="6">
              <a:buNone/>
              <a:defRPr>
                <a:latin typeface="Ubuntu"/>
                <a:ea typeface="Ubuntu"/>
                <a:cs typeface="Ubuntu"/>
                <a:sym typeface="Ubuntu"/>
              </a:defRPr>
            </a:lvl7pPr>
            <a:lvl8pPr lvl="7">
              <a:buNone/>
              <a:defRPr>
                <a:latin typeface="Ubuntu"/>
                <a:ea typeface="Ubuntu"/>
                <a:cs typeface="Ubuntu"/>
                <a:sym typeface="Ubuntu"/>
              </a:defRPr>
            </a:lvl8pPr>
            <a:lvl9pPr lvl="8">
              <a:buNone/>
              <a:defRPr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2 Intro">
  <p:cSld name="CUSTOM_1">
    <p:bg>
      <p:bgPr>
        <a:solidFill>
          <a:schemeClr val="lt1"/>
        </a:solidFill>
        <a:effectLst/>
      </p:bgPr>
    </p:bg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5"/>
          <p:cNvSpPr/>
          <p:nvPr/>
        </p:nvSpPr>
        <p:spPr>
          <a:xfrm>
            <a:off x="0" y="32050"/>
            <a:ext cx="12192000" cy="1719057"/>
          </a:xfrm>
          <a:custGeom>
            <a:avLst/>
            <a:gdLst/>
            <a:ahLst/>
            <a:cxnLst/>
            <a:rect l="l" t="t" r="r" b="b"/>
            <a:pathLst>
              <a:path w="12192000" h="1472426" extrusionOk="0">
                <a:moveTo>
                  <a:pt x="0" y="0"/>
                </a:moveTo>
                <a:lnTo>
                  <a:pt x="12192000" y="0"/>
                </a:lnTo>
                <a:lnTo>
                  <a:pt x="12192000" y="1071424"/>
                </a:lnTo>
                <a:cubicBezTo>
                  <a:pt x="11515809" y="1071424"/>
                  <a:pt x="11515809" y="477064"/>
                  <a:pt x="10837333" y="477064"/>
                </a:cubicBezTo>
                <a:cubicBezTo>
                  <a:pt x="10161142" y="477064"/>
                  <a:pt x="10161142" y="1283831"/>
                  <a:pt x="9482666" y="1283831"/>
                </a:cubicBezTo>
                <a:cubicBezTo>
                  <a:pt x="8806475" y="1283831"/>
                  <a:pt x="8804191" y="764719"/>
                  <a:pt x="8128000" y="764719"/>
                </a:cubicBezTo>
                <a:cubicBezTo>
                  <a:pt x="7451809" y="764719"/>
                  <a:pt x="7451809" y="1156196"/>
                  <a:pt x="6773334" y="1156196"/>
                </a:cubicBezTo>
                <a:cubicBezTo>
                  <a:pt x="6097143" y="1156196"/>
                  <a:pt x="6097143" y="556121"/>
                  <a:pt x="5418667" y="556121"/>
                </a:cubicBezTo>
                <a:cubicBezTo>
                  <a:pt x="4742476" y="556121"/>
                  <a:pt x="4742476" y="983794"/>
                  <a:pt x="4064000" y="983794"/>
                </a:cubicBezTo>
                <a:cubicBezTo>
                  <a:pt x="3387809" y="983794"/>
                  <a:pt x="3387809" y="665659"/>
                  <a:pt x="2709334" y="665659"/>
                </a:cubicBezTo>
                <a:cubicBezTo>
                  <a:pt x="2033143" y="665659"/>
                  <a:pt x="2033143" y="1472426"/>
                  <a:pt x="1354667" y="1472426"/>
                </a:cubicBezTo>
                <a:cubicBezTo>
                  <a:pt x="678475" y="1472426"/>
                  <a:pt x="678475" y="765671"/>
                  <a:pt x="0" y="765671"/>
                </a:cubicBezTo>
                <a:close/>
              </a:path>
            </a:pathLst>
          </a:custGeom>
          <a:solidFill>
            <a:srgbClr val="231F20">
              <a:alpha val="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5"/>
          <p:cNvSpPr txBox="1">
            <a:spLocks noGrp="1"/>
          </p:cNvSpPr>
          <p:nvPr>
            <p:ph type="title"/>
          </p:nvPr>
        </p:nvSpPr>
        <p:spPr>
          <a:xfrm>
            <a:off x="681575" y="2269775"/>
            <a:ext cx="5322600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Font typeface="Aldrich"/>
              <a:buNone/>
              <a:defRPr sz="7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Font typeface="Abril Fatface"/>
              <a:buNone/>
              <a:defRPr sz="7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Font typeface="Abril Fatface"/>
              <a:buNone/>
              <a:defRPr sz="7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Font typeface="Abril Fatface"/>
              <a:buNone/>
              <a:defRPr sz="7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Font typeface="Abril Fatface"/>
              <a:buNone/>
              <a:defRPr sz="7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Font typeface="Abril Fatface"/>
              <a:buNone/>
              <a:defRPr sz="7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Font typeface="Abril Fatface"/>
              <a:buNone/>
              <a:defRPr sz="7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Font typeface="Abril Fatface"/>
              <a:buNone/>
              <a:defRPr sz="7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000"/>
              <a:buFont typeface="Abril Fatface"/>
              <a:buNone/>
              <a:defRPr sz="7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242" name="Google Shape;242;p5"/>
          <p:cNvSpPr txBox="1">
            <a:spLocks noGrp="1"/>
          </p:cNvSpPr>
          <p:nvPr>
            <p:ph type="body" idx="1"/>
          </p:nvPr>
        </p:nvSpPr>
        <p:spPr>
          <a:xfrm>
            <a:off x="681550" y="3674075"/>
            <a:ext cx="5322600" cy="2235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830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>
              <a:spcBef>
                <a:spcPts val="210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>
              <a:spcBef>
                <a:spcPts val="210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>
              <a:spcBef>
                <a:spcPts val="210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>
              <a:spcBef>
                <a:spcPts val="210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>
              <a:spcBef>
                <a:spcPts val="2100"/>
              </a:spcBef>
              <a:spcAft>
                <a:spcPts val="210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243" name="Google Shape;243;p5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700" cy="52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latin typeface="Ubuntu"/>
                <a:ea typeface="Ubuntu"/>
                <a:cs typeface="Ubuntu"/>
                <a:sym typeface="Ubuntu"/>
              </a:defRPr>
            </a:lvl1pPr>
            <a:lvl2pPr lvl="1">
              <a:buNone/>
              <a:defRPr>
                <a:latin typeface="Ubuntu"/>
                <a:ea typeface="Ubuntu"/>
                <a:cs typeface="Ubuntu"/>
                <a:sym typeface="Ubuntu"/>
              </a:defRPr>
            </a:lvl2pPr>
            <a:lvl3pPr lvl="2">
              <a:buNone/>
              <a:defRPr>
                <a:latin typeface="Ubuntu"/>
                <a:ea typeface="Ubuntu"/>
                <a:cs typeface="Ubuntu"/>
                <a:sym typeface="Ubuntu"/>
              </a:defRPr>
            </a:lvl3pPr>
            <a:lvl4pPr lvl="3">
              <a:buNone/>
              <a:defRPr>
                <a:latin typeface="Ubuntu"/>
                <a:ea typeface="Ubuntu"/>
                <a:cs typeface="Ubuntu"/>
                <a:sym typeface="Ubuntu"/>
              </a:defRPr>
            </a:lvl4pPr>
            <a:lvl5pPr lvl="4">
              <a:buNone/>
              <a:defRPr>
                <a:latin typeface="Ubuntu"/>
                <a:ea typeface="Ubuntu"/>
                <a:cs typeface="Ubuntu"/>
                <a:sym typeface="Ubuntu"/>
              </a:defRPr>
            </a:lvl5pPr>
            <a:lvl6pPr lvl="5">
              <a:buNone/>
              <a:defRPr>
                <a:latin typeface="Ubuntu"/>
                <a:ea typeface="Ubuntu"/>
                <a:cs typeface="Ubuntu"/>
                <a:sym typeface="Ubuntu"/>
              </a:defRPr>
            </a:lvl6pPr>
            <a:lvl7pPr lvl="6">
              <a:buNone/>
              <a:defRPr>
                <a:latin typeface="Ubuntu"/>
                <a:ea typeface="Ubuntu"/>
                <a:cs typeface="Ubuntu"/>
                <a:sym typeface="Ubuntu"/>
              </a:defRPr>
            </a:lvl7pPr>
            <a:lvl8pPr lvl="7">
              <a:buNone/>
              <a:defRPr>
                <a:latin typeface="Ubuntu"/>
                <a:ea typeface="Ubuntu"/>
                <a:cs typeface="Ubuntu"/>
                <a:sym typeface="Ubuntu"/>
              </a:defRPr>
            </a:lvl8pPr>
            <a:lvl9pPr lvl="8">
              <a:buNone/>
              <a:defRPr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4" name="Google Shape;244;p5"/>
          <p:cNvSpPr/>
          <p:nvPr/>
        </p:nvSpPr>
        <p:spPr>
          <a:xfrm>
            <a:off x="0" y="0"/>
            <a:ext cx="12192000" cy="1472426"/>
          </a:xfrm>
          <a:custGeom>
            <a:avLst/>
            <a:gdLst/>
            <a:ahLst/>
            <a:cxnLst/>
            <a:rect l="l" t="t" r="r" b="b"/>
            <a:pathLst>
              <a:path w="12192000" h="1472426" extrusionOk="0">
                <a:moveTo>
                  <a:pt x="0" y="0"/>
                </a:moveTo>
                <a:lnTo>
                  <a:pt x="12192000" y="0"/>
                </a:lnTo>
                <a:lnTo>
                  <a:pt x="12192000" y="1071424"/>
                </a:lnTo>
                <a:cubicBezTo>
                  <a:pt x="11515809" y="1071424"/>
                  <a:pt x="11515809" y="477064"/>
                  <a:pt x="10837333" y="477064"/>
                </a:cubicBezTo>
                <a:cubicBezTo>
                  <a:pt x="10161142" y="477064"/>
                  <a:pt x="10161142" y="1283831"/>
                  <a:pt x="9482666" y="1283831"/>
                </a:cubicBezTo>
                <a:cubicBezTo>
                  <a:pt x="8806475" y="1283831"/>
                  <a:pt x="8804191" y="764719"/>
                  <a:pt x="8128000" y="764719"/>
                </a:cubicBezTo>
                <a:cubicBezTo>
                  <a:pt x="7451809" y="764719"/>
                  <a:pt x="7451809" y="1156196"/>
                  <a:pt x="6773334" y="1156196"/>
                </a:cubicBezTo>
                <a:cubicBezTo>
                  <a:pt x="6097143" y="1156196"/>
                  <a:pt x="6097143" y="556121"/>
                  <a:pt x="5418667" y="556121"/>
                </a:cubicBezTo>
                <a:cubicBezTo>
                  <a:pt x="4742476" y="556121"/>
                  <a:pt x="4742476" y="983794"/>
                  <a:pt x="4064000" y="983794"/>
                </a:cubicBezTo>
                <a:cubicBezTo>
                  <a:pt x="3387809" y="983794"/>
                  <a:pt x="3387809" y="665659"/>
                  <a:pt x="2709334" y="665659"/>
                </a:cubicBezTo>
                <a:cubicBezTo>
                  <a:pt x="2033143" y="665659"/>
                  <a:pt x="2033143" y="1472426"/>
                  <a:pt x="1354667" y="1472426"/>
                </a:cubicBezTo>
                <a:cubicBezTo>
                  <a:pt x="678475" y="1472426"/>
                  <a:pt x="678475" y="765671"/>
                  <a:pt x="0" y="76567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20000">
                <a:schemeClr val="accent2"/>
              </a:gs>
              <a:gs pos="44000">
                <a:schemeClr val="accent3"/>
              </a:gs>
              <a:gs pos="64000">
                <a:schemeClr val="accent4"/>
              </a:gs>
              <a:gs pos="81000">
                <a:schemeClr val="accent5"/>
              </a:gs>
              <a:gs pos="97829">
                <a:schemeClr val="accent6"/>
              </a:gs>
              <a:gs pos="100000">
                <a:schemeClr val="accent6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5"/>
          <p:cNvSpPr txBox="1"/>
          <p:nvPr/>
        </p:nvSpPr>
        <p:spPr>
          <a:xfrm rot="5400000">
            <a:off x="-679350" y="61985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3 Talking Points">
  <p:cSld name="CUSTOM_2"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6"/>
          <p:cNvSpPr/>
          <p:nvPr/>
        </p:nvSpPr>
        <p:spPr>
          <a:xfrm>
            <a:off x="0" y="2905654"/>
            <a:ext cx="12179336" cy="3489008"/>
          </a:xfrm>
          <a:custGeom>
            <a:avLst/>
            <a:gdLst/>
            <a:ahLst/>
            <a:cxnLst/>
            <a:rect l="l" t="t" r="r" b="b"/>
            <a:pathLst>
              <a:path w="12364808" h="3489008" extrusionOk="0">
                <a:moveTo>
                  <a:pt x="0" y="0"/>
                </a:moveTo>
                <a:lnTo>
                  <a:pt x="0" y="2631758"/>
                </a:lnTo>
                <a:cubicBezTo>
                  <a:pt x="687963" y="2631758"/>
                  <a:pt x="687963" y="3489008"/>
                  <a:pt x="1373610" y="3489008"/>
                </a:cubicBezTo>
                <a:cubicBezTo>
                  <a:pt x="2061574" y="3489960"/>
                  <a:pt x="2061574" y="2486978"/>
                  <a:pt x="2749537" y="2486978"/>
                </a:cubicBezTo>
                <a:cubicBezTo>
                  <a:pt x="3437500" y="2486978"/>
                  <a:pt x="3437500" y="3001328"/>
                  <a:pt x="4123147" y="3001328"/>
                </a:cubicBezTo>
                <a:cubicBezTo>
                  <a:pt x="4811111" y="3001328"/>
                  <a:pt x="4811111" y="2398395"/>
                  <a:pt x="5496758" y="2398395"/>
                </a:cubicBezTo>
                <a:cubicBezTo>
                  <a:pt x="6184721" y="2398395"/>
                  <a:pt x="6184721" y="3173730"/>
                  <a:pt x="6870368" y="3173730"/>
                </a:cubicBezTo>
                <a:cubicBezTo>
                  <a:pt x="7558331" y="3173730"/>
                  <a:pt x="7558331" y="2633663"/>
                  <a:pt x="8243978" y="2633663"/>
                </a:cubicBezTo>
                <a:cubicBezTo>
                  <a:pt x="8929625" y="2633663"/>
                  <a:pt x="8931942" y="3300413"/>
                  <a:pt x="9617589" y="3300413"/>
                </a:cubicBezTo>
                <a:cubicBezTo>
                  <a:pt x="10305552" y="3300413"/>
                  <a:pt x="10305552" y="2302193"/>
                  <a:pt x="10991199" y="2302193"/>
                </a:cubicBezTo>
                <a:cubicBezTo>
                  <a:pt x="11679163" y="2302193"/>
                  <a:pt x="11679163" y="3088005"/>
                  <a:pt x="12364809" y="3088005"/>
                </a:cubicBezTo>
                <a:lnTo>
                  <a:pt x="12364809" y="0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6"/>
          <p:cNvSpPr/>
          <p:nvPr/>
        </p:nvSpPr>
        <p:spPr>
          <a:xfrm>
            <a:off x="0" y="0"/>
            <a:ext cx="12192000" cy="6129867"/>
          </a:xfrm>
          <a:custGeom>
            <a:avLst/>
            <a:gdLst/>
            <a:ahLst/>
            <a:cxnLst/>
            <a:rect l="l" t="t" r="r" b="b"/>
            <a:pathLst>
              <a:path w="12192000" h="6129867" extrusionOk="0">
                <a:moveTo>
                  <a:pt x="0" y="0"/>
                </a:moveTo>
                <a:lnTo>
                  <a:pt x="12192000" y="0"/>
                </a:lnTo>
                <a:lnTo>
                  <a:pt x="12192000" y="3003592"/>
                </a:lnTo>
                <a:lnTo>
                  <a:pt x="12185084" y="3003592"/>
                </a:lnTo>
                <a:lnTo>
                  <a:pt x="12185084" y="5728865"/>
                </a:lnTo>
                <a:cubicBezTo>
                  <a:pt x="11509276" y="5728865"/>
                  <a:pt x="11509276" y="5134505"/>
                  <a:pt x="10831185" y="5134505"/>
                </a:cubicBezTo>
                <a:cubicBezTo>
                  <a:pt x="10155378" y="5134505"/>
                  <a:pt x="10155378" y="5941272"/>
                  <a:pt x="9477287" y="5941272"/>
                </a:cubicBezTo>
                <a:cubicBezTo>
                  <a:pt x="8801480" y="5941272"/>
                  <a:pt x="8799197" y="5422160"/>
                  <a:pt x="8123390" y="5422160"/>
                </a:cubicBezTo>
                <a:cubicBezTo>
                  <a:pt x="7447582" y="5422160"/>
                  <a:pt x="7447582" y="5813637"/>
                  <a:pt x="6769492" y="5813637"/>
                </a:cubicBezTo>
                <a:cubicBezTo>
                  <a:pt x="6093684" y="5813637"/>
                  <a:pt x="6093684" y="5213562"/>
                  <a:pt x="5415593" y="5213562"/>
                </a:cubicBezTo>
                <a:cubicBezTo>
                  <a:pt x="4739787" y="5213562"/>
                  <a:pt x="4739787" y="5641235"/>
                  <a:pt x="4061695" y="5641235"/>
                </a:cubicBezTo>
                <a:cubicBezTo>
                  <a:pt x="3385887" y="5641235"/>
                  <a:pt x="3385887" y="5323100"/>
                  <a:pt x="2707797" y="5323100"/>
                </a:cubicBezTo>
                <a:cubicBezTo>
                  <a:pt x="2031989" y="5323100"/>
                  <a:pt x="2031989" y="6129867"/>
                  <a:pt x="1353898" y="6129867"/>
                </a:cubicBezTo>
                <a:cubicBezTo>
                  <a:pt x="678091" y="6129867"/>
                  <a:pt x="678091" y="5423112"/>
                  <a:pt x="0" y="5423112"/>
                </a:cubicBezTo>
                <a:lnTo>
                  <a:pt x="0" y="3003592"/>
                </a:lnTo>
                <a:lnTo>
                  <a:pt x="0" y="26399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6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700" cy="52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latin typeface="Ubuntu"/>
                <a:ea typeface="Ubuntu"/>
                <a:cs typeface="Ubuntu"/>
                <a:sym typeface="Ubuntu"/>
              </a:defRPr>
            </a:lvl1pPr>
            <a:lvl2pPr lvl="1">
              <a:buNone/>
              <a:defRPr>
                <a:latin typeface="Ubuntu"/>
                <a:ea typeface="Ubuntu"/>
                <a:cs typeface="Ubuntu"/>
                <a:sym typeface="Ubuntu"/>
              </a:defRPr>
            </a:lvl2pPr>
            <a:lvl3pPr lvl="2">
              <a:buNone/>
              <a:defRPr>
                <a:latin typeface="Ubuntu"/>
                <a:ea typeface="Ubuntu"/>
                <a:cs typeface="Ubuntu"/>
                <a:sym typeface="Ubuntu"/>
              </a:defRPr>
            </a:lvl3pPr>
            <a:lvl4pPr lvl="3">
              <a:buNone/>
              <a:defRPr>
                <a:latin typeface="Ubuntu"/>
                <a:ea typeface="Ubuntu"/>
                <a:cs typeface="Ubuntu"/>
                <a:sym typeface="Ubuntu"/>
              </a:defRPr>
            </a:lvl4pPr>
            <a:lvl5pPr lvl="4">
              <a:buNone/>
              <a:defRPr>
                <a:latin typeface="Ubuntu"/>
                <a:ea typeface="Ubuntu"/>
                <a:cs typeface="Ubuntu"/>
                <a:sym typeface="Ubuntu"/>
              </a:defRPr>
            </a:lvl5pPr>
            <a:lvl6pPr lvl="5">
              <a:buNone/>
              <a:defRPr>
                <a:latin typeface="Ubuntu"/>
                <a:ea typeface="Ubuntu"/>
                <a:cs typeface="Ubuntu"/>
                <a:sym typeface="Ubuntu"/>
              </a:defRPr>
            </a:lvl6pPr>
            <a:lvl7pPr lvl="6">
              <a:buNone/>
              <a:defRPr>
                <a:latin typeface="Ubuntu"/>
                <a:ea typeface="Ubuntu"/>
                <a:cs typeface="Ubuntu"/>
                <a:sym typeface="Ubuntu"/>
              </a:defRPr>
            </a:lvl7pPr>
            <a:lvl8pPr lvl="7">
              <a:buNone/>
              <a:defRPr>
                <a:latin typeface="Ubuntu"/>
                <a:ea typeface="Ubuntu"/>
                <a:cs typeface="Ubuntu"/>
                <a:sym typeface="Ubuntu"/>
              </a:defRPr>
            </a:lvl8pPr>
            <a:lvl9pPr lvl="8">
              <a:buNone/>
              <a:defRPr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0" name="Google Shape;250;p6"/>
          <p:cNvSpPr txBox="1">
            <a:spLocks noGrp="1"/>
          </p:cNvSpPr>
          <p:nvPr>
            <p:ph type="title"/>
          </p:nvPr>
        </p:nvSpPr>
        <p:spPr>
          <a:xfrm>
            <a:off x="415600" y="806250"/>
            <a:ext cx="4704600" cy="30072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>
                <a:highlight>
                  <a:schemeClr val="lt1"/>
                </a:highlight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highlight>
                  <a:schemeClr val="lt1"/>
                </a:highlight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highlight>
                  <a:schemeClr val="lt1"/>
                </a:highlight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highlight>
                  <a:schemeClr val="lt1"/>
                </a:highlight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highlight>
                  <a:schemeClr val="lt1"/>
                </a:highlight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highlight>
                  <a:schemeClr val="lt1"/>
                </a:highlight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highlight>
                  <a:schemeClr val="lt1"/>
                </a:highlight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highlight>
                  <a:schemeClr val="lt1"/>
                </a:highlight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highlight>
                  <a:schemeClr val="lt1"/>
                </a:highlight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251" name="Google Shape;251;p6"/>
          <p:cNvSpPr txBox="1">
            <a:spLocks noGrp="1"/>
          </p:cNvSpPr>
          <p:nvPr>
            <p:ph type="body" idx="1"/>
          </p:nvPr>
        </p:nvSpPr>
        <p:spPr>
          <a:xfrm>
            <a:off x="5482175" y="2057400"/>
            <a:ext cx="5524800" cy="27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 rtl="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 rtl="0">
              <a:spcBef>
                <a:spcPts val="210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210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210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210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2100"/>
              </a:spcBef>
              <a:spcAft>
                <a:spcPts val="210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252" name="Google Shape;252;p6"/>
          <p:cNvSpPr/>
          <p:nvPr/>
        </p:nvSpPr>
        <p:spPr>
          <a:xfrm>
            <a:off x="4622357" y="284614"/>
            <a:ext cx="91483" cy="91480"/>
          </a:xfrm>
          <a:custGeom>
            <a:avLst/>
            <a:gdLst/>
            <a:ahLst/>
            <a:cxnLst/>
            <a:rect l="l" t="t" r="r" b="b"/>
            <a:pathLst>
              <a:path w="36195" h="36194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8575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6"/>
          <p:cNvSpPr/>
          <p:nvPr/>
        </p:nvSpPr>
        <p:spPr>
          <a:xfrm>
            <a:off x="9340110" y="655484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6"/>
          <p:cNvSpPr/>
          <p:nvPr/>
        </p:nvSpPr>
        <p:spPr>
          <a:xfrm>
            <a:off x="3500118" y="655484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6"/>
          <p:cNvSpPr/>
          <p:nvPr/>
        </p:nvSpPr>
        <p:spPr>
          <a:xfrm>
            <a:off x="5518227" y="698832"/>
            <a:ext cx="129999" cy="129999"/>
          </a:xfrm>
          <a:custGeom>
            <a:avLst/>
            <a:gdLst/>
            <a:ahLst/>
            <a:cxnLst/>
            <a:rect l="l" t="t" r="r" b="b"/>
            <a:pathLst>
              <a:path w="51434" h="51434" extrusionOk="0">
                <a:moveTo>
                  <a:pt x="51435" y="25717"/>
                </a:moveTo>
                <a:cubicBezTo>
                  <a:pt x="51435" y="40005"/>
                  <a:pt x="40005" y="51435"/>
                  <a:pt x="25717" y="51435"/>
                </a:cubicBezTo>
                <a:cubicBezTo>
                  <a:pt x="11430" y="51435"/>
                  <a:pt x="0" y="40005"/>
                  <a:pt x="0" y="25717"/>
                </a:cubicBezTo>
                <a:cubicBezTo>
                  <a:pt x="0" y="11430"/>
                  <a:pt x="11430" y="0"/>
                  <a:pt x="25717" y="0"/>
                </a:cubicBezTo>
                <a:cubicBezTo>
                  <a:pt x="40005" y="0"/>
                  <a:pt x="51435" y="11430"/>
                  <a:pt x="51435" y="2571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6"/>
          <p:cNvSpPr/>
          <p:nvPr/>
        </p:nvSpPr>
        <p:spPr>
          <a:xfrm>
            <a:off x="6915009" y="458005"/>
            <a:ext cx="129999" cy="130002"/>
          </a:xfrm>
          <a:custGeom>
            <a:avLst/>
            <a:gdLst/>
            <a:ahLst/>
            <a:cxnLst/>
            <a:rect l="l" t="t" r="r" b="b"/>
            <a:pathLst>
              <a:path w="51434" h="51435" extrusionOk="0">
                <a:moveTo>
                  <a:pt x="51435" y="25717"/>
                </a:moveTo>
                <a:cubicBezTo>
                  <a:pt x="51435" y="40005"/>
                  <a:pt x="40005" y="51435"/>
                  <a:pt x="25717" y="51435"/>
                </a:cubicBezTo>
                <a:cubicBezTo>
                  <a:pt x="11430" y="51435"/>
                  <a:pt x="0" y="40005"/>
                  <a:pt x="0" y="25717"/>
                </a:cubicBezTo>
                <a:cubicBezTo>
                  <a:pt x="0" y="11430"/>
                  <a:pt x="11430" y="0"/>
                  <a:pt x="25717" y="0"/>
                </a:cubicBezTo>
                <a:cubicBezTo>
                  <a:pt x="40005" y="0"/>
                  <a:pt x="51435" y="11430"/>
                  <a:pt x="51435" y="257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6"/>
          <p:cNvSpPr/>
          <p:nvPr/>
        </p:nvSpPr>
        <p:spPr>
          <a:xfrm>
            <a:off x="2122599" y="944470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6"/>
          <p:cNvSpPr/>
          <p:nvPr/>
        </p:nvSpPr>
        <p:spPr>
          <a:xfrm>
            <a:off x="10334714" y="763853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6"/>
          <p:cNvSpPr/>
          <p:nvPr/>
        </p:nvSpPr>
        <p:spPr>
          <a:xfrm>
            <a:off x="4542886" y="1108234"/>
            <a:ext cx="91480" cy="91480"/>
          </a:xfrm>
          <a:custGeom>
            <a:avLst/>
            <a:gdLst/>
            <a:ahLst/>
            <a:cxnLst/>
            <a:rect l="l" t="t" r="r" b="b"/>
            <a:pathLst>
              <a:path w="36194" h="36194" extrusionOk="0">
                <a:moveTo>
                  <a:pt x="36195" y="18097"/>
                </a:moveTo>
                <a:cubicBezTo>
                  <a:pt x="36195" y="28575"/>
                  <a:pt x="27622" y="36195"/>
                  <a:pt x="18097" y="36195"/>
                </a:cubicBezTo>
                <a:cubicBezTo>
                  <a:pt x="7620" y="36195"/>
                  <a:pt x="0" y="27622"/>
                  <a:pt x="0" y="18097"/>
                </a:cubicBezTo>
                <a:cubicBezTo>
                  <a:pt x="0" y="7620"/>
                  <a:pt x="8572" y="0"/>
                  <a:pt x="18097" y="0"/>
                </a:cubicBezTo>
                <a:cubicBezTo>
                  <a:pt x="27622" y="0"/>
                  <a:pt x="36195" y="7620"/>
                  <a:pt x="36195" y="180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6"/>
          <p:cNvSpPr/>
          <p:nvPr/>
        </p:nvSpPr>
        <p:spPr>
          <a:xfrm>
            <a:off x="8562248" y="1031170"/>
            <a:ext cx="91480" cy="91480"/>
          </a:xfrm>
          <a:custGeom>
            <a:avLst/>
            <a:gdLst/>
            <a:ahLst/>
            <a:cxnLst/>
            <a:rect l="l" t="t" r="r" b="b"/>
            <a:pathLst>
              <a:path w="36194" h="36194" extrusionOk="0">
                <a:moveTo>
                  <a:pt x="36195" y="18098"/>
                </a:moveTo>
                <a:cubicBezTo>
                  <a:pt x="36195" y="28575"/>
                  <a:pt x="27622" y="36195"/>
                  <a:pt x="18097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2" y="0"/>
                  <a:pt x="18097" y="0"/>
                </a:cubicBezTo>
                <a:cubicBezTo>
                  <a:pt x="27622" y="0"/>
                  <a:pt x="36195" y="7620"/>
                  <a:pt x="36195" y="1809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6"/>
          <p:cNvSpPr/>
          <p:nvPr/>
        </p:nvSpPr>
        <p:spPr>
          <a:xfrm>
            <a:off x="809536" y="302782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6"/>
          <p:cNvSpPr/>
          <p:nvPr/>
        </p:nvSpPr>
        <p:spPr>
          <a:xfrm>
            <a:off x="1531590" y="520184"/>
            <a:ext cx="91480" cy="91480"/>
          </a:xfrm>
          <a:custGeom>
            <a:avLst/>
            <a:gdLst/>
            <a:ahLst/>
            <a:cxnLst/>
            <a:rect l="l" t="t" r="r" b="b"/>
            <a:pathLst>
              <a:path w="36194" h="36194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6"/>
          <p:cNvSpPr/>
          <p:nvPr/>
        </p:nvSpPr>
        <p:spPr>
          <a:xfrm>
            <a:off x="527353" y="669495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6"/>
          <p:cNvSpPr/>
          <p:nvPr/>
        </p:nvSpPr>
        <p:spPr>
          <a:xfrm>
            <a:off x="11535065" y="182678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6"/>
          <p:cNvSpPr/>
          <p:nvPr/>
        </p:nvSpPr>
        <p:spPr>
          <a:xfrm>
            <a:off x="11325549" y="852173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6 Two columns">
  <p:cSld name="CUSTOM_4">
    <p:bg>
      <p:bgPr>
        <a:solidFill>
          <a:schemeClr val="lt1"/>
        </a:solidFill>
        <a:effectLst/>
      </p:bgPr>
    </p:bg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8"/>
          <p:cNvSpPr/>
          <p:nvPr/>
        </p:nvSpPr>
        <p:spPr>
          <a:xfrm>
            <a:off x="0" y="32050"/>
            <a:ext cx="12192000" cy="1719057"/>
          </a:xfrm>
          <a:custGeom>
            <a:avLst/>
            <a:gdLst/>
            <a:ahLst/>
            <a:cxnLst/>
            <a:rect l="l" t="t" r="r" b="b"/>
            <a:pathLst>
              <a:path w="12192000" h="1472426" extrusionOk="0">
                <a:moveTo>
                  <a:pt x="0" y="0"/>
                </a:moveTo>
                <a:lnTo>
                  <a:pt x="12192000" y="0"/>
                </a:lnTo>
                <a:lnTo>
                  <a:pt x="12192000" y="1071424"/>
                </a:lnTo>
                <a:cubicBezTo>
                  <a:pt x="11515809" y="1071424"/>
                  <a:pt x="11515809" y="477064"/>
                  <a:pt x="10837333" y="477064"/>
                </a:cubicBezTo>
                <a:cubicBezTo>
                  <a:pt x="10161142" y="477064"/>
                  <a:pt x="10161142" y="1283831"/>
                  <a:pt x="9482666" y="1283831"/>
                </a:cubicBezTo>
                <a:cubicBezTo>
                  <a:pt x="8806475" y="1283831"/>
                  <a:pt x="8804191" y="764719"/>
                  <a:pt x="8128000" y="764719"/>
                </a:cubicBezTo>
                <a:cubicBezTo>
                  <a:pt x="7451809" y="764719"/>
                  <a:pt x="7451809" y="1156196"/>
                  <a:pt x="6773334" y="1156196"/>
                </a:cubicBezTo>
                <a:cubicBezTo>
                  <a:pt x="6097143" y="1156196"/>
                  <a:pt x="6097143" y="556121"/>
                  <a:pt x="5418667" y="556121"/>
                </a:cubicBezTo>
                <a:cubicBezTo>
                  <a:pt x="4742476" y="556121"/>
                  <a:pt x="4742476" y="983794"/>
                  <a:pt x="4064000" y="983794"/>
                </a:cubicBezTo>
                <a:cubicBezTo>
                  <a:pt x="3387809" y="983794"/>
                  <a:pt x="3387809" y="665659"/>
                  <a:pt x="2709334" y="665659"/>
                </a:cubicBezTo>
                <a:cubicBezTo>
                  <a:pt x="2033143" y="665659"/>
                  <a:pt x="2033143" y="1472426"/>
                  <a:pt x="1354667" y="1472426"/>
                </a:cubicBezTo>
                <a:cubicBezTo>
                  <a:pt x="678475" y="1472426"/>
                  <a:pt x="678475" y="765671"/>
                  <a:pt x="0" y="765671"/>
                </a:cubicBezTo>
                <a:close/>
              </a:path>
            </a:pathLst>
          </a:custGeom>
          <a:solidFill>
            <a:srgbClr val="231F20">
              <a:alpha val="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8"/>
          <p:cNvSpPr/>
          <p:nvPr/>
        </p:nvSpPr>
        <p:spPr>
          <a:xfrm>
            <a:off x="0" y="0"/>
            <a:ext cx="12192000" cy="1472426"/>
          </a:xfrm>
          <a:custGeom>
            <a:avLst/>
            <a:gdLst/>
            <a:ahLst/>
            <a:cxnLst/>
            <a:rect l="l" t="t" r="r" b="b"/>
            <a:pathLst>
              <a:path w="12192000" h="1472426" extrusionOk="0">
                <a:moveTo>
                  <a:pt x="0" y="0"/>
                </a:moveTo>
                <a:lnTo>
                  <a:pt x="12192000" y="0"/>
                </a:lnTo>
                <a:lnTo>
                  <a:pt x="12192000" y="1071424"/>
                </a:lnTo>
                <a:cubicBezTo>
                  <a:pt x="11515809" y="1071424"/>
                  <a:pt x="11515809" y="477064"/>
                  <a:pt x="10837333" y="477064"/>
                </a:cubicBezTo>
                <a:cubicBezTo>
                  <a:pt x="10161142" y="477064"/>
                  <a:pt x="10161142" y="1283831"/>
                  <a:pt x="9482666" y="1283831"/>
                </a:cubicBezTo>
                <a:cubicBezTo>
                  <a:pt x="8806475" y="1283831"/>
                  <a:pt x="8804191" y="764719"/>
                  <a:pt x="8128000" y="764719"/>
                </a:cubicBezTo>
                <a:cubicBezTo>
                  <a:pt x="7451809" y="764719"/>
                  <a:pt x="7451809" y="1156196"/>
                  <a:pt x="6773334" y="1156196"/>
                </a:cubicBezTo>
                <a:cubicBezTo>
                  <a:pt x="6097143" y="1156196"/>
                  <a:pt x="6097143" y="556121"/>
                  <a:pt x="5418667" y="556121"/>
                </a:cubicBezTo>
                <a:cubicBezTo>
                  <a:pt x="4742476" y="556121"/>
                  <a:pt x="4742476" y="983794"/>
                  <a:pt x="4064000" y="983794"/>
                </a:cubicBezTo>
                <a:cubicBezTo>
                  <a:pt x="3387809" y="983794"/>
                  <a:pt x="3387809" y="665659"/>
                  <a:pt x="2709334" y="665659"/>
                </a:cubicBezTo>
                <a:cubicBezTo>
                  <a:pt x="2033143" y="665659"/>
                  <a:pt x="2033143" y="1472426"/>
                  <a:pt x="1354667" y="1472426"/>
                </a:cubicBezTo>
                <a:cubicBezTo>
                  <a:pt x="678475" y="1472426"/>
                  <a:pt x="678475" y="765671"/>
                  <a:pt x="0" y="76567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20000">
                <a:schemeClr val="accent2"/>
              </a:gs>
              <a:gs pos="44000">
                <a:schemeClr val="accent3"/>
              </a:gs>
              <a:gs pos="64000">
                <a:schemeClr val="accent4"/>
              </a:gs>
              <a:gs pos="81000">
                <a:schemeClr val="accent5"/>
              </a:gs>
              <a:gs pos="97829">
                <a:schemeClr val="accent6"/>
              </a:gs>
              <a:gs pos="100000">
                <a:schemeClr val="accent6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8"/>
          <p:cNvSpPr txBox="1">
            <a:spLocks noGrp="1"/>
          </p:cNvSpPr>
          <p:nvPr>
            <p:ph type="subTitle" idx="1"/>
          </p:nvPr>
        </p:nvSpPr>
        <p:spPr>
          <a:xfrm>
            <a:off x="719675" y="2481375"/>
            <a:ext cx="55119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314" name="Google Shape;314;p8"/>
          <p:cNvSpPr txBox="1">
            <a:spLocks noGrp="1"/>
          </p:cNvSpPr>
          <p:nvPr>
            <p:ph type="subTitle" idx="2"/>
          </p:nvPr>
        </p:nvSpPr>
        <p:spPr>
          <a:xfrm>
            <a:off x="6568100" y="2481375"/>
            <a:ext cx="48006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 b="1">
                <a:solidFill>
                  <a:schemeClr val="accent3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 b="1">
                <a:solidFill>
                  <a:schemeClr val="accent3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 b="1">
                <a:solidFill>
                  <a:schemeClr val="accent3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 b="1">
                <a:solidFill>
                  <a:schemeClr val="accent3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 b="1">
                <a:solidFill>
                  <a:schemeClr val="accent3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 b="1">
                <a:solidFill>
                  <a:schemeClr val="accent3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 b="1">
                <a:solidFill>
                  <a:schemeClr val="accent3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100"/>
              <a:buNone/>
              <a:defRPr sz="2100" b="1">
                <a:solidFill>
                  <a:schemeClr val="accent3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3"/>
              </a:buClr>
              <a:buSzPts val="2100"/>
              <a:buNone/>
              <a:defRPr sz="2100"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315" name="Google Shape;315;p8"/>
          <p:cNvSpPr txBox="1">
            <a:spLocks noGrp="1"/>
          </p:cNvSpPr>
          <p:nvPr>
            <p:ph type="title"/>
          </p:nvPr>
        </p:nvSpPr>
        <p:spPr>
          <a:xfrm>
            <a:off x="415600" y="14315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Aldrich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Abril Fatface"/>
              <a:buNone/>
              <a:defRPr sz="4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Abril Fatface"/>
              <a:buNone/>
              <a:defRPr sz="4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Abril Fatface"/>
              <a:buNone/>
              <a:defRPr sz="4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Abril Fatface"/>
              <a:buNone/>
              <a:defRPr sz="4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Abril Fatface"/>
              <a:buNone/>
              <a:defRPr sz="4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Abril Fatface"/>
              <a:buNone/>
              <a:defRPr sz="4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Abril Fatface"/>
              <a:buNone/>
              <a:defRPr sz="4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Abril Fatface"/>
              <a:buNone/>
              <a:defRPr sz="4000">
                <a:solidFill>
                  <a:schemeClr val="accent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16" name="Google Shape;316;p8"/>
          <p:cNvSpPr txBox="1">
            <a:spLocks noGrp="1"/>
          </p:cNvSpPr>
          <p:nvPr>
            <p:ph type="body" idx="3"/>
          </p:nvPr>
        </p:nvSpPr>
        <p:spPr>
          <a:xfrm>
            <a:off x="719675" y="3113600"/>
            <a:ext cx="5511900" cy="3118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830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>
              <a:spcBef>
                <a:spcPts val="210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>
              <a:spcBef>
                <a:spcPts val="210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>
              <a:spcBef>
                <a:spcPts val="210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>
              <a:spcBef>
                <a:spcPts val="210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>
              <a:spcBef>
                <a:spcPts val="2100"/>
              </a:spcBef>
              <a:spcAft>
                <a:spcPts val="210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317" name="Google Shape;317;p8"/>
          <p:cNvSpPr txBox="1">
            <a:spLocks noGrp="1"/>
          </p:cNvSpPr>
          <p:nvPr>
            <p:ph type="body" idx="4"/>
          </p:nvPr>
        </p:nvSpPr>
        <p:spPr>
          <a:xfrm>
            <a:off x="6568111" y="3101850"/>
            <a:ext cx="4800600" cy="3118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830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>
              <a:spcBef>
                <a:spcPts val="210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>
              <a:spcBef>
                <a:spcPts val="210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>
              <a:spcBef>
                <a:spcPts val="210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>
              <a:spcBef>
                <a:spcPts val="210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>
              <a:spcBef>
                <a:spcPts val="210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>
              <a:spcBef>
                <a:spcPts val="2100"/>
              </a:spcBef>
              <a:spcAft>
                <a:spcPts val="210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318" name="Google Shape;318;p8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700" cy="52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latin typeface="Ubuntu"/>
                <a:ea typeface="Ubuntu"/>
                <a:cs typeface="Ubuntu"/>
                <a:sym typeface="Ubuntu"/>
              </a:defRPr>
            </a:lvl1pPr>
            <a:lvl2pPr lvl="1">
              <a:buNone/>
              <a:defRPr>
                <a:latin typeface="Ubuntu"/>
                <a:ea typeface="Ubuntu"/>
                <a:cs typeface="Ubuntu"/>
                <a:sym typeface="Ubuntu"/>
              </a:defRPr>
            </a:lvl2pPr>
            <a:lvl3pPr lvl="2">
              <a:buNone/>
              <a:defRPr>
                <a:latin typeface="Ubuntu"/>
                <a:ea typeface="Ubuntu"/>
                <a:cs typeface="Ubuntu"/>
                <a:sym typeface="Ubuntu"/>
              </a:defRPr>
            </a:lvl3pPr>
            <a:lvl4pPr lvl="3">
              <a:buNone/>
              <a:defRPr>
                <a:latin typeface="Ubuntu"/>
                <a:ea typeface="Ubuntu"/>
                <a:cs typeface="Ubuntu"/>
                <a:sym typeface="Ubuntu"/>
              </a:defRPr>
            </a:lvl4pPr>
            <a:lvl5pPr lvl="4">
              <a:buNone/>
              <a:defRPr>
                <a:latin typeface="Ubuntu"/>
                <a:ea typeface="Ubuntu"/>
                <a:cs typeface="Ubuntu"/>
                <a:sym typeface="Ubuntu"/>
              </a:defRPr>
            </a:lvl5pPr>
            <a:lvl6pPr lvl="5">
              <a:buNone/>
              <a:defRPr>
                <a:latin typeface="Ubuntu"/>
                <a:ea typeface="Ubuntu"/>
                <a:cs typeface="Ubuntu"/>
                <a:sym typeface="Ubuntu"/>
              </a:defRPr>
            </a:lvl6pPr>
            <a:lvl7pPr lvl="6">
              <a:buNone/>
              <a:defRPr>
                <a:latin typeface="Ubuntu"/>
                <a:ea typeface="Ubuntu"/>
                <a:cs typeface="Ubuntu"/>
                <a:sym typeface="Ubuntu"/>
              </a:defRPr>
            </a:lvl7pPr>
            <a:lvl8pPr lvl="7">
              <a:buNone/>
              <a:defRPr>
                <a:latin typeface="Ubuntu"/>
                <a:ea typeface="Ubuntu"/>
                <a:cs typeface="Ubuntu"/>
                <a:sym typeface="Ubuntu"/>
              </a:defRPr>
            </a:lvl8pPr>
            <a:lvl9pPr lvl="8">
              <a:buNone/>
              <a:defRPr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9" name="Google Shape;319;p8"/>
          <p:cNvSpPr/>
          <p:nvPr/>
        </p:nvSpPr>
        <p:spPr>
          <a:xfrm rot="10800000" flipH="1">
            <a:off x="4622145" y="479354"/>
            <a:ext cx="91483" cy="91480"/>
          </a:xfrm>
          <a:custGeom>
            <a:avLst/>
            <a:gdLst/>
            <a:ahLst/>
            <a:cxnLst/>
            <a:rect l="l" t="t" r="r" b="b"/>
            <a:pathLst>
              <a:path w="36195" h="36194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8575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8"/>
          <p:cNvSpPr/>
          <p:nvPr/>
        </p:nvSpPr>
        <p:spPr>
          <a:xfrm rot="10800000" flipH="1">
            <a:off x="9339898" y="364294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8"/>
          <p:cNvSpPr/>
          <p:nvPr/>
        </p:nvSpPr>
        <p:spPr>
          <a:xfrm rot="10800000" flipH="1">
            <a:off x="3499905" y="364294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8"/>
          <p:cNvSpPr/>
          <p:nvPr/>
        </p:nvSpPr>
        <p:spPr>
          <a:xfrm rot="10800000" flipH="1">
            <a:off x="5670414" y="179017"/>
            <a:ext cx="129999" cy="129999"/>
          </a:xfrm>
          <a:custGeom>
            <a:avLst/>
            <a:gdLst/>
            <a:ahLst/>
            <a:cxnLst/>
            <a:rect l="l" t="t" r="r" b="b"/>
            <a:pathLst>
              <a:path w="51434" h="51434" extrusionOk="0">
                <a:moveTo>
                  <a:pt x="51435" y="25717"/>
                </a:moveTo>
                <a:cubicBezTo>
                  <a:pt x="51435" y="40005"/>
                  <a:pt x="40005" y="51435"/>
                  <a:pt x="25717" y="51435"/>
                </a:cubicBezTo>
                <a:cubicBezTo>
                  <a:pt x="11430" y="51435"/>
                  <a:pt x="0" y="40005"/>
                  <a:pt x="0" y="25717"/>
                </a:cubicBezTo>
                <a:cubicBezTo>
                  <a:pt x="0" y="11430"/>
                  <a:pt x="11430" y="0"/>
                  <a:pt x="25717" y="0"/>
                </a:cubicBezTo>
                <a:cubicBezTo>
                  <a:pt x="40005" y="0"/>
                  <a:pt x="51435" y="11430"/>
                  <a:pt x="51435" y="2571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p8"/>
          <p:cNvSpPr/>
          <p:nvPr/>
        </p:nvSpPr>
        <p:spPr>
          <a:xfrm rot="10800000" flipH="1">
            <a:off x="6914797" y="648441"/>
            <a:ext cx="129999" cy="130002"/>
          </a:xfrm>
          <a:custGeom>
            <a:avLst/>
            <a:gdLst/>
            <a:ahLst/>
            <a:cxnLst/>
            <a:rect l="l" t="t" r="r" b="b"/>
            <a:pathLst>
              <a:path w="51434" h="51435" extrusionOk="0">
                <a:moveTo>
                  <a:pt x="51435" y="25717"/>
                </a:moveTo>
                <a:cubicBezTo>
                  <a:pt x="51435" y="40005"/>
                  <a:pt x="40005" y="51435"/>
                  <a:pt x="25717" y="51435"/>
                </a:cubicBezTo>
                <a:cubicBezTo>
                  <a:pt x="11430" y="51435"/>
                  <a:pt x="0" y="40005"/>
                  <a:pt x="0" y="25717"/>
                </a:cubicBezTo>
                <a:cubicBezTo>
                  <a:pt x="0" y="11430"/>
                  <a:pt x="11430" y="0"/>
                  <a:pt x="25717" y="0"/>
                </a:cubicBezTo>
                <a:cubicBezTo>
                  <a:pt x="40005" y="0"/>
                  <a:pt x="51435" y="11430"/>
                  <a:pt x="51435" y="2571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8"/>
          <p:cNvSpPr/>
          <p:nvPr/>
        </p:nvSpPr>
        <p:spPr>
          <a:xfrm rot="10800000" flipH="1">
            <a:off x="2122387" y="161979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8"/>
          <p:cNvSpPr/>
          <p:nvPr/>
        </p:nvSpPr>
        <p:spPr>
          <a:xfrm rot="10800000" flipH="1">
            <a:off x="10334502" y="342596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8"/>
          <p:cNvSpPr/>
          <p:nvPr/>
        </p:nvSpPr>
        <p:spPr>
          <a:xfrm rot="10800000" flipH="1">
            <a:off x="4542673" y="36734"/>
            <a:ext cx="91480" cy="91480"/>
          </a:xfrm>
          <a:custGeom>
            <a:avLst/>
            <a:gdLst/>
            <a:ahLst/>
            <a:cxnLst/>
            <a:rect l="l" t="t" r="r" b="b"/>
            <a:pathLst>
              <a:path w="36194" h="36194" extrusionOk="0">
                <a:moveTo>
                  <a:pt x="36195" y="18097"/>
                </a:moveTo>
                <a:cubicBezTo>
                  <a:pt x="36195" y="28575"/>
                  <a:pt x="27622" y="36195"/>
                  <a:pt x="18097" y="36195"/>
                </a:cubicBezTo>
                <a:cubicBezTo>
                  <a:pt x="7620" y="36195"/>
                  <a:pt x="0" y="27622"/>
                  <a:pt x="0" y="18097"/>
                </a:cubicBezTo>
                <a:cubicBezTo>
                  <a:pt x="0" y="7620"/>
                  <a:pt x="8572" y="0"/>
                  <a:pt x="18097" y="0"/>
                </a:cubicBezTo>
                <a:cubicBezTo>
                  <a:pt x="27622" y="0"/>
                  <a:pt x="36195" y="7620"/>
                  <a:pt x="36195" y="1809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8"/>
          <p:cNvSpPr/>
          <p:nvPr/>
        </p:nvSpPr>
        <p:spPr>
          <a:xfrm rot="10800000" flipH="1">
            <a:off x="8562035" y="113798"/>
            <a:ext cx="91480" cy="91480"/>
          </a:xfrm>
          <a:custGeom>
            <a:avLst/>
            <a:gdLst/>
            <a:ahLst/>
            <a:cxnLst/>
            <a:rect l="l" t="t" r="r" b="b"/>
            <a:pathLst>
              <a:path w="36194" h="36194" extrusionOk="0">
                <a:moveTo>
                  <a:pt x="36195" y="18098"/>
                </a:moveTo>
                <a:cubicBezTo>
                  <a:pt x="36195" y="28575"/>
                  <a:pt x="27622" y="36195"/>
                  <a:pt x="18097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2" y="0"/>
                  <a:pt x="18097" y="0"/>
                </a:cubicBezTo>
                <a:cubicBezTo>
                  <a:pt x="27622" y="0"/>
                  <a:pt x="36195" y="7620"/>
                  <a:pt x="36195" y="1809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8"/>
          <p:cNvSpPr/>
          <p:nvPr/>
        </p:nvSpPr>
        <p:spPr>
          <a:xfrm rot="10800000" flipH="1">
            <a:off x="872798" y="94529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8"/>
          <p:cNvSpPr/>
          <p:nvPr/>
        </p:nvSpPr>
        <p:spPr>
          <a:xfrm rot="10800000" flipH="1">
            <a:off x="1269653" y="825184"/>
            <a:ext cx="91480" cy="91480"/>
          </a:xfrm>
          <a:custGeom>
            <a:avLst/>
            <a:gdLst/>
            <a:ahLst/>
            <a:cxnLst/>
            <a:rect l="l" t="t" r="r" b="b"/>
            <a:pathLst>
              <a:path w="36194" h="36194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8"/>
          <p:cNvSpPr/>
          <p:nvPr/>
        </p:nvSpPr>
        <p:spPr>
          <a:xfrm rot="10800000" flipH="1">
            <a:off x="527140" y="509177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p8"/>
          <p:cNvSpPr/>
          <p:nvPr/>
        </p:nvSpPr>
        <p:spPr>
          <a:xfrm rot="10800000" flipH="1">
            <a:off x="11839652" y="542771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8"/>
          <p:cNvSpPr/>
          <p:nvPr/>
        </p:nvSpPr>
        <p:spPr>
          <a:xfrm rot="10800000" flipH="1">
            <a:off x="11325337" y="326499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8"/>
          <p:cNvSpPr txBox="1"/>
          <p:nvPr/>
        </p:nvSpPr>
        <p:spPr>
          <a:xfrm rot="5400000">
            <a:off x="-679350" y="61985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4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4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8 Three columns">
  <p:cSld name="CUSTOM_8">
    <p:bg>
      <p:bgPr>
        <a:solidFill>
          <a:schemeClr val="lt1"/>
        </a:solidFill>
        <a:effectLst/>
      </p:bgPr>
    </p:bg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12"/>
          <p:cNvSpPr/>
          <p:nvPr/>
        </p:nvSpPr>
        <p:spPr>
          <a:xfrm rot="-5400000">
            <a:off x="-2485080" y="2570464"/>
            <a:ext cx="6857995" cy="1717076"/>
          </a:xfrm>
          <a:custGeom>
            <a:avLst/>
            <a:gdLst/>
            <a:ahLst/>
            <a:cxnLst/>
            <a:rect l="l" t="t" r="r" b="b"/>
            <a:pathLst>
              <a:path w="6857995" h="2506680" extrusionOk="0">
                <a:moveTo>
                  <a:pt x="6857995" y="0"/>
                </a:moveTo>
                <a:lnTo>
                  <a:pt x="6857995" y="2091955"/>
                </a:lnTo>
                <a:cubicBezTo>
                  <a:pt x="6234209" y="2091955"/>
                  <a:pt x="6234209" y="931468"/>
                  <a:pt x="5608315" y="931468"/>
                </a:cubicBezTo>
                <a:cubicBezTo>
                  <a:pt x="4984528" y="931468"/>
                  <a:pt x="4984528" y="2506680"/>
                  <a:pt x="4358634" y="2506680"/>
                </a:cubicBezTo>
                <a:cubicBezTo>
                  <a:pt x="3734848" y="2506680"/>
                  <a:pt x="3732741" y="1493114"/>
                  <a:pt x="3108955" y="1493114"/>
                </a:cubicBezTo>
                <a:cubicBezTo>
                  <a:pt x="2485169" y="1493114"/>
                  <a:pt x="2485169" y="2257473"/>
                  <a:pt x="1859276" y="2257473"/>
                </a:cubicBezTo>
                <a:cubicBezTo>
                  <a:pt x="1235490" y="2257473"/>
                  <a:pt x="1235490" y="1085826"/>
                  <a:pt x="609596" y="1085826"/>
                </a:cubicBezTo>
                <a:cubicBezTo>
                  <a:pt x="375676" y="1085826"/>
                  <a:pt x="229476" y="1203253"/>
                  <a:pt x="105095" y="1350036"/>
                </a:cubicBezTo>
                <a:lnTo>
                  <a:pt x="0" y="1484806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/>
          </a:p>
        </p:txBody>
      </p:sp>
      <p:sp>
        <p:nvSpPr>
          <p:cNvPr id="403" name="Google Shape;403;p12"/>
          <p:cNvSpPr txBox="1">
            <a:spLocks noGrp="1"/>
          </p:cNvSpPr>
          <p:nvPr>
            <p:ph type="subTitle" idx="1"/>
          </p:nvPr>
        </p:nvSpPr>
        <p:spPr>
          <a:xfrm>
            <a:off x="4065606" y="1729975"/>
            <a:ext cx="64068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1pPr>
            <a:lvl2pPr lvl="1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rtl="0">
              <a:spcBef>
                <a:spcPts val="2100"/>
              </a:spcBef>
              <a:spcAft>
                <a:spcPts val="210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404" name="Google Shape;404;p12"/>
          <p:cNvSpPr txBox="1">
            <a:spLocks noGrp="1"/>
          </p:cNvSpPr>
          <p:nvPr>
            <p:ph type="subTitle" idx="2"/>
          </p:nvPr>
        </p:nvSpPr>
        <p:spPr>
          <a:xfrm>
            <a:off x="4065606" y="3334868"/>
            <a:ext cx="64068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1pPr>
            <a:lvl2pPr lvl="1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rtl="0">
              <a:spcBef>
                <a:spcPts val="2100"/>
              </a:spcBef>
              <a:spcAft>
                <a:spcPts val="210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405" name="Google Shape;405;p12"/>
          <p:cNvSpPr txBox="1">
            <a:spLocks noGrp="1"/>
          </p:cNvSpPr>
          <p:nvPr>
            <p:ph type="subTitle" idx="3"/>
          </p:nvPr>
        </p:nvSpPr>
        <p:spPr>
          <a:xfrm>
            <a:off x="4065606" y="4939762"/>
            <a:ext cx="64068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1pPr>
            <a:lvl2pPr lvl="1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rtl="0">
              <a:spcBef>
                <a:spcPts val="2100"/>
              </a:spcBef>
              <a:spcAft>
                <a:spcPts val="210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406" name="Google Shape;406;p12"/>
          <p:cNvSpPr txBox="1">
            <a:spLocks noGrp="1"/>
          </p:cNvSpPr>
          <p:nvPr>
            <p:ph type="title"/>
          </p:nvPr>
        </p:nvSpPr>
        <p:spPr>
          <a:xfrm>
            <a:off x="2148425" y="593375"/>
            <a:ext cx="82296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407" name="Google Shape;407;p12"/>
          <p:cNvSpPr txBox="1">
            <a:spLocks noGrp="1"/>
          </p:cNvSpPr>
          <p:nvPr>
            <p:ph type="body" idx="4"/>
          </p:nvPr>
        </p:nvSpPr>
        <p:spPr>
          <a:xfrm>
            <a:off x="4065600" y="2167925"/>
            <a:ext cx="6406800" cy="92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408" name="Google Shape;408;p12"/>
          <p:cNvSpPr txBox="1">
            <a:spLocks noGrp="1"/>
          </p:cNvSpPr>
          <p:nvPr>
            <p:ph type="body" idx="5"/>
          </p:nvPr>
        </p:nvSpPr>
        <p:spPr>
          <a:xfrm>
            <a:off x="4065600" y="3761388"/>
            <a:ext cx="6406800" cy="923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409" name="Google Shape;409;p12"/>
          <p:cNvSpPr txBox="1">
            <a:spLocks noGrp="1"/>
          </p:cNvSpPr>
          <p:nvPr>
            <p:ph type="body" idx="6"/>
          </p:nvPr>
        </p:nvSpPr>
        <p:spPr>
          <a:xfrm>
            <a:off x="4065600" y="5353050"/>
            <a:ext cx="6407700" cy="923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410" name="Google Shape;410;p12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700" cy="52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latin typeface="Ubuntu"/>
                <a:ea typeface="Ubuntu"/>
                <a:cs typeface="Ubuntu"/>
                <a:sym typeface="Ubuntu"/>
              </a:defRPr>
            </a:lvl1pPr>
            <a:lvl2pPr lvl="1">
              <a:buNone/>
              <a:defRPr>
                <a:latin typeface="Ubuntu"/>
                <a:ea typeface="Ubuntu"/>
                <a:cs typeface="Ubuntu"/>
                <a:sym typeface="Ubuntu"/>
              </a:defRPr>
            </a:lvl2pPr>
            <a:lvl3pPr lvl="2">
              <a:buNone/>
              <a:defRPr>
                <a:latin typeface="Ubuntu"/>
                <a:ea typeface="Ubuntu"/>
                <a:cs typeface="Ubuntu"/>
                <a:sym typeface="Ubuntu"/>
              </a:defRPr>
            </a:lvl3pPr>
            <a:lvl4pPr lvl="3">
              <a:buNone/>
              <a:defRPr>
                <a:latin typeface="Ubuntu"/>
                <a:ea typeface="Ubuntu"/>
                <a:cs typeface="Ubuntu"/>
                <a:sym typeface="Ubuntu"/>
              </a:defRPr>
            </a:lvl4pPr>
            <a:lvl5pPr lvl="4">
              <a:buNone/>
              <a:defRPr>
                <a:latin typeface="Ubuntu"/>
                <a:ea typeface="Ubuntu"/>
                <a:cs typeface="Ubuntu"/>
                <a:sym typeface="Ubuntu"/>
              </a:defRPr>
            </a:lvl5pPr>
            <a:lvl6pPr lvl="5">
              <a:buNone/>
              <a:defRPr>
                <a:latin typeface="Ubuntu"/>
                <a:ea typeface="Ubuntu"/>
                <a:cs typeface="Ubuntu"/>
                <a:sym typeface="Ubuntu"/>
              </a:defRPr>
            </a:lvl6pPr>
            <a:lvl7pPr lvl="6">
              <a:buNone/>
              <a:defRPr>
                <a:latin typeface="Ubuntu"/>
                <a:ea typeface="Ubuntu"/>
                <a:cs typeface="Ubuntu"/>
                <a:sym typeface="Ubuntu"/>
              </a:defRPr>
            </a:lvl7pPr>
            <a:lvl8pPr lvl="7">
              <a:buNone/>
              <a:defRPr>
                <a:latin typeface="Ubuntu"/>
                <a:ea typeface="Ubuntu"/>
                <a:cs typeface="Ubuntu"/>
                <a:sym typeface="Ubuntu"/>
              </a:defRPr>
            </a:lvl8pPr>
            <a:lvl9pPr lvl="8">
              <a:buNone/>
              <a:defRPr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1" name="Google Shape;411;p12"/>
          <p:cNvSpPr/>
          <p:nvPr/>
        </p:nvSpPr>
        <p:spPr>
          <a:xfrm rot="-5400000">
            <a:off x="-2620843" y="2601798"/>
            <a:ext cx="6857995" cy="1654409"/>
          </a:xfrm>
          <a:custGeom>
            <a:avLst/>
            <a:gdLst/>
            <a:ahLst/>
            <a:cxnLst/>
            <a:rect l="l" t="t" r="r" b="b"/>
            <a:pathLst>
              <a:path w="6857995" h="2506680" extrusionOk="0">
                <a:moveTo>
                  <a:pt x="6857995" y="0"/>
                </a:moveTo>
                <a:lnTo>
                  <a:pt x="6857995" y="2091955"/>
                </a:lnTo>
                <a:cubicBezTo>
                  <a:pt x="6234209" y="2091955"/>
                  <a:pt x="6234209" y="931468"/>
                  <a:pt x="5608315" y="931468"/>
                </a:cubicBezTo>
                <a:cubicBezTo>
                  <a:pt x="4984528" y="931468"/>
                  <a:pt x="4984528" y="2506680"/>
                  <a:pt x="4358634" y="2506680"/>
                </a:cubicBezTo>
                <a:cubicBezTo>
                  <a:pt x="3734848" y="2506680"/>
                  <a:pt x="3732741" y="1493114"/>
                  <a:pt x="3108955" y="1493114"/>
                </a:cubicBezTo>
                <a:cubicBezTo>
                  <a:pt x="2485169" y="1493114"/>
                  <a:pt x="2485169" y="2257473"/>
                  <a:pt x="1859276" y="2257473"/>
                </a:cubicBezTo>
                <a:cubicBezTo>
                  <a:pt x="1235490" y="2257473"/>
                  <a:pt x="1235490" y="1085826"/>
                  <a:pt x="609596" y="1085826"/>
                </a:cubicBezTo>
                <a:cubicBezTo>
                  <a:pt x="375676" y="1085826"/>
                  <a:pt x="229476" y="1203253"/>
                  <a:pt x="105095" y="1350036"/>
                </a:cubicBezTo>
                <a:lnTo>
                  <a:pt x="0" y="148480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20000">
                <a:schemeClr val="accent2"/>
              </a:gs>
              <a:gs pos="44000">
                <a:schemeClr val="accent3"/>
              </a:gs>
              <a:gs pos="64000">
                <a:schemeClr val="accent4"/>
              </a:gs>
              <a:gs pos="81000">
                <a:schemeClr val="accent5"/>
              </a:gs>
              <a:gs pos="97829">
                <a:schemeClr val="accent6"/>
              </a:gs>
              <a:gs pos="100000">
                <a:schemeClr val="accent6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/>
          </a:p>
        </p:txBody>
      </p:sp>
      <p:sp>
        <p:nvSpPr>
          <p:cNvPr id="412" name="Google Shape;412;p12"/>
          <p:cNvSpPr/>
          <p:nvPr/>
        </p:nvSpPr>
        <p:spPr>
          <a:xfrm>
            <a:off x="10356389" y="3248613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12"/>
          <p:cNvSpPr/>
          <p:nvPr/>
        </p:nvSpPr>
        <p:spPr>
          <a:xfrm>
            <a:off x="10202262" y="4428653"/>
            <a:ext cx="129999" cy="129999"/>
          </a:xfrm>
          <a:custGeom>
            <a:avLst/>
            <a:gdLst/>
            <a:ahLst/>
            <a:cxnLst/>
            <a:rect l="l" t="t" r="r" b="b"/>
            <a:pathLst>
              <a:path w="51434" h="51434" extrusionOk="0">
                <a:moveTo>
                  <a:pt x="51435" y="25718"/>
                </a:moveTo>
                <a:cubicBezTo>
                  <a:pt x="51435" y="39921"/>
                  <a:pt x="39921" y="51435"/>
                  <a:pt x="25718" y="51435"/>
                </a:cubicBezTo>
                <a:cubicBezTo>
                  <a:pt x="11514" y="51435"/>
                  <a:pt x="0" y="39921"/>
                  <a:pt x="0" y="25718"/>
                </a:cubicBezTo>
                <a:cubicBezTo>
                  <a:pt x="0" y="11514"/>
                  <a:pt x="11514" y="0"/>
                  <a:pt x="25718" y="0"/>
                </a:cubicBezTo>
                <a:cubicBezTo>
                  <a:pt x="39921" y="0"/>
                  <a:pt x="51435" y="11514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12"/>
          <p:cNvSpPr/>
          <p:nvPr/>
        </p:nvSpPr>
        <p:spPr>
          <a:xfrm>
            <a:off x="10334714" y="1449653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12"/>
          <p:cNvSpPr/>
          <p:nvPr/>
        </p:nvSpPr>
        <p:spPr>
          <a:xfrm>
            <a:off x="10286549" y="2451483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8575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12"/>
          <p:cNvSpPr/>
          <p:nvPr/>
        </p:nvSpPr>
        <p:spPr>
          <a:xfrm>
            <a:off x="10351573" y="5177616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12"/>
          <p:cNvSpPr/>
          <p:nvPr/>
        </p:nvSpPr>
        <p:spPr>
          <a:xfrm>
            <a:off x="11383347" y="4119611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12"/>
          <p:cNvSpPr/>
          <p:nvPr/>
        </p:nvSpPr>
        <p:spPr>
          <a:xfrm>
            <a:off x="11491719" y="2313428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3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3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12"/>
          <p:cNvSpPr/>
          <p:nvPr/>
        </p:nvSpPr>
        <p:spPr>
          <a:xfrm>
            <a:off x="11535065" y="868478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12"/>
          <p:cNvSpPr/>
          <p:nvPr/>
        </p:nvSpPr>
        <p:spPr>
          <a:xfrm>
            <a:off x="11325549" y="1537973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12"/>
          <p:cNvSpPr/>
          <p:nvPr/>
        </p:nvSpPr>
        <p:spPr>
          <a:xfrm>
            <a:off x="11060642" y="3281540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12"/>
          <p:cNvSpPr/>
          <p:nvPr/>
        </p:nvSpPr>
        <p:spPr>
          <a:xfrm>
            <a:off x="11792136" y="5335752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2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2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12"/>
          <p:cNvSpPr/>
          <p:nvPr/>
        </p:nvSpPr>
        <p:spPr>
          <a:xfrm>
            <a:off x="10995005" y="5244236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12"/>
          <p:cNvSpPr/>
          <p:nvPr/>
        </p:nvSpPr>
        <p:spPr>
          <a:xfrm>
            <a:off x="12049919" y="6240328"/>
            <a:ext cx="57779" cy="57776"/>
          </a:xfrm>
          <a:custGeom>
            <a:avLst/>
            <a:gdLst/>
            <a:ahLst/>
            <a:cxnLst/>
            <a:rect l="l" t="t" r="r" b="b"/>
            <a:pathLst>
              <a:path w="22860" h="22859" extrusionOk="0">
                <a:moveTo>
                  <a:pt x="22860" y="11430"/>
                </a:moveTo>
                <a:cubicBezTo>
                  <a:pt x="22860" y="17743"/>
                  <a:pt x="17743" y="22860"/>
                  <a:pt x="11430" y="22860"/>
                </a:cubicBezTo>
                <a:cubicBezTo>
                  <a:pt x="5117" y="22860"/>
                  <a:pt x="0" y="17743"/>
                  <a:pt x="0" y="11430"/>
                </a:cubicBezTo>
                <a:cubicBezTo>
                  <a:pt x="0" y="5117"/>
                  <a:pt x="5117" y="0"/>
                  <a:pt x="11430" y="0"/>
                </a:cubicBezTo>
                <a:cubicBezTo>
                  <a:pt x="17743" y="0"/>
                  <a:pt x="22860" y="5117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12"/>
          <p:cNvSpPr txBox="1"/>
          <p:nvPr/>
        </p:nvSpPr>
        <p:spPr>
          <a:xfrm rot="5400000">
            <a:off x="-679350" y="61985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l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0 Text and Image">
  <p:cSld name="CUSTOM_9">
    <p:bg>
      <p:bgPr>
        <a:solidFill>
          <a:schemeClr val="lt1"/>
        </a:solidFill>
        <a:effectLst/>
      </p:bgPr>
    </p:bg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13"/>
          <p:cNvSpPr txBox="1">
            <a:spLocks noGrp="1"/>
          </p:cNvSpPr>
          <p:nvPr>
            <p:ph type="title"/>
          </p:nvPr>
        </p:nvSpPr>
        <p:spPr>
          <a:xfrm>
            <a:off x="411275" y="1727000"/>
            <a:ext cx="4458300" cy="23772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>
                <a:highlight>
                  <a:schemeClr val="lt1"/>
                </a:highlight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2pPr>
            <a:lvl3pPr lvl="2" rtl="0"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3pPr>
            <a:lvl4pPr lvl="3" rtl="0"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4pPr>
            <a:lvl5pPr lvl="4" rtl="0"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5pPr>
            <a:lvl6pPr lvl="5" rtl="0"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6pPr>
            <a:lvl7pPr lvl="6" rtl="0"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7pPr>
            <a:lvl8pPr lvl="7" rtl="0"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8pPr>
            <a:lvl9pPr lvl="8" rtl="0"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9pPr>
          </a:lstStyle>
          <a:p>
            <a:endParaRPr/>
          </a:p>
        </p:txBody>
      </p:sp>
      <p:sp>
        <p:nvSpPr>
          <p:cNvPr id="428" name="Google Shape;428;p13"/>
          <p:cNvSpPr txBox="1">
            <a:spLocks noGrp="1"/>
          </p:cNvSpPr>
          <p:nvPr>
            <p:ph type="subTitle" idx="1"/>
          </p:nvPr>
        </p:nvSpPr>
        <p:spPr>
          <a:xfrm>
            <a:off x="411275" y="5029775"/>
            <a:ext cx="44583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210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2100"/>
              </a:spcBef>
              <a:spcAft>
                <a:spcPts val="210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29" name="Google Shape;429;p13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700" cy="52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latin typeface="Ubuntu"/>
                <a:ea typeface="Ubuntu"/>
                <a:cs typeface="Ubuntu"/>
                <a:sym typeface="Ubuntu"/>
              </a:defRPr>
            </a:lvl1pPr>
            <a:lvl2pPr lvl="1">
              <a:buNone/>
              <a:defRPr>
                <a:latin typeface="Ubuntu"/>
                <a:ea typeface="Ubuntu"/>
                <a:cs typeface="Ubuntu"/>
                <a:sym typeface="Ubuntu"/>
              </a:defRPr>
            </a:lvl2pPr>
            <a:lvl3pPr lvl="2">
              <a:buNone/>
              <a:defRPr>
                <a:latin typeface="Ubuntu"/>
                <a:ea typeface="Ubuntu"/>
                <a:cs typeface="Ubuntu"/>
                <a:sym typeface="Ubuntu"/>
              </a:defRPr>
            </a:lvl3pPr>
            <a:lvl4pPr lvl="3">
              <a:buNone/>
              <a:defRPr>
                <a:latin typeface="Ubuntu"/>
                <a:ea typeface="Ubuntu"/>
                <a:cs typeface="Ubuntu"/>
                <a:sym typeface="Ubuntu"/>
              </a:defRPr>
            </a:lvl4pPr>
            <a:lvl5pPr lvl="4">
              <a:buNone/>
              <a:defRPr>
                <a:latin typeface="Ubuntu"/>
                <a:ea typeface="Ubuntu"/>
                <a:cs typeface="Ubuntu"/>
                <a:sym typeface="Ubuntu"/>
              </a:defRPr>
            </a:lvl5pPr>
            <a:lvl6pPr lvl="5">
              <a:buNone/>
              <a:defRPr>
                <a:latin typeface="Ubuntu"/>
                <a:ea typeface="Ubuntu"/>
                <a:cs typeface="Ubuntu"/>
                <a:sym typeface="Ubuntu"/>
              </a:defRPr>
            </a:lvl6pPr>
            <a:lvl7pPr lvl="6">
              <a:buNone/>
              <a:defRPr>
                <a:latin typeface="Ubuntu"/>
                <a:ea typeface="Ubuntu"/>
                <a:cs typeface="Ubuntu"/>
                <a:sym typeface="Ubuntu"/>
              </a:defRPr>
            </a:lvl7pPr>
            <a:lvl8pPr lvl="7">
              <a:buNone/>
              <a:defRPr>
                <a:latin typeface="Ubuntu"/>
                <a:ea typeface="Ubuntu"/>
                <a:cs typeface="Ubuntu"/>
                <a:sym typeface="Ubuntu"/>
              </a:defRPr>
            </a:lvl8pPr>
            <a:lvl9pPr lvl="8">
              <a:buNone/>
              <a:defRPr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30" name="Google Shape;430;p13"/>
          <p:cNvSpPr/>
          <p:nvPr/>
        </p:nvSpPr>
        <p:spPr>
          <a:xfrm>
            <a:off x="5297414" y="3177151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13"/>
          <p:cNvSpPr/>
          <p:nvPr/>
        </p:nvSpPr>
        <p:spPr>
          <a:xfrm>
            <a:off x="5143287" y="4357191"/>
            <a:ext cx="129999" cy="129999"/>
          </a:xfrm>
          <a:custGeom>
            <a:avLst/>
            <a:gdLst/>
            <a:ahLst/>
            <a:cxnLst/>
            <a:rect l="l" t="t" r="r" b="b"/>
            <a:pathLst>
              <a:path w="51434" h="51434" extrusionOk="0">
                <a:moveTo>
                  <a:pt x="51435" y="25718"/>
                </a:moveTo>
                <a:cubicBezTo>
                  <a:pt x="51435" y="39921"/>
                  <a:pt x="39921" y="51435"/>
                  <a:pt x="25718" y="51435"/>
                </a:cubicBezTo>
                <a:cubicBezTo>
                  <a:pt x="11514" y="51435"/>
                  <a:pt x="0" y="39921"/>
                  <a:pt x="0" y="25718"/>
                </a:cubicBezTo>
                <a:cubicBezTo>
                  <a:pt x="0" y="11514"/>
                  <a:pt x="11514" y="0"/>
                  <a:pt x="25718" y="0"/>
                </a:cubicBezTo>
                <a:cubicBezTo>
                  <a:pt x="39921" y="0"/>
                  <a:pt x="51435" y="11514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13"/>
          <p:cNvSpPr/>
          <p:nvPr/>
        </p:nvSpPr>
        <p:spPr>
          <a:xfrm>
            <a:off x="5275739" y="1378190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13"/>
          <p:cNvSpPr/>
          <p:nvPr/>
        </p:nvSpPr>
        <p:spPr>
          <a:xfrm>
            <a:off x="5227574" y="2380021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8575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13"/>
          <p:cNvSpPr/>
          <p:nvPr/>
        </p:nvSpPr>
        <p:spPr>
          <a:xfrm>
            <a:off x="5292598" y="5106154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13"/>
          <p:cNvSpPr/>
          <p:nvPr/>
        </p:nvSpPr>
        <p:spPr>
          <a:xfrm>
            <a:off x="6324372" y="4048148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13"/>
          <p:cNvSpPr/>
          <p:nvPr/>
        </p:nvSpPr>
        <p:spPr>
          <a:xfrm>
            <a:off x="6432744" y="2241966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3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3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13"/>
          <p:cNvSpPr/>
          <p:nvPr/>
        </p:nvSpPr>
        <p:spPr>
          <a:xfrm>
            <a:off x="6476090" y="797016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13"/>
          <p:cNvSpPr/>
          <p:nvPr/>
        </p:nvSpPr>
        <p:spPr>
          <a:xfrm>
            <a:off x="6266574" y="1466511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13"/>
          <p:cNvSpPr/>
          <p:nvPr/>
        </p:nvSpPr>
        <p:spPr>
          <a:xfrm>
            <a:off x="6001667" y="3210078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13"/>
          <p:cNvSpPr/>
          <p:nvPr/>
        </p:nvSpPr>
        <p:spPr>
          <a:xfrm>
            <a:off x="6733161" y="5264289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2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2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13"/>
          <p:cNvSpPr/>
          <p:nvPr/>
        </p:nvSpPr>
        <p:spPr>
          <a:xfrm>
            <a:off x="5936030" y="5172773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p13"/>
          <p:cNvSpPr/>
          <p:nvPr/>
        </p:nvSpPr>
        <p:spPr>
          <a:xfrm>
            <a:off x="6990944" y="6168866"/>
            <a:ext cx="57779" cy="57776"/>
          </a:xfrm>
          <a:custGeom>
            <a:avLst/>
            <a:gdLst/>
            <a:ahLst/>
            <a:cxnLst/>
            <a:rect l="l" t="t" r="r" b="b"/>
            <a:pathLst>
              <a:path w="22860" h="22859" extrusionOk="0">
                <a:moveTo>
                  <a:pt x="22860" y="11430"/>
                </a:moveTo>
                <a:cubicBezTo>
                  <a:pt x="22860" y="17743"/>
                  <a:pt x="17743" y="22860"/>
                  <a:pt x="11430" y="22860"/>
                </a:cubicBezTo>
                <a:cubicBezTo>
                  <a:pt x="5117" y="22860"/>
                  <a:pt x="0" y="17743"/>
                  <a:pt x="0" y="11430"/>
                </a:cubicBezTo>
                <a:cubicBezTo>
                  <a:pt x="0" y="5117"/>
                  <a:pt x="5117" y="0"/>
                  <a:pt x="11430" y="0"/>
                </a:cubicBezTo>
                <a:cubicBezTo>
                  <a:pt x="17743" y="0"/>
                  <a:pt x="22860" y="5117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13"/>
          <p:cNvSpPr/>
          <p:nvPr/>
        </p:nvSpPr>
        <p:spPr>
          <a:xfrm rot="10800000">
            <a:off x="4226325" y="3629837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p13"/>
          <p:cNvSpPr/>
          <p:nvPr/>
        </p:nvSpPr>
        <p:spPr>
          <a:xfrm rot="10800000">
            <a:off x="4467123" y="2536467"/>
            <a:ext cx="129999" cy="129999"/>
          </a:xfrm>
          <a:custGeom>
            <a:avLst/>
            <a:gdLst/>
            <a:ahLst/>
            <a:cxnLst/>
            <a:rect l="l" t="t" r="r" b="b"/>
            <a:pathLst>
              <a:path w="51434" h="51434" extrusionOk="0">
                <a:moveTo>
                  <a:pt x="51435" y="25718"/>
                </a:moveTo>
                <a:cubicBezTo>
                  <a:pt x="51435" y="39921"/>
                  <a:pt x="39921" y="51435"/>
                  <a:pt x="25718" y="51435"/>
                </a:cubicBezTo>
                <a:cubicBezTo>
                  <a:pt x="11514" y="51435"/>
                  <a:pt x="0" y="39921"/>
                  <a:pt x="0" y="25718"/>
                </a:cubicBezTo>
                <a:cubicBezTo>
                  <a:pt x="0" y="11514"/>
                  <a:pt x="11514" y="0"/>
                  <a:pt x="25718" y="0"/>
                </a:cubicBezTo>
                <a:cubicBezTo>
                  <a:pt x="39921" y="0"/>
                  <a:pt x="51435" y="11514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13"/>
          <p:cNvSpPr/>
          <p:nvPr/>
        </p:nvSpPr>
        <p:spPr>
          <a:xfrm rot="10800000">
            <a:off x="4334668" y="5515467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p13"/>
          <p:cNvSpPr/>
          <p:nvPr/>
        </p:nvSpPr>
        <p:spPr>
          <a:xfrm rot="10800000">
            <a:off x="4421352" y="4552154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8575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p13"/>
          <p:cNvSpPr/>
          <p:nvPr/>
        </p:nvSpPr>
        <p:spPr>
          <a:xfrm rot="10800000">
            <a:off x="4390035" y="1859725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" name="Google Shape;448;p13"/>
          <p:cNvSpPr/>
          <p:nvPr/>
        </p:nvSpPr>
        <p:spPr>
          <a:xfrm rot="10800000">
            <a:off x="3199367" y="2758839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" name="Google Shape;449;p13"/>
          <p:cNvSpPr/>
          <p:nvPr/>
        </p:nvSpPr>
        <p:spPr>
          <a:xfrm rot="10800000">
            <a:off x="3090995" y="4565022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3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3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13"/>
          <p:cNvSpPr/>
          <p:nvPr/>
        </p:nvSpPr>
        <p:spPr>
          <a:xfrm rot="10800000">
            <a:off x="3134317" y="6096642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13"/>
          <p:cNvSpPr/>
          <p:nvPr/>
        </p:nvSpPr>
        <p:spPr>
          <a:xfrm rot="10800000">
            <a:off x="3416059" y="5499371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2" name="Google Shape;452;p13"/>
          <p:cNvSpPr/>
          <p:nvPr/>
        </p:nvSpPr>
        <p:spPr>
          <a:xfrm rot="10800000">
            <a:off x="3680966" y="3755801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3" name="Google Shape;453;p13"/>
          <p:cNvSpPr/>
          <p:nvPr/>
        </p:nvSpPr>
        <p:spPr>
          <a:xfrm rot="10800000">
            <a:off x="2790578" y="1542698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2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2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p13"/>
          <p:cNvSpPr/>
          <p:nvPr/>
        </p:nvSpPr>
        <p:spPr>
          <a:xfrm rot="10800000">
            <a:off x="3712897" y="1759401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13"/>
          <p:cNvSpPr/>
          <p:nvPr/>
        </p:nvSpPr>
        <p:spPr>
          <a:xfrm rot="10800000">
            <a:off x="2691687" y="797016"/>
            <a:ext cx="57779" cy="57776"/>
          </a:xfrm>
          <a:custGeom>
            <a:avLst/>
            <a:gdLst/>
            <a:ahLst/>
            <a:cxnLst/>
            <a:rect l="l" t="t" r="r" b="b"/>
            <a:pathLst>
              <a:path w="22860" h="22859" extrusionOk="0">
                <a:moveTo>
                  <a:pt x="22860" y="11430"/>
                </a:moveTo>
                <a:cubicBezTo>
                  <a:pt x="22860" y="17743"/>
                  <a:pt x="17743" y="22860"/>
                  <a:pt x="11430" y="22860"/>
                </a:cubicBezTo>
                <a:cubicBezTo>
                  <a:pt x="5117" y="22860"/>
                  <a:pt x="0" y="17743"/>
                  <a:pt x="0" y="11430"/>
                </a:cubicBezTo>
                <a:cubicBezTo>
                  <a:pt x="0" y="5117"/>
                  <a:pt x="5117" y="0"/>
                  <a:pt x="11430" y="0"/>
                </a:cubicBezTo>
                <a:cubicBezTo>
                  <a:pt x="17743" y="0"/>
                  <a:pt x="22860" y="5117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13"/>
          <p:cNvSpPr/>
          <p:nvPr/>
        </p:nvSpPr>
        <p:spPr>
          <a:xfrm>
            <a:off x="565414" y="3234926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p13"/>
          <p:cNvSpPr/>
          <p:nvPr/>
        </p:nvSpPr>
        <p:spPr>
          <a:xfrm>
            <a:off x="411287" y="4414966"/>
            <a:ext cx="129999" cy="129999"/>
          </a:xfrm>
          <a:custGeom>
            <a:avLst/>
            <a:gdLst/>
            <a:ahLst/>
            <a:cxnLst/>
            <a:rect l="l" t="t" r="r" b="b"/>
            <a:pathLst>
              <a:path w="51434" h="51434" extrusionOk="0">
                <a:moveTo>
                  <a:pt x="51435" y="25718"/>
                </a:moveTo>
                <a:cubicBezTo>
                  <a:pt x="51435" y="39921"/>
                  <a:pt x="39921" y="51435"/>
                  <a:pt x="25718" y="51435"/>
                </a:cubicBezTo>
                <a:cubicBezTo>
                  <a:pt x="11514" y="51435"/>
                  <a:pt x="0" y="39921"/>
                  <a:pt x="0" y="25718"/>
                </a:cubicBezTo>
                <a:cubicBezTo>
                  <a:pt x="0" y="11514"/>
                  <a:pt x="11514" y="0"/>
                  <a:pt x="25718" y="0"/>
                </a:cubicBezTo>
                <a:cubicBezTo>
                  <a:pt x="39921" y="0"/>
                  <a:pt x="51435" y="11514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8" name="Google Shape;458;p13"/>
          <p:cNvSpPr/>
          <p:nvPr/>
        </p:nvSpPr>
        <p:spPr>
          <a:xfrm>
            <a:off x="543739" y="1435965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p13"/>
          <p:cNvSpPr/>
          <p:nvPr/>
        </p:nvSpPr>
        <p:spPr>
          <a:xfrm>
            <a:off x="495574" y="2437796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8575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0" name="Google Shape;460;p13"/>
          <p:cNvSpPr/>
          <p:nvPr/>
        </p:nvSpPr>
        <p:spPr>
          <a:xfrm>
            <a:off x="560598" y="5163929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13"/>
          <p:cNvSpPr/>
          <p:nvPr/>
        </p:nvSpPr>
        <p:spPr>
          <a:xfrm>
            <a:off x="1592372" y="4105923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2" name="Google Shape;462;p13"/>
          <p:cNvSpPr/>
          <p:nvPr/>
        </p:nvSpPr>
        <p:spPr>
          <a:xfrm>
            <a:off x="1700744" y="2299741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3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3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Google Shape;463;p13"/>
          <p:cNvSpPr/>
          <p:nvPr/>
        </p:nvSpPr>
        <p:spPr>
          <a:xfrm>
            <a:off x="1744090" y="854791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4" name="Google Shape;464;p13"/>
          <p:cNvSpPr/>
          <p:nvPr/>
        </p:nvSpPr>
        <p:spPr>
          <a:xfrm>
            <a:off x="1534574" y="1524286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5" name="Google Shape;465;p13"/>
          <p:cNvSpPr/>
          <p:nvPr/>
        </p:nvSpPr>
        <p:spPr>
          <a:xfrm>
            <a:off x="1269667" y="3267853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13"/>
          <p:cNvSpPr/>
          <p:nvPr/>
        </p:nvSpPr>
        <p:spPr>
          <a:xfrm>
            <a:off x="2001161" y="5322064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2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2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7" name="Google Shape;467;p13"/>
          <p:cNvSpPr/>
          <p:nvPr/>
        </p:nvSpPr>
        <p:spPr>
          <a:xfrm>
            <a:off x="1204030" y="5230548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" name="Google Shape;468;p13"/>
          <p:cNvSpPr/>
          <p:nvPr/>
        </p:nvSpPr>
        <p:spPr>
          <a:xfrm>
            <a:off x="2258944" y="6226641"/>
            <a:ext cx="57779" cy="57776"/>
          </a:xfrm>
          <a:custGeom>
            <a:avLst/>
            <a:gdLst/>
            <a:ahLst/>
            <a:cxnLst/>
            <a:rect l="l" t="t" r="r" b="b"/>
            <a:pathLst>
              <a:path w="22860" h="22859" extrusionOk="0">
                <a:moveTo>
                  <a:pt x="22860" y="11430"/>
                </a:moveTo>
                <a:cubicBezTo>
                  <a:pt x="22860" y="17743"/>
                  <a:pt x="17743" y="22860"/>
                  <a:pt x="11430" y="22860"/>
                </a:cubicBezTo>
                <a:cubicBezTo>
                  <a:pt x="5117" y="22860"/>
                  <a:pt x="0" y="17743"/>
                  <a:pt x="0" y="11430"/>
                </a:cubicBezTo>
                <a:cubicBezTo>
                  <a:pt x="0" y="5117"/>
                  <a:pt x="5117" y="0"/>
                  <a:pt x="11430" y="0"/>
                </a:cubicBezTo>
                <a:cubicBezTo>
                  <a:pt x="17743" y="0"/>
                  <a:pt x="22860" y="5117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13"/>
          <p:cNvSpPr txBox="1"/>
          <p:nvPr/>
        </p:nvSpPr>
        <p:spPr>
          <a:xfrm rot="5400000">
            <a:off x="-679350" y="61985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4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4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2 Percentages">
  <p:cSld name="CUSTOM_11"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15"/>
          <p:cNvSpPr/>
          <p:nvPr/>
        </p:nvSpPr>
        <p:spPr>
          <a:xfrm>
            <a:off x="-3675" y="-33125"/>
            <a:ext cx="12189000" cy="1018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</a:endParaRPr>
          </a:p>
        </p:txBody>
      </p:sp>
      <p:sp>
        <p:nvSpPr>
          <p:cNvPr id="514" name="Google Shape;514;p15"/>
          <p:cNvSpPr/>
          <p:nvPr/>
        </p:nvSpPr>
        <p:spPr>
          <a:xfrm>
            <a:off x="0" y="3362854"/>
            <a:ext cx="12179336" cy="3489008"/>
          </a:xfrm>
          <a:custGeom>
            <a:avLst/>
            <a:gdLst/>
            <a:ahLst/>
            <a:cxnLst/>
            <a:rect l="l" t="t" r="r" b="b"/>
            <a:pathLst>
              <a:path w="12364808" h="3489008" extrusionOk="0">
                <a:moveTo>
                  <a:pt x="0" y="0"/>
                </a:moveTo>
                <a:lnTo>
                  <a:pt x="0" y="2631758"/>
                </a:lnTo>
                <a:cubicBezTo>
                  <a:pt x="687963" y="2631758"/>
                  <a:pt x="687963" y="3489008"/>
                  <a:pt x="1373610" y="3489008"/>
                </a:cubicBezTo>
                <a:cubicBezTo>
                  <a:pt x="2061574" y="3489960"/>
                  <a:pt x="2061574" y="2486978"/>
                  <a:pt x="2749537" y="2486978"/>
                </a:cubicBezTo>
                <a:cubicBezTo>
                  <a:pt x="3437500" y="2486978"/>
                  <a:pt x="3437500" y="3001328"/>
                  <a:pt x="4123147" y="3001328"/>
                </a:cubicBezTo>
                <a:cubicBezTo>
                  <a:pt x="4811111" y="3001328"/>
                  <a:pt x="4811111" y="2398395"/>
                  <a:pt x="5496758" y="2398395"/>
                </a:cubicBezTo>
                <a:cubicBezTo>
                  <a:pt x="6184721" y="2398395"/>
                  <a:pt x="6184721" y="3173730"/>
                  <a:pt x="6870368" y="3173730"/>
                </a:cubicBezTo>
                <a:cubicBezTo>
                  <a:pt x="7558331" y="3173730"/>
                  <a:pt x="7558331" y="2633663"/>
                  <a:pt x="8243978" y="2633663"/>
                </a:cubicBezTo>
                <a:cubicBezTo>
                  <a:pt x="8929625" y="2633663"/>
                  <a:pt x="8931942" y="3300413"/>
                  <a:pt x="9617589" y="3300413"/>
                </a:cubicBezTo>
                <a:cubicBezTo>
                  <a:pt x="10305552" y="3300413"/>
                  <a:pt x="10305552" y="2302193"/>
                  <a:pt x="10991199" y="2302193"/>
                </a:cubicBezTo>
                <a:cubicBezTo>
                  <a:pt x="11679163" y="2302193"/>
                  <a:pt x="11679163" y="3088005"/>
                  <a:pt x="12364809" y="3088005"/>
                </a:cubicBezTo>
                <a:lnTo>
                  <a:pt x="12364809" y="0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15"/>
          <p:cNvSpPr/>
          <p:nvPr/>
        </p:nvSpPr>
        <p:spPr>
          <a:xfrm>
            <a:off x="-3675" y="457200"/>
            <a:ext cx="12192000" cy="6129867"/>
          </a:xfrm>
          <a:custGeom>
            <a:avLst/>
            <a:gdLst/>
            <a:ahLst/>
            <a:cxnLst/>
            <a:rect l="l" t="t" r="r" b="b"/>
            <a:pathLst>
              <a:path w="12192000" h="6129867" extrusionOk="0">
                <a:moveTo>
                  <a:pt x="0" y="0"/>
                </a:moveTo>
                <a:lnTo>
                  <a:pt x="12192000" y="0"/>
                </a:lnTo>
                <a:lnTo>
                  <a:pt x="12192000" y="3003592"/>
                </a:lnTo>
                <a:lnTo>
                  <a:pt x="12185084" y="3003592"/>
                </a:lnTo>
                <a:lnTo>
                  <a:pt x="12185084" y="5728865"/>
                </a:lnTo>
                <a:cubicBezTo>
                  <a:pt x="11509276" y="5728865"/>
                  <a:pt x="11509276" y="5134505"/>
                  <a:pt x="10831185" y="5134505"/>
                </a:cubicBezTo>
                <a:cubicBezTo>
                  <a:pt x="10155378" y="5134505"/>
                  <a:pt x="10155378" y="5941272"/>
                  <a:pt x="9477287" y="5941272"/>
                </a:cubicBezTo>
                <a:cubicBezTo>
                  <a:pt x="8801480" y="5941272"/>
                  <a:pt x="8799197" y="5422160"/>
                  <a:pt x="8123390" y="5422160"/>
                </a:cubicBezTo>
                <a:cubicBezTo>
                  <a:pt x="7447582" y="5422160"/>
                  <a:pt x="7447582" y="5813637"/>
                  <a:pt x="6769492" y="5813637"/>
                </a:cubicBezTo>
                <a:cubicBezTo>
                  <a:pt x="6093684" y="5813637"/>
                  <a:pt x="6093684" y="5213562"/>
                  <a:pt x="5415593" y="5213562"/>
                </a:cubicBezTo>
                <a:cubicBezTo>
                  <a:pt x="4739787" y="5213562"/>
                  <a:pt x="4739787" y="5641235"/>
                  <a:pt x="4061695" y="5641235"/>
                </a:cubicBezTo>
                <a:cubicBezTo>
                  <a:pt x="3385887" y="5641235"/>
                  <a:pt x="3385887" y="5323100"/>
                  <a:pt x="2707797" y="5323100"/>
                </a:cubicBezTo>
                <a:cubicBezTo>
                  <a:pt x="2031989" y="5323100"/>
                  <a:pt x="2031989" y="6129867"/>
                  <a:pt x="1353898" y="6129867"/>
                </a:cubicBezTo>
                <a:cubicBezTo>
                  <a:pt x="678091" y="6129867"/>
                  <a:pt x="678091" y="5423112"/>
                  <a:pt x="0" y="5423112"/>
                </a:cubicBezTo>
                <a:lnTo>
                  <a:pt x="0" y="3003592"/>
                </a:lnTo>
                <a:lnTo>
                  <a:pt x="0" y="26399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6" name="Google Shape;516;p15"/>
          <p:cNvSpPr txBox="1">
            <a:spLocks noGrp="1"/>
          </p:cNvSpPr>
          <p:nvPr>
            <p:ph type="title" hasCustomPrompt="1"/>
          </p:nvPr>
        </p:nvSpPr>
        <p:spPr>
          <a:xfrm>
            <a:off x="2703038" y="1537250"/>
            <a:ext cx="3510300" cy="12573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517" name="Google Shape;517;p15"/>
          <p:cNvSpPr txBox="1">
            <a:spLocks noGrp="1"/>
          </p:cNvSpPr>
          <p:nvPr>
            <p:ph type="title" idx="2"/>
          </p:nvPr>
        </p:nvSpPr>
        <p:spPr>
          <a:xfrm>
            <a:off x="415600" y="4409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Aldrich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iffy"/>
              <a:buNone/>
              <a:defRPr sz="4000">
                <a:solidFill>
                  <a:schemeClr val="dk1"/>
                </a:solidFill>
                <a:latin typeface="Griffy"/>
                <a:ea typeface="Griffy"/>
                <a:cs typeface="Griffy"/>
                <a:sym typeface="Griffy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iffy"/>
              <a:buNone/>
              <a:defRPr sz="4000">
                <a:solidFill>
                  <a:schemeClr val="dk1"/>
                </a:solidFill>
                <a:latin typeface="Griffy"/>
                <a:ea typeface="Griffy"/>
                <a:cs typeface="Griffy"/>
                <a:sym typeface="Griffy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iffy"/>
              <a:buNone/>
              <a:defRPr sz="4000">
                <a:solidFill>
                  <a:schemeClr val="dk1"/>
                </a:solidFill>
                <a:latin typeface="Griffy"/>
                <a:ea typeface="Griffy"/>
                <a:cs typeface="Griffy"/>
                <a:sym typeface="Griffy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iffy"/>
              <a:buNone/>
              <a:defRPr sz="4000">
                <a:solidFill>
                  <a:schemeClr val="dk1"/>
                </a:solidFill>
                <a:latin typeface="Griffy"/>
                <a:ea typeface="Griffy"/>
                <a:cs typeface="Griffy"/>
                <a:sym typeface="Griffy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iffy"/>
              <a:buNone/>
              <a:defRPr sz="4000">
                <a:solidFill>
                  <a:schemeClr val="dk1"/>
                </a:solidFill>
                <a:latin typeface="Griffy"/>
                <a:ea typeface="Griffy"/>
                <a:cs typeface="Griffy"/>
                <a:sym typeface="Griffy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iffy"/>
              <a:buNone/>
              <a:defRPr sz="4000">
                <a:solidFill>
                  <a:schemeClr val="dk1"/>
                </a:solidFill>
                <a:latin typeface="Griffy"/>
                <a:ea typeface="Griffy"/>
                <a:cs typeface="Griffy"/>
                <a:sym typeface="Griffy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iffy"/>
              <a:buNone/>
              <a:defRPr sz="4000">
                <a:solidFill>
                  <a:schemeClr val="dk1"/>
                </a:solidFill>
                <a:latin typeface="Griffy"/>
                <a:ea typeface="Griffy"/>
                <a:cs typeface="Griffy"/>
                <a:sym typeface="Griffy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iffy"/>
              <a:buNone/>
              <a:defRPr sz="4000">
                <a:solidFill>
                  <a:schemeClr val="dk1"/>
                </a:solidFill>
                <a:latin typeface="Griffy"/>
                <a:ea typeface="Griffy"/>
                <a:cs typeface="Griffy"/>
                <a:sym typeface="Griffy"/>
              </a:defRPr>
            </a:lvl9pPr>
          </a:lstStyle>
          <a:p>
            <a:endParaRPr/>
          </a:p>
        </p:txBody>
      </p:sp>
      <p:sp>
        <p:nvSpPr>
          <p:cNvPr id="518" name="Google Shape;518;p15"/>
          <p:cNvSpPr txBox="1">
            <a:spLocks noGrp="1"/>
          </p:cNvSpPr>
          <p:nvPr>
            <p:ph type="title" idx="3" hasCustomPrompt="1"/>
          </p:nvPr>
        </p:nvSpPr>
        <p:spPr>
          <a:xfrm>
            <a:off x="2703038" y="2592288"/>
            <a:ext cx="3510300" cy="12573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 sz="6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519" name="Google Shape;519;p15"/>
          <p:cNvSpPr txBox="1">
            <a:spLocks noGrp="1"/>
          </p:cNvSpPr>
          <p:nvPr>
            <p:ph type="title" idx="4" hasCustomPrompt="1"/>
          </p:nvPr>
        </p:nvSpPr>
        <p:spPr>
          <a:xfrm>
            <a:off x="2703038" y="3647325"/>
            <a:ext cx="3510300" cy="12573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520" name="Google Shape;520;p15"/>
          <p:cNvSpPr txBox="1">
            <a:spLocks noGrp="1"/>
          </p:cNvSpPr>
          <p:nvPr>
            <p:ph type="body" idx="1"/>
          </p:nvPr>
        </p:nvSpPr>
        <p:spPr>
          <a:xfrm>
            <a:off x="5050700" y="3799725"/>
            <a:ext cx="5448600" cy="9252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marL="457200" lvl="0" indent="-387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87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 sz="2500"/>
            </a:lvl2pPr>
            <a:lvl3pPr marL="1371600" lvl="2" indent="-387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 sz="2500"/>
            </a:lvl3pPr>
            <a:lvl4pPr marL="1828800" lvl="3" indent="-387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4pPr>
            <a:lvl5pPr marL="2286000" lvl="4" indent="-387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 sz="2500"/>
            </a:lvl5pPr>
            <a:lvl6pPr marL="2743200" lvl="5" indent="-387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 sz="2500"/>
            </a:lvl6pPr>
            <a:lvl7pPr marL="3200400" lvl="6" indent="-387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7pPr>
            <a:lvl8pPr marL="3657600" lvl="7" indent="-387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 sz="2500"/>
            </a:lvl8pPr>
            <a:lvl9pPr marL="4114800" lvl="8" indent="-387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 sz="2500"/>
            </a:lvl9pPr>
          </a:lstStyle>
          <a:p>
            <a:endParaRPr/>
          </a:p>
        </p:txBody>
      </p:sp>
      <p:sp>
        <p:nvSpPr>
          <p:cNvPr id="521" name="Google Shape;521;p15"/>
          <p:cNvSpPr txBox="1">
            <a:spLocks noGrp="1"/>
          </p:cNvSpPr>
          <p:nvPr>
            <p:ph type="body" idx="5"/>
          </p:nvPr>
        </p:nvSpPr>
        <p:spPr>
          <a:xfrm>
            <a:off x="5050700" y="2667025"/>
            <a:ext cx="5448600" cy="9252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marL="457200" lvl="0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 sz="2500"/>
            </a:lvl2pPr>
            <a:lvl3pPr marL="1371600" lvl="2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 sz="2500"/>
            </a:lvl3pPr>
            <a:lvl4pPr marL="1828800" lvl="3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4pPr>
            <a:lvl5pPr marL="2286000" lvl="4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 sz="2500"/>
            </a:lvl5pPr>
            <a:lvl6pPr marL="2743200" lvl="5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 sz="2500"/>
            </a:lvl6pPr>
            <a:lvl7pPr marL="3200400" lvl="6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7pPr>
            <a:lvl8pPr marL="3657600" lvl="7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 sz="2500"/>
            </a:lvl8pPr>
            <a:lvl9pPr marL="4114800" lvl="8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 sz="2500"/>
            </a:lvl9pPr>
          </a:lstStyle>
          <a:p>
            <a:endParaRPr/>
          </a:p>
        </p:txBody>
      </p:sp>
      <p:sp>
        <p:nvSpPr>
          <p:cNvPr id="522" name="Google Shape;522;p15"/>
          <p:cNvSpPr txBox="1">
            <a:spLocks noGrp="1"/>
          </p:cNvSpPr>
          <p:nvPr>
            <p:ph type="body" idx="6"/>
          </p:nvPr>
        </p:nvSpPr>
        <p:spPr>
          <a:xfrm>
            <a:off x="5050700" y="1534325"/>
            <a:ext cx="5448600" cy="9252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marL="457200" lvl="0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marL="914400" lvl="1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 sz="2500"/>
            </a:lvl2pPr>
            <a:lvl3pPr marL="1371600" lvl="2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 sz="2500"/>
            </a:lvl3pPr>
            <a:lvl4pPr marL="1828800" lvl="3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4pPr>
            <a:lvl5pPr marL="2286000" lvl="4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 sz="2500"/>
            </a:lvl5pPr>
            <a:lvl6pPr marL="2743200" lvl="5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 sz="2500"/>
            </a:lvl6pPr>
            <a:lvl7pPr marL="3200400" lvl="6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7pPr>
            <a:lvl8pPr marL="3657600" lvl="7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 sz="2500"/>
            </a:lvl8pPr>
            <a:lvl9pPr marL="4114800" lvl="8" indent="-3873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 sz="2500"/>
            </a:lvl9pPr>
          </a:lstStyle>
          <a:p>
            <a:endParaRPr/>
          </a:p>
        </p:txBody>
      </p:sp>
      <p:sp>
        <p:nvSpPr>
          <p:cNvPr id="523" name="Google Shape;523;p15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700" cy="52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latin typeface="Ubuntu"/>
                <a:ea typeface="Ubuntu"/>
                <a:cs typeface="Ubuntu"/>
                <a:sym typeface="Ubuntu"/>
              </a:defRPr>
            </a:lvl1pPr>
            <a:lvl2pPr lvl="1">
              <a:buNone/>
              <a:defRPr>
                <a:latin typeface="Ubuntu"/>
                <a:ea typeface="Ubuntu"/>
                <a:cs typeface="Ubuntu"/>
                <a:sym typeface="Ubuntu"/>
              </a:defRPr>
            </a:lvl2pPr>
            <a:lvl3pPr lvl="2">
              <a:buNone/>
              <a:defRPr>
                <a:latin typeface="Ubuntu"/>
                <a:ea typeface="Ubuntu"/>
                <a:cs typeface="Ubuntu"/>
                <a:sym typeface="Ubuntu"/>
              </a:defRPr>
            </a:lvl3pPr>
            <a:lvl4pPr lvl="3">
              <a:buNone/>
              <a:defRPr>
                <a:latin typeface="Ubuntu"/>
                <a:ea typeface="Ubuntu"/>
                <a:cs typeface="Ubuntu"/>
                <a:sym typeface="Ubuntu"/>
              </a:defRPr>
            </a:lvl4pPr>
            <a:lvl5pPr lvl="4">
              <a:buNone/>
              <a:defRPr>
                <a:latin typeface="Ubuntu"/>
                <a:ea typeface="Ubuntu"/>
                <a:cs typeface="Ubuntu"/>
                <a:sym typeface="Ubuntu"/>
              </a:defRPr>
            </a:lvl5pPr>
            <a:lvl6pPr lvl="5">
              <a:buNone/>
              <a:defRPr>
                <a:latin typeface="Ubuntu"/>
                <a:ea typeface="Ubuntu"/>
                <a:cs typeface="Ubuntu"/>
                <a:sym typeface="Ubuntu"/>
              </a:defRPr>
            </a:lvl6pPr>
            <a:lvl7pPr lvl="6">
              <a:buNone/>
              <a:defRPr>
                <a:latin typeface="Ubuntu"/>
                <a:ea typeface="Ubuntu"/>
                <a:cs typeface="Ubuntu"/>
                <a:sym typeface="Ubuntu"/>
              </a:defRPr>
            </a:lvl7pPr>
            <a:lvl8pPr lvl="7">
              <a:buNone/>
              <a:defRPr>
                <a:latin typeface="Ubuntu"/>
                <a:ea typeface="Ubuntu"/>
                <a:cs typeface="Ubuntu"/>
                <a:sym typeface="Ubuntu"/>
              </a:defRPr>
            </a:lvl8pPr>
            <a:lvl9pPr lvl="8">
              <a:buNone/>
              <a:defRPr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3 Six columns">
  <p:cSld name="CUSTOM_12">
    <p:bg>
      <p:bgPr>
        <a:solidFill>
          <a:schemeClr val="lt1"/>
        </a:solidFill>
        <a:effectLst/>
      </p:bgPr>
    </p:bg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p16"/>
          <p:cNvSpPr txBox="1">
            <a:spLocks noGrp="1"/>
          </p:cNvSpPr>
          <p:nvPr>
            <p:ph type="subTitle" idx="1"/>
          </p:nvPr>
        </p:nvSpPr>
        <p:spPr>
          <a:xfrm>
            <a:off x="1177600" y="1935000"/>
            <a:ext cx="32505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1">
                <a:solidFill>
                  <a:schemeClr val="accent1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1">
                <a:solidFill>
                  <a:schemeClr val="accent1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1">
                <a:solidFill>
                  <a:schemeClr val="accent1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1">
                <a:solidFill>
                  <a:schemeClr val="accent1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1">
                <a:solidFill>
                  <a:schemeClr val="accent1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1">
                <a:solidFill>
                  <a:schemeClr val="accent1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1">
                <a:solidFill>
                  <a:schemeClr val="accent1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1">
                <a:solidFill>
                  <a:schemeClr val="accent1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1"/>
              </a:buClr>
              <a:buSzPts val="1800"/>
              <a:buNone/>
              <a:defRPr sz="18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26" name="Google Shape;526;p16"/>
          <p:cNvSpPr txBox="1">
            <a:spLocks noGrp="1"/>
          </p:cNvSpPr>
          <p:nvPr>
            <p:ph type="subTitle" idx="2"/>
          </p:nvPr>
        </p:nvSpPr>
        <p:spPr>
          <a:xfrm>
            <a:off x="1177600" y="3410725"/>
            <a:ext cx="32505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1800" b="1">
                <a:solidFill>
                  <a:schemeClr val="accent2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1800" b="1">
                <a:solidFill>
                  <a:schemeClr val="accent2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1800" b="1">
                <a:solidFill>
                  <a:schemeClr val="accent2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1800" b="1">
                <a:solidFill>
                  <a:schemeClr val="accent2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1800" b="1">
                <a:solidFill>
                  <a:schemeClr val="accent2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1800" b="1">
                <a:solidFill>
                  <a:schemeClr val="accent2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1800" b="1">
                <a:solidFill>
                  <a:schemeClr val="accent2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  <a:defRPr sz="1800" b="1">
                <a:solidFill>
                  <a:schemeClr val="accent2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2"/>
              </a:buClr>
              <a:buSzPts val="1800"/>
              <a:buNone/>
              <a:defRPr sz="1800" b="1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527" name="Google Shape;527;p16"/>
          <p:cNvSpPr txBox="1">
            <a:spLocks noGrp="1"/>
          </p:cNvSpPr>
          <p:nvPr>
            <p:ph type="subTitle" idx="3"/>
          </p:nvPr>
        </p:nvSpPr>
        <p:spPr>
          <a:xfrm>
            <a:off x="1177600" y="4916180"/>
            <a:ext cx="32505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3"/>
              </a:buClr>
              <a:buSzPts val="1800"/>
              <a:buNone/>
              <a:defRPr sz="1800"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528" name="Google Shape;528;p16"/>
          <p:cNvSpPr txBox="1">
            <a:spLocks noGrp="1"/>
          </p:cNvSpPr>
          <p:nvPr>
            <p:ph type="subTitle" idx="4"/>
          </p:nvPr>
        </p:nvSpPr>
        <p:spPr>
          <a:xfrm>
            <a:off x="5028987" y="1952350"/>
            <a:ext cx="32505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4"/>
              </a:buClr>
              <a:buSzPts val="1800"/>
              <a:buNone/>
              <a:defRPr sz="1800"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529" name="Google Shape;529;p16"/>
          <p:cNvSpPr txBox="1">
            <a:spLocks noGrp="1"/>
          </p:cNvSpPr>
          <p:nvPr>
            <p:ph type="subTitle" idx="5"/>
          </p:nvPr>
        </p:nvSpPr>
        <p:spPr>
          <a:xfrm>
            <a:off x="5028987" y="3410725"/>
            <a:ext cx="32505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 sz="1800" b="1">
                <a:solidFill>
                  <a:schemeClr val="accent5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 sz="1800" b="1">
                <a:solidFill>
                  <a:schemeClr val="accent5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 sz="1800" b="1">
                <a:solidFill>
                  <a:schemeClr val="accent5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 sz="1800" b="1">
                <a:solidFill>
                  <a:schemeClr val="accent5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 sz="1800" b="1">
                <a:solidFill>
                  <a:schemeClr val="accent5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 sz="1800" b="1">
                <a:solidFill>
                  <a:schemeClr val="accent5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 sz="1800" b="1">
                <a:solidFill>
                  <a:schemeClr val="accent5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 sz="1800" b="1">
                <a:solidFill>
                  <a:schemeClr val="accent5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5"/>
              </a:buClr>
              <a:buSzPts val="1800"/>
              <a:buNone/>
              <a:defRPr sz="1800" b="1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530" name="Google Shape;530;p16"/>
          <p:cNvSpPr txBox="1">
            <a:spLocks noGrp="1"/>
          </p:cNvSpPr>
          <p:nvPr>
            <p:ph type="subTitle" idx="6"/>
          </p:nvPr>
        </p:nvSpPr>
        <p:spPr>
          <a:xfrm>
            <a:off x="5028987" y="4916180"/>
            <a:ext cx="32505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 b="1">
                <a:solidFill>
                  <a:schemeClr val="accent6"/>
                </a:solidFill>
              </a:defRPr>
            </a:lvl1pPr>
            <a:lvl2pPr lvl="1" rtl="0"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 b="1">
                <a:solidFill>
                  <a:schemeClr val="accent6"/>
                </a:solidFill>
              </a:defRPr>
            </a:lvl2pPr>
            <a:lvl3pPr lvl="2" rtl="0"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 b="1">
                <a:solidFill>
                  <a:schemeClr val="accent6"/>
                </a:solidFill>
              </a:defRPr>
            </a:lvl3pPr>
            <a:lvl4pPr lvl="3" rtl="0"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 b="1">
                <a:solidFill>
                  <a:schemeClr val="accent6"/>
                </a:solidFill>
              </a:defRPr>
            </a:lvl4pPr>
            <a:lvl5pPr lvl="4" rtl="0"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 b="1">
                <a:solidFill>
                  <a:schemeClr val="accent6"/>
                </a:solidFill>
              </a:defRPr>
            </a:lvl5pPr>
            <a:lvl6pPr lvl="5" rtl="0"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 b="1">
                <a:solidFill>
                  <a:schemeClr val="accent6"/>
                </a:solidFill>
              </a:defRPr>
            </a:lvl6pPr>
            <a:lvl7pPr lvl="6" rtl="0"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 b="1">
                <a:solidFill>
                  <a:schemeClr val="accent6"/>
                </a:solidFill>
              </a:defRPr>
            </a:lvl7pPr>
            <a:lvl8pPr lvl="7" rtl="0"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1800"/>
              <a:buNone/>
              <a:defRPr sz="1800" b="1">
                <a:solidFill>
                  <a:schemeClr val="accent6"/>
                </a:solidFill>
              </a:defRPr>
            </a:lvl8pPr>
            <a:lvl9pPr lvl="8" rtl="0">
              <a:spcBef>
                <a:spcPts val="2100"/>
              </a:spcBef>
              <a:spcAft>
                <a:spcPts val="2100"/>
              </a:spcAft>
              <a:buClr>
                <a:schemeClr val="accent6"/>
              </a:buClr>
              <a:buSzPts val="1800"/>
              <a:buNone/>
              <a:defRPr sz="1800" b="1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531" name="Google Shape;531;p16"/>
          <p:cNvSpPr txBox="1">
            <a:spLocks noGrp="1"/>
          </p:cNvSpPr>
          <p:nvPr>
            <p:ph type="title"/>
          </p:nvPr>
        </p:nvSpPr>
        <p:spPr>
          <a:xfrm>
            <a:off x="415600" y="3647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532" name="Google Shape;532;p16"/>
          <p:cNvSpPr txBox="1">
            <a:spLocks noGrp="1"/>
          </p:cNvSpPr>
          <p:nvPr>
            <p:ph type="body" idx="7"/>
          </p:nvPr>
        </p:nvSpPr>
        <p:spPr>
          <a:xfrm>
            <a:off x="5028987" y="2361200"/>
            <a:ext cx="32505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533" name="Google Shape;533;p16"/>
          <p:cNvSpPr txBox="1">
            <a:spLocks noGrp="1"/>
          </p:cNvSpPr>
          <p:nvPr>
            <p:ph type="body" idx="8"/>
          </p:nvPr>
        </p:nvSpPr>
        <p:spPr>
          <a:xfrm>
            <a:off x="5028987" y="5333000"/>
            <a:ext cx="32505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rtl="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rtl="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534" name="Google Shape;534;p16"/>
          <p:cNvSpPr txBox="1">
            <a:spLocks noGrp="1"/>
          </p:cNvSpPr>
          <p:nvPr>
            <p:ph type="body" idx="9"/>
          </p:nvPr>
        </p:nvSpPr>
        <p:spPr>
          <a:xfrm>
            <a:off x="5028987" y="3809000"/>
            <a:ext cx="32505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rtl="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rtl="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535" name="Google Shape;535;p16"/>
          <p:cNvSpPr txBox="1">
            <a:spLocks noGrp="1"/>
          </p:cNvSpPr>
          <p:nvPr>
            <p:ph type="body" idx="13"/>
          </p:nvPr>
        </p:nvSpPr>
        <p:spPr>
          <a:xfrm>
            <a:off x="1177600" y="2361200"/>
            <a:ext cx="32505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rtl="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rtl="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536" name="Google Shape;536;p16"/>
          <p:cNvSpPr txBox="1">
            <a:spLocks noGrp="1"/>
          </p:cNvSpPr>
          <p:nvPr>
            <p:ph type="body" idx="14"/>
          </p:nvPr>
        </p:nvSpPr>
        <p:spPr>
          <a:xfrm>
            <a:off x="1177600" y="5333000"/>
            <a:ext cx="32505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rtl="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rtl="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537" name="Google Shape;537;p16"/>
          <p:cNvSpPr txBox="1">
            <a:spLocks noGrp="1"/>
          </p:cNvSpPr>
          <p:nvPr>
            <p:ph type="body" idx="15"/>
          </p:nvPr>
        </p:nvSpPr>
        <p:spPr>
          <a:xfrm>
            <a:off x="1177600" y="3809000"/>
            <a:ext cx="3250500" cy="83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rtl="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rtl="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rtl="0"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rtl="0"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rtl="0"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rtl="0"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538" name="Google Shape;538;p16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700" cy="52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latin typeface="Ubuntu"/>
                <a:ea typeface="Ubuntu"/>
                <a:cs typeface="Ubuntu"/>
                <a:sym typeface="Ubuntu"/>
              </a:defRPr>
            </a:lvl1pPr>
            <a:lvl2pPr lvl="1">
              <a:buNone/>
              <a:defRPr>
                <a:latin typeface="Ubuntu"/>
                <a:ea typeface="Ubuntu"/>
                <a:cs typeface="Ubuntu"/>
                <a:sym typeface="Ubuntu"/>
              </a:defRPr>
            </a:lvl2pPr>
            <a:lvl3pPr lvl="2">
              <a:buNone/>
              <a:defRPr>
                <a:latin typeface="Ubuntu"/>
                <a:ea typeface="Ubuntu"/>
                <a:cs typeface="Ubuntu"/>
                <a:sym typeface="Ubuntu"/>
              </a:defRPr>
            </a:lvl3pPr>
            <a:lvl4pPr lvl="3">
              <a:buNone/>
              <a:defRPr>
                <a:latin typeface="Ubuntu"/>
                <a:ea typeface="Ubuntu"/>
                <a:cs typeface="Ubuntu"/>
                <a:sym typeface="Ubuntu"/>
              </a:defRPr>
            </a:lvl4pPr>
            <a:lvl5pPr lvl="4">
              <a:buNone/>
              <a:defRPr>
                <a:latin typeface="Ubuntu"/>
                <a:ea typeface="Ubuntu"/>
                <a:cs typeface="Ubuntu"/>
                <a:sym typeface="Ubuntu"/>
              </a:defRPr>
            </a:lvl5pPr>
            <a:lvl6pPr lvl="5">
              <a:buNone/>
              <a:defRPr>
                <a:latin typeface="Ubuntu"/>
                <a:ea typeface="Ubuntu"/>
                <a:cs typeface="Ubuntu"/>
                <a:sym typeface="Ubuntu"/>
              </a:defRPr>
            </a:lvl6pPr>
            <a:lvl7pPr lvl="6">
              <a:buNone/>
              <a:defRPr>
                <a:latin typeface="Ubuntu"/>
                <a:ea typeface="Ubuntu"/>
                <a:cs typeface="Ubuntu"/>
                <a:sym typeface="Ubuntu"/>
              </a:defRPr>
            </a:lvl7pPr>
            <a:lvl8pPr lvl="7">
              <a:buNone/>
              <a:defRPr>
                <a:latin typeface="Ubuntu"/>
                <a:ea typeface="Ubuntu"/>
                <a:cs typeface="Ubuntu"/>
                <a:sym typeface="Ubuntu"/>
              </a:defRPr>
            </a:lvl8pPr>
            <a:lvl9pPr lvl="8">
              <a:buNone/>
              <a:defRPr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39" name="Google Shape;539;p16"/>
          <p:cNvSpPr/>
          <p:nvPr/>
        </p:nvSpPr>
        <p:spPr>
          <a:xfrm rot="5400000" flipH="1">
            <a:off x="7800040" y="2570464"/>
            <a:ext cx="6857995" cy="1717076"/>
          </a:xfrm>
          <a:custGeom>
            <a:avLst/>
            <a:gdLst/>
            <a:ahLst/>
            <a:cxnLst/>
            <a:rect l="l" t="t" r="r" b="b"/>
            <a:pathLst>
              <a:path w="6857995" h="2506680" extrusionOk="0">
                <a:moveTo>
                  <a:pt x="6857995" y="0"/>
                </a:moveTo>
                <a:lnTo>
                  <a:pt x="6857995" y="2091955"/>
                </a:lnTo>
                <a:cubicBezTo>
                  <a:pt x="6234209" y="2091955"/>
                  <a:pt x="6234209" y="931468"/>
                  <a:pt x="5608315" y="931468"/>
                </a:cubicBezTo>
                <a:cubicBezTo>
                  <a:pt x="4984528" y="931468"/>
                  <a:pt x="4984528" y="2506680"/>
                  <a:pt x="4358634" y="2506680"/>
                </a:cubicBezTo>
                <a:cubicBezTo>
                  <a:pt x="3734848" y="2506680"/>
                  <a:pt x="3732741" y="1493114"/>
                  <a:pt x="3108955" y="1493114"/>
                </a:cubicBezTo>
                <a:cubicBezTo>
                  <a:pt x="2485169" y="1493114"/>
                  <a:pt x="2485169" y="2257473"/>
                  <a:pt x="1859276" y="2257473"/>
                </a:cubicBezTo>
                <a:cubicBezTo>
                  <a:pt x="1235490" y="2257473"/>
                  <a:pt x="1235490" y="1085826"/>
                  <a:pt x="609596" y="1085826"/>
                </a:cubicBezTo>
                <a:cubicBezTo>
                  <a:pt x="375676" y="1085826"/>
                  <a:pt x="229476" y="1203253"/>
                  <a:pt x="105095" y="1350036"/>
                </a:cubicBezTo>
                <a:lnTo>
                  <a:pt x="0" y="1484806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/>
          </a:p>
        </p:txBody>
      </p:sp>
      <p:sp>
        <p:nvSpPr>
          <p:cNvPr id="540" name="Google Shape;540;p16"/>
          <p:cNvSpPr/>
          <p:nvPr/>
        </p:nvSpPr>
        <p:spPr>
          <a:xfrm rot="5400000" flipH="1">
            <a:off x="7935804" y="2601798"/>
            <a:ext cx="6857995" cy="1654409"/>
          </a:xfrm>
          <a:custGeom>
            <a:avLst/>
            <a:gdLst/>
            <a:ahLst/>
            <a:cxnLst/>
            <a:rect l="l" t="t" r="r" b="b"/>
            <a:pathLst>
              <a:path w="6857995" h="2506680" extrusionOk="0">
                <a:moveTo>
                  <a:pt x="6857995" y="0"/>
                </a:moveTo>
                <a:lnTo>
                  <a:pt x="6857995" y="2091955"/>
                </a:lnTo>
                <a:cubicBezTo>
                  <a:pt x="6234209" y="2091955"/>
                  <a:pt x="6234209" y="931468"/>
                  <a:pt x="5608315" y="931468"/>
                </a:cubicBezTo>
                <a:cubicBezTo>
                  <a:pt x="4984528" y="931468"/>
                  <a:pt x="4984528" y="2506680"/>
                  <a:pt x="4358634" y="2506680"/>
                </a:cubicBezTo>
                <a:cubicBezTo>
                  <a:pt x="3734848" y="2506680"/>
                  <a:pt x="3732741" y="1493114"/>
                  <a:pt x="3108955" y="1493114"/>
                </a:cubicBezTo>
                <a:cubicBezTo>
                  <a:pt x="2485169" y="1493114"/>
                  <a:pt x="2485169" y="2257473"/>
                  <a:pt x="1859276" y="2257473"/>
                </a:cubicBezTo>
                <a:cubicBezTo>
                  <a:pt x="1235490" y="2257473"/>
                  <a:pt x="1235490" y="1085826"/>
                  <a:pt x="609596" y="1085826"/>
                </a:cubicBezTo>
                <a:cubicBezTo>
                  <a:pt x="375676" y="1085826"/>
                  <a:pt x="229476" y="1203253"/>
                  <a:pt x="105095" y="1350036"/>
                </a:cubicBezTo>
                <a:lnTo>
                  <a:pt x="0" y="148480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20000">
                <a:schemeClr val="accent2"/>
              </a:gs>
              <a:gs pos="44000">
                <a:schemeClr val="accent3"/>
              </a:gs>
              <a:gs pos="64000">
                <a:schemeClr val="accent4"/>
              </a:gs>
              <a:gs pos="81000">
                <a:schemeClr val="accent5"/>
              </a:gs>
              <a:gs pos="97829">
                <a:schemeClr val="accent6"/>
              </a:gs>
              <a:gs pos="100000">
                <a:schemeClr val="accent6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/>
          </a:p>
        </p:txBody>
      </p:sp>
      <p:sp>
        <p:nvSpPr>
          <p:cNvPr id="541" name="Google Shape;541;p16"/>
          <p:cNvSpPr/>
          <p:nvPr/>
        </p:nvSpPr>
        <p:spPr>
          <a:xfrm>
            <a:off x="9289589" y="3248613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2" name="Google Shape;542;p16"/>
          <p:cNvSpPr/>
          <p:nvPr/>
        </p:nvSpPr>
        <p:spPr>
          <a:xfrm>
            <a:off x="9135462" y="4428653"/>
            <a:ext cx="129999" cy="129999"/>
          </a:xfrm>
          <a:custGeom>
            <a:avLst/>
            <a:gdLst/>
            <a:ahLst/>
            <a:cxnLst/>
            <a:rect l="l" t="t" r="r" b="b"/>
            <a:pathLst>
              <a:path w="51434" h="51434" extrusionOk="0">
                <a:moveTo>
                  <a:pt x="51435" y="25718"/>
                </a:moveTo>
                <a:cubicBezTo>
                  <a:pt x="51435" y="39921"/>
                  <a:pt x="39921" y="51435"/>
                  <a:pt x="25718" y="51435"/>
                </a:cubicBezTo>
                <a:cubicBezTo>
                  <a:pt x="11514" y="51435"/>
                  <a:pt x="0" y="39921"/>
                  <a:pt x="0" y="25718"/>
                </a:cubicBezTo>
                <a:cubicBezTo>
                  <a:pt x="0" y="11514"/>
                  <a:pt x="11514" y="0"/>
                  <a:pt x="25718" y="0"/>
                </a:cubicBezTo>
                <a:cubicBezTo>
                  <a:pt x="39921" y="0"/>
                  <a:pt x="51435" y="11514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3" name="Google Shape;543;p16"/>
          <p:cNvSpPr/>
          <p:nvPr/>
        </p:nvSpPr>
        <p:spPr>
          <a:xfrm>
            <a:off x="9267914" y="1449653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4" name="Google Shape;544;p16"/>
          <p:cNvSpPr/>
          <p:nvPr/>
        </p:nvSpPr>
        <p:spPr>
          <a:xfrm>
            <a:off x="9219749" y="2451483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7620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8575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5" name="Google Shape;545;p16"/>
          <p:cNvSpPr/>
          <p:nvPr/>
        </p:nvSpPr>
        <p:spPr>
          <a:xfrm>
            <a:off x="9284773" y="5177616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6" name="Google Shape;546;p16"/>
          <p:cNvSpPr/>
          <p:nvPr/>
        </p:nvSpPr>
        <p:spPr>
          <a:xfrm>
            <a:off x="10316547" y="4119611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7" name="Google Shape;547;p16"/>
          <p:cNvSpPr/>
          <p:nvPr/>
        </p:nvSpPr>
        <p:spPr>
          <a:xfrm>
            <a:off x="10983119" y="1321303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3"/>
                </a:moveTo>
                <a:cubicBezTo>
                  <a:pt x="85725" y="66535"/>
                  <a:pt x="66535" y="85725"/>
                  <a:pt x="42863" y="85725"/>
                </a:cubicBezTo>
                <a:cubicBezTo>
                  <a:pt x="19190" y="85725"/>
                  <a:pt x="0" y="66535"/>
                  <a:pt x="0" y="42863"/>
                </a:cubicBezTo>
                <a:cubicBezTo>
                  <a:pt x="0" y="19190"/>
                  <a:pt x="19190" y="0"/>
                  <a:pt x="42863" y="0"/>
                </a:cubicBezTo>
                <a:cubicBezTo>
                  <a:pt x="66535" y="0"/>
                  <a:pt x="85725" y="19190"/>
                  <a:pt x="85725" y="4286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8" name="Google Shape;548;p16"/>
          <p:cNvSpPr/>
          <p:nvPr/>
        </p:nvSpPr>
        <p:spPr>
          <a:xfrm>
            <a:off x="10468265" y="868478"/>
            <a:ext cx="130002" cy="129999"/>
          </a:xfrm>
          <a:custGeom>
            <a:avLst/>
            <a:gdLst/>
            <a:ahLst/>
            <a:cxnLst/>
            <a:rect l="l" t="t" r="r" b="b"/>
            <a:pathLst>
              <a:path w="51435" h="51434" extrusionOk="0">
                <a:moveTo>
                  <a:pt x="51435" y="25718"/>
                </a:moveTo>
                <a:cubicBezTo>
                  <a:pt x="51435" y="40005"/>
                  <a:pt x="40005" y="51435"/>
                  <a:pt x="25718" y="51435"/>
                </a:cubicBezTo>
                <a:cubicBezTo>
                  <a:pt x="11430" y="51435"/>
                  <a:pt x="0" y="40005"/>
                  <a:pt x="0" y="25718"/>
                </a:cubicBezTo>
                <a:cubicBezTo>
                  <a:pt x="0" y="11430"/>
                  <a:pt x="11430" y="0"/>
                  <a:pt x="25718" y="0"/>
                </a:cubicBezTo>
                <a:cubicBezTo>
                  <a:pt x="40005" y="0"/>
                  <a:pt x="51435" y="11430"/>
                  <a:pt x="51435" y="257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9" name="Google Shape;549;p16"/>
          <p:cNvSpPr/>
          <p:nvPr/>
        </p:nvSpPr>
        <p:spPr>
          <a:xfrm>
            <a:off x="10258749" y="1537973"/>
            <a:ext cx="57776" cy="57776"/>
          </a:xfrm>
          <a:custGeom>
            <a:avLst/>
            <a:gdLst/>
            <a:ahLst/>
            <a:cxnLst/>
            <a:rect l="l" t="t" r="r" b="b"/>
            <a:pathLst>
              <a:path w="22859" h="22859" extrusionOk="0">
                <a:moveTo>
                  <a:pt x="22860" y="11430"/>
                </a:moveTo>
                <a:cubicBezTo>
                  <a:pt x="22860" y="18097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0" name="Google Shape;550;p16"/>
          <p:cNvSpPr/>
          <p:nvPr/>
        </p:nvSpPr>
        <p:spPr>
          <a:xfrm>
            <a:off x="9993842" y="3281540"/>
            <a:ext cx="57776" cy="57779"/>
          </a:xfrm>
          <a:custGeom>
            <a:avLst/>
            <a:gdLst/>
            <a:ahLst/>
            <a:cxnLst/>
            <a:rect l="l" t="t" r="r" b="b"/>
            <a:pathLst>
              <a:path w="22859" h="22860" extrusionOk="0">
                <a:moveTo>
                  <a:pt x="22860" y="11430"/>
                </a:moveTo>
                <a:cubicBezTo>
                  <a:pt x="22860" y="18098"/>
                  <a:pt x="17145" y="22860"/>
                  <a:pt x="11430" y="22860"/>
                </a:cubicBezTo>
                <a:cubicBezTo>
                  <a:pt x="4763" y="22860"/>
                  <a:pt x="0" y="17145"/>
                  <a:pt x="0" y="11430"/>
                </a:cubicBezTo>
                <a:cubicBezTo>
                  <a:pt x="0" y="4763"/>
                  <a:pt x="5715" y="0"/>
                  <a:pt x="11430" y="0"/>
                </a:cubicBezTo>
                <a:cubicBezTo>
                  <a:pt x="17145" y="0"/>
                  <a:pt x="22860" y="4763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1" name="Google Shape;551;p16"/>
          <p:cNvSpPr/>
          <p:nvPr/>
        </p:nvSpPr>
        <p:spPr>
          <a:xfrm>
            <a:off x="10316561" y="6160877"/>
            <a:ext cx="216670" cy="216670"/>
          </a:xfrm>
          <a:custGeom>
            <a:avLst/>
            <a:gdLst/>
            <a:ahLst/>
            <a:cxnLst/>
            <a:rect l="l" t="t" r="r" b="b"/>
            <a:pathLst>
              <a:path w="85725" h="85725" extrusionOk="0">
                <a:moveTo>
                  <a:pt x="85725" y="42862"/>
                </a:moveTo>
                <a:cubicBezTo>
                  <a:pt x="85725" y="66535"/>
                  <a:pt x="66535" y="85725"/>
                  <a:pt x="42862" y="85725"/>
                </a:cubicBezTo>
                <a:cubicBezTo>
                  <a:pt x="19190" y="85725"/>
                  <a:pt x="0" y="66535"/>
                  <a:pt x="0" y="42862"/>
                </a:cubicBezTo>
                <a:cubicBezTo>
                  <a:pt x="0" y="19190"/>
                  <a:pt x="19190" y="0"/>
                  <a:pt x="42862" y="0"/>
                </a:cubicBezTo>
                <a:cubicBezTo>
                  <a:pt x="66535" y="0"/>
                  <a:pt x="85725" y="19190"/>
                  <a:pt x="85725" y="42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2" name="Google Shape;552;p16"/>
          <p:cNvSpPr/>
          <p:nvPr/>
        </p:nvSpPr>
        <p:spPr>
          <a:xfrm>
            <a:off x="9928205" y="5244236"/>
            <a:ext cx="91483" cy="91483"/>
          </a:xfrm>
          <a:custGeom>
            <a:avLst/>
            <a:gdLst/>
            <a:ahLst/>
            <a:cxnLst/>
            <a:rect l="l" t="t" r="r" b="b"/>
            <a:pathLst>
              <a:path w="36195" h="36195" extrusionOk="0">
                <a:moveTo>
                  <a:pt x="36195" y="18098"/>
                </a:moveTo>
                <a:cubicBezTo>
                  <a:pt x="36195" y="28575"/>
                  <a:pt x="27623" y="36195"/>
                  <a:pt x="18098" y="36195"/>
                </a:cubicBezTo>
                <a:cubicBezTo>
                  <a:pt x="8573" y="36195"/>
                  <a:pt x="0" y="27623"/>
                  <a:pt x="0" y="18098"/>
                </a:cubicBezTo>
                <a:cubicBezTo>
                  <a:pt x="0" y="7620"/>
                  <a:pt x="8573" y="0"/>
                  <a:pt x="18098" y="0"/>
                </a:cubicBezTo>
                <a:cubicBezTo>
                  <a:pt x="27623" y="0"/>
                  <a:pt x="36195" y="8573"/>
                  <a:pt x="36195" y="180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3" name="Google Shape;553;p16"/>
          <p:cNvSpPr/>
          <p:nvPr/>
        </p:nvSpPr>
        <p:spPr>
          <a:xfrm>
            <a:off x="10983119" y="6240328"/>
            <a:ext cx="57779" cy="57776"/>
          </a:xfrm>
          <a:custGeom>
            <a:avLst/>
            <a:gdLst/>
            <a:ahLst/>
            <a:cxnLst/>
            <a:rect l="l" t="t" r="r" b="b"/>
            <a:pathLst>
              <a:path w="22860" h="22859" extrusionOk="0">
                <a:moveTo>
                  <a:pt x="22860" y="11430"/>
                </a:moveTo>
                <a:cubicBezTo>
                  <a:pt x="22860" y="17743"/>
                  <a:pt x="17743" y="22860"/>
                  <a:pt x="11430" y="22860"/>
                </a:cubicBezTo>
                <a:cubicBezTo>
                  <a:pt x="5117" y="22860"/>
                  <a:pt x="0" y="17743"/>
                  <a:pt x="0" y="11430"/>
                </a:cubicBezTo>
                <a:cubicBezTo>
                  <a:pt x="0" y="5117"/>
                  <a:pt x="5117" y="0"/>
                  <a:pt x="11430" y="0"/>
                </a:cubicBezTo>
                <a:cubicBezTo>
                  <a:pt x="17743" y="0"/>
                  <a:pt x="22860" y="5117"/>
                  <a:pt x="22860" y="114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4" name="Google Shape;554;p16"/>
          <p:cNvSpPr txBox="1"/>
          <p:nvPr/>
        </p:nvSpPr>
        <p:spPr>
          <a:xfrm rot="5400000">
            <a:off x="-679350" y="61985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4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accent4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chemeClr val="accent1"/>
            </a:gs>
            <a:gs pos="20000">
              <a:schemeClr val="accent2"/>
            </a:gs>
            <a:gs pos="44000">
              <a:schemeClr val="accent3"/>
            </a:gs>
            <a:gs pos="64000">
              <a:schemeClr val="accent4"/>
            </a:gs>
            <a:gs pos="81000">
              <a:schemeClr val="accent5"/>
            </a:gs>
            <a:gs pos="97829">
              <a:schemeClr val="accent6"/>
            </a:gs>
            <a:gs pos="100000">
              <a:schemeClr val="accent6"/>
            </a:gs>
          </a:gsLst>
          <a:lin ang="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Font typeface="Spicy Rice"/>
              <a:buNone/>
              <a:defRPr sz="4000">
                <a:solidFill>
                  <a:schemeClr val="accent4"/>
                </a:solidFill>
                <a:latin typeface="Spicy Rice"/>
                <a:ea typeface="Spicy Rice"/>
                <a:cs typeface="Spicy Rice"/>
                <a:sym typeface="Spicy Ric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Font typeface="Spicy Rice"/>
              <a:buNone/>
              <a:defRPr sz="4000">
                <a:solidFill>
                  <a:schemeClr val="accent4"/>
                </a:solidFill>
                <a:latin typeface="Spicy Rice"/>
                <a:ea typeface="Spicy Rice"/>
                <a:cs typeface="Spicy Rice"/>
                <a:sym typeface="Spicy Ric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Font typeface="Spicy Rice"/>
              <a:buNone/>
              <a:defRPr sz="4000">
                <a:solidFill>
                  <a:schemeClr val="accent4"/>
                </a:solidFill>
                <a:latin typeface="Spicy Rice"/>
                <a:ea typeface="Spicy Rice"/>
                <a:cs typeface="Spicy Rice"/>
                <a:sym typeface="Spicy Ric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Font typeface="Spicy Rice"/>
              <a:buNone/>
              <a:defRPr sz="4000">
                <a:solidFill>
                  <a:schemeClr val="accent4"/>
                </a:solidFill>
                <a:latin typeface="Spicy Rice"/>
                <a:ea typeface="Spicy Rice"/>
                <a:cs typeface="Spicy Rice"/>
                <a:sym typeface="Spicy Ric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Font typeface="Spicy Rice"/>
              <a:buNone/>
              <a:defRPr sz="4000">
                <a:solidFill>
                  <a:schemeClr val="accent4"/>
                </a:solidFill>
                <a:latin typeface="Spicy Rice"/>
                <a:ea typeface="Spicy Rice"/>
                <a:cs typeface="Spicy Rice"/>
                <a:sym typeface="Spicy Ric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Font typeface="Spicy Rice"/>
              <a:buNone/>
              <a:defRPr sz="4000">
                <a:solidFill>
                  <a:schemeClr val="accent4"/>
                </a:solidFill>
                <a:latin typeface="Spicy Rice"/>
                <a:ea typeface="Spicy Rice"/>
                <a:cs typeface="Spicy Rice"/>
                <a:sym typeface="Spicy Ric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Font typeface="Spicy Rice"/>
              <a:buNone/>
              <a:defRPr sz="4000">
                <a:solidFill>
                  <a:schemeClr val="accent4"/>
                </a:solidFill>
                <a:latin typeface="Spicy Rice"/>
                <a:ea typeface="Spicy Rice"/>
                <a:cs typeface="Spicy Rice"/>
                <a:sym typeface="Spicy Ric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Font typeface="Spicy Rice"/>
              <a:buNone/>
              <a:defRPr sz="4000">
                <a:solidFill>
                  <a:schemeClr val="accent4"/>
                </a:solidFill>
                <a:latin typeface="Spicy Rice"/>
                <a:ea typeface="Spicy Rice"/>
                <a:cs typeface="Spicy Rice"/>
                <a:sym typeface="Spicy Ric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Font typeface="Spicy Rice"/>
              <a:buNone/>
              <a:defRPr sz="4000">
                <a:solidFill>
                  <a:schemeClr val="accent4"/>
                </a:solidFill>
                <a:latin typeface="Spicy Rice"/>
                <a:ea typeface="Spicy Rice"/>
                <a:cs typeface="Spicy Rice"/>
                <a:sym typeface="Spicy Ric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Ubuntu"/>
              <a:buChar char="●"/>
              <a:defRPr sz="2200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3683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Ubuntu"/>
              <a:buChar char="○"/>
              <a:defRPr sz="2200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3683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Ubuntu"/>
              <a:buChar char="■"/>
              <a:defRPr sz="2200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3683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Ubuntu"/>
              <a:buChar char="●"/>
              <a:defRPr sz="2200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3683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Ubuntu"/>
              <a:buChar char="○"/>
              <a:defRPr sz="2200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3683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Ubuntu"/>
              <a:buChar char="■"/>
              <a:defRPr sz="2200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3683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Ubuntu"/>
              <a:buChar char="●"/>
              <a:defRPr sz="2200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3683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Ubuntu"/>
              <a:buChar char="○"/>
              <a:defRPr sz="2200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36830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2200"/>
              <a:buFont typeface="Ubuntu"/>
              <a:buChar char="■"/>
              <a:defRPr sz="2200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/>
          <p:nvPr/>
        </p:nvSpPr>
        <p:spPr>
          <a:xfrm rot="5400000">
            <a:off x="-679350" y="61985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l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700" cy="5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>
                <a:latin typeface="Ubuntu"/>
                <a:ea typeface="Ubuntu"/>
                <a:cs typeface="Ubuntu"/>
                <a:sym typeface="Ubuntu"/>
              </a:defRPr>
            </a:lvl1pPr>
            <a:lvl2pPr lvl="1" rtl="0">
              <a:buNone/>
              <a:defRPr>
                <a:latin typeface="Ubuntu"/>
                <a:ea typeface="Ubuntu"/>
                <a:cs typeface="Ubuntu"/>
                <a:sym typeface="Ubuntu"/>
              </a:defRPr>
            </a:lvl2pPr>
            <a:lvl3pPr lvl="2" rtl="0">
              <a:buNone/>
              <a:defRPr>
                <a:latin typeface="Ubuntu"/>
                <a:ea typeface="Ubuntu"/>
                <a:cs typeface="Ubuntu"/>
                <a:sym typeface="Ubuntu"/>
              </a:defRPr>
            </a:lvl3pPr>
            <a:lvl4pPr lvl="3" rtl="0">
              <a:buNone/>
              <a:defRPr>
                <a:latin typeface="Ubuntu"/>
                <a:ea typeface="Ubuntu"/>
                <a:cs typeface="Ubuntu"/>
                <a:sym typeface="Ubuntu"/>
              </a:defRPr>
            </a:lvl4pPr>
            <a:lvl5pPr lvl="4" rtl="0">
              <a:buNone/>
              <a:defRPr>
                <a:latin typeface="Ubuntu"/>
                <a:ea typeface="Ubuntu"/>
                <a:cs typeface="Ubuntu"/>
                <a:sym typeface="Ubuntu"/>
              </a:defRPr>
            </a:lvl5pPr>
            <a:lvl6pPr lvl="5" rtl="0">
              <a:buNone/>
              <a:defRPr>
                <a:latin typeface="Ubuntu"/>
                <a:ea typeface="Ubuntu"/>
                <a:cs typeface="Ubuntu"/>
                <a:sym typeface="Ubuntu"/>
              </a:defRPr>
            </a:lvl6pPr>
            <a:lvl7pPr lvl="6" rtl="0">
              <a:buNone/>
              <a:defRPr>
                <a:latin typeface="Ubuntu"/>
                <a:ea typeface="Ubuntu"/>
                <a:cs typeface="Ubuntu"/>
                <a:sym typeface="Ubuntu"/>
              </a:defRPr>
            </a:lvl7pPr>
            <a:lvl8pPr lvl="7" rtl="0">
              <a:buNone/>
              <a:defRPr>
                <a:latin typeface="Ubuntu"/>
                <a:ea typeface="Ubuntu"/>
                <a:cs typeface="Ubuntu"/>
                <a:sym typeface="Ubuntu"/>
              </a:defRPr>
            </a:lvl8pPr>
            <a:lvl9pPr lvl="8" rtl="0">
              <a:buNone/>
              <a:defRPr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4" r:id="rId5"/>
    <p:sldLayoutId id="2147483658" r:id="rId6"/>
    <p:sldLayoutId id="2147483659" r:id="rId7"/>
    <p:sldLayoutId id="2147483661" r:id="rId8"/>
    <p:sldLayoutId id="2147483662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customXml" Target="../ink/ink6.xml"/><Relationship Id="rId3" Type="http://schemas.openxmlformats.org/officeDocument/2006/relationships/image" Target="../media/image6.png"/><Relationship Id="rId7" Type="http://schemas.openxmlformats.org/officeDocument/2006/relationships/customXml" Target="../ink/ink3.xml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customXml" Target="../ink/ink2.xml"/><Relationship Id="rId11" Type="http://schemas.openxmlformats.org/officeDocument/2006/relationships/customXml" Target="../ink/ink5.xml"/><Relationship Id="rId5" Type="http://schemas.openxmlformats.org/officeDocument/2006/relationships/image" Target="../media/image7.png"/><Relationship Id="rId15" Type="http://schemas.openxmlformats.org/officeDocument/2006/relationships/customXml" Target="../ink/ink7.xml"/><Relationship Id="rId10" Type="http://schemas.openxmlformats.org/officeDocument/2006/relationships/image" Target="../media/image9.png"/><Relationship Id="rId4" Type="http://schemas.openxmlformats.org/officeDocument/2006/relationships/customXml" Target="../ink/ink1.xml"/><Relationship Id="rId9" Type="http://schemas.openxmlformats.org/officeDocument/2006/relationships/customXml" Target="../ink/ink4.xml"/><Relationship Id="rId1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customXml" Target="../ink/ink13.xml"/><Relationship Id="rId18" Type="http://schemas.openxmlformats.org/officeDocument/2006/relationships/image" Target="../media/image20.png"/><Relationship Id="rId3" Type="http://schemas.openxmlformats.org/officeDocument/2006/relationships/customXml" Target="../ink/ink8.xml"/><Relationship Id="rId7" Type="http://schemas.openxmlformats.org/officeDocument/2006/relationships/customXml" Target="../ink/ink10.xml"/><Relationship Id="rId12" Type="http://schemas.openxmlformats.org/officeDocument/2006/relationships/image" Target="../media/image18.png"/><Relationship Id="rId17" Type="http://schemas.openxmlformats.org/officeDocument/2006/relationships/customXml" Target="../ink/ink16.xml"/><Relationship Id="rId2" Type="http://schemas.openxmlformats.org/officeDocument/2006/relationships/notesSlide" Target="../notesSlides/notesSlide7.xml"/><Relationship Id="rId16" Type="http://schemas.openxmlformats.org/officeDocument/2006/relationships/customXml" Target="../ink/ink15.xml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png"/><Relationship Id="rId11" Type="http://schemas.openxmlformats.org/officeDocument/2006/relationships/customXml" Target="../ink/ink12.xml"/><Relationship Id="rId5" Type="http://schemas.openxmlformats.org/officeDocument/2006/relationships/customXml" Target="../ink/ink9.xml"/><Relationship Id="rId15" Type="http://schemas.openxmlformats.org/officeDocument/2006/relationships/image" Target="../media/image19.png"/><Relationship Id="rId10" Type="http://schemas.openxmlformats.org/officeDocument/2006/relationships/image" Target="../media/image17.png"/><Relationship Id="rId19" Type="http://schemas.openxmlformats.org/officeDocument/2006/relationships/customXml" Target="../ink/ink17.xml"/><Relationship Id="rId4" Type="http://schemas.openxmlformats.org/officeDocument/2006/relationships/image" Target="../media/image14.png"/><Relationship Id="rId9" Type="http://schemas.openxmlformats.org/officeDocument/2006/relationships/customXml" Target="../ink/ink11.xml"/><Relationship Id="rId14" Type="http://schemas.openxmlformats.org/officeDocument/2006/relationships/customXml" Target="../ink/ink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Google Shape;678;p22"/>
          <p:cNvSpPr txBox="1">
            <a:spLocks noGrp="1"/>
          </p:cNvSpPr>
          <p:nvPr>
            <p:ph type="title"/>
          </p:nvPr>
        </p:nvSpPr>
        <p:spPr>
          <a:xfrm>
            <a:off x="1031967" y="1724127"/>
            <a:ext cx="10128065" cy="2417178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1" dirty="0">
                <a:latin typeface="Amatic SC" panose="00000500000000000000" pitchFamily="2" charset="-79"/>
                <a:cs typeface="Amatic SC" panose="00000500000000000000" pitchFamily="2" charset="-79"/>
              </a:rPr>
              <a:t>How are Montessori methods effective to children’s learning?</a:t>
            </a:r>
            <a:endParaRPr sz="8000" b="1" dirty="0">
              <a:latin typeface="Amatic SC" panose="00000500000000000000" pitchFamily="2" charset="-79"/>
              <a:cs typeface="Amatic SC" panose="00000500000000000000" pitchFamily="2" charset="-79"/>
            </a:endParaRPr>
          </a:p>
        </p:txBody>
      </p:sp>
      <p:sp>
        <p:nvSpPr>
          <p:cNvPr id="679" name="Google Shape;679;p22"/>
          <p:cNvSpPr txBox="1">
            <a:spLocks noGrp="1"/>
          </p:cNvSpPr>
          <p:nvPr>
            <p:ph type="subTitle" idx="1"/>
          </p:nvPr>
        </p:nvSpPr>
        <p:spPr>
          <a:xfrm>
            <a:off x="432800" y="6096300"/>
            <a:ext cx="113799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" dirty="0"/>
              <a:t>2005395   Yoshino Deguchi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p23"/>
          <p:cNvSpPr txBox="1">
            <a:spLocks noGrp="1"/>
          </p:cNvSpPr>
          <p:nvPr>
            <p:ph type="title"/>
          </p:nvPr>
        </p:nvSpPr>
        <p:spPr>
          <a:xfrm>
            <a:off x="681550" y="1921368"/>
            <a:ext cx="3386867" cy="890868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solidFill>
                  <a:schemeClr val="accent4"/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M</a:t>
            </a:r>
            <a:r>
              <a:rPr lang="en" sz="4800" b="1" dirty="0">
                <a:solidFill>
                  <a:schemeClr val="accent4"/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aria Montessori</a:t>
            </a:r>
            <a:endParaRPr sz="4800" b="1" dirty="0">
              <a:solidFill>
                <a:schemeClr val="accent4"/>
              </a:solidFill>
              <a:latin typeface="Amatic SC" panose="00000500000000000000" pitchFamily="2" charset="-79"/>
              <a:cs typeface="Amatic SC" panose="00000500000000000000" pitchFamily="2" charset="-79"/>
            </a:endParaRPr>
          </a:p>
        </p:txBody>
      </p:sp>
      <p:sp>
        <p:nvSpPr>
          <p:cNvPr id="686" name="Google Shape;686;p23"/>
          <p:cNvSpPr txBox="1">
            <a:spLocks noGrp="1"/>
          </p:cNvSpPr>
          <p:nvPr>
            <p:ph type="body" idx="1"/>
          </p:nvPr>
        </p:nvSpPr>
        <p:spPr>
          <a:xfrm>
            <a:off x="681550" y="2912076"/>
            <a:ext cx="5322600" cy="2759856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chemeClr val="accent1"/>
              </a:buClr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Born in 1870</a:t>
            </a:r>
          </a:p>
          <a:p>
            <a:pPr>
              <a:buClr>
                <a:schemeClr val="accent2"/>
              </a:buClr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Italy</a:t>
            </a:r>
          </a:p>
          <a:p>
            <a:pPr>
              <a:buClr>
                <a:schemeClr val="accent3"/>
              </a:buClr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No suitable environment for education</a:t>
            </a:r>
          </a:p>
          <a:p>
            <a:pPr>
              <a:buClr>
                <a:schemeClr val="accent4"/>
              </a:buClr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Study medicine at university</a:t>
            </a:r>
          </a:p>
          <a:p>
            <a:pPr>
              <a:buClr>
                <a:schemeClr val="accent5"/>
              </a:buClr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First female doctor in Italy</a:t>
            </a:r>
          </a:p>
          <a:p>
            <a:pPr>
              <a:buClr>
                <a:schemeClr val="accent6"/>
              </a:buClr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Study about education</a:t>
            </a:r>
          </a:p>
          <a:p>
            <a:pPr>
              <a:buClr>
                <a:schemeClr val="bg2"/>
              </a:buClr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Casa </a:t>
            </a:r>
            <a:r>
              <a:rPr lang="en-GB" sz="18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dei</a:t>
            </a: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Bambini</a:t>
            </a:r>
          </a:p>
          <a:p>
            <a:pPr marL="0" indent="0">
              <a:buNone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[Parker, 2015]</a:t>
            </a:r>
            <a:endParaRPr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C73D139-2B8E-4705-A19C-774AFE698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8203" y="1921368"/>
            <a:ext cx="2924175" cy="3895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CC0CD0-808B-4591-8B9C-BBE87A2555AB}"/>
              </a:ext>
            </a:extLst>
          </p:cNvPr>
          <p:cNvSpPr txBox="1"/>
          <p:nvPr/>
        </p:nvSpPr>
        <p:spPr>
          <a:xfrm>
            <a:off x="7531953" y="5817093"/>
            <a:ext cx="364625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[Montesssori Australia Group Pty Ltd, n.d.]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latin typeface="Ubuntu" panose="020B060007020508020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26DA66A-96C5-460D-8010-2200B4221B24}"/>
              </a:ext>
            </a:extLst>
          </p:cNvPr>
          <p:cNvGrpSpPr/>
          <p:nvPr/>
        </p:nvGrpSpPr>
        <p:grpSpPr>
          <a:xfrm>
            <a:off x="7938172" y="5950002"/>
            <a:ext cx="360" cy="360"/>
            <a:chOff x="7938172" y="5950002"/>
            <a:chExt cx="360" cy="360"/>
          </a:xfrm>
        </p:grpSpPr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4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120AFC5E-20AA-40FE-A60B-39ABCC9E8680}"/>
                    </a:ext>
                  </a:extLst>
                </p14:cNvPr>
                <p14:cNvContentPartPr/>
                <p14:nvPr/>
              </p14:nvContentPartPr>
              <p14:xfrm>
                <a:off x="7938172" y="5950002"/>
                <a:ext cx="360" cy="360"/>
              </p14:xfrm>
            </p:contentPart>
          </mc:Choice>
          <mc:Fallback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120AFC5E-20AA-40FE-A60B-39ABCC9E8680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7902172" y="5734002"/>
                  <a:ext cx="72000" cy="43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6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45B79AA6-C3F7-48B3-BC13-71358185F3AD}"/>
                    </a:ext>
                  </a:extLst>
                </p14:cNvPr>
                <p14:cNvContentPartPr/>
                <p14:nvPr/>
              </p14:nvContentPartPr>
              <p14:xfrm>
                <a:off x="7938172" y="5950002"/>
                <a:ext cx="360" cy="360"/>
              </p14:xfrm>
            </p:contentPart>
          </mc:Choice>
          <mc:Fallback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45B79AA6-C3F7-48B3-BC13-71358185F3AD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7902172" y="5734002"/>
                  <a:ext cx="72000" cy="432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BA908F3-9DF9-4F05-A63A-93894C91CC11}"/>
              </a:ext>
            </a:extLst>
          </p:cNvPr>
          <p:cNvGrpSpPr/>
          <p:nvPr/>
        </p:nvGrpSpPr>
        <p:grpSpPr>
          <a:xfrm>
            <a:off x="7619932" y="5943522"/>
            <a:ext cx="99720" cy="40320"/>
            <a:chOff x="7619932" y="5943522"/>
            <a:chExt cx="99720" cy="40320"/>
          </a:xfrm>
        </p:grpSpPr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7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3650D94B-BDF0-46DD-BF77-0F7D395998EA}"/>
                    </a:ext>
                  </a:extLst>
                </p14:cNvPr>
                <p14:cNvContentPartPr/>
                <p14:nvPr/>
              </p14:nvContentPartPr>
              <p14:xfrm>
                <a:off x="7653052" y="5943522"/>
                <a:ext cx="360" cy="360"/>
              </p14:xfrm>
            </p:contentPart>
          </mc:Choice>
          <mc:Fallback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3650D94B-BDF0-46DD-BF77-0F7D395998EA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617052" y="5727522"/>
                  <a:ext cx="72000" cy="43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9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DE8F12D8-449A-42E2-86E1-294FD4583EBA}"/>
                    </a:ext>
                  </a:extLst>
                </p14:cNvPr>
                <p14:cNvContentPartPr/>
                <p14:nvPr/>
              </p14:nvContentPartPr>
              <p14:xfrm>
                <a:off x="7719292" y="5956482"/>
                <a:ext cx="360" cy="360"/>
              </p14:xfrm>
            </p:contentPart>
          </mc:Choice>
          <mc:Fallback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DE8F12D8-449A-42E2-86E1-294FD4583EBA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7683652" y="5740842"/>
                  <a:ext cx="72000" cy="43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11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963F60B4-D9C7-4C32-9C67-9C509BB71763}"/>
                    </a:ext>
                  </a:extLst>
                </p14:cNvPr>
                <p14:cNvContentPartPr/>
                <p14:nvPr/>
              </p14:nvContentPartPr>
              <p14:xfrm>
                <a:off x="7619932" y="5983482"/>
                <a:ext cx="360" cy="360"/>
              </p14:xfrm>
            </p:contentPart>
          </mc:Choice>
          <mc:Fallback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963F60B4-D9C7-4C32-9C67-9C509BB71763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7583932" y="5767482"/>
                  <a:ext cx="72000" cy="432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A560D7A-04F6-43DA-9EC5-1A2F031D3F3A}"/>
              </a:ext>
            </a:extLst>
          </p:cNvPr>
          <p:cNvGrpSpPr/>
          <p:nvPr/>
        </p:nvGrpSpPr>
        <p:grpSpPr>
          <a:xfrm>
            <a:off x="9170092" y="5930202"/>
            <a:ext cx="360" cy="360"/>
            <a:chOff x="9170092" y="5930202"/>
            <a:chExt cx="360" cy="360"/>
          </a:xfrm>
        </p:grpSpPr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13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3EDC9628-E266-42FC-87AE-C9DBB60798BA}"/>
                    </a:ext>
                  </a:extLst>
                </p14:cNvPr>
                <p14:cNvContentPartPr/>
                <p14:nvPr/>
              </p14:nvContentPartPr>
              <p14:xfrm>
                <a:off x="9170092" y="5930202"/>
                <a:ext cx="360" cy="360"/>
              </p14:xfrm>
            </p:contentPart>
          </mc:Choice>
          <mc:Fallback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3EDC9628-E266-42FC-87AE-C9DBB60798BA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134452" y="5714562"/>
                  <a:ext cx="72000" cy="43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15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A8CE1296-6E94-4308-AC05-90A1EF88627C}"/>
                    </a:ext>
                  </a:extLst>
                </p14:cNvPr>
                <p14:cNvContentPartPr/>
                <p14:nvPr/>
              </p14:nvContentPartPr>
              <p14:xfrm>
                <a:off x="9170092" y="5930202"/>
                <a:ext cx="360" cy="360"/>
              </p14:xfrm>
            </p:contentPart>
          </mc:Choice>
          <mc:Fallback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A8CE1296-6E94-4308-AC05-90A1EF88627C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134452" y="5714562"/>
                  <a:ext cx="72000" cy="432000"/>
                </a:xfrm>
                <a:prstGeom prst="rect">
                  <a:avLst/>
                </a:prstGeom>
              </p:spPr>
            </p:pic>
          </mc:Fallback>
        </mc:AlternateContent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p24"/>
          <p:cNvSpPr txBox="1">
            <a:spLocks noGrp="1"/>
          </p:cNvSpPr>
          <p:nvPr>
            <p:ph type="title"/>
          </p:nvPr>
        </p:nvSpPr>
        <p:spPr>
          <a:xfrm>
            <a:off x="1966903" y="2618485"/>
            <a:ext cx="2234035" cy="959602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latin typeface="Amatic SC" panose="00000500000000000000" pitchFamily="2" charset="-79"/>
                <a:cs typeface="Amatic SC" panose="00000500000000000000" pitchFamily="2" charset="-79"/>
              </a:rPr>
              <a:t>contents</a:t>
            </a:r>
            <a:endParaRPr sz="4800" b="1" dirty="0">
              <a:latin typeface="Amatic SC" panose="00000500000000000000" pitchFamily="2" charset="-79"/>
              <a:cs typeface="Amatic SC" panose="00000500000000000000" pitchFamily="2" charset="-79"/>
            </a:endParaRPr>
          </a:p>
        </p:txBody>
      </p:sp>
      <p:sp>
        <p:nvSpPr>
          <p:cNvPr id="693" name="Google Shape;693;p24"/>
          <p:cNvSpPr txBox="1">
            <a:spLocks noGrp="1"/>
          </p:cNvSpPr>
          <p:nvPr>
            <p:ph type="body" idx="1"/>
          </p:nvPr>
        </p:nvSpPr>
        <p:spPr>
          <a:xfrm>
            <a:off x="5601444" y="1572039"/>
            <a:ext cx="5524800" cy="3713922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457200" lvl="0" indent="-3683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Char char="●"/>
            </a:pPr>
            <a:r>
              <a:rPr lang="en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: Montessori education</a:t>
            </a:r>
            <a:endParaRPr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457200" lvl="0" indent="-3683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200"/>
              <a:buChar char="●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 Freedom within limits</a:t>
            </a:r>
          </a:p>
          <a:p>
            <a:pPr marL="457200" lvl="0" indent="-3683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200"/>
              <a:buChar char="●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 Case study</a:t>
            </a:r>
          </a:p>
          <a:p>
            <a:pPr marL="457200" lvl="0" indent="-3683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200"/>
              <a:buChar char="●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3. Comparison with Froebel</a:t>
            </a:r>
          </a:p>
          <a:p>
            <a:pPr marL="457200" lvl="0" indent="-3683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200"/>
              <a:buChar char="●"/>
            </a:pPr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Conclusion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Google Shape;727;p29"/>
          <p:cNvSpPr txBox="1">
            <a:spLocks noGrp="1"/>
          </p:cNvSpPr>
          <p:nvPr>
            <p:ph type="title"/>
          </p:nvPr>
        </p:nvSpPr>
        <p:spPr>
          <a:xfrm>
            <a:off x="2536527" y="367562"/>
            <a:ext cx="7118945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latin typeface="Amatic SC" panose="00000500000000000000" pitchFamily="2" charset="-79"/>
                <a:cs typeface="Amatic SC" panose="00000500000000000000" pitchFamily="2" charset="-79"/>
              </a:rPr>
              <a:t>introduction : Montessori Education</a:t>
            </a:r>
            <a:endParaRPr sz="4800" b="1" dirty="0">
              <a:latin typeface="Amatic SC" panose="00000500000000000000" pitchFamily="2" charset="-79"/>
              <a:cs typeface="Amatic SC" panose="00000500000000000000" pitchFamily="2" charset="-79"/>
            </a:endParaRPr>
          </a:p>
        </p:txBody>
      </p:sp>
      <p:sp>
        <p:nvSpPr>
          <p:cNvPr id="728" name="Google Shape;728;p29"/>
          <p:cNvSpPr txBox="1">
            <a:spLocks noGrp="1"/>
          </p:cNvSpPr>
          <p:nvPr>
            <p:ph type="subTitle" idx="1"/>
          </p:nvPr>
        </p:nvSpPr>
        <p:spPr>
          <a:xfrm>
            <a:off x="3966465" y="1352045"/>
            <a:ext cx="64068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dirty="0"/>
              <a:t>L</a:t>
            </a:r>
            <a:r>
              <a:rPr lang="en" dirty="0"/>
              <a:t>imited free play</a:t>
            </a:r>
            <a:endParaRPr dirty="0"/>
          </a:p>
        </p:txBody>
      </p:sp>
      <p:sp>
        <p:nvSpPr>
          <p:cNvPr id="730" name="Google Shape;730;p29"/>
          <p:cNvSpPr txBox="1">
            <a:spLocks noGrp="1"/>
          </p:cNvSpPr>
          <p:nvPr>
            <p:ph type="subTitle" idx="2"/>
          </p:nvPr>
        </p:nvSpPr>
        <p:spPr>
          <a:xfrm>
            <a:off x="4020681" y="2665988"/>
            <a:ext cx="6406800" cy="880011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dirty="0"/>
              <a:t>Three ages grouping</a:t>
            </a:r>
          </a:p>
          <a:p>
            <a:pPr marL="0" lvl="0" indent="0" algn="l" rtl="0">
              <a:spcBef>
                <a:spcPts val="0"/>
              </a:spcBef>
              <a:spcAft>
                <a:spcPts val="2100"/>
              </a:spcAft>
              <a:buNone/>
            </a:pPr>
            <a:endParaRPr lang="en-GB" dirty="0"/>
          </a:p>
        </p:txBody>
      </p:sp>
      <p:sp>
        <p:nvSpPr>
          <p:cNvPr id="731" name="Google Shape;731;p29"/>
          <p:cNvSpPr txBox="1">
            <a:spLocks noGrp="1"/>
          </p:cNvSpPr>
          <p:nvPr>
            <p:ph type="body" idx="6"/>
          </p:nvPr>
        </p:nvSpPr>
        <p:spPr>
          <a:xfrm>
            <a:off x="4065600" y="4281961"/>
            <a:ext cx="2955381" cy="79313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None/>
            </a:pP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Children learn on their own.</a:t>
            </a:r>
            <a:endParaRPr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32" name="Google Shape;732;p29"/>
          <p:cNvSpPr txBox="1">
            <a:spLocks noGrp="1"/>
          </p:cNvSpPr>
          <p:nvPr>
            <p:ph type="subTitle" idx="3"/>
          </p:nvPr>
        </p:nvSpPr>
        <p:spPr>
          <a:xfrm>
            <a:off x="4065600" y="3987966"/>
            <a:ext cx="6406800" cy="551563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-GB" dirty="0"/>
              <a:t>Independent learning</a:t>
            </a:r>
            <a:endParaRPr dirty="0"/>
          </a:p>
        </p:txBody>
      </p:sp>
      <p:sp>
        <p:nvSpPr>
          <p:cNvPr id="733" name="Google Shape;733;p29"/>
          <p:cNvSpPr txBox="1">
            <a:spLocks noGrp="1"/>
          </p:cNvSpPr>
          <p:nvPr>
            <p:ph type="body" idx="4"/>
          </p:nvPr>
        </p:nvSpPr>
        <p:spPr>
          <a:xfrm>
            <a:off x="3966465" y="1833327"/>
            <a:ext cx="6406800" cy="626432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spcAft>
                <a:spcPts val="2100"/>
              </a:spcAft>
              <a:buNone/>
            </a:pP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Free play is constructed by specific objects, space and Montessori teachers.</a:t>
            </a:r>
          </a:p>
          <a:p>
            <a:pPr marL="0" lvl="0" indent="0" algn="l" rtl="0">
              <a:spcBef>
                <a:spcPts val="0"/>
              </a:spcBef>
              <a:spcAft>
                <a:spcPts val="2100"/>
              </a:spcAft>
              <a:buNone/>
            </a:pPr>
            <a:endParaRPr dirty="0"/>
          </a:p>
        </p:txBody>
      </p:sp>
      <p:sp>
        <p:nvSpPr>
          <p:cNvPr id="734" name="Google Shape;734;p29"/>
          <p:cNvSpPr/>
          <p:nvPr/>
        </p:nvSpPr>
        <p:spPr>
          <a:xfrm>
            <a:off x="3270226" y="2665988"/>
            <a:ext cx="642023" cy="607428"/>
          </a:xfrm>
          <a:custGeom>
            <a:avLst/>
            <a:gdLst/>
            <a:ahLst/>
            <a:cxnLst/>
            <a:rect l="l" t="t" r="r" b="b"/>
            <a:pathLst>
              <a:path w="2647519" h="2612594" extrusionOk="0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 dirty="0">
              <a:solidFill>
                <a:schemeClr val="lt1"/>
              </a:solidFill>
              <a:latin typeface="Spicy Rice"/>
              <a:ea typeface="Spicy Rice"/>
              <a:cs typeface="Spicy Rice"/>
              <a:sym typeface="Spicy Rice"/>
            </a:endParaRPr>
          </a:p>
        </p:txBody>
      </p:sp>
      <p:sp>
        <p:nvSpPr>
          <p:cNvPr id="735" name="Google Shape;735;p29"/>
          <p:cNvSpPr/>
          <p:nvPr/>
        </p:nvSpPr>
        <p:spPr>
          <a:xfrm>
            <a:off x="3270226" y="1344010"/>
            <a:ext cx="642023" cy="607428"/>
          </a:xfrm>
          <a:custGeom>
            <a:avLst/>
            <a:gdLst/>
            <a:ahLst/>
            <a:cxnLst/>
            <a:rect l="l" t="t" r="r" b="b"/>
            <a:pathLst>
              <a:path w="2647519" h="2612594" extrusionOk="0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 dirty="0">
              <a:solidFill>
                <a:schemeClr val="lt1"/>
              </a:solidFill>
              <a:latin typeface="Spicy Rice"/>
              <a:ea typeface="Spicy Rice"/>
              <a:cs typeface="Spicy Rice"/>
              <a:sym typeface="Spicy Rice"/>
            </a:endParaRPr>
          </a:p>
        </p:txBody>
      </p:sp>
      <p:sp>
        <p:nvSpPr>
          <p:cNvPr id="736" name="Google Shape;736;p29"/>
          <p:cNvSpPr/>
          <p:nvPr/>
        </p:nvSpPr>
        <p:spPr>
          <a:xfrm>
            <a:off x="3270225" y="3987966"/>
            <a:ext cx="642023" cy="607428"/>
          </a:xfrm>
          <a:custGeom>
            <a:avLst/>
            <a:gdLst/>
            <a:ahLst/>
            <a:cxnLst/>
            <a:rect l="l" t="t" r="r" b="b"/>
            <a:pathLst>
              <a:path w="2647519" h="2612594" extrusionOk="0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 dirty="0">
              <a:solidFill>
                <a:schemeClr val="lt1"/>
              </a:solidFill>
              <a:latin typeface="Spicy Rice"/>
              <a:ea typeface="Spicy Rice"/>
              <a:cs typeface="Spicy Rice"/>
              <a:sym typeface="Spicy Rice"/>
            </a:endParaRPr>
          </a:p>
        </p:txBody>
      </p:sp>
      <p:sp>
        <p:nvSpPr>
          <p:cNvPr id="14" name="Google Shape;736;p29">
            <a:extLst>
              <a:ext uri="{FF2B5EF4-FFF2-40B4-BE49-F238E27FC236}">
                <a16:creationId xmlns:a16="http://schemas.microsoft.com/office/drawing/2014/main" id="{8F916972-2757-45ED-BEA5-40942C4846E5}"/>
              </a:ext>
            </a:extLst>
          </p:cNvPr>
          <p:cNvSpPr/>
          <p:nvPr/>
        </p:nvSpPr>
        <p:spPr>
          <a:xfrm>
            <a:off x="3270224" y="5309944"/>
            <a:ext cx="642023" cy="607428"/>
          </a:xfrm>
          <a:custGeom>
            <a:avLst/>
            <a:gdLst/>
            <a:ahLst/>
            <a:cxnLst/>
            <a:rect l="l" t="t" r="r" b="b"/>
            <a:pathLst>
              <a:path w="2647519" h="2612594" extrusionOk="0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i="0" u="none" strike="noStrike" cap="none" dirty="0">
              <a:solidFill>
                <a:schemeClr val="lt1"/>
              </a:solidFill>
              <a:latin typeface="Spicy Rice"/>
              <a:ea typeface="Spicy Rice"/>
              <a:cs typeface="Spicy Rice"/>
              <a:sym typeface="Spicy Rice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48C750-2C58-4A4C-8388-F08EF2B84CBF}"/>
              </a:ext>
            </a:extLst>
          </p:cNvPr>
          <p:cNvSpPr txBox="1"/>
          <p:nvPr/>
        </p:nvSpPr>
        <p:spPr>
          <a:xfrm>
            <a:off x="4065600" y="3255219"/>
            <a:ext cx="61523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2100"/>
              </a:spcBef>
              <a:spcAft>
                <a:spcPts val="0"/>
              </a:spcAft>
              <a:buNone/>
            </a:pP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Teachers group children together at the age of 3 to 6, 6 to 9 and 9 to 12.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C5472B2-B238-4280-AC89-0A6778C45D65}"/>
              </a:ext>
            </a:extLst>
          </p:cNvPr>
          <p:cNvSpPr txBox="1"/>
          <p:nvPr/>
        </p:nvSpPr>
        <p:spPr>
          <a:xfrm>
            <a:off x="7681819" y="6304002"/>
            <a:ext cx="451018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[Johnson, 2009] [</a:t>
            </a:r>
            <a:r>
              <a:rPr lang="en-GB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Halula</a:t>
            </a: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, 2016] [Lillard, 2013]</a:t>
            </a:r>
          </a:p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25" name="Google Shape;732;p29">
            <a:extLst>
              <a:ext uri="{FF2B5EF4-FFF2-40B4-BE49-F238E27FC236}">
                <a16:creationId xmlns:a16="http://schemas.microsoft.com/office/drawing/2014/main" id="{D3BB8027-2851-4A5E-BCEE-68E9155AB30D}"/>
              </a:ext>
            </a:extLst>
          </p:cNvPr>
          <p:cNvSpPr txBox="1">
            <a:spLocks/>
          </p:cNvSpPr>
          <p:nvPr/>
        </p:nvSpPr>
        <p:spPr>
          <a:xfrm>
            <a:off x="4065600" y="5310472"/>
            <a:ext cx="6406800" cy="10770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Ubuntu"/>
              <a:buNone/>
              <a:defRPr sz="1800" b="1" i="0" u="none" strike="noStrike" cap="none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marR="0" lvl="1" indent="-3683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Ubuntu"/>
              <a:buNone/>
              <a:defRPr sz="1800" b="1" i="0" u="none" strike="noStrike" cap="none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marR="0" lvl="2" indent="-3683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Ubuntu"/>
              <a:buNone/>
              <a:defRPr sz="1800" b="1" i="0" u="none" strike="noStrike" cap="none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marR="0" lvl="3" indent="-3683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Ubuntu"/>
              <a:buNone/>
              <a:defRPr sz="1800" b="1" i="0" u="none" strike="noStrike" cap="none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marR="0" lvl="4" indent="-3683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Ubuntu"/>
              <a:buNone/>
              <a:defRPr sz="1800" b="1" i="0" u="none" strike="noStrike" cap="none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marR="0" lvl="5" indent="-3683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Ubuntu"/>
              <a:buNone/>
              <a:defRPr sz="1800" b="1" i="0" u="none" strike="noStrike" cap="none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marR="0" lvl="6" indent="-3683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Ubuntu"/>
              <a:buNone/>
              <a:defRPr sz="1800" b="1" i="0" u="none" strike="noStrike" cap="none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marR="0" lvl="7" indent="-3683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Ubuntu"/>
              <a:buNone/>
              <a:defRPr sz="1800" b="1" i="0" u="none" strike="noStrike" cap="none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marR="0" lvl="8" indent="-36830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800"/>
              <a:buFont typeface="Ubuntu"/>
              <a:buNone/>
              <a:defRPr sz="1800" b="1" i="0" u="none" strike="noStrike" cap="none">
                <a:solidFill>
                  <a:schemeClr val="dk2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indent="0">
              <a:spcAft>
                <a:spcPts val="2100"/>
              </a:spcAft>
            </a:pPr>
            <a:r>
              <a:rPr lang="en-GB" dirty="0"/>
              <a:t>Hands-on activities</a:t>
            </a:r>
          </a:p>
          <a:p>
            <a:pPr marL="0" indent="0">
              <a:lnSpc>
                <a:spcPct val="100000"/>
              </a:lnSpc>
              <a:spcAft>
                <a:spcPts val="2100"/>
              </a:spcAft>
            </a:pPr>
            <a:r>
              <a:rPr lang="en-GB" sz="1600" b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Children use real objects.</a:t>
            </a:r>
          </a:p>
          <a:p>
            <a:pPr marL="0" indent="0">
              <a:spcAft>
                <a:spcPts val="2100"/>
              </a:spcAft>
            </a:pP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p31"/>
          <p:cNvSpPr/>
          <p:nvPr/>
        </p:nvSpPr>
        <p:spPr>
          <a:xfrm rot="5400000" flipH="1">
            <a:off x="7800040" y="2570464"/>
            <a:ext cx="6857995" cy="1717076"/>
          </a:xfrm>
          <a:custGeom>
            <a:avLst/>
            <a:gdLst/>
            <a:ahLst/>
            <a:cxnLst/>
            <a:rect l="l" t="t" r="r" b="b"/>
            <a:pathLst>
              <a:path w="6857995" h="2506680" extrusionOk="0">
                <a:moveTo>
                  <a:pt x="6857995" y="0"/>
                </a:moveTo>
                <a:lnTo>
                  <a:pt x="6857995" y="2091955"/>
                </a:lnTo>
                <a:cubicBezTo>
                  <a:pt x="6234209" y="2091955"/>
                  <a:pt x="6234209" y="931468"/>
                  <a:pt x="5608315" y="931468"/>
                </a:cubicBezTo>
                <a:cubicBezTo>
                  <a:pt x="4984528" y="931468"/>
                  <a:pt x="4984528" y="2506680"/>
                  <a:pt x="4358634" y="2506680"/>
                </a:cubicBezTo>
                <a:cubicBezTo>
                  <a:pt x="3734848" y="2506680"/>
                  <a:pt x="3732741" y="1493114"/>
                  <a:pt x="3108955" y="1493114"/>
                </a:cubicBezTo>
                <a:cubicBezTo>
                  <a:pt x="2485169" y="1493114"/>
                  <a:pt x="2485169" y="2257473"/>
                  <a:pt x="1859276" y="2257473"/>
                </a:cubicBezTo>
                <a:cubicBezTo>
                  <a:pt x="1235490" y="2257473"/>
                  <a:pt x="1235490" y="1085826"/>
                  <a:pt x="609596" y="1085826"/>
                </a:cubicBezTo>
                <a:cubicBezTo>
                  <a:pt x="375676" y="1085826"/>
                  <a:pt x="229476" y="1203253"/>
                  <a:pt x="105095" y="1350036"/>
                </a:cubicBezTo>
                <a:lnTo>
                  <a:pt x="0" y="1484806"/>
                </a:lnTo>
                <a:lnTo>
                  <a:pt x="0" y="0"/>
                </a:lnTo>
                <a:close/>
              </a:path>
            </a:pathLst>
          </a:custGeom>
          <a:solidFill>
            <a:srgbClr val="231F20">
              <a:alpha val="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/>
          </a:p>
        </p:txBody>
      </p:sp>
      <p:sp>
        <p:nvSpPr>
          <p:cNvPr id="750" name="Google Shape;750;p31"/>
          <p:cNvSpPr/>
          <p:nvPr/>
        </p:nvSpPr>
        <p:spPr>
          <a:xfrm rot="5400000" flipH="1">
            <a:off x="7935804" y="2601798"/>
            <a:ext cx="6857995" cy="1654409"/>
          </a:xfrm>
          <a:custGeom>
            <a:avLst/>
            <a:gdLst/>
            <a:ahLst/>
            <a:cxnLst/>
            <a:rect l="l" t="t" r="r" b="b"/>
            <a:pathLst>
              <a:path w="6857995" h="2506680" extrusionOk="0">
                <a:moveTo>
                  <a:pt x="6857995" y="0"/>
                </a:moveTo>
                <a:lnTo>
                  <a:pt x="6857995" y="2091955"/>
                </a:lnTo>
                <a:cubicBezTo>
                  <a:pt x="6234209" y="2091955"/>
                  <a:pt x="6234209" y="931468"/>
                  <a:pt x="5608315" y="931468"/>
                </a:cubicBezTo>
                <a:cubicBezTo>
                  <a:pt x="4984528" y="931468"/>
                  <a:pt x="4984528" y="2506680"/>
                  <a:pt x="4358634" y="2506680"/>
                </a:cubicBezTo>
                <a:cubicBezTo>
                  <a:pt x="3734848" y="2506680"/>
                  <a:pt x="3732741" y="1493114"/>
                  <a:pt x="3108955" y="1493114"/>
                </a:cubicBezTo>
                <a:cubicBezTo>
                  <a:pt x="2485169" y="1493114"/>
                  <a:pt x="2485169" y="2257473"/>
                  <a:pt x="1859276" y="2257473"/>
                </a:cubicBezTo>
                <a:cubicBezTo>
                  <a:pt x="1235490" y="2257473"/>
                  <a:pt x="1235490" y="1085826"/>
                  <a:pt x="609596" y="1085826"/>
                </a:cubicBezTo>
                <a:cubicBezTo>
                  <a:pt x="375676" y="1085826"/>
                  <a:pt x="229476" y="1203253"/>
                  <a:pt x="105095" y="1350036"/>
                </a:cubicBezTo>
                <a:lnTo>
                  <a:pt x="0" y="148480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20000">
                <a:schemeClr val="accent2"/>
              </a:gs>
              <a:gs pos="44000">
                <a:schemeClr val="accent3"/>
              </a:gs>
              <a:gs pos="64000">
                <a:schemeClr val="accent4"/>
              </a:gs>
              <a:gs pos="81000">
                <a:schemeClr val="accent5"/>
              </a:gs>
              <a:gs pos="97829">
                <a:schemeClr val="accent6"/>
              </a:gs>
              <a:gs pos="100000">
                <a:schemeClr val="accent6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989002-11B4-4B70-ADEB-1A8894D9401B}"/>
              </a:ext>
            </a:extLst>
          </p:cNvPr>
          <p:cNvSpPr txBox="1"/>
          <p:nvPr/>
        </p:nvSpPr>
        <p:spPr>
          <a:xfrm>
            <a:off x="224507" y="359715"/>
            <a:ext cx="46533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accent4"/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1. Freedom within limits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E72D64-E9DA-4E0B-9517-74D22FB12125}"/>
              </a:ext>
            </a:extLst>
          </p:cNvPr>
          <p:cNvSpPr txBox="1"/>
          <p:nvPr/>
        </p:nvSpPr>
        <p:spPr>
          <a:xfrm>
            <a:off x="4877858" y="551289"/>
            <a:ext cx="5896159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Free play constructed for effective learning = “</a:t>
            </a:r>
            <a:r>
              <a:rPr lang="en-GB" sz="1600" b="1" dirty="0">
                <a:solidFill>
                  <a:schemeClr val="tx1"/>
                </a:solidFill>
                <a:latin typeface="Ubuntu" panose="020B0600070205080204" charset="0"/>
              </a:rPr>
              <a:t>work</a:t>
            </a: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”. [Lillard, 2013]</a:t>
            </a:r>
          </a:p>
          <a:p>
            <a:endParaRPr lang="en-GB" sz="1600" dirty="0">
              <a:solidFill>
                <a:schemeClr val="tx1">
                  <a:lumMod val="65000"/>
                  <a:lumOff val="35000"/>
                </a:schemeClr>
              </a:solidFill>
              <a:latin typeface="Ubuntu" panose="020B0600070205080204" charset="0"/>
            </a:endParaRPr>
          </a:p>
          <a:p>
            <a: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  <a:latin typeface="Ubuntu" panose="020B0600070205080204" charset="0"/>
              </a:rPr>
              <a:t>Freedom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 -Choice of objects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 -Play individually or in small groups</a:t>
            </a:r>
          </a:p>
          <a:p>
            <a:endParaRPr lang="en-GB" sz="1600" dirty="0">
              <a:solidFill>
                <a:schemeClr val="tx1">
                  <a:lumMod val="65000"/>
                  <a:lumOff val="35000"/>
                </a:schemeClr>
              </a:solidFill>
              <a:latin typeface="Ubuntu" panose="020B0600070205080204" charset="0"/>
            </a:endParaRPr>
          </a:p>
          <a:p>
            <a:pPr marL="285750" indent="-285750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  <a:latin typeface="Ubuntu" panose="020B0600070205080204" charset="0"/>
              </a:rPr>
              <a:t>Guided play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 -Children use particular toys.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 -Teachers observe children and ask them questions.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 -Teachers respect children’s curiosity and their pace. 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 [Lillard, 2013] </a:t>
            </a:r>
          </a:p>
          <a:p>
            <a:endParaRPr lang="en-GB" sz="1600" dirty="0">
              <a:solidFill>
                <a:schemeClr val="tx1">
                  <a:lumMod val="65000"/>
                  <a:lumOff val="35000"/>
                </a:schemeClr>
              </a:solidFill>
              <a:latin typeface="Ubuntu" panose="020B0600070205080204" charset="0"/>
            </a:endParaRPr>
          </a:p>
          <a:p>
            <a:pPr marL="285750" indent="-285750"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  <a:latin typeface="Ubuntu" panose="020B0600070205080204" charset="0"/>
              </a:rPr>
              <a:t>Limits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 -Specific objects for learning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 -Clean and tidy classrooms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 -Instruction before playing and when children misbehave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 [Lillard, 2013] [</a:t>
            </a:r>
            <a:r>
              <a:rPr lang="en-GB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Feez</a:t>
            </a: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, 2010]</a:t>
            </a:r>
          </a:p>
          <a:p>
            <a:endParaRPr lang="en-GB" sz="1600" dirty="0">
              <a:solidFill>
                <a:schemeClr val="tx1">
                  <a:lumMod val="65000"/>
                  <a:lumOff val="35000"/>
                </a:schemeClr>
              </a:solidFill>
              <a:latin typeface="Ubuntu" panose="020B0600070205080204" charset="0"/>
            </a:endParaRPr>
          </a:p>
          <a:p>
            <a:pPr marL="285750" indent="-285750"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Children are more likely to fair, cooperative, sophisticated, creative, positive and assertive. 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[Kathryn </a:t>
            </a:r>
            <a:r>
              <a:rPr lang="en-GB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Rindskopf</a:t>
            </a: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Dohrmann; Tracy K. Nishida; Alan   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    Gartner; Dorothy Kerzner Lipsky; Kevin J. Grimm, 2007]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00121E-EEEE-42D6-9A2D-B098215D91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772" t="35362" r="28744" b="24927"/>
          <a:stretch/>
        </p:blipFill>
        <p:spPr>
          <a:xfrm>
            <a:off x="358021" y="1938670"/>
            <a:ext cx="4454080" cy="199059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C390D31-9A65-4952-A28F-4523B31B5E79}"/>
              </a:ext>
            </a:extLst>
          </p:cNvPr>
          <p:cNvSpPr txBox="1"/>
          <p:nvPr/>
        </p:nvSpPr>
        <p:spPr>
          <a:xfrm>
            <a:off x="613015" y="4957769"/>
            <a:ext cx="3718803" cy="1258372"/>
          </a:xfrm>
          <a:prstGeom prst="roundRect">
            <a:avLst>
              <a:gd name="adj" fmla="val 8154"/>
            </a:avLst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Freedom within limits strengthens children’s ability to understand, cooperativeness, creativity and spontaneousness.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0227EB4-D42B-4791-9DB5-65841D57F1F0}"/>
              </a:ext>
            </a:extLst>
          </p:cNvPr>
          <p:cNvSpPr txBox="1"/>
          <p:nvPr/>
        </p:nvSpPr>
        <p:spPr>
          <a:xfrm>
            <a:off x="324143" y="3861962"/>
            <a:ext cx="455371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latin typeface="Ubuntu" panose="020B0600070205080204" charset="0"/>
              </a:rPr>
              <a:t> 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[Jennifer M.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Zosh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; Emily J. Hopkins; Hanne Jensen; Claire Liu; Dave Neale; Kathy Hirsh-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Pasek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; S.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Lynneth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Solis; David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Whitebread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, 2017]</a:t>
            </a:r>
            <a:endParaRPr lang="en-GB" sz="1100" dirty="0">
              <a:solidFill>
                <a:schemeClr val="tx1">
                  <a:lumMod val="65000"/>
                  <a:lumOff val="35000"/>
                </a:schemeClr>
              </a:solidFill>
              <a:latin typeface="Ubuntu" panose="020B06000702050802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946DB40-8E3D-4EF2-983F-F0FE165AF5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717" t="1793" r="2065" b="1577"/>
          <a:stretch/>
        </p:blipFill>
        <p:spPr>
          <a:xfrm>
            <a:off x="3152521" y="1383366"/>
            <a:ext cx="8876306" cy="5346232"/>
          </a:xfrm>
          <a:prstGeom prst="rect">
            <a:avLst/>
          </a:prstGeom>
        </p:spPr>
      </p:pic>
      <p:sp>
        <p:nvSpPr>
          <p:cNvPr id="712" name="Google Shape;712;p27"/>
          <p:cNvSpPr txBox="1">
            <a:spLocks noGrp="1"/>
          </p:cNvSpPr>
          <p:nvPr>
            <p:ph type="title"/>
          </p:nvPr>
        </p:nvSpPr>
        <p:spPr>
          <a:xfrm>
            <a:off x="266588" y="2005747"/>
            <a:ext cx="2714318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b="1" dirty="0">
                <a:latin typeface="Amatic SC" panose="00000500000000000000" pitchFamily="2" charset="-79"/>
                <a:cs typeface="Amatic SC" panose="00000500000000000000" pitchFamily="2" charset="-79"/>
              </a:rPr>
              <a:t>2. </a:t>
            </a:r>
            <a:r>
              <a:rPr lang="en-GB" sz="4800" b="1" dirty="0">
                <a:latin typeface="Amatic SC" panose="00000500000000000000" pitchFamily="2" charset="-79"/>
                <a:cs typeface="Amatic SC" panose="00000500000000000000" pitchFamily="2" charset="-79"/>
              </a:rPr>
              <a:t>C</a:t>
            </a:r>
            <a:r>
              <a:rPr lang="en" sz="4800" b="1" dirty="0">
                <a:latin typeface="Amatic SC" panose="00000500000000000000" pitchFamily="2" charset="-79"/>
                <a:cs typeface="Amatic SC" panose="00000500000000000000" pitchFamily="2" charset="-79"/>
              </a:rPr>
              <a:t>ase study</a:t>
            </a:r>
            <a:endParaRPr sz="4800" b="1" dirty="0">
              <a:latin typeface="Amatic SC" panose="00000500000000000000" pitchFamily="2" charset="-79"/>
              <a:cs typeface="Amatic SC" panose="00000500000000000000" pitchFamily="2" charset="-79"/>
            </a:endParaRPr>
          </a:p>
        </p:txBody>
      </p:sp>
      <p:sp>
        <p:nvSpPr>
          <p:cNvPr id="18" name="Callout: Line 17">
            <a:extLst>
              <a:ext uri="{FF2B5EF4-FFF2-40B4-BE49-F238E27FC236}">
                <a16:creationId xmlns:a16="http://schemas.microsoft.com/office/drawing/2014/main" id="{B021A80C-BC37-4B7F-8AD8-7E080BFC8F56}"/>
              </a:ext>
            </a:extLst>
          </p:cNvPr>
          <p:cNvSpPr/>
          <p:nvPr/>
        </p:nvSpPr>
        <p:spPr>
          <a:xfrm>
            <a:off x="9627704" y="2640217"/>
            <a:ext cx="1789044" cy="596347"/>
          </a:xfrm>
          <a:prstGeom prst="borderCallout1">
            <a:avLst>
              <a:gd name="adj1" fmla="val 47321"/>
              <a:gd name="adj2" fmla="val -185"/>
              <a:gd name="adj3" fmla="val 270178"/>
              <a:gd name="adj4" fmla="val -36111"/>
            </a:avLst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en-GB" dirty="0">
                <a:latin typeface="Ubuntu" panose="020B0600070205080204" charset="0"/>
              </a:rPr>
              <a:t>Visible Montessori materials in order</a:t>
            </a:r>
          </a:p>
        </p:txBody>
      </p:sp>
      <p:sp>
        <p:nvSpPr>
          <p:cNvPr id="19" name="Callout: Line 18">
            <a:extLst>
              <a:ext uri="{FF2B5EF4-FFF2-40B4-BE49-F238E27FC236}">
                <a16:creationId xmlns:a16="http://schemas.microsoft.com/office/drawing/2014/main" id="{2533A702-D869-436C-B693-E9CC161F13EE}"/>
              </a:ext>
            </a:extLst>
          </p:cNvPr>
          <p:cNvSpPr/>
          <p:nvPr/>
        </p:nvSpPr>
        <p:spPr>
          <a:xfrm>
            <a:off x="3771292" y="1531320"/>
            <a:ext cx="865024" cy="269748"/>
          </a:xfrm>
          <a:prstGeom prst="borderCallout1">
            <a:avLst>
              <a:gd name="adj1" fmla="val 53140"/>
              <a:gd name="adj2" fmla="val 100439"/>
              <a:gd name="adj3" fmla="val 546054"/>
              <a:gd name="adj4" fmla="val 215979"/>
            </a:avLst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en-GB" dirty="0">
                <a:latin typeface="Ubuntu" panose="020B0600070205080204" charset="0"/>
              </a:rPr>
              <a:t>music</a:t>
            </a:r>
          </a:p>
        </p:txBody>
      </p:sp>
      <p:sp>
        <p:nvSpPr>
          <p:cNvPr id="20" name="Callout: Line 19">
            <a:extLst>
              <a:ext uri="{FF2B5EF4-FFF2-40B4-BE49-F238E27FC236}">
                <a16:creationId xmlns:a16="http://schemas.microsoft.com/office/drawing/2014/main" id="{A7BB6D34-C0EB-411B-8F9A-FF8887EA1560}"/>
              </a:ext>
            </a:extLst>
          </p:cNvPr>
          <p:cNvSpPr/>
          <p:nvPr/>
        </p:nvSpPr>
        <p:spPr>
          <a:xfrm>
            <a:off x="7263430" y="1639691"/>
            <a:ext cx="1913700" cy="322753"/>
          </a:xfrm>
          <a:prstGeom prst="borderCallout1">
            <a:avLst>
              <a:gd name="adj1" fmla="val 51197"/>
              <a:gd name="adj2" fmla="val 917"/>
              <a:gd name="adj3" fmla="val 213867"/>
              <a:gd name="adj4" fmla="val -39045"/>
            </a:avLst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en-GB" dirty="0">
                <a:latin typeface="Ubuntu" panose="020B0600070205080204" charset="0"/>
              </a:rPr>
              <a:t>Pictures of musicians</a:t>
            </a:r>
          </a:p>
        </p:txBody>
      </p:sp>
      <p:sp>
        <p:nvSpPr>
          <p:cNvPr id="21" name="Callout: Line 20">
            <a:extLst>
              <a:ext uri="{FF2B5EF4-FFF2-40B4-BE49-F238E27FC236}">
                <a16:creationId xmlns:a16="http://schemas.microsoft.com/office/drawing/2014/main" id="{98884A23-DCCA-40D6-93C7-77AE5FB09F0D}"/>
              </a:ext>
            </a:extLst>
          </p:cNvPr>
          <p:cNvSpPr/>
          <p:nvPr/>
        </p:nvSpPr>
        <p:spPr>
          <a:xfrm>
            <a:off x="2675311" y="4598860"/>
            <a:ext cx="1114363" cy="313141"/>
          </a:xfrm>
          <a:prstGeom prst="borderCallout1">
            <a:avLst>
              <a:gd name="adj1" fmla="val 461"/>
              <a:gd name="adj2" fmla="val 51683"/>
              <a:gd name="adj3" fmla="val -80026"/>
              <a:gd name="adj4" fmla="val 87189"/>
            </a:avLst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en-GB" dirty="0">
                <a:latin typeface="Ubuntu" panose="020B0600070205080204" charset="0"/>
              </a:rPr>
              <a:t>Snack area</a:t>
            </a:r>
          </a:p>
        </p:txBody>
      </p:sp>
      <p:sp>
        <p:nvSpPr>
          <p:cNvPr id="22" name="Callout: Line 21">
            <a:extLst>
              <a:ext uri="{FF2B5EF4-FFF2-40B4-BE49-F238E27FC236}">
                <a16:creationId xmlns:a16="http://schemas.microsoft.com/office/drawing/2014/main" id="{119A8198-F03F-4830-A552-8421AB674886}"/>
              </a:ext>
            </a:extLst>
          </p:cNvPr>
          <p:cNvSpPr/>
          <p:nvPr/>
        </p:nvSpPr>
        <p:spPr>
          <a:xfrm>
            <a:off x="10462591" y="5089763"/>
            <a:ext cx="1258957" cy="317124"/>
          </a:xfrm>
          <a:prstGeom prst="borderCallout1">
            <a:avLst>
              <a:gd name="adj1" fmla="val 47877"/>
              <a:gd name="adj2" fmla="val 1191"/>
              <a:gd name="adj3" fmla="val 162899"/>
              <a:gd name="adj4" fmla="val -64198"/>
            </a:avLst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en-GB" dirty="0">
                <a:latin typeface="Ubuntu" panose="020B0600070205080204" charset="0"/>
              </a:rPr>
              <a:t>Reading area</a:t>
            </a:r>
          </a:p>
        </p:txBody>
      </p:sp>
      <p:sp>
        <p:nvSpPr>
          <p:cNvPr id="24" name="Callout: Line 23">
            <a:extLst>
              <a:ext uri="{FF2B5EF4-FFF2-40B4-BE49-F238E27FC236}">
                <a16:creationId xmlns:a16="http://schemas.microsoft.com/office/drawing/2014/main" id="{8C20ED75-B84E-40B6-96B5-DAE5A3C55C9D}"/>
              </a:ext>
            </a:extLst>
          </p:cNvPr>
          <p:cNvSpPr/>
          <p:nvPr/>
        </p:nvSpPr>
        <p:spPr>
          <a:xfrm>
            <a:off x="8845827" y="6250326"/>
            <a:ext cx="993912" cy="253985"/>
          </a:xfrm>
          <a:prstGeom prst="borderCallout1">
            <a:avLst>
              <a:gd name="adj1" fmla="val 47783"/>
              <a:gd name="adj2" fmla="val 758"/>
              <a:gd name="adj3" fmla="val -30987"/>
              <a:gd name="adj4" fmla="val -21000"/>
            </a:avLst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en-GB" dirty="0">
                <a:latin typeface="Ubuntu" panose="020B0600070205080204" charset="0"/>
              </a:rPr>
              <a:t>Art area</a:t>
            </a:r>
          </a:p>
        </p:txBody>
      </p:sp>
      <p:sp>
        <p:nvSpPr>
          <p:cNvPr id="25" name="Callout: Line 24">
            <a:extLst>
              <a:ext uri="{FF2B5EF4-FFF2-40B4-BE49-F238E27FC236}">
                <a16:creationId xmlns:a16="http://schemas.microsoft.com/office/drawing/2014/main" id="{F07A973E-82B9-4709-9742-7200F68AC9C9}"/>
              </a:ext>
            </a:extLst>
          </p:cNvPr>
          <p:cNvSpPr/>
          <p:nvPr/>
        </p:nvSpPr>
        <p:spPr>
          <a:xfrm>
            <a:off x="5247860" y="6250326"/>
            <a:ext cx="1696279" cy="322752"/>
          </a:xfrm>
          <a:prstGeom prst="borderCallout1">
            <a:avLst>
              <a:gd name="adj1" fmla="val -1614"/>
              <a:gd name="adj2" fmla="val 51976"/>
              <a:gd name="adj3" fmla="val -306543"/>
              <a:gd name="adj4" fmla="val 92184"/>
            </a:avLst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en-GB" dirty="0">
                <a:latin typeface="Ubuntu" panose="020B0600070205080204" charset="0"/>
              </a:rPr>
              <a:t>Academic material</a:t>
            </a:r>
          </a:p>
        </p:txBody>
      </p:sp>
      <p:sp>
        <p:nvSpPr>
          <p:cNvPr id="26" name="Callout: Line 25">
            <a:extLst>
              <a:ext uri="{FF2B5EF4-FFF2-40B4-BE49-F238E27FC236}">
                <a16:creationId xmlns:a16="http://schemas.microsoft.com/office/drawing/2014/main" id="{AE5BBB63-E42A-4699-9A2B-156555E8BD1D}"/>
              </a:ext>
            </a:extLst>
          </p:cNvPr>
          <p:cNvSpPr/>
          <p:nvPr/>
        </p:nvSpPr>
        <p:spPr>
          <a:xfrm>
            <a:off x="3710609" y="5394111"/>
            <a:ext cx="1756962" cy="417702"/>
          </a:xfrm>
          <a:prstGeom prst="borderCallout1">
            <a:avLst>
              <a:gd name="adj1" fmla="val 50410"/>
              <a:gd name="adj2" fmla="val 99029"/>
              <a:gd name="adj3" fmla="val -118898"/>
              <a:gd name="adj4" fmla="val 136381"/>
            </a:avLst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en-GB" dirty="0">
                <a:latin typeface="Ubuntu" panose="020B0600070205080204" charset="0"/>
              </a:rPr>
              <a:t>Carpet for timeline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AE4E785-20A6-4B5E-B772-C89E281B4425}"/>
              </a:ext>
            </a:extLst>
          </p:cNvPr>
          <p:cNvSpPr txBox="1"/>
          <p:nvPr/>
        </p:nvSpPr>
        <p:spPr>
          <a:xfrm>
            <a:off x="10190921" y="6004104"/>
            <a:ext cx="19215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Based on [</a:t>
            </a:r>
            <a:r>
              <a:rPr lang="en-GB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Bunnag</a:t>
            </a:r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, 2000]</a:t>
            </a:r>
          </a:p>
          <a:p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29B354A-1563-4267-B7A6-C2D19E200C0A}"/>
              </a:ext>
            </a:extLst>
          </p:cNvPr>
          <p:cNvSpPr txBox="1"/>
          <p:nvPr/>
        </p:nvSpPr>
        <p:spPr>
          <a:xfrm>
            <a:off x="434645" y="2872294"/>
            <a:ext cx="258102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Lead children to solve their problems and automatically cooperate with other children</a:t>
            </a:r>
          </a:p>
          <a:p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</a:t>
            </a:r>
            <a:r>
              <a:rPr lang="en-GB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Bunnag</a:t>
            </a:r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, 2000]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C1256B1-A1C0-455C-B57D-904D9AAA7E6C}"/>
              </a:ext>
            </a:extLst>
          </p:cNvPr>
          <p:cNvSpPr txBox="1"/>
          <p:nvPr/>
        </p:nvSpPr>
        <p:spPr>
          <a:xfrm>
            <a:off x="453433" y="5118095"/>
            <a:ext cx="2767433" cy="1387435"/>
          </a:xfrm>
          <a:prstGeom prst="roundRect">
            <a:avLst>
              <a:gd name="adj" fmla="val 8986"/>
            </a:avLst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She skilfully guides children with respect. Her classroom stimulates their senses and blends academic factors into play.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FB870C6-05C8-42A8-82BB-FD607491D395}"/>
              </a:ext>
            </a:extLst>
          </p:cNvPr>
          <p:cNvSpPr txBox="1"/>
          <p:nvPr/>
        </p:nvSpPr>
        <p:spPr>
          <a:xfrm>
            <a:off x="7522236" y="3380124"/>
            <a:ext cx="16548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Sandy’s classroom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" name="Google Shape;761;p33"/>
          <p:cNvSpPr txBox="1">
            <a:spLocks noGrp="1"/>
          </p:cNvSpPr>
          <p:nvPr>
            <p:ph type="title" idx="2"/>
          </p:nvPr>
        </p:nvSpPr>
        <p:spPr>
          <a:xfrm>
            <a:off x="1655596" y="342389"/>
            <a:ext cx="8880801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b="1" dirty="0">
                <a:latin typeface="Amatic SC" panose="00000500000000000000" pitchFamily="2" charset="-79"/>
                <a:cs typeface="Amatic SC" panose="00000500000000000000" pitchFamily="2" charset="-79"/>
              </a:rPr>
              <a:t>3. </a:t>
            </a:r>
            <a:r>
              <a:rPr lang="en-GB" sz="4800" b="1" dirty="0">
                <a:latin typeface="Amatic SC" panose="00000500000000000000" pitchFamily="2" charset="-79"/>
                <a:cs typeface="Amatic SC" panose="00000500000000000000" pitchFamily="2" charset="-79"/>
              </a:rPr>
              <a:t>C</a:t>
            </a:r>
            <a:r>
              <a:rPr lang="en" sz="4800" b="1" dirty="0">
                <a:latin typeface="Amatic SC" panose="00000500000000000000" pitchFamily="2" charset="-79"/>
                <a:cs typeface="Amatic SC" panose="00000500000000000000" pitchFamily="2" charset="-79"/>
              </a:rPr>
              <a:t>omparison between Montessori and Froebel</a:t>
            </a:r>
            <a:endParaRPr sz="4800" b="1" dirty="0">
              <a:latin typeface="Amatic SC" panose="00000500000000000000" pitchFamily="2" charset="-79"/>
              <a:cs typeface="Amatic SC" panose="00000500000000000000" pitchFamily="2" charset="-79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9DABD93-32DD-4FB2-B694-71B65EDB9935}"/>
              </a:ext>
            </a:extLst>
          </p:cNvPr>
          <p:cNvSpPr/>
          <p:nvPr/>
        </p:nvSpPr>
        <p:spPr>
          <a:xfrm>
            <a:off x="2835963" y="1717426"/>
            <a:ext cx="6520069" cy="3768974"/>
          </a:xfrm>
          <a:prstGeom prst="roundRect">
            <a:avLst>
              <a:gd name="adj" fmla="val 7701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D864283-9AEF-4FB8-8116-B0A6485933C5}"/>
              </a:ext>
            </a:extLst>
          </p:cNvPr>
          <p:cNvSpPr/>
          <p:nvPr/>
        </p:nvSpPr>
        <p:spPr>
          <a:xfrm>
            <a:off x="3041523" y="2218398"/>
            <a:ext cx="3067879" cy="2767029"/>
          </a:xfrm>
          <a:prstGeom prst="roundRect">
            <a:avLst>
              <a:gd name="adj" fmla="val 11159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80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Montessori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Montessori materials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Separated space by activity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Guidance for the use of materials and proper behaviour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06B6FCC-F50F-4927-887D-AFB0DC616339}"/>
              </a:ext>
            </a:extLst>
          </p:cNvPr>
          <p:cNvSpPr txBox="1"/>
          <p:nvPr/>
        </p:nvSpPr>
        <p:spPr>
          <a:xfrm>
            <a:off x="6430435" y="2579893"/>
            <a:ext cx="276933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Froebel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A variety of toys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Indoor and outdoor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Minimal help</a:t>
            </a:r>
          </a:p>
          <a:p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[Tovey, 2020]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latin typeface="Ubuntu" panose="020B060007020508020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D5B61E6-5E18-4319-BE51-F16DE94EA8E9}"/>
              </a:ext>
            </a:extLst>
          </p:cNvPr>
          <p:cNvSpPr txBox="1"/>
          <p:nvPr/>
        </p:nvSpPr>
        <p:spPr>
          <a:xfrm rot="20849056">
            <a:off x="30347" y="4249522"/>
            <a:ext cx="293424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altLang="ja-JP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nk Free" panose="03080402000500000000" pitchFamily="66" charset="0"/>
              </a:rPr>
              <a:t>The problem-solving ability</a:t>
            </a:r>
          </a:p>
          <a:p>
            <a:pPr algn="ctr"/>
            <a:r>
              <a:rPr lang="en-GB" altLang="ja-JP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nk Free" panose="03080402000500000000" pitchFamily="66" charset="0"/>
              </a:rPr>
              <a:t>Independence</a:t>
            </a:r>
            <a:endParaRPr lang="en-GB" sz="1800" b="1" dirty="0">
              <a:solidFill>
                <a:schemeClr val="tx1">
                  <a:lumMod val="65000"/>
                  <a:lumOff val="35000"/>
                </a:schemeClr>
              </a:solidFill>
              <a:latin typeface="Ink Free" panose="03080402000500000000" pitchFamily="66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A192AD4-41A1-484D-B784-D8BDF7C1E2E3}"/>
              </a:ext>
            </a:extLst>
          </p:cNvPr>
          <p:cNvSpPr txBox="1"/>
          <p:nvPr/>
        </p:nvSpPr>
        <p:spPr>
          <a:xfrm rot="935835">
            <a:off x="9739477" y="2024624"/>
            <a:ext cx="177892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altLang="ja-JP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nk Free" panose="03080402000500000000" pitchFamily="66" charset="0"/>
                <a:cs typeface="MV Boli" panose="02000500030200090000" pitchFamily="2" charset="0"/>
              </a:rPr>
              <a:t>Cooperation</a:t>
            </a:r>
          </a:p>
          <a:p>
            <a:pPr algn="ctr"/>
            <a:r>
              <a:rPr lang="en-GB" altLang="ja-JP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Ink Free" panose="03080402000500000000" pitchFamily="66" charset="0"/>
                <a:cs typeface="MV Boli" panose="02000500030200090000" pitchFamily="2" charset="0"/>
              </a:rPr>
              <a:t>Spontaneity</a:t>
            </a:r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Ink Free" panose="03080402000500000000" pitchFamily="66" charset="0"/>
              <a:cs typeface="MV Boli" panose="02000500030200090000" pitchFamily="2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E18B197-1EAD-42A2-87DD-D870EB865C68}"/>
              </a:ext>
            </a:extLst>
          </p:cNvPr>
          <p:cNvSpPr txBox="1"/>
          <p:nvPr/>
        </p:nvSpPr>
        <p:spPr>
          <a:xfrm>
            <a:off x="3597964" y="1517370"/>
            <a:ext cx="5148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Free play and the use of toys in learning</a:t>
            </a:r>
          </a:p>
        </p:txBody>
      </p:sp>
      <p:grpSp>
        <p:nvGrpSpPr>
          <p:cNvPr id="705" name="Group 704">
            <a:extLst>
              <a:ext uri="{FF2B5EF4-FFF2-40B4-BE49-F238E27FC236}">
                <a16:creationId xmlns:a16="http://schemas.microsoft.com/office/drawing/2014/main" id="{49BD0B6C-427A-4A4C-B9C7-32AD6421FDA6}"/>
              </a:ext>
            </a:extLst>
          </p:cNvPr>
          <p:cNvGrpSpPr/>
          <p:nvPr/>
        </p:nvGrpSpPr>
        <p:grpSpPr>
          <a:xfrm>
            <a:off x="8568172" y="2753562"/>
            <a:ext cx="1968120" cy="1243440"/>
            <a:chOff x="8568172" y="2753562"/>
            <a:chExt cx="1968120" cy="1243440"/>
          </a:xfrm>
        </p:grpSpPr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3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2ACF52B4-055F-4423-9BDB-D25575793C79}"/>
                    </a:ext>
                  </a:extLst>
                </p14:cNvPr>
                <p14:cNvContentPartPr/>
                <p14:nvPr/>
              </p14:nvContentPartPr>
              <p14:xfrm>
                <a:off x="8568172" y="2756802"/>
                <a:ext cx="1888920" cy="1240200"/>
              </p14:xfrm>
            </p:contentPart>
          </mc:Choice>
          <mc:Fallback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2ACF52B4-055F-4423-9BDB-D25575793C79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8532172" y="2541162"/>
                  <a:ext cx="1960560" cy="1671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5">
              <p14:nvContentPartPr>
                <p14:cNvPr id="704" name="Ink 703">
                  <a:extLst>
                    <a:ext uri="{FF2B5EF4-FFF2-40B4-BE49-F238E27FC236}">
                      <a16:creationId xmlns:a16="http://schemas.microsoft.com/office/drawing/2014/main" id="{129BA131-A1B0-401E-A120-DE018998EFDE}"/>
                    </a:ext>
                  </a:extLst>
                </p14:cNvPr>
                <p14:cNvContentPartPr/>
                <p14:nvPr/>
              </p14:nvContentPartPr>
              <p14:xfrm>
                <a:off x="10223812" y="2753562"/>
                <a:ext cx="312480" cy="371520"/>
              </p14:xfrm>
            </p:contentPart>
          </mc:Choice>
          <mc:Fallback>
            <p:pic>
              <p:nvPicPr>
                <p:cNvPr id="704" name="Ink 703">
                  <a:extLst>
                    <a:ext uri="{FF2B5EF4-FFF2-40B4-BE49-F238E27FC236}">
                      <a16:creationId xmlns:a16="http://schemas.microsoft.com/office/drawing/2014/main" id="{129BA131-A1B0-401E-A120-DE018998EFDE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0188172" y="2537922"/>
                  <a:ext cx="384120" cy="803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08" name="Group 707">
            <a:extLst>
              <a:ext uri="{FF2B5EF4-FFF2-40B4-BE49-F238E27FC236}">
                <a16:creationId xmlns:a16="http://schemas.microsoft.com/office/drawing/2014/main" id="{4CFFA670-6779-4BF7-9088-AFDE73E63CA1}"/>
              </a:ext>
            </a:extLst>
          </p:cNvPr>
          <p:cNvGrpSpPr/>
          <p:nvPr/>
        </p:nvGrpSpPr>
        <p:grpSpPr>
          <a:xfrm>
            <a:off x="1186012" y="2100287"/>
            <a:ext cx="2143440" cy="2165995"/>
            <a:chOff x="1186012" y="2100287"/>
            <a:chExt cx="2143440" cy="2165995"/>
          </a:xfrm>
        </p:grpSpPr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7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376DF4AC-0EAD-4ADD-9AC2-6D9AC4E78687}"/>
                    </a:ext>
                  </a:extLst>
                </p14:cNvPr>
                <p14:cNvContentPartPr/>
                <p14:nvPr/>
              </p14:nvContentPartPr>
              <p14:xfrm>
                <a:off x="1186012" y="2378567"/>
                <a:ext cx="360" cy="360"/>
              </p14:xfrm>
            </p:contentPart>
          </mc:Choice>
          <mc:Fallback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376DF4AC-0EAD-4ADD-9AC2-6D9AC4E78687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177012" y="2324567"/>
                  <a:ext cx="18000" cy="10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9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1DA1ECCE-E1D0-443A-96B6-677DE2E19802}"/>
                    </a:ext>
                  </a:extLst>
                </p14:cNvPr>
                <p14:cNvContentPartPr/>
                <p14:nvPr/>
              </p14:nvContentPartPr>
              <p14:xfrm>
                <a:off x="1391572" y="2312327"/>
                <a:ext cx="360" cy="360"/>
              </p14:xfrm>
            </p:contentPart>
          </mc:Choice>
          <mc:Fallback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1DA1ECCE-E1D0-443A-96B6-677DE2E19802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382572" y="2258687"/>
                  <a:ext cx="18000" cy="10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11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0CCC6D85-0753-484D-B981-D378297B2338}"/>
                    </a:ext>
                  </a:extLst>
                </p14:cNvPr>
                <p14:cNvContentPartPr/>
                <p14:nvPr/>
              </p14:nvContentPartPr>
              <p14:xfrm>
                <a:off x="1450972" y="2133767"/>
                <a:ext cx="360" cy="360"/>
              </p14:xfrm>
            </p:contentPart>
          </mc:Choice>
          <mc:Fallback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0CCC6D85-0753-484D-B981-D378297B2338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441972" y="2079767"/>
                  <a:ext cx="18000" cy="10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13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C39D751E-EC4F-4108-90B7-39AA3FBAC3CC}"/>
                    </a:ext>
                  </a:extLst>
                </p14:cNvPr>
                <p14:cNvContentPartPr/>
                <p14:nvPr/>
              </p14:nvContentPartPr>
              <p14:xfrm>
                <a:off x="1450972" y="2133767"/>
                <a:ext cx="360" cy="360"/>
              </p14:xfrm>
            </p:contentPart>
          </mc:Choice>
          <mc:Fallback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C39D751E-EC4F-4108-90B7-39AA3FBAC3CC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441972" y="2079767"/>
                  <a:ext cx="18000" cy="10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14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3B0EB88E-CC12-4AF0-AD54-0CAAFAB8129B}"/>
                    </a:ext>
                  </a:extLst>
                </p14:cNvPr>
                <p14:cNvContentPartPr/>
                <p14:nvPr/>
              </p14:nvContentPartPr>
              <p14:xfrm>
                <a:off x="1689292" y="2100287"/>
                <a:ext cx="360" cy="360"/>
              </p14:xfrm>
            </p:contentPart>
          </mc:Choice>
          <mc:Fallback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3B0EB88E-CC12-4AF0-AD54-0CAAFAB8129B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680652" y="2046287"/>
                  <a:ext cx="18000" cy="10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16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6ECFAB11-13B6-4DC7-89E3-A7A3214ABEFF}"/>
                    </a:ext>
                  </a:extLst>
                </p14:cNvPr>
                <p14:cNvContentPartPr/>
                <p14:nvPr/>
              </p14:nvContentPartPr>
              <p14:xfrm>
                <a:off x="1689292" y="2100287"/>
                <a:ext cx="360" cy="360"/>
              </p14:xfrm>
            </p:contentPart>
          </mc:Choice>
          <mc:Fallback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6ECFAB11-13B6-4DC7-89E3-A7A3214ABEFF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680652" y="2046287"/>
                  <a:ext cx="18000" cy="10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17">
              <p14:nvContentPartPr>
                <p14:cNvPr id="706" name="Ink 705">
                  <a:extLst>
                    <a:ext uri="{FF2B5EF4-FFF2-40B4-BE49-F238E27FC236}">
                      <a16:creationId xmlns:a16="http://schemas.microsoft.com/office/drawing/2014/main" id="{486F8BDD-3A49-423C-9D65-59F7E25CFC95}"/>
                    </a:ext>
                  </a:extLst>
                </p14:cNvPr>
                <p14:cNvContentPartPr/>
                <p14:nvPr/>
              </p14:nvContentPartPr>
              <p14:xfrm>
                <a:off x="1382932" y="2291682"/>
                <a:ext cx="1946520" cy="1881720"/>
              </p14:xfrm>
            </p:contentPart>
          </mc:Choice>
          <mc:Fallback>
            <p:pic>
              <p:nvPicPr>
                <p:cNvPr id="706" name="Ink 705">
                  <a:extLst>
                    <a:ext uri="{FF2B5EF4-FFF2-40B4-BE49-F238E27FC236}">
                      <a16:creationId xmlns:a16="http://schemas.microsoft.com/office/drawing/2014/main" id="{486F8BDD-3A49-423C-9D65-59F7E25CFC95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346932" y="2076042"/>
                  <a:ext cx="2018160" cy="231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xmlns:aink="http://schemas.microsoft.com/office/drawing/2016/ink" Requires="p14 aink">
            <p:contentPart p14:bwMode="auto" r:id="rId19">
              <p14:nvContentPartPr>
                <p14:cNvPr id="707" name="Ink 706">
                  <a:extLst>
                    <a:ext uri="{FF2B5EF4-FFF2-40B4-BE49-F238E27FC236}">
                      <a16:creationId xmlns:a16="http://schemas.microsoft.com/office/drawing/2014/main" id="{14F29242-EEA5-408D-9D2E-7ABC0BF42C26}"/>
                    </a:ext>
                  </a:extLst>
                </p14:cNvPr>
                <p14:cNvContentPartPr/>
                <p14:nvPr/>
              </p14:nvContentPartPr>
              <p14:xfrm>
                <a:off x="1199332" y="3844722"/>
                <a:ext cx="473760" cy="421560"/>
              </p14:xfrm>
            </p:contentPart>
          </mc:Choice>
          <mc:Fallback>
            <p:pic>
              <p:nvPicPr>
                <p:cNvPr id="707" name="Ink 706">
                  <a:extLst>
                    <a:ext uri="{FF2B5EF4-FFF2-40B4-BE49-F238E27FC236}">
                      <a16:creationId xmlns:a16="http://schemas.microsoft.com/office/drawing/2014/main" id="{14F29242-EEA5-408D-9D2E-7ABC0BF42C26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163692" y="3628722"/>
                  <a:ext cx="545400" cy="853200"/>
                </a:xfrm>
                <a:prstGeom prst="rect">
                  <a:avLst/>
                </a:prstGeom>
              </p:spPr>
            </p:pic>
          </mc:Fallback>
        </mc:AlternateContent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" name="Google Shape;795;p35"/>
          <p:cNvSpPr txBox="1">
            <a:spLocks noGrp="1"/>
          </p:cNvSpPr>
          <p:nvPr>
            <p:ph type="title"/>
          </p:nvPr>
        </p:nvSpPr>
        <p:spPr>
          <a:xfrm>
            <a:off x="4890746" y="696079"/>
            <a:ext cx="2410508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latin typeface="Amatic SC" panose="00000500000000000000" pitchFamily="2" charset="-79"/>
                <a:cs typeface="Amatic SC" panose="00000500000000000000" pitchFamily="2" charset="-79"/>
              </a:rPr>
              <a:t>conclusion</a:t>
            </a:r>
            <a:endParaRPr sz="4800" b="1" dirty="0">
              <a:latin typeface="Amatic SC" panose="00000500000000000000" pitchFamily="2" charset="-79"/>
              <a:cs typeface="Amatic SC" panose="00000500000000000000" pitchFamily="2" charset="-79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E2339E-3BA8-430C-A141-606D83A4D470}"/>
              </a:ext>
            </a:extLst>
          </p:cNvPr>
          <p:cNvSpPr txBox="1"/>
          <p:nvPr/>
        </p:nvSpPr>
        <p:spPr>
          <a:xfrm>
            <a:off x="3301449" y="1978919"/>
            <a:ext cx="6152320" cy="2528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Construct the surroundings for effective learning</a:t>
            </a:r>
          </a:p>
          <a:p>
            <a:pPr marL="285750" indent="-285750">
              <a:lnSpc>
                <a:spcPct val="150000"/>
              </a:lnSpc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Give choice and guide to the intellectual work</a:t>
            </a:r>
          </a:p>
          <a:p>
            <a:pPr marL="285750" indent="-285750">
              <a:lnSpc>
                <a:spcPct val="150000"/>
              </a:lnSpc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Montessori materials, well-designed classroom and guidance</a:t>
            </a:r>
          </a:p>
          <a:p>
            <a:pPr>
              <a:lnSpc>
                <a:spcPct val="150000"/>
              </a:lnSpc>
              <a:buClr>
                <a:schemeClr val="accent6"/>
              </a:buClr>
            </a:pPr>
            <a:r>
              <a:rPr lang="en-US" altLang="ja-JP" sz="1800" dirty="0">
                <a:solidFill>
                  <a:schemeClr val="accent6"/>
                </a:solidFill>
                <a:latin typeface="Ubuntu" panose="020B0600070205080204" charset="0"/>
              </a:rPr>
              <a:t>‣‣‣ </a:t>
            </a:r>
            <a:r>
              <a:rPr lang="en-GB" altLang="ja-JP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Develop children’s interest, creativity, consideration and independence besides knowledge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D93A310-A8F7-4EB1-ACC5-8827B239C27E}"/>
              </a:ext>
            </a:extLst>
          </p:cNvPr>
          <p:cNvSpPr txBox="1"/>
          <p:nvPr/>
        </p:nvSpPr>
        <p:spPr>
          <a:xfrm>
            <a:off x="2848389" y="5026388"/>
            <a:ext cx="6495221" cy="924770"/>
          </a:xfrm>
          <a:prstGeom prst="roundRect">
            <a:avLst>
              <a:gd name="adj" fmla="val 10944"/>
            </a:avLst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Free play within limits simultaneously enhance children’s  ability, grow their humanity and boost their curiosity.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2109FB07-F3EA-4574-BF6D-E1CA41EFB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92175"/>
            <a:ext cx="2453496" cy="763500"/>
          </a:xfrm>
        </p:spPr>
        <p:txBody>
          <a:bodyPr/>
          <a:lstStyle/>
          <a:p>
            <a:r>
              <a:rPr lang="en-GB" sz="4800" b="1" dirty="0">
                <a:latin typeface="Amatic SC" panose="00000500000000000000" pitchFamily="2" charset="-79"/>
                <a:cs typeface="Amatic SC" panose="00000500000000000000" pitchFamily="2" charset="-79"/>
              </a:rPr>
              <a:t>Bibliography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3FDD5E1-C11F-4ED9-B1E6-F576FA9618A7}"/>
              </a:ext>
            </a:extLst>
          </p:cNvPr>
          <p:cNvSpPr txBox="1"/>
          <p:nvPr/>
        </p:nvSpPr>
        <p:spPr>
          <a:xfrm>
            <a:off x="415600" y="1179735"/>
            <a:ext cx="10239148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-</a:t>
            </a:r>
            <a:r>
              <a:rPr lang="en-GB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Bunnag</a:t>
            </a:r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, D., 2000. ERIC. [Online] 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Available at: https://files.eric.ed.gov/fulltext/ED470882.pdf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[Accessed 12 January 2022].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-</a:t>
            </a:r>
            <a:r>
              <a:rPr lang="en-GB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Feez</a:t>
            </a:r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, S., 2010. Montessori and Early Childhood: A Guide for Students, Los Angeles: SAGE Publications Ltd..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-</a:t>
            </a:r>
            <a:r>
              <a:rPr lang="en-GB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Halula</a:t>
            </a:r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, J., 2016. Alexander Street. [Online] 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Available at: https://video.alexanderstreet.com/watch/child-development-theorists-freud-to-erikson-to-spock-and-beyond-2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[Accessed 3 January 2022].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-Jennifer M. </a:t>
            </a:r>
            <a:r>
              <a:rPr lang="en-GB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Zosh</a:t>
            </a:r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; Emily J. Hopkins; Hanne Jensen; Claire Liu; Dave Neale; Kathy Hirsh-</a:t>
            </a:r>
            <a:r>
              <a:rPr lang="en-GB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Pasek</a:t>
            </a:r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; S. </a:t>
            </a:r>
            <a:r>
              <a:rPr lang="en-GB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Lynneth</a:t>
            </a:r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Solis; David </a:t>
            </a:r>
            <a:r>
              <a:rPr lang="en-GB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Whitebread</a:t>
            </a:r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, 2017. Learning Through Play. [Online] 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Available at: https://cms.learningthroughplay.com/media/wmtlmbe0/learning-through-play_web.pdf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[Accessed 13 January 2022].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-Johnson, E., 2009. Alexander Street. [Online] 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Available at: https://video.alexanderstreet.com/watch/the-montessori-method-2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[Accessed 1 January 2022].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-Kathryn </a:t>
            </a:r>
            <a:r>
              <a:rPr lang="en-GB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Rindskopf</a:t>
            </a:r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Dohrmann; Tracy K. Nishida; Alan Gartner; Dorothy Kerzner Lipsky; Kevin J. Grimm, 2007. High School Outcomes for Students in a Public Montessori Program. Journal of Research in Childhood Education, 22(2), pp. 205-217.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-Lillard, A. S., 2013. Playful learning and Montessori education. The NAMTA Journal, 38(2), pp. 137-174.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-Montessori Australia Group Pty Ltd, n.d.. Montessori Australia. [Online] 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Available at: https://montessori.org.au/biography-dr-maria-montessori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[Accessed 14 January 2022].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-Parker, N., 2015. Alexander Street. [Online] 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Available at: https://video.alexanderstreet.com/watch/maria-montessori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[Accessed 3 January 2021].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-Tovey, H., 2020. </a:t>
            </a:r>
            <a:r>
              <a:rPr lang="en-GB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Freobel</a:t>
            </a:r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 Trust. [Online] 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Available at: https://www.froebel.org.uk/uploads/documents/FT-Froebels-principles-and-practice-today.pdf</a:t>
            </a: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[Accessed 13 January 2022].</a:t>
            </a:r>
          </a:p>
          <a:p>
            <a:endParaRPr lang="en-GB" sz="1200" dirty="0">
              <a:solidFill>
                <a:schemeClr val="tx1">
                  <a:lumMod val="65000"/>
                  <a:lumOff val="35000"/>
                </a:schemeClr>
              </a:solidFill>
              <a:latin typeface="Ubuntu" panose="020B0600070205080204" charset="0"/>
            </a:endParaRPr>
          </a:p>
          <a:p>
            <a:r>
              <a:rPr lang="en-GB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Presentation Template: </a:t>
            </a:r>
            <a:r>
              <a:rPr lang="en-GB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600070205080204" charset="0"/>
              </a:rPr>
              <a:t>SlidesMania</a:t>
            </a:r>
            <a:endParaRPr lang="en-GB" sz="1200" dirty="0">
              <a:solidFill>
                <a:schemeClr val="tx1">
                  <a:lumMod val="65000"/>
                  <a:lumOff val="35000"/>
                </a:schemeClr>
              </a:solidFill>
              <a:latin typeface="Ubuntu" panose="020B060007020508020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B5FCAF2-DF6D-4A39-8975-CEEF50BBC40E}"/>
              </a:ext>
            </a:extLst>
          </p:cNvPr>
          <p:cNvSpPr txBox="1"/>
          <p:nvPr/>
        </p:nvSpPr>
        <p:spPr>
          <a:xfrm rot="5400000">
            <a:off x="10867647" y="5533648"/>
            <a:ext cx="2279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 dirty="0">
                <a:solidFill>
                  <a:schemeClr val="bg1"/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Thank you for your attention:)</a:t>
            </a:r>
          </a:p>
        </p:txBody>
      </p:sp>
    </p:spTree>
    <p:extLst>
      <p:ext uri="{BB962C8B-B14F-4D97-AF65-F5344CB8AC3E}">
        <p14:creationId xmlns:p14="http://schemas.microsoft.com/office/powerpoint/2010/main" val="1005429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SlidesMania">
  <a:themeElements>
    <a:clrScheme name="Simple Light">
      <a:dk1>
        <a:srgbClr val="000000"/>
      </a:dk1>
      <a:lt1>
        <a:srgbClr val="FFFFFF"/>
      </a:lt1>
      <a:dk2>
        <a:srgbClr val="252525"/>
      </a:dk2>
      <a:lt2>
        <a:srgbClr val="EEEEEE"/>
      </a:lt2>
      <a:accent1>
        <a:srgbClr val="ABD6C4"/>
      </a:accent1>
      <a:accent2>
        <a:srgbClr val="DAE9C2"/>
      </a:accent2>
      <a:accent3>
        <a:srgbClr val="F9D2B6"/>
      </a:accent3>
      <a:accent4>
        <a:srgbClr val="ECACA7"/>
      </a:accent4>
      <a:accent5>
        <a:srgbClr val="E38D94"/>
      </a:accent5>
      <a:accent6>
        <a:srgbClr val="8A8099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903</Words>
  <Application>Microsoft Office PowerPoint</Application>
  <PresentationFormat>Widescreen</PresentationFormat>
  <Paragraphs>116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3" baseType="lpstr">
      <vt:lpstr>Homemade Apple</vt:lpstr>
      <vt:lpstr>Amatic SC</vt:lpstr>
      <vt:lpstr>Abril Fatface</vt:lpstr>
      <vt:lpstr>Barlow Condensed</vt:lpstr>
      <vt:lpstr>Ink Free</vt:lpstr>
      <vt:lpstr>Griffy</vt:lpstr>
      <vt:lpstr>Ubuntu</vt:lpstr>
      <vt:lpstr>Arial</vt:lpstr>
      <vt:lpstr>Calibri</vt:lpstr>
      <vt:lpstr>Aldrich</vt:lpstr>
      <vt:lpstr>Spicy Rice</vt:lpstr>
      <vt:lpstr>Poppins</vt:lpstr>
      <vt:lpstr>SlidesMania</vt:lpstr>
      <vt:lpstr>How are Montessori methods effective to children’s learning?</vt:lpstr>
      <vt:lpstr>Maria Montessori</vt:lpstr>
      <vt:lpstr>contents</vt:lpstr>
      <vt:lpstr>introduction : Montessori Education</vt:lpstr>
      <vt:lpstr>PowerPoint Presentation</vt:lpstr>
      <vt:lpstr>2. Case study</vt:lpstr>
      <vt:lpstr>3. Comparison between Montessori and Froebel</vt:lpstr>
      <vt:lpstr>conclusion</vt:lpstr>
      <vt:lpstr>Bibliography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are Montssori methods effective to children’s learning?</dc:title>
  <dc:creator>Yoshino Deguchi</dc:creator>
  <cp:lastModifiedBy>Deguchi Yoshino</cp:lastModifiedBy>
  <cp:revision>26</cp:revision>
  <dcterms:modified xsi:type="dcterms:W3CDTF">2022-01-14T16:29:52Z</dcterms:modified>
</cp:coreProperties>
</file>