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016637-8573-3D21-E086-40DBD60371A3}" v="100" dt="2026-03-14T14:25:33.8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9" autoAdjust="0"/>
    <p:restoredTop sz="94660"/>
  </p:normalViewPr>
  <p:slideViewPr>
    <p:cSldViewPr snapToGrid="0">
      <p:cViewPr varScale="1">
        <p:scale>
          <a:sx n="127" d="100"/>
          <a:sy n="127" d="100"/>
        </p:scale>
        <p:origin x="25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ata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svg"/><Relationship Id="rId1"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7.svg"/><Relationship Id="rId1"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953212-427C-41E5-ADEA-B978A5ECBC4E}"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F23B6D5B-C023-43D8-AACC-27143DBB3CC9}">
      <dgm:prSet/>
      <dgm:spPr/>
      <dgm:t>
        <a:bodyPr/>
        <a:lstStyle/>
        <a:p>
          <a:r>
            <a:rPr lang="en-US"/>
            <a:t>Recruitment can be defined as the process of recognising, drawing and selecting the appropriate candidates to fill certain job positions in an organisation.</a:t>
          </a:r>
        </a:p>
      </dgm:t>
    </dgm:pt>
    <dgm:pt modelId="{E5BF7CD2-A9A9-4AD5-BEEA-2F75609E2BCE}" type="parTrans" cxnId="{C3A43426-963E-4BDC-9F1C-5047D11B6526}">
      <dgm:prSet/>
      <dgm:spPr/>
      <dgm:t>
        <a:bodyPr/>
        <a:lstStyle/>
        <a:p>
          <a:endParaRPr lang="en-US"/>
        </a:p>
      </dgm:t>
    </dgm:pt>
    <dgm:pt modelId="{E464A7C9-0BA5-4F6C-9F0C-F7054809D276}" type="sibTrans" cxnId="{C3A43426-963E-4BDC-9F1C-5047D11B6526}">
      <dgm:prSet/>
      <dgm:spPr/>
      <dgm:t>
        <a:bodyPr/>
        <a:lstStyle/>
        <a:p>
          <a:endParaRPr lang="en-US"/>
        </a:p>
      </dgm:t>
    </dgm:pt>
    <dgm:pt modelId="{094C7207-86BA-4DEE-BFA7-265759FB2025}">
      <dgm:prSet/>
      <dgm:spPr/>
      <dgm:t>
        <a:bodyPr/>
        <a:lstStyle/>
        <a:p>
          <a:r>
            <a:rPr lang="en-US"/>
            <a:t>The systematic recruitment process will see an organisation recruiting candidates who have the necessary skills and competencies.</a:t>
          </a:r>
        </a:p>
      </dgm:t>
    </dgm:pt>
    <dgm:pt modelId="{A94A5AAE-F4B5-4D94-995C-A17E56AA6951}" type="parTrans" cxnId="{481D1C74-552C-4D65-8B34-CCA4CD3AC659}">
      <dgm:prSet/>
      <dgm:spPr/>
      <dgm:t>
        <a:bodyPr/>
        <a:lstStyle/>
        <a:p>
          <a:endParaRPr lang="en-US"/>
        </a:p>
      </dgm:t>
    </dgm:pt>
    <dgm:pt modelId="{46B7E933-52D4-4FC8-89E3-50B68577383F}" type="sibTrans" cxnId="{481D1C74-552C-4D65-8B34-CCA4CD3AC659}">
      <dgm:prSet/>
      <dgm:spPr/>
      <dgm:t>
        <a:bodyPr/>
        <a:lstStyle/>
        <a:p>
          <a:endParaRPr lang="en-US"/>
        </a:p>
      </dgm:t>
    </dgm:pt>
    <dgm:pt modelId="{C3582AC4-5355-489D-A14A-50ADE80951DD}">
      <dgm:prSet/>
      <dgm:spPr/>
      <dgm:t>
        <a:bodyPr/>
        <a:lstStyle/>
        <a:p>
          <a:r>
            <a:rPr lang="en-US"/>
            <a:t>The issue of recruitment is crucial in retail organisations like Tesco since the employees are in direct customer contact and determine customer satisfaction (Famosaya, 2026).</a:t>
          </a:r>
        </a:p>
      </dgm:t>
    </dgm:pt>
    <dgm:pt modelId="{F3ADAE79-5DA2-4AF1-9A0F-1B746927A33E}" type="parTrans" cxnId="{2DC74BE8-7ABE-4A83-A72B-C0833C19811D}">
      <dgm:prSet/>
      <dgm:spPr/>
      <dgm:t>
        <a:bodyPr/>
        <a:lstStyle/>
        <a:p>
          <a:endParaRPr lang="en-US"/>
        </a:p>
      </dgm:t>
    </dgm:pt>
    <dgm:pt modelId="{C8639C42-0BDF-45C0-B08C-8B4E61C2EC90}" type="sibTrans" cxnId="{2DC74BE8-7ABE-4A83-A72B-C0833C19811D}">
      <dgm:prSet/>
      <dgm:spPr/>
      <dgm:t>
        <a:bodyPr/>
        <a:lstStyle/>
        <a:p>
          <a:endParaRPr lang="en-US"/>
        </a:p>
      </dgm:t>
    </dgm:pt>
    <dgm:pt modelId="{46D8BB9B-E077-426C-B6FE-0F6AFC42B6E6}" type="pres">
      <dgm:prSet presAssocID="{4B953212-427C-41E5-ADEA-B978A5ECBC4E}" presName="hierChild1" presStyleCnt="0">
        <dgm:presLayoutVars>
          <dgm:chPref val="1"/>
          <dgm:dir/>
          <dgm:animOne val="branch"/>
          <dgm:animLvl val="lvl"/>
          <dgm:resizeHandles/>
        </dgm:presLayoutVars>
      </dgm:prSet>
      <dgm:spPr/>
    </dgm:pt>
    <dgm:pt modelId="{DA6E65E4-9DCA-48B9-8E44-E767125DF413}" type="pres">
      <dgm:prSet presAssocID="{F23B6D5B-C023-43D8-AACC-27143DBB3CC9}" presName="hierRoot1" presStyleCnt="0"/>
      <dgm:spPr/>
    </dgm:pt>
    <dgm:pt modelId="{E425A6EB-D11B-4027-9014-5F734018B096}" type="pres">
      <dgm:prSet presAssocID="{F23B6D5B-C023-43D8-AACC-27143DBB3CC9}" presName="composite" presStyleCnt="0"/>
      <dgm:spPr/>
    </dgm:pt>
    <dgm:pt modelId="{56F8400E-4F77-4DA3-9654-34A443F60CD0}" type="pres">
      <dgm:prSet presAssocID="{F23B6D5B-C023-43D8-AACC-27143DBB3CC9}" presName="background" presStyleLbl="node0" presStyleIdx="0" presStyleCnt="3"/>
      <dgm:spPr/>
    </dgm:pt>
    <dgm:pt modelId="{02F2D0C6-E2F3-4EBD-9E44-D7CC3A0567F4}" type="pres">
      <dgm:prSet presAssocID="{F23B6D5B-C023-43D8-AACC-27143DBB3CC9}" presName="text" presStyleLbl="fgAcc0" presStyleIdx="0" presStyleCnt="3">
        <dgm:presLayoutVars>
          <dgm:chPref val="3"/>
        </dgm:presLayoutVars>
      </dgm:prSet>
      <dgm:spPr/>
    </dgm:pt>
    <dgm:pt modelId="{B3FC652C-94C7-4429-B9F2-A5BEFBF3C255}" type="pres">
      <dgm:prSet presAssocID="{F23B6D5B-C023-43D8-AACC-27143DBB3CC9}" presName="hierChild2" presStyleCnt="0"/>
      <dgm:spPr/>
    </dgm:pt>
    <dgm:pt modelId="{EC656ECB-2021-44CB-A3A1-2FECFB3000EF}" type="pres">
      <dgm:prSet presAssocID="{094C7207-86BA-4DEE-BFA7-265759FB2025}" presName="hierRoot1" presStyleCnt="0"/>
      <dgm:spPr/>
    </dgm:pt>
    <dgm:pt modelId="{57E64A96-31F8-41F5-BA06-C07E74B094F0}" type="pres">
      <dgm:prSet presAssocID="{094C7207-86BA-4DEE-BFA7-265759FB2025}" presName="composite" presStyleCnt="0"/>
      <dgm:spPr/>
    </dgm:pt>
    <dgm:pt modelId="{D43C0C15-B19C-47A4-AA0F-1C3A42D3C4CA}" type="pres">
      <dgm:prSet presAssocID="{094C7207-86BA-4DEE-BFA7-265759FB2025}" presName="background" presStyleLbl="node0" presStyleIdx="1" presStyleCnt="3"/>
      <dgm:spPr/>
    </dgm:pt>
    <dgm:pt modelId="{B4E15261-DE36-4BCB-B37B-964E0E561E61}" type="pres">
      <dgm:prSet presAssocID="{094C7207-86BA-4DEE-BFA7-265759FB2025}" presName="text" presStyleLbl="fgAcc0" presStyleIdx="1" presStyleCnt="3">
        <dgm:presLayoutVars>
          <dgm:chPref val="3"/>
        </dgm:presLayoutVars>
      </dgm:prSet>
      <dgm:spPr/>
    </dgm:pt>
    <dgm:pt modelId="{803D3530-3F74-45AA-AD75-CD486B6B95CF}" type="pres">
      <dgm:prSet presAssocID="{094C7207-86BA-4DEE-BFA7-265759FB2025}" presName="hierChild2" presStyleCnt="0"/>
      <dgm:spPr/>
    </dgm:pt>
    <dgm:pt modelId="{006A188F-D6A7-4F55-A759-127281C4B2D0}" type="pres">
      <dgm:prSet presAssocID="{C3582AC4-5355-489D-A14A-50ADE80951DD}" presName="hierRoot1" presStyleCnt="0"/>
      <dgm:spPr/>
    </dgm:pt>
    <dgm:pt modelId="{9DE13871-74D4-42A0-93F4-EC3D44BF1AB7}" type="pres">
      <dgm:prSet presAssocID="{C3582AC4-5355-489D-A14A-50ADE80951DD}" presName="composite" presStyleCnt="0"/>
      <dgm:spPr/>
    </dgm:pt>
    <dgm:pt modelId="{96F490FA-9B92-4E24-8AB8-58845A18037E}" type="pres">
      <dgm:prSet presAssocID="{C3582AC4-5355-489D-A14A-50ADE80951DD}" presName="background" presStyleLbl="node0" presStyleIdx="2" presStyleCnt="3"/>
      <dgm:spPr/>
    </dgm:pt>
    <dgm:pt modelId="{642129EA-93A8-4236-AE0D-CC0D3BC3094E}" type="pres">
      <dgm:prSet presAssocID="{C3582AC4-5355-489D-A14A-50ADE80951DD}" presName="text" presStyleLbl="fgAcc0" presStyleIdx="2" presStyleCnt="3">
        <dgm:presLayoutVars>
          <dgm:chPref val="3"/>
        </dgm:presLayoutVars>
      </dgm:prSet>
      <dgm:spPr/>
    </dgm:pt>
    <dgm:pt modelId="{2C6EB0AF-54A1-48E2-B117-31D455F0427A}" type="pres">
      <dgm:prSet presAssocID="{C3582AC4-5355-489D-A14A-50ADE80951DD}" presName="hierChild2" presStyleCnt="0"/>
      <dgm:spPr/>
    </dgm:pt>
  </dgm:ptLst>
  <dgm:cxnLst>
    <dgm:cxn modelId="{C3A43426-963E-4BDC-9F1C-5047D11B6526}" srcId="{4B953212-427C-41E5-ADEA-B978A5ECBC4E}" destId="{F23B6D5B-C023-43D8-AACC-27143DBB3CC9}" srcOrd="0" destOrd="0" parTransId="{E5BF7CD2-A9A9-4AD5-BEEA-2F75609E2BCE}" sibTransId="{E464A7C9-0BA5-4F6C-9F0C-F7054809D276}"/>
    <dgm:cxn modelId="{662D704D-D9A2-4841-9452-B8EDD4A63EE7}" type="presOf" srcId="{C3582AC4-5355-489D-A14A-50ADE80951DD}" destId="{642129EA-93A8-4236-AE0D-CC0D3BC3094E}" srcOrd="0" destOrd="0" presId="urn:microsoft.com/office/officeart/2005/8/layout/hierarchy1"/>
    <dgm:cxn modelId="{811AE94E-2E2C-4C2F-A080-6774133FDEAC}" type="presOf" srcId="{094C7207-86BA-4DEE-BFA7-265759FB2025}" destId="{B4E15261-DE36-4BCB-B37B-964E0E561E61}" srcOrd="0" destOrd="0" presId="urn:microsoft.com/office/officeart/2005/8/layout/hierarchy1"/>
    <dgm:cxn modelId="{481D1C74-552C-4D65-8B34-CCA4CD3AC659}" srcId="{4B953212-427C-41E5-ADEA-B978A5ECBC4E}" destId="{094C7207-86BA-4DEE-BFA7-265759FB2025}" srcOrd="1" destOrd="0" parTransId="{A94A5AAE-F4B5-4D94-995C-A17E56AA6951}" sibTransId="{46B7E933-52D4-4FC8-89E3-50B68577383F}"/>
    <dgm:cxn modelId="{235FEDB8-D417-43A0-8A65-CB17D7C37828}" type="presOf" srcId="{4B953212-427C-41E5-ADEA-B978A5ECBC4E}" destId="{46D8BB9B-E077-426C-B6FE-0F6AFC42B6E6}" srcOrd="0" destOrd="0" presId="urn:microsoft.com/office/officeart/2005/8/layout/hierarchy1"/>
    <dgm:cxn modelId="{2DC74BE8-7ABE-4A83-A72B-C0833C19811D}" srcId="{4B953212-427C-41E5-ADEA-B978A5ECBC4E}" destId="{C3582AC4-5355-489D-A14A-50ADE80951DD}" srcOrd="2" destOrd="0" parTransId="{F3ADAE79-5DA2-4AF1-9A0F-1B746927A33E}" sibTransId="{C8639C42-0BDF-45C0-B08C-8B4E61C2EC90}"/>
    <dgm:cxn modelId="{D0A080ED-1EA5-43AE-802D-A08A18DEDAA2}" type="presOf" srcId="{F23B6D5B-C023-43D8-AACC-27143DBB3CC9}" destId="{02F2D0C6-E2F3-4EBD-9E44-D7CC3A0567F4}" srcOrd="0" destOrd="0" presId="urn:microsoft.com/office/officeart/2005/8/layout/hierarchy1"/>
    <dgm:cxn modelId="{8FB112D4-2D11-405C-904A-2FBDED266C6E}" type="presParOf" srcId="{46D8BB9B-E077-426C-B6FE-0F6AFC42B6E6}" destId="{DA6E65E4-9DCA-48B9-8E44-E767125DF413}" srcOrd="0" destOrd="0" presId="urn:microsoft.com/office/officeart/2005/8/layout/hierarchy1"/>
    <dgm:cxn modelId="{068A1D21-A9EB-4EC9-8C47-64EB6B75C533}" type="presParOf" srcId="{DA6E65E4-9DCA-48B9-8E44-E767125DF413}" destId="{E425A6EB-D11B-4027-9014-5F734018B096}" srcOrd="0" destOrd="0" presId="urn:microsoft.com/office/officeart/2005/8/layout/hierarchy1"/>
    <dgm:cxn modelId="{B8D6A9EF-7C50-4692-B5CA-F397D2A646FE}" type="presParOf" srcId="{E425A6EB-D11B-4027-9014-5F734018B096}" destId="{56F8400E-4F77-4DA3-9654-34A443F60CD0}" srcOrd="0" destOrd="0" presId="urn:microsoft.com/office/officeart/2005/8/layout/hierarchy1"/>
    <dgm:cxn modelId="{C10FF95E-91A3-4D4A-8BF2-D75AE8F8B3D7}" type="presParOf" srcId="{E425A6EB-D11B-4027-9014-5F734018B096}" destId="{02F2D0C6-E2F3-4EBD-9E44-D7CC3A0567F4}" srcOrd="1" destOrd="0" presId="urn:microsoft.com/office/officeart/2005/8/layout/hierarchy1"/>
    <dgm:cxn modelId="{FE69D05D-14B9-41DA-86F6-A40BB6EF9B32}" type="presParOf" srcId="{DA6E65E4-9DCA-48B9-8E44-E767125DF413}" destId="{B3FC652C-94C7-4429-B9F2-A5BEFBF3C255}" srcOrd="1" destOrd="0" presId="urn:microsoft.com/office/officeart/2005/8/layout/hierarchy1"/>
    <dgm:cxn modelId="{1A3C137B-FCD9-4678-9D3C-330FCD6FF38C}" type="presParOf" srcId="{46D8BB9B-E077-426C-B6FE-0F6AFC42B6E6}" destId="{EC656ECB-2021-44CB-A3A1-2FECFB3000EF}" srcOrd="1" destOrd="0" presId="urn:microsoft.com/office/officeart/2005/8/layout/hierarchy1"/>
    <dgm:cxn modelId="{072BE36A-EC9A-4B07-961C-E97A40F4E2C6}" type="presParOf" srcId="{EC656ECB-2021-44CB-A3A1-2FECFB3000EF}" destId="{57E64A96-31F8-41F5-BA06-C07E74B094F0}" srcOrd="0" destOrd="0" presId="urn:microsoft.com/office/officeart/2005/8/layout/hierarchy1"/>
    <dgm:cxn modelId="{B5E8E196-3997-43F8-9471-67F07D149989}" type="presParOf" srcId="{57E64A96-31F8-41F5-BA06-C07E74B094F0}" destId="{D43C0C15-B19C-47A4-AA0F-1C3A42D3C4CA}" srcOrd="0" destOrd="0" presId="urn:microsoft.com/office/officeart/2005/8/layout/hierarchy1"/>
    <dgm:cxn modelId="{606F943E-8549-490F-A3E0-8E89E71D6DB7}" type="presParOf" srcId="{57E64A96-31F8-41F5-BA06-C07E74B094F0}" destId="{B4E15261-DE36-4BCB-B37B-964E0E561E61}" srcOrd="1" destOrd="0" presId="urn:microsoft.com/office/officeart/2005/8/layout/hierarchy1"/>
    <dgm:cxn modelId="{441C4DB4-CB16-4338-B08A-4181769673D7}" type="presParOf" srcId="{EC656ECB-2021-44CB-A3A1-2FECFB3000EF}" destId="{803D3530-3F74-45AA-AD75-CD486B6B95CF}" srcOrd="1" destOrd="0" presId="urn:microsoft.com/office/officeart/2005/8/layout/hierarchy1"/>
    <dgm:cxn modelId="{AD62628B-C4DA-498F-A063-27A2525517E9}" type="presParOf" srcId="{46D8BB9B-E077-426C-B6FE-0F6AFC42B6E6}" destId="{006A188F-D6A7-4F55-A759-127281C4B2D0}" srcOrd="2" destOrd="0" presId="urn:microsoft.com/office/officeart/2005/8/layout/hierarchy1"/>
    <dgm:cxn modelId="{76132DB3-E113-483F-B509-093B9EF3C3C9}" type="presParOf" srcId="{006A188F-D6A7-4F55-A759-127281C4B2D0}" destId="{9DE13871-74D4-42A0-93F4-EC3D44BF1AB7}" srcOrd="0" destOrd="0" presId="urn:microsoft.com/office/officeart/2005/8/layout/hierarchy1"/>
    <dgm:cxn modelId="{6172DB88-5844-4D47-9698-A7987F677CBF}" type="presParOf" srcId="{9DE13871-74D4-42A0-93F4-EC3D44BF1AB7}" destId="{96F490FA-9B92-4E24-8AB8-58845A18037E}" srcOrd="0" destOrd="0" presId="urn:microsoft.com/office/officeart/2005/8/layout/hierarchy1"/>
    <dgm:cxn modelId="{9271051F-F8D5-4B84-834E-D319FB797720}" type="presParOf" srcId="{9DE13871-74D4-42A0-93F4-EC3D44BF1AB7}" destId="{642129EA-93A8-4236-AE0D-CC0D3BC3094E}" srcOrd="1" destOrd="0" presId="urn:microsoft.com/office/officeart/2005/8/layout/hierarchy1"/>
    <dgm:cxn modelId="{4A1CB575-6BB6-4420-BA31-FFFAE6812D03}" type="presParOf" srcId="{006A188F-D6A7-4F55-A759-127281C4B2D0}" destId="{2C6EB0AF-54A1-48E2-B117-31D455F0427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0F6E83-80A7-414F-B120-63C2AE4DB82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9180F978-A86D-4147-AABE-7CF02975AE3C}">
      <dgm:prSet/>
      <dgm:spPr/>
      <dgm:t>
        <a:bodyPr/>
        <a:lstStyle/>
        <a:p>
          <a:pPr>
            <a:lnSpc>
              <a:spcPct val="100000"/>
            </a:lnSpc>
          </a:pPr>
          <a:r>
            <a:rPr lang="en-US"/>
            <a:t>The first step in the recruitment process is job analysis. It entails the determination of the tasks, responsibilities, and requirements of a specific job.</a:t>
          </a:r>
        </a:p>
      </dgm:t>
    </dgm:pt>
    <dgm:pt modelId="{BC6164C1-08E9-4D4C-B0F4-38CF8425485C}" type="parTrans" cxnId="{83FDBB3B-4A52-4C1A-8031-FB21D3221C5D}">
      <dgm:prSet/>
      <dgm:spPr/>
      <dgm:t>
        <a:bodyPr/>
        <a:lstStyle/>
        <a:p>
          <a:endParaRPr lang="en-US"/>
        </a:p>
      </dgm:t>
    </dgm:pt>
    <dgm:pt modelId="{1A5F1572-882F-468E-9FB3-A0CA7F7C3A69}" type="sibTrans" cxnId="{83FDBB3B-4A52-4C1A-8031-FB21D3221C5D}">
      <dgm:prSet/>
      <dgm:spPr/>
      <dgm:t>
        <a:bodyPr/>
        <a:lstStyle/>
        <a:p>
          <a:endParaRPr lang="en-US"/>
        </a:p>
      </dgm:t>
    </dgm:pt>
    <dgm:pt modelId="{8B2891FE-3ED8-41AE-9EB6-F01F926C5048}">
      <dgm:prSet/>
      <dgm:spPr/>
      <dgm:t>
        <a:bodyPr/>
        <a:lstStyle/>
        <a:p>
          <a:pPr>
            <a:lnSpc>
              <a:spcPct val="100000"/>
            </a:lnSpc>
          </a:pPr>
          <a:r>
            <a:rPr lang="en-US"/>
            <a:t>The job analysis assists the HR managers in having the expectations of a job and identifying the skills required to perform the job effectively (Ahmad and Alqaarni, 2023).</a:t>
          </a:r>
        </a:p>
      </dgm:t>
    </dgm:pt>
    <dgm:pt modelId="{06DBBB7F-1C0B-4FE8-84BC-BFA61E55EDC2}" type="parTrans" cxnId="{2991DAC0-9A2E-4D0F-89D1-014974E6ECF7}">
      <dgm:prSet/>
      <dgm:spPr/>
      <dgm:t>
        <a:bodyPr/>
        <a:lstStyle/>
        <a:p>
          <a:endParaRPr lang="en-US"/>
        </a:p>
      </dgm:t>
    </dgm:pt>
    <dgm:pt modelId="{E2F03284-96C6-45DB-BA2B-1B3097C33A9A}" type="sibTrans" cxnId="{2991DAC0-9A2E-4D0F-89D1-014974E6ECF7}">
      <dgm:prSet/>
      <dgm:spPr/>
      <dgm:t>
        <a:bodyPr/>
        <a:lstStyle/>
        <a:p>
          <a:endParaRPr lang="en-US"/>
        </a:p>
      </dgm:t>
    </dgm:pt>
    <dgm:pt modelId="{9748B7A2-0C70-47F3-965B-FFD91E1EF728}">
      <dgm:prSet/>
      <dgm:spPr/>
      <dgm:t>
        <a:bodyPr/>
        <a:lstStyle/>
        <a:p>
          <a:pPr>
            <a:lnSpc>
              <a:spcPct val="100000"/>
            </a:lnSpc>
          </a:pPr>
          <a:r>
            <a:rPr lang="en-US"/>
            <a:t>Indicatively, in Tesco, a Customer Service Assistant is important in ensuring customer satisfaction.</a:t>
          </a:r>
        </a:p>
      </dgm:t>
    </dgm:pt>
    <dgm:pt modelId="{6B46405A-100D-446D-B384-1B08A8EA7E59}" type="parTrans" cxnId="{FD3D5287-0FCF-4BA2-B5A9-F9EAD51ADB8A}">
      <dgm:prSet/>
      <dgm:spPr/>
      <dgm:t>
        <a:bodyPr/>
        <a:lstStyle/>
        <a:p>
          <a:endParaRPr lang="en-US"/>
        </a:p>
      </dgm:t>
    </dgm:pt>
    <dgm:pt modelId="{00E4D7FC-85F2-436D-ACB6-4DB982C8AF8D}" type="sibTrans" cxnId="{FD3D5287-0FCF-4BA2-B5A9-F9EAD51ADB8A}">
      <dgm:prSet/>
      <dgm:spPr/>
      <dgm:t>
        <a:bodyPr/>
        <a:lstStyle/>
        <a:p>
          <a:endParaRPr lang="en-US"/>
        </a:p>
      </dgm:t>
    </dgm:pt>
    <dgm:pt modelId="{6CDC6AFA-C141-4AED-98D0-08A95A636388}" type="pres">
      <dgm:prSet presAssocID="{680F6E83-80A7-414F-B120-63C2AE4DB82E}" presName="root" presStyleCnt="0">
        <dgm:presLayoutVars>
          <dgm:dir/>
          <dgm:resizeHandles val="exact"/>
        </dgm:presLayoutVars>
      </dgm:prSet>
      <dgm:spPr/>
    </dgm:pt>
    <dgm:pt modelId="{395FF353-B124-444B-B6B5-9260CE81553D}" type="pres">
      <dgm:prSet presAssocID="{9180F978-A86D-4147-AABE-7CF02975AE3C}" presName="compNode" presStyleCnt="0"/>
      <dgm:spPr/>
    </dgm:pt>
    <dgm:pt modelId="{9EACE591-6F2F-4991-9D08-C2448E4A4646}" type="pres">
      <dgm:prSet presAssocID="{9180F978-A86D-4147-AABE-7CF02975AE3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ierarchy"/>
        </a:ext>
      </dgm:extLst>
    </dgm:pt>
    <dgm:pt modelId="{630A38BB-58D0-44DE-BC58-12719F17FB10}" type="pres">
      <dgm:prSet presAssocID="{9180F978-A86D-4147-AABE-7CF02975AE3C}" presName="spaceRect" presStyleCnt="0"/>
      <dgm:spPr/>
    </dgm:pt>
    <dgm:pt modelId="{388F431D-95C3-477E-9513-3B3C93A4A95F}" type="pres">
      <dgm:prSet presAssocID="{9180F978-A86D-4147-AABE-7CF02975AE3C}" presName="textRect" presStyleLbl="revTx" presStyleIdx="0" presStyleCnt="3">
        <dgm:presLayoutVars>
          <dgm:chMax val="1"/>
          <dgm:chPref val="1"/>
        </dgm:presLayoutVars>
      </dgm:prSet>
      <dgm:spPr/>
    </dgm:pt>
    <dgm:pt modelId="{3B4FDB76-765A-4BDF-A600-9E7E11F4895C}" type="pres">
      <dgm:prSet presAssocID="{1A5F1572-882F-468E-9FB3-A0CA7F7C3A69}" presName="sibTrans" presStyleCnt="0"/>
      <dgm:spPr/>
    </dgm:pt>
    <dgm:pt modelId="{43C0779E-89C5-44FA-8E8F-930495B9AC79}" type="pres">
      <dgm:prSet presAssocID="{8B2891FE-3ED8-41AE-9EB6-F01F926C5048}" presName="compNode" presStyleCnt="0"/>
      <dgm:spPr/>
    </dgm:pt>
    <dgm:pt modelId="{9BA26B95-0E6E-458B-952E-7A349186195D}" type="pres">
      <dgm:prSet presAssocID="{8B2891FE-3ED8-41AE-9EB6-F01F926C504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elder"/>
        </a:ext>
      </dgm:extLst>
    </dgm:pt>
    <dgm:pt modelId="{96F27964-37F9-4B24-9A9D-A5BD7B0A5D0C}" type="pres">
      <dgm:prSet presAssocID="{8B2891FE-3ED8-41AE-9EB6-F01F926C5048}" presName="spaceRect" presStyleCnt="0"/>
      <dgm:spPr/>
    </dgm:pt>
    <dgm:pt modelId="{75B3D1B7-237C-4F56-A7F9-1471E688F50F}" type="pres">
      <dgm:prSet presAssocID="{8B2891FE-3ED8-41AE-9EB6-F01F926C5048}" presName="textRect" presStyleLbl="revTx" presStyleIdx="1" presStyleCnt="3">
        <dgm:presLayoutVars>
          <dgm:chMax val="1"/>
          <dgm:chPref val="1"/>
        </dgm:presLayoutVars>
      </dgm:prSet>
      <dgm:spPr/>
    </dgm:pt>
    <dgm:pt modelId="{3EEF4FE0-6F73-41C3-B2DE-AA91A4912A48}" type="pres">
      <dgm:prSet presAssocID="{E2F03284-96C6-45DB-BA2B-1B3097C33A9A}" presName="sibTrans" presStyleCnt="0"/>
      <dgm:spPr/>
    </dgm:pt>
    <dgm:pt modelId="{34DA0567-E246-495E-8D64-6FD56097183C}" type="pres">
      <dgm:prSet presAssocID="{9748B7A2-0C70-47F3-965B-FFD91E1EF728}" presName="compNode" presStyleCnt="0"/>
      <dgm:spPr/>
    </dgm:pt>
    <dgm:pt modelId="{9F78B86B-E243-454E-9BAC-168286DA8168}" type="pres">
      <dgm:prSet presAssocID="{9748B7A2-0C70-47F3-965B-FFD91E1EF72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Waiter"/>
        </a:ext>
      </dgm:extLst>
    </dgm:pt>
    <dgm:pt modelId="{6BD927EB-897B-415D-814D-E9A4BFBB0322}" type="pres">
      <dgm:prSet presAssocID="{9748B7A2-0C70-47F3-965B-FFD91E1EF728}" presName="spaceRect" presStyleCnt="0"/>
      <dgm:spPr/>
    </dgm:pt>
    <dgm:pt modelId="{2456D91C-88FD-48A4-87F9-23B4B19B08BC}" type="pres">
      <dgm:prSet presAssocID="{9748B7A2-0C70-47F3-965B-FFD91E1EF728}" presName="textRect" presStyleLbl="revTx" presStyleIdx="2" presStyleCnt="3">
        <dgm:presLayoutVars>
          <dgm:chMax val="1"/>
          <dgm:chPref val="1"/>
        </dgm:presLayoutVars>
      </dgm:prSet>
      <dgm:spPr/>
    </dgm:pt>
  </dgm:ptLst>
  <dgm:cxnLst>
    <dgm:cxn modelId="{83FDBB3B-4A52-4C1A-8031-FB21D3221C5D}" srcId="{680F6E83-80A7-414F-B120-63C2AE4DB82E}" destId="{9180F978-A86D-4147-AABE-7CF02975AE3C}" srcOrd="0" destOrd="0" parTransId="{BC6164C1-08E9-4D4C-B0F4-38CF8425485C}" sibTransId="{1A5F1572-882F-468E-9FB3-A0CA7F7C3A69}"/>
    <dgm:cxn modelId="{2215CF49-A8BC-491E-84FE-7284583432C6}" type="presOf" srcId="{9180F978-A86D-4147-AABE-7CF02975AE3C}" destId="{388F431D-95C3-477E-9513-3B3C93A4A95F}" srcOrd="0" destOrd="0" presId="urn:microsoft.com/office/officeart/2018/2/layout/IconLabelList"/>
    <dgm:cxn modelId="{288CB44D-A6F7-4466-B848-983AC7A25C5A}" type="presOf" srcId="{680F6E83-80A7-414F-B120-63C2AE4DB82E}" destId="{6CDC6AFA-C141-4AED-98D0-08A95A636388}" srcOrd="0" destOrd="0" presId="urn:microsoft.com/office/officeart/2018/2/layout/IconLabelList"/>
    <dgm:cxn modelId="{C971EA4D-2328-4060-A506-5A51D751FFF0}" type="presOf" srcId="{9748B7A2-0C70-47F3-965B-FFD91E1EF728}" destId="{2456D91C-88FD-48A4-87F9-23B4B19B08BC}" srcOrd="0" destOrd="0" presId="urn:microsoft.com/office/officeart/2018/2/layout/IconLabelList"/>
    <dgm:cxn modelId="{55B0CB56-2050-435D-A880-B2461114502D}" type="presOf" srcId="{8B2891FE-3ED8-41AE-9EB6-F01F926C5048}" destId="{75B3D1B7-237C-4F56-A7F9-1471E688F50F}" srcOrd="0" destOrd="0" presId="urn:microsoft.com/office/officeart/2018/2/layout/IconLabelList"/>
    <dgm:cxn modelId="{FD3D5287-0FCF-4BA2-B5A9-F9EAD51ADB8A}" srcId="{680F6E83-80A7-414F-B120-63C2AE4DB82E}" destId="{9748B7A2-0C70-47F3-965B-FFD91E1EF728}" srcOrd="2" destOrd="0" parTransId="{6B46405A-100D-446D-B384-1B08A8EA7E59}" sibTransId="{00E4D7FC-85F2-436D-ACB6-4DB982C8AF8D}"/>
    <dgm:cxn modelId="{2991DAC0-9A2E-4D0F-89D1-014974E6ECF7}" srcId="{680F6E83-80A7-414F-B120-63C2AE4DB82E}" destId="{8B2891FE-3ED8-41AE-9EB6-F01F926C5048}" srcOrd="1" destOrd="0" parTransId="{06DBBB7F-1C0B-4FE8-84BC-BFA61E55EDC2}" sibTransId="{E2F03284-96C6-45DB-BA2B-1B3097C33A9A}"/>
    <dgm:cxn modelId="{26268C67-32C3-4056-90FD-44D1D38E025D}" type="presParOf" srcId="{6CDC6AFA-C141-4AED-98D0-08A95A636388}" destId="{395FF353-B124-444B-B6B5-9260CE81553D}" srcOrd="0" destOrd="0" presId="urn:microsoft.com/office/officeart/2018/2/layout/IconLabelList"/>
    <dgm:cxn modelId="{E85FB291-BFCE-4A11-B9CE-7804305FED2A}" type="presParOf" srcId="{395FF353-B124-444B-B6B5-9260CE81553D}" destId="{9EACE591-6F2F-4991-9D08-C2448E4A4646}" srcOrd="0" destOrd="0" presId="urn:microsoft.com/office/officeart/2018/2/layout/IconLabelList"/>
    <dgm:cxn modelId="{E4F4A705-C3F1-47CC-855E-AF70476604F7}" type="presParOf" srcId="{395FF353-B124-444B-B6B5-9260CE81553D}" destId="{630A38BB-58D0-44DE-BC58-12719F17FB10}" srcOrd="1" destOrd="0" presId="urn:microsoft.com/office/officeart/2018/2/layout/IconLabelList"/>
    <dgm:cxn modelId="{80A2ECD9-8C60-42F5-A6E8-D824B8C1572A}" type="presParOf" srcId="{395FF353-B124-444B-B6B5-9260CE81553D}" destId="{388F431D-95C3-477E-9513-3B3C93A4A95F}" srcOrd="2" destOrd="0" presId="urn:microsoft.com/office/officeart/2018/2/layout/IconLabelList"/>
    <dgm:cxn modelId="{D1748E6D-C054-4BBA-96ED-79FE0C448914}" type="presParOf" srcId="{6CDC6AFA-C141-4AED-98D0-08A95A636388}" destId="{3B4FDB76-765A-4BDF-A600-9E7E11F4895C}" srcOrd="1" destOrd="0" presId="urn:microsoft.com/office/officeart/2018/2/layout/IconLabelList"/>
    <dgm:cxn modelId="{06055E6D-CDFE-4DF3-A7AF-F61D93987C78}" type="presParOf" srcId="{6CDC6AFA-C141-4AED-98D0-08A95A636388}" destId="{43C0779E-89C5-44FA-8E8F-930495B9AC79}" srcOrd="2" destOrd="0" presId="urn:microsoft.com/office/officeart/2018/2/layout/IconLabelList"/>
    <dgm:cxn modelId="{50073F2E-C013-4232-AC9B-72A28B54F672}" type="presParOf" srcId="{43C0779E-89C5-44FA-8E8F-930495B9AC79}" destId="{9BA26B95-0E6E-458B-952E-7A349186195D}" srcOrd="0" destOrd="0" presId="urn:microsoft.com/office/officeart/2018/2/layout/IconLabelList"/>
    <dgm:cxn modelId="{4BF4A7CC-F459-49F1-8BA0-36DB36C28C66}" type="presParOf" srcId="{43C0779E-89C5-44FA-8E8F-930495B9AC79}" destId="{96F27964-37F9-4B24-9A9D-A5BD7B0A5D0C}" srcOrd="1" destOrd="0" presId="urn:microsoft.com/office/officeart/2018/2/layout/IconLabelList"/>
    <dgm:cxn modelId="{73817919-1677-4E51-98DC-C0F2400652D1}" type="presParOf" srcId="{43C0779E-89C5-44FA-8E8F-930495B9AC79}" destId="{75B3D1B7-237C-4F56-A7F9-1471E688F50F}" srcOrd="2" destOrd="0" presId="urn:microsoft.com/office/officeart/2018/2/layout/IconLabelList"/>
    <dgm:cxn modelId="{17C3621B-ED32-4251-AD78-0CF52E42A31A}" type="presParOf" srcId="{6CDC6AFA-C141-4AED-98D0-08A95A636388}" destId="{3EEF4FE0-6F73-41C3-B2DE-AA91A4912A48}" srcOrd="3" destOrd="0" presId="urn:microsoft.com/office/officeart/2018/2/layout/IconLabelList"/>
    <dgm:cxn modelId="{1BA45989-D703-49E5-8C93-157C7E0F8C13}" type="presParOf" srcId="{6CDC6AFA-C141-4AED-98D0-08A95A636388}" destId="{34DA0567-E246-495E-8D64-6FD56097183C}" srcOrd="4" destOrd="0" presId="urn:microsoft.com/office/officeart/2018/2/layout/IconLabelList"/>
    <dgm:cxn modelId="{153B4AF1-390A-4F7A-985D-8D29CBE71C64}" type="presParOf" srcId="{34DA0567-E246-495E-8D64-6FD56097183C}" destId="{9F78B86B-E243-454E-9BAC-168286DA8168}" srcOrd="0" destOrd="0" presId="urn:microsoft.com/office/officeart/2018/2/layout/IconLabelList"/>
    <dgm:cxn modelId="{25FF8A42-E339-445E-9569-B6E77EEF1359}" type="presParOf" srcId="{34DA0567-E246-495E-8D64-6FD56097183C}" destId="{6BD927EB-897B-415D-814D-E9A4BFBB0322}" srcOrd="1" destOrd="0" presId="urn:microsoft.com/office/officeart/2018/2/layout/IconLabelList"/>
    <dgm:cxn modelId="{13AE27F7-C407-471A-8019-A5E08CD795FD}" type="presParOf" srcId="{34DA0567-E246-495E-8D64-6FD56097183C}" destId="{2456D91C-88FD-48A4-87F9-23B4B19B08B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7798F3-E278-44DF-A0FF-7F336681919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0BAB0748-A3B5-4836-AD81-DCBA93296981}">
      <dgm:prSet/>
      <dgm:spPr/>
      <dgm:t>
        <a:bodyPr/>
        <a:lstStyle/>
        <a:p>
          <a:pPr>
            <a:lnSpc>
              <a:spcPct val="100000"/>
            </a:lnSpc>
          </a:pPr>
          <a:r>
            <a:rPr lang="en-US"/>
            <a:t>The job description gives a description of the role in terms of the functions and tasks of a position (Belbin and Brown, 2022).</a:t>
          </a:r>
        </a:p>
      </dgm:t>
    </dgm:pt>
    <dgm:pt modelId="{3019FE3F-C8F2-4507-B385-76E269E0A883}" type="parTrans" cxnId="{9C8A423A-4A7A-4BA5-B1C8-84D7212BFB13}">
      <dgm:prSet/>
      <dgm:spPr/>
      <dgm:t>
        <a:bodyPr/>
        <a:lstStyle/>
        <a:p>
          <a:endParaRPr lang="en-US"/>
        </a:p>
      </dgm:t>
    </dgm:pt>
    <dgm:pt modelId="{126BCA2B-7ADD-45A0-9E9A-48F70172E5B5}" type="sibTrans" cxnId="{9C8A423A-4A7A-4BA5-B1C8-84D7212BFB13}">
      <dgm:prSet/>
      <dgm:spPr/>
      <dgm:t>
        <a:bodyPr/>
        <a:lstStyle/>
        <a:p>
          <a:pPr>
            <a:lnSpc>
              <a:spcPct val="100000"/>
            </a:lnSpc>
          </a:pPr>
          <a:endParaRPr lang="en-US"/>
        </a:p>
      </dgm:t>
    </dgm:pt>
    <dgm:pt modelId="{5549CB81-11CA-4D32-A139-38EDB8A4C7C0}">
      <dgm:prSet/>
      <dgm:spPr/>
      <dgm:t>
        <a:bodyPr/>
        <a:lstStyle/>
        <a:p>
          <a:pPr>
            <a:lnSpc>
              <a:spcPct val="100000"/>
            </a:lnSpc>
          </a:pPr>
          <a:r>
            <a:rPr lang="en-US"/>
            <a:t>It allows the prospective candidates to know what they will do in case they get the job.</a:t>
          </a:r>
        </a:p>
      </dgm:t>
    </dgm:pt>
    <dgm:pt modelId="{99A6FC2C-2587-4FE1-8F3F-5E504B269C25}" type="parTrans" cxnId="{476F4D7A-CFA6-4F16-9358-90D4BBE0E141}">
      <dgm:prSet/>
      <dgm:spPr/>
      <dgm:t>
        <a:bodyPr/>
        <a:lstStyle/>
        <a:p>
          <a:endParaRPr lang="en-US"/>
        </a:p>
      </dgm:t>
    </dgm:pt>
    <dgm:pt modelId="{0E98AD34-FA35-4057-A777-3A142193A829}" type="sibTrans" cxnId="{476F4D7A-CFA6-4F16-9358-90D4BBE0E141}">
      <dgm:prSet/>
      <dgm:spPr/>
      <dgm:t>
        <a:bodyPr/>
        <a:lstStyle/>
        <a:p>
          <a:pPr>
            <a:lnSpc>
              <a:spcPct val="100000"/>
            </a:lnSpc>
          </a:pPr>
          <a:endParaRPr lang="en-US"/>
        </a:p>
      </dgm:t>
    </dgm:pt>
    <dgm:pt modelId="{DF3EE606-B5A4-4166-BED1-2CE67ED8E443}">
      <dgm:prSet/>
      <dgm:spPr/>
      <dgm:t>
        <a:bodyPr/>
        <a:lstStyle/>
        <a:p>
          <a:pPr>
            <a:lnSpc>
              <a:spcPct val="100000"/>
            </a:lnSpc>
          </a:pPr>
          <a:r>
            <a:rPr lang="en-US"/>
            <a:t>As an example, the employment agreement of a Customer Service Assistant in Tesco can contain the following duties:</a:t>
          </a:r>
        </a:p>
      </dgm:t>
    </dgm:pt>
    <dgm:pt modelId="{89DDDF64-EADE-4FB1-8189-A2ACDFB88CF9}" type="parTrans" cxnId="{343AE931-6109-4C32-8607-C75AAC1CFF25}">
      <dgm:prSet/>
      <dgm:spPr/>
      <dgm:t>
        <a:bodyPr/>
        <a:lstStyle/>
        <a:p>
          <a:endParaRPr lang="en-US"/>
        </a:p>
      </dgm:t>
    </dgm:pt>
    <dgm:pt modelId="{2D99690E-0A5B-4C44-8228-7230AAC9E29C}" type="sibTrans" cxnId="{343AE931-6109-4C32-8607-C75AAC1CFF25}">
      <dgm:prSet/>
      <dgm:spPr/>
      <dgm:t>
        <a:bodyPr/>
        <a:lstStyle/>
        <a:p>
          <a:pPr>
            <a:lnSpc>
              <a:spcPct val="100000"/>
            </a:lnSpc>
          </a:pPr>
          <a:endParaRPr lang="en-US"/>
        </a:p>
      </dgm:t>
    </dgm:pt>
    <dgm:pt modelId="{AE19A233-815A-484A-B421-EC07D176CD19}">
      <dgm:prSet/>
      <dgm:spPr/>
      <dgm:t>
        <a:bodyPr/>
        <a:lstStyle/>
        <a:p>
          <a:pPr>
            <a:lnSpc>
              <a:spcPct val="100000"/>
            </a:lnSpc>
          </a:pPr>
          <a:r>
            <a:rPr lang="en-US"/>
            <a:t>Helping customers to buy and inquire about products.</a:t>
          </a:r>
        </a:p>
      </dgm:t>
    </dgm:pt>
    <dgm:pt modelId="{A074BD70-89CB-4176-A072-74C2F852135C}" type="parTrans" cxnId="{013D50D5-395D-4343-A7EA-3AC05E2E3CEB}">
      <dgm:prSet/>
      <dgm:spPr/>
      <dgm:t>
        <a:bodyPr/>
        <a:lstStyle/>
        <a:p>
          <a:endParaRPr lang="en-US"/>
        </a:p>
      </dgm:t>
    </dgm:pt>
    <dgm:pt modelId="{366596EE-E0FF-4077-9DBB-05D8C07E75B6}" type="sibTrans" cxnId="{013D50D5-395D-4343-A7EA-3AC05E2E3CEB}">
      <dgm:prSet/>
      <dgm:spPr/>
      <dgm:t>
        <a:bodyPr/>
        <a:lstStyle/>
        <a:p>
          <a:endParaRPr lang="en-US"/>
        </a:p>
      </dgm:t>
    </dgm:pt>
    <dgm:pt modelId="{8BD68FDC-26B6-4853-B4C1-F0AA56F9DCC4}" type="pres">
      <dgm:prSet presAssocID="{237798F3-E278-44DF-A0FF-7F3366819194}" presName="root" presStyleCnt="0">
        <dgm:presLayoutVars>
          <dgm:dir/>
          <dgm:resizeHandles val="exact"/>
        </dgm:presLayoutVars>
      </dgm:prSet>
      <dgm:spPr/>
    </dgm:pt>
    <dgm:pt modelId="{BA4A028F-8EB6-4DF4-A99A-3EB8E2950B22}" type="pres">
      <dgm:prSet presAssocID="{237798F3-E278-44DF-A0FF-7F3366819194}" presName="container" presStyleCnt="0">
        <dgm:presLayoutVars>
          <dgm:dir/>
          <dgm:resizeHandles val="exact"/>
        </dgm:presLayoutVars>
      </dgm:prSet>
      <dgm:spPr/>
    </dgm:pt>
    <dgm:pt modelId="{6C4A90BD-EA50-4B1C-AA98-23241CF91C44}" type="pres">
      <dgm:prSet presAssocID="{0BAB0748-A3B5-4836-AD81-DCBA93296981}" presName="compNode" presStyleCnt="0"/>
      <dgm:spPr/>
    </dgm:pt>
    <dgm:pt modelId="{BC352B6C-1000-4BC4-9C30-CCCEC9628E6C}" type="pres">
      <dgm:prSet presAssocID="{0BAB0748-A3B5-4836-AD81-DCBA93296981}" presName="iconBgRect" presStyleLbl="bgShp" presStyleIdx="0" presStyleCnt="4"/>
      <dgm:spPr/>
    </dgm:pt>
    <dgm:pt modelId="{953CE64F-A046-437D-8BC9-CBFA46A84018}" type="pres">
      <dgm:prSet presAssocID="{0BAB0748-A3B5-4836-AD81-DCBA9329698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aptain"/>
        </a:ext>
      </dgm:extLst>
    </dgm:pt>
    <dgm:pt modelId="{9F856C19-EA0F-424D-9C71-F4C8FDB81FE1}" type="pres">
      <dgm:prSet presAssocID="{0BAB0748-A3B5-4836-AD81-DCBA93296981}" presName="spaceRect" presStyleCnt="0"/>
      <dgm:spPr/>
    </dgm:pt>
    <dgm:pt modelId="{48BB4CD3-F6CA-4D7F-BAFF-A516E1EEBF82}" type="pres">
      <dgm:prSet presAssocID="{0BAB0748-A3B5-4836-AD81-DCBA93296981}" presName="textRect" presStyleLbl="revTx" presStyleIdx="0" presStyleCnt="4">
        <dgm:presLayoutVars>
          <dgm:chMax val="1"/>
          <dgm:chPref val="1"/>
        </dgm:presLayoutVars>
      </dgm:prSet>
      <dgm:spPr/>
    </dgm:pt>
    <dgm:pt modelId="{47171789-3BB5-4092-AADF-D7D33B7B3063}" type="pres">
      <dgm:prSet presAssocID="{126BCA2B-7ADD-45A0-9E9A-48F70172E5B5}" presName="sibTrans" presStyleLbl="sibTrans2D1" presStyleIdx="0" presStyleCnt="0"/>
      <dgm:spPr/>
    </dgm:pt>
    <dgm:pt modelId="{639F2FE8-0482-48EF-B48D-7151F0F06456}" type="pres">
      <dgm:prSet presAssocID="{5549CB81-11CA-4D32-A139-38EDB8A4C7C0}" presName="compNode" presStyleCnt="0"/>
      <dgm:spPr/>
    </dgm:pt>
    <dgm:pt modelId="{9D0F0252-A0DA-47C2-A4CE-15BA3079FFD9}" type="pres">
      <dgm:prSet presAssocID="{5549CB81-11CA-4D32-A139-38EDB8A4C7C0}" presName="iconBgRect" presStyleLbl="bgShp" presStyleIdx="1" presStyleCnt="4"/>
      <dgm:spPr/>
    </dgm:pt>
    <dgm:pt modelId="{110F54A8-F8A6-42F7-B887-A55535C15EAA}" type="pres">
      <dgm:prSet presAssocID="{5549CB81-11CA-4D32-A139-38EDB8A4C7C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D98E2D09-AEE7-49CB-9584-D4741D51BAA9}" type="pres">
      <dgm:prSet presAssocID="{5549CB81-11CA-4D32-A139-38EDB8A4C7C0}" presName="spaceRect" presStyleCnt="0"/>
      <dgm:spPr/>
    </dgm:pt>
    <dgm:pt modelId="{E1DFE9F4-C1CF-4E76-818C-766EA8246E8D}" type="pres">
      <dgm:prSet presAssocID="{5549CB81-11CA-4D32-A139-38EDB8A4C7C0}" presName="textRect" presStyleLbl="revTx" presStyleIdx="1" presStyleCnt="4">
        <dgm:presLayoutVars>
          <dgm:chMax val="1"/>
          <dgm:chPref val="1"/>
        </dgm:presLayoutVars>
      </dgm:prSet>
      <dgm:spPr/>
    </dgm:pt>
    <dgm:pt modelId="{3717C039-8E1D-4884-93B5-D0210CC0C528}" type="pres">
      <dgm:prSet presAssocID="{0E98AD34-FA35-4057-A777-3A142193A829}" presName="sibTrans" presStyleLbl="sibTrans2D1" presStyleIdx="0" presStyleCnt="0"/>
      <dgm:spPr/>
    </dgm:pt>
    <dgm:pt modelId="{ABE092F3-7ACC-496B-BA0C-46D38B0AAAA0}" type="pres">
      <dgm:prSet presAssocID="{DF3EE606-B5A4-4166-BED1-2CE67ED8E443}" presName="compNode" presStyleCnt="0"/>
      <dgm:spPr/>
    </dgm:pt>
    <dgm:pt modelId="{66B5A433-0EE3-45FE-998E-0887304A05D0}" type="pres">
      <dgm:prSet presAssocID="{DF3EE606-B5A4-4166-BED1-2CE67ED8E443}" presName="iconBgRect" presStyleLbl="bgShp" presStyleIdx="2" presStyleCnt="4"/>
      <dgm:spPr/>
    </dgm:pt>
    <dgm:pt modelId="{9AB480E0-53BE-41B7-9853-0F53884F42D7}" type="pres">
      <dgm:prSet presAssocID="{DF3EE606-B5A4-4166-BED1-2CE67ED8E44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Handshake"/>
        </a:ext>
      </dgm:extLst>
    </dgm:pt>
    <dgm:pt modelId="{BCB265E1-DCBE-4342-946C-0CFEC4969C4E}" type="pres">
      <dgm:prSet presAssocID="{DF3EE606-B5A4-4166-BED1-2CE67ED8E443}" presName="spaceRect" presStyleCnt="0"/>
      <dgm:spPr/>
    </dgm:pt>
    <dgm:pt modelId="{2748E982-C770-440C-8FC4-02028BD82487}" type="pres">
      <dgm:prSet presAssocID="{DF3EE606-B5A4-4166-BED1-2CE67ED8E443}" presName="textRect" presStyleLbl="revTx" presStyleIdx="2" presStyleCnt="4">
        <dgm:presLayoutVars>
          <dgm:chMax val="1"/>
          <dgm:chPref val="1"/>
        </dgm:presLayoutVars>
      </dgm:prSet>
      <dgm:spPr/>
    </dgm:pt>
    <dgm:pt modelId="{C9902A35-B0E3-4845-9229-8FE806ED615C}" type="pres">
      <dgm:prSet presAssocID="{2D99690E-0A5B-4C44-8228-7230AAC9E29C}" presName="sibTrans" presStyleLbl="sibTrans2D1" presStyleIdx="0" presStyleCnt="0"/>
      <dgm:spPr/>
    </dgm:pt>
    <dgm:pt modelId="{0D8DCC33-291B-46F8-8B15-2277D1CFAD47}" type="pres">
      <dgm:prSet presAssocID="{AE19A233-815A-484A-B421-EC07D176CD19}" presName="compNode" presStyleCnt="0"/>
      <dgm:spPr/>
    </dgm:pt>
    <dgm:pt modelId="{4B48C593-5BE5-4B50-9112-14B2C73808A7}" type="pres">
      <dgm:prSet presAssocID="{AE19A233-815A-484A-B421-EC07D176CD19}" presName="iconBgRect" presStyleLbl="bgShp" presStyleIdx="3" presStyleCnt="4"/>
      <dgm:spPr/>
    </dgm:pt>
    <dgm:pt modelId="{0ADB1355-29AE-49AD-910D-0D9679AF617A}" type="pres">
      <dgm:prSet presAssocID="{AE19A233-815A-484A-B421-EC07D176CD1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estions"/>
        </a:ext>
      </dgm:extLst>
    </dgm:pt>
    <dgm:pt modelId="{87157F18-1BD6-4438-A477-23F9E40CA613}" type="pres">
      <dgm:prSet presAssocID="{AE19A233-815A-484A-B421-EC07D176CD19}" presName="spaceRect" presStyleCnt="0"/>
      <dgm:spPr/>
    </dgm:pt>
    <dgm:pt modelId="{05BA9A03-D967-40DA-96C6-AD7549FA9102}" type="pres">
      <dgm:prSet presAssocID="{AE19A233-815A-484A-B421-EC07D176CD19}" presName="textRect" presStyleLbl="revTx" presStyleIdx="3" presStyleCnt="4">
        <dgm:presLayoutVars>
          <dgm:chMax val="1"/>
          <dgm:chPref val="1"/>
        </dgm:presLayoutVars>
      </dgm:prSet>
      <dgm:spPr/>
    </dgm:pt>
  </dgm:ptLst>
  <dgm:cxnLst>
    <dgm:cxn modelId="{8F0A2E14-A0DF-4804-9691-9F9DAD01023A}" type="presOf" srcId="{0BAB0748-A3B5-4836-AD81-DCBA93296981}" destId="{48BB4CD3-F6CA-4D7F-BAFF-A516E1EEBF82}" srcOrd="0" destOrd="0" presId="urn:microsoft.com/office/officeart/2018/2/layout/IconCircleList"/>
    <dgm:cxn modelId="{F00C1526-9F23-4A7E-950F-6D4F073E5D87}" type="presOf" srcId="{237798F3-E278-44DF-A0FF-7F3366819194}" destId="{8BD68FDC-26B6-4853-B4C1-F0AA56F9DCC4}" srcOrd="0" destOrd="0" presId="urn:microsoft.com/office/officeart/2018/2/layout/IconCircleList"/>
    <dgm:cxn modelId="{A4BF0227-7079-4F79-AD87-D52DADA446A4}" type="presOf" srcId="{DF3EE606-B5A4-4166-BED1-2CE67ED8E443}" destId="{2748E982-C770-440C-8FC4-02028BD82487}" srcOrd="0" destOrd="0" presId="urn:microsoft.com/office/officeart/2018/2/layout/IconCircleList"/>
    <dgm:cxn modelId="{D4A1B82B-E817-4A95-BA1A-177680D51931}" type="presOf" srcId="{5549CB81-11CA-4D32-A139-38EDB8A4C7C0}" destId="{E1DFE9F4-C1CF-4E76-818C-766EA8246E8D}" srcOrd="0" destOrd="0" presId="urn:microsoft.com/office/officeart/2018/2/layout/IconCircleList"/>
    <dgm:cxn modelId="{E60A902D-3FE4-4139-A1D8-973C0B1FB372}" type="presOf" srcId="{126BCA2B-7ADD-45A0-9E9A-48F70172E5B5}" destId="{47171789-3BB5-4092-AADF-D7D33B7B3063}" srcOrd="0" destOrd="0" presId="urn:microsoft.com/office/officeart/2018/2/layout/IconCircleList"/>
    <dgm:cxn modelId="{343AE931-6109-4C32-8607-C75AAC1CFF25}" srcId="{237798F3-E278-44DF-A0FF-7F3366819194}" destId="{DF3EE606-B5A4-4166-BED1-2CE67ED8E443}" srcOrd="2" destOrd="0" parTransId="{89DDDF64-EADE-4FB1-8189-A2ACDFB88CF9}" sibTransId="{2D99690E-0A5B-4C44-8228-7230AAC9E29C}"/>
    <dgm:cxn modelId="{9C8A423A-4A7A-4BA5-B1C8-84D7212BFB13}" srcId="{237798F3-E278-44DF-A0FF-7F3366819194}" destId="{0BAB0748-A3B5-4836-AD81-DCBA93296981}" srcOrd="0" destOrd="0" parTransId="{3019FE3F-C8F2-4507-B385-76E269E0A883}" sibTransId="{126BCA2B-7ADD-45A0-9E9A-48F70172E5B5}"/>
    <dgm:cxn modelId="{476F4D7A-CFA6-4F16-9358-90D4BBE0E141}" srcId="{237798F3-E278-44DF-A0FF-7F3366819194}" destId="{5549CB81-11CA-4D32-A139-38EDB8A4C7C0}" srcOrd="1" destOrd="0" parTransId="{99A6FC2C-2587-4FE1-8F3F-5E504B269C25}" sibTransId="{0E98AD34-FA35-4057-A777-3A142193A829}"/>
    <dgm:cxn modelId="{BBF8AB7B-31E1-4735-A7B3-FCB686F90EF5}" type="presOf" srcId="{2D99690E-0A5B-4C44-8228-7230AAC9E29C}" destId="{C9902A35-B0E3-4845-9229-8FE806ED615C}" srcOrd="0" destOrd="0" presId="urn:microsoft.com/office/officeart/2018/2/layout/IconCircleList"/>
    <dgm:cxn modelId="{F84E14C2-BF9D-4D57-AE75-C0C6651DB4C5}" type="presOf" srcId="{0E98AD34-FA35-4057-A777-3A142193A829}" destId="{3717C039-8E1D-4884-93B5-D0210CC0C528}" srcOrd="0" destOrd="0" presId="urn:microsoft.com/office/officeart/2018/2/layout/IconCircleList"/>
    <dgm:cxn modelId="{013D50D5-395D-4343-A7EA-3AC05E2E3CEB}" srcId="{237798F3-E278-44DF-A0FF-7F3366819194}" destId="{AE19A233-815A-484A-B421-EC07D176CD19}" srcOrd="3" destOrd="0" parTransId="{A074BD70-89CB-4176-A072-74C2F852135C}" sibTransId="{366596EE-E0FF-4077-9DBB-05D8C07E75B6}"/>
    <dgm:cxn modelId="{34904CE3-E487-41B2-9352-4BB01560AB0F}" type="presOf" srcId="{AE19A233-815A-484A-B421-EC07D176CD19}" destId="{05BA9A03-D967-40DA-96C6-AD7549FA9102}" srcOrd="0" destOrd="0" presId="urn:microsoft.com/office/officeart/2018/2/layout/IconCircleList"/>
    <dgm:cxn modelId="{43B967CB-F259-4A32-B20C-E05F37AD2AEE}" type="presParOf" srcId="{8BD68FDC-26B6-4853-B4C1-F0AA56F9DCC4}" destId="{BA4A028F-8EB6-4DF4-A99A-3EB8E2950B22}" srcOrd="0" destOrd="0" presId="urn:microsoft.com/office/officeart/2018/2/layout/IconCircleList"/>
    <dgm:cxn modelId="{00C004F0-1A4E-45FC-824F-BC32B76CE69D}" type="presParOf" srcId="{BA4A028F-8EB6-4DF4-A99A-3EB8E2950B22}" destId="{6C4A90BD-EA50-4B1C-AA98-23241CF91C44}" srcOrd="0" destOrd="0" presId="urn:microsoft.com/office/officeart/2018/2/layout/IconCircleList"/>
    <dgm:cxn modelId="{46BDD9C0-7EFC-45BE-B63A-8B6B64902EFC}" type="presParOf" srcId="{6C4A90BD-EA50-4B1C-AA98-23241CF91C44}" destId="{BC352B6C-1000-4BC4-9C30-CCCEC9628E6C}" srcOrd="0" destOrd="0" presId="urn:microsoft.com/office/officeart/2018/2/layout/IconCircleList"/>
    <dgm:cxn modelId="{B4116497-E9D6-4691-ADF9-288DB10E2DCB}" type="presParOf" srcId="{6C4A90BD-EA50-4B1C-AA98-23241CF91C44}" destId="{953CE64F-A046-437D-8BC9-CBFA46A84018}" srcOrd="1" destOrd="0" presId="urn:microsoft.com/office/officeart/2018/2/layout/IconCircleList"/>
    <dgm:cxn modelId="{D733671A-476C-41E7-B158-F5A4BD8BA5B1}" type="presParOf" srcId="{6C4A90BD-EA50-4B1C-AA98-23241CF91C44}" destId="{9F856C19-EA0F-424D-9C71-F4C8FDB81FE1}" srcOrd="2" destOrd="0" presId="urn:microsoft.com/office/officeart/2018/2/layout/IconCircleList"/>
    <dgm:cxn modelId="{23960422-896D-4CD7-A973-9648A52B06EC}" type="presParOf" srcId="{6C4A90BD-EA50-4B1C-AA98-23241CF91C44}" destId="{48BB4CD3-F6CA-4D7F-BAFF-A516E1EEBF82}" srcOrd="3" destOrd="0" presId="urn:microsoft.com/office/officeart/2018/2/layout/IconCircleList"/>
    <dgm:cxn modelId="{E2A092F4-20F6-4B48-AC55-2464FED504E6}" type="presParOf" srcId="{BA4A028F-8EB6-4DF4-A99A-3EB8E2950B22}" destId="{47171789-3BB5-4092-AADF-D7D33B7B3063}" srcOrd="1" destOrd="0" presId="urn:microsoft.com/office/officeart/2018/2/layout/IconCircleList"/>
    <dgm:cxn modelId="{69640ABA-091F-499E-9E0F-679146D811C8}" type="presParOf" srcId="{BA4A028F-8EB6-4DF4-A99A-3EB8E2950B22}" destId="{639F2FE8-0482-48EF-B48D-7151F0F06456}" srcOrd="2" destOrd="0" presId="urn:microsoft.com/office/officeart/2018/2/layout/IconCircleList"/>
    <dgm:cxn modelId="{EDC0CFB3-8532-49FD-95C0-2B19BBD01A71}" type="presParOf" srcId="{639F2FE8-0482-48EF-B48D-7151F0F06456}" destId="{9D0F0252-A0DA-47C2-A4CE-15BA3079FFD9}" srcOrd="0" destOrd="0" presId="urn:microsoft.com/office/officeart/2018/2/layout/IconCircleList"/>
    <dgm:cxn modelId="{054458BB-8D44-49A9-B8B2-F27FEC5116AB}" type="presParOf" srcId="{639F2FE8-0482-48EF-B48D-7151F0F06456}" destId="{110F54A8-F8A6-42F7-B887-A55535C15EAA}" srcOrd="1" destOrd="0" presId="urn:microsoft.com/office/officeart/2018/2/layout/IconCircleList"/>
    <dgm:cxn modelId="{6E10A750-2A8A-4C7A-9A23-36A7E86C036A}" type="presParOf" srcId="{639F2FE8-0482-48EF-B48D-7151F0F06456}" destId="{D98E2D09-AEE7-49CB-9584-D4741D51BAA9}" srcOrd="2" destOrd="0" presId="urn:microsoft.com/office/officeart/2018/2/layout/IconCircleList"/>
    <dgm:cxn modelId="{B9FF3B46-A5A6-487F-B025-0EEE6F2925B0}" type="presParOf" srcId="{639F2FE8-0482-48EF-B48D-7151F0F06456}" destId="{E1DFE9F4-C1CF-4E76-818C-766EA8246E8D}" srcOrd="3" destOrd="0" presId="urn:microsoft.com/office/officeart/2018/2/layout/IconCircleList"/>
    <dgm:cxn modelId="{E69B7808-63C0-4078-9634-E85F7A054B90}" type="presParOf" srcId="{BA4A028F-8EB6-4DF4-A99A-3EB8E2950B22}" destId="{3717C039-8E1D-4884-93B5-D0210CC0C528}" srcOrd="3" destOrd="0" presId="urn:microsoft.com/office/officeart/2018/2/layout/IconCircleList"/>
    <dgm:cxn modelId="{8F0CFC96-874C-42AD-88B6-4A743D8CF4E5}" type="presParOf" srcId="{BA4A028F-8EB6-4DF4-A99A-3EB8E2950B22}" destId="{ABE092F3-7ACC-496B-BA0C-46D38B0AAAA0}" srcOrd="4" destOrd="0" presId="urn:microsoft.com/office/officeart/2018/2/layout/IconCircleList"/>
    <dgm:cxn modelId="{F73CA97C-24E1-4E18-8768-D5AAF5E51598}" type="presParOf" srcId="{ABE092F3-7ACC-496B-BA0C-46D38B0AAAA0}" destId="{66B5A433-0EE3-45FE-998E-0887304A05D0}" srcOrd="0" destOrd="0" presId="urn:microsoft.com/office/officeart/2018/2/layout/IconCircleList"/>
    <dgm:cxn modelId="{D7D3A4F3-80A5-47E2-BCC4-044C2A0335E8}" type="presParOf" srcId="{ABE092F3-7ACC-496B-BA0C-46D38B0AAAA0}" destId="{9AB480E0-53BE-41B7-9853-0F53884F42D7}" srcOrd="1" destOrd="0" presId="urn:microsoft.com/office/officeart/2018/2/layout/IconCircleList"/>
    <dgm:cxn modelId="{BBC21C32-E342-4F03-8CE6-1A87678A19CF}" type="presParOf" srcId="{ABE092F3-7ACC-496B-BA0C-46D38B0AAAA0}" destId="{BCB265E1-DCBE-4342-946C-0CFEC4969C4E}" srcOrd="2" destOrd="0" presId="urn:microsoft.com/office/officeart/2018/2/layout/IconCircleList"/>
    <dgm:cxn modelId="{8A30341B-7A91-4F00-A8F2-9AC2099C47CF}" type="presParOf" srcId="{ABE092F3-7ACC-496B-BA0C-46D38B0AAAA0}" destId="{2748E982-C770-440C-8FC4-02028BD82487}" srcOrd="3" destOrd="0" presId="urn:microsoft.com/office/officeart/2018/2/layout/IconCircleList"/>
    <dgm:cxn modelId="{81E17DD8-3A6B-4DA4-AD7C-A123912D6B02}" type="presParOf" srcId="{BA4A028F-8EB6-4DF4-A99A-3EB8E2950B22}" destId="{C9902A35-B0E3-4845-9229-8FE806ED615C}" srcOrd="5" destOrd="0" presId="urn:microsoft.com/office/officeart/2018/2/layout/IconCircleList"/>
    <dgm:cxn modelId="{407DB660-7864-4F6B-8722-C59EF2AF27C8}" type="presParOf" srcId="{BA4A028F-8EB6-4DF4-A99A-3EB8E2950B22}" destId="{0D8DCC33-291B-46F8-8B15-2277D1CFAD47}" srcOrd="6" destOrd="0" presId="urn:microsoft.com/office/officeart/2018/2/layout/IconCircleList"/>
    <dgm:cxn modelId="{16FFB704-403C-42DB-A090-087A8E1F0213}" type="presParOf" srcId="{0D8DCC33-291B-46F8-8B15-2277D1CFAD47}" destId="{4B48C593-5BE5-4B50-9112-14B2C73808A7}" srcOrd="0" destOrd="0" presId="urn:microsoft.com/office/officeart/2018/2/layout/IconCircleList"/>
    <dgm:cxn modelId="{11EA1894-FA45-4121-949B-911752428A20}" type="presParOf" srcId="{0D8DCC33-291B-46F8-8B15-2277D1CFAD47}" destId="{0ADB1355-29AE-49AD-910D-0D9679AF617A}" srcOrd="1" destOrd="0" presId="urn:microsoft.com/office/officeart/2018/2/layout/IconCircleList"/>
    <dgm:cxn modelId="{397A2F3B-D046-4A16-87B2-CC488E4D3CAB}" type="presParOf" srcId="{0D8DCC33-291B-46F8-8B15-2277D1CFAD47}" destId="{87157F18-1BD6-4438-A477-23F9E40CA613}" srcOrd="2" destOrd="0" presId="urn:microsoft.com/office/officeart/2018/2/layout/IconCircleList"/>
    <dgm:cxn modelId="{91855DE7-007D-4FDC-93A2-82A36BDC6EB0}" type="presParOf" srcId="{0D8DCC33-291B-46F8-8B15-2277D1CFAD47}" destId="{05BA9A03-D967-40DA-96C6-AD7549FA910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4E5382-468D-4667-8B41-EB3B01AD748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6266EF6-46D8-4E51-83BE-C20BC828D6E8}">
      <dgm:prSet/>
      <dgm:spPr/>
      <dgm:t>
        <a:bodyPr/>
        <a:lstStyle/>
        <a:p>
          <a:r>
            <a:rPr lang="en-US"/>
            <a:t>A person specification describes the technical qualifications, skills and personal qualities needed in a job.</a:t>
          </a:r>
        </a:p>
      </dgm:t>
    </dgm:pt>
    <dgm:pt modelId="{76E08482-CC74-408F-BEC2-1E561C0AFDC8}" type="parTrans" cxnId="{646E4D1E-E61E-4903-947A-29EB3AC7FFD4}">
      <dgm:prSet/>
      <dgm:spPr/>
      <dgm:t>
        <a:bodyPr/>
        <a:lstStyle/>
        <a:p>
          <a:endParaRPr lang="en-US"/>
        </a:p>
      </dgm:t>
    </dgm:pt>
    <dgm:pt modelId="{BE981A52-0624-411D-B40D-4F3F77E177B4}" type="sibTrans" cxnId="{646E4D1E-E61E-4903-947A-29EB3AC7FFD4}">
      <dgm:prSet/>
      <dgm:spPr/>
      <dgm:t>
        <a:bodyPr/>
        <a:lstStyle/>
        <a:p>
          <a:endParaRPr lang="en-US"/>
        </a:p>
      </dgm:t>
    </dgm:pt>
    <dgm:pt modelId="{B05CA5B5-48EE-49BE-9131-2934F1CC8946}">
      <dgm:prSet/>
      <dgm:spPr/>
      <dgm:t>
        <a:bodyPr/>
        <a:lstStyle/>
        <a:p>
          <a:r>
            <a:rPr lang="en-US"/>
            <a:t>It assists the human resource managers in screening the candidates and hiring the most appropriate one for the job (Judijanto et al., 2025).</a:t>
          </a:r>
        </a:p>
      </dgm:t>
    </dgm:pt>
    <dgm:pt modelId="{5B9A7CD8-D77E-4A69-B6E6-32166F0D8100}" type="parTrans" cxnId="{420F5743-71F9-4BA0-BAC4-4CD6363B6F34}">
      <dgm:prSet/>
      <dgm:spPr/>
      <dgm:t>
        <a:bodyPr/>
        <a:lstStyle/>
        <a:p>
          <a:endParaRPr lang="en-US"/>
        </a:p>
      </dgm:t>
    </dgm:pt>
    <dgm:pt modelId="{CB350702-F8F8-4558-8C2E-4A86C7F70F18}" type="sibTrans" cxnId="{420F5743-71F9-4BA0-BAC4-4CD6363B6F34}">
      <dgm:prSet/>
      <dgm:spPr/>
      <dgm:t>
        <a:bodyPr/>
        <a:lstStyle/>
        <a:p>
          <a:endParaRPr lang="en-US"/>
        </a:p>
      </dgm:t>
    </dgm:pt>
    <dgm:pt modelId="{5AB26C3D-9CD4-4EE4-837F-DF46486D237C}">
      <dgm:prSet/>
      <dgm:spPr/>
      <dgm:t>
        <a:bodyPr/>
        <a:lstStyle/>
        <a:p>
          <a:r>
            <a:rPr lang="en-US"/>
            <a:t>As a Customer Service Assistant, the specification could be:</a:t>
          </a:r>
        </a:p>
      </dgm:t>
    </dgm:pt>
    <dgm:pt modelId="{7C3BAA81-B4E9-464A-9E5B-94621DEBE7B0}" type="parTrans" cxnId="{EADBF830-D5FD-45E9-94E9-DB6764C9C50E}">
      <dgm:prSet/>
      <dgm:spPr/>
      <dgm:t>
        <a:bodyPr/>
        <a:lstStyle/>
        <a:p>
          <a:endParaRPr lang="en-US"/>
        </a:p>
      </dgm:t>
    </dgm:pt>
    <dgm:pt modelId="{2A8BF312-B458-44BC-96D8-8FEB99833995}" type="sibTrans" cxnId="{EADBF830-D5FD-45E9-94E9-DB6764C9C50E}">
      <dgm:prSet/>
      <dgm:spPr/>
      <dgm:t>
        <a:bodyPr/>
        <a:lstStyle/>
        <a:p>
          <a:endParaRPr lang="en-US"/>
        </a:p>
      </dgm:t>
    </dgm:pt>
    <dgm:pt modelId="{5ED43AD4-BE6B-4E0E-B7A4-57E274C81A8A}">
      <dgm:prSet/>
      <dgm:spPr/>
      <dgm:t>
        <a:bodyPr/>
        <a:lstStyle/>
        <a:p>
          <a:r>
            <a:rPr lang="en-US"/>
            <a:t>Essential skills:</a:t>
          </a:r>
        </a:p>
      </dgm:t>
    </dgm:pt>
    <dgm:pt modelId="{92D5F7A8-A2C5-4611-8C60-D5304406875E}" type="parTrans" cxnId="{9A0CB6C9-5EEF-4B8E-9295-DAF0CDF255C5}">
      <dgm:prSet/>
      <dgm:spPr/>
      <dgm:t>
        <a:bodyPr/>
        <a:lstStyle/>
        <a:p>
          <a:endParaRPr lang="en-US"/>
        </a:p>
      </dgm:t>
    </dgm:pt>
    <dgm:pt modelId="{9F8586D3-66F0-4191-9AA3-15B73B316C2D}" type="sibTrans" cxnId="{9A0CB6C9-5EEF-4B8E-9295-DAF0CDF255C5}">
      <dgm:prSet/>
      <dgm:spPr/>
      <dgm:t>
        <a:bodyPr/>
        <a:lstStyle/>
        <a:p>
          <a:endParaRPr lang="en-US"/>
        </a:p>
      </dgm:t>
    </dgm:pt>
    <dgm:pt modelId="{66DF65D8-90F3-4BEF-AA31-852454703816}">
      <dgm:prSet/>
      <dgm:spPr/>
      <dgm:t>
        <a:bodyPr/>
        <a:lstStyle/>
        <a:p>
          <a:r>
            <a:rPr lang="en-US"/>
            <a:t>Effective listening proficiencies.</a:t>
          </a:r>
        </a:p>
      </dgm:t>
    </dgm:pt>
    <dgm:pt modelId="{3B88F8AD-5ED1-4D39-AB35-954D84DB36A0}" type="parTrans" cxnId="{DE29C8AB-D652-4DC6-A906-1B3CE73C03A5}">
      <dgm:prSet/>
      <dgm:spPr/>
      <dgm:t>
        <a:bodyPr/>
        <a:lstStyle/>
        <a:p>
          <a:endParaRPr lang="en-US"/>
        </a:p>
      </dgm:t>
    </dgm:pt>
    <dgm:pt modelId="{65B3B8AB-4628-40EE-A21E-FB98B1719422}" type="sibTrans" cxnId="{DE29C8AB-D652-4DC6-A906-1B3CE73C03A5}">
      <dgm:prSet/>
      <dgm:spPr/>
      <dgm:t>
        <a:bodyPr/>
        <a:lstStyle/>
        <a:p>
          <a:endParaRPr lang="en-US"/>
        </a:p>
      </dgm:t>
    </dgm:pt>
    <dgm:pt modelId="{CC72B170-D041-4AB4-B5C3-B8AC792F88DF}">
      <dgm:prSet/>
      <dgm:spPr/>
      <dgm:t>
        <a:bodyPr/>
        <a:lstStyle/>
        <a:p>
          <a:r>
            <a:rPr lang="en-US"/>
            <a:t>Team working skills.</a:t>
          </a:r>
        </a:p>
      </dgm:t>
    </dgm:pt>
    <dgm:pt modelId="{0C8EE424-99ED-4694-AE8B-CCB12C79EA58}" type="parTrans" cxnId="{ECB438B3-75FA-4BB4-A343-8DFC224506E9}">
      <dgm:prSet/>
      <dgm:spPr/>
      <dgm:t>
        <a:bodyPr/>
        <a:lstStyle/>
        <a:p>
          <a:endParaRPr lang="en-US"/>
        </a:p>
      </dgm:t>
    </dgm:pt>
    <dgm:pt modelId="{942E666B-2074-4E2F-92B4-ED938A4F9276}" type="sibTrans" cxnId="{ECB438B3-75FA-4BB4-A343-8DFC224506E9}">
      <dgm:prSet/>
      <dgm:spPr/>
      <dgm:t>
        <a:bodyPr/>
        <a:lstStyle/>
        <a:p>
          <a:endParaRPr lang="en-US"/>
        </a:p>
      </dgm:t>
    </dgm:pt>
    <dgm:pt modelId="{8D60B432-31CC-4063-AC3C-65A851F658BF}">
      <dgm:prSet/>
      <dgm:spPr/>
      <dgm:t>
        <a:bodyPr/>
        <a:lstStyle/>
        <a:p>
          <a:r>
            <a:rPr lang="en-US"/>
            <a:t>Customer orientation Customer service orientation</a:t>
          </a:r>
        </a:p>
      </dgm:t>
    </dgm:pt>
    <dgm:pt modelId="{D0C691C1-EF14-4020-9789-13F956CB136F}" type="parTrans" cxnId="{3FD1A492-534F-45A5-9925-598324AC7E50}">
      <dgm:prSet/>
      <dgm:spPr/>
      <dgm:t>
        <a:bodyPr/>
        <a:lstStyle/>
        <a:p>
          <a:endParaRPr lang="en-US"/>
        </a:p>
      </dgm:t>
    </dgm:pt>
    <dgm:pt modelId="{25F6BCCF-E43C-414F-BF0E-00103EA0892C}" type="sibTrans" cxnId="{3FD1A492-534F-45A5-9925-598324AC7E50}">
      <dgm:prSet/>
      <dgm:spPr/>
      <dgm:t>
        <a:bodyPr/>
        <a:lstStyle/>
        <a:p>
          <a:endParaRPr lang="en-US"/>
        </a:p>
      </dgm:t>
    </dgm:pt>
    <dgm:pt modelId="{DE72E054-6B20-40BC-808D-4743F8658DD4}">
      <dgm:prSet/>
      <dgm:spPr/>
      <dgm:t>
        <a:bodyPr/>
        <a:lstStyle/>
        <a:p>
          <a:r>
            <a:rPr lang="en-US"/>
            <a:t>Functional numeracy, primitive computer skills.</a:t>
          </a:r>
        </a:p>
      </dgm:t>
    </dgm:pt>
    <dgm:pt modelId="{5901E6F5-0514-4029-A43C-D16C26EA6B3F}" type="parTrans" cxnId="{28EB7018-9FC1-45AC-8C69-90067AAA4561}">
      <dgm:prSet/>
      <dgm:spPr/>
      <dgm:t>
        <a:bodyPr/>
        <a:lstStyle/>
        <a:p>
          <a:endParaRPr lang="en-US"/>
        </a:p>
      </dgm:t>
    </dgm:pt>
    <dgm:pt modelId="{5082FECD-1EAC-4782-A0EB-26E69AF9335C}" type="sibTrans" cxnId="{28EB7018-9FC1-45AC-8C69-90067AAA4561}">
      <dgm:prSet/>
      <dgm:spPr/>
      <dgm:t>
        <a:bodyPr/>
        <a:lstStyle/>
        <a:p>
          <a:endParaRPr lang="en-US"/>
        </a:p>
      </dgm:t>
    </dgm:pt>
    <dgm:pt modelId="{ADA2067B-9CE4-4903-A711-A8E885B63463}">
      <dgm:prSet/>
      <dgm:spPr/>
      <dgm:t>
        <a:bodyPr/>
        <a:lstStyle/>
        <a:p>
          <a:r>
            <a:rPr lang="en-US"/>
            <a:t>Desirable qualities:</a:t>
          </a:r>
        </a:p>
      </dgm:t>
    </dgm:pt>
    <dgm:pt modelId="{38F32E6C-A22E-4A48-A275-9700EF30D349}" type="parTrans" cxnId="{4358E1B3-ED5F-4117-B814-A65C27536781}">
      <dgm:prSet/>
      <dgm:spPr/>
      <dgm:t>
        <a:bodyPr/>
        <a:lstStyle/>
        <a:p>
          <a:endParaRPr lang="en-US"/>
        </a:p>
      </dgm:t>
    </dgm:pt>
    <dgm:pt modelId="{CEDC6D31-C961-448D-AA32-68BB2555AB3C}" type="sibTrans" cxnId="{4358E1B3-ED5F-4117-B814-A65C27536781}">
      <dgm:prSet/>
      <dgm:spPr/>
      <dgm:t>
        <a:bodyPr/>
        <a:lstStyle/>
        <a:p>
          <a:endParaRPr lang="en-US"/>
        </a:p>
      </dgm:t>
    </dgm:pt>
    <dgm:pt modelId="{ED57BB1C-7E7F-42AE-A10E-39D00A34CA50}">
      <dgm:prSet/>
      <dgm:spPr/>
      <dgm:t>
        <a:bodyPr/>
        <a:lstStyle/>
        <a:p>
          <a:r>
            <a:rPr lang="en-US"/>
            <a:t>Previous retail experience</a:t>
          </a:r>
        </a:p>
      </dgm:t>
    </dgm:pt>
    <dgm:pt modelId="{71FEF626-A23E-467E-A891-DE0A5C80992B}" type="parTrans" cxnId="{692C212C-C777-4127-B667-F37370C9C7FE}">
      <dgm:prSet/>
      <dgm:spPr/>
      <dgm:t>
        <a:bodyPr/>
        <a:lstStyle/>
        <a:p>
          <a:endParaRPr lang="en-US"/>
        </a:p>
      </dgm:t>
    </dgm:pt>
    <dgm:pt modelId="{72277912-3209-4D9D-BBB3-8019C53BFB4A}" type="sibTrans" cxnId="{692C212C-C777-4127-B667-F37370C9C7FE}">
      <dgm:prSet/>
      <dgm:spPr/>
      <dgm:t>
        <a:bodyPr/>
        <a:lstStyle/>
        <a:p>
          <a:endParaRPr lang="en-US"/>
        </a:p>
      </dgm:t>
    </dgm:pt>
    <dgm:pt modelId="{5F177DF5-CA30-4FD7-AD9A-DE33CBF40FE4}">
      <dgm:prSet/>
      <dgm:spPr/>
      <dgm:t>
        <a:bodyPr/>
        <a:lstStyle/>
        <a:p>
          <a:r>
            <a:rPr lang="en-US"/>
            <a:t>Problem-solving ability</a:t>
          </a:r>
        </a:p>
      </dgm:t>
    </dgm:pt>
    <dgm:pt modelId="{EDBEBABF-9065-455B-AB0A-30B2305D40F1}" type="parTrans" cxnId="{9B81482B-E503-4092-9920-A1F15347066D}">
      <dgm:prSet/>
      <dgm:spPr/>
      <dgm:t>
        <a:bodyPr/>
        <a:lstStyle/>
        <a:p>
          <a:endParaRPr lang="en-US"/>
        </a:p>
      </dgm:t>
    </dgm:pt>
    <dgm:pt modelId="{3B5F1A3A-693C-4FFC-BD20-8354A96ACF0A}" type="sibTrans" cxnId="{9B81482B-E503-4092-9920-A1F15347066D}">
      <dgm:prSet/>
      <dgm:spPr/>
      <dgm:t>
        <a:bodyPr/>
        <a:lstStyle/>
        <a:p>
          <a:endParaRPr lang="en-US"/>
        </a:p>
      </dgm:t>
    </dgm:pt>
    <dgm:pt modelId="{C6704109-905E-406E-9E5E-951FFAAC3C46}">
      <dgm:prSet/>
      <dgm:spPr/>
      <dgm:t>
        <a:bodyPr/>
        <a:lstStyle/>
        <a:p>
          <a:r>
            <a:rPr lang="en-US"/>
            <a:t>Flexibility and changeability.</a:t>
          </a:r>
        </a:p>
      </dgm:t>
    </dgm:pt>
    <dgm:pt modelId="{2579B930-DB82-42BB-BDDF-27FB098D16C5}" type="parTrans" cxnId="{B3E8E975-16A7-4456-B74F-3F23F67171B0}">
      <dgm:prSet/>
      <dgm:spPr/>
      <dgm:t>
        <a:bodyPr/>
        <a:lstStyle/>
        <a:p>
          <a:endParaRPr lang="en-US"/>
        </a:p>
      </dgm:t>
    </dgm:pt>
    <dgm:pt modelId="{B88FA26A-28D9-4BCF-A625-A324CCB9617E}" type="sibTrans" cxnId="{B3E8E975-16A7-4456-B74F-3F23F67171B0}">
      <dgm:prSet/>
      <dgm:spPr/>
      <dgm:t>
        <a:bodyPr/>
        <a:lstStyle/>
        <a:p>
          <a:endParaRPr lang="en-US"/>
        </a:p>
      </dgm:t>
    </dgm:pt>
    <dgm:pt modelId="{AFFBEDB3-13D7-4624-B107-541CD2505617}" type="pres">
      <dgm:prSet presAssocID="{FE4E5382-468D-4667-8B41-EB3B01AD7485}" presName="linear" presStyleCnt="0">
        <dgm:presLayoutVars>
          <dgm:animLvl val="lvl"/>
          <dgm:resizeHandles val="exact"/>
        </dgm:presLayoutVars>
      </dgm:prSet>
      <dgm:spPr/>
    </dgm:pt>
    <dgm:pt modelId="{35780268-88F5-4B22-88EF-7A50AA69A05E}" type="pres">
      <dgm:prSet presAssocID="{76266EF6-46D8-4E51-83BE-C20BC828D6E8}" presName="parentText" presStyleLbl="node1" presStyleIdx="0" presStyleCnt="12">
        <dgm:presLayoutVars>
          <dgm:chMax val="0"/>
          <dgm:bulletEnabled val="1"/>
        </dgm:presLayoutVars>
      </dgm:prSet>
      <dgm:spPr/>
    </dgm:pt>
    <dgm:pt modelId="{309A77E4-FE77-4FA5-93AE-91DD0CF94CD8}" type="pres">
      <dgm:prSet presAssocID="{BE981A52-0624-411D-B40D-4F3F77E177B4}" presName="spacer" presStyleCnt="0"/>
      <dgm:spPr/>
    </dgm:pt>
    <dgm:pt modelId="{EEC4E85D-6CC5-40A3-8760-344FEC815B21}" type="pres">
      <dgm:prSet presAssocID="{B05CA5B5-48EE-49BE-9131-2934F1CC8946}" presName="parentText" presStyleLbl="node1" presStyleIdx="1" presStyleCnt="12">
        <dgm:presLayoutVars>
          <dgm:chMax val="0"/>
          <dgm:bulletEnabled val="1"/>
        </dgm:presLayoutVars>
      </dgm:prSet>
      <dgm:spPr/>
    </dgm:pt>
    <dgm:pt modelId="{66494EAE-CD0C-40DB-B7B6-E3F7BF567A72}" type="pres">
      <dgm:prSet presAssocID="{CB350702-F8F8-4558-8C2E-4A86C7F70F18}" presName="spacer" presStyleCnt="0"/>
      <dgm:spPr/>
    </dgm:pt>
    <dgm:pt modelId="{1EDFB2BB-BA7C-45BB-B0F2-92AC6F777268}" type="pres">
      <dgm:prSet presAssocID="{5AB26C3D-9CD4-4EE4-837F-DF46486D237C}" presName="parentText" presStyleLbl="node1" presStyleIdx="2" presStyleCnt="12">
        <dgm:presLayoutVars>
          <dgm:chMax val="0"/>
          <dgm:bulletEnabled val="1"/>
        </dgm:presLayoutVars>
      </dgm:prSet>
      <dgm:spPr/>
    </dgm:pt>
    <dgm:pt modelId="{576F89A3-52FF-4BA5-B2D5-33CE878822D5}" type="pres">
      <dgm:prSet presAssocID="{2A8BF312-B458-44BC-96D8-8FEB99833995}" presName="spacer" presStyleCnt="0"/>
      <dgm:spPr/>
    </dgm:pt>
    <dgm:pt modelId="{610ABC1A-47A9-49F8-97FA-39B98E700505}" type="pres">
      <dgm:prSet presAssocID="{5ED43AD4-BE6B-4E0E-B7A4-57E274C81A8A}" presName="parentText" presStyleLbl="node1" presStyleIdx="3" presStyleCnt="12">
        <dgm:presLayoutVars>
          <dgm:chMax val="0"/>
          <dgm:bulletEnabled val="1"/>
        </dgm:presLayoutVars>
      </dgm:prSet>
      <dgm:spPr/>
    </dgm:pt>
    <dgm:pt modelId="{6ECCD305-53E7-45A1-8E61-BF19A0BE468B}" type="pres">
      <dgm:prSet presAssocID="{9F8586D3-66F0-4191-9AA3-15B73B316C2D}" presName="spacer" presStyleCnt="0"/>
      <dgm:spPr/>
    </dgm:pt>
    <dgm:pt modelId="{0EFD27D8-2006-49AB-91B8-605B10DB0861}" type="pres">
      <dgm:prSet presAssocID="{66DF65D8-90F3-4BEF-AA31-852454703816}" presName="parentText" presStyleLbl="node1" presStyleIdx="4" presStyleCnt="12">
        <dgm:presLayoutVars>
          <dgm:chMax val="0"/>
          <dgm:bulletEnabled val="1"/>
        </dgm:presLayoutVars>
      </dgm:prSet>
      <dgm:spPr/>
    </dgm:pt>
    <dgm:pt modelId="{F495A739-E697-4FF2-B4AC-EC9F2635B3FB}" type="pres">
      <dgm:prSet presAssocID="{65B3B8AB-4628-40EE-A21E-FB98B1719422}" presName="spacer" presStyleCnt="0"/>
      <dgm:spPr/>
    </dgm:pt>
    <dgm:pt modelId="{9719873D-9A76-4E8C-8FC7-00467EB2C5E7}" type="pres">
      <dgm:prSet presAssocID="{CC72B170-D041-4AB4-B5C3-B8AC792F88DF}" presName="parentText" presStyleLbl="node1" presStyleIdx="5" presStyleCnt="12">
        <dgm:presLayoutVars>
          <dgm:chMax val="0"/>
          <dgm:bulletEnabled val="1"/>
        </dgm:presLayoutVars>
      </dgm:prSet>
      <dgm:spPr/>
    </dgm:pt>
    <dgm:pt modelId="{96F144C5-383A-4AB9-8FBE-8E6EC38753EF}" type="pres">
      <dgm:prSet presAssocID="{942E666B-2074-4E2F-92B4-ED938A4F9276}" presName="spacer" presStyleCnt="0"/>
      <dgm:spPr/>
    </dgm:pt>
    <dgm:pt modelId="{3A74EC86-05B0-48D0-A592-9868D559CD9A}" type="pres">
      <dgm:prSet presAssocID="{8D60B432-31CC-4063-AC3C-65A851F658BF}" presName="parentText" presStyleLbl="node1" presStyleIdx="6" presStyleCnt="12">
        <dgm:presLayoutVars>
          <dgm:chMax val="0"/>
          <dgm:bulletEnabled val="1"/>
        </dgm:presLayoutVars>
      </dgm:prSet>
      <dgm:spPr/>
    </dgm:pt>
    <dgm:pt modelId="{A061417A-8B94-4961-9D73-2EBDAECE257E}" type="pres">
      <dgm:prSet presAssocID="{25F6BCCF-E43C-414F-BF0E-00103EA0892C}" presName="spacer" presStyleCnt="0"/>
      <dgm:spPr/>
    </dgm:pt>
    <dgm:pt modelId="{C357637B-76A2-4CE4-B72A-74BAEBB39807}" type="pres">
      <dgm:prSet presAssocID="{DE72E054-6B20-40BC-808D-4743F8658DD4}" presName="parentText" presStyleLbl="node1" presStyleIdx="7" presStyleCnt="12">
        <dgm:presLayoutVars>
          <dgm:chMax val="0"/>
          <dgm:bulletEnabled val="1"/>
        </dgm:presLayoutVars>
      </dgm:prSet>
      <dgm:spPr/>
    </dgm:pt>
    <dgm:pt modelId="{AAA75EE3-6B6D-460C-B446-3268965EA23B}" type="pres">
      <dgm:prSet presAssocID="{5082FECD-1EAC-4782-A0EB-26E69AF9335C}" presName="spacer" presStyleCnt="0"/>
      <dgm:spPr/>
    </dgm:pt>
    <dgm:pt modelId="{D7102863-805B-42EF-9737-3C616217B7D1}" type="pres">
      <dgm:prSet presAssocID="{ADA2067B-9CE4-4903-A711-A8E885B63463}" presName="parentText" presStyleLbl="node1" presStyleIdx="8" presStyleCnt="12">
        <dgm:presLayoutVars>
          <dgm:chMax val="0"/>
          <dgm:bulletEnabled val="1"/>
        </dgm:presLayoutVars>
      </dgm:prSet>
      <dgm:spPr/>
    </dgm:pt>
    <dgm:pt modelId="{731AA6F2-8B43-4AA1-978E-DE826CEAB4C1}" type="pres">
      <dgm:prSet presAssocID="{CEDC6D31-C961-448D-AA32-68BB2555AB3C}" presName="spacer" presStyleCnt="0"/>
      <dgm:spPr/>
    </dgm:pt>
    <dgm:pt modelId="{321BDDB3-A459-4129-BFC6-0921BA1F81B1}" type="pres">
      <dgm:prSet presAssocID="{ED57BB1C-7E7F-42AE-A10E-39D00A34CA50}" presName="parentText" presStyleLbl="node1" presStyleIdx="9" presStyleCnt="12">
        <dgm:presLayoutVars>
          <dgm:chMax val="0"/>
          <dgm:bulletEnabled val="1"/>
        </dgm:presLayoutVars>
      </dgm:prSet>
      <dgm:spPr/>
    </dgm:pt>
    <dgm:pt modelId="{B920DB28-2C8C-462B-9A01-8D2359ADB265}" type="pres">
      <dgm:prSet presAssocID="{72277912-3209-4D9D-BBB3-8019C53BFB4A}" presName="spacer" presStyleCnt="0"/>
      <dgm:spPr/>
    </dgm:pt>
    <dgm:pt modelId="{9225BA37-681D-43FD-900F-CBD83897CB3A}" type="pres">
      <dgm:prSet presAssocID="{5F177DF5-CA30-4FD7-AD9A-DE33CBF40FE4}" presName="parentText" presStyleLbl="node1" presStyleIdx="10" presStyleCnt="12">
        <dgm:presLayoutVars>
          <dgm:chMax val="0"/>
          <dgm:bulletEnabled val="1"/>
        </dgm:presLayoutVars>
      </dgm:prSet>
      <dgm:spPr/>
    </dgm:pt>
    <dgm:pt modelId="{F9FA7CEB-10E0-4638-899F-70CD3974D8CF}" type="pres">
      <dgm:prSet presAssocID="{3B5F1A3A-693C-4FFC-BD20-8354A96ACF0A}" presName="spacer" presStyleCnt="0"/>
      <dgm:spPr/>
    </dgm:pt>
    <dgm:pt modelId="{65873934-D270-450F-9C63-DC5E2F2A77BD}" type="pres">
      <dgm:prSet presAssocID="{C6704109-905E-406E-9E5E-951FFAAC3C46}" presName="parentText" presStyleLbl="node1" presStyleIdx="11" presStyleCnt="12">
        <dgm:presLayoutVars>
          <dgm:chMax val="0"/>
          <dgm:bulletEnabled val="1"/>
        </dgm:presLayoutVars>
      </dgm:prSet>
      <dgm:spPr/>
    </dgm:pt>
  </dgm:ptLst>
  <dgm:cxnLst>
    <dgm:cxn modelId="{10535906-9C24-494E-85C6-431DD0F516FD}" type="presOf" srcId="{5AB26C3D-9CD4-4EE4-837F-DF46486D237C}" destId="{1EDFB2BB-BA7C-45BB-B0F2-92AC6F777268}" srcOrd="0" destOrd="0" presId="urn:microsoft.com/office/officeart/2005/8/layout/vList2"/>
    <dgm:cxn modelId="{28EB7018-9FC1-45AC-8C69-90067AAA4561}" srcId="{FE4E5382-468D-4667-8B41-EB3B01AD7485}" destId="{DE72E054-6B20-40BC-808D-4743F8658DD4}" srcOrd="7" destOrd="0" parTransId="{5901E6F5-0514-4029-A43C-D16C26EA6B3F}" sibTransId="{5082FECD-1EAC-4782-A0EB-26E69AF9335C}"/>
    <dgm:cxn modelId="{646E4D1E-E61E-4903-947A-29EB3AC7FFD4}" srcId="{FE4E5382-468D-4667-8B41-EB3B01AD7485}" destId="{76266EF6-46D8-4E51-83BE-C20BC828D6E8}" srcOrd="0" destOrd="0" parTransId="{76E08482-CC74-408F-BEC2-1E561C0AFDC8}" sibTransId="{BE981A52-0624-411D-B40D-4F3F77E177B4}"/>
    <dgm:cxn modelId="{9B81482B-E503-4092-9920-A1F15347066D}" srcId="{FE4E5382-468D-4667-8B41-EB3B01AD7485}" destId="{5F177DF5-CA30-4FD7-AD9A-DE33CBF40FE4}" srcOrd="10" destOrd="0" parTransId="{EDBEBABF-9065-455B-AB0A-30B2305D40F1}" sibTransId="{3B5F1A3A-693C-4FFC-BD20-8354A96ACF0A}"/>
    <dgm:cxn modelId="{692C212C-C777-4127-B667-F37370C9C7FE}" srcId="{FE4E5382-468D-4667-8B41-EB3B01AD7485}" destId="{ED57BB1C-7E7F-42AE-A10E-39D00A34CA50}" srcOrd="9" destOrd="0" parTransId="{71FEF626-A23E-467E-A891-DE0A5C80992B}" sibTransId="{72277912-3209-4D9D-BBB3-8019C53BFB4A}"/>
    <dgm:cxn modelId="{EADBF830-D5FD-45E9-94E9-DB6764C9C50E}" srcId="{FE4E5382-468D-4667-8B41-EB3B01AD7485}" destId="{5AB26C3D-9CD4-4EE4-837F-DF46486D237C}" srcOrd="2" destOrd="0" parTransId="{7C3BAA81-B4E9-464A-9E5B-94621DEBE7B0}" sibTransId="{2A8BF312-B458-44BC-96D8-8FEB99833995}"/>
    <dgm:cxn modelId="{D9DED534-79A8-49AF-898A-EE60226BD464}" type="presOf" srcId="{5F177DF5-CA30-4FD7-AD9A-DE33CBF40FE4}" destId="{9225BA37-681D-43FD-900F-CBD83897CB3A}" srcOrd="0" destOrd="0" presId="urn:microsoft.com/office/officeart/2005/8/layout/vList2"/>
    <dgm:cxn modelId="{420F5743-71F9-4BA0-BAC4-4CD6363B6F34}" srcId="{FE4E5382-468D-4667-8B41-EB3B01AD7485}" destId="{B05CA5B5-48EE-49BE-9131-2934F1CC8946}" srcOrd="1" destOrd="0" parTransId="{5B9A7CD8-D77E-4A69-B6E6-32166F0D8100}" sibTransId="{CB350702-F8F8-4558-8C2E-4A86C7F70F18}"/>
    <dgm:cxn modelId="{E188794E-F2D8-44ED-AAF5-AE16390492C4}" type="presOf" srcId="{C6704109-905E-406E-9E5E-951FFAAC3C46}" destId="{65873934-D270-450F-9C63-DC5E2F2A77BD}" srcOrd="0" destOrd="0" presId="urn:microsoft.com/office/officeart/2005/8/layout/vList2"/>
    <dgm:cxn modelId="{B2007855-9A61-4E20-B6FF-BDDDA5435F9D}" type="presOf" srcId="{ED57BB1C-7E7F-42AE-A10E-39D00A34CA50}" destId="{321BDDB3-A459-4129-BFC6-0921BA1F81B1}" srcOrd="0" destOrd="0" presId="urn:microsoft.com/office/officeart/2005/8/layout/vList2"/>
    <dgm:cxn modelId="{7C2ABD6A-17B8-4737-9D29-C7083540E6A6}" type="presOf" srcId="{8D60B432-31CC-4063-AC3C-65A851F658BF}" destId="{3A74EC86-05B0-48D0-A592-9868D559CD9A}" srcOrd="0" destOrd="0" presId="urn:microsoft.com/office/officeart/2005/8/layout/vList2"/>
    <dgm:cxn modelId="{1401F66A-25F2-498D-922B-82E9D0E48A32}" type="presOf" srcId="{CC72B170-D041-4AB4-B5C3-B8AC792F88DF}" destId="{9719873D-9A76-4E8C-8FC7-00467EB2C5E7}" srcOrd="0" destOrd="0" presId="urn:microsoft.com/office/officeart/2005/8/layout/vList2"/>
    <dgm:cxn modelId="{B3E8E975-16A7-4456-B74F-3F23F67171B0}" srcId="{FE4E5382-468D-4667-8B41-EB3B01AD7485}" destId="{C6704109-905E-406E-9E5E-951FFAAC3C46}" srcOrd="11" destOrd="0" parTransId="{2579B930-DB82-42BB-BDDF-27FB098D16C5}" sibTransId="{B88FA26A-28D9-4BCF-A625-A324CCB9617E}"/>
    <dgm:cxn modelId="{1E732780-8578-4083-85C9-B03E7098BE3A}" type="presOf" srcId="{FE4E5382-468D-4667-8B41-EB3B01AD7485}" destId="{AFFBEDB3-13D7-4624-B107-541CD2505617}" srcOrd="0" destOrd="0" presId="urn:microsoft.com/office/officeart/2005/8/layout/vList2"/>
    <dgm:cxn modelId="{3FD1A492-534F-45A5-9925-598324AC7E50}" srcId="{FE4E5382-468D-4667-8B41-EB3B01AD7485}" destId="{8D60B432-31CC-4063-AC3C-65A851F658BF}" srcOrd="6" destOrd="0" parTransId="{D0C691C1-EF14-4020-9789-13F956CB136F}" sibTransId="{25F6BCCF-E43C-414F-BF0E-00103EA0892C}"/>
    <dgm:cxn modelId="{58C5D098-1C95-4322-B9B4-F223DFF69E23}" type="presOf" srcId="{5ED43AD4-BE6B-4E0E-B7A4-57E274C81A8A}" destId="{610ABC1A-47A9-49F8-97FA-39B98E700505}" srcOrd="0" destOrd="0" presId="urn:microsoft.com/office/officeart/2005/8/layout/vList2"/>
    <dgm:cxn modelId="{DE29C8AB-D652-4DC6-A906-1B3CE73C03A5}" srcId="{FE4E5382-468D-4667-8B41-EB3B01AD7485}" destId="{66DF65D8-90F3-4BEF-AA31-852454703816}" srcOrd="4" destOrd="0" parTransId="{3B88F8AD-5ED1-4D39-AB35-954D84DB36A0}" sibTransId="{65B3B8AB-4628-40EE-A21E-FB98B1719422}"/>
    <dgm:cxn modelId="{E27659AC-DCD2-47A4-B0A2-12CBEF175C39}" type="presOf" srcId="{B05CA5B5-48EE-49BE-9131-2934F1CC8946}" destId="{EEC4E85D-6CC5-40A3-8760-344FEC815B21}" srcOrd="0" destOrd="0" presId="urn:microsoft.com/office/officeart/2005/8/layout/vList2"/>
    <dgm:cxn modelId="{ECB438B3-75FA-4BB4-A343-8DFC224506E9}" srcId="{FE4E5382-468D-4667-8B41-EB3B01AD7485}" destId="{CC72B170-D041-4AB4-B5C3-B8AC792F88DF}" srcOrd="5" destOrd="0" parTransId="{0C8EE424-99ED-4694-AE8B-CCB12C79EA58}" sibTransId="{942E666B-2074-4E2F-92B4-ED938A4F9276}"/>
    <dgm:cxn modelId="{4358E1B3-ED5F-4117-B814-A65C27536781}" srcId="{FE4E5382-468D-4667-8B41-EB3B01AD7485}" destId="{ADA2067B-9CE4-4903-A711-A8E885B63463}" srcOrd="8" destOrd="0" parTransId="{38F32E6C-A22E-4A48-A275-9700EF30D349}" sibTransId="{CEDC6D31-C961-448D-AA32-68BB2555AB3C}"/>
    <dgm:cxn modelId="{8FDD62C8-5615-47F6-A507-D54FC755244F}" type="presOf" srcId="{DE72E054-6B20-40BC-808D-4743F8658DD4}" destId="{C357637B-76A2-4CE4-B72A-74BAEBB39807}" srcOrd="0" destOrd="0" presId="urn:microsoft.com/office/officeart/2005/8/layout/vList2"/>
    <dgm:cxn modelId="{9A0CB6C9-5EEF-4B8E-9295-DAF0CDF255C5}" srcId="{FE4E5382-468D-4667-8B41-EB3B01AD7485}" destId="{5ED43AD4-BE6B-4E0E-B7A4-57E274C81A8A}" srcOrd="3" destOrd="0" parTransId="{92D5F7A8-A2C5-4611-8C60-D5304406875E}" sibTransId="{9F8586D3-66F0-4191-9AA3-15B73B316C2D}"/>
    <dgm:cxn modelId="{5F55C9DE-0E53-4BDF-A3BF-7FB27F4158BE}" type="presOf" srcId="{ADA2067B-9CE4-4903-A711-A8E885B63463}" destId="{D7102863-805B-42EF-9737-3C616217B7D1}" srcOrd="0" destOrd="0" presId="urn:microsoft.com/office/officeart/2005/8/layout/vList2"/>
    <dgm:cxn modelId="{045933EA-12E9-457E-9D67-1E0887E3F31D}" type="presOf" srcId="{76266EF6-46D8-4E51-83BE-C20BC828D6E8}" destId="{35780268-88F5-4B22-88EF-7A50AA69A05E}" srcOrd="0" destOrd="0" presId="urn:microsoft.com/office/officeart/2005/8/layout/vList2"/>
    <dgm:cxn modelId="{F989AEFA-81A3-4B7A-B283-E134A1476D9D}" type="presOf" srcId="{66DF65D8-90F3-4BEF-AA31-852454703816}" destId="{0EFD27D8-2006-49AB-91B8-605B10DB0861}" srcOrd="0" destOrd="0" presId="urn:microsoft.com/office/officeart/2005/8/layout/vList2"/>
    <dgm:cxn modelId="{8D073530-DDF4-4C6A-8E57-5D3BD30F9DF9}" type="presParOf" srcId="{AFFBEDB3-13D7-4624-B107-541CD2505617}" destId="{35780268-88F5-4B22-88EF-7A50AA69A05E}" srcOrd="0" destOrd="0" presId="urn:microsoft.com/office/officeart/2005/8/layout/vList2"/>
    <dgm:cxn modelId="{5E1788F0-41D9-42F0-8AB6-323FC3549F97}" type="presParOf" srcId="{AFFBEDB3-13D7-4624-B107-541CD2505617}" destId="{309A77E4-FE77-4FA5-93AE-91DD0CF94CD8}" srcOrd="1" destOrd="0" presId="urn:microsoft.com/office/officeart/2005/8/layout/vList2"/>
    <dgm:cxn modelId="{7DF20472-E7E2-4BF3-9DCA-65D585B0CD13}" type="presParOf" srcId="{AFFBEDB3-13D7-4624-B107-541CD2505617}" destId="{EEC4E85D-6CC5-40A3-8760-344FEC815B21}" srcOrd="2" destOrd="0" presId="urn:microsoft.com/office/officeart/2005/8/layout/vList2"/>
    <dgm:cxn modelId="{DC6E0898-26A1-4C4B-B2D1-622B85119E40}" type="presParOf" srcId="{AFFBEDB3-13D7-4624-B107-541CD2505617}" destId="{66494EAE-CD0C-40DB-B7B6-E3F7BF567A72}" srcOrd="3" destOrd="0" presId="urn:microsoft.com/office/officeart/2005/8/layout/vList2"/>
    <dgm:cxn modelId="{D2A4DAEE-4D9F-4255-ABF0-A74096D67486}" type="presParOf" srcId="{AFFBEDB3-13D7-4624-B107-541CD2505617}" destId="{1EDFB2BB-BA7C-45BB-B0F2-92AC6F777268}" srcOrd="4" destOrd="0" presId="urn:microsoft.com/office/officeart/2005/8/layout/vList2"/>
    <dgm:cxn modelId="{C2487CD6-1363-43FF-A86E-D0D0C89D51BB}" type="presParOf" srcId="{AFFBEDB3-13D7-4624-B107-541CD2505617}" destId="{576F89A3-52FF-4BA5-B2D5-33CE878822D5}" srcOrd="5" destOrd="0" presId="urn:microsoft.com/office/officeart/2005/8/layout/vList2"/>
    <dgm:cxn modelId="{D482A4B1-B049-4EEE-B5EE-278454103CE9}" type="presParOf" srcId="{AFFBEDB3-13D7-4624-B107-541CD2505617}" destId="{610ABC1A-47A9-49F8-97FA-39B98E700505}" srcOrd="6" destOrd="0" presId="urn:microsoft.com/office/officeart/2005/8/layout/vList2"/>
    <dgm:cxn modelId="{A43B0F02-3AC6-4C80-AF13-628FB8BF04A5}" type="presParOf" srcId="{AFFBEDB3-13D7-4624-B107-541CD2505617}" destId="{6ECCD305-53E7-45A1-8E61-BF19A0BE468B}" srcOrd="7" destOrd="0" presId="urn:microsoft.com/office/officeart/2005/8/layout/vList2"/>
    <dgm:cxn modelId="{39D398DE-373D-4B2C-AECE-DE4AF41715F6}" type="presParOf" srcId="{AFFBEDB3-13D7-4624-B107-541CD2505617}" destId="{0EFD27D8-2006-49AB-91B8-605B10DB0861}" srcOrd="8" destOrd="0" presId="urn:microsoft.com/office/officeart/2005/8/layout/vList2"/>
    <dgm:cxn modelId="{A99B6D4E-EBD8-4A0B-880C-9056C5E4FD8D}" type="presParOf" srcId="{AFFBEDB3-13D7-4624-B107-541CD2505617}" destId="{F495A739-E697-4FF2-B4AC-EC9F2635B3FB}" srcOrd="9" destOrd="0" presId="urn:microsoft.com/office/officeart/2005/8/layout/vList2"/>
    <dgm:cxn modelId="{0AF356E0-8E34-40D9-B635-430D79B0FEE9}" type="presParOf" srcId="{AFFBEDB3-13D7-4624-B107-541CD2505617}" destId="{9719873D-9A76-4E8C-8FC7-00467EB2C5E7}" srcOrd="10" destOrd="0" presId="urn:microsoft.com/office/officeart/2005/8/layout/vList2"/>
    <dgm:cxn modelId="{65BCC39F-4CED-428A-9026-DE68948609BC}" type="presParOf" srcId="{AFFBEDB3-13D7-4624-B107-541CD2505617}" destId="{96F144C5-383A-4AB9-8FBE-8E6EC38753EF}" srcOrd="11" destOrd="0" presId="urn:microsoft.com/office/officeart/2005/8/layout/vList2"/>
    <dgm:cxn modelId="{AD60118B-DB20-4758-A0BE-43FA24F8E211}" type="presParOf" srcId="{AFFBEDB3-13D7-4624-B107-541CD2505617}" destId="{3A74EC86-05B0-48D0-A592-9868D559CD9A}" srcOrd="12" destOrd="0" presId="urn:microsoft.com/office/officeart/2005/8/layout/vList2"/>
    <dgm:cxn modelId="{8CEC0A49-C849-4EA8-A20C-1E602E9F1A74}" type="presParOf" srcId="{AFFBEDB3-13D7-4624-B107-541CD2505617}" destId="{A061417A-8B94-4961-9D73-2EBDAECE257E}" srcOrd="13" destOrd="0" presId="urn:microsoft.com/office/officeart/2005/8/layout/vList2"/>
    <dgm:cxn modelId="{D35CE933-67E5-43F4-B487-E7E61E1C2B44}" type="presParOf" srcId="{AFFBEDB3-13D7-4624-B107-541CD2505617}" destId="{C357637B-76A2-4CE4-B72A-74BAEBB39807}" srcOrd="14" destOrd="0" presId="urn:microsoft.com/office/officeart/2005/8/layout/vList2"/>
    <dgm:cxn modelId="{BDF6D45A-B507-4013-A135-08E0A9441C34}" type="presParOf" srcId="{AFFBEDB3-13D7-4624-B107-541CD2505617}" destId="{AAA75EE3-6B6D-460C-B446-3268965EA23B}" srcOrd="15" destOrd="0" presId="urn:microsoft.com/office/officeart/2005/8/layout/vList2"/>
    <dgm:cxn modelId="{DA528AD7-1405-47C9-9BFE-D8D29F4D897E}" type="presParOf" srcId="{AFFBEDB3-13D7-4624-B107-541CD2505617}" destId="{D7102863-805B-42EF-9737-3C616217B7D1}" srcOrd="16" destOrd="0" presId="urn:microsoft.com/office/officeart/2005/8/layout/vList2"/>
    <dgm:cxn modelId="{A7616837-617B-4AD6-80F6-39C0F00BFB3E}" type="presParOf" srcId="{AFFBEDB3-13D7-4624-B107-541CD2505617}" destId="{731AA6F2-8B43-4AA1-978E-DE826CEAB4C1}" srcOrd="17" destOrd="0" presId="urn:microsoft.com/office/officeart/2005/8/layout/vList2"/>
    <dgm:cxn modelId="{88001426-CF31-4BCC-ACB9-F77486C3BD25}" type="presParOf" srcId="{AFFBEDB3-13D7-4624-B107-541CD2505617}" destId="{321BDDB3-A459-4129-BFC6-0921BA1F81B1}" srcOrd="18" destOrd="0" presId="urn:microsoft.com/office/officeart/2005/8/layout/vList2"/>
    <dgm:cxn modelId="{A24412E6-841F-4D4D-ACA2-DF53A63BB35C}" type="presParOf" srcId="{AFFBEDB3-13D7-4624-B107-541CD2505617}" destId="{B920DB28-2C8C-462B-9A01-8D2359ADB265}" srcOrd="19" destOrd="0" presId="urn:microsoft.com/office/officeart/2005/8/layout/vList2"/>
    <dgm:cxn modelId="{85555EB3-5380-49AA-BF4D-FF58098D468D}" type="presParOf" srcId="{AFFBEDB3-13D7-4624-B107-541CD2505617}" destId="{9225BA37-681D-43FD-900F-CBD83897CB3A}" srcOrd="20" destOrd="0" presId="urn:microsoft.com/office/officeart/2005/8/layout/vList2"/>
    <dgm:cxn modelId="{308204AB-2053-4019-A226-8E5FFD1F61E9}" type="presParOf" srcId="{AFFBEDB3-13D7-4624-B107-541CD2505617}" destId="{F9FA7CEB-10E0-4638-899F-70CD3974D8CF}" srcOrd="21" destOrd="0" presId="urn:microsoft.com/office/officeart/2005/8/layout/vList2"/>
    <dgm:cxn modelId="{55CC12D2-3700-477B-976B-44ED6B4069D7}" type="presParOf" srcId="{AFFBEDB3-13D7-4624-B107-541CD2505617}" destId="{65873934-D270-450F-9C63-DC5E2F2A77BD}" srcOrd="2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D77A6D8-9B3E-4EB2-9942-6A01169C4B38}"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EA7C48E-6176-4052-A343-3426C264D454}">
      <dgm:prSet/>
      <dgm:spPr/>
      <dgm:t>
        <a:bodyPr/>
        <a:lstStyle/>
        <a:p>
          <a:r>
            <a:rPr lang="en-US"/>
            <a:t>Recruitment in organisations like Tesco always follows a few phases:</a:t>
          </a:r>
        </a:p>
      </dgm:t>
    </dgm:pt>
    <dgm:pt modelId="{07B88CBA-D600-4337-B418-BBCA980A4C58}" type="parTrans" cxnId="{3ED17496-8211-480B-B406-233BCB3A3ABD}">
      <dgm:prSet/>
      <dgm:spPr/>
      <dgm:t>
        <a:bodyPr/>
        <a:lstStyle/>
        <a:p>
          <a:endParaRPr lang="en-US"/>
        </a:p>
      </dgm:t>
    </dgm:pt>
    <dgm:pt modelId="{11DA983E-9B21-4AA1-B978-FDC71954DD0A}" type="sibTrans" cxnId="{3ED17496-8211-480B-B406-233BCB3A3ABD}">
      <dgm:prSet/>
      <dgm:spPr/>
      <dgm:t>
        <a:bodyPr/>
        <a:lstStyle/>
        <a:p>
          <a:endParaRPr lang="en-US"/>
        </a:p>
      </dgm:t>
    </dgm:pt>
    <dgm:pt modelId="{5D0783FE-F711-4A3E-8319-C7478F03EB21}">
      <dgm:prSet/>
      <dgm:spPr/>
      <dgm:t>
        <a:bodyPr/>
        <a:lstStyle/>
        <a:p>
          <a:r>
            <a:rPr lang="en-US"/>
            <a:t>Conducting job analysis</a:t>
          </a:r>
        </a:p>
      </dgm:t>
    </dgm:pt>
    <dgm:pt modelId="{AA800CA7-C181-4E1F-A4C7-AA9E6C00E3AC}" type="parTrans" cxnId="{48BC2E01-4065-4B1D-817A-653660522286}">
      <dgm:prSet/>
      <dgm:spPr/>
      <dgm:t>
        <a:bodyPr/>
        <a:lstStyle/>
        <a:p>
          <a:endParaRPr lang="en-US"/>
        </a:p>
      </dgm:t>
    </dgm:pt>
    <dgm:pt modelId="{20B11BB7-A15F-4321-A6C5-82324675EF8E}" type="sibTrans" cxnId="{48BC2E01-4065-4B1D-817A-653660522286}">
      <dgm:prSet/>
      <dgm:spPr/>
      <dgm:t>
        <a:bodyPr/>
        <a:lstStyle/>
        <a:p>
          <a:endParaRPr lang="en-US"/>
        </a:p>
      </dgm:t>
    </dgm:pt>
    <dgm:pt modelId="{AA7D85C0-F343-44A4-8BF0-80392953B648}">
      <dgm:prSet/>
      <dgm:spPr/>
      <dgm:t>
        <a:bodyPr/>
        <a:lstStyle/>
        <a:p>
          <a:r>
            <a:rPr lang="en-US"/>
            <a:t>Developing job description and person specification (Titin et al., 2024).</a:t>
          </a:r>
        </a:p>
      </dgm:t>
    </dgm:pt>
    <dgm:pt modelId="{D76660DE-60D3-42A6-8692-770A70BFB277}" type="parTrans" cxnId="{43FC3AF5-3D38-4F49-A60B-9E9F50117586}">
      <dgm:prSet/>
      <dgm:spPr/>
      <dgm:t>
        <a:bodyPr/>
        <a:lstStyle/>
        <a:p>
          <a:endParaRPr lang="en-US"/>
        </a:p>
      </dgm:t>
    </dgm:pt>
    <dgm:pt modelId="{4527C3FB-1EB6-4FB5-BD86-1AA3091E8EE9}" type="sibTrans" cxnId="{43FC3AF5-3D38-4F49-A60B-9E9F50117586}">
      <dgm:prSet/>
      <dgm:spPr/>
      <dgm:t>
        <a:bodyPr/>
        <a:lstStyle/>
        <a:p>
          <a:endParaRPr lang="en-US"/>
        </a:p>
      </dgm:t>
    </dgm:pt>
    <dgm:pt modelId="{4EB462CC-DD7A-438E-95B1-AB3BFEBA32DD}">
      <dgm:prSet/>
      <dgm:spPr/>
      <dgm:t>
        <a:bodyPr/>
        <a:lstStyle/>
        <a:p>
          <a:r>
            <a:rPr lang="en-US"/>
            <a:t>Placing ads for the job opening online.</a:t>
          </a:r>
        </a:p>
      </dgm:t>
    </dgm:pt>
    <dgm:pt modelId="{84EFBF89-8488-48A8-9296-8E0C0B85C987}" type="parTrans" cxnId="{5DD0D6F5-1D00-4F96-8F5A-FA5FFF47E30C}">
      <dgm:prSet/>
      <dgm:spPr/>
      <dgm:t>
        <a:bodyPr/>
        <a:lstStyle/>
        <a:p>
          <a:endParaRPr lang="en-US"/>
        </a:p>
      </dgm:t>
    </dgm:pt>
    <dgm:pt modelId="{ED6CAD0F-AB10-4A7A-B39A-35E12B839FA7}" type="sibTrans" cxnId="{5DD0D6F5-1D00-4F96-8F5A-FA5FFF47E30C}">
      <dgm:prSet/>
      <dgm:spPr/>
      <dgm:t>
        <a:bodyPr/>
        <a:lstStyle/>
        <a:p>
          <a:endParaRPr lang="en-US"/>
        </a:p>
      </dgm:t>
    </dgm:pt>
    <dgm:pt modelId="{4633924F-53B1-4A0F-BA6B-42DEEC447F12}">
      <dgm:prSet/>
      <dgm:spPr/>
      <dgm:t>
        <a:bodyPr/>
        <a:lstStyle/>
        <a:p>
          <a:r>
            <a:rPr lang="en-US"/>
            <a:t>Due to receiving and screen applications.</a:t>
          </a:r>
        </a:p>
      </dgm:t>
    </dgm:pt>
    <dgm:pt modelId="{86216716-55C3-428F-A061-69E5F0EAA980}" type="parTrans" cxnId="{77E2F857-910C-4A1C-ADE4-89FA7C5D5F9B}">
      <dgm:prSet/>
      <dgm:spPr/>
      <dgm:t>
        <a:bodyPr/>
        <a:lstStyle/>
        <a:p>
          <a:endParaRPr lang="en-US"/>
        </a:p>
      </dgm:t>
    </dgm:pt>
    <dgm:pt modelId="{560CDF1C-2171-4098-A26A-ABB3FABC85AF}" type="sibTrans" cxnId="{77E2F857-910C-4A1C-ADE4-89FA7C5D5F9B}">
      <dgm:prSet/>
      <dgm:spPr/>
      <dgm:t>
        <a:bodyPr/>
        <a:lstStyle/>
        <a:p>
          <a:endParaRPr lang="en-US"/>
        </a:p>
      </dgm:t>
    </dgm:pt>
    <dgm:pt modelId="{2946EACE-CA02-4A13-972F-A64F5C497E0F}">
      <dgm:prSet/>
      <dgm:spPr/>
      <dgm:t>
        <a:bodyPr/>
        <a:lstStyle/>
        <a:p>
          <a:r>
            <a:rPr lang="en-US"/>
            <a:t>Holding interviews and evaluations.</a:t>
          </a:r>
        </a:p>
      </dgm:t>
    </dgm:pt>
    <dgm:pt modelId="{D2FF24AD-4B18-4052-B788-DCB653619492}" type="parTrans" cxnId="{7EA3D9A8-B831-45D1-A558-6590B0D45CE8}">
      <dgm:prSet/>
      <dgm:spPr/>
      <dgm:t>
        <a:bodyPr/>
        <a:lstStyle/>
        <a:p>
          <a:endParaRPr lang="en-US"/>
        </a:p>
      </dgm:t>
    </dgm:pt>
    <dgm:pt modelId="{754B347D-09DA-4B9B-B0D9-871D3E0F7383}" type="sibTrans" cxnId="{7EA3D9A8-B831-45D1-A558-6590B0D45CE8}">
      <dgm:prSet/>
      <dgm:spPr/>
      <dgm:t>
        <a:bodyPr/>
        <a:lstStyle/>
        <a:p>
          <a:endParaRPr lang="en-US"/>
        </a:p>
      </dgm:t>
    </dgm:pt>
    <dgm:pt modelId="{E676DD8C-BA97-4789-9A03-A00267B26014}">
      <dgm:prSet/>
      <dgm:spPr/>
      <dgm:t>
        <a:bodyPr/>
        <a:lstStyle/>
        <a:p>
          <a:r>
            <a:rPr lang="en-US"/>
            <a:t>Hiring the most appropriate employee.</a:t>
          </a:r>
        </a:p>
      </dgm:t>
    </dgm:pt>
    <dgm:pt modelId="{C2A298E3-EABC-455E-BB80-0A95ADD8A735}" type="parTrans" cxnId="{FE41A7FB-0A05-4523-BA97-FFA1CE9DBCF9}">
      <dgm:prSet/>
      <dgm:spPr/>
      <dgm:t>
        <a:bodyPr/>
        <a:lstStyle/>
        <a:p>
          <a:endParaRPr lang="en-US"/>
        </a:p>
      </dgm:t>
    </dgm:pt>
    <dgm:pt modelId="{8AED7DA7-26A2-42C0-9716-85B8A8D76797}" type="sibTrans" cxnId="{FE41A7FB-0A05-4523-BA97-FFA1CE9DBCF9}">
      <dgm:prSet/>
      <dgm:spPr/>
      <dgm:t>
        <a:bodyPr/>
        <a:lstStyle/>
        <a:p>
          <a:endParaRPr lang="en-US"/>
        </a:p>
      </dgm:t>
    </dgm:pt>
    <dgm:pt modelId="{28B0E0D4-F141-416D-ADC4-75D70985040E}">
      <dgm:prSet/>
      <dgm:spPr/>
      <dgm:t>
        <a:bodyPr/>
        <a:lstStyle/>
        <a:p>
          <a:r>
            <a:rPr lang="en-US"/>
            <a:t>Providing jobs and finishing onboarding.</a:t>
          </a:r>
        </a:p>
      </dgm:t>
    </dgm:pt>
    <dgm:pt modelId="{9F70A881-C13B-4412-B1D9-6DE6A09E83FE}" type="parTrans" cxnId="{B50E2A17-D95D-4125-BC38-E203B11EC78A}">
      <dgm:prSet/>
      <dgm:spPr/>
      <dgm:t>
        <a:bodyPr/>
        <a:lstStyle/>
        <a:p>
          <a:endParaRPr lang="en-US"/>
        </a:p>
      </dgm:t>
    </dgm:pt>
    <dgm:pt modelId="{BCCE9710-3793-4EB2-B585-E13C31A7CAAD}" type="sibTrans" cxnId="{B50E2A17-D95D-4125-BC38-E203B11EC78A}">
      <dgm:prSet/>
      <dgm:spPr/>
      <dgm:t>
        <a:bodyPr/>
        <a:lstStyle/>
        <a:p>
          <a:endParaRPr lang="en-US"/>
        </a:p>
      </dgm:t>
    </dgm:pt>
    <dgm:pt modelId="{821A94FD-260A-4B55-9732-49C40E3EA93D}" type="pres">
      <dgm:prSet presAssocID="{6D77A6D8-9B3E-4EB2-9942-6A01169C4B38}" presName="Name0" presStyleCnt="0">
        <dgm:presLayoutVars>
          <dgm:dir/>
          <dgm:resizeHandles val="exact"/>
        </dgm:presLayoutVars>
      </dgm:prSet>
      <dgm:spPr/>
    </dgm:pt>
    <dgm:pt modelId="{84C3AC69-3F25-4613-AA87-2950BFCB1E2C}" type="pres">
      <dgm:prSet presAssocID="{4EA7C48E-6176-4052-A343-3426C264D454}" presName="node" presStyleLbl="node1" presStyleIdx="0" presStyleCnt="8">
        <dgm:presLayoutVars>
          <dgm:bulletEnabled val="1"/>
        </dgm:presLayoutVars>
      </dgm:prSet>
      <dgm:spPr/>
    </dgm:pt>
    <dgm:pt modelId="{3AE05660-C9B3-40E1-B47F-BD41EDA56B9A}" type="pres">
      <dgm:prSet presAssocID="{11DA983E-9B21-4AA1-B978-FDC71954DD0A}" presName="sibTrans" presStyleLbl="sibTrans1D1" presStyleIdx="0" presStyleCnt="7"/>
      <dgm:spPr/>
    </dgm:pt>
    <dgm:pt modelId="{76DAAF0A-5D1C-4409-91A8-08A42A6AFFBC}" type="pres">
      <dgm:prSet presAssocID="{11DA983E-9B21-4AA1-B978-FDC71954DD0A}" presName="connectorText" presStyleLbl="sibTrans1D1" presStyleIdx="0" presStyleCnt="7"/>
      <dgm:spPr/>
    </dgm:pt>
    <dgm:pt modelId="{679144B8-677E-4DA2-93CB-0254CD72ADD1}" type="pres">
      <dgm:prSet presAssocID="{5D0783FE-F711-4A3E-8319-C7478F03EB21}" presName="node" presStyleLbl="node1" presStyleIdx="1" presStyleCnt="8">
        <dgm:presLayoutVars>
          <dgm:bulletEnabled val="1"/>
        </dgm:presLayoutVars>
      </dgm:prSet>
      <dgm:spPr/>
    </dgm:pt>
    <dgm:pt modelId="{0EF5777C-898A-47B1-BF24-6E5E9D0C2DC2}" type="pres">
      <dgm:prSet presAssocID="{20B11BB7-A15F-4321-A6C5-82324675EF8E}" presName="sibTrans" presStyleLbl="sibTrans1D1" presStyleIdx="1" presStyleCnt="7"/>
      <dgm:spPr/>
    </dgm:pt>
    <dgm:pt modelId="{0F51D80C-6CF5-4EFA-9026-02D6517D2759}" type="pres">
      <dgm:prSet presAssocID="{20B11BB7-A15F-4321-A6C5-82324675EF8E}" presName="connectorText" presStyleLbl="sibTrans1D1" presStyleIdx="1" presStyleCnt="7"/>
      <dgm:spPr/>
    </dgm:pt>
    <dgm:pt modelId="{123530C7-5B57-445B-B91A-7A894CD00277}" type="pres">
      <dgm:prSet presAssocID="{AA7D85C0-F343-44A4-8BF0-80392953B648}" presName="node" presStyleLbl="node1" presStyleIdx="2" presStyleCnt="8">
        <dgm:presLayoutVars>
          <dgm:bulletEnabled val="1"/>
        </dgm:presLayoutVars>
      </dgm:prSet>
      <dgm:spPr/>
    </dgm:pt>
    <dgm:pt modelId="{94DB5CA7-AD91-4315-AB9F-4E01C82E0A25}" type="pres">
      <dgm:prSet presAssocID="{4527C3FB-1EB6-4FB5-BD86-1AA3091E8EE9}" presName="sibTrans" presStyleLbl="sibTrans1D1" presStyleIdx="2" presStyleCnt="7"/>
      <dgm:spPr/>
    </dgm:pt>
    <dgm:pt modelId="{CDC8DFD0-7BD8-4C39-B362-B4C319130BA6}" type="pres">
      <dgm:prSet presAssocID="{4527C3FB-1EB6-4FB5-BD86-1AA3091E8EE9}" presName="connectorText" presStyleLbl="sibTrans1D1" presStyleIdx="2" presStyleCnt="7"/>
      <dgm:spPr/>
    </dgm:pt>
    <dgm:pt modelId="{5429EB4B-F9ED-4265-B456-6978F8E8B1BB}" type="pres">
      <dgm:prSet presAssocID="{4EB462CC-DD7A-438E-95B1-AB3BFEBA32DD}" presName="node" presStyleLbl="node1" presStyleIdx="3" presStyleCnt="8">
        <dgm:presLayoutVars>
          <dgm:bulletEnabled val="1"/>
        </dgm:presLayoutVars>
      </dgm:prSet>
      <dgm:spPr/>
    </dgm:pt>
    <dgm:pt modelId="{B2F505E1-263F-495E-B34B-CF77A695F456}" type="pres">
      <dgm:prSet presAssocID="{ED6CAD0F-AB10-4A7A-B39A-35E12B839FA7}" presName="sibTrans" presStyleLbl="sibTrans1D1" presStyleIdx="3" presStyleCnt="7"/>
      <dgm:spPr/>
    </dgm:pt>
    <dgm:pt modelId="{AF87B22D-AEDC-4E02-AEBD-11536228AAA2}" type="pres">
      <dgm:prSet presAssocID="{ED6CAD0F-AB10-4A7A-B39A-35E12B839FA7}" presName="connectorText" presStyleLbl="sibTrans1D1" presStyleIdx="3" presStyleCnt="7"/>
      <dgm:spPr/>
    </dgm:pt>
    <dgm:pt modelId="{F7AE11D7-A0C6-40C9-BF5B-DC55160A5221}" type="pres">
      <dgm:prSet presAssocID="{4633924F-53B1-4A0F-BA6B-42DEEC447F12}" presName="node" presStyleLbl="node1" presStyleIdx="4" presStyleCnt="8">
        <dgm:presLayoutVars>
          <dgm:bulletEnabled val="1"/>
        </dgm:presLayoutVars>
      </dgm:prSet>
      <dgm:spPr/>
    </dgm:pt>
    <dgm:pt modelId="{9464616A-764F-4CC3-A5EA-10BEF7E7C935}" type="pres">
      <dgm:prSet presAssocID="{560CDF1C-2171-4098-A26A-ABB3FABC85AF}" presName="sibTrans" presStyleLbl="sibTrans1D1" presStyleIdx="4" presStyleCnt="7"/>
      <dgm:spPr/>
    </dgm:pt>
    <dgm:pt modelId="{03E10D42-89A6-4DAA-A1D9-52FB78AC8BB7}" type="pres">
      <dgm:prSet presAssocID="{560CDF1C-2171-4098-A26A-ABB3FABC85AF}" presName="connectorText" presStyleLbl="sibTrans1D1" presStyleIdx="4" presStyleCnt="7"/>
      <dgm:spPr/>
    </dgm:pt>
    <dgm:pt modelId="{CD90B46A-384E-49C0-A5EA-95BCA1322115}" type="pres">
      <dgm:prSet presAssocID="{2946EACE-CA02-4A13-972F-A64F5C497E0F}" presName="node" presStyleLbl="node1" presStyleIdx="5" presStyleCnt="8">
        <dgm:presLayoutVars>
          <dgm:bulletEnabled val="1"/>
        </dgm:presLayoutVars>
      </dgm:prSet>
      <dgm:spPr/>
    </dgm:pt>
    <dgm:pt modelId="{4D226516-12F4-4709-BDA4-2BE4C4E5454A}" type="pres">
      <dgm:prSet presAssocID="{754B347D-09DA-4B9B-B0D9-871D3E0F7383}" presName="sibTrans" presStyleLbl="sibTrans1D1" presStyleIdx="5" presStyleCnt="7"/>
      <dgm:spPr/>
    </dgm:pt>
    <dgm:pt modelId="{858E0D75-7625-4856-9BAD-4BA8C9205EEF}" type="pres">
      <dgm:prSet presAssocID="{754B347D-09DA-4B9B-B0D9-871D3E0F7383}" presName="connectorText" presStyleLbl="sibTrans1D1" presStyleIdx="5" presStyleCnt="7"/>
      <dgm:spPr/>
    </dgm:pt>
    <dgm:pt modelId="{DE751C46-4BEB-45B2-B74D-011474392FDD}" type="pres">
      <dgm:prSet presAssocID="{E676DD8C-BA97-4789-9A03-A00267B26014}" presName="node" presStyleLbl="node1" presStyleIdx="6" presStyleCnt="8">
        <dgm:presLayoutVars>
          <dgm:bulletEnabled val="1"/>
        </dgm:presLayoutVars>
      </dgm:prSet>
      <dgm:spPr/>
    </dgm:pt>
    <dgm:pt modelId="{AA891350-15DD-4393-BD18-68C19203D8AB}" type="pres">
      <dgm:prSet presAssocID="{8AED7DA7-26A2-42C0-9716-85B8A8D76797}" presName="sibTrans" presStyleLbl="sibTrans1D1" presStyleIdx="6" presStyleCnt="7"/>
      <dgm:spPr/>
    </dgm:pt>
    <dgm:pt modelId="{653BD793-3F97-4AA1-AB54-C6279D993880}" type="pres">
      <dgm:prSet presAssocID="{8AED7DA7-26A2-42C0-9716-85B8A8D76797}" presName="connectorText" presStyleLbl="sibTrans1D1" presStyleIdx="6" presStyleCnt="7"/>
      <dgm:spPr/>
    </dgm:pt>
    <dgm:pt modelId="{92B10CD8-8AE0-4C37-8A2F-3A8791BB00E2}" type="pres">
      <dgm:prSet presAssocID="{28B0E0D4-F141-416D-ADC4-75D70985040E}" presName="node" presStyleLbl="node1" presStyleIdx="7" presStyleCnt="8">
        <dgm:presLayoutVars>
          <dgm:bulletEnabled val="1"/>
        </dgm:presLayoutVars>
      </dgm:prSet>
      <dgm:spPr/>
    </dgm:pt>
  </dgm:ptLst>
  <dgm:cxnLst>
    <dgm:cxn modelId="{2A354F00-F93F-4DAA-A393-1245E1B137C6}" type="presOf" srcId="{4527C3FB-1EB6-4FB5-BD86-1AA3091E8EE9}" destId="{94DB5CA7-AD91-4315-AB9F-4E01C82E0A25}" srcOrd="0" destOrd="0" presId="urn:microsoft.com/office/officeart/2016/7/layout/RepeatingBendingProcessNew"/>
    <dgm:cxn modelId="{9B0BC900-B571-4888-ADBD-9D71F0B6EE55}" type="presOf" srcId="{4EA7C48E-6176-4052-A343-3426C264D454}" destId="{84C3AC69-3F25-4613-AA87-2950BFCB1E2C}" srcOrd="0" destOrd="0" presId="urn:microsoft.com/office/officeart/2016/7/layout/RepeatingBendingProcessNew"/>
    <dgm:cxn modelId="{48BC2E01-4065-4B1D-817A-653660522286}" srcId="{6D77A6D8-9B3E-4EB2-9942-6A01169C4B38}" destId="{5D0783FE-F711-4A3E-8319-C7478F03EB21}" srcOrd="1" destOrd="0" parTransId="{AA800CA7-C181-4E1F-A4C7-AA9E6C00E3AC}" sibTransId="{20B11BB7-A15F-4321-A6C5-82324675EF8E}"/>
    <dgm:cxn modelId="{6606AA0F-7C87-44AE-AF43-4B71727EED01}" type="presOf" srcId="{11DA983E-9B21-4AA1-B978-FDC71954DD0A}" destId="{3AE05660-C9B3-40E1-B47F-BD41EDA56B9A}" srcOrd="0" destOrd="0" presId="urn:microsoft.com/office/officeart/2016/7/layout/RepeatingBendingProcessNew"/>
    <dgm:cxn modelId="{CD4CA013-70E8-492F-94CD-E18390E596AE}" type="presOf" srcId="{754B347D-09DA-4B9B-B0D9-871D3E0F7383}" destId="{858E0D75-7625-4856-9BAD-4BA8C9205EEF}" srcOrd="1" destOrd="0" presId="urn:microsoft.com/office/officeart/2016/7/layout/RepeatingBendingProcessNew"/>
    <dgm:cxn modelId="{B50E2A17-D95D-4125-BC38-E203B11EC78A}" srcId="{6D77A6D8-9B3E-4EB2-9942-6A01169C4B38}" destId="{28B0E0D4-F141-416D-ADC4-75D70985040E}" srcOrd="7" destOrd="0" parTransId="{9F70A881-C13B-4412-B1D9-6DE6A09E83FE}" sibTransId="{BCCE9710-3793-4EB2-B585-E13C31A7CAAD}"/>
    <dgm:cxn modelId="{2BB81A1C-4E29-4AE0-B08C-FFBF0C95F54C}" type="presOf" srcId="{6D77A6D8-9B3E-4EB2-9942-6A01169C4B38}" destId="{821A94FD-260A-4B55-9732-49C40E3EA93D}" srcOrd="0" destOrd="0" presId="urn:microsoft.com/office/officeart/2016/7/layout/RepeatingBendingProcessNew"/>
    <dgm:cxn modelId="{23E3611C-CE09-45CC-9437-9984F2CF628B}" type="presOf" srcId="{ED6CAD0F-AB10-4A7A-B39A-35E12B839FA7}" destId="{AF87B22D-AEDC-4E02-AEBD-11536228AAA2}" srcOrd="1" destOrd="0" presId="urn:microsoft.com/office/officeart/2016/7/layout/RepeatingBendingProcessNew"/>
    <dgm:cxn modelId="{44C51926-392A-4EED-A3E9-6509496BBE4D}" type="presOf" srcId="{AA7D85C0-F343-44A4-8BF0-80392953B648}" destId="{123530C7-5B57-445B-B91A-7A894CD00277}" srcOrd="0" destOrd="0" presId="urn:microsoft.com/office/officeart/2016/7/layout/RepeatingBendingProcessNew"/>
    <dgm:cxn modelId="{17CA2128-92B5-4E7A-8734-ABAF62344721}" type="presOf" srcId="{4633924F-53B1-4A0F-BA6B-42DEEC447F12}" destId="{F7AE11D7-A0C6-40C9-BF5B-DC55160A5221}" srcOrd="0" destOrd="0" presId="urn:microsoft.com/office/officeart/2016/7/layout/RepeatingBendingProcessNew"/>
    <dgm:cxn modelId="{3573CF3A-7B6C-4D8D-9C43-32086738B021}" type="presOf" srcId="{560CDF1C-2171-4098-A26A-ABB3FABC85AF}" destId="{03E10D42-89A6-4DAA-A1D9-52FB78AC8BB7}" srcOrd="1" destOrd="0" presId="urn:microsoft.com/office/officeart/2016/7/layout/RepeatingBendingProcessNew"/>
    <dgm:cxn modelId="{95B97850-75FD-412D-A068-52F7B6317308}" type="presOf" srcId="{5D0783FE-F711-4A3E-8319-C7478F03EB21}" destId="{679144B8-677E-4DA2-93CB-0254CD72ADD1}" srcOrd="0" destOrd="0" presId="urn:microsoft.com/office/officeart/2016/7/layout/RepeatingBendingProcessNew"/>
    <dgm:cxn modelId="{77E2F857-910C-4A1C-ADE4-89FA7C5D5F9B}" srcId="{6D77A6D8-9B3E-4EB2-9942-6A01169C4B38}" destId="{4633924F-53B1-4A0F-BA6B-42DEEC447F12}" srcOrd="4" destOrd="0" parTransId="{86216716-55C3-428F-A061-69E5F0EAA980}" sibTransId="{560CDF1C-2171-4098-A26A-ABB3FABC85AF}"/>
    <dgm:cxn modelId="{B982916A-E11C-4F9A-BCC9-77CC059083C9}" type="presOf" srcId="{20B11BB7-A15F-4321-A6C5-82324675EF8E}" destId="{0EF5777C-898A-47B1-BF24-6E5E9D0C2DC2}" srcOrd="0" destOrd="0" presId="urn:microsoft.com/office/officeart/2016/7/layout/RepeatingBendingProcessNew"/>
    <dgm:cxn modelId="{14DCC66F-D53A-40DE-B23B-955D5C332353}" type="presOf" srcId="{28B0E0D4-F141-416D-ADC4-75D70985040E}" destId="{92B10CD8-8AE0-4C37-8A2F-3A8791BB00E2}" srcOrd="0" destOrd="0" presId="urn:microsoft.com/office/officeart/2016/7/layout/RepeatingBendingProcessNew"/>
    <dgm:cxn modelId="{445F6280-CD5F-4246-A4D3-174081C49B0C}" type="presOf" srcId="{560CDF1C-2171-4098-A26A-ABB3FABC85AF}" destId="{9464616A-764F-4CC3-A5EA-10BEF7E7C935}" srcOrd="0" destOrd="0" presId="urn:microsoft.com/office/officeart/2016/7/layout/RepeatingBendingProcessNew"/>
    <dgm:cxn modelId="{2219B58B-2D6C-42FE-B23F-082EA8C1A7EB}" type="presOf" srcId="{4EB462CC-DD7A-438E-95B1-AB3BFEBA32DD}" destId="{5429EB4B-F9ED-4265-B456-6978F8E8B1BB}" srcOrd="0" destOrd="0" presId="urn:microsoft.com/office/officeart/2016/7/layout/RepeatingBendingProcessNew"/>
    <dgm:cxn modelId="{3ED17496-8211-480B-B406-233BCB3A3ABD}" srcId="{6D77A6D8-9B3E-4EB2-9942-6A01169C4B38}" destId="{4EA7C48E-6176-4052-A343-3426C264D454}" srcOrd="0" destOrd="0" parTransId="{07B88CBA-D600-4337-B418-BBCA980A4C58}" sibTransId="{11DA983E-9B21-4AA1-B978-FDC71954DD0A}"/>
    <dgm:cxn modelId="{44A5C097-8D1D-4E2B-8EB3-C2A5F9306C77}" type="presOf" srcId="{E676DD8C-BA97-4789-9A03-A00267B26014}" destId="{DE751C46-4BEB-45B2-B74D-011474392FDD}" srcOrd="0" destOrd="0" presId="urn:microsoft.com/office/officeart/2016/7/layout/RepeatingBendingProcessNew"/>
    <dgm:cxn modelId="{A51CB0A0-1DB2-4F01-95EE-311E60A9402D}" type="presOf" srcId="{2946EACE-CA02-4A13-972F-A64F5C497E0F}" destId="{CD90B46A-384E-49C0-A5EA-95BCA1322115}" srcOrd="0" destOrd="0" presId="urn:microsoft.com/office/officeart/2016/7/layout/RepeatingBendingProcessNew"/>
    <dgm:cxn modelId="{681302A5-6B43-4458-9C7F-02E543D54E37}" type="presOf" srcId="{8AED7DA7-26A2-42C0-9716-85B8A8D76797}" destId="{AA891350-15DD-4393-BD18-68C19203D8AB}" srcOrd="0" destOrd="0" presId="urn:microsoft.com/office/officeart/2016/7/layout/RepeatingBendingProcessNew"/>
    <dgm:cxn modelId="{7EA3D9A8-B831-45D1-A558-6590B0D45CE8}" srcId="{6D77A6D8-9B3E-4EB2-9942-6A01169C4B38}" destId="{2946EACE-CA02-4A13-972F-A64F5C497E0F}" srcOrd="5" destOrd="0" parTransId="{D2FF24AD-4B18-4052-B788-DCB653619492}" sibTransId="{754B347D-09DA-4B9B-B0D9-871D3E0F7383}"/>
    <dgm:cxn modelId="{0575D7B5-8010-4302-B6F0-3E1B9FA30406}" type="presOf" srcId="{754B347D-09DA-4B9B-B0D9-871D3E0F7383}" destId="{4D226516-12F4-4709-BDA4-2BE4C4E5454A}" srcOrd="0" destOrd="0" presId="urn:microsoft.com/office/officeart/2016/7/layout/RepeatingBendingProcessNew"/>
    <dgm:cxn modelId="{D6B8A7E3-2FFE-4095-B29A-DDC01C03CE74}" type="presOf" srcId="{ED6CAD0F-AB10-4A7A-B39A-35E12B839FA7}" destId="{B2F505E1-263F-495E-B34B-CF77A695F456}" srcOrd="0" destOrd="0" presId="urn:microsoft.com/office/officeart/2016/7/layout/RepeatingBendingProcessNew"/>
    <dgm:cxn modelId="{3DBC04EB-953D-42C0-A356-04C4B01388C8}" type="presOf" srcId="{8AED7DA7-26A2-42C0-9716-85B8A8D76797}" destId="{653BD793-3F97-4AA1-AB54-C6279D993880}" srcOrd="1" destOrd="0" presId="urn:microsoft.com/office/officeart/2016/7/layout/RepeatingBendingProcessNew"/>
    <dgm:cxn modelId="{43FC3AF5-3D38-4F49-A60B-9E9F50117586}" srcId="{6D77A6D8-9B3E-4EB2-9942-6A01169C4B38}" destId="{AA7D85C0-F343-44A4-8BF0-80392953B648}" srcOrd="2" destOrd="0" parTransId="{D76660DE-60D3-42A6-8692-770A70BFB277}" sibTransId="{4527C3FB-1EB6-4FB5-BD86-1AA3091E8EE9}"/>
    <dgm:cxn modelId="{5DD0D6F5-1D00-4F96-8F5A-FA5FFF47E30C}" srcId="{6D77A6D8-9B3E-4EB2-9942-6A01169C4B38}" destId="{4EB462CC-DD7A-438E-95B1-AB3BFEBA32DD}" srcOrd="3" destOrd="0" parTransId="{84EFBF89-8488-48A8-9296-8E0C0B85C987}" sibTransId="{ED6CAD0F-AB10-4A7A-B39A-35E12B839FA7}"/>
    <dgm:cxn modelId="{2BA36BF6-7B31-49FE-A7A1-3E14C9E9121B}" type="presOf" srcId="{20B11BB7-A15F-4321-A6C5-82324675EF8E}" destId="{0F51D80C-6CF5-4EFA-9026-02D6517D2759}" srcOrd="1" destOrd="0" presId="urn:microsoft.com/office/officeart/2016/7/layout/RepeatingBendingProcessNew"/>
    <dgm:cxn modelId="{4D9353F9-3E79-403B-A358-27730294E59E}" type="presOf" srcId="{4527C3FB-1EB6-4FB5-BD86-1AA3091E8EE9}" destId="{CDC8DFD0-7BD8-4C39-B362-B4C319130BA6}" srcOrd="1" destOrd="0" presId="urn:microsoft.com/office/officeart/2016/7/layout/RepeatingBendingProcessNew"/>
    <dgm:cxn modelId="{65D147FA-D3E3-490E-8A4F-E2FDCF8FD7F5}" type="presOf" srcId="{11DA983E-9B21-4AA1-B978-FDC71954DD0A}" destId="{76DAAF0A-5D1C-4409-91A8-08A42A6AFFBC}" srcOrd="1" destOrd="0" presId="urn:microsoft.com/office/officeart/2016/7/layout/RepeatingBendingProcessNew"/>
    <dgm:cxn modelId="{FE41A7FB-0A05-4523-BA97-FFA1CE9DBCF9}" srcId="{6D77A6D8-9B3E-4EB2-9942-6A01169C4B38}" destId="{E676DD8C-BA97-4789-9A03-A00267B26014}" srcOrd="6" destOrd="0" parTransId="{C2A298E3-EABC-455E-BB80-0A95ADD8A735}" sibTransId="{8AED7DA7-26A2-42C0-9716-85B8A8D76797}"/>
    <dgm:cxn modelId="{BFA2C60E-86B3-4D5E-AEC1-A22042C705F8}" type="presParOf" srcId="{821A94FD-260A-4B55-9732-49C40E3EA93D}" destId="{84C3AC69-3F25-4613-AA87-2950BFCB1E2C}" srcOrd="0" destOrd="0" presId="urn:microsoft.com/office/officeart/2016/7/layout/RepeatingBendingProcessNew"/>
    <dgm:cxn modelId="{0A4526A4-D1C2-4E80-B7D2-A7532304572A}" type="presParOf" srcId="{821A94FD-260A-4B55-9732-49C40E3EA93D}" destId="{3AE05660-C9B3-40E1-B47F-BD41EDA56B9A}" srcOrd="1" destOrd="0" presId="urn:microsoft.com/office/officeart/2016/7/layout/RepeatingBendingProcessNew"/>
    <dgm:cxn modelId="{ACA1BEEF-27F6-409B-B932-AF9725B6E369}" type="presParOf" srcId="{3AE05660-C9B3-40E1-B47F-BD41EDA56B9A}" destId="{76DAAF0A-5D1C-4409-91A8-08A42A6AFFBC}" srcOrd="0" destOrd="0" presId="urn:microsoft.com/office/officeart/2016/7/layout/RepeatingBendingProcessNew"/>
    <dgm:cxn modelId="{4185768E-178B-48F2-8A72-76FB9D5F38F9}" type="presParOf" srcId="{821A94FD-260A-4B55-9732-49C40E3EA93D}" destId="{679144B8-677E-4DA2-93CB-0254CD72ADD1}" srcOrd="2" destOrd="0" presId="urn:microsoft.com/office/officeart/2016/7/layout/RepeatingBendingProcessNew"/>
    <dgm:cxn modelId="{B46DEFC9-D1C3-4425-9244-5AADEC7A3AF3}" type="presParOf" srcId="{821A94FD-260A-4B55-9732-49C40E3EA93D}" destId="{0EF5777C-898A-47B1-BF24-6E5E9D0C2DC2}" srcOrd="3" destOrd="0" presId="urn:microsoft.com/office/officeart/2016/7/layout/RepeatingBendingProcessNew"/>
    <dgm:cxn modelId="{5F70F180-F382-437B-8083-169EAD5946BA}" type="presParOf" srcId="{0EF5777C-898A-47B1-BF24-6E5E9D0C2DC2}" destId="{0F51D80C-6CF5-4EFA-9026-02D6517D2759}" srcOrd="0" destOrd="0" presId="urn:microsoft.com/office/officeart/2016/7/layout/RepeatingBendingProcessNew"/>
    <dgm:cxn modelId="{8DE736DB-6EB4-44E0-A9F8-66A7AC77EE7C}" type="presParOf" srcId="{821A94FD-260A-4B55-9732-49C40E3EA93D}" destId="{123530C7-5B57-445B-B91A-7A894CD00277}" srcOrd="4" destOrd="0" presId="urn:microsoft.com/office/officeart/2016/7/layout/RepeatingBendingProcessNew"/>
    <dgm:cxn modelId="{A9D8FDE5-0DA2-4DD6-A25D-8B7B77292DF3}" type="presParOf" srcId="{821A94FD-260A-4B55-9732-49C40E3EA93D}" destId="{94DB5CA7-AD91-4315-AB9F-4E01C82E0A25}" srcOrd="5" destOrd="0" presId="urn:microsoft.com/office/officeart/2016/7/layout/RepeatingBendingProcessNew"/>
    <dgm:cxn modelId="{B40B4ABA-067C-459D-B8BC-9051E964858D}" type="presParOf" srcId="{94DB5CA7-AD91-4315-AB9F-4E01C82E0A25}" destId="{CDC8DFD0-7BD8-4C39-B362-B4C319130BA6}" srcOrd="0" destOrd="0" presId="urn:microsoft.com/office/officeart/2016/7/layout/RepeatingBendingProcessNew"/>
    <dgm:cxn modelId="{AE79BA28-692A-450D-BE5C-4D973FE13A7D}" type="presParOf" srcId="{821A94FD-260A-4B55-9732-49C40E3EA93D}" destId="{5429EB4B-F9ED-4265-B456-6978F8E8B1BB}" srcOrd="6" destOrd="0" presId="urn:microsoft.com/office/officeart/2016/7/layout/RepeatingBendingProcessNew"/>
    <dgm:cxn modelId="{5B482450-6A15-461F-9A66-B1950835560B}" type="presParOf" srcId="{821A94FD-260A-4B55-9732-49C40E3EA93D}" destId="{B2F505E1-263F-495E-B34B-CF77A695F456}" srcOrd="7" destOrd="0" presId="urn:microsoft.com/office/officeart/2016/7/layout/RepeatingBendingProcessNew"/>
    <dgm:cxn modelId="{9B283D63-9FA8-429C-9859-3A64B092C7ED}" type="presParOf" srcId="{B2F505E1-263F-495E-B34B-CF77A695F456}" destId="{AF87B22D-AEDC-4E02-AEBD-11536228AAA2}" srcOrd="0" destOrd="0" presId="urn:microsoft.com/office/officeart/2016/7/layout/RepeatingBendingProcessNew"/>
    <dgm:cxn modelId="{7E867003-45DD-4CD9-BC23-916B615AA516}" type="presParOf" srcId="{821A94FD-260A-4B55-9732-49C40E3EA93D}" destId="{F7AE11D7-A0C6-40C9-BF5B-DC55160A5221}" srcOrd="8" destOrd="0" presId="urn:microsoft.com/office/officeart/2016/7/layout/RepeatingBendingProcessNew"/>
    <dgm:cxn modelId="{4442A04B-3D84-4725-B337-32E9A12238EB}" type="presParOf" srcId="{821A94FD-260A-4B55-9732-49C40E3EA93D}" destId="{9464616A-764F-4CC3-A5EA-10BEF7E7C935}" srcOrd="9" destOrd="0" presId="urn:microsoft.com/office/officeart/2016/7/layout/RepeatingBendingProcessNew"/>
    <dgm:cxn modelId="{9B9842D7-0A76-46BE-9230-2578E069B43E}" type="presParOf" srcId="{9464616A-764F-4CC3-A5EA-10BEF7E7C935}" destId="{03E10D42-89A6-4DAA-A1D9-52FB78AC8BB7}" srcOrd="0" destOrd="0" presId="urn:microsoft.com/office/officeart/2016/7/layout/RepeatingBendingProcessNew"/>
    <dgm:cxn modelId="{9DB6CDF8-DBB1-4D29-94D6-BE86E0FF4E3C}" type="presParOf" srcId="{821A94FD-260A-4B55-9732-49C40E3EA93D}" destId="{CD90B46A-384E-49C0-A5EA-95BCA1322115}" srcOrd="10" destOrd="0" presId="urn:microsoft.com/office/officeart/2016/7/layout/RepeatingBendingProcessNew"/>
    <dgm:cxn modelId="{C72CE2E9-13CC-4F0E-91B0-F2BED0C83EC8}" type="presParOf" srcId="{821A94FD-260A-4B55-9732-49C40E3EA93D}" destId="{4D226516-12F4-4709-BDA4-2BE4C4E5454A}" srcOrd="11" destOrd="0" presId="urn:microsoft.com/office/officeart/2016/7/layout/RepeatingBendingProcessNew"/>
    <dgm:cxn modelId="{FC1EE223-0A60-4604-8F35-42DF7ACDD3FD}" type="presParOf" srcId="{4D226516-12F4-4709-BDA4-2BE4C4E5454A}" destId="{858E0D75-7625-4856-9BAD-4BA8C9205EEF}" srcOrd="0" destOrd="0" presId="urn:microsoft.com/office/officeart/2016/7/layout/RepeatingBendingProcessNew"/>
    <dgm:cxn modelId="{65C23CF8-901A-4C05-9BB4-52E5D622A219}" type="presParOf" srcId="{821A94FD-260A-4B55-9732-49C40E3EA93D}" destId="{DE751C46-4BEB-45B2-B74D-011474392FDD}" srcOrd="12" destOrd="0" presId="urn:microsoft.com/office/officeart/2016/7/layout/RepeatingBendingProcessNew"/>
    <dgm:cxn modelId="{B984C422-5213-4323-AF0D-BF3623D846BA}" type="presParOf" srcId="{821A94FD-260A-4B55-9732-49C40E3EA93D}" destId="{AA891350-15DD-4393-BD18-68C19203D8AB}" srcOrd="13" destOrd="0" presId="urn:microsoft.com/office/officeart/2016/7/layout/RepeatingBendingProcessNew"/>
    <dgm:cxn modelId="{31D53501-78D3-4629-A6A3-33788FB052F0}" type="presParOf" srcId="{AA891350-15DD-4393-BD18-68C19203D8AB}" destId="{653BD793-3F97-4AA1-AB54-C6279D993880}" srcOrd="0" destOrd="0" presId="urn:microsoft.com/office/officeart/2016/7/layout/RepeatingBendingProcessNew"/>
    <dgm:cxn modelId="{FFFE298A-82C3-4D0D-97F4-A85C088AA831}" type="presParOf" srcId="{821A94FD-260A-4B55-9732-49C40E3EA93D}" destId="{92B10CD8-8AE0-4C37-8A2F-3A8791BB00E2}"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22C26F5-7650-48E5-AC43-6CB542C3BD16}"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D34FE8D3-63C3-4421-BEE8-132BA51DA698}">
      <dgm:prSet/>
      <dgm:spPr/>
      <dgm:t>
        <a:bodyPr/>
        <a:lstStyle/>
        <a:p>
          <a:r>
            <a:rPr lang="en-US"/>
            <a:t>At Tesco, the learning and development requirements for a new employee can be:</a:t>
          </a:r>
        </a:p>
      </dgm:t>
    </dgm:pt>
    <dgm:pt modelId="{C903CC5F-0440-4C60-B929-FC4CF644E4CE}" type="parTrans" cxnId="{9DE7CDF8-2FA4-4209-98C3-4D5CFF7184F7}">
      <dgm:prSet/>
      <dgm:spPr/>
      <dgm:t>
        <a:bodyPr/>
        <a:lstStyle/>
        <a:p>
          <a:endParaRPr lang="en-US"/>
        </a:p>
      </dgm:t>
    </dgm:pt>
    <dgm:pt modelId="{2077FCC4-E874-45BF-BA55-79CAE6D90210}" type="sibTrans" cxnId="{9DE7CDF8-2FA4-4209-98C3-4D5CFF7184F7}">
      <dgm:prSet/>
      <dgm:spPr/>
      <dgm:t>
        <a:bodyPr/>
        <a:lstStyle/>
        <a:p>
          <a:endParaRPr lang="en-US"/>
        </a:p>
      </dgm:t>
    </dgm:pt>
    <dgm:pt modelId="{B9446B95-75C2-45D6-A07A-80185B3B2FEC}">
      <dgm:prSet/>
      <dgm:spPr/>
      <dgm:t>
        <a:bodyPr/>
        <a:lstStyle/>
        <a:p>
          <a:r>
            <a:rPr lang="en-US"/>
            <a:t>Customer service training</a:t>
          </a:r>
        </a:p>
      </dgm:t>
    </dgm:pt>
    <dgm:pt modelId="{7CE93787-5968-4265-9A26-E2DEC8CC980B}" type="parTrans" cxnId="{D4E3C01A-EE61-4BAE-AE19-98FDC71B5DEC}">
      <dgm:prSet/>
      <dgm:spPr/>
      <dgm:t>
        <a:bodyPr/>
        <a:lstStyle/>
        <a:p>
          <a:endParaRPr lang="en-US"/>
        </a:p>
      </dgm:t>
    </dgm:pt>
    <dgm:pt modelId="{7DA4C80D-D79F-4EF0-9742-1885B9413DB9}" type="sibTrans" cxnId="{D4E3C01A-EE61-4BAE-AE19-98FDC71B5DEC}">
      <dgm:prSet/>
      <dgm:spPr/>
      <dgm:t>
        <a:bodyPr/>
        <a:lstStyle/>
        <a:p>
          <a:endParaRPr lang="en-US"/>
        </a:p>
      </dgm:t>
    </dgm:pt>
    <dgm:pt modelId="{CC390D6C-2F2C-4E8C-817C-4C98B3AAA0E5}">
      <dgm:prSet/>
      <dgm:spPr/>
      <dgm:t>
        <a:bodyPr/>
        <a:lstStyle/>
        <a:p>
          <a:r>
            <a:rPr lang="en-US"/>
            <a:t>Product knowledge training</a:t>
          </a:r>
        </a:p>
      </dgm:t>
    </dgm:pt>
    <dgm:pt modelId="{55CC7A39-9DD6-4ABC-9094-3E0618C58487}" type="parTrans" cxnId="{AA0E77F7-E70D-4FA3-8455-CA147BFF65F2}">
      <dgm:prSet/>
      <dgm:spPr/>
      <dgm:t>
        <a:bodyPr/>
        <a:lstStyle/>
        <a:p>
          <a:endParaRPr lang="en-US"/>
        </a:p>
      </dgm:t>
    </dgm:pt>
    <dgm:pt modelId="{1C678231-1EB7-4871-B8BB-78E20C641287}" type="sibTrans" cxnId="{AA0E77F7-E70D-4FA3-8455-CA147BFF65F2}">
      <dgm:prSet/>
      <dgm:spPr/>
      <dgm:t>
        <a:bodyPr/>
        <a:lstStyle/>
        <a:p>
          <a:endParaRPr lang="en-US"/>
        </a:p>
      </dgm:t>
    </dgm:pt>
    <dgm:pt modelId="{80F46B0D-97A1-49BA-B780-2FEF85B339EA}">
      <dgm:prSet/>
      <dgm:spPr/>
      <dgm:t>
        <a:bodyPr/>
        <a:lstStyle/>
        <a:p>
          <a:r>
            <a:rPr lang="en-US"/>
            <a:t>Digital payment and checkout system training.</a:t>
          </a:r>
        </a:p>
      </dgm:t>
    </dgm:pt>
    <dgm:pt modelId="{899B4116-8B78-4BD5-B1E4-D8421CA98AE3}" type="parTrans" cxnId="{74A5CAEE-7F6A-46B0-BAE2-BC579FBE8B7B}">
      <dgm:prSet/>
      <dgm:spPr/>
      <dgm:t>
        <a:bodyPr/>
        <a:lstStyle/>
        <a:p>
          <a:endParaRPr lang="en-US"/>
        </a:p>
      </dgm:t>
    </dgm:pt>
    <dgm:pt modelId="{267FEF5F-DFFB-4D13-9A0E-D58306868063}" type="sibTrans" cxnId="{74A5CAEE-7F6A-46B0-BAE2-BC579FBE8B7B}">
      <dgm:prSet/>
      <dgm:spPr/>
      <dgm:t>
        <a:bodyPr/>
        <a:lstStyle/>
        <a:p>
          <a:endParaRPr lang="en-US"/>
        </a:p>
      </dgm:t>
    </dgm:pt>
    <dgm:pt modelId="{B00213FC-49F8-4D9A-8C56-4812B9325C1F}">
      <dgm:prSet/>
      <dgm:spPr/>
      <dgm:t>
        <a:bodyPr/>
        <a:lstStyle/>
        <a:p>
          <a:r>
            <a:rPr lang="en-US"/>
            <a:t>Health and safety training</a:t>
          </a:r>
        </a:p>
      </dgm:t>
    </dgm:pt>
    <dgm:pt modelId="{D56DB49D-B12C-4DEB-B6A1-F4F71C29D81B}" type="parTrans" cxnId="{E0DB8728-A729-4103-BF29-1C8F67003561}">
      <dgm:prSet/>
      <dgm:spPr/>
      <dgm:t>
        <a:bodyPr/>
        <a:lstStyle/>
        <a:p>
          <a:endParaRPr lang="en-US"/>
        </a:p>
      </dgm:t>
    </dgm:pt>
    <dgm:pt modelId="{FD0FC5F9-1D11-4647-8127-F1A24E5647DF}" type="sibTrans" cxnId="{E0DB8728-A729-4103-BF29-1C8F67003561}">
      <dgm:prSet/>
      <dgm:spPr/>
      <dgm:t>
        <a:bodyPr/>
        <a:lstStyle/>
        <a:p>
          <a:endParaRPr lang="en-US"/>
        </a:p>
      </dgm:t>
    </dgm:pt>
    <dgm:pt modelId="{2282D8E3-6AC3-4CC7-AA74-9176E78967E2}">
      <dgm:prSet/>
      <dgm:spPr/>
      <dgm:t>
        <a:bodyPr/>
        <a:lstStyle/>
        <a:p>
          <a:r>
            <a:rPr lang="en-US"/>
            <a:t>Teamwork development and communication skills.</a:t>
          </a:r>
        </a:p>
      </dgm:t>
    </dgm:pt>
    <dgm:pt modelId="{CE254DD9-57CA-49C8-88E2-E9215A33851A}" type="parTrans" cxnId="{69401C68-2161-4AE6-9CC1-21C5C6F3C3FA}">
      <dgm:prSet/>
      <dgm:spPr/>
      <dgm:t>
        <a:bodyPr/>
        <a:lstStyle/>
        <a:p>
          <a:endParaRPr lang="en-US"/>
        </a:p>
      </dgm:t>
    </dgm:pt>
    <dgm:pt modelId="{CAA82C55-E543-4D4B-9202-D861F9929EB8}" type="sibTrans" cxnId="{69401C68-2161-4AE6-9CC1-21C5C6F3C3FA}">
      <dgm:prSet/>
      <dgm:spPr/>
      <dgm:t>
        <a:bodyPr/>
        <a:lstStyle/>
        <a:p>
          <a:endParaRPr lang="en-US"/>
        </a:p>
      </dgm:t>
    </dgm:pt>
    <dgm:pt modelId="{00744F8E-4862-4318-B7CE-F1B6FF35D61B}" type="pres">
      <dgm:prSet presAssocID="{822C26F5-7650-48E5-AC43-6CB542C3BD16}" presName="cycle" presStyleCnt="0">
        <dgm:presLayoutVars>
          <dgm:dir/>
          <dgm:resizeHandles val="exact"/>
        </dgm:presLayoutVars>
      </dgm:prSet>
      <dgm:spPr/>
    </dgm:pt>
    <dgm:pt modelId="{A5D98483-8777-4C99-8D93-D2774C923D16}" type="pres">
      <dgm:prSet presAssocID="{D34FE8D3-63C3-4421-BEE8-132BA51DA698}" presName="node" presStyleLbl="node1" presStyleIdx="0" presStyleCnt="6">
        <dgm:presLayoutVars>
          <dgm:bulletEnabled val="1"/>
        </dgm:presLayoutVars>
      </dgm:prSet>
      <dgm:spPr/>
    </dgm:pt>
    <dgm:pt modelId="{799E469A-2743-4C14-B33B-B6A92F128D56}" type="pres">
      <dgm:prSet presAssocID="{D34FE8D3-63C3-4421-BEE8-132BA51DA698}" presName="spNode" presStyleCnt="0"/>
      <dgm:spPr/>
    </dgm:pt>
    <dgm:pt modelId="{78F6EF4D-9AAD-4716-8CC5-8074F61C3B02}" type="pres">
      <dgm:prSet presAssocID="{2077FCC4-E874-45BF-BA55-79CAE6D90210}" presName="sibTrans" presStyleLbl="sibTrans1D1" presStyleIdx="0" presStyleCnt="6"/>
      <dgm:spPr/>
    </dgm:pt>
    <dgm:pt modelId="{1C250E2B-D56E-4337-8003-093D2AE0A675}" type="pres">
      <dgm:prSet presAssocID="{B9446B95-75C2-45D6-A07A-80185B3B2FEC}" presName="node" presStyleLbl="node1" presStyleIdx="1" presStyleCnt="6">
        <dgm:presLayoutVars>
          <dgm:bulletEnabled val="1"/>
        </dgm:presLayoutVars>
      </dgm:prSet>
      <dgm:spPr/>
    </dgm:pt>
    <dgm:pt modelId="{24B42799-CEBC-4F7D-9357-6D75BE1DE46E}" type="pres">
      <dgm:prSet presAssocID="{B9446B95-75C2-45D6-A07A-80185B3B2FEC}" presName="spNode" presStyleCnt="0"/>
      <dgm:spPr/>
    </dgm:pt>
    <dgm:pt modelId="{B1822193-762A-4B1B-A2C4-6675B760F3FF}" type="pres">
      <dgm:prSet presAssocID="{7DA4C80D-D79F-4EF0-9742-1885B9413DB9}" presName="sibTrans" presStyleLbl="sibTrans1D1" presStyleIdx="1" presStyleCnt="6"/>
      <dgm:spPr/>
    </dgm:pt>
    <dgm:pt modelId="{D0327BD7-A428-41F5-BFC2-3E8F86051561}" type="pres">
      <dgm:prSet presAssocID="{CC390D6C-2F2C-4E8C-817C-4C98B3AAA0E5}" presName="node" presStyleLbl="node1" presStyleIdx="2" presStyleCnt="6">
        <dgm:presLayoutVars>
          <dgm:bulletEnabled val="1"/>
        </dgm:presLayoutVars>
      </dgm:prSet>
      <dgm:spPr/>
    </dgm:pt>
    <dgm:pt modelId="{34067936-6E34-48B5-9E52-2887B97F81D0}" type="pres">
      <dgm:prSet presAssocID="{CC390D6C-2F2C-4E8C-817C-4C98B3AAA0E5}" presName="spNode" presStyleCnt="0"/>
      <dgm:spPr/>
    </dgm:pt>
    <dgm:pt modelId="{397A244C-AB00-4229-BB56-A7F82C64FEFE}" type="pres">
      <dgm:prSet presAssocID="{1C678231-1EB7-4871-B8BB-78E20C641287}" presName="sibTrans" presStyleLbl="sibTrans1D1" presStyleIdx="2" presStyleCnt="6"/>
      <dgm:spPr/>
    </dgm:pt>
    <dgm:pt modelId="{04477936-9742-4EBE-AA69-DCC596E4D0B0}" type="pres">
      <dgm:prSet presAssocID="{80F46B0D-97A1-49BA-B780-2FEF85B339EA}" presName="node" presStyleLbl="node1" presStyleIdx="3" presStyleCnt="6">
        <dgm:presLayoutVars>
          <dgm:bulletEnabled val="1"/>
        </dgm:presLayoutVars>
      </dgm:prSet>
      <dgm:spPr/>
    </dgm:pt>
    <dgm:pt modelId="{B695CCE1-EC31-4999-AC2B-DE56F92EAEB0}" type="pres">
      <dgm:prSet presAssocID="{80F46B0D-97A1-49BA-B780-2FEF85B339EA}" presName="spNode" presStyleCnt="0"/>
      <dgm:spPr/>
    </dgm:pt>
    <dgm:pt modelId="{2A2474AA-4596-4DCE-B756-9674E245299A}" type="pres">
      <dgm:prSet presAssocID="{267FEF5F-DFFB-4D13-9A0E-D58306868063}" presName="sibTrans" presStyleLbl="sibTrans1D1" presStyleIdx="3" presStyleCnt="6"/>
      <dgm:spPr/>
    </dgm:pt>
    <dgm:pt modelId="{A2ADDE3E-A63B-454F-AC07-27D3FBC41387}" type="pres">
      <dgm:prSet presAssocID="{B00213FC-49F8-4D9A-8C56-4812B9325C1F}" presName="node" presStyleLbl="node1" presStyleIdx="4" presStyleCnt="6">
        <dgm:presLayoutVars>
          <dgm:bulletEnabled val="1"/>
        </dgm:presLayoutVars>
      </dgm:prSet>
      <dgm:spPr/>
    </dgm:pt>
    <dgm:pt modelId="{9EBBE2E2-649D-46F7-8766-22226FE806D6}" type="pres">
      <dgm:prSet presAssocID="{B00213FC-49F8-4D9A-8C56-4812B9325C1F}" presName="spNode" presStyleCnt="0"/>
      <dgm:spPr/>
    </dgm:pt>
    <dgm:pt modelId="{D370F06D-36AD-40CD-8D4D-06CD7BB6F290}" type="pres">
      <dgm:prSet presAssocID="{FD0FC5F9-1D11-4647-8127-F1A24E5647DF}" presName="sibTrans" presStyleLbl="sibTrans1D1" presStyleIdx="4" presStyleCnt="6"/>
      <dgm:spPr/>
    </dgm:pt>
    <dgm:pt modelId="{4187298C-E1C8-41F9-A63B-836A8BDCD185}" type="pres">
      <dgm:prSet presAssocID="{2282D8E3-6AC3-4CC7-AA74-9176E78967E2}" presName="node" presStyleLbl="node1" presStyleIdx="5" presStyleCnt="6">
        <dgm:presLayoutVars>
          <dgm:bulletEnabled val="1"/>
        </dgm:presLayoutVars>
      </dgm:prSet>
      <dgm:spPr/>
    </dgm:pt>
    <dgm:pt modelId="{57638DFF-4323-4A87-B0ED-4AA52A93D886}" type="pres">
      <dgm:prSet presAssocID="{2282D8E3-6AC3-4CC7-AA74-9176E78967E2}" presName="spNode" presStyleCnt="0"/>
      <dgm:spPr/>
    </dgm:pt>
    <dgm:pt modelId="{B65C3821-9AE9-408F-852E-312D59FF55EF}" type="pres">
      <dgm:prSet presAssocID="{CAA82C55-E543-4D4B-9202-D861F9929EB8}" presName="sibTrans" presStyleLbl="sibTrans1D1" presStyleIdx="5" presStyleCnt="6"/>
      <dgm:spPr/>
    </dgm:pt>
  </dgm:ptLst>
  <dgm:cxnLst>
    <dgm:cxn modelId="{2B6FCE00-571E-427D-B488-CD74D0642E69}" type="presOf" srcId="{B9446B95-75C2-45D6-A07A-80185B3B2FEC}" destId="{1C250E2B-D56E-4337-8003-093D2AE0A675}" srcOrd="0" destOrd="0" presId="urn:microsoft.com/office/officeart/2005/8/layout/cycle5"/>
    <dgm:cxn modelId="{82755003-07A4-43E2-A129-080C52B5554C}" type="presOf" srcId="{267FEF5F-DFFB-4D13-9A0E-D58306868063}" destId="{2A2474AA-4596-4DCE-B756-9674E245299A}" srcOrd="0" destOrd="0" presId="urn:microsoft.com/office/officeart/2005/8/layout/cycle5"/>
    <dgm:cxn modelId="{0BF5CA16-0F21-486E-8329-03F682038596}" type="presOf" srcId="{7DA4C80D-D79F-4EF0-9742-1885B9413DB9}" destId="{B1822193-762A-4B1B-A2C4-6675B760F3FF}" srcOrd="0" destOrd="0" presId="urn:microsoft.com/office/officeart/2005/8/layout/cycle5"/>
    <dgm:cxn modelId="{E8C64E18-FC22-4D41-A84D-7B935EE8C433}" type="presOf" srcId="{FD0FC5F9-1D11-4647-8127-F1A24E5647DF}" destId="{D370F06D-36AD-40CD-8D4D-06CD7BB6F290}" srcOrd="0" destOrd="0" presId="urn:microsoft.com/office/officeart/2005/8/layout/cycle5"/>
    <dgm:cxn modelId="{D4E3C01A-EE61-4BAE-AE19-98FDC71B5DEC}" srcId="{822C26F5-7650-48E5-AC43-6CB542C3BD16}" destId="{B9446B95-75C2-45D6-A07A-80185B3B2FEC}" srcOrd="1" destOrd="0" parTransId="{7CE93787-5968-4265-9A26-E2DEC8CC980B}" sibTransId="{7DA4C80D-D79F-4EF0-9742-1885B9413DB9}"/>
    <dgm:cxn modelId="{E0DB8728-A729-4103-BF29-1C8F67003561}" srcId="{822C26F5-7650-48E5-AC43-6CB542C3BD16}" destId="{B00213FC-49F8-4D9A-8C56-4812B9325C1F}" srcOrd="4" destOrd="0" parTransId="{D56DB49D-B12C-4DEB-B6A1-F4F71C29D81B}" sibTransId="{FD0FC5F9-1D11-4647-8127-F1A24E5647DF}"/>
    <dgm:cxn modelId="{AD16872C-EB99-476D-AC32-130F21B78184}" type="presOf" srcId="{2077FCC4-E874-45BF-BA55-79CAE6D90210}" destId="{78F6EF4D-9AAD-4716-8CC5-8074F61C3B02}" srcOrd="0" destOrd="0" presId="urn:microsoft.com/office/officeart/2005/8/layout/cycle5"/>
    <dgm:cxn modelId="{47BEA242-6397-4550-A90C-35FD6B04BACE}" type="presOf" srcId="{822C26F5-7650-48E5-AC43-6CB542C3BD16}" destId="{00744F8E-4862-4318-B7CE-F1B6FF35D61B}" srcOrd="0" destOrd="0" presId="urn:microsoft.com/office/officeart/2005/8/layout/cycle5"/>
    <dgm:cxn modelId="{BC790944-5DB5-4DB8-AE09-19D0A364F1CC}" type="presOf" srcId="{CC390D6C-2F2C-4E8C-817C-4C98B3AAA0E5}" destId="{D0327BD7-A428-41F5-BFC2-3E8F86051561}" srcOrd="0" destOrd="0" presId="urn:microsoft.com/office/officeart/2005/8/layout/cycle5"/>
    <dgm:cxn modelId="{69401C68-2161-4AE6-9CC1-21C5C6F3C3FA}" srcId="{822C26F5-7650-48E5-AC43-6CB542C3BD16}" destId="{2282D8E3-6AC3-4CC7-AA74-9176E78967E2}" srcOrd="5" destOrd="0" parTransId="{CE254DD9-57CA-49C8-88E2-E9215A33851A}" sibTransId="{CAA82C55-E543-4D4B-9202-D861F9929EB8}"/>
    <dgm:cxn modelId="{B118BF6E-D9F0-476A-AE33-F939E67B4FC3}" type="presOf" srcId="{CAA82C55-E543-4D4B-9202-D861F9929EB8}" destId="{B65C3821-9AE9-408F-852E-312D59FF55EF}" srcOrd="0" destOrd="0" presId="urn:microsoft.com/office/officeart/2005/8/layout/cycle5"/>
    <dgm:cxn modelId="{ECC4EE7E-5998-40C5-8A6C-1ED20F12B46A}" type="presOf" srcId="{2282D8E3-6AC3-4CC7-AA74-9176E78967E2}" destId="{4187298C-E1C8-41F9-A63B-836A8BDCD185}" srcOrd="0" destOrd="0" presId="urn:microsoft.com/office/officeart/2005/8/layout/cycle5"/>
    <dgm:cxn modelId="{B51BDEA0-A179-491C-90BC-71190529C659}" type="presOf" srcId="{B00213FC-49F8-4D9A-8C56-4812B9325C1F}" destId="{A2ADDE3E-A63B-454F-AC07-27D3FBC41387}" srcOrd="0" destOrd="0" presId="urn:microsoft.com/office/officeart/2005/8/layout/cycle5"/>
    <dgm:cxn modelId="{FFA728BF-B051-4BCB-9A02-171545471689}" type="presOf" srcId="{D34FE8D3-63C3-4421-BEE8-132BA51DA698}" destId="{A5D98483-8777-4C99-8D93-D2774C923D16}" srcOrd="0" destOrd="0" presId="urn:microsoft.com/office/officeart/2005/8/layout/cycle5"/>
    <dgm:cxn modelId="{0153BCD3-75E4-42CA-8F90-5836831DB1A5}" type="presOf" srcId="{80F46B0D-97A1-49BA-B780-2FEF85B339EA}" destId="{04477936-9742-4EBE-AA69-DCC596E4D0B0}" srcOrd="0" destOrd="0" presId="urn:microsoft.com/office/officeart/2005/8/layout/cycle5"/>
    <dgm:cxn modelId="{CAB7D2D9-8EE2-46AD-A56B-13F57C590AA3}" type="presOf" srcId="{1C678231-1EB7-4871-B8BB-78E20C641287}" destId="{397A244C-AB00-4229-BB56-A7F82C64FEFE}" srcOrd="0" destOrd="0" presId="urn:microsoft.com/office/officeart/2005/8/layout/cycle5"/>
    <dgm:cxn modelId="{74A5CAEE-7F6A-46B0-BAE2-BC579FBE8B7B}" srcId="{822C26F5-7650-48E5-AC43-6CB542C3BD16}" destId="{80F46B0D-97A1-49BA-B780-2FEF85B339EA}" srcOrd="3" destOrd="0" parTransId="{899B4116-8B78-4BD5-B1E4-D8421CA98AE3}" sibTransId="{267FEF5F-DFFB-4D13-9A0E-D58306868063}"/>
    <dgm:cxn modelId="{AA0E77F7-E70D-4FA3-8455-CA147BFF65F2}" srcId="{822C26F5-7650-48E5-AC43-6CB542C3BD16}" destId="{CC390D6C-2F2C-4E8C-817C-4C98B3AAA0E5}" srcOrd="2" destOrd="0" parTransId="{55CC7A39-9DD6-4ABC-9094-3E0618C58487}" sibTransId="{1C678231-1EB7-4871-B8BB-78E20C641287}"/>
    <dgm:cxn modelId="{9DE7CDF8-2FA4-4209-98C3-4D5CFF7184F7}" srcId="{822C26F5-7650-48E5-AC43-6CB542C3BD16}" destId="{D34FE8D3-63C3-4421-BEE8-132BA51DA698}" srcOrd="0" destOrd="0" parTransId="{C903CC5F-0440-4C60-B929-FC4CF644E4CE}" sibTransId="{2077FCC4-E874-45BF-BA55-79CAE6D90210}"/>
    <dgm:cxn modelId="{5F5E17A5-8498-4D69-AB3B-58C38E2E6124}" type="presParOf" srcId="{00744F8E-4862-4318-B7CE-F1B6FF35D61B}" destId="{A5D98483-8777-4C99-8D93-D2774C923D16}" srcOrd="0" destOrd="0" presId="urn:microsoft.com/office/officeart/2005/8/layout/cycle5"/>
    <dgm:cxn modelId="{05898766-DD16-440A-BFED-52FE4A763231}" type="presParOf" srcId="{00744F8E-4862-4318-B7CE-F1B6FF35D61B}" destId="{799E469A-2743-4C14-B33B-B6A92F128D56}" srcOrd="1" destOrd="0" presId="urn:microsoft.com/office/officeart/2005/8/layout/cycle5"/>
    <dgm:cxn modelId="{8FDD2A23-1E34-4C0A-8B69-3D3F4ADDDD95}" type="presParOf" srcId="{00744F8E-4862-4318-B7CE-F1B6FF35D61B}" destId="{78F6EF4D-9AAD-4716-8CC5-8074F61C3B02}" srcOrd="2" destOrd="0" presId="urn:microsoft.com/office/officeart/2005/8/layout/cycle5"/>
    <dgm:cxn modelId="{BBF3F569-8298-442A-B7A0-C735DD0D35A1}" type="presParOf" srcId="{00744F8E-4862-4318-B7CE-F1B6FF35D61B}" destId="{1C250E2B-D56E-4337-8003-093D2AE0A675}" srcOrd="3" destOrd="0" presId="urn:microsoft.com/office/officeart/2005/8/layout/cycle5"/>
    <dgm:cxn modelId="{68FA561F-5FE3-40B9-9D1C-BE1125F8F96A}" type="presParOf" srcId="{00744F8E-4862-4318-B7CE-F1B6FF35D61B}" destId="{24B42799-CEBC-4F7D-9357-6D75BE1DE46E}" srcOrd="4" destOrd="0" presId="urn:microsoft.com/office/officeart/2005/8/layout/cycle5"/>
    <dgm:cxn modelId="{95F3A086-1DE8-4C10-9153-ACA233F988BA}" type="presParOf" srcId="{00744F8E-4862-4318-B7CE-F1B6FF35D61B}" destId="{B1822193-762A-4B1B-A2C4-6675B760F3FF}" srcOrd="5" destOrd="0" presId="urn:microsoft.com/office/officeart/2005/8/layout/cycle5"/>
    <dgm:cxn modelId="{67BDC059-B768-42EB-91E8-CB5FF3B51119}" type="presParOf" srcId="{00744F8E-4862-4318-B7CE-F1B6FF35D61B}" destId="{D0327BD7-A428-41F5-BFC2-3E8F86051561}" srcOrd="6" destOrd="0" presId="urn:microsoft.com/office/officeart/2005/8/layout/cycle5"/>
    <dgm:cxn modelId="{32DC16C5-1778-41DF-A7F5-FBA27DCB4E2C}" type="presParOf" srcId="{00744F8E-4862-4318-B7CE-F1B6FF35D61B}" destId="{34067936-6E34-48B5-9E52-2887B97F81D0}" srcOrd="7" destOrd="0" presId="urn:microsoft.com/office/officeart/2005/8/layout/cycle5"/>
    <dgm:cxn modelId="{86A64212-46FB-46EC-9F54-4617880153E9}" type="presParOf" srcId="{00744F8E-4862-4318-B7CE-F1B6FF35D61B}" destId="{397A244C-AB00-4229-BB56-A7F82C64FEFE}" srcOrd="8" destOrd="0" presId="urn:microsoft.com/office/officeart/2005/8/layout/cycle5"/>
    <dgm:cxn modelId="{2AC3AC22-F9FD-4AF0-9C6E-8417BE059D32}" type="presParOf" srcId="{00744F8E-4862-4318-B7CE-F1B6FF35D61B}" destId="{04477936-9742-4EBE-AA69-DCC596E4D0B0}" srcOrd="9" destOrd="0" presId="urn:microsoft.com/office/officeart/2005/8/layout/cycle5"/>
    <dgm:cxn modelId="{8ED0855A-8D8E-41E4-81D2-E4B3BEF451A0}" type="presParOf" srcId="{00744F8E-4862-4318-B7CE-F1B6FF35D61B}" destId="{B695CCE1-EC31-4999-AC2B-DE56F92EAEB0}" srcOrd="10" destOrd="0" presId="urn:microsoft.com/office/officeart/2005/8/layout/cycle5"/>
    <dgm:cxn modelId="{DA354142-A541-4D0E-AECC-1E841BC085B4}" type="presParOf" srcId="{00744F8E-4862-4318-B7CE-F1B6FF35D61B}" destId="{2A2474AA-4596-4DCE-B756-9674E245299A}" srcOrd="11" destOrd="0" presId="urn:microsoft.com/office/officeart/2005/8/layout/cycle5"/>
    <dgm:cxn modelId="{D0044BFD-1C32-46D3-BE78-1B37D4A2F8D8}" type="presParOf" srcId="{00744F8E-4862-4318-B7CE-F1B6FF35D61B}" destId="{A2ADDE3E-A63B-454F-AC07-27D3FBC41387}" srcOrd="12" destOrd="0" presId="urn:microsoft.com/office/officeart/2005/8/layout/cycle5"/>
    <dgm:cxn modelId="{93CD1F29-E990-46A7-8154-B43A85C22107}" type="presParOf" srcId="{00744F8E-4862-4318-B7CE-F1B6FF35D61B}" destId="{9EBBE2E2-649D-46F7-8766-22226FE806D6}" srcOrd="13" destOrd="0" presId="urn:microsoft.com/office/officeart/2005/8/layout/cycle5"/>
    <dgm:cxn modelId="{D056930F-87D7-43AC-8749-C3A5E2C6E526}" type="presParOf" srcId="{00744F8E-4862-4318-B7CE-F1B6FF35D61B}" destId="{D370F06D-36AD-40CD-8D4D-06CD7BB6F290}" srcOrd="14" destOrd="0" presId="urn:microsoft.com/office/officeart/2005/8/layout/cycle5"/>
    <dgm:cxn modelId="{4DB7B058-D21F-4276-8E4B-37F5AB0AF3BB}" type="presParOf" srcId="{00744F8E-4862-4318-B7CE-F1B6FF35D61B}" destId="{4187298C-E1C8-41F9-A63B-836A8BDCD185}" srcOrd="15" destOrd="0" presId="urn:microsoft.com/office/officeart/2005/8/layout/cycle5"/>
    <dgm:cxn modelId="{71298872-84F0-4524-9A97-4430557795CB}" type="presParOf" srcId="{00744F8E-4862-4318-B7CE-F1B6FF35D61B}" destId="{57638DFF-4323-4A87-B0ED-4AA52A93D886}" srcOrd="16" destOrd="0" presId="urn:microsoft.com/office/officeart/2005/8/layout/cycle5"/>
    <dgm:cxn modelId="{FF0034AC-533F-4932-9E1E-039E79ADB15E}" type="presParOf" srcId="{00744F8E-4862-4318-B7CE-F1B6FF35D61B}" destId="{B65C3821-9AE9-408F-852E-312D59FF55EF}"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D8213E0-D8F6-4785-A7C5-F779611F7CA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8B31F45-0EC7-487E-A013-E908F0B61C99}">
      <dgm:prSet/>
      <dgm:spPr/>
      <dgm:t>
        <a:bodyPr/>
        <a:lstStyle/>
        <a:p>
          <a:pPr>
            <a:lnSpc>
              <a:spcPct val="100000"/>
            </a:lnSpc>
          </a:pPr>
          <a:r>
            <a:rPr lang="en-US"/>
            <a:t>The training requirements are regularly:</a:t>
          </a:r>
        </a:p>
      </dgm:t>
    </dgm:pt>
    <dgm:pt modelId="{6EDA5A65-5066-4DA4-A36A-338B6E4A5068}" type="parTrans" cxnId="{9E247609-17E2-4D1F-81A9-A61FBBD49434}">
      <dgm:prSet/>
      <dgm:spPr/>
      <dgm:t>
        <a:bodyPr/>
        <a:lstStyle/>
        <a:p>
          <a:endParaRPr lang="en-US"/>
        </a:p>
      </dgm:t>
    </dgm:pt>
    <dgm:pt modelId="{3C2AA79C-A265-46C4-A03C-03BAAB5771D7}" type="sibTrans" cxnId="{9E247609-17E2-4D1F-81A9-A61FBBD49434}">
      <dgm:prSet/>
      <dgm:spPr/>
      <dgm:t>
        <a:bodyPr/>
        <a:lstStyle/>
        <a:p>
          <a:endParaRPr lang="en-US"/>
        </a:p>
      </dgm:t>
    </dgm:pt>
    <dgm:pt modelId="{91FAB8DD-CB05-443C-AA18-4EDF5354C0FE}">
      <dgm:prSet/>
      <dgm:spPr/>
      <dgm:t>
        <a:bodyPr/>
        <a:lstStyle/>
        <a:p>
          <a:pPr>
            <a:lnSpc>
              <a:spcPct val="100000"/>
            </a:lnSpc>
          </a:pPr>
          <a:r>
            <a:rPr lang="en-US"/>
            <a:t>Enhancing contact with customers.</a:t>
          </a:r>
        </a:p>
      </dgm:t>
    </dgm:pt>
    <dgm:pt modelId="{5F28BE7F-00FD-4C69-8688-1DAC55B1A044}" type="parTrans" cxnId="{66385E26-18F1-4D86-8882-AC8547E639FF}">
      <dgm:prSet/>
      <dgm:spPr/>
      <dgm:t>
        <a:bodyPr/>
        <a:lstStyle/>
        <a:p>
          <a:endParaRPr lang="en-US"/>
        </a:p>
      </dgm:t>
    </dgm:pt>
    <dgm:pt modelId="{14167766-B1FF-4605-B09A-4EFB854AC676}" type="sibTrans" cxnId="{66385E26-18F1-4D86-8882-AC8547E639FF}">
      <dgm:prSet/>
      <dgm:spPr/>
      <dgm:t>
        <a:bodyPr/>
        <a:lstStyle/>
        <a:p>
          <a:endParaRPr lang="en-US"/>
        </a:p>
      </dgm:t>
    </dgm:pt>
    <dgm:pt modelId="{F5F212EC-4F4E-4FFA-AC22-12BB14A813B6}">
      <dgm:prSet/>
      <dgm:spPr/>
      <dgm:t>
        <a:bodyPr/>
        <a:lstStyle/>
        <a:p>
          <a:pPr>
            <a:lnSpc>
              <a:spcPct val="100000"/>
            </a:lnSpc>
          </a:pPr>
          <a:r>
            <a:rPr lang="en-US"/>
            <a:t>Learning about retail technology systems.</a:t>
          </a:r>
        </a:p>
      </dgm:t>
    </dgm:pt>
    <dgm:pt modelId="{423ADBF7-E5AF-48F1-A9D9-FAD7AB306EFD}" type="parTrans" cxnId="{0989A580-3D33-4E54-AC53-4B2265A9787A}">
      <dgm:prSet/>
      <dgm:spPr/>
      <dgm:t>
        <a:bodyPr/>
        <a:lstStyle/>
        <a:p>
          <a:endParaRPr lang="en-US"/>
        </a:p>
      </dgm:t>
    </dgm:pt>
    <dgm:pt modelId="{2C967108-A728-4B7E-9E51-CF44F22FAD85}" type="sibTrans" cxnId="{0989A580-3D33-4E54-AC53-4B2265A9787A}">
      <dgm:prSet/>
      <dgm:spPr/>
      <dgm:t>
        <a:bodyPr/>
        <a:lstStyle/>
        <a:p>
          <a:endParaRPr lang="en-US"/>
        </a:p>
      </dgm:t>
    </dgm:pt>
    <dgm:pt modelId="{5BF7A755-F86F-44FB-8A39-E795A3C1A5B8}">
      <dgm:prSet/>
      <dgm:spPr/>
      <dgm:t>
        <a:bodyPr/>
        <a:lstStyle/>
        <a:p>
          <a:pPr>
            <a:lnSpc>
              <a:spcPct val="100000"/>
            </a:lnSpc>
          </a:pPr>
          <a:r>
            <a:rPr lang="en-US"/>
            <a:t>Learning to work and cooperate in a team.</a:t>
          </a:r>
        </a:p>
      </dgm:t>
    </dgm:pt>
    <dgm:pt modelId="{AF552169-74AC-446C-A919-13CD82DBEE66}" type="parTrans" cxnId="{1F4C1E5D-D888-4EBF-B605-9BD5922A199A}">
      <dgm:prSet/>
      <dgm:spPr/>
      <dgm:t>
        <a:bodyPr/>
        <a:lstStyle/>
        <a:p>
          <a:endParaRPr lang="en-US"/>
        </a:p>
      </dgm:t>
    </dgm:pt>
    <dgm:pt modelId="{82F425FB-A0BE-4766-97D4-1271E6217130}" type="sibTrans" cxnId="{1F4C1E5D-D888-4EBF-B605-9BD5922A199A}">
      <dgm:prSet/>
      <dgm:spPr/>
      <dgm:t>
        <a:bodyPr/>
        <a:lstStyle/>
        <a:p>
          <a:endParaRPr lang="en-US"/>
        </a:p>
      </dgm:t>
    </dgm:pt>
    <dgm:pt modelId="{5BAE518B-07A5-4725-B5D8-9305D50726F6}">
      <dgm:prSet/>
      <dgm:spPr/>
      <dgm:t>
        <a:bodyPr/>
        <a:lstStyle/>
        <a:p>
          <a:pPr>
            <a:lnSpc>
              <a:spcPct val="100000"/>
            </a:lnSpc>
          </a:pPr>
          <a:r>
            <a:rPr lang="en-US"/>
            <a:t>Structured training encourages employees to enhance their performance and play a good role in achieving organisational objectives.</a:t>
          </a:r>
        </a:p>
      </dgm:t>
    </dgm:pt>
    <dgm:pt modelId="{3269DFE7-F255-448C-B687-85AFFEFF52B6}" type="parTrans" cxnId="{F4278BD4-AB4A-4C6C-BE59-79FA90AFC7FB}">
      <dgm:prSet/>
      <dgm:spPr/>
      <dgm:t>
        <a:bodyPr/>
        <a:lstStyle/>
        <a:p>
          <a:endParaRPr lang="en-US"/>
        </a:p>
      </dgm:t>
    </dgm:pt>
    <dgm:pt modelId="{33F95FD1-2EE4-4EE6-A5FF-3C299A7319E9}" type="sibTrans" cxnId="{F4278BD4-AB4A-4C6C-BE59-79FA90AFC7FB}">
      <dgm:prSet/>
      <dgm:spPr/>
      <dgm:t>
        <a:bodyPr/>
        <a:lstStyle/>
        <a:p>
          <a:endParaRPr lang="en-US"/>
        </a:p>
      </dgm:t>
    </dgm:pt>
    <dgm:pt modelId="{4828CC3F-EDA8-419A-9D60-CA849BE56E48}" type="pres">
      <dgm:prSet presAssocID="{6D8213E0-D8F6-4785-A7C5-F779611F7CAF}" presName="root" presStyleCnt="0">
        <dgm:presLayoutVars>
          <dgm:dir/>
          <dgm:resizeHandles val="exact"/>
        </dgm:presLayoutVars>
      </dgm:prSet>
      <dgm:spPr/>
    </dgm:pt>
    <dgm:pt modelId="{E8166452-A30C-403A-BBF8-8DC16AB85986}" type="pres">
      <dgm:prSet presAssocID="{A8B31F45-0EC7-487E-A013-E908F0B61C99}" presName="compNode" presStyleCnt="0"/>
      <dgm:spPr/>
    </dgm:pt>
    <dgm:pt modelId="{3E3DE876-494E-474E-96AB-D996DF2A1DBE}" type="pres">
      <dgm:prSet presAssocID="{A8B31F45-0EC7-487E-A013-E908F0B61C99}" presName="bgRect" presStyleLbl="bgShp" presStyleIdx="0" presStyleCnt="5"/>
      <dgm:spPr/>
    </dgm:pt>
    <dgm:pt modelId="{84448785-5A26-4C2C-B336-1EBEB3F47B5C}" type="pres">
      <dgm:prSet presAssocID="{A8B31F45-0EC7-487E-A013-E908F0B61C9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oothbrush"/>
        </a:ext>
      </dgm:extLst>
    </dgm:pt>
    <dgm:pt modelId="{4CABFF03-4941-4590-BE23-A2C30A566DC2}" type="pres">
      <dgm:prSet presAssocID="{A8B31F45-0EC7-487E-A013-E908F0B61C99}" presName="spaceRect" presStyleCnt="0"/>
      <dgm:spPr/>
    </dgm:pt>
    <dgm:pt modelId="{CD3BA7C3-0300-440D-BEB5-D2A441B41FF1}" type="pres">
      <dgm:prSet presAssocID="{A8B31F45-0EC7-487E-A013-E908F0B61C99}" presName="parTx" presStyleLbl="revTx" presStyleIdx="0" presStyleCnt="5">
        <dgm:presLayoutVars>
          <dgm:chMax val="0"/>
          <dgm:chPref val="0"/>
        </dgm:presLayoutVars>
      </dgm:prSet>
      <dgm:spPr/>
    </dgm:pt>
    <dgm:pt modelId="{9F189143-7470-407D-B42A-CBA636197233}" type="pres">
      <dgm:prSet presAssocID="{3C2AA79C-A265-46C4-A03C-03BAAB5771D7}" presName="sibTrans" presStyleCnt="0"/>
      <dgm:spPr/>
    </dgm:pt>
    <dgm:pt modelId="{AF4000F3-6C2D-47C2-9203-1061EB2C4674}" type="pres">
      <dgm:prSet presAssocID="{91FAB8DD-CB05-443C-AA18-4EDF5354C0FE}" presName="compNode" presStyleCnt="0"/>
      <dgm:spPr/>
    </dgm:pt>
    <dgm:pt modelId="{EA7C549E-A025-42CB-AE82-5EFE539B58E5}" type="pres">
      <dgm:prSet presAssocID="{91FAB8DD-CB05-443C-AA18-4EDF5354C0FE}" presName="bgRect" presStyleLbl="bgShp" presStyleIdx="1" presStyleCnt="5"/>
      <dgm:spPr/>
    </dgm:pt>
    <dgm:pt modelId="{21B5B90A-6761-4FCF-80C2-53C5369ABF10}" type="pres">
      <dgm:prSet presAssocID="{91FAB8DD-CB05-443C-AA18-4EDF5354C0F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eiver"/>
        </a:ext>
      </dgm:extLst>
    </dgm:pt>
    <dgm:pt modelId="{858898A5-7C56-40B2-A302-1031284033F9}" type="pres">
      <dgm:prSet presAssocID="{91FAB8DD-CB05-443C-AA18-4EDF5354C0FE}" presName="spaceRect" presStyleCnt="0"/>
      <dgm:spPr/>
    </dgm:pt>
    <dgm:pt modelId="{4DF1147C-EC5E-4317-8932-9B8D6FC94A60}" type="pres">
      <dgm:prSet presAssocID="{91FAB8DD-CB05-443C-AA18-4EDF5354C0FE}" presName="parTx" presStyleLbl="revTx" presStyleIdx="1" presStyleCnt="5">
        <dgm:presLayoutVars>
          <dgm:chMax val="0"/>
          <dgm:chPref val="0"/>
        </dgm:presLayoutVars>
      </dgm:prSet>
      <dgm:spPr/>
    </dgm:pt>
    <dgm:pt modelId="{06E3A73F-10F7-48E2-81E1-A2EBED079788}" type="pres">
      <dgm:prSet presAssocID="{14167766-B1FF-4605-B09A-4EFB854AC676}" presName="sibTrans" presStyleCnt="0"/>
      <dgm:spPr/>
    </dgm:pt>
    <dgm:pt modelId="{AC99FE2D-D5C7-4933-B7BB-DD7610E872AB}" type="pres">
      <dgm:prSet presAssocID="{F5F212EC-4F4E-4FFA-AC22-12BB14A813B6}" presName="compNode" presStyleCnt="0"/>
      <dgm:spPr/>
    </dgm:pt>
    <dgm:pt modelId="{8F297295-BF7F-4040-A66F-397871D91563}" type="pres">
      <dgm:prSet presAssocID="{F5F212EC-4F4E-4FFA-AC22-12BB14A813B6}" presName="bgRect" presStyleLbl="bgShp" presStyleIdx="2" presStyleCnt="5"/>
      <dgm:spPr/>
    </dgm:pt>
    <dgm:pt modelId="{DECC99A6-59DD-487A-9641-A658C6C5338F}" type="pres">
      <dgm:prSet presAssocID="{F5F212EC-4F4E-4FFA-AC22-12BB14A813B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hopping cart"/>
        </a:ext>
      </dgm:extLst>
    </dgm:pt>
    <dgm:pt modelId="{94CB0561-4214-4046-ACA6-B0EB4E4FD6CB}" type="pres">
      <dgm:prSet presAssocID="{F5F212EC-4F4E-4FFA-AC22-12BB14A813B6}" presName="spaceRect" presStyleCnt="0"/>
      <dgm:spPr/>
    </dgm:pt>
    <dgm:pt modelId="{A8C68423-1CF6-403B-B19E-2B197F050483}" type="pres">
      <dgm:prSet presAssocID="{F5F212EC-4F4E-4FFA-AC22-12BB14A813B6}" presName="parTx" presStyleLbl="revTx" presStyleIdx="2" presStyleCnt="5">
        <dgm:presLayoutVars>
          <dgm:chMax val="0"/>
          <dgm:chPref val="0"/>
        </dgm:presLayoutVars>
      </dgm:prSet>
      <dgm:spPr/>
    </dgm:pt>
    <dgm:pt modelId="{C4E6FE5B-CAF6-456C-9534-7568B0ABFC0F}" type="pres">
      <dgm:prSet presAssocID="{2C967108-A728-4B7E-9E51-CF44F22FAD85}" presName="sibTrans" presStyleCnt="0"/>
      <dgm:spPr/>
    </dgm:pt>
    <dgm:pt modelId="{3DD26C5F-EC4C-467A-B289-1B424DF4C6A1}" type="pres">
      <dgm:prSet presAssocID="{5BF7A755-F86F-44FB-8A39-E795A3C1A5B8}" presName="compNode" presStyleCnt="0"/>
      <dgm:spPr/>
    </dgm:pt>
    <dgm:pt modelId="{E1FD8020-70DB-4021-A726-3376FB44265D}" type="pres">
      <dgm:prSet presAssocID="{5BF7A755-F86F-44FB-8A39-E795A3C1A5B8}" presName="bgRect" presStyleLbl="bgShp" presStyleIdx="3" presStyleCnt="5"/>
      <dgm:spPr/>
    </dgm:pt>
    <dgm:pt modelId="{0E7276A8-F2C5-4FEF-A457-D7C7E9A946A3}" type="pres">
      <dgm:prSet presAssocID="{5BF7A755-F86F-44FB-8A39-E795A3C1A5B8}"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1A756464-F091-456E-983D-5484A30A3DC3}" type="pres">
      <dgm:prSet presAssocID="{5BF7A755-F86F-44FB-8A39-E795A3C1A5B8}" presName="spaceRect" presStyleCnt="0"/>
      <dgm:spPr/>
    </dgm:pt>
    <dgm:pt modelId="{B0BBD736-B9CC-4396-ABA9-0C42E1001D19}" type="pres">
      <dgm:prSet presAssocID="{5BF7A755-F86F-44FB-8A39-E795A3C1A5B8}" presName="parTx" presStyleLbl="revTx" presStyleIdx="3" presStyleCnt="5">
        <dgm:presLayoutVars>
          <dgm:chMax val="0"/>
          <dgm:chPref val="0"/>
        </dgm:presLayoutVars>
      </dgm:prSet>
      <dgm:spPr/>
    </dgm:pt>
    <dgm:pt modelId="{E18E75AC-D817-43B6-A34C-90F0F6F965DC}" type="pres">
      <dgm:prSet presAssocID="{82F425FB-A0BE-4766-97D4-1271E6217130}" presName="sibTrans" presStyleCnt="0"/>
      <dgm:spPr/>
    </dgm:pt>
    <dgm:pt modelId="{0FA81DD7-D6FE-4B8A-8EF4-17CE9E335B16}" type="pres">
      <dgm:prSet presAssocID="{5BAE518B-07A5-4725-B5D8-9305D50726F6}" presName="compNode" presStyleCnt="0"/>
      <dgm:spPr/>
    </dgm:pt>
    <dgm:pt modelId="{CF7C6873-3AD2-4FEE-800D-EA04D4E74C7F}" type="pres">
      <dgm:prSet presAssocID="{5BAE518B-07A5-4725-B5D8-9305D50726F6}" presName="bgRect" presStyleLbl="bgShp" presStyleIdx="4" presStyleCnt="5"/>
      <dgm:spPr/>
    </dgm:pt>
    <dgm:pt modelId="{7A4A14E0-90F3-4236-B7D1-A25CFF42C4CE}" type="pres">
      <dgm:prSet presAssocID="{5BAE518B-07A5-4725-B5D8-9305D50726F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siness Growth"/>
        </a:ext>
      </dgm:extLst>
    </dgm:pt>
    <dgm:pt modelId="{ADFC7DA2-94BB-47B4-BD5C-7A12A01598E7}" type="pres">
      <dgm:prSet presAssocID="{5BAE518B-07A5-4725-B5D8-9305D50726F6}" presName="spaceRect" presStyleCnt="0"/>
      <dgm:spPr/>
    </dgm:pt>
    <dgm:pt modelId="{9FE346C1-9D73-492B-A802-47257AF52EF3}" type="pres">
      <dgm:prSet presAssocID="{5BAE518B-07A5-4725-B5D8-9305D50726F6}" presName="parTx" presStyleLbl="revTx" presStyleIdx="4" presStyleCnt="5">
        <dgm:presLayoutVars>
          <dgm:chMax val="0"/>
          <dgm:chPref val="0"/>
        </dgm:presLayoutVars>
      </dgm:prSet>
      <dgm:spPr/>
    </dgm:pt>
  </dgm:ptLst>
  <dgm:cxnLst>
    <dgm:cxn modelId="{9E247609-17E2-4D1F-81A9-A61FBBD49434}" srcId="{6D8213E0-D8F6-4785-A7C5-F779611F7CAF}" destId="{A8B31F45-0EC7-487E-A013-E908F0B61C99}" srcOrd="0" destOrd="0" parTransId="{6EDA5A65-5066-4DA4-A36A-338B6E4A5068}" sibTransId="{3C2AA79C-A265-46C4-A03C-03BAAB5771D7}"/>
    <dgm:cxn modelId="{66385E26-18F1-4D86-8882-AC8547E639FF}" srcId="{6D8213E0-D8F6-4785-A7C5-F779611F7CAF}" destId="{91FAB8DD-CB05-443C-AA18-4EDF5354C0FE}" srcOrd="1" destOrd="0" parTransId="{5F28BE7F-00FD-4C69-8688-1DAC55B1A044}" sibTransId="{14167766-B1FF-4605-B09A-4EFB854AC676}"/>
    <dgm:cxn modelId="{7FEF9B34-241D-4F74-85BB-798255E378CC}" type="presOf" srcId="{F5F212EC-4F4E-4FFA-AC22-12BB14A813B6}" destId="{A8C68423-1CF6-403B-B19E-2B197F050483}" srcOrd="0" destOrd="0" presId="urn:microsoft.com/office/officeart/2018/2/layout/IconVerticalSolidList"/>
    <dgm:cxn modelId="{1F4C1E5D-D888-4EBF-B605-9BD5922A199A}" srcId="{6D8213E0-D8F6-4785-A7C5-F779611F7CAF}" destId="{5BF7A755-F86F-44FB-8A39-E795A3C1A5B8}" srcOrd="3" destOrd="0" parTransId="{AF552169-74AC-446C-A919-13CD82DBEE66}" sibTransId="{82F425FB-A0BE-4766-97D4-1271E6217130}"/>
    <dgm:cxn modelId="{8AC91460-AA86-42CE-937F-DB42FCBE471D}" type="presOf" srcId="{5BF7A755-F86F-44FB-8A39-E795A3C1A5B8}" destId="{B0BBD736-B9CC-4396-ABA9-0C42E1001D19}" srcOrd="0" destOrd="0" presId="urn:microsoft.com/office/officeart/2018/2/layout/IconVerticalSolidList"/>
    <dgm:cxn modelId="{0989A580-3D33-4E54-AC53-4B2265A9787A}" srcId="{6D8213E0-D8F6-4785-A7C5-F779611F7CAF}" destId="{F5F212EC-4F4E-4FFA-AC22-12BB14A813B6}" srcOrd="2" destOrd="0" parTransId="{423ADBF7-E5AF-48F1-A9D9-FAD7AB306EFD}" sibTransId="{2C967108-A728-4B7E-9E51-CF44F22FAD85}"/>
    <dgm:cxn modelId="{3A474588-0ED6-4377-AA79-949A45BABEB1}" type="presOf" srcId="{6D8213E0-D8F6-4785-A7C5-F779611F7CAF}" destId="{4828CC3F-EDA8-419A-9D60-CA849BE56E48}" srcOrd="0" destOrd="0" presId="urn:microsoft.com/office/officeart/2018/2/layout/IconVerticalSolidList"/>
    <dgm:cxn modelId="{15338C99-2E8C-47A2-8C7D-EFFC83802263}" type="presOf" srcId="{91FAB8DD-CB05-443C-AA18-4EDF5354C0FE}" destId="{4DF1147C-EC5E-4317-8932-9B8D6FC94A60}" srcOrd="0" destOrd="0" presId="urn:microsoft.com/office/officeart/2018/2/layout/IconVerticalSolidList"/>
    <dgm:cxn modelId="{F4B824B8-B0A5-4F16-9D13-DD607F34FF76}" type="presOf" srcId="{5BAE518B-07A5-4725-B5D8-9305D50726F6}" destId="{9FE346C1-9D73-492B-A802-47257AF52EF3}" srcOrd="0" destOrd="0" presId="urn:microsoft.com/office/officeart/2018/2/layout/IconVerticalSolidList"/>
    <dgm:cxn modelId="{1E5C80CC-9F7D-4233-8972-F29B0E703B28}" type="presOf" srcId="{A8B31F45-0EC7-487E-A013-E908F0B61C99}" destId="{CD3BA7C3-0300-440D-BEB5-D2A441B41FF1}" srcOrd="0" destOrd="0" presId="urn:microsoft.com/office/officeart/2018/2/layout/IconVerticalSolidList"/>
    <dgm:cxn modelId="{F4278BD4-AB4A-4C6C-BE59-79FA90AFC7FB}" srcId="{6D8213E0-D8F6-4785-A7C5-F779611F7CAF}" destId="{5BAE518B-07A5-4725-B5D8-9305D50726F6}" srcOrd="4" destOrd="0" parTransId="{3269DFE7-F255-448C-B687-85AFFEFF52B6}" sibTransId="{33F95FD1-2EE4-4EE6-A5FF-3C299A7319E9}"/>
    <dgm:cxn modelId="{3DF4654D-38EA-4959-AAE4-3E23EB1A703F}" type="presParOf" srcId="{4828CC3F-EDA8-419A-9D60-CA849BE56E48}" destId="{E8166452-A30C-403A-BBF8-8DC16AB85986}" srcOrd="0" destOrd="0" presId="urn:microsoft.com/office/officeart/2018/2/layout/IconVerticalSolidList"/>
    <dgm:cxn modelId="{1F4406F2-9E7B-44CB-8A3B-63DEC914B42F}" type="presParOf" srcId="{E8166452-A30C-403A-BBF8-8DC16AB85986}" destId="{3E3DE876-494E-474E-96AB-D996DF2A1DBE}" srcOrd="0" destOrd="0" presId="urn:microsoft.com/office/officeart/2018/2/layout/IconVerticalSolidList"/>
    <dgm:cxn modelId="{D7A87AE6-549F-4757-BD6B-49E6B3E77D75}" type="presParOf" srcId="{E8166452-A30C-403A-BBF8-8DC16AB85986}" destId="{84448785-5A26-4C2C-B336-1EBEB3F47B5C}" srcOrd="1" destOrd="0" presId="urn:microsoft.com/office/officeart/2018/2/layout/IconVerticalSolidList"/>
    <dgm:cxn modelId="{80B3E8D5-E93E-4AED-B5DF-82AD8A5CE82E}" type="presParOf" srcId="{E8166452-A30C-403A-BBF8-8DC16AB85986}" destId="{4CABFF03-4941-4590-BE23-A2C30A566DC2}" srcOrd="2" destOrd="0" presId="urn:microsoft.com/office/officeart/2018/2/layout/IconVerticalSolidList"/>
    <dgm:cxn modelId="{0F883136-86B2-4050-BD0E-A8922699AAB2}" type="presParOf" srcId="{E8166452-A30C-403A-BBF8-8DC16AB85986}" destId="{CD3BA7C3-0300-440D-BEB5-D2A441B41FF1}" srcOrd="3" destOrd="0" presId="urn:microsoft.com/office/officeart/2018/2/layout/IconVerticalSolidList"/>
    <dgm:cxn modelId="{19FCD67E-5C7F-4F54-90D7-E6BFD5B81655}" type="presParOf" srcId="{4828CC3F-EDA8-419A-9D60-CA849BE56E48}" destId="{9F189143-7470-407D-B42A-CBA636197233}" srcOrd="1" destOrd="0" presId="urn:microsoft.com/office/officeart/2018/2/layout/IconVerticalSolidList"/>
    <dgm:cxn modelId="{85E3C534-0174-49AF-9D69-91E5A6270D85}" type="presParOf" srcId="{4828CC3F-EDA8-419A-9D60-CA849BE56E48}" destId="{AF4000F3-6C2D-47C2-9203-1061EB2C4674}" srcOrd="2" destOrd="0" presId="urn:microsoft.com/office/officeart/2018/2/layout/IconVerticalSolidList"/>
    <dgm:cxn modelId="{9DC7ED6B-6A5C-44CA-A228-60526B2C550D}" type="presParOf" srcId="{AF4000F3-6C2D-47C2-9203-1061EB2C4674}" destId="{EA7C549E-A025-42CB-AE82-5EFE539B58E5}" srcOrd="0" destOrd="0" presId="urn:microsoft.com/office/officeart/2018/2/layout/IconVerticalSolidList"/>
    <dgm:cxn modelId="{DEE61FD5-529A-4FD8-A503-3F0FE58C7F0B}" type="presParOf" srcId="{AF4000F3-6C2D-47C2-9203-1061EB2C4674}" destId="{21B5B90A-6761-4FCF-80C2-53C5369ABF10}" srcOrd="1" destOrd="0" presId="urn:microsoft.com/office/officeart/2018/2/layout/IconVerticalSolidList"/>
    <dgm:cxn modelId="{336CBDCD-6085-457E-A62A-FA425C51552B}" type="presParOf" srcId="{AF4000F3-6C2D-47C2-9203-1061EB2C4674}" destId="{858898A5-7C56-40B2-A302-1031284033F9}" srcOrd="2" destOrd="0" presId="urn:microsoft.com/office/officeart/2018/2/layout/IconVerticalSolidList"/>
    <dgm:cxn modelId="{DEB30F98-3B79-4182-A037-4E7111B48B03}" type="presParOf" srcId="{AF4000F3-6C2D-47C2-9203-1061EB2C4674}" destId="{4DF1147C-EC5E-4317-8932-9B8D6FC94A60}" srcOrd="3" destOrd="0" presId="urn:microsoft.com/office/officeart/2018/2/layout/IconVerticalSolidList"/>
    <dgm:cxn modelId="{C2985FF8-4E64-4E4C-9DA7-86C8A447A3C6}" type="presParOf" srcId="{4828CC3F-EDA8-419A-9D60-CA849BE56E48}" destId="{06E3A73F-10F7-48E2-81E1-A2EBED079788}" srcOrd="3" destOrd="0" presId="urn:microsoft.com/office/officeart/2018/2/layout/IconVerticalSolidList"/>
    <dgm:cxn modelId="{2E80EEF9-4C92-48B5-8103-CC2929883390}" type="presParOf" srcId="{4828CC3F-EDA8-419A-9D60-CA849BE56E48}" destId="{AC99FE2D-D5C7-4933-B7BB-DD7610E872AB}" srcOrd="4" destOrd="0" presId="urn:microsoft.com/office/officeart/2018/2/layout/IconVerticalSolidList"/>
    <dgm:cxn modelId="{DA1FD690-A6B6-4B95-B702-0D954ECB120D}" type="presParOf" srcId="{AC99FE2D-D5C7-4933-B7BB-DD7610E872AB}" destId="{8F297295-BF7F-4040-A66F-397871D91563}" srcOrd="0" destOrd="0" presId="urn:microsoft.com/office/officeart/2018/2/layout/IconVerticalSolidList"/>
    <dgm:cxn modelId="{0999A5AB-B199-4AF2-8E79-DA184C3ABE20}" type="presParOf" srcId="{AC99FE2D-D5C7-4933-B7BB-DD7610E872AB}" destId="{DECC99A6-59DD-487A-9641-A658C6C5338F}" srcOrd="1" destOrd="0" presId="urn:microsoft.com/office/officeart/2018/2/layout/IconVerticalSolidList"/>
    <dgm:cxn modelId="{33735DE9-234E-4555-B507-C4AB60BA08F0}" type="presParOf" srcId="{AC99FE2D-D5C7-4933-B7BB-DD7610E872AB}" destId="{94CB0561-4214-4046-ACA6-B0EB4E4FD6CB}" srcOrd="2" destOrd="0" presId="urn:microsoft.com/office/officeart/2018/2/layout/IconVerticalSolidList"/>
    <dgm:cxn modelId="{84DA0BA0-25E1-4E4E-B089-887BFEA95EAC}" type="presParOf" srcId="{AC99FE2D-D5C7-4933-B7BB-DD7610E872AB}" destId="{A8C68423-1CF6-403B-B19E-2B197F050483}" srcOrd="3" destOrd="0" presId="urn:microsoft.com/office/officeart/2018/2/layout/IconVerticalSolidList"/>
    <dgm:cxn modelId="{2AD3717E-1F2F-4A7F-8B76-339036955123}" type="presParOf" srcId="{4828CC3F-EDA8-419A-9D60-CA849BE56E48}" destId="{C4E6FE5B-CAF6-456C-9534-7568B0ABFC0F}" srcOrd="5" destOrd="0" presId="urn:microsoft.com/office/officeart/2018/2/layout/IconVerticalSolidList"/>
    <dgm:cxn modelId="{D67C3F0F-3A94-4272-B131-9C8969CD10D6}" type="presParOf" srcId="{4828CC3F-EDA8-419A-9D60-CA849BE56E48}" destId="{3DD26C5F-EC4C-467A-B289-1B424DF4C6A1}" srcOrd="6" destOrd="0" presId="urn:microsoft.com/office/officeart/2018/2/layout/IconVerticalSolidList"/>
    <dgm:cxn modelId="{562F78B9-0BA9-4B48-A611-99373E992651}" type="presParOf" srcId="{3DD26C5F-EC4C-467A-B289-1B424DF4C6A1}" destId="{E1FD8020-70DB-4021-A726-3376FB44265D}" srcOrd="0" destOrd="0" presId="urn:microsoft.com/office/officeart/2018/2/layout/IconVerticalSolidList"/>
    <dgm:cxn modelId="{4CF90DD7-CCAB-467A-8D90-354AE43B5411}" type="presParOf" srcId="{3DD26C5F-EC4C-467A-B289-1B424DF4C6A1}" destId="{0E7276A8-F2C5-4FEF-A457-D7C7E9A946A3}" srcOrd="1" destOrd="0" presId="urn:microsoft.com/office/officeart/2018/2/layout/IconVerticalSolidList"/>
    <dgm:cxn modelId="{D4FA843E-558F-4436-95F7-64F5948BBC43}" type="presParOf" srcId="{3DD26C5F-EC4C-467A-B289-1B424DF4C6A1}" destId="{1A756464-F091-456E-983D-5484A30A3DC3}" srcOrd="2" destOrd="0" presId="urn:microsoft.com/office/officeart/2018/2/layout/IconVerticalSolidList"/>
    <dgm:cxn modelId="{F388928A-A300-41D1-8825-B8262EA80400}" type="presParOf" srcId="{3DD26C5F-EC4C-467A-B289-1B424DF4C6A1}" destId="{B0BBD736-B9CC-4396-ABA9-0C42E1001D19}" srcOrd="3" destOrd="0" presId="urn:microsoft.com/office/officeart/2018/2/layout/IconVerticalSolidList"/>
    <dgm:cxn modelId="{C80B308D-7625-49D9-B5BB-6ABFBDDF9562}" type="presParOf" srcId="{4828CC3F-EDA8-419A-9D60-CA849BE56E48}" destId="{E18E75AC-D817-43B6-A34C-90F0F6F965DC}" srcOrd="7" destOrd="0" presId="urn:microsoft.com/office/officeart/2018/2/layout/IconVerticalSolidList"/>
    <dgm:cxn modelId="{4F419CA1-8643-49CA-923C-A6142087A232}" type="presParOf" srcId="{4828CC3F-EDA8-419A-9D60-CA849BE56E48}" destId="{0FA81DD7-D6FE-4B8A-8EF4-17CE9E335B16}" srcOrd="8" destOrd="0" presId="urn:microsoft.com/office/officeart/2018/2/layout/IconVerticalSolidList"/>
    <dgm:cxn modelId="{3ACB6433-45E8-4784-AFEA-F625901DD1B1}" type="presParOf" srcId="{0FA81DD7-D6FE-4B8A-8EF4-17CE9E335B16}" destId="{CF7C6873-3AD2-4FEE-800D-EA04D4E74C7F}" srcOrd="0" destOrd="0" presId="urn:microsoft.com/office/officeart/2018/2/layout/IconVerticalSolidList"/>
    <dgm:cxn modelId="{9C42BEC7-AE3D-4C10-B1D9-EE21FA566524}" type="presParOf" srcId="{0FA81DD7-D6FE-4B8A-8EF4-17CE9E335B16}" destId="{7A4A14E0-90F3-4236-B7D1-A25CFF42C4CE}" srcOrd="1" destOrd="0" presId="urn:microsoft.com/office/officeart/2018/2/layout/IconVerticalSolidList"/>
    <dgm:cxn modelId="{7DBAE3C1-F3A4-4F49-BD7F-C47067FD2C86}" type="presParOf" srcId="{0FA81DD7-D6FE-4B8A-8EF4-17CE9E335B16}" destId="{ADFC7DA2-94BB-47B4-BD5C-7A12A01598E7}" srcOrd="2" destOrd="0" presId="urn:microsoft.com/office/officeart/2018/2/layout/IconVerticalSolidList"/>
    <dgm:cxn modelId="{FD4EDE46-8ABE-44C3-A0B2-EDB05AE6056F}" type="presParOf" srcId="{0FA81DD7-D6FE-4B8A-8EF4-17CE9E335B16}" destId="{9FE346C1-9D73-492B-A802-47257AF52EF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955CB76-02C6-4F4C-A08B-EC4B307FC04A}"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B0DA732A-3BC4-4A48-BDFD-212E6E331BDA}">
      <dgm:prSet/>
      <dgm:spPr/>
      <dgm:t>
        <a:bodyPr/>
        <a:lstStyle/>
        <a:p>
          <a:pPr>
            <a:lnSpc>
              <a:spcPct val="100000"/>
            </a:lnSpc>
            <a:defRPr cap="all"/>
          </a:pPr>
          <a:r>
            <a:rPr lang="en-US"/>
            <a:t>Hiring suitable employees as well as effective training are the keys to organisational success.</a:t>
          </a:r>
        </a:p>
      </dgm:t>
    </dgm:pt>
    <dgm:pt modelId="{1D72F532-8263-48CD-A9EE-0F19B5B4F7C4}" type="parTrans" cxnId="{4F8039F5-45D2-4BE4-8B87-797DF426BB96}">
      <dgm:prSet/>
      <dgm:spPr/>
      <dgm:t>
        <a:bodyPr/>
        <a:lstStyle/>
        <a:p>
          <a:endParaRPr lang="en-US"/>
        </a:p>
      </dgm:t>
    </dgm:pt>
    <dgm:pt modelId="{7B8CF276-38B6-4D5D-9CE4-8ADD4493EEC2}" type="sibTrans" cxnId="{4F8039F5-45D2-4BE4-8B87-797DF426BB96}">
      <dgm:prSet/>
      <dgm:spPr/>
      <dgm:t>
        <a:bodyPr/>
        <a:lstStyle/>
        <a:p>
          <a:endParaRPr lang="en-US"/>
        </a:p>
      </dgm:t>
    </dgm:pt>
    <dgm:pt modelId="{8A8F7C69-AB6A-4583-B27A-F3294CA26EE9}">
      <dgm:prSet/>
      <dgm:spPr/>
      <dgm:t>
        <a:bodyPr/>
        <a:lstStyle/>
        <a:p>
          <a:pPr>
            <a:lnSpc>
              <a:spcPct val="100000"/>
            </a:lnSpc>
            <a:defRPr cap="all"/>
          </a:pPr>
          <a:r>
            <a:rPr lang="en-US"/>
            <a:t>Job analysis, job description and person specification are part of the recruitment process to have the right candidates.</a:t>
          </a:r>
        </a:p>
      </dgm:t>
    </dgm:pt>
    <dgm:pt modelId="{A5F72EC5-BFF9-4681-842A-6E1B99A900BD}" type="parTrans" cxnId="{D966CA38-A5C8-455C-A773-37CF0F2A4243}">
      <dgm:prSet/>
      <dgm:spPr/>
      <dgm:t>
        <a:bodyPr/>
        <a:lstStyle/>
        <a:p>
          <a:endParaRPr lang="en-US"/>
        </a:p>
      </dgm:t>
    </dgm:pt>
    <dgm:pt modelId="{BEF97B59-E2D7-440F-A13C-896CAE691D48}" type="sibTrans" cxnId="{D966CA38-A5C8-455C-A773-37CF0F2A4243}">
      <dgm:prSet/>
      <dgm:spPr/>
      <dgm:t>
        <a:bodyPr/>
        <a:lstStyle/>
        <a:p>
          <a:endParaRPr lang="en-US"/>
        </a:p>
      </dgm:t>
    </dgm:pt>
    <dgm:pt modelId="{41951E85-8000-459E-A966-2BA448597720}">
      <dgm:prSet/>
      <dgm:spPr/>
      <dgm:t>
        <a:bodyPr/>
        <a:lstStyle/>
        <a:p>
          <a:pPr>
            <a:lnSpc>
              <a:spcPct val="100000"/>
            </a:lnSpc>
            <a:defRPr cap="all"/>
          </a:pPr>
          <a:r>
            <a:rPr lang="en-US"/>
            <a:t>Further, organisations should determine the need for employees in learning and develop to enhance performance and productivity.</a:t>
          </a:r>
        </a:p>
      </dgm:t>
    </dgm:pt>
    <dgm:pt modelId="{0F344C5F-2924-4038-B03D-0622BFB998CD}" type="parTrans" cxnId="{AB90234D-50C3-48C8-93A2-FC113B86E1A8}">
      <dgm:prSet/>
      <dgm:spPr/>
      <dgm:t>
        <a:bodyPr/>
        <a:lstStyle/>
        <a:p>
          <a:endParaRPr lang="en-US"/>
        </a:p>
      </dgm:t>
    </dgm:pt>
    <dgm:pt modelId="{7163D58F-0305-4AF4-BC15-80771621BF52}" type="sibTrans" cxnId="{AB90234D-50C3-48C8-93A2-FC113B86E1A8}">
      <dgm:prSet/>
      <dgm:spPr/>
      <dgm:t>
        <a:bodyPr/>
        <a:lstStyle/>
        <a:p>
          <a:endParaRPr lang="en-US"/>
        </a:p>
      </dgm:t>
    </dgm:pt>
    <dgm:pt modelId="{398CA276-0690-4C6B-92C1-49B846675496}" type="pres">
      <dgm:prSet presAssocID="{B955CB76-02C6-4F4C-A08B-EC4B307FC04A}" presName="root" presStyleCnt="0">
        <dgm:presLayoutVars>
          <dgm:dir/>
          <dgm:resizeHandles val="exact"/>
        </dgm:presLayoutVars>
      </dgm:prSet>
      <dgm:spPr/>
    </dgm:pt>
    <dgm:pt modelId="{F968D89E-DCCA-4D81-B8AD-46E9C24A764F}" type="pres">
      <dgm:prSet presAssocID="{B0DA732A-3BC4-4A48-BDFD-212E6E331BDA}" presName="compNode" presStyleCnt="0"/>
      <dgm:spPr/>
    </dgm:pt>
    <dgm:pt modelId="{BDE9A9FC-DB78-41B3-8FA9-404B02722D7C}" type="pres">
      <dgm:prSet presAssocID="{B0DA732A-3BC4-4A48-BDFD-212E6E331BDA}" presName="iconBgRect" presStyleLbl="bgShp" presStyleIdx="0" presStyleCnt="3"/>
      <dgm:spPr/>
    </dgm:pt>
    <dgm:pt modelId="{64377C4D-FBB2-4DF8-B882-8A8DE778799F}" type="pres">
      <dgm:prSet presAssocID="{B0DA732A-3BC4-4A48-BDFD-212E6E331BD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siness Growth"/>
        </a:ext>
      </dgm:extLst>
    </dgm:pt>
    <dgm:pt modelId="{FB903336-F17D-4AF0-A360-BA81487A7FC2}" type="pres">
      <dgm:prSet presAssocID="{B0DA732A-3BC4-4A48-BDFD-212E6E331BDA}" presName="spaceRect" presStyleCnt="0"/>
      <dgm:spPr/>
    </dgm:pt>
    <dgm:pt modelId="{C759934D-D7DB-40E1-8EC1-1407E1E0A69A}" type="pres">
      <dgm:prSet presAssocID="{B0DA732A-3BC4-4A48-BDFD-212E6E331BDA}" presName="textRect" presStyleLbl="revTx" presStyleIdx="0" presStyleCnt="3">
        <dgm:presLayoutVars>
          <dgm:chMax val="1"/>
          <dgm:chPref val="1"/>
        </dgm:presLayoutVars>
      </dgm:prSet>
      <dgm:spPr/>
    </dgm:pt>
    <dgm:pt modelId="{19C3975D-4C66-4359-B81E-57230C045A45}" type="pres">
      <dgm:prSet presAssocID="{7B8CF276-38B6-4D5D-9CE4-8ADD4493EEC2}" presName="sibTrans" presStyleCnt="0"/>
      <dgm:spPr/>
    </dgm:pt>
    <dgm:pt modelId="{A4E6E389-EF7F-4236-81E7-DB4D6E59B6A7}" type="pres">
      <dgm:prSet presAssocID="{8A8F7C69-AB6A-4583-B27A-F3294CA26EE9}" presName="compNode" presStyleCnt="0"/>
      <dgm:spPr/>
    </dgm:pt>
    <dgm:pt modelId="{B2660486-7FD3-437B-88A5-7B47F5A06768}" type="pres">
      <dgm:prSet presAssocID="{8A8F7C69-AB6A-4583-B27A-F3294CA26EE9}" presName="iconBgRect" presStyleLbl="bgShp" presStyleIdx="1" presStyleCnt="3"/>
      <dgm:spPr/>
    </dgm:pt>
    <dgm:pt modelId="{16CF0A4E-3CC9-4C19-BAEE-0F882BA96DCD}" type="pres">
      <dgm:prSet presAssocID="{8A8F7C69-AB6A-4583-B27A-F3294CA26EE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233F66E1-CBD8-49D6-B156-37206888EDC4}" type="pres">
      <dgm:prSet presAssocID="{8A8F7C69-AB6A-4583-B27A-F3294CA26EE9}" presName="spaceRect" presStyleCnt="0"/>
      <dgm:spPr/>
    </dgm:pt>
    <dgm:pt modelId="{F8A7EFF3-12E3-4875-A653-C6BBB0633F92}" type="pres">
      <dgm:prSet presAssocID="{8A8F7C69-AB6A-4583-B27A-F3294CA26EE9}" presName="textRect" presStyleLbl="revTx" presStyleIdx="1" presStyleCnt="3">
        <dgm:presLayoutVars>
          <dgm:chMax val="1"/>
          <dgm:chPref val="1"/>
        </dgm:presLayoutVars>
      </dgm:prSet>
      <dgm:spPr/>
    </dgm:pt>
    <dgm:pt modelId="{D12622E5-CF19-4597-AA06-9D2B01826C60}" type="pres">
      <dgm:prSet presAssocID="{BEF97B59-E2D7-440F-A13C-896CAE691D48}" presName="sibTrans" presStyleCnt="0"/>
      <dgm:spPr/>
    </dgm:pt>
    <dgm:pt modelId="{0D367800-8707-4CE9-92F3-EDDAB1164A02}" type="pres">
      <dgm:prSet presAssocID="{41951E85-8000-459E-A966-2BA448597720}" presName="compNode" presStyleCnt="0"/>
      <dgm:spPr/>
    </dgm:pt>
    <dgm:pt modelId="{D33B35AC-B7B2-43FE-9562-6839258142B7}" type="pres">
      <dgm:prSet presAssocID="{41951E85-8000-459E-A966-2BA448597720}" presName="iconBgRect" presStyleLbl="bgShp" presStyleIdx="2" presStyleCnt="3"/>
      <dgm:spPr/>
    </dgm:pt>
    <dgm:pt modelId="{6356A8CA-754E-44C5-91CE-C115F8BFAFBE}" type="pres">
      <dgm:prSet presAssocID="{41951E85-8000-459E-A966-2BA44859772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ight Bulb and Gear"/>
        </a:ext>
      </dgm:extLst>
    </dgm:pt>
    <dgm:pt modelId="{4A2B184A-4F5D-4AB0-B8C4-0CB8CEB84AAD}" type="pres">
      <dgm:prSet presAssocID="{41951E85-8000-459E-A966-2BA448597720}" presName="spaceRect" presStyleCnt="0"/>
      <dgm:spPr/>
    </dgm:pt>
    <dgm:pt modelId="{5C007B58-D0E7-4551-A6A8-4AC2AF552302}" type="pres">
      <dgm:prSet presAssocID="{41951E85-8000-459E-A966-2BA448597720}" presName="textRect" presStyleLbl="revTx" presStyleIdx="2" presStyleCnt="3">
        <dgm:presLayoutVars>
          <dgm:chMax val="1"/>
          <dgm:chPref val="1"/>
        </dgm:presLayoutVars>
      </dgm:prSet>
      <dgm:spPr/>
    </dgm:pt>
  </dgm:ptLst>
  <dgm:cxnLst>
    <dgm:cxn modelId="{CDBE3A1A-FC64-4E78-974B-6B40626A5F5C}" type="presOf" srcId="{41951E85-8000-459E-A966-2BA448597720}" destId="{5C007B58-D0E7-4551-A6A8-4AC2AF552302}" srcOrd="0" destOrd="0" presId="urn:microsoft.com/office/officeart/2018/5/layout/IconCircleLabelList"/>
    <dgm:cxn modelId="{D966CA38-A5C8-455C-A773-37CF0F2A4243}" srcId="{B955CB76-02C6-4F4C-A08B-EC4B307FC04A}" destId="{8A8F7C69-AB6A-4583-B27A-F3294CA26EE9}" srcOrd="1" destOrd="0" parTransId="{A5F72EC5-BFF9-4681-842A-6E1B99A900BD}" sibTransId="{BEF97B59-E2D7-440F-A13C-896CAE691D48}"/>
    <dgm:cxn modelId="{AB90234D-50C3-48C8-93A2-FC113B86E1A8}" srcId="{B955CB76-02C6-4F4C-A08B-EC4B307FC04A}" destId="{41951E85-8000-459E-A966-2BA448597720}" srcOrd="2" destOrd="0" parTransId="{0F344C5F-2924-4038-B03D-0622BFB998CD}" sibTransId="{7163D58F-0305-4AF4-BC15-80771621BF52}"/>
    <dgm:cxn modelId="{8E34C485-B3F3-4F6E-A2C8-7F250C8147F7}" type="presOf" srcId="{B0DA732A-3BC4-4A48-BDFD-212E6E331BDA}" destId="{C759934D-D7DB-40E1-8EC1-1407E1E0A69A}" srcOrd="0" destOrd="0" presId="urn:microsoft.com/office/officeart/2018/5/layout/IconCircleLabelList"/>
    <dgm:cxn modelId="{40FBC9A7-2C40-4FD9-96A5-C8314DE52F9F}" type="presOf" srcId="{B955CB76-02C6-4F4C-A08B-EC4B307FC04A}" destId="{398CA276-0690-4C6B-92C1-49B846675496}" srcOrd="0" destOrd="0" presId="urn:microsoft.com/office/officeart/2018/5/layout/IconCircleLabelList"/>
    <dgm:cxn modelId="{4F8039F5-45D2-4BE4-8B87-797DF426BB96}" srcId="{B955CB76-02C6-4F4C-A08B-EC4B307FC04A}" destId="{B0DA732A-3BC4-4A48-BDFD-212E6E331BDA}" srcOrd="0" destOrd="0" parTransId="{1D72F532-8263-48CD-A9EE-0F19B5B4F7C4}" sibTransId="{7B8CF276-38B6-4D5D-9CE4-8ADD4493EEC2}"/>
    <dgm:cxn modelId="{E018C9FB-C8CB-405B-BC2D-13EE4D3CEA12}" type="presOf" srcId="{8A8F7C69-AB6A-4583-B27A-F3294CA26EE9}" destId="{F8A7EFF3-12E3-4875-A653-C6BBB0633F92}" srcOrd="0" destOrd="0" presId="urn:microsoft.com/office/officeart/2018/5/layout/IconCircleLabelList"/>
    <dgm:cxn modelId="{71740AA7-01AE-4B1E-8184-33898A33BA9F}" type="presParOf" srcId="{398CA276-0690-4C6B-92C1-49B846675496}" destId="{F968D89E-DCCA-4D81-B8AD-46E9C24A764F}" srcOrd="0" destOrd="0" presId="urn:microsoft.com/office/officeart/2018/5/layout/IconCircleLabelList"/>
    <dgm:cxn modelId="{CBEFCB20-F7AF-40AB-B628-4DDEC7BC5964}" type="presParOf" srcId="{F968D89E-DCCA-4D81-B8AD-46E9C24A764F}" destId="{BDE9A9FC-DB78-41B3-8FA9-404B02722D7C}" srcOrd="0" destOrd="0" presId="urn:microsoft.com/office/officeart/2018/5/layout/IconCircleLabelList"/>
    <dgm:cxn modelId="{50ABFDF2-E140-4AD8-ACE8-84888E2A977F}" type="presParOf" srcId="{F968D89E-DCCA-4D81-B8AD-46E9C24A764F}" destId="{64377C4D-FBB2-4DF8-B882-8A8DE778799F}" srcOrd="1" destOrd="0" presId="urn:microsoft.com/office/officeart/2018/5/layout/IconCircleLabelList"/>
    <dgm:cxn modelId="{8822C7BE-AA18-490E-AFA3-26BF5551755D}" type="presParOf" srcId="{F968D89E-DCCA-4D81-B8AD-46E9C24A764F}" destId="{FB903336-F17D-4AF0-A360-BA81487A7FC2}" srcOrd="2" destOrd="0" presId="urn:microsoft.com/office/officeart/2018/5/layout/IconCircleLabelList"/>
    <dgm:cxn modelId="{24B2A658-700E-40CB-B628-35444C09892E}" type="presParOf" srcId="{F968D89E-DCCA-4D81-B8AD-46E9C24A764F}" destId="{C759934D-D7DB-40E1-8EC1-1407E1E0A69A}" srcOrd="3" destOrd="0" presId="urn:microsoft.com/office/officeart/2018/5/layout/IconCircleLabelList"/>
    <dgm:cxn modelId="{909BB05C-7167-4902-B781-3AA08C754F5F}" type="presParOf" srcId="{398CA276-0690-4C6B-92C1-49B846675496}" destId="{19C3975D-4C66-4359-B81E-57230C045A45}" srcOrd="1" destOrd="0" presId="urn:microsoft.com/office/officeart/2018/5/layout/IconCircleLabelList"/>
    <dgm:cxn modelId="{F6D09393-E76E-4528-BA25-6F72F6A9F4BE}" type="presParOf" srcId="{398CA276-0690-4C6B-92C1-49B846675496}" destId="{A4E6E389-EF7F-4236-81E7-DB4D6E59B6A7}" srcOrd="2" destOrd="0" presId="urn:microsoft.com/office/officeart/2018/5/layout/IconCircleLabelList"/>
    <dgm:cxn modelId="{FC116270-E4B9-47A3-8DBD-0CAD5F76A3C2}" type="presParOf" srcId="{A4E6E389-EF7F-4236-81E7-DB4D6E59B6A7}" destId="{B2660486-7FD3-437B-88A5-7B47F5A06768}" srcOrd="0" destOrd="0" presId="urn:microsoft.com/office/officeart/2018/5/layout/IconCircleLabelList"/>
    <dgm:cxn modelId="{E1000AC4-B33B-4A4C-BA14-7D51BD37177A}" type="presParOf" srcId="{A4E6E389-EF7F-4236-81E7-DB4D6E59B6A7}" destId="{16CF0A4E-3CC9-4C19-BAEE-0F882BA96DCD}" srcOrd="1" destOrd="0" presId="urn:microsoft.com/office/officeart/2018/5/layout/IconCircleLabelList"/>
    <dgm:cxn modelId="{9A038DF5-3CED-44E7-B3F7-3288EDA8C105}" type="presParOf" srcId="{A4E6E389-EF7F-4236-81E7-DB4D6E59B6A7}" destId="{233F66E1-CBD8-49D6-B156-37206888EDC4}" srcOrd="2" destOrd="0" presId="urn:microsoft.com/office/officeart/2018/5/layout/IconCircleLabelList"/>
    <dgm:cxn modelId="{26A3260B-C732-4486-9B58-6944B934070E}" type="presParOf" srcId="{A4E6E389-EF7F-4236-81E7-DB4D6E59B6A7}" destId="{F8A7EFF3-12E3-4875-A653-C6BBB0633F92}" srcOrd="3" destOrd="0" presId="urn:microsoft.com/office/officeart/2018/5/layout/IconCircleLabelList"/>
    <dgm:cxn modelId="{83884E51-E510-48F9-836E-EF008F6E2EF4}" type="presParOf" srcId="{398CA276-0690-4C6B-92C1-49B846675496}" destId="{D12622E5-CF19-4597-AA06-9D2B01826C60}" srcOrd="3" destOrd="0" presId="urn:microsoft.com/office/officeart/2018/5/layout/IconCircleLabelList"/>
    <dgm:cxn modelId="{AA0327EA-F9A0-4EB0-B1C3-627711211574}" type="presParOf" srcId="{398CA276-0690-4C6B-92C1-49B846675496}" destId="{0D367800-8707-4CE9-92F3-EDDAB1164A02}" srcOrd="4" destOrd="0" presId="urn:microsoft.com/office/officeart/2018/5/layout/IconCircleLabelList"/>
    <dgm:cxn modelId="{12815672-0F98-4A23-980B-0719CF5A0783}" type="presParOf" srcId="{0D367800-8707-4CE9-92F3-EDDAB1164A02}" destId="{D33B35AC-B7B2-43FE-9562-6839258142B7}" srcOrd="0" destOrd="0" presId="urn:microsoft.com/office/officeart/2018/5/layout/IconCircleLabelList"/>
    <dgm:cxn modelId="{EEB3584A-F383-4BF6-AE75-781F5043E2FB}" type="presParOf" srcId="{0D367800-8707-4CE9-92F3-EDDAB1164A02}" destId="{6356A8CA-754E-44C5-91CE-C115F8BFAFBE}" srcOrd="1" destOrd="0" presId="urn:microsoft.com/office/officeart/2018/5/layout/IconCircleLabelList"/>
    <dgm:cxn modelId="{CA3DCEED-C91E-4E09-8DC6-4B99B8F7F049}" type="presParOf" srcId="{0D367800-8707-4CE9-92F3-EDDAB1164A02}" destId="{4A2B184A-4F5D-4AB0-B8C4-0CB8CEB84AAD}" srcOrd="2" destOrd="0" presId="urn:microsoft.com/office/officeart/2018/5/layout/IconCircleLabelList"/>
    <dgm:cxn modelId="{1FAA4EAC-80FA-4602-A8CA-B288001BD476}" type="presParOf" srcId="{0D367800-8707-4CE9-92F3-EDDAB1164A02}" destId="{5C007B58-D0E7-4551-A6A8-4AC2AF55230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8400E-4F77-4DA3-9654-34A443F60CD0}">
      <dsp:nvSpPr>
        <dsp:cNvPr id="0" name=""/>
        <dsp:cNvSpPr/>
      </dsp:nvSpPr>
      <dsp:spPr>
        <a:xfrm>
          <a:off x="0" y="706671"/>
          <a:ext cx="3073451" cy="195164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F2D0C6-E2F3-4EBD-9E44-D7CC3A0567F4}">
      <dsp:nvSpPr>
        <dsp:cNvPr id="0" name=""/>
        <dsp:cNvSpPr/>
      </dsp:nvSpPr>
      <dsp:spPr>
        <a:xfrm>
          <a:off x="341494" y="1031091"/>
          <a:ext cx="3073451" cy="1951641"/>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Recruitment can be defined as the process of recognising, drawing and selecting the appropriate candidates to fill certain job positions in an organisation.</a:t>
          </a:r>
        </a:p>
      </dsp:txBody>
      <dsp:txXfrm>
        <a:off x="398656" y="1088253"/>
        <a:ext cx="2959127" cy="1837317"/>
      </dsp:txXfrm>
    </dsp:sp>
    <dsp:sp modelId="{D43C0C15-B19C-47A4-AA0F-1C3A42D3C4CA}">
      <dsp:nvSpPr>
        <dsp:cNvPr id="0" name=""/>
        <dsp:cNvSpPr/>
      </dsp:nvSpPr>
      <dsp:spPr>
        <a:xfrm>
          <a:off x="3756441" y="706671"/>
          <a:ext cx="3073451" cy="195164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E15261-DE36-4BCB-B37B-964E0E561E61}">
      <dsp:nvSpPr>
        <dsp:cNvPr id="0" name=""/>
        <dsp:cNvSpPr/>
      </dsp:nvSpPr>
      <dsp:spPr>
        <a:xfrm>
          <a:off x="4097935" y="1031091"/>
          <a:ext cx="3073451" cy="1951641"/>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systematic recruitment process will see an organisation recruiting candidates who have the necessary skills and competencies.</a:t>
          </a:r>
        </a:p>
      </dsp:txBody>
      <dsp:txXfrm>
        <a:off x="4155097" y="1088253"/>
        <a:ext cx="2959127" cy="1837317"/>
      </dsp:txXfrm>
    </dsp:sp>
    <dsp:sp modelId="{96F490FA-9B92-4E24-8AB8-58845A18037E}">
      <dsp:nvSpPr>
        <dsp:cNvPr id="0" name=""/>
        <dsp:cNvSpPr/>
      </dsp:nvSpPr>
      <dsp:spPr>
        <a:xfrm>
          <a:off x="7512882" y="706671"/>
          <a:ext cx="3073451" cy="195164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2129EA-93A8-4236-AE0D-CC0D3BC3094E}">
      <dsp:nvSpPr>
        <dsp:cNvPr id="0" name=""/>
        <dsp:cNvSpPr/>
      </dsp:nvSpPr>
      <dsp:spPr>
        <a:xfrm>
          <a:off x="7854377" y="1031091"/>
          <a:ext cx="3073451" cy="1951641"/>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issue of recruitment is crucial in retail organisations like Tesco since the employees are in direct customer contact and determine customer satisfaction (Famosaya, 2026).</a:t>
          </a:r>
        </a:p>
      </dsp:txBody>
      <dsp:txXfrm>
        <a:off x="7911539" y="1088253"/>
        <a:ext cx="2959127" cy="1837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CE591-6F2F-4991-9D08-C2448E4A4646}">
      <dsp:nvSpPr>
        <dsp:cNvPr id="0" name=""/>
        <dsp:cNvSpPr/>
      </dsp:nvSpPr>
      <dsp:spPr>
        <a:xfrm>
          <a:off x="1212569" y="987197"/>
          <a:ext cx="1300252" cy="13002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8F431D-95C3-477E-9513-3B3C93A4A95F}">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first step in the recruitment process is job analysis. It entails the determination of the tasks, responsibilities, and requirements of a specific job.</a:t>
          </a:r>
        </a:p>
      </dsp:txBody>
      <dsp:txXfrm>
        <a:off x="417971" y="2644140"/>
        <a:ext cx="2889450" cy="720000"/>
      </dsp:txXfrm>
    </dsp:sp>
    <dsp:sp modelId="{9BA26B95-0E6E-458B-952E-7A349186195D}">
      <dsp:nvSpPr>
        <dsp:cNvPr id="0" name=""/>
        <dsp:cNvSpPr/>
      </dsp:nvSpPr>
      <dsp:spPr>
        <a:xfrm>
          <a:off x="4607673" y="987197"/>
          <a:ext cx="1300252" cy="13002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B3D1B7-237C-4F56-A7F9-1471E688F50F}">
      <dsp:nvSpPr>
        <dsp:cNvPr id="0" name=""/>
        <dsp:cNvSpPr/>
      </dsp:nvSpPr>
      <dsp:spPr>
        <a:xfrm>
          <a:off x="3813074"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The job analysis assists the HR managers in having the expectations of a job and identifying the skills required to perform the job effectively (Ahmad and Alqaarni, 2023).</a:t>
          </a:r>
        </a:p>
      </dsp:txBody>
      <dsp:txXfrm>
        <a:off x="3813074" y="2644140"/>
        <a:ext cx="2889450" cy="720000"/>
      </dsp:txXfrm>
    </dsp:sp>
    <dsp:sp modelId="{9F78B86B-E243-454E-9BAC-168286DA8168}">
      <dsp:nvSpPr>
        <dsp:cNvPr id="0" name=""/>
        <dsp:cNvSpPr/>
      </dsp:nvSpPr>
      <dsp:spPr>
        <a:xfrm>
          <a:off x="8002777" y="987197"/>
          <a:ext cx="1300252" cy="13002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56D91C-88FD-48A4-87F9-23B4B19B08BC}">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Indicatively, in Tesco, a Customer Service Assistant is important in ensuring customer satisfaction.</a:t>
          </a:r>
        </a:p>
      </dsp:txBody>
      <dsp:txXfrm>
        <a:off x="7208178" y="2644140"/>
        <a:ext cx="28894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352B6C-1000-4BC4-9C30-CCCEC9628E6C}">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3CE64F-A046-437D-8BC9-CBFA46A84018}">
      <dsp:nvSpPr>
        <dsp:cNvPr id="0" name=""/>
        <dsp:cNvSpPr/>
      </dsp:nvSpPr>
      <dsp:spPr>
        <a:xfrm>
          <a:off x="492877"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BB4CD3-F6CA-4D7F-BAFF-A516E1EEBF82}">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The job description gives a description of the role in terms of the functions and tasks of a position (Belbin and Brown, 2022).</a:t>
          </a:r>
        </a:p>
      </dsp:txBody>
      <dsp:txXfrm>
        <a:off x="1834517" y="469890"/>
        <a:ext cx="3148942" cy="1335915"/>
      </dsp:txXfrm>
    </dsp:sp>
    <dsp:sp modelId="{9D0F0252-A0DA-47C2-A4CE-15BA3079FFD9}">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0F54A8-F8A6-42F7-B887-A55535C15EAA}">
      <dsp:nvSpPr>
        <dsp:cNvPr id="0" name=""/>
        <dsp:cNvSpPr/>
      </dsp:nvSpPr>
      <dsp:spPr>
        <a:xfrm>
          <a:off x="5812681"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DFE9F4-C1CF-4E76-818C-766EA8246E8D}">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It allows the prospective candidates to know what they will do in case they get the job.</a:t>
          </a:r>
        </a:p>
      </dsp:txBody>
      <dsp:txXfrm>
        <a:off x="7154322" y="469890"/>
        <a:ext cx="3148942" cy="1335915"/>
      </dsp:txXfrm>
    </dsp:sp>
    <dsp:sp modelId="{66B5A433-0EE3-45FE-998E-0887304A05D0}">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B480E0-53BE-41B7-9853-0F53884F42D7}">
      <dsp:nvSpPr>
        <dsp:cNvPr id="0" name=""/>
        <dsp:cNvSpPr/>
      </dsp:nvSpPr>
      <dsp:spPr>
        <a:xfrm>
          <a:off x="492877"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48E982-C770-440C-8FC4-02028BD82487}">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As an example, the employment agreement of a Customer Service Assistant in Tesco can contain the following duties:</a:t>
          </a:r>
        </a:p>
      </dsp:txBody>
      <dsp:txXfrm>
        <a:off x="1834517" y="2545532"/>
        <a:ext cx="3148942" cy="1335915"/>
      </dsp:txXfrm>
    </dsp:sp>
    <dsp:sp modelId="{4B48C593-5BE5-4B50-9112-14B2C73808A7}">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DB1355-29AE-49AD-910D-0D9679AF617A}">
      <dsp:nvSpPr>
        <dsp:cNvPr id="0" name=""/>
        <dsp:cNvSpPr/>
      </dsp:nvSpPr>
      <dsp:spPr>
        <a:xfrm>
          <a:off x="5812681"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BA9A03-D967-40DA-96C6-AD7549FA9102}">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Helping customers to buy and inquire about products.</a:t>
          </a:r>
        </a:p>
      </dsp:txBody>
      <dsp:txXfrm>
        <a:off x="7154322" y="2545532"/>
        <a:ext cx="3148942" cy="13359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780268-88F5-4B22-88EF-7A50AA69A05E}">
      <dsp:nvSpPr>
        <dsp:cNvPr id="0" name=""/>
        <dsp:cNvSpPr/>
      </dsp:nvSpPr>
      <dsp:spPr>
        <a:xfrm>
          <a:off x="0" y="214095"/>
          <a:ext cx="6900512" cy="3992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A person specification describes the technical qualifications, skills and personal qualities needed in a job.</a:t>
          </a:r>
        </a:p>
      </dsp:txBody>
      <dsp:txXfrm>
        <a:off x="19490" y="233585"/>
        <a:ext cx="6861532" cy="360282"/>
      </dsp:txXfrm>
    </dsp:sp>
    <dsp:sp modelId="{EEC4E85D-6CC5-40A3-8760-344FEC815B21}">
      <dsp:nvSpPr>
        <dsp:cNvPr id="0" name=""/>
        <dsp:cNvSpPr/>
      </dsp:nvSpPr>
      <dsp:spPr>
        <a:xfrm>
          <a:off x="0" y="642158"/>
          <a:ext cx="6900512" cy="399262"/>
        </a:xfrm>
        <a:prstGeom prst="roundRect">
          <a:avLst/>
        </a:prstGeom>
        <a:solidFill>
          <a:schemeClr val="accent2">
            <a:hueOff val="585783"/>
            <a:satOff val="-1681"/>
            <a:lumOff val="-26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It assists the human resource managers in screening the candidates and hiring the most appropriate one for the job (Judijanto et al., 2025).</a:t>
          </a:r>
        </a:p>
      </dsp:txBody>
      <dsp:txXfrm>
        <a:off x="19490" y="661648"/>
        <a:ext cx="6861532" cy="360282"/>
      </dsp:txXfrm>
    </dsp:sp>
    <dsp:sp modelId="{1EDFB2BB-BA7C-45BB-B0F2-92AC6F777268}">
      <dsp:nvSpPr>
        <dsp:cNvPr id="0" name=""/>
        <dsp:cNvSpPr/>
      </dsp:nvSpPr>
      <dsp:spPr>
        <a:xfrm>
          <a:off x="0" y="1070220"/>
          <a:ext cx="6900512" cy="399262"/>
        </a:xfrm>
        <a:prstGeom prst="roundRect">
          <a:avLst/>
        </a:prstGeom>
        <a:solidFill>
          <a:schemeClr val="accent2">
            <a:hueOff val="1171566"/>
            <a:satOff val="-3362"/>
            <a:lumOff val="-53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As a Customer Service Assistant, the specification could be:</a:t>
          </a:r>
        </a:p>
      </dsp:txBody>
      <dsp:txXfrm>
        <a:off x="19490" y="1089710"/>
        <a:ext cx="6861532" cy="360282"/>
      </dsp:txXfrm>
    </dsp:sp>
    <dsp:sp modelId="{610ABC1A-47A9-49F8-97FA-39B98E700505}">
      <dsp:nvSpPr>
        <dsp:cNvPr id="0" name=""/>
        <dsp:cNvSpPr/>
      </dsp:nvSpPr>
      <dsp:spPr>
        <a:xfrm>
          <a:off x="0" y="1498283"/>
          <a:ext cx="6900512" cy="399262"/>
        </a:xfrm>
        <a:prstGeom prst="roundRect">
          <a:avLst/>
        </a:prstGeom>
        <a:solidFill>
          <a:schemeClr val="accent2">
            <a:hueOff val="1757349"/>
            <a:satOff val="-5044"/>
            <a:lumOff val="-80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Essential skills:</a:t>
          </a:r>
        </a:p>
      </dsp:txBody>
      <dsp:txXfrm>
        <a:off x="19490" y="1517773"/>
        <a:ext cx="6861532" cy="360282"/>
      </dsp:txXfrm>
    </dsp:sp>
    <dsp:sp modelId="{0EFD27D8-2006-49AB-91B8-605B10DB0861}">
      <dsp:nvSpPr>
        <dsp:cNvPr id="0" name=""/>
        <dsp:cNvSpPr/>
      </dsp:nvSpPr>
      <dsp:spPr>
        <a:xfrm>
          <a:off x="0" y="1926345"/>
          <a:ext cx="6900512" cy="399262"/>
        </a:xfrm>
        <a:prstGeom prst="roundRect">
          <a:avLst/>
        </a:prstGeom>
        <a:solidFill>
          <a:schemeClr val="accent2">
            <a:hueOff val="2343132"/>
            <a:satOff val="-6725"/>
            <a:lumOff val="-107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Effective listening proficiencies.</a:t>
          </a:r>
        </a:p>
      </dsp:txBody>
      <dsp:txXfrm>
        <a:off x="19490" y="1945835"/>
        <a:ext cx="6861532" cy="360282"/>
      </dsp:txXfrm>
    </dsp:sp>
    <dsp:sp modelId="{9719873D-9A76-4E8C-8FC7-00467EB2C5E7}">
      <dsp:nvSpPr>
        <dsp:cNvPr id="0" name=""/>
        <dsp:cNvSpPr/>
      </dsp:nvSpPr>
      <dsp:spPr>
        <a:xfrm>
          <a:off x="0" y="2354408"/>
          <a:ext cx="6900512" cy="399262"/>
        </a:xfrm>
        <a:prstGeom prst="roundRect">
          <a:avLst/>
        </a:prstGeom>
        <a:solidFill>
          <a:schemeClr val="accent2">
            <a:hueOff val="2928915"/>
            <a:satOff val="-8406"/>
            <a:lumOff val="-134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Team working skills.</a:t>
          </a:r>
        </a:p>
      </dsp:txBody>
      <dsp:txXfrm>
        <a:off x="19490" y="2373898"/>
        <a:ext cx="6861532" cy="360282"/>
      </dsp:txXfrm>
    </dsp:sp>
    <dsp:sp modelId="{3A74EC86-05B0-48D0-A592-9868D559CD9A}">
      <dsp:nvSpPr>
        <dsp:cNvPr id="0" name=""/>
        <dsp:cNvSpPr/>
      </dsp:nvSpPr>
      <dsp:spPr>
        <a:xfrm>
          <a:off x="0" y="2782470"/>
          <a:ext cx="6900512" cy="399262"/>
        </a:xfrm>
        <a:prstGeom prst="roundRect">
          <a:avLst/>
        </a:prstGeom>
        <a:solidFill>
          <a:schemeClr val="accent2">
            <a:hueOff val="3514698"/>
            <a:satOff val="-10087"/>
            <a:lumOff val="-161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Customer orientation Customer service orientation</a:t>
          </a:r>
        </a:p>
      </dsp:txBody>
      <dsp:txXfrm>
        <a:off x="19490" y="2801960"/>
        <a:ext cx="6861532" cy="360282"/>
      </dsp:txXfrm>
    </dsp:sp>
    <dsp:sp modelId="{C357637B-76A2-4CE4-B72A-74BAEBB39807}">
      <dsp:nvSpPr>
        <dsp:cNvPr id="0" name=""/>
        <dsp:cNvSpPr/>
      </dsp:nvSpPr>
      <dsp:spPr>
        <a:xfrm>
          <a:off x="0" y="3210533"/>
          <a:ext cx="6900512" cy="399262"/>
        </a:xfrm>
        <a:prstGeom prst="roundRect">
          <a:avLst/>
        </a:prstGeom>
        <a:solidFill>
          <a:schemeClr val="accent2">
            <a:hueOff val="4100480"/>
            <a:satOff val="-11768"/>
            <a:lumOff val="-188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Functional numeracy, primitive computer skills.</a:t>
          </a:r>
        </a:p>
      </dsp:txBody>
      <dsp:txXfrm>
        <a:off x="19490" y="3230023"/>
        <a:ext cx="6861532" cy="360282"/>
      </dsp:txXfrm>
    </dsp:sp>
    <dsp:sp modelId="{D7102863-805B-42EF-9737-3C616217B7D1}">
      <dsp:nvSpPr>
        <dsp:cNvPr id="0" name=""/>
        <dsp:cNvSpPr/>
      </dsp:nvSpPr>
      <dsp:spPr>
        <a:xfrm>
          <a:off x="0" y="3638595"/>
          <a:ext cx="6900512" cy="399262"/>
        </a:xfrm>
        <a:prstGeom prst="roundRect">
          <a:avLst/>
        </a:prstGeom>
        <a:solidFill>
          <a:schemeClr val="accent2">
            <a:hueOff val="4686264"/>
            <a:satOff val="-13449"/>
            <a:lumOff val="-215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Desirable qualities:</a:t>
          </a:r>
        </a:p>
      </dsp:txBody>
      <dsp:txXfrm>
        <a:off x="19490" y="3658085"/>
        <a:ext cx="6861532" cy="360282"/>
      </dsp:txXfrm>
    </dsp:sp>
    <dsp:sp modelId="{321BDDB3-A459-4129-BFC6-0921BA1F81B1}">
      <dsp:nvSpPr>
        <dsp:cNvPr id="0" name=""/>
        <dsp:cNvSpPr/>
      </dsp:nvSpPr>
      <dsp:spPr>
        <a:xfrm>
          <a:off x="0" y="4066658"/>
          <a:ext cx="6900512" cy="399262"/>
        </a:xfrm>
        <a:prstGeom prst="roundRect">
          <a:avLst/>
        </a:prstGeom>
        <a:solidFill>
          <a:schemeClr val="accent2">
            <a:hueOff val="5272046"/>
            <a:satOff val="-15131"/>
            <a:lumOff val="-24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Previous retail experience</a:t>
          </a:r>
        </a:p>
      </dsp:txBody>
      <dsp:txXfrm>
        <a:off x="19490" y="4086148"/>
        <a:ext cx="6861532" cy="360282"/>
      </dsp:txXfrm>
    </dsp:sp>
    <dsp:sp modelId="{9225BA37-681D-43FD-900F-CBD83897CB3A}">
      <dsp:nvSpPr>
        <dsp:cNvPr id="0" name=""/>
        <dsp:cNvSpPr/>
      </dsp:nvSpPr>
      <dsp:spPr>
        <a:xfrm>
          <a:off x="0" y="4494720"/>
          <a:ext cx="6900512" cy="399262"/>
        </a:xfrm>
        <a:prstGeom prst="roundRect">
          <a:avLst/>
        </a:prstGeom>
        <a:solidFill>
          <a:schemeClr val="accent2">
            <a:hueOff val="5857830"/>
            <a:satOff val="-16812"/>
            <a:lumOff val="-2691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Problem-solving ability</a:t>
          </a:r>
        </a:p>
      </dsp:txBody>
      <dsp:txXfrm>
        <a:off x="19490" y="4514210"/>
        <a:ext cx="6861532" cy="360282"/>
      </dsp:txXfrm>
    </dsp:sp>
    <dsp:sp modelId="{65873934-D270-450F-9C63-DC5E2F2A77BD}">
      <dsp:nvSpPr>
        <dsp:cNvPr id="0" name=""/>
        <dsp:cNvSpPr/>
      </dsp:nvSpPr>
      <dsp:spPr>
        <a:xfrm>
          <a:off x="0" y="4922783"/>
          <a:ext cx="6900512" cy="399262"/>
        </a:xfrm>
        <a:prstGeom prst="round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kern="1200"/>
            <a:t>Flexibility and changeability.</a:t>
          </a:r>
        </a:p>
      </dsp:txBody>
      <dsp:txXfrm>
        <a:off x="19490" y="4942273"/>
        <a:ext cx="6861532" cy="3602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E05660-C9B3-40E1-B47F-BD41EDA56B9A}">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84C3AC69-3F25-4613-AA87-2950BFCB1E2C}">
      <dsp:nvSpPr>
        <dsp:cNvPr id="0" name=""/>
        <dsp:cNvSpPr/>
      </dsp:nvSpPr>
      <dsp:spPr>
        <a:xfrm>
          <a:off x="2092" y="573182"/>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55650">
            <a:lnSpc>
              <a:spcPct val="90000"/>
            </a:lnSpc>
            <a:spcBef>
              <a:spcPct val="0"/>
            </a:spcBef>
            <a:spcAft>
              <a:spcPct val="35000"/>
            </a:spcAft>
            <a:buNone/>
          </a:pPr>
          <a:r>
            <a:rPr lang="en-US" sz="1700" kern="1200"/>
            <a:t>Recruitment in organisations like Tesco always follows a few phases:</a:t>
          </a:r>
        </a:p>
      </dsp:txBody>
      <dsp:txXfrm>
        <a:off x="2092" y="573182"/>
        <a:ext cx="2241239" cy="1344743"/>
      </dsp:txXfrm>
    </dsp:sp>
    <dsp:sp modelId="{0EF5777C-898A-47B1-BF24-6E5E9D0C2DC2}">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679144B8-677E-4DA2-93CB-0254CD72ADD1}">
      <dsp:nvSpPr>
        <dsp:cNvPr id="0" name=""/>
        <dsp:cNvSpPr/>
      </dsp:nvSpPr>
      <dsp:spPr>
        <a:xfrm>
          <a:off x="2758817" y="573182"/>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55650">
            <a:lnSpc>
              <a:spcPct val="90000"/>
            </a:lnSpc>
            <a:spcBef>
              <a:spcPct val="0"/>
            </a:spcBef>
            <a:spcAft>
              <a:spcPct val="35000"/>
            </a:spcAft>
            <a:buNone/>
          </a:pPr>
          <a:r>
            <a:rPr lang="en-US" sz="1700" kern="1200"/>
            <a:t>Conducting job analysis</a:t>
          </a:r>
        </a:p>
      </dsp:txBody>
      <dsp:txXfrm>
        <a:off x="2758817" y="573182"/>
        <a:ext cx="2241239" cy="1344743"/>
      </dsp:txXfrm>
    </dsp:sp>
    <dsp:sp modelId="{94DB5CA7-AD91-4315-AB9F-4E01C82E0A25}">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242976"/>
        <a:ext cx="25774" cy="5154"/>
      </dsp:txXfrm>
    </dsp:sp>
    <dsp:sp modelId="{123530C7-5B57-445B-B91A-7A894CD00277}">
      <dsp:nvSpPr>
        <dsp:cNvPr id="0" name=""/>
        <dsp:cNvSpPr/>
      </dsp:nvSpPr>
      <dsp:spPr>
        <a:xfrm>
          <a:off x="5515542" y="573182"/>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55650">
            <a:lnSpc>
              <a:spcPct val="90000"/>
            </a:lnSpc>
            <a:spcBef>
              <a:spcPct val="0"/>
            </a:spcBef>
            <a:spcAft>
              <a:spcPct val="35000"/>
            </a:spcAft>
            <a:buNone/>
          </a:pPr>
          <a:r>
            <a:rPr lang="en-US" sz="1700" kern="1200"/>
            <a:t>Developing job description and person specification (Titin et al., 2024).</a:t>
          </a:r>
        </a:p>
      </dsp:txBody>
      <dsp:txXfrm>
        <a:off x="5515542" y="573182"/>
        <a:ext cx="2241239" cy="1344743"/>
      </dsp:txXfrm>
    </dsp:sp>
    <dsp:sp modelId="{B2F505E1-263F-495E-B34B-CF77A695F456}">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5429EB4B-F9ED-4265-B456-6978F8E8B1BB}">
      <dsp:nvSpPr>
        <dsp:cNvPr id="0" name=""/>
        <dsp:cNvSpPr/>
      </dsp:nvSpPr>
      <dsp:spPr>
        <a:xfrm>
          <a:off x="8272267" y="573182"/>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55650">
            <a:lnSpc>
              <a:spcPct val="90000"/>
            </a:lnSpc>
            <a:spcBef>
              <a:spcPct val="0"/>
            </a:spcBef>
            <a:spcAft>
              <a:spcPct val="35000"/>
            </a:spcAft>
            <a:buNone/>
          </a:pPr>
          <a:r>
            <a:rPr lang="en-US" sz="1700" kern="1200"/>
            <a:t>Placing ads for the job opening online.</a:t>
          </a:r>
        </a:p>
      </dsp:txBody>
      <dsp:txXfrm>
        <a:off x="8272267" y="573182"/>
        <a:ext cx="2241239" cy="1344743"/>
      </dsp:txXfrm>
    </dsp:sp>
    <dsp:sp modelId="{9464616A-764F-4CC3-A5EA-10BEF7E7C935}">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F7AE11D7-A0C6-40C9-BF5B-DC55160A5221}">
      <dsp:nvSpPr>
        <dsp:cNvPr id="0" name=""/>
        <dsp:cNvSpPr/>
      </dsp:nvSpPr>
      <dsp:spPr>
        <a:xfrm>
          <a:off x="2092" y="2433411"/>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55650">
            <a:lnSpc>
              <a:spcPct val="90000"/>
            </a:lnSpc>
            <a:spcBef>
              <a:spcPct val="0"/>
            </a:spcBef>
            <a:spcAft>
              <a:spcPct val="35000"/>
            </a:spcAft>
            <a:buNone/>
          </a:pPr>
          <a:r>
            <a:rPr lang="en-US" sz="1700" kern="1200"/>
            <a:t>Due to receiving and screen applications.</a:t>
          </a:r>
        </a:p>
      </dsp:txBody>
      <dsp:txXfrm>
        <a:off x="2092" y="2433411"/>
        <a:ext cx="2241239" cy="1344743"/>
      </dsp:txXfrm>
    </dsp:sp>
    <dsp:sp modelId="{4D226516-12F4-4709-BDA4-2BE4C4E5454A}">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CD90B46A-384E-49C0-A5EA-95BCA1322115}">
      <dsp:nvSpPr>
        <dsp:cNvPr id="0" name=""/>
        <dsp:cNvSpPr/>
      </dsp:nvSpPr>
      <dsp:spPr>
        <a:xfrm>
          <a:off x="2758817" y="2433411"/>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55650">
            <a:lnSpc>
              <a:spcPct val="90000"/>
            </a:lnSpc>
            <a:spcBef>
              <a:spcPct val="0"/>
            </a:spcBef>
            <a:spcAft>
              <a:spcPct val="35000"/>
            </a:spcAft>
            <a:buNone/>
          </a:pPr>
          <a:r>
            <a:rPr lang="en-US" sz="1700" kern="1200"/>
            <a:t>Holding interviews and evaluations.</a:t>
          </a:r>
        </a:p>
      </dsp:txBody>
      <dsp:txXfrm>
        <a:off x="2758817" y="2433411"/>
        <a:ext cx="2241239" cy="1344743"/>
      </dsp:txXfrm>
    </dsp:sp>
    <dsp:sp modelId="{AA891350-15DD-4393-BD18-68C19203D8AB}">
      <dsp:nvSpPr>
        <dsp:cNvPr id="0" name=""/>
        <dsp:cNvSpPr/>
      </dsp:nvSpPr>
      <dsp:spPr>
        <a:xfrm>
          <a:off x="7754982" y="3060063"/>
          <a:ext cx="484885" cy="91440"/>
        </a:xfrm>
        <a:custGeom>
          <a:avLst/>
          <a:gdLst/>
          <a:ahLst/>
          <a:cxnLst/>
          <a:rect l="0" t="0" r="0" b="0"/>
          <a:pathLst>
            <a:path>
              <a:moveTo>
                <a:pt x="0" y="45720"/>
              </a:moveTo>
              <a:lnTo>
                <a:pt x="484885"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3103206"/>
        <a:ext cx="25774" cy="5154"/>
      </dsp:txXfrm>
    </dsp:sp>
    <dsp:sp modelId="{DE751C46-4BEB-45B2-B74D-011474392FDD}">
      <dsp:nvSpPr>
        <dsp:cNvPr id="0" name=""/>
        <dsp:cNvSpPr/>
      </dsp:nvSpPr>
      <dsp:spPr>
        <a:xfrm>
          <a:off x="5515542" y="2433411"/>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55650">
            <a:lnSpc>
              <a:spcPct val="90000"/>
            </a:lnSpc>
            <a:spcBef>
              <a:spcPct val="0"/>
            </a:spcBef>
            <a:spcAft>
              <a:spcPct val="35000"/>
            </a:spcAft>
            <a:buNone/>
          </a:pPr>
          <a:r>
            <a:rPr lang="en-US" sz="1700" kern="1200"/>
            <a:t>Hiring the most appropriate employee.</a:t>
          </a:r>
        </a:p>
      </dsp:txBody>
      <dsp:txXfrm>
        <a:off x="5515542" y="2433411"/>
        <a:ext cx="2241239" cy="1344743"/>
      </dsp:txXfrm>
    </dsp:sp>
    <dsp:sp modelId="{92B10CD8-8AE0-4C37-8A2F-3A8791BB00E2}">
      <dsp:nvSpPr>
        <dsp:cNvPr id="0" name=""/>
        <dsp:cNvSpPr/>
      </dsp:nvSpPr>
      <dsp:spPr>
        <a:xfrm>
          <a:off x="8272267" y="2433411"/>
          <a:ext cx="2241239" cy="134474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755650">
            <a:lnSpc>
              <a:spcPct val="90000"/>
            </a:lnSpc>
            <a:spcBef>
              <a:spcPct val="0"/>
            </a:spcBef>
            <a:spcAft>
              <a:spcPct val="35000"/>
            </a:spcAft>
            <a:buNone/>
          </a:pPr>
          <a:r>
            <a:rPr lang="en-US" sz="1700" kern="1200"/>
            <a:t>Providing jobs and finishing onboarding.</a:t>
          </a:r>
        </a:p>
      </dsp:txBody>
      <dsp:txXfrm>
        <a:off x="8272267" y="2433411"/>
        <a:ext cx="2241239" cy="13447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98483-8777-4C99-8D93-D2774C923D16}">
      <dsp:nvSpPr>
        <dsp:cNvPr id="0" name=""/>
        <dsp:cNvSpPr/>
      </dsp:nvSpPr>
      <dsp:spPr>
        <a:xfrm>
          <a:off x="1753984" y="372974"/>
          <a:ext cx="1320203" cy="8581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At Tesco, the learning and development requirements for a new employee can be:</a:t>
          </a:r>
        </a:p>
      </dsp:txBody>
      <dsp:txXfrm>
        <a:off x="1795875" y="414865"/>
        <a:ext cx="1236421" cy="774350"/>
      </dsp:txXfrm>
    </dsp:sp>
    <dsp:sp modelId="{78F6EF4D-9AAD-4716-8CC5-8074F61C3B02}">
      <dsp:nvSpPr>
        <dsp:cNvPr id="0" name=""/>
        <dsp:cNvSpPr/>
      </dsp:nvSpPr>
      <dsp:spPr>
        <a:xfrm>
          <a:off x="390149" y="802040"/>
          <a:ext cx="4047873" cy="4047873"/>
        </a:xfrm>
        <a:custGeom>
          <a:avLst/>
          <a:gdLst/>
          <a:ahLst/>
          <a:cxnLst/>
          <a:rect l="0" t="0" r="0" b="0"/>
          <a:pathLst>
            <a:path>
              <a:moveTo>
                <a:pt x="2850573" y="176508"/>
              </a:moveTo>
              <a:arcTo wR="2023936" hR="2023936" stAng="17646375" swAng="925504"/>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C250E2B-D56E-4337-8003-093D2AE0A675}">
      <dsp:nvSpPr>
        <dsp:cNvPr id="0" name=""/>
        <dsp:cNvSpPr/>
      </dsp:nvSpPr>
      <dsp:spPr>
        <a:xfrm>
          <a:off x="3506765" y="1384942"/>
          <a:ext cx="1320203" cy="8581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Customer service training</a:t>
          </a:r>
        </a:p>
      </dsp:txBody>
      <dsp:txXfrm>
        <a:off x="3548656" y="1426833"/>
        <a:ext cx="1236421" cy="774350"/>
      </dsp:txXfrm>
    </dsp:sp>
    <dsp:sp modelId="{B1822193-762A-4B1B-A2C4-6675B760F3FF}">
      <dsp:nvSpPr>
        <dsp:cNvPr id="0" name=""/>
        <dsp:cNvSpPr/>
      </dsp:nvSpPr>
      <dsp:spPr>
        <a:xfrm>
          <a:off x="390149" y="802040"/>
          <a:ext cx="4047873" cy="4047873"/>
        </a:xfrm>
        <a:custGeom>
          <a:avLst/>
          <a:gdLst/>
          <a:ahLst/>
          <a:cxnLst/>
          <a:rect l="0" t="0" r="0" b="0"/>
          <a:pathLst>
            <a:path>
              <a:moveTo>
                <a:pt x="4016273" y="1667686"/>
              </a:moveTo>
              <a:arcTo wR="2023936" hR="2023936" stAng="20991724" swAng="1216553"/>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0327BD7-A428-41F5-BFC2-3E8F86051561}">
      <dsp:nvSpPr>
        <dsp:cNvPr id="0" name=""/>
        <dsp:cNvSpPr/>
      </dsp:nvSpPr>
      <dsp:spPr>
        <a:xfrm>
          <a:off x="3506765" y="3408879"/>
          <a:ext cx="1320203" cy="8581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Product knowledge training</a:t>
          </a:r>
        </a:p>
      </dsp:txBody>
      <dsp:txXfrm>
        <a:off x="3548656" y="3450770"/>
        <a:ext cx="1236421" cy="774350"/>
      </dsp:txXfrm>
    </dsp:sp>
    <dsp:sp modelId="{397A244C-AB00-4229-BB56-A7F82C64FEFE}">
      <dsp:nvSpPr>
        <dsp:cNvPr id="0" name=""/>
        <dsp:cNvSpPr/>
      </dsp:nvSpPr>
      <dsp:spPr>
        <a:xfrm>
          <a:off x="390149" y="802040"/>
          <a:ext cx="4047873" cy="4047873"/>
        </a:xfrm>
        <a:custGeom>
          <a:avLst/>
          <a:gdLst/>
          <a:ahLst/>
          <a:cxnLst/>
          <a:rect l="0" t="0" r="0" b="0"/>
          <a:pathLst>
            <a:path>
              <a:moveTo>
                <a:pt x="3312172" y="3584952"/>
              </a:moveTo>
              <a:arcTo wR="2023936" hR="2023936" stAng="3028121" swAng="925504"/>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4477936-9742-4EBE-AA69-DCC596E4D0B0}">
      <dsp:nvSpPr>
        <dsp:cNvPr id="0" name=""/>
        <dsp:cNvSpPr/>
      </dsp:nvSpPr>
      <dsp:spPr>
        <a:xfrm>
          <a:off x="1753984" y="4420848"/>
          <a:ext cx="1320203" cy="8581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Digital payment and checkout system training.</a:t>
          </a:r>
        </a:p>
      </dsp:txBody>
      <dsp:txXfrm>
        <a:off x="1795875" y="4462739"/>
        <a:ext cx="1236421" cy="774350"/>
      </dsp:txXfrm>
    </dsp:sp>
    <dsp:sp modelId="{2A2474AA-4596-4DCE-B756-9674E245299A}">
      <dsp:nvSpPr>
        <dsp:cNvPr id="0" name=""/>
        <dsp:cNvSpPr/>
      </dsp:nvSpPr>
      <dsp:spPr>
        <a:xfrm>
          <a:off x="390149" y="802040"/>
          <a:ext cx="4047873" cy="4047873"/>
        </a:xfrm>
        <a:custGeom>
          <a:avLst/>
          <a:gdLst/>
          <a:ahLst/>
          <a:cxnLst/>
          <a:rect l="0" t="0" r="0" b="0"/>
          <a:pathLst>
            <a:path>
              <a:moveTo>
                <a:pt x="1197300" y="3871365"/>
              </a:moveTo>
              <a:arcTo wR="2023936" hR="2023936" stAng="6846375" swAng="925504"/>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2ADDE3E-A63B-454F-AC07-27D3FBC41387}">
      <dsp:nvSpPr>
        <dsp:cNvPr id="0" name=""/>
        <dsp:cNvSpPr/>
      </dsp:nvSpPr>
      <dsp:spPr>
        <a:xfrm>
          <a:off x="1203" y="3408879"/>
          <a:ext cx="1320203" cy="8581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Health and safety training</a:t>
          </a:r>
        </a:p>
      </dsp:txBody>
      <dsp:txXfrm>
        <a:off x="43094" y="3450770"/>
        <a:ext cx="1236421" cy="774350"/>
      </dsp:txXfrm>
    </dsp:sp>
    <dsp:sp modelId="{D370F06D-36AD-40CD-8D4D-06CD7BB6F290}">
      <dsp:nvSpPr>
        <dsp:cNvPr id="0" name=""/>
        <dsp:cNvSpPr/>
      </dsp:nvSpPr>
      <dsp:spPr>
        <a:xfrm>
          <a:off x="390149" y="802040"/>
          <a:ext cx="4047873" cy="4047873"/>
        </a:xfrm>
        <a:custGeom>
          <a:avLst/>
          <a:gdLst/>
          <a:ahLst/>
          <a:cxnLst/>
          <a:rect l="0" t="0" r="0" b="0"/>
          <a:pathLst>
            <a:path>
              <a:moveTo>
                <a:pt x="31600" y="2380187"/>
              </a:moveTo>
              <a:arcTo wR="2023936" hR="2023936" stAng="10191724" swAng="1216553"/>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4187298C-E1C8-41F9-A63B-836A8BDCD185}">
      <dsp:nvSpPr>
        <dsp:cNvPr id="0" name=""/>
        <dsp:cNvSpPr/>
      </dsp:nvSpPr>
      <dsp:spPr>
        <a:xfrm>
          <a:off x="1203" y="1384942"/>
          <a:ext cx="1320203" cy="8581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a:t>Teamwork development and communication skills.</a:t>
          </a:r>
        </a:p>
      </dsp:txBody>
      <dsp:txXfrm>
        <a:off x="43094" y="1426833"/>
        <a:ext cx="1236421" cy="774350"/>
      </dsp:txXfrm>
    </dsp:sp>
    <dsp:sp modelId="{B65C3821-9AE9-408F-852E-312D59FF55EF}">
      <dsp:nvSpPr>
        <dsp:cNvPr id="0" name=""/>
        <dsp:cNvSpPr/>
      </dsp:nvSpPr>
      <dsp:spPr>
        <a:xfrm>
          <a:off x="390149" y="802040"/>
          <a:ext cx="4047873" cy="4047873"/>
        </a:xfrm>
        <a:custGeom>
          <a:avLst/>
          <a:gdLst/>
          <a:ahLst/>
          <a:cxnLst/>
          <a:rect l="0" t="0" r="0" b="0"/>
          <a:pathLst>
            <a:path>
              <a:moveTo>
                <a:pt x="735701" y="462921"/>
              </a:moveTo>
              <a:arcTo wR="2023936" hR="2023936" stAng="13828121" swAng="925504"/>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3DE876-494E-474E-96AB-D996DF2A1DBE}">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48785-5A26-4C2C-B336-1EBEB3F47B5C}">
      <dsp:nvSpPr>
        <dsp:cNvPr id="0" name=""/>
        <dsp:cNvSpPr/>
      </dsp:nvSpPr>
      <dsp:spPr>
        <a:xfrm>
          <a:off x="219037" y="166319"/>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3BA7C3-0300-440D-BEB5-D2A441B41FF1}">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The training requirements are regularly:</a:t>
          </a:r>
        </a:p>
      </dsp:txBody>
      <dsp:txXfrm>
        <a:off x="836323" y="3399"/>
        <a:ext cx="9679276" cy="724089"/>
      </dsp:txXfrm>
    </dsp:sp>
    <dsp:sp modelId="{EA7C549E-A025-42CB-AE82-5EFE539B58E5}">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B5B90A-6761-4FCF-80C2-53C5369ABF10}">
      <dsp:nvSpPr>
        <dsp:cNvPr id="0" name=""/>
        <dsp:cNvSpPr/>
      </dsp:nvSpPr>
      <dsp:spPr>
        <a:xfrm>
          <a:off x="219037" y="1071431"/>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F1147C-EC5E-4317-8932-9B8D6FC94A60}">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Enhancing contact with customers.</a:t>
          </a:r>
        </a:p>
      </dsp:txBody>
      <dsp:txXfrm>
        <a:off x="836323" y="908511"/>
        <a:ext cx="9679276" cy="724089"/>
      </dsp:txXfrm>
    </dsp:sp>
    <dsp:sp modelId="{8F297295-BF7F-4040-A66F-397871D91563}">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CC99A6-59DD-487A-9641-A658C6C5338F}">
      <dsp:nvSpPr>
        <dsp:cNvPr id="0" name=""/>
        <dsp:cNvSpPr/>
      </dsp:nvSpPr>
      <dsp:spPr>
        <a:xfrm>
          <a:off x="219037" y="1976544"/>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C68423-1CF6-403B-B19E-2B197F050483}">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Learning about retail technology systems.</a:t>
          </a:r>
        </a:p>
      </dsp:txBody>
      <dsp:txXfrm>
        <a:off x="836323" y="1813624"/>
        <a:ext cx="9679276" cy="724089"/>
      </dsp:txXfrm>
    </dsp:sp>
    <dsp:sp modelId="{E1FD8020-70DB-4021-A726-3376FB44265D}">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276A8-F2C5-4FEF-A457-D7C7E9A946A3}">
      <dsp:nvSpPr>
        <dsp:cNvPr id="0" name=""/>
        <dsp:cNvSpPr/>
      </dsp:nvSpPr>
      <dsp:spPr>
        <a:xfrm>
          <a:off x="219037" y="2881656"/>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BBD736-B9CC-4396-ABA9-0C42E1001D19}">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Learning to work and cooperate in a team.</a:t>
          </a:r>
        </a:p>
      </dsp:txBody>
      <dsp:txXfrm>
        <a:off x="836323" y="2718736"/>
        <a:ext cx="9679276" cy="724089"/>
      </dsp:txXfrm>
    </dsp:sp>
    <dsp:sp modelId="{CF7C6873-3AD2-4FEE-800D-EA04D4E74C7F}">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4A14E0-90F3-4236-B7D1-A25CFF42C4CE}">
      <dsp:nvSpPr>
        <dsp:cNvPr id="0" name=""/>
        <dsp:cNvSpPr/>
      </dsp:nvSpPr>
      <dsp:spPr>
        <a:xfrm>
          <a:off x="219037" y="3786768"/>
          <a:ext cx="398249" cy="39824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E346C1-9D73-492B-A802-47257AF52EF3}">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00100">
            <a:lnSpc>
              <a:spcPct val="100000"/>
            </a:lnSpc>
            <a:spcBef>
              <a:spcPct val="0"/>
            </a:spcBef>
            <a:spcAft>
              <a:spcPct val="35000"/>
            </a:spcAft>
            <a:buNone/>
          </a:pPr>
          <a:r>
            <a:rPr lang="en-US" sz="1800" kern="1200"/>
            <a:t>Structured training encourages employees to enhance their performance and play a good role in achieving organisational objectives.</a:t>
          </a:r>
        </a:p>
      </dsp:txBody>
      <dsp:txXfrm>
        <a:off x="836323" y="3623848"/>
        <a:ext cx="9679276" cy="72408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9A9FC-DB78-41B3-8FA9-404B02722D7C}">
      <dsp:nvSpPr>
        <dsp:cNvPr id="0" name=""/>
        <dsp:cNvSpPr/>
      </dsp:nvSpPr>
      <dsp:spPr>
        <a:xfrm>
          <a:off x="679050" y="57816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77C4D-FBB2-4DF8-B882-8A8DE778799F}">
      <dsp:nvSpPr>
        <dsp:cNvPr id="0" name=""/>
        <dsp:cNvSpPr/>
      </dsp:nvSpPr>
      <dsp:spPr>
        <a:xfrm>
          <a:off x="1081237" y="980356"/>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9934D-D7DB-40E1-8EC1-1407E1E0A69A}">
      <dsp:nvSpPr>
        <dsp:cNvPr id="0" name=""/>
        <dsp:cNvSpPr/>
      </dsp:nvSpPr>
      <dsp:spPr>
        <a:xfrm>
          <a:off x="75768"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Hiring suitable employees as well as effective training are the keys to organisational success.</a:t>
          </a:r>
        </a:p>
      </dsp:txBody>
      <dsp:txXfrm>
        <a:off x="75768" y="3053169"/>
        <a:ext cx="3093750" cy="720000"/>
      </dsp:txXfrm>
    </dsp:sp>
    <dsp:sp modelId="{B2660486-7FD3-437B-88A5-7B47F5A06768}">
      <dsp:nvSpPr>
        <dsp:cNvPr id="0" name=""/>
        <dsp:cNvSpPr/>
      </dsp:nvSpPr>
      <dsp:spPr>
        <a:xfrm>
          <a:off x="4314206" y="57816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CF0A4E-3CC9-4C19-BAEE-0F882BA96DCD}">
      <dsp:nvSpPr>
        <dsp:cNvPr id="0" name=""/>
        <dsp:cNvSpPr/>
      </dsp:nvSpPr>
      <dsp:spPr>
        <a:xfrm>
          <a:off x="4716393" y="980356"/>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A7EFF3-12E3-4875-A653-C6BBB0633F92}">
      <dsp:nvSpPr>
        <dsp:cNvPr id="0" name=""/>
        <dsp:cNvSpPr/>
      </dsp:nvSpPr>
      <dsp:spPr>
        <a:xfrm>
          <a:off x="3710925"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Job analysis, job description and person specification are part of the recruitment process to have the right candidates.</a:t>
          </a:r>
        </a:p>
      </dsp:txBody>
      <dsp:txXfrm>
        <a:off x="3710925" y="3053169"/>
        <a:ext cx="3093750" cy="720000"/>
      </dsp:txXfrm>
    </dsp:sp>
    <dsp:sp modelId="{D33B35AC-B7B2-43FE-9562-6839258142B7}">
      <dsp:nvSpPr>
        <dsp:cNvPr id="0" name=""/>
        <dsp:cNvSpPr/>
      </dsp:nvSpPr>
      <dsp:spPr>
        <a:xfrm>
          <a:off x="7949362" y="57816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6A8CA-754E-44C5-91CE-C115F8BFAFBE}">
      <dsp:nvSpPr>
        <dsp:cNvPr id="0" name=""/>
        <dsp:cNvSpPr/>
      </dsp:nvSpPr>
      <dsp:spPr>
        <a:xfrm>
          <a:off x="8351550" y="980356"/>
          <a:ext cx="1082812" cy="108281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007B58-D0E7-4551-A6A8-4AC2AF552302}">
      <dsp:nvSpPr>
        <dsp:cNvPr id="0" name=""/>
        <dsp:cNvSpPr/>
      </dsp:nvSpPr>
      <dsp:spPr>
        <a:xfrm>
          <a:off x="7346081" y="3053169"/>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Further, organisations should determine the need for employees in learning and develop to enhance performance and productivity.</a:t>
          </a:r>
        </a:p>
      </dsp:txBody>
      <dsp:txXfrm>
        <a:off x="7346081" y="3053169"/>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0F630B-806C-447D-AA1F-46CB853CE068}" type="datetimeFigureOut">
              <a:t>3/15/26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09C2C0-1835-4C9E-A250-F972B46C413C}" type="slidenum">
              <a:t>‹#›</a:t>
            </a:fld>
            <a:endParaRPr lang="en-US"/>
          </a:p>
        </p:txBody>
      </p:sp>
    </p:spTree>
    <p:extLst>
      <p:ext uri="{BB962C8B-B14F-4D97-AF65-F5344CB8AC3E}">
        <p14:creationId xmlns:p14="http://schemas.microsoft.com/office/powerpoint/2010/main" val="2476174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Hiring the right employees guarantees high levels of quality services and efficiency in operation. Meanwhile, the constant learning and development program can contribute to the development of the skills and adaptation of the employees to the requirements of the </a:t>
            </a:r>
            <a:r>
              <a:rPr lang="en-US" dirty="0" err="1">
                <a:solidFill>
                  <a:srgbClr val="0E101A"/>
                </a:solidFill>
              </a:rPr>
              <a:t>organisation</a:t>
            </a:r>
            <a:r>
              <a:rPr lang="en-US" dirty="0">
                <a:solidFill>
                  <a:srgbClr val="0E101A"/>
                </a:solidFill>
              </a:rPr>
              <a:t>.</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2</a:t>
            </a:fld>
            <a:endParaRPr lang="en-US"/>
          </a:p>
        </p:txBody>
      </p:sp>
    </p:spTree>
    <p:extLst>
      <p:ext uri="{BB962C8B-B14F-4D97-AF65-F5344CB8AC3E}">
        <p14:creationId xmlns:p14="http://schemas.microsoft.com/office/powerpoint/2010/main" val="3177179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Sound recruitment assists </a:t>
            </a:r>
            <a:r>
              <a:rPr lang="en-US" dirty="0" err="1">
                <a:solidFill>
                  <a:srgbClr val="0E101A"/>
                </a:solidFill>
              </a:rPr>
              <a:t>organisations</a:t>
            </a:r>
            <a:r>
              <a:rPr lang="en-US" dirty="0">
                <a:solidFill>
                  <a:srgbClr val="0E101A"/>
                </a:solidFill>
              </a:rPr>
              <a:t> in:</a:t>
            </a:r>
            <a:endParaRPr lang="en-US" dirty="0"/>
          </a:p>
          <a:p>
            <a:pPr algn="just"/>
            <a:r>
              <a:rPr lang="en-US">
                <a:solidFill>
                  <a:srgbClr val="0E101A"/>
                </a:solidFill>
              </a:rPr>
              <a:t>Choose the right candidates in terms of skills and experience.</a:t>
            </a:r>
            <a:endParaRPr lang="en-US"/>
          </a:p>
          <a:p>
            <a:pPr algn="just"/>
            <a:r>
              <a:rPr lang="en-US" dirty="0">
                <a:solidFill>
                  <a:srgbClr val="0E101A"/>
                </a:solidFill>
              </a:rPr>
              <a:t>Enhance efficiency and productivity in the </a:t>
            </a:r>
            <a:r>
              <a:rPr lang="en-US" dirty="0" err="1">
                <a:solidFill>
                  <a:srgbClr val="0E101A"/>
                </a:solidFill>
              </a:rPr>
              <a:t>organisations</a:t>
            </a:r>
            <a:r>
              <a:rPr lang="en-US" dirty="0">
                <a:solidFill>
                  <a:srgbClr val="0E101A"/>
                </a:solidFill>
              </a:rPr>
              <a:t>.</a:t>
            </a:r>
            <a:endParaRPr lang="en-US" dirty="0"/>
          </a:p>
          <a:p>
            <a:pPr algn="just"/>
            <a:r>
              <a:rPr lang="en-US">
                <a:solidFill>
                  <a:srgbClr val="0E101A"/>
                </a:solidFill>
              </a:rPr>
              <a:t>Reduce employee turnover</a:t>
            </a:r>
            <a:endParaRPr lang="en-US"/>
          </a:p>
          <a:p>
            <a:pPr algn="just"/>
            <a:r>
              <a:rPr lang="en-US">
                <a:solidFill>
                  <a:srgbClr val="0E101A"/>
                </a:solidFill>
              </a:rPr>
              <a:t>Foster workplace diversity and equality.</a:t>
            </a:r>
            <a:endParaRPr lang="en-US"/>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3</a:t>
            </a:fld>
            <a:endParaRPr lang="en-US"/>
          </a:p>
        </p:txBody>
      </p:sp>
    </p:spTree>
    <p:extLst>
      <p:ext uri="{BB962C8B-B14F-4D97-AF65-F5344CB8AC3E}">
        <p14:creationId xmlns:p14="http://schemas.microsoft.com/office/powerpoint/2010/main" val="9101300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 job analysis of the position will involve duties that will comprise attending to customers, taking up payments, maintaining merchandising and keeping the store clean.</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4</a:t>
            </a:fld>
            <a:endParaRPr lang="en-US"/>
          </a:p>
        </p:txBody>
      </p:sp>
    </p:spTree>
    <p:extLst>
      <p:ext uri="{BB962C8B-B14F-4D97-AF65-F5344CB8AC3E}">
        <p14:creationId xmlns:p14="http://schemas.microsoft.com/office/powerpoint/2010/main" val="4134854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solidFill>
                  <a:srgbClr val="0E101A"/>
                </a:solidFill>
              </a:rPr>
              <a:t>Handling payments and operating cash registers.</a:t>
            </a:r>
            <a:endParaRPr lang="en-US"/>
          </a:p>
          <a:p>
            <a:pPr algn="just"/>
            <a:r>
              <a:rPr lang="en-US">
                <a:solidFill>
                  <a:srgbClr val="0E101A"/>
                </a:solidFill>
              </a:rPr>
              <a:t>Putting and taking away stocks in stores.</a:t>
            </a:r>
            <a:endParaRPr lang="en-US"/>
          </a:p>
          <a:p>
            <a:pPr algn="just"/>
            <a:r>
              <a:rPr lang="en-US">
                <a:solidFill>
                  <a:srgbClr val="0E101A"/>
                </a:solidFill>
              </a:rPr>
              <a:t>Compliance with health and safety policies.</a:t>
            </a:r>
            <a:endParaRPr lang="en-US"/>
          </a:p>
          <a:p>
            <a:pPr algn="just"/>
            <a:r>
              <a:rPr lang="en-US">
                <a:solidFill>
                  <a:srgbClr val="0E101A"/>
                </a:solidFill>
              </a:rPr>
              <a:t>Helping team members run the store efficiently.</a:t>
            </a:r>
            <a:endParaRPr lang="en-US"/>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5</a:t>
            </a:fld>
            <a:endParaRPr lang="en-US"/>
          </a:p>
        </p:txBody>
      </p:sp>
    </p:spTree>
    <p:extLst>
      <p:ext uri="{BB962C8B-B14F-4D97-AF65-F5344CB8AC3E}">
        <p14:creationId xmlns:p14="http://schemas.microsoft.com/office/powerpoint/2010/main" val="3828038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solidFill>
                  <a:srgbClr val="0E101A"/>
                </a:solidFill>
              </a:rPr>
              <a:t>Person specifications make sure that the decisions on recruitment are not subjective and are based on the relevant criteria.</a:t>
            </a:r>
            <a:endParaRPr lang="en-US"/>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6</a:t>
            </a:fld>
            <a:endParaRPr lang="en-US"/>
          </a:p>
        </p:txBody>
      </p:sp>
    </p:spTree>
    <p:extLst>
      <p:ext uri="{BB962C8B-B14F-4D97-AF65-F5344CB8AC3E}">
        <p14:creationId xmlns:p14="http://schemas.microsoft.com/office/powerpoint/2010/main" val="36608911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Once the recruitment is done, the </a:t>
            </a:r>
            <a:r>
              <a:rPr lang="en-US" dirty="0" err="1">
                <a:solidFill>
                  <a:srgbClr val="0E101A"/>
                </a:solidFill>
              </a:rPr>
              <a:t>organisations</a:t>
            </a:r>
            <a:r>
              <a:rPr lang="en-US" dirty="0">
                <a:solidFill>
                  <a:srgbClr val="0E101A"/>
                </a:solidFill>
              </a:rPr>
              <a:t> need to determine the training and development requirements so that the employees can effectively carry out their duties. The new workers would need training to acquire the requisite skills and knowledge needed to do the job (Morandini et al., 2023).</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8</a:t>
            </a:fld>
            <a:endParaRPr lang="en-US"/>
          </a:p>
        </p:txBody>
      </p:sp>
    </p:spTree>
    <p:extLst>
      <p:ext uri="{BB962C8B-B14F-4D97-AF65-F5344CB8AC3E}">
        <p14:creationId xmlns:p14="http://schemas.microsoft.com/office/powerpoint/2010/main" val="428237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 learning theory that is based on the </a:t>
            </a:r>
            <a:r>
              <a:rPr lang="en-US" dirty="0" err="1">
                <a:solidFill>
                  <a:srgbClr val="0E101A"/>
                </a:solidFill>
              </a:rPr>
              <a:t>behaviourist</a:t>
            </a:r>
            <a:r>
              <a:rPr lang="en-US" dirty="0">
                <a:solidFill>
                  <a:srgbClr val="0E101A"/>
                </a:solidFill>
              </a:rPr>
              <a:t> school of thought considers learning in the form of repetition, reinforcement and feedback (</a:t>
            </a:r>
            <a:r>
              <a:rPr lang="en-US" dirty="0" err="1">
                <a:solidFill>
                  <a:srgbClr val="0E101A"/>
                </a:solidFill>
              </a:rPr>
              <a:t>Nurfadillah</a:t>
            </a:r>
            <a:r>
              <a:rPr lang="en-US" dirty="0">
                <a:solidFill>
                  <a:srgbClr val="0E101A"/>
                </a:solidFill>
              </a:rPr>
              <a:t> et al., 2024). This theory insists that employees acquire new skills through practice and positive reinforcement.</a:t>
            </a:r>
            <a:endParaRPr lang="en-US" dirty="0"/>
          </a:p>
          <a:p>
            <a:pPr algn="just"/>
            <a:r>
              <a:rPr lang="en-US" dirty="0">
                <a:solidFill>
                  <a:srgbClr val="0E101A"/>
                </a:solidFill>
              </a:rPr>
              <a:t>Such training techniques enable the employees to acquire useful skills that are necessary in retail processes within a short time.</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9</a:t>
            </a:fld>
            <a:endParaRPr lang="en-US"/>
          </a:p>
        </p:txBody>
      </p:sp>
    </p:spTree>
    <p:extLst>
      <p:ext uri="{BB962C8B-B14F-4D97-AF65-F5344CB8AC3E}">
        <p14:creationId xmlns:p14="http://schemas.microsoft.com/office/powerpoint/2010/main" val="1211439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 cognitivist theory of learning deals with how people process and perceive new ideas in information. This theory focuses on thinking, problem-solving and the development of knowledge.</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10</a:t>
            </a:fld>
            <a:endParaRPr lang="en-US"/>
          </a:p>
        </p:txBody>
      </p:sp>
    </p:spTree>
    <p:extLst>
      <p:ext uri="{BB962C8B-B14F-4D97-AF65-F5344CB8AC3E}">
        <p14:creationId xmlns:p14="http://schemas.microsoft.com/office/powerpoint/2010/main" val="1151463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solidFill>
                  <a:srgbClr val="0E101A"/>
                </a:solidFill>
              </a:rPr>
              <a:t>The humanist and experience-based learning theories focus on individual development and experiential learning. Kolb (1984) argued that people learn well when they reflect on their real-life experiences (Daniels et al., 2025).</a:t>
            </a:r>
            <a:endParaRPr lang="en-US"/>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11</a:t>
            </a:fld>
            <a:endParaRPr lang="en-US"/>
          </a:p>
        </p:txBody>
      </p:sp>
    </p:spTree>
    <p:extLst>
      <p:ext uri="{BB962C8B-B14F-4D97-AF65-F5344CB8AC3E}">
        <p14:creationId xmlns:p14="http://schemas.microsoft.com/office/powerpoint/2010/main" val="19217624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 skills gaps or lack of knowledge about working in the workplace could be the reasons that cause the training needs of an employee of a new Tesco. Specifically, the training needs analysis aids in determining the placement of employees who need development (Blanchard and Thacker, 2023).</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12</a:t>
            </a:fld>
            <a:endParaRPr lang="en-US"/>
          </a:p>
        </p:txBody>
      </p:sp>
    </p:spTree>
    <p:extLst>
      <p:ext uri="{BB962C8B-B14F-4D97-AF65-F5344CB8AC3E}">
        <p14:creationId xmlns:p14="http://schemas.microsoft.com/office/powerpoint/2010/main" val="28304401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The </a:t>
            </a:r>
            <a:r>
              <a:rPr lang="en-US" dirty="0" err="1">
                <a:solidFill>
                  <a:srgbClr val="0E101A"/>
                </a:solidFill>
              </a:rPr>
              <a:t>behaviourist</a:t>
            </a:r>
            <a:r>
              <a:rPr lang="en-US" dirty="0">
                <a:solidFill>
                  <a:srgbClr val="0E101A"/>
                </a:solidFill>
              </a:rPr>
              <a:t>, cognitivist and experiential learning theories are some of the learning theories that can be used to design effective training programs.</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A909C2C0-1835-4C9E-A250-F972B46C413C}" type="slidenum">
              <a:t>13</a:t>
            </a:fld>
            <a:endParaRPr lang="en-US"/>
          </a:p>
        </p:txBody>
      </p:sp>
    </p:spTree>
    <p:extLst>
      <p:ext uri="{BB962C8B-B14F-4D97-AF65-F5344CB8AC3E}">
        <p14:creationId xmlns:p14="http://schemas.microsoft.com/office/powerpoint/2010/main" val="3330091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3/15/26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8" Type="http://schemas.openxmlformats.org/officeDocument/2006/relationships/hyperlink" Target="https://rclss.com/pij/article/download/586/391" TargetMode="External"/><Relationship Id="rId3" Type="http://schemas.openxmlformats.org/officeDocument/2006/relationships/hyperlink" Target="https://jurnal.unived.ac.id/index.php/er/article/download/6285/4697" TargetMode="External"/><Relationship Id="rId7" Type="http://schemas.openxmlformats.org/officeDocument/2006/relationships/hyperlink" Target="https://www.diva-portal.org/smash/get/diva2:1999933/FULLTEXT01.pdf" TargetMode="External"/><Relationship Id="rId2" Type="http://schemas.openxmlformats.org/officeDocument/2006/relationships/hyperlink" Target="https://dialnet.unirioja.es/descarga/articulo/8984847.pdf" TargetMode="External"/><Relationship Id="rId1" Type="http://schemas.openxmlformats.org/officeDocument/2006/relationships/slideLayout" Target="../slideLayouts/slideLayout2.xml"/><Relationship Id="rId6" Type="http://schemas.openxmlformats.org/officeDocument/2006/relationships/hyperlink" Target="https://wikep.net/index.php/IJEFE/article/download/900/729" TargetMode="External"/><Relationship Id="rId5" Type="http://schemas.openxmlformats.org/officeDocument/2006/relationships/hyperlink" Target="https://www.sciencedirect.com/science/article/pii/S2949791426000096" TargetMode="External"/><Relationship Id="rId10" Type="http://schemas.openxmlformats.org/officeDocument/2006/relationships/hyperlink" Target="https://ejournal.unuja.ac.id/index.php/icesh/article/download/8039/2959" TargetMode="External"/><Relationship Id="rId4" Type="http://schemas.openxmlformats.org/officeDocument/2006/relationships/hyperlink" Target="https://www.sciencedirect.com/science/article/pii/S1472811725001132" TargetMode="External"/><Relationship Id="rId9" Type="http://schemas.openxmlformats.org/officeDocument/2006/relationships/hyperlink" Target="https://cris.unibo.it/bitstream/11585/917132/1/InfoSciV26p039-068Morandini8895.pdf"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2" y="3577456"/>
            <a:ext cx="10909640" cy="1687814"/>
          </a:xfrm>
        </p:spPr>
        <p:txBody>
          <a:bodyPr anchor="b">
            <a:normAutofit/>
          </a:bodyPr>
          <a:lstStyle/>
          <a:p>
            <a:r>
              <a:rPr lang="en-US" sz="1700" b="1" dirty="0">
                <a:latin typeface="Arial"/>
                <a:cs typeface="Arial"/>
              </a:rPr>
              <a:t>Component 1 – Individual Presentation</a:t>
            </a:r>
            <a:br>
              <a:rPr lang="en-US" sz="1700"/>
            </a:br>
            <a:r>
              <a:rPr lang="en-US" sz="1700" b="1" dirty="0">
                <a:latin typeface="Arial"/>
                <a:cs typeface="Arial"/>
              </a:rPr>
              <a:t>Developing and Managing Individuals and Teams</a:t>
            </a:r>
            <a:endParaRPr lang="en-US" sz="1700" dirty="0"/>
          </a:p>
          <a:p>
            <a:r>
              <a:rPr lang="en-US" sz="1700" b="1">
                <a:latin typeface="Arial"/>
                <a:cs typeface="Arial"/>
              </a:rPr>
              <a:t>Recruitment and Employee Development Strategy</a:t>
            </a:r>
            <a:endParaRPr lang="en-US" sz="1700"/>
          </a:p>
          <a:p>
            <a:r>
              <a:rPr lang="en-US" sz="1700" b="1">
                <a:latin typeface="Arial"/>
                <a:cs typeface="Arial"/>
              </a:rPr>
              <a:t>Module: Developing and Managing Individuals and Teams (LCLM5002)</a:t>
            </a:r>
            <a:endParaRPr lang="en-US" sz="1700"/>
          </a:p>
          <a:p>
            <a:br>
              <a:rPr lang="en-US" sz="1700"/>
            </a:br>
            <a:endParaRPr lang="en-US" sz="1700"/>
          </a:p>
        </p:txBody>
      </p:sp>
      <p:sp>
        <p:nvSpPr>
          <p:cNvPr id="3" name="Subtitle 2"/>
          <p:cNvSpPr>
            <a:spLocks noGrp="1"/>
          </p:cNvSpPr>
          <p:nvPr>
            <p:ph type="subTitle" idx="1"/>
          </p:nvPr>
        </p:nvSpPr>
        <p:spPr>
          <a:xfrm>
            <a:off x="638881" y="5660607"/>
            <a:ext cx="10909643" cy="552659"/>
          </a:xfrm>
        </p:spPr>
        <p:txBody>
          <a:bodyPr vert="horz" lIns="91440" tIns="45720" rIns="91440" bIns="45720" rtlCol="0" anchor="t">
            <a:normAutofit/>
          </a:bodyPr>
          <a:lstStyle/>
          <a:p>
            <a:r>
              <a:rPr lang="en-US" sz="800" b="1" dirty="0">
                <a:latin typeface="Arial"/>
                <a:cs typeface="Arial"/>
              </a:rPr>
              <a:t> Student </a:t>
            </a:r>
            <a:r>
              <a:rPr lang="en-US" sz="800" b="1" dirty="0" err="1">
                <a:latin typeface="Arial"/>
                <a:cs typeface="Arial"/>
              </a:rPr>
              <a:t>Name:MERI</a:t>
            </a:r>
            <a:r>
              <a:rPr lang="en-US" sz="800" b="1" dirty="0">
                <a:latin typeface="Arial"/>
                <a:cs typeface="Arial"/>
              </a:rPr>
              <a:t> CLAUDIA ROUA</a:t>
            </a:r>
            <a:br>
              <a:rPr lang="en-US" sz="800" b="1" dirty="0">
                <a:latin typeface="Arial"/>
                <a:cs typeface="Arial"/>
              </a:rPr>
            </a:br>
            <a:r>
              <a:rPr lang="en-US" sz="800" b="1" dirty="0">
                <a:latin typeface="Arial"/>
                <a:cs typeface="Arial"/>
              </a:rPr>
              <a:t> Student ID:2245513</a:t>
            </a:r>
            <a:br>
              <a:rPr lang="en-US" sz="800" b="1" dirty="0">
                <a:latin typeface="Arial"/>
                <a:cs typeface="Arial"/>
              </a:rPr>
            </a:br>
            <a:r>
              <a:rPr lang="en-US" sz="800" b="1" dirty="0">
                <a:latin typeface="Arial"/>
                <a:cs typeface="Arial"/>
              </a:rPr>
              <a:t> </a:t>
            </a:r>
            <a:r>
              <a:rPr lang="en-US" sz="800" b="1" dirty="0" err="1">
                <a:latin typeface="Arial"/>
                <a:cs typeface="Arial"/>
              </a:rPr>
              <a:t>Lecturer:Amer</a:t>
            </a:r>
            <a:r>
              <a:rPr lang="en-US" sz="800" b="1" dirty="0">
                <a:latin typeface="Arial"/>
                <a:cs typeface="Arial"/>
              </a:rPr>
              <a:t> Kareem</a:t>
            </a:r>
            <a:br>
              <a:rPr lang="en-US" sz="800" b="1" dirty="0">
                <a:latin typeface="Arial"/>
                <a:cs typeface="Arial"/>
              </a:rPr>
            </a:br>
            <a:endParaRPr lang="en-US" sz="800" dirty="0"/>
          </a:p>
        </p:txBody>
      </p:sp>
      <p:pic>
        <p:nvPicPr>
          <p:cNvPr id="4" name="Picture 3" descr="A close-up of a sign&#10;&#10;AI-generated content may be incorrect.">
            <a:extLst>
              <a:ext uri="{FF2B5EF4-FFF2-40B4-BE49-F238E27FC236}">
                <a16:creationId xmlns:a16="http://schemas.microsoft.com/office/drawing/2014/main" id="{894D1CD1-3B33-B3B1-29D3-4E45013F7F7D}"/>
              </a:ext>
            </a:extLst>
          </p:cNvPr>
          <p:cNvPicPr>
            <a:picLocks noChangeAspect="1"/>
          </p:cNvPicPr>
          <p:nvPr/>
        </p:nvPicPr>
        <p:blipFill>
          <a:blip r:embed="rId2"/>
          <a:stretch>
            <a:fillRect/>
          </a:stretch>
        </p:blipFill>
        <p:spPr>
          <a:xfrm>
            <a:off x="2873908" y="616465"/>
            <a:ext cx="6439588" cy="2692413"/>
          </a:xfrm>
          <a:prstGeom prst="rect">
            <a:avLst/>
          </a:prstGeom>
        </p:spPr>
      </p:pic>
      <p:sp>
        <p:nvSpPr>
          <p:cNvPr id="11"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6EC143-3814-DCCF-ED28-41BC88028EBF}"/>
              </a:ext>
            </a:extLst>
          </p:cNvPr>
          <p:cNvSpPr>
            <a:spLocks noGrp="1"/>
          </p:cNvSpPr>
          <p:nvPr>
            <p:ph type="title"/>
          </p:nvPr>
        </p:nvSpPr>
        <p:spPr>
          <a:xfrm>
            <a:off x="572493" y="238539"/>
            <a:ext cx="11018520" cy="1434415"/>
          </a:xfrm>
        </p:spPr>
        <p:txBody>
          <a:bodyPr anchor="b">
            <a:normAutofit/>
          </a:bodyPr>
          <a:lstStyle/>
          <a:p>
            <a:r>
              <a:rPr lang="en-US" sz="5000" b="1">
                <a:latin typeface="Arial"/>
                <a:cs typeface="Arial"/>
              </a:rPr>
              <a:t>Slide 1 – Introduction to Tesco PLC</a:t>
            </a:r>
            <a:endParaRPr lang="en-US" sz="5000"/>
          </a:p>
          <a:p>
            <a:endParaRPr lang="en-US" sz="5000"/>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EC2CA8-69CE-C685-416E-C1FEDBE4367C}"/>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latin typeface="Arial"/>
                <a:cs typeface="Arial"/>
              </a:rPr>
              <a:t>Tesco PLC represents one of the largest retail organisations in the United Kingdom, offering supermarkets, hypermarkets and online grocery services (Meng, 2024).</a:t>
            </a:r>
            <a:endParaRPr lang="en-US" sz="2200"/>
          </a:p>
          <a:p>
            <a:r>
              <a:rPr lang="en-US" sz="2200">
                <a:latin typeface="Arial"/>
                <a:cs typeface="Arial"/>
              </a:rPr>
              <a:t>It was established in 1919, and now it has hundreds of thousands of employees not only in the UK but also in other countries.</a:t>
            </a:r>
            <a:endParaRPr lang="en-US" sz="2200"/>
          </a:p>
          <a:p>
            <a:r>
              <a:rPr lang="en-US" sz="2200">
                <a:latin typeface="Arial"/>
                <a:cs typeface="Arial"/>
              </a:rPr>
              <a:t>Human resource management is crucial in the achievement of Tesco, especially the provision of recruitment and development of the employees.</a:t>
            </a:r>
            <a:endParaRPr lang="en-US" sz="2200"/>
          </a:p>
          <a:p>
            <a:endParaRPr lang="en-US" sz="2200"/>
          </a:p>
        </p:txBody>
      </p:sp>
      <p:pic>
        <p:nvPicPr>
          <p:cNvPr id="4" name="Picture 3" descr="A person walking past a store&#10;&#10;AI-generated content may be incorrect.">
            <a:extLst>
              <a:ext uri="{FF2B5EF4-FFF2-40B4-BE49-F238E27FC236}">
                <a16:creationId xmlns:a16="http://schemas.microsoft.com/office/drawing/2014/main" id="{D54DD994-297C-9489-F98D-EDDDF19423F7}"/>
              </a:ext>
            </a:extLst>
          </p:cNvPr>
          <p:cNvPicPr>
            <a:picLocks noChangeAspect="1"/>
          </p:cNvPicPr>
          <p:nvPr/>
        </p:nvPicPr>
        <p:blipFill>
          <a:blip r:embed="rId3"/>
          <a:srcRect l="11125" r="5676"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715972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2253D2-179F-3728-0972-CBFFBEF9C2F6}"/>
              </a:ext>
            </a:extLst>
          </p:cNvPr>
          <p:cNvSpPr>
            <a:spLocks noGrp="1"/>
          </p:cNvSpPr>
          <p:nvPr>
            <p:ph type="title"/>
          </p:nvPr>
        </p:nvSpPr>
        <p:spPr>
          <a:xfrm>
            <a:off x="1383564" y="348865"/>
            <a:ext cx="9718111" cy="1576446"/>
          </a:xfrm>
        </p:spPr>
        <p:txBody>
          <a:bodyPr anchor="ctr">
            <a:normAutofit/>
          </a:bodyPr>
          <a:lstStyle/>
          <a:p>
            <a:r>
              <a:rPr lang="en-US" sz="4000" b="1">
                <a:solidFill>
                  <a:srgbClr val="FFFFFF"/>
                </a:solidFill>
                <a:latin typeface="Arial"/>
                <a:cs typeface="Arial"/>
              </a:rPr>
              <a:t>Slide 2 – Importance of Recruitment</a:t>
            </a:r>
            <a:endParaRPr lang="en-US" sz="4000">
              <a:solidFill>
                <a:srgbClr val="FFFFFF"/>
              </a:solidFill>
            </a:endParaRPr>
          </a:p>
          <a:p>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82A4C46-68CC-B1E4-1AE6-4BDFE8295C6C}"/>
              </a:ext>
            </a:extLst>
          </p:cNvPr>
          <p:cNvGraphicFramePr>
            <a:graphicFrameLocks noGrp="1"/>
          </p:cNvGraphicFramePr>
          <p:nvPr>
            <p:ph idx="1"/>
            <p:extLst>
              <p:ext uri="{D42A27DB-BD31-4B8C-83A1-F6EECF244321}">
                <p14:modId xmlns:p14="http://schemas.microsoft.com/office/powerpoint/2010/main" val="420025567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57823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40932-EA3D-15C3-C688-DE44997A4FC1}"/>
              </a:ext>
            </a:extLst>
          </p:cNvPr>
          <p:cNvSpPr>
            <a:spLocks noGrp="1"/>
          </p:cNvSpPr>
          <p:nvPr>
            <p:ph type="title"/>
          </p:nvPr>
        </p:nvSpPr>
        <p:spPr/>
        <p:txBody>
          <a:bodyPr/>
          <a:lstStyle/>
          <a:p>
            <a:pPr algn="just"/>
            <a:r>
              <a:rPr lang="en-US" sz="1100" b="1">
                <a:solidFill>
                  <a:srgbClr val="0E101A"/>
                </a:solidFill>
                <a:latin typeface="Arial"/>
                <a:cs typeface="Arial"/>
              </a:rPr>
              <a:t>Slide 3 – Job Analysis</a:t>
            </a:r>
            <a:endParaRPr lang="en-US"/>
          </a:p>
          <a:p>
            <a:endParaRPr lang="en-US" dirty="0"/>
          </a:p>
        </p:txBody>
      </p:sp>
      <p:graphicFrame>
        <p:nvGraphicFramePr>
          <p:cNvPr id="5" name="Content Placeholder 2">
            <a:extLst>
              <a:ext uri="{FF2B5EF4-FFF2-40B4-BE49-F238E27FC236}">
                <a16:creationId xmlns:a16="http://schemas.microsoft.com/office/drawing/2014/main" id="{EF0D826F-747C-67AA-0ABC-EC3BC68E595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9503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6A83-C9DF-20E3-4D09-F6D8108C0C2C}"/>
              </a:ext>
            </a:extLst>
          </p:cNvPr>
          <p:cNvSpPr>
            <a:spLocks noGrp="1"/>
          </p:cNvSpPr>
          <p:nvPr>
            <p:ph type="title"/>
          </p:nvPr>
        </p:nvSpPr>
        <p:spPr/>
        <p:txBody>
          <a:bodyPr/>
          <a:lstStyle/>
          <a:p>
            <a:pPr algn="just"/>
            <a:r>
              <a:rPr lang="en-US" sz="1100" b="1">
                <a:solidFill>
                  <a:srgbClr val="0E101A"/>
                </a:solidFill>
                <a:latin typeface="Arial"/>
                <a:cs typeface="Arial"/>
              </a:rPr>
              <a:t>Slide 4 – Job Description</a:t>
            </a:r>
            <a:endParaRPr lang="en-US"/>
          </a:p>
          <a:p>
            <a:endParaRPr lang="en-US" dirty="0"/>
          </a:p>
        </p:txBody>
      </p:sp>
      <p:graphicFrame>
        <p:nvGraphicFramePr>
          <p:cNvPr id="5" name="Content Placeholder 2">
            <a:extLst>
              <a:ext uri="{FF2B5EF4-FFF2-40B4-BE49-F238E27FC236}">
                <a16:creationId xmlns:a16="http://schemas.microsoft.com/office/drawing/2014/main" id="{E0FE4A9D-290F-1846-3707-F9F5A0D81DD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2920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320EB2-4E4E-CEF9-F9A4-B4BAE82FF921}"/>
              </a:ext>
            </a:extLst>
          </p:cNvPr>
          <p:cNvSpPr>
            <a:spLocks noGrp="1"/>
          </p:cNvSpPr>
          <p:nvPr>
            <p:ph type="title"/>
          </p:nvPr>
        </p:nvSpPr>
        <p:spPr>
          <a:xfrm>
            <a:off x="635000" y="640823"/>
            <a:ext cx="3418659" cy="5583148"/>
          </a:xfrm>
        </p:spPr>
        <p:txBody>
          <a:bodyPr anchor="ctr">
            <a:normAutofit/>
          </a:bodyPr>
          <a:lstStyle/>
          <a:p>
            <a:r>
              <a:rPr lang="en-US" sz="3800" b="1">
                <a:latin typeface="Arial"/>
                <a:cs typeface="Arial"/>
              </a:rPr>
              <a:t>Slide 5 – Person Specification</a:t>
            </a:r>
            <a:endParaRPr lang="en-US" sz="3800"/>
          </a:p>
          <a:p>
            <a:endParaRPr lang="en-US" sz="3800"/>
          </a:p>
        </p:txBody>
      </p:sp>
      <p:sp>
        <p:nvSpPr>
          <p:cNvPr id="2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32061BA-9C7A-C6E7-F6B3-13935E60040F}"/>
              </a:ext>
            </a:extLst>
          </p:cNvPr>
          <p:cNvGraphicFramePr>
            <a:graphicFrameLocks noGrp="1"/>
          </p:cNvGraphicFramePr>
          <p:nvPr>
            <p:ph idx="1"/>
            <p:extLst>
              <p:ext uri="{D42A27DB-BD31-4B8C-83A1-F6EECF244321}">
                <p14:modId xmlns:p14="http://schemas.microsoft.com/office/powerpoint/2010/main" val="65194910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160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FAB18-6ACA-E47E-00E8-BA3F865F08BA}"/>
              </a:ext>
            </a:extLst>
          </p:cNvPr>
          <p:cNvSpPr>
            <a:spLocks noGrp="1"/>
          </p:cNvSpPr>
          <p:nvPr>
            <p:ph type="title"/>
          </p:nvPr>
        </p:nvSpPr>
        <p:spPr/>
        <p:txBody>
          <a:bodyPr/>
          <a:lstStyle/>
          <a:p>
            <a:pPr algn="just"/>
            <a:r>
              <a:rPr lang="en-US" sz="1100" b="1">
                <a:solidFill>
                  <a:srgbClr val="0E101A"/>
                </a:solidFill>
                <a:latin typeface="Arial"/>
                <a:cs typeface="Arial"/>
              </a:rPr>
              <a:t>Slide 6 – Recruitment Process</a:t>
            </a:r>
            <a:endParaRPr lang="en-US"/>
          </a:p>
          <a:p>
            <a:endParaRPr lang="en-US" dirty="0"/>
          </a:p>
        </p:txBody>
      </p:sp>
      <p:graphicFrame>
        <p:nvGraphicFramePr>
          <p:cNvPr id="7" name="Content Placeholder 2">
            <a:extLst>
              <a:ext uri="{FF2B5EF4-FFF2-40B4-BE49-F238E27FC236}">
                <a16:creationId xmlns:a16="http://schemas.microsoft.com/office/drawing/2014/main" id="{D2C774AD-52BC-1B84-2573-6A93608DC4C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97951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C3344FF-D41D-B56D-9BCF-EE01064AC6CA}"/>
              </a:ext>
            </a:extLst>
          </p:cNvPr>
          <p:cNvSpPr>
            <a:spLocks noGrp="1"/>
          </p:cNvSpPr>
          <p:nvPr>
            <p:ph type="title"/>
          </p:nvPr>
        </p:nvSpPr>
        <p:spPr>
          <a:xfrm>
            <a:off x="786385" y="841248"/>
            <a:ext cx="5129600" cy="5340097"/>
          </a:xfrm>
        </p:spPr>
        <p:txBody>
          <a:bodyPr anchor="ctr">
            <a:normAutofit/>
          </a:bodyPr>
          <a:lstStyle/>
          <a:p>
            <a:r>
              <a:rPr lang="en-US" sz="4800" b="1">
                <a:solidFill>
                  <a:schemeClr val="bg1"/>
                </a:solidFill>
                <a:latin typeface="Arial"/>
                <a:cs typeface="Arial"/>
              </a:rPr>
              <a:t>Slide 7 – Learning and Development Needs</a:t>
            </a:r>
            <a:endParaRPr lang="en-US" sz="4800">
              <a:solidFill>
                <a:schemeClr val="bg1"/>
              </a:solidFill>
            </a:endParaRPr>
          </a:p>
          <a:p>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FC92A11B-342D-C9F0-E715-693A388347F6}"/>
              </a:ext>
            </a:extLst>
          </p:cNvPr>
          <p:cNvGraphicFramePr>
            <a:graphicFrameLocks noGrp="1"/>
          </p:cNvGraphicFramePr>
          <p:nvPr>
            <p:ph idx="1"/>
            <p:extLst>
              <p:ext uri="{D42A27DB-BD31-4B8C-83A1-F6EECF244321}">
                <p14:modId xmlns:p14="http://schemas.microsoft.com/office/powerpoint/2010/main" val="2991106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7419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C0DFFE-5FE1-6E5A-A17E-EF16FB917119}"/>
              </a:ext>
            </a:extLst>
          </p:cNvPr>
          <p:cNvSpPr>
            <a:spLocks noGrp="1"/>
          </p:cNvSpPr>
          <p:nvPr>
            <p:ph type="title"/>
          </p:nvPr>
        </p:nvSpPr>
        <p:spPr>
          <a:xfrm>
            <a:off x="371094" y="1161288"/>
            <a:ext cx="3438144" cy="1239012"/>
          </a:xfrm>
        </p:spPr>
        <p:txBody>
          <a:bodyPr anchor="ctr">
            <a:normAutofit/>
          </a:bodyPr>
          <a:lstStyle/>
          <a:p>
            <a:r>
              <a:rPr lang="en-US" sz="2600" b="1">
                <a:latin typeface="Arial"/>
                <a:cs typeface="Arial"/>
              </a:rPr>
              <a:t>Slide 8 – Behaviourist Learning Theory</a:t>
            </a:r>
            <a:endParaRPr lang="en-US" sz="2600"/>
          </a:p>
          <a:p>
            <a:endParaRPr lang="en-US" sz="2600"/>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5B14B26-5BD3-913D-3EF8-79C6DE9E4037}"/>
              </a:ext>
            </a:extLst>
          </p:cNvPr>
          <p:cNvSpPr>
            <a:spLocks noGrp="1"/>
          </p:cNvSpPr>
          <p:nvPr>
            <p:ph idx="1"/>
          </p:nvPr>
        </p:nvSpPr>
        <p:spPr>
          <a:xfrm>
            <a:off x="371094" y="2718054"/>
            <a:ext cx="3438906" cy="3207258"/>
          </a:xfrm>
        </p:spPr>
        <p:txBody>
          <a:bodyPr vert="horz" lIns="91440" tIns="45720" rIns="91440" bIns="45720" rtlCol="0" anchor="t">
            <a:normAutofit/>
          </a:bodyPr>
          <a:lstStyle/>
          <a:p>
            <a:pPr>
              <a:buNone/>
            </a:pPr>
            <a:r>
              <a:rPr lang="en-US" sz="1700">
                <a:latin typeface="Arial"/>
                <a:cs typeface="Arial"/>
              </a:rPr>
              <a:t>Such behaviourist learning techniques as the ones in Tesco may involve:</a:t>
            </a:r>
            <a:endParaRPr lang="en-US" sz="1700"/>
          </a:p>
          <a:p>
            <a:pPr>
              <a:buFont typeface="Arial"/>
              <a:buChar char="•"/>
            </a:pPr>
            <a:r>
              <a:rPr lang="en-US" sz="1700">
                <a:latin typeface="Arial"/>
                <a:cs typeface="Arial"/>
              </a:rPr>
              <a:t>Role-played illustrations of work activities.</a:t>
            </a:r>
            <a:endParaRPr lang="en-US" sz="1700"/>
          </a:p>
          <a:p>
            <a:pPr>
              <a:buFont typeface="Arial"/>
              <a:buChar char="•"/>
            </a:pPr>
            <a:r>
              <a:rPr lang="en-US" sz="1700">
                <a:latin typeface="Arial"/>
                <a:cs typeface="Arial"/>
              </a:rPr>
              <a:t>Drilling through the checkout systems.</a:t>
            </a:r>
            <a:endParaRPr lang="en-US" sz="1700"/>
          </a:p>
          <a:p>
            <a:pPr>
              <a:buFont typeface="Arial"/>
              <a:buChar char="•"/>
            </a:pPr>
            <a:r>
              <a:rPr lang="en-US" sz="1700">
                <a:latin typeface="Arial"/>
                <a:cs typeface="Arial"/>
              </a:rPr>
              <a:t>Feedback from supervisors on a timely basis.</a:t>
            </a:r>
            <a:endParaRPr lang="en-US" sz="1700"/>
          </a:p>
          <a:p>
            <a:pPr>
              <a:buFont typeface="Arial"/>
              <a:buChar char="•"/>
            </a:pPr>
            <a:r>
              <a:rPr lang="en-US" sz="1700">
                <a:latin typeface="Arial"/>
                <a:cs typeface="Arial"/>
              </a:rPr>
              <a:t>Good performance reward systems.</a:t>
            </a:r>
            <a:endParaRPr lang="en-US" sz="1700"/>
          </a:p>
          <a:p>
            <a:pPr marL="0" indent="0">
              <a:buNone/>
            </a:pPr>
            <a:endParaRPr lang="en-US" sz="1700"/>
          </a:p>
        </p:txBody>
      </p:sp>
      <p:pic>
        <p:nvPicPr>
          <p:cNvPr id="4" name="Picture 3" descr="Theory of Behaviorism in Learning">
            <a:extLst>
              <a:ext uri="{FF2B5EF4-FFF2-40B4-BE49-F238E27FC236}">
                <a16:creationId xmlns:a16="http://schemas.microsoft.com/office/drawing/2014/main" id="{7BB67FA5-76FD-1D02-7C77-776E62A5BED5}"/>
              </a:ext>
            </a:extLst>
          </p:cNvPr>
          <p:cNvPicPr>
            <a:picLocks noChangeAspect="1"/>
          </p:cNvPicPr>
          <p:nvPr/>
        </p:nvPicPr>
        <p:blipFill>
          <a:blip r:embed="rId3"/>
          <a:stretch>
            <a:fillRect/>
          </a:stretch>
        </p:blipFill>
        <p:spPr>
          <a:xfrm>
            <a:off x="4901184" y="1532477"/>
            <a:ext cx="6922008" cy="3893629"/>
          </a:xfrm>
          <a:prstGeom prst="rect">
            <a:avLst/>
          </a:prstGeom>
        </p:spPr>
      </p:pic>
    </p:spTree>
    <p:extLst>
      <p:ext uri="{BB962C8B-B14F-4D97-AF65-F5344CB8AC3E}">
        <p14:creationId xmlns:p14="http://schemas.microsoft.com/office/powerpoint/2010/main" val="1962912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2E04F-DBD7-EFD8-DAF6-AD012AEF6EA5}"/>
              </a:ext>
            </a:extLst>
          </p:cNvPr>
          <p:cNvSpPr>
            <a:spLocks noGrp="1"/>
          </p:cNvSpPr>
          <p:nvPr>
            <p:ph type="title"/>
          </p:nvPr>
        </p:nvSpPr>
        <p:spPr>
          <a:xfrm>
            <a:off x="804672" y="802955"/>
            <a:ext cx="4766330" cy="1454051"/>
          </a:xfrm>
        </p:spPr>
        <p:txBody>
          <a:bodyPr>
            <a:normAutofit/>
          </a:bodyPr>
          <a:lstStyle/>
          <a:p>
            <a:r>
              <a:rPr lang="en-US" sz="3600" b="1">
                <a:solidFill>
                  <a:schemeClr val="tx2"/>
                </a:solidFill>
                <a:latin typeface="Arial"/>
                <a:cs typeface="Arial"/>
              </a:rPr>
              <a:t>Slide 11 – Cognitivist Learning Theory</a:t>
            </a:r>
            <a:endParaRPr lang="en-US" sz="3600">
              <a:solidFill>
                <a:schemeClr val="tx2"/>
              </a:solidFill>
            </a:endParaRPr>
          </a:p>
          <a:p>
            <a:endParaRPr lang="en-US" sz="3600">
              <a:solidFill>
                <a:schemeClr val="tx2"/>
              </a:solidFill>
            </a:endParaRPr>
          </a:p>
        </p:txBody>
      </p:sp>
      <p:sp>
        <p:nvSpPr>
          <p:cNvPr id="3" name="Content Placeholder 2">
            <a:extLst>
              <a:ext uri="{FF2B5EF4-FFF2-40B4-BE49-F238E27FC236}">
                <a16:creationId xmlns:a16="http://schemas.microsoft.com/office/drawing/2014/main" id="{D1DFD773-C6EB-1A1A-017E-5C021146E474}"/>
              </a:ext>
            </a:extLst>
          </p:cNvPr>
          <p:cNvSpPr>
            <a:spLocks noGrp="1"/>
          </p:cNvSpPr>
          <p:nvPr>
            <p:ph idx="1"/>
          </p:nvPr>
        </p:nvSpPr>
        <p:spPr>
          <a:xfrm>
            <a:off x="804672" y="2421683"/>
            <a:ext cx="4765949" cy="3353476"/>
          </a:xfrm>
        </p:spPr>
        <p:txBody>
          <a:bodyPr vert="horz" lIns="91440" tIns="45720" rIns="91440" bIns="45720" rtlCol="0" anchor="t">
            <a:normAutofit/>
          </a:bodyPr>
          <a:lstStyle/>
          <a:p>
            <a:pPr>
              <a:buNone/>
            </a:pPr>
            <a:r>
              <a:rPr lang="en-US" sz="1800">
                <a:solidFill>
                  <a:schemeClr val="tx2"/>
                </a:solidFill>
                <a:latin typeface="Arial"/>
                <a:cs typeface="Arial"/>
              </a:rPr>
              <a:t>At Tesco, the cognitivist learning approaches might involve:</a:t>
            </a:r>
            <a:endParaRPr lang="en-US" sz="1800">
              <a:solidFill>
                <a:schemeClr val="tx2"/>
              </a:solidFill>
            </a:endParaRPr>
          </a:p>
          <a:p>
            <a:pPr>
              <a:buFont typeface="Arial"/>
              <a:buChar char="•"/>
            </a:pPr>
            <a:r>
              <a:rPr lang="en-US" sz="1800">
                <a:solidFill>
                  <a:schemeClr val="tx2"/>
                </a:solidFill>
                <a:latin typeface="Arial"/>
                <a:cs typeface="Arial"/>
              </a:rPr>
              <a:t>ITM Interactive training modules reflect the present market conditions and offer distinct solutions tailored to specific sectors like the automobile industry (Kaur and Soltaniha, 2025).</a:t>
            </a:r>
            <a:endParaRPr lang="en-US" sz="1800">
              <a:solidFill>
                <a:schemeClr val="tx2"/>
              </a:solidFill>
            </a:endParaRPr>
          </a:p>
          <a:p>
            <a:pPr>
              <a:buFont typeface="Arial"/>
              <a:buChar char="•"/>
            </a:pPr>
            <a:r>
              <a:rPr lang="en-US" sz="1800">
                <a:solidFill>
                  <a:schemeClr val="tx2"/>
                </a:solidFill>
                <a:latin typeface="Arial"/>
                <a:cs typeface="Arial"/>
              </a:rPr>
              <a:t>Customer services case study.</a:t>
            </a:r>
            <a:endParaRPr lang="en-US" sz="1800">
              <a:solidFill>
                <a:schemeClr val="tx2"/>
              </a:solidFill>
            </a:endParaRPr>
          </a:p>
          <a:p>
            <a:pPr>
              <a:buFont typeface="Arial"/>
              <a:buChar char="•"/>
            </a:pPr>
            <a:r>
              <a:rPr lang="en-US" sz="1800">
                <a:solidFill>
                  <a:schemeClr val="tx2"/>
                </a:solidFill>
                <a:latin typeface="Arial"/>
                <a:cs typeface="Arial"/>
              </a:rPr>
              <a:t>Problem-solving exercises</a:t>
            </a:r>
            <a:endParaRPr lang="en-US" sz="1800">
              <a:solidFill>
                <a:schemeClr val="tx2"/>
              </a:solidFill>
            </a:endParaRPr>
          </a:p>
          <a:p>
            <a:pPr>
              <a:buFont typeface="Arial"/>
              <a:buChar char="•"/>
            </a:pPr>
            <a:r>
              <a:rPr lang="en-US" sz="1800">
                <a:solidFill>
                  <a:schemeClr val="tx2"/>
                </a:solidFill>
                <a:latin typeface="Arial"/>
                <a:cs typeface="Arial"/>
              </a:rPr>
              <a:t>Digital learning platforms</a:t>
            </a:r>
            <a:endParaRPr lang="en-US" sz="1800">
              <a:solidFill>
                <a:schemeClr val="tx2"/>
              </a:solidFill>
            </a:endParaRPr>
          </a:p>
          <a:p>
            <a:pPr marL="0" indent="0">
              <a:buNone/>
            </a:pPr>
            <a:endParaRPr lang="en-US" sz="1800">
              <a:solidFill>
                <a:schemeClr val="tx2"/>
              </a:solidFill>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Cognitivism Learning Theories: A Teachers Guide | We'll Send It Over Now">
            <a:extLst>
              <a:ext uri="{FF2B5EF4-FFF2-40B4-BE49-F238E27FC236}">
                <a16:creationId xmlns:a16="http://schemas.microsoft.com/office/drawing/2014/main" id="{866344E6-B4BD-77F8-CAC3-319320387191}"/>
              </a:ext>
            </a:extLst>
          </p:cNvPr>
          <p:cNvPicPr>
            <a:picLocks noChangeAspect="1"/>
          </p:cNvPicPr>
          <p:nvPr/>
        </p:nvPicPr>
        <p:blipFill>
          <a:blip r:embed="rId3"/>
          <a:stretch>
            <a:fillRect/>
          </a:stretch>
        </p:blipFill>
        <p:spPr>
          <a:xfrm>
            <a:off x="7708392" y="2337435"/>
            <a:ext cx="4142232" cy="3106674"/>
          </a:xfrm>
          <a:prstGeom prst="rect">
            <a:avLst/>
          </a:prstGeom>
        </p:spPr>
      </p:pic>
    </p:spTree>
    <p:extLst>
      <p:ext uri="{BB962C8B-B14F-4D97-AF65-F5344CB8AC3E}">
        <p14:creationId xmlns:p14="http://schemas.microsoft.com/office/powerpoint/2010/main" val="852028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50F313B-2CB3-04AF-0A82-B79F92E79F52}"/>
              </a:ext>
            </a:extLst>
          </p:cNvPr>
          <p:cNvSpPr>
            <a:spLocks noGrp="1"/>
          </p:cNvSpPr>
          <p:nvPr>
            <p:ph type="title"/>
          </p:nvPr>
        </p:nvSpPr>
        <p:spPr>
          <a:xfrm>
            <a:off x="5894962" y="479493"/>
            <a:ext cx="5458838" cy="1325563"/>
          </a:xfrm>
        </p:spPr>
        <p:txBody>
          <a:bodyPr>
            <a:normAutofit/>
          </a:bodyPr>
          <a:lstStyle/>
          <a:p>
            <a:r>
              <a:rPr lang="en-US" sz="2800" b="1">
                <a:latin typeface="Arial"/>
                <a:cs typeface="Arial"/>
              </a:rPr>
              <a:t>Slide 12 – Humanist / Experiential Learning Theory</a:t>
            </a:r>
            <a:endParaRPr lang="en-US" sz="2800"/>
          </a:p>
          <a:p>
            <a:endParaRPr lang="en-US" sz="28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diagram of a psychological factors&#10;&#10;AI-generated content may be incorrect.">
            <a:extLst>
              <a:ext uri="{FF2B5EF4-FFF2-40B4-BE49-F238E27FC236}">
                <a16:creationId xmlns:a16="http://schemas.microsoft.com/office/drawing/2014/main" id="{0CA53483-E8EF-A787-ACA6-36A5835EF72F}"/>
              </a:ext>
            </a:extLst>
          </p:cNvPr>
          <p:cNvPicPr>
            <a:picLocks noChangeAspect="1"/>
          </p:cNvPicPr>
          <p:nvPr/>
        </p:nvPicPr>
        <p:blipFill>
          <a:blip r:embed="rId3"/>
          <a:stretch>
            <a:fillRect/>
          </a:stretch>
        </p:blipFill>
        <p:spPr>
          <a:xfrm>
            <a:off x="703182" y="1248052"/>
            <a:ext cx="4777381" cy="419215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AE651D7-F87A-6BBE-FD49-4E4744989EBE}"/>
              </a:ext>
            </a:extLst>
          </p:cNvPr>
          <p:cNvSpPr>
            <a:spLocks noGrp="1"/>
          </p:cNvSpPr>
          <p:nvPr>
            <p:ph idx="1"/>
          </p:nvPr>
        </p:nvSpPr>
        <p:spPr>
          <a:xfrm>
            <a:off x="5894962" y="1984443"/>
            <a:ext cx="5458838" cy="4192520"/>
          </a:xfrm>
        </p:spPr>
        <p:txBody>
          <a:bodyPr vert="horz" lIns="91440" tIns="45720" rIns="91440" bIns="45720" rtlCol="0">
            <a:normAutofit/>
          </a:bodyPr>
          <a:lstStyle/>
          <a:p>
            <a:pPr marL="0" indent="0">
              <a:buNone/>
            </a:pPr>
            <a:r>
              <a:rPr lang="en-US" sz="2400">
                <a:latin typeface="Arial"/>
                <a:cs typeface="Arial"/>
              </a:rPr>
              <a:t>Examples of experiential learning techniques in Tesco can be:</a:t>
            </a:r>
            <a:endParaRPr lang="en-US" sz="2400"/>
          </a:p>
          <a:p>
            <a:r>
              <a:rPr lang="en-US" sz="2400">
                <a:latin typeface="Arial"/>
                <a:cs typeface="Arial"/>
              </a:rPr>
              <a:t>On-the-job training</a:t>
            </a:r>
            <a:endParaRPr lang="en-US" sz="2400"/>
          </a:p>
          <a:p>
            <a:r>
              <a:rPr lang="en-US" sz="2400">
                <a:latin typeface="Arial"/>
                <a:cs typeface="Arial"/>
              </a:rPr>
              <a:t>Mentoring and coaching processes.</a:t>
            </a:r>
            <a:endParaRPr lang="en-US" sz="2400"/>
          </a:p>
          <a:p>
            <a:r>
              <a:rPr lang="en-US" sz="2400">
                <a:latin typeface="Arial"/>
                <a:cs typeface="Arial"/>
              </a:rPr>
              <a:t>Collaboration activities within the team.</a:t>
            </a:r>
            <a:endParaRPr lang="en-US" sz="2400"/>
          </a:p>
          <a:p>
            <a:r>
              <a:rPr lang="en-US" sz="2400">
                <a:latin typeface="Arial"/>
                <a:cs typeface="Arial"/>
              </a:rPr>
              <a:t>Reflective learning group sessions.</a:t>
            </a:r>
            <a:endParaRPr lang="en-US" sz="2400"/>
          </a:p>
          <a:p>
            <a:r>
              <a:rPr lang="en-US" sz="2400">
                <a:latin typeface="Arial"/>
                <a:cs typeface="Arial"/>
              </a:rPr>
              <a:t>These approaches enhance the motivation, participation and skill growth of employees.</a:t>
            </a:r>
            <a:endParaRPr lang="en-US" sz="2400"/>
          </a:p>
          <a:p>
            <a:endParaRPr lang="en-US" sz="2400"/>
          </a:p>
        </p:txBody>
      </p:sp>
    </p:spTree>
    <p:extLst>
      <p:ext uri="{BB962C8B-B14F-4D97-AF65-F5344CB8AC3E}">
        <p14:creationId xmlns:p14="http://schemas.microsoft.com/office/powerpoint/2010/main" val="3598585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BA9EC-586A-D17F-A7DF-2310F1BF1A87}"/>
              </a:ext>
            </a:extLst>
          </p:cNvPr>
          <p:cNvSpPr>
            <a:spLocks noGrp="1"/>
          </p:cNvSpPr>
          <p:nvPr>
            <p:ph type="title"/>
          </p:nvPr>
        </p:nvSpPr>
        <p:spPr/>
        <p:txBody>
          <a:bodyPr/>
          <a:lstStyle/>
          <a:p>
            <a:pPr algn="just"/>
            <a:r>
              <a:rPr lang="en-US" sz="1100" b="1">
                <a:solidFill>
                  <a:srgbClr val="0E101A"/>
                </a:solidFill>
                <a:latin typeface="Arial"/>
                <a:cs typeface="Arial"/>
              </a:rPr>
              <a:t>Slide 13 – Training Needs Analysis</a:t>
            </a:r>
            <a:endParaRPr lang="en-US"/>
          </a:p>
          <a:p>
            <a:endParaRPr lang="en-US" dirty="0"/>
          </a:p>
        </p:txBody>
      </p:sp>
      <p:graphicFrame>
        <p:nvGraphicFramePr>
          <p:cNvPr id="5" name="Content Placeholder 2">
            <a:extLst>
              <a:ext uri="{FF2B5EF4-FFF2-40B4-BE49-F238E27FC236}">
                <a16:creationId xmlns:a16="http://schemas.microsoft.com/office/drawing/2014/main" id="{7F837BE2-F38B-84BF-B94A-AD6B8E0DA28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5912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30B72-59B4-5A31-8AF0-A804B50AC9CB}"/>
              </a:ext>
            </a:extLst>
          </p:cNvPr>
          <p:cNvSpPr>
            <a:spLocks noGrp="1"/>
          </p:cNvSpPr>
          <p:nvPr>
            <p:ph type="title"/>
          </p:nvPr>
        </p:nvSpPr>
        <p:spPr/>
        <p:txBody>
          <a:bodyPr/>
          <a:lstStyle/>
          <a:p>
            <a:pPr algn="just"/>
            <a:r>
              <a:rPr lang="en-US" sz="1100" b="1">
                <a:solidFill>
                  <a:srgbClr val="0E101A"/>
                </a:solidFill>
                <a:latin typeface="Arial"/>
                <a:cs typeface="Arial"/>
              </a:rPr>
              <a:t>Slide 14 – Conclusion</a:t>
            </a:r>
            <a:endParaRPr lang="en-US"/>
          </a:p>
          <a:p>
            <a:endParaRPr lang="en-US" dirty="0"/>
          </a:p>
        </p:txBody>
      </p:sp>
      <p:graphicFrame>
        <p:nvGraphicFramePr>
          <p:cNvPr id="5" name="Content Placeholder 2">
            <a:extLst>
              <a:ext uri="{FF2B5EF4-FFF2-40B4-BE49-F238E27FC236}">
                <a16:creationId xmlns:a16="http://schemas.microsoft.com/office/drawing/2014/main" id="{6CCE1F26-F1EC-89DA-4125-1D1FCD446C9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55320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A41D2-26D1-0170-0751-86E72D4AC801}"/>
              </a:ext>
            </a:extLst>
          </p:cNvPr>
          <p:cNvSpPr>
            <a:spLocks noGrp="1"/>
          </p:cNvSpPr>
          <p:nvPr>
            <p:ph type="title"/>
          </p:nvPr>
        </p:nvSpPr>
        <p:spPr/>
        <p:txBody>
          <a:bodyPr/>
          <a:lstStyle/>
          <a:p>
            <a:pPr algn="just"/>
            <a:r>
              <a:rPr lang="en-US" sz="1100" b="1">
                <a:latin typeface="Arial"/>
                <a:cs typeface="Arial"/>
              </a:rPr>
              <a:t>Slide 15 – References</a:t>
            </a:r>
            <a:endParaRPr lang="en-US"/>
          </a:p>
          <a:p>
            <a:endParaRPr lang="en-US" dirty="0"/>
          </a:p>
        </p:txBody>
      </p:sp>
      <p:sp>
        <p:nvSpPr>
          <p:cNvPr id="3" name="Content Placeholder 2">
            <a:extLst>
              <a:ext uri="{FF2B5EF4-FFF2-40B4-BE49-F238E27FC236}">
                <a16:creationId xmlns:a16="http://schemas.microsoft.com/office/drawing/2014/main" id="{D7FE1FC2-6E56-642B-7EB3-6D3CDB0313F3}"/>
              </a:ext>
            </a:extLst>
          </p:cNvPr>
          <p:cNvSpPr>
            <a:spLocks noGrp="1"/>
          </p:cNvSpPr>
          <p:nvPr>
            <p:ph idx="1"/>
          </p:nvPr>
        </p:nvSpPr>
        <p:spPr/>
        <p:txBody>
          <a:bodyPr vert="horz" lIns="91440" tIns="45720" rIns="91440" bIns="45720" rtlCol="0" anchor="t">
            <a:normAutofit lnSpcReduction="10000"/>
          </a:bodyPr>
          <a:lstStyle/>
          <a:p>
            <a:pPr marL="0" indent="0" algn="just">
              <a:buNone/>
            </a:pPr>
            <a:r>
              <a:rPr lang="en-US" sz="1100" dirty="0">
                <a:solidFill>
                  <a:srgbClr val="0E101A"/>
                </a:solidFill>
                <a:latin typeface="Arial"/>
                <a:cs typeface="Arial"/>
              </a:rPr>
              <a:t>Ahmad, S. and </a:t>
            </a:r>
            <a:r>
              <a:rPr lang="en-US" sz="1100" dirty="0" err="1">
                <a:solidFill>
                  <a:srgbClr val="0E101A"/>
                </a:solidFill>
                <a:latin typeface="Arial"/>
                <a:cs typeface="Arial"/>
              </a:rPr>
              <a:t>Alqaarni</a:t>
            </a:r>
            <a:r>
              <a:rPr lang="en-US" sz="1100" dirty="0">
                <a:solidFill>
                  <a:srgbClr val="0E101A"/>
                </a:solidFill>
                <a:latin typeface="Arial"/>
                <a:cs typeface="Arial"/>
              </a:rPr>
              <a:t>, S. (2023). Job analysis in organizations: transition from traditional to strategic. </a:t>
            </a:r>
            <a:r>
              <a:rPr lang="en-US" sz="1100" i="1" dirty="0">
                <a:solidFill>
                  <a:srgbClr val="0E101A"/>
                </a:solidFill>
                <a:latin typeface="Arial"/>
                <a:cs typeface="Arial"/>
              </a:rPr>
              <a:t>International Journal of Professional Business Review: Int. J. Prof. Bus. Rev.</a:t>
            </a:r>
            <a:r>
              <a:rPr lang="en-US" sz="1100" dirty="0">
                <a:solidFill>
                  <a:srgbClr val="0E101A"/>
                </a:solidFill>
                <a:latin typeface="Arial"/>
                <a:cs typeface="Arial"/>
              </a:rPr>
              <a:t>, 8(5), p.6.</a:t>
            </a:r>
            <a:r>
              <a:rPr lang="en-US" sz="1100" dirty="0">
                <a:solidFill>
                  <a:srgbClr val="0E101A"/>
                </a:solidFill>
                <a:latin typeface="Arial"/>
                <a:cs typeface="Arial"/>
                <a:hlinkClick r:id="rId2"/>
              </a:rPr>
              <a:t> </a:t>
            </a:r>
            <a:r>
              <a:rPr lang="en-US" sz="1100" dirty="0">
                <a:solidFill>
                  <a:srgbClr val="4A6EE0"/>
                </a:solidFill>
                <a:latin typeface="Arial"/>
                <a:cs typeface="Arial"/>
                <a:hlinkClick r:id="rId3"/>
              </a:rPr>
              <a:t>https://dialnet.unirioja.es/descarga/articulo/8984847.pdf</a:t>
            </a:r>
            <a:endParaRPr lang="en-US"/>
          </a:p>
          <a:p>
            <a:pPr marL="0" indent="0" algn="just">
              <a:buNone/>
            </a:pPr>
            <a:r>
              <a:rPr lang="en-US" sz="1100">
                <a:solidFill>
                  <a:srgbClr val="0E101A"/>
                </a:solidFill>
                <a:latin typeface="Arial"/>
                <a:cs typeface="Arial"/>
              </a:rPr>
              <a:t>Belbin, R.M. and Brown, V. (2022). </a:t>
            </a:r>
            <a:r>
              <a:rPr lang="en-US" sz="1100" i="1">
                <a:solidFill>
                  <a:srgbClr val="0E101A"/>
                </a:solidFill>
                <a:latin typeface="Arial"/>
                <a:cs typeface="Arial"/>
              </a:rPr>
              <a:t>Team roles at work</a:t>
            </a:r>
            <a:r>
              <a:rPr lang="en-US" sz="1100">
                <a:solidFill>
                  <a:srgbClr val="0E101A"/>
                </a:solidFill>
                <a:latin typeface="Arial"/>
                <a:cs typeface="Arial"/>
              </a:rPr>
              <a:t>. Routledge.</a:t>
            </a:r>
            <a:endParaRPr lang="en-US"/>
          </a:p>
          <a:p>
            <a:pPr marL="0" indent="0" algn="just">
              <a:buNone/>
            </a:pPr>
            <a:r>
              <a:rPr lang="en-US" sz="1100">
                <a:solidFill>
                  <a:srgbClr val="0E101A"/>
                </a:solidFill>
                <a:latin typeface="Arial"/>
                <a:cs typeface="Arial"/>
              </a:rPr>
              <a:t>Blanchard, P.N. and Thacker, J.W. (2023). </a:t>
            </a:r>
            <a:r>
              <a:rPr lang="en-US" sz="1100" i="1">
                <a:solidFill>
                  <a:srgbClr val="0E101A"/>
                </a:solidFill>
                <a:latin typeface="Arial"/>
                <a:cs typeface="Arial"/>
              </a:rPr>
              <a:t>Effective training: Systems, strategies, and practices</a:t>
            </a:r>
            <a:r>
              <a:rPr lang="en-US" sz="1100">
                <a:solidFill>
                  <a:srgbClr val="0E101A"/>
                </a:solidFill>
                <a:latin typeface="Arial"/>
                <a:cs typeface="Arial"/>
              </a:rPr>
              <a:t>. Sage Publications.</a:t>
            </a:r>
            <a:endParaRPr lang="en-US"/>
          </a:p>
          <a:p>
            <a:pPr marL="0" indent="0" algn="just">
              <a:buNone/>
            </a:pPr>
            <a:r>
              <a:rPr lang="en-US" sz="1100" dirty="0">
                <a:solidFill>
                  <a:srgbClr val="0E101A"/>
                </a:solidFill>
                <a:latin typeface="Arial"/>
                <a:cs typeface="Arial"/>
              </a:rPr>
              <a:t>Daniels, M., O'Brien, M.P., Costin, Y. and Slattery, D.M. (2025). Global perspectives, local impact: Facilitating responsible management learning outcomes through international experiential learning. </a:t>
            </a:r>
            <a:r>
              <a:rPr lang="en-US" sz="1100" i="1" dirty="0">
                <a:solidFill>
                  <a:srgbClr val="0E101A"/>
                </a:solidFill>
                <a:latin typeface="Arial"/>
                <a:cs typeface="Arial"/>
              </a:rPr>
              <a:t>The International Journal of Management Education</a:t>
            </a:r>
            <a:r>
              <a:rPr lang="en-US" sz="1100" dirty="0">
                <a:solidFill>
                  <a:srgbClr val="0E101A"/>
                </a:solidFill>
                <a:latin typeface="Arial"/>
                <a:cs typeface="Arial"/>
              </a:rPr>
              <a:t>, 23(3), p.101243.</a:t>
            </a:r>
            <a:r>
              <a:rPr lang="en-US" sz="1100" dirty="0">
                <a:solidFill>
                  <a:srgbClr val="0E101A"/>
                </a:solidFill>
                <a:latin typeface="Arial"/>
                <a:cs typeface="Arial"/>
                <a:hlinkClick r:id="rId4"/>
              </a:rPr>
              <a:t> </a:t>
            </a:r>
            <a:r>
              <a:rPr lang="en-US" sz="1100" dirty="0">
                <a:solidFill>
                  <a:srgbClr val="4A6EE0"/>
                </a:solidFill>
                <a:latin typeface="Arial"/>
                <a:cs typeface="Arial"/>
                <a:hlinkClick r:id="rId3"/>
              </a:rPr>
              <a:t>https://www.sciencedirect.com/science/article/pii/S1472811725001132</a:t>
            </a:r>
            <a:endParaRPr lang="en-US"/>
          </a:p>
          <a:p>
            <a:pPr marL="0" indent="0" algn="just">
              <a:buNone/>
            </a:pPr>
            <a:r>
              <a:rPr lang="en-US" sz="1100" dirty="0" err="1">
                <a:solidFill>
                  <a:srgbClr val="0E101A"/>
                </a:solidFill>
                <a:latin typeface="Arial"/>
                <a:cs typeface="Arial"/>
              </a:rPr>
              <a:t>Famosaya</a:t>
            </a:r>
            <a:r>
              <a:rPr lang="en-US" sz="1100" dirty="0">
                <a:solidFill>
                  <a:srgbClr val="0E101A"/>
                </a:solidFill>
                <a:latin typeface="Arial"/>
                <a:cs typeface="Arial"/>
              </a:rPr>
              <a:t>, P. (2026). Rethinking retail security in Britain: issues and insights for policymakers. </a:t>
            </a:r>
            <a:r>
              <a:rPr lang="en-US" sz="1100" i="1" dirty="0">
                <a:solidFill>
                  <a:srgbClr val="0E101A"/>
                </a:solidFill>
                <a:latin typeface="Arial"/>
                <a:cs typeface="Arial"/>
              </a:rPr>
              <a:t>Journal of Economic Criminology</a:t>
            </a:r>
            <a:r>
              <a:rPr lang="en-US" sz="1100" dirty="0">
                <a:solidFill>
                  <a:srgbClr val="0E101A"/>
                </a:solidFill>
                <a:latin typeface="Arial"/>
                <a:cs typeface="Arial"/>
              </a:rPr>
              <a:t>, p.100214.</a:t>
            </a:r>
            <a:r>
              <a:rPr lang="en-US" sz="1100" dirty="0">
                <a:solidFill>
                  <a:srgbClr val="0E101A"/>
                </a:solidFill>
                <a:latin typeface="Arial"/>
                <a:cs typeface="Arial"/>
                <a:hlinkClick r:id="rId5"/>
              </a:rPr>
              <a:t> </a:t>
            </a:r>
            <a:r>
              <a:rPr lang="en-US" sz="1100" dirty="0">
                <a:solidFill>
                  <a:srgbClr val="4A6EE0"/>
                </a:solidFill>
                <a:latin typeface="Arial"/>
                <a:cs typeface="Arial"/>
                <a:hlinkClick r:id="rId3"/>
              </a:rPr>
              <a:t>https://www.sciencedirect.com/science/article/pii/S2949791426000096</a:t>
            </a:r>
            <a:endParaRPr lang="en-US"/>
          </a:p>
          <a:p>
            <a:pPr marL="0" indent="0" algn="just">
              <a:buNone/>
            </a:pPr>
            <a:r>
              <a:rPr lang="en-US" sz="1100" dirty="0" err="1">
                <a:solidFill>
                  <a:srgbClr val="0E101A"/>
                </a:solidFill>
                <a:latin typeface="Arial"/>
                <a:cs typeface="Arial"/>
              </a:rPr>
              <a:t>Judijanto</a:t>
            </a:r>
            <a:r>
              <a:rPr lang="en-US" sz="1100" dirty="0">
                <a:solidFill>
                  <a:srgbClr val="0E101A"/>
                </a:solidFill>
                <a:latin typeface="Arial"/>
                <a:cs typeface="Arial"/>
              </a:rPr>
              <a:t>, L., </a:t>
            </a:r>
            <a:r>
              <a:rPr lang="en-US" sz="1100" dirty="0" err="1">
                <a:solidFill>
                  <a:srgbClr val="0E101A"/>
                </a:solidFill>
                <a:latin typeface="Arial"/>
                <a:cs typeface="Arial"/>
              </a:rPr>
              <a:t>Towpek</a:t>
            </a:r>
            <a:r>
              <a:rPr lang="en-US" sz="1100" dirty="0">
                <a:solidFill>
                  <a:srgbClr val="0E101A"/>
                </a:solidFill>
                <a:latin typeface="Arial"/>
                <a:cs typeface="Arial"/>
              </a:rPr>
              <a:t>, H. and </a:t>
            </a:r>
            <a:r>
              <a:rPr lang="en-US" sz="1100" dirty="0" err="1">
                <a:solidFill>
                  <a:srgbClr val="0E101A"/>
                </a:solidFill>
                <a:latin typeface="Arial"/>
                <a:cs typeface="Arial"/>
              </a:rPr>
              <a:t>Syahrin</a:t>
            </a:r>
            <a:r>
              <a:rPr lang="en-US" sz="1100" dirty="0">
                <a:solidFill>
                  <a:srgbClr val="0E101A"/>
                </a:solidFill>
                <a:latin typeface="Arial"/>
                <a:cs typeface="Arial"/>
              </a:rPr>
              <a:t>, M. (2025). Best recruitment and selection practices based on HRM literature review. </a:t>
            </a:r>
            <a:r>
              <a:rPr lang="en-US" sz="1100" i="1" dirty="0">
                <a:solidFill>
                  <a:srgbClr val="0E101A"/>
                </a:solidFill>
                <a:latin typeface="Arial"/>
                <a:cs typeface="Arial"/>
              </a:rPr>
              <a:t>International Journal of Financial Economics</a:t>
            </a:r>
            <a:r>
              <a:rPr lang="en-US" sz="1100" dirty="0">
                <a:solidFill>
                  <a:srgbClr val="0E101A"/>
                </a:solidFill>
                <a:latin typeface="Arial"/>
                <a:cs typeface="Arial"/>
              </a:rPr>
              <a:t>, 1(7), pp.258-264.</a:t>
            </a:r>
            <a:r>
              <a:rPr lang="en-US" sz="1100" dirty="0">
                <a:solidFill>
                  <a:srgbClr val="0E101A"/>
                </a:solidFill>
                <a:latin typeface="Arial"/>
                <a:cs typeface="Arial"/>
                <a:hlinkClick r:id="rId6"/>
              </a:rPr>
              <a:t> </a:t>
            </a:r>
            <a:r>
              <a:rPr lang="en-US" sz="1100" dirty="0">
                <a:solidFill>
                  <a:srgbClr val="4A6EE0"/>
                </a:solidFill>
                <a:latin typeface="Arial"/>
                <a:cs typeface="Arial"/>
                <a:hlinkClick r:id="rId3"/>
              </a:rPr>
              <a:t>https://wikep.net/index.php/IJEFE/article/download/900/729</a:t>
            </a:r>
            <a:endParaRPr lang="en-US"/>
          </a:p>
          <a:p>
            <a:pPr marL="0" indent="0" algn="just">
              <a:buNone/>
            </a:pPr>
            <a:r>
              <a:rPr lang="en-US" sz="1100" dirty="0">
                <a:solidFill>
                  <a:srgbClr val="0E101A"/>
                </a:solidFill>
                <a:latin typeface="Arial"/>
                <a:cs typeface="Arial"/>
              </a:rPr>
              <a:t>Kaur, K. and </a:t>
            </a:r>
            <a:r>
              <a:rPr lang="en-US" sz="1100" dirty="0" err="1">
                <a:solidFill>
                  <a:srgbClr val="0E101A"/>
                </a:solidFill>
                <a:latin typeface="Arial"/>
                <a:cs typeface="Arial"/>
              </a:rPr>
              <a:t>Soltaniha</a:t>
            </a:r>
            <a:r>
              <a:rPr lang="en-US" sz="1100" dirty="0">
                <a:solidFill>
                  <a:srgbClr val="0E101A"/>
                </a:solidFill>
                <a:latin typeface="Arial"/>
                <a:cs typeface="Arial"/>
              </a:rPr>
              <a:t>, T. (2025). Investigating production system resilience, flexibility, and adaptability: A case study from the automotive sector.</a:t>
            </a:r>
            <a:r>
              <a:rPr lang="en-US" sz="1100" dirty="0">
                <a:solidFill>
                  <a:srgbClr val="0E101A"/>
                </a:solidFill>
                <a:latin typeface="Arial"/>
                <a:cs typeface="Arial"/>
                <a:hlinkClick r:id="rId7"/>
              </a:rPr>
              <a:t> </a:t>
            </a:r>
            <a:r>
              <a:rPr lang="en-US" sz="1100" dirty="0">
                <a:solidFill>
                  <a:srgbClr val="4A6EE0"/>
                </a:solidFill>
                <a:latin typeface="Arial"/>
                <a:cs typeface="Arial"/>
                <a:hlinkClick r:id="rId3"/>
              </a:rPr>
              <a:t>https://www.diva-portal.org/smash/get/diva2:1999933/FULLTEXT01.pdf</a:t>
            </a:r>
            <a:endParaRPr lang="en-US"/>
          </a:p>
          <a:p>
            <a:pPr marL="0" indent="0" algn="just">
              <a:buNone/>
            </a:pPr>
            <a:r>
              <a:rPr lang="en-US" sz="1100">
                <a:solidFill>
                  <a:srgbClr val="0E101A"/>
                </a:solidFill>
                <a:latin typeface="Arial"/>
                <a:cs typeface="Arial"/>
              </a:rPr>
              <a:t>Meng, S. (2024). Operation management of grocery retailer in the UK: A case of Tesco. </a:t>
            </a:r>
            <a:r>
              <a:rPr lang="en-US" sz="1100" i="1">
                <a:solidFill>
                  <a:srgbClr val="0E101A"/>
                </a:solidFill>
                <a:latin typeface="Arial"/>
                <a:cs typeface="Arial"/>
              </a:rPr>
              <a:t>Pacific International Journal</a:t>
            </a:r>
            <a:r>
              <a:rPr lang="en-US" sz="1100">
                <a:solidFill>
                  <a:srgbClr val="0E101A"/>
                </a:solidFill>
                <a:latin typeface="Arial"/>
                <a:cs typeface="Arial"/>
              </a:rPr>
              <a:t>, 7(2), pp.136-142.</a:t>
            </a:r>
            <a:r>
              <a:rPr lang="en-US" sz="1100" dirty="0">
                <a:solidFill>
                  <a:srgbClr val="0E101A"/>
                </a:solidFill>
                <a:latin typeface="Arial"/>
                <a:cs typeface="Arial"/>
                <a:hlinkClick r:id="rId8"/>
              </a:rPr>
              <a:t> </a:t>
            </a:r>
            <a:r>
              <a:rPr lang="en-US" sz="1100" dirty="0">
                <a:solidFill>
                  <a:srgbClr val="4A6EE0"/>
                </a:solidFill>
                <a:latin typeface="Arial"/>
                <a:cs typeface="Arial"/>
                <a:hlinkClick r:id="rId3"/>
              </a:rPr>
              <a:t>https://rclss.com/pij/article/download/586/391</a:t>
            </a:r>
            <a:endParaRPr lang="en-US"/>
          </a:p>
          <a:p>
            <a:pPr marL="0" indent="0" algn="just">
              <a:buNone/>
            </a:pPr>
            <a:r>
              <a:rPr lang="en-US" sz="1100" dirty="0">
                <a:solidFill>
                  <a:srgbClr val="0E101A"/>
                </a:solidFill>
                <a:latin typeface="Arial"/>
                <a:cs typeface="Arial"/>
              </a:rPr>
              <a:t>Morandini, S., Fraboni, F., De Angelis, M., Puzzo, G., </a:t>
            </a:r>
            <a:r>
              <a:rPr lang="en-US" sz="1100" dirty="0" err="1">
                <a:solidFill>
                  <a:srgbClr val="0E101A"/>
                </a:solidFill>
                <a:latin typeface="Arial"/>
                <a:cs typeface="Arial"/>
              </a:rPr>
              <a:t>Giusino</a:t>
            </a:r>
            <a:r>
              <a:rPr lang="en-US" sz="1100" dirty="0">
                <a:solidFill>
                  <a:srgbClr val="0E101A"/>
                </a:solidFill>
                <a:latin typeface="Arial"/>
                <a:cs typeface="Arial"/>
              </a:rPr>
              <a:t>, D. and Pietrantoni, L. (2023). The impact of artificial intelligence on workers’ skills: Upskilling and reskilling in </a:t>
            </a:r>
            <a:r>
              <a:rPr lang="en-US" sz="1100" dirty="0" err="1">
                <a:solidFill>
                  <a:srgbClr val="0E101A"/>
                </a:solidFill>
                <a:latin typeface="Arial"/>
                <a:cs typeface="Arial"/>
              </a:rPr>
              <a:t>organisations</a:t>
            </a:r>
            <a:r>
              <a:rPr lang="en-US" sz="1100" dirty="0">
                <a:solidFill>
                  <a:srgbClr val="0E101A"/>
                </a:solidFill>
                <a:latin typeface="Arial"/>
                <a:cs typeface="Arial"/>
              </a:rPr>
              <a:t>. </a:t>
            </a:r>
            <a:r>
              <a:rPr lang="en-US" sz="1100" i="1" dirty="0">
                <a:solidFill>
                  <a:srgbClr val="0E101A"/>
                </a:solidFill>
                <a:latin typeface="Arial"/>
                <a:cs typeface="Arial"/>
              </a:rPr>
              <a:t>Informing Science</a:t>
            </a:r>
            <a:r>
              <a:rPr lang="en-US" sz="1100" dirty="0">
                <a:solidFill>
                  <a:srgbClr val="0E101A"/>
                </a:solidFill>
                <a:latin typeface="Arial"/>
                <a:cs typeface="Arial"/>
              </a:rPr>
              <a:t>, 26, pp.39-68.</a:t>
            </a:r>
            <a:r>
              <a:rPr lang="en-US" sz="1100" dirty="0">
                <a:solidFill>
                  <a:srgbClr val="0E101A"/>
                </a:solidFill>
                <a:latin typeface="Arial"/>
                <a:cs typeface="Arial"/>
                <a:hlinkClick r:id="rId9"/>
              </a:rPr>
              <a:t> </a:t>
            </a:r>
            <a:r>
              <a:rPr lang="en-US" sz="1100" dirty="0">
                <a:solidFill>
                  <a:srgbClr val="4A6EE0"/>
                </a:solidFill>
                <a:latin typeface="Arial"/>
                <a:cs typeface="Arial"/>
                <a:hlinkClick r:id="rId3"/>
              </a:rPr>
              <a:t>https://cris.unibo.it/bitstream/11585/917132/1/InfoSciV26p039-068Morandini8895.pdf</a:t>
            </a:r>
            <a:endParaRPr lang="en-US"/>
          </a:p>
          <a:p>
            <a:pPr marL="0" indent="0" algn="just">
              <a:buNone/>
            </a:pPr>
            <a:r>
              <a:rPr lang="en-US" sz="1100" dirty="0" err="1">
                <a:solidFill>
                  <a:srgbClr val="0E101A"/>
                </a:solidFill>
                <a:latin typeface="Arial"/>
                <a:cs typeface="Arial"/>
              </a:rPr>
              <a:t>Nurfadillah</a:t>
            </a:r>
            <a:r>
              <a:rPr lang="en-US" sz="1100" dirty="0">
                <a:solidFill>
                  <a:srgbClr val="0E101A"/>
                </a:solidFill>
                <a:latin typeface="Arial"/>
                <a:cs typeface="Arial"/>
              </a:rPr>
              <a:t>, N., Muis, A.A., </a:t>
            </a:r>
            <a:r>
              <a:rPr lang="en-US" sz="1100" dirty="0" err="1">
                <a:solidFill>
                  <a:srgbClr val="0E101A"/>
                </a:solidFill>
                <a:latin typeface="Arial"/>
                <a:cs typeface="Arial"/>
              </a:rPr>
              <a:t>Khaisyurahman</a:t>
            </a:r>
            <a:r>
              <a:rPr lang="en-US" sz="1100" dirty="0">
                <a:solidFill>
                  <a:srgbClr val="0E101A"/>
                </a:solidFill>
                <a:latin typeface="Arial"/>
                <a:cs typeface="Arial"/>
              </a:rPr>
              <a:t>, A. and </a:t>
            </a:r>
            <a:r>
              <a:rPr lang="en-US" sz="1100" dirty="0" err="1">
                <a:solidFill>
                  <a:srgbClr val="0E101A"/>
                </a:solidFill>
                <a:latin typeface="Arial"/>
                <a:cs typeface="Arial"/>
              </a:rPr>
              <a:t>Sapitri</a:t>
            </a:r>
            <a:r>
              <a:rPr lang="en-US" sz="1100" dirty="0">
                <a:solidFill>
                  <a:srgbClr val="0E101A"/>
                </a:solidFill>
                <a:latin typeface="Arial"/>
                <a:cs typeface="Arial"/>
              </a:rPr>
              <a:t>, E. (2024), January. Behavioristic learning theory. In </a:t>
            </a:r>
            <a:r>
              <a:rPr lang="en-US" sz="1100" i="1" dirty="0">
                <a:solidFill>
                  <a:srgbClr val="0E101A"/>
                </a:solidFill>
                <a:latin typeface="Arial"/>
                <a:cs typeface="Arial"/>
              </a:rPr>
              <a:t>Proceeding of International Conference on Education, Society and Humanity</a:t>
            </a:r>
            <a:r>
              <a:rPr lang="en-US" sz="1100" dirty="0">
                <a:solidFill>
                  <a:srgbClr val="0E101A"/>
                </a:solidFill>
                <a:latin typeface="Arial"/>
                <a:cs typeface="Arial"/>
              </a:rPr>
              <a:t> (Vol. 2, No. 1, pp.1268-1274).</a:t>
            </a:r>
            <a:r>
              <a:rPr lang="en-US" sz="1100" dirty="0">
                <a:solidFill>
                  <a:srgbClr val="0E101A"/>
                </a:solidFill>
                <a:latin typeface="Arial"/>
                <a:cs typeface="Arial"/>
                <a:hlinkClick r:id="rId10"/>
              </a:rPr>
              <a:t> </a:t>
            </a:r>
            <a:r>
              <a:rPr lang="en-US" sz="1100" dirty="0">
                <a:solidFill>
                  <a:srgbClr val="4A6EE0"/>
                </a:solidFill>
                <a:latin typeface="Arial"/>
                <a:cs typeface="Arial"/>
                <a:hlinkClick r:id="rId3"/>
              </a:rPr>
              <a:t>https://ejournal.unuja.ac.id/index.php/icesh/article/download/8039/2959</a:t>
            </a:r>
            <a:endParaRPr lang="en-US"/>
          </a:p>
          <a:p>
            <a:pPr marL="0" indent="0">
              <a:buNone/>
            </a:pPr>
            <a:r>
              <a:rPr lang="en-US" sz="1100" dirty="0">
                <a:solidFill>
                  <a:srgbClr val="0E101A"/>
                </a:solidFill>
                <a:latin typeface="Arial"/>
                <a:cs typeface="Arial"/>
              </a:rPr>
              <a:t>Titin, T., </a:t>
            </a:r>
            <a:r>
              <a:rPr lang="en-US" sz="1100" dirty="0" err="1">
                <a:solidFill>
                  <a:srgbClr val="0E101A"/>
                </a:solidFill>
                <a:latin typeface="Arial"/>
                <a:cs typeface="Arial"/>
              </a:rPr>
              <a:t>Sirait</a:t>
            </a:r>
            <a:r>
              <a:rPr lang="en-US" sz="1100" dirty="0">
                <a:solidFill>
                  <a:srgbClr val="0E101A"/>
                </a:solidFill>
                <a:latin typeface="Arial"/>
                <a:cs typeface="Arial"/>
              </a:rPr>
              <a:t>, E., </a:t>
            </a:r>
            <a:r>
              <a:rPr lang="en-US" sz="1100" dirty="0" err="1">
                <a:solidFill>
                  <a:srgbClr val="0E101A"/>
                </a:solidFill>
                <a:latin typeface="Arial"/>
                <a:cs typeface="Arial"/>
              </a:rPr>
              <a:t>Kalalo</a:t>
            </a:r>
            <a:r>
              <a:rPr lang="en-US" sz="1100" dirty="0">
                <a:solidFill>
                  <a:srgbClr val="0E101A"/>
                </a:solidFill>
                <a:latin typeface="Arial"/>
                <a:cs typeface="Arial"/>
              </a:rPr>
              <a:t>, R.R., Mulyadi, M. and </a:t>
            </a:r>
            <a:r>
              <a:rPr lang="en-US" sz="1100" dirty="0" err="1">
                <a:solidFill>
                  <a:srgbClr val="0E101A"/>
                </a:solidFill>
                <a:latin typeface="Arial"/>
                <a:cs typeface="Arial"/>
              </a:rPr>
              <a:t>Samsuddin</a:t>
            </a:r>
            <a:r>
              <a:rPr lang="en-US" sz="1100" dirty="0">
                <a:solidFill>
                  <a:srgbClr val="0E101A"/>
                </a:solidFill>
                <a:latin typeface="Arial"/>
                <a:cs typeface="Arial"/>
              </a:rPr>
              <a:t>, H. (2024). The job specification as a moderating variable on the effect of job description variables on employee performance. </a:t>
            </a:r>
            <a:r>
              <a:rPr lang="en-US" sz="1100" i="1" dirty="0">
                <a:solidFill>
                  <a:srgbClr val="0E101A"/>
                </a:solidFill>
                <a:latin typeface="Arial"/>
                <a:cs typeface="Arial"/>
              </a:rPr>
              <a:t>EKOMBIS REVIEW: </a:t>
            </a:r>
            <a:r>
              <a:rPr lang="en-US" sz="1100" i="1" dirty="0" err="1">
                <a:solidFill>
                  <a:srgbClr val="0E101A"/>
                </a:solidFill>
                <a:latin typeface="Arial"/>
                <a:cs typeface="Arial"/>
              </a:rPr>
              <a:t>Jurnal</a:t>
            </a:r>
            <a:r>
              <a:rPr lang="en-US" sz="1100" i="1" dirty="0">
                <a:solidFill>
                  <a:srgbClr val="0E101A"/>
                </a:solidFill>
                <a:latin typeface="Arial"/>
                <a:cs typeface="Arial"/>
              </a:rPr>
              <a:t> </a:t>
            </a:r>
            <a:r>
              <a:rPr lang="en-US" sz="1100" i="1" dirty="0" err="1">
                <a:solidFill>
                  <a:srgbClr val="0E101A"/>
                </a:solidFill>
                <a:latin typeface="Arial"/>
                <a:cs typeface="Arial"/>
              </a:rPr>
              <a:t>Ilmiah</a:t>
            </a:r>
            <a:r>
              <a:rPr lang="en-US" sz="1100" i="1" dirty="0">
                <a:solidFill>
                  <a:srgbClr val="0E101A"/>
                </a:solidFill>
                <a:latin typeface="Arial"/>
                <a:cs typeface="Arial"/>
              </a:rPr>
              <a:t> Ekonomi dan </a:t>
            </a:r>
            <a:r>
              <a:rPr lang="en-US" sz="1100" i="1" dirty="0" err="1">
                <a:solidFill>
                  <a:srgbClr val="0E101A"/>
                </a:solidFill>
                <a:latin typeface="Arial"/>
                <a:cs typeface="Arial"/>
              </a:rPr>
              <a:t>Bisnis</a:t>
            </a:r>
            <a:r>
              <a:rPr lang="en-US" sz="1100" dirty="0">
                <a:solidFill>
                  <a:srgbClr val="0E101A"/>
                </a:solidFill>
                <a:latin typeface="Arial"/>
                <a:cs typeface="Arial"/>
              </a:rPr>
              <a:t>, 12(3), pp.3073-3082.</a:t>
            </a:r>
            <a:r>
              <a:rPr lang="en-US" sz="1100" dirty="0">
                <a:solidFill>
                  <a:srgbClr val="0E101A"/>
                </a:solidFill>
                <a:latin typeface="Arial"/>
                <a:cs typeface="Arial"/>
                <a:hlinkClick r:id="rId3"/>
              </a:rPr>
              <a:t> </a:t>
            </a:r>
            <a:r>
              <a:rPr lang="en-US" sz="1100" dirty="0">
                <a:solidFill>
                  <a:srgbClr val="4A6EE0"/>
                </a:solidFill>
                <a:latin typeface="Arial"/>
                <a:cs typeface="Arial"/>
                <a:hlinkClick r:id="rId3"/>
              </a:rPr>
              <a:t>https://jurnal.unived.ac.id/index.php/er/article/download/6285/4697</a:t>
            </a:r>
            <a:endParaRPr lang="en-US"/>
          </a:p>
        </p:txBody>
      </p:sp>
    </p:spTree>
    <p:extLst>
      <p:ext uri="{BB962C8B-B14F-4D97-AF65-F5344CB8AC3E}">
        <p14:creationId xmlns:p14="http://schemas.microsoft.com/office/powerpoint/2010/main" val="38791014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15C6C6-E45C-4179-9FC1-E8A4C1D47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564726" y="1890469"/>
            <a:ext cx="5860051" cy="2079143"/>
            <a:chOff x="6081624" y="1998368"/>
            <a:chExt cx="5613457" cy="782175"/>
          </a:xfrm>
          <a:solidFill>
            <a:schemeClr val="accent4"/>
          </a:solidFill>
        </p:grpSpPr>
        <p:sp>
          <p:nvSpPr>
            <p:cNvPr id="12" name="Rectangle 11">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est Thank You Slide For Business Presentation Slide">
            <a:extLst>
              <a:ext uri="{FF2B5EF4-FFF2-40B4-BE49-F238E27FC236}">
                <a16:creationId xmlns:a16="http://schemas.microsoft.com/office/drawing/2014/main" id="{BEE6B07E-3734-C70E-D018-EA16645FB2B5}"/>
              </a:ext>
            </a:extLst>
          </p:cNvPr>
          <p:cNvPicPr>
            <a:picLocks noChangeAspect="1"/>
          </p:cNvPicPr>
          <p:nvPr/>
        </p:nvPicPr>
        <p:blipFill>
          <a:blip r:embed="rId2"/>
          <a:srcRect t="9007"/>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3133941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1855</Words>
  <Application>Microsoft Macintosh PowerPoint</Application>
  <PresentationFormat>Widescreen</PresentationFormat>
  <Paragraphs>133</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Component 1 – Individual Presentation Developing and Managing Individuals and Teams Recruitment and Employee Development Strategy Module: Developing and Managing Individuals and Teams (LCLM5002)  </vt:lpstr>
      <vt:lpstr>Slide 1 – Introduction to Tesco PLC </vt:lpstr>
      <vt:lpstr>Slide 2 – Importance of Recruitment </vt:lpstr>
      <vt:lpstr>Slide 3 – Job Analysis </vt:lpstr>
      <vt:lpstr>Slide 4 – Job Description </vt:lpstr>
      <vt:lpstr>Slide 5 – Person Specification </vt:lpstr>
      <vt:lpstr>Slide 6 – Recruitment Process </vt:lpstr>
      <vt:lpstr>Slide 7 – Learning and Development Needs </vt:lpstr>
      <vt:lpstr>Slide 8 – Behaviourist Learning Theory </vt:lpstr>
      <vt:lpstr>Slide 11 – Cognitivist Learning Theory </vt:lpstr>
      <vt:lpstr>Slide 12 – Humanist / Experiential Learning Theory </vt:lpstr>
      <vt:lpstr>Slide 13 – Training Needs Analysis </vt:lpstr>
      <vt:lpstr>Slide 14 – Conclusion </vt:lpstr>
      <vt:lpstr>Slide 15 – 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Osorhean Roxana</cp:lastModifiedBy>
  <cp:revision>93</cp:revision>
  <dcterms:created xsi:type="dcterms:W3CDTF">2013-07-15T20:26:40Z</dcterms:created>
  <dcterms:modified xsi:type="dcterms:W3CDTF">2026-03-15T08:55:27Z</dcterms:modified>
</cp:coreProperties>
</file>