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
  </p:notesMasterIdLst>
  <p:sldIdLst>
    <p:sldId id="258" r:id="rId2"/>
    <p:sldId id="257" r:id="rId3"/>
  </p:sldIdLst>
  <p:sldSz cx="9601200" cy="128016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3320DD-1713-4DB7-A3A3-63D226590C33}" v="2" dt="2025-11-30T13:49:30.8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0" d="100"/>
          <a:sy n="60" d="100"/>
        </p:scale>
        <p:origin x="720"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via Hunt (2403821)" userId="de92e6ba-369e-4603-9128-e221cefbb9a8" providerId="ADAL" clId="{6A10CD2D-DFB3-46AE-8B98-9CBF89986350}"/>
    <pc:docChg chg="undo custSel modSld">
      <pc:chgData name="Olivia Hunt (2403821)" userId="de92e6ba-369e-4603-9128-e221cefbb9a8" providerId="ADAL" clId="{6A10CD2D-DFB3-46AE-8B98-9CBF89986350}" dt="2025-11-30T13:50:08.322" v="307" actId="1076"/>
      <pc:docMkLst>
        <pc:docMk/>
      </pc:docMkLst>
      <pc:sldChg chg="delSp modSp mod">
        <pc:chgData name="Olivia Hunt (2403821)" userId="de92e6ba-369e-4603-9128-e221cefbb9a8" providerId="ADAL" clId="{6A10CD2D-DFB3-46AE-8B98-9CBF89986350}" dt="2025-11-30T13:47:54.035" v="304" actId="1076"/>
        <pc:sldMkLst>
          <pc:docMk/>
          <pc:sldMk cId="3915264986" sldId="257"/>
        </pc:sldMkLst>
        <pc:spChg chg="mod">
          <ac:chgData name="Olivia Hunt (2403821)" userId="de92e6ba-369e-4603-9128-e221cefbb9a8" providerId="ADAL" clId="{6A10CD2D-DFB3-46AE-8B98-9CBF89986350}" dt="2025-11-30T13:47:54.035" v="304" actId="1076"/>
          <ac:spMkLst>
            <pc:docMk/>
            <pc:sldMk cId="3915264986" sldId="257"/>
            <ac:spMk id="3" creationId="{53D74C28-CBA8-7B0E-6DD3-8997897BD01B}"/>
          </ac:spMkLst>
        </pc:spChg>
        <pc:spChg chg="del">
          <ac:chgData name="Olivia Hunt (2403821)" userId="de92e6ba-369e-4603-9128-e221cefbb9a8" providerId="ADAL" clId="{6A10CD2D-DFB3-46AE-8B98-9CBF89986350}" dt="2025-11-30T13:47:48.519" v="303" actId="478"/>
          <ac:spMkLst>
            <pc:docMk/>
            <pc:sldMk cId="3915264986" sldId="257"/>
            <ac:spMk id="4" creationId="{00C7222D-9B95-B064-B51B-6BC1B5D00EAF}"/>
          </ac:spMkLst>
        </pc:spChg>
      </pc:sldChg>
      <pc:sldChg chg="modSp mod">
        <pc:chgData name="Olivia Hunt (2403821)" userId="de92e6ba-369e-4603-9128-e221cefbb9a8" providerId="ADAL" clId="{6A10CD2D-DFB3-46AE-8B98-9CBF89986350}" dt="2025-11-30T13:50:08.322" v="307" actId="1076"/>
        <pc:sldMkLst>
          <pc:docMk/>
          <pc:sldMk cId="3895099224" sldId="258"/>
        </pc:sldMkLst>
        <pc:spChg chg="mod">
          <ac:chgData name="Olivia Hunt (2403821)" userId="de92e6ba-369e-4603-9128-e221cefbb9a8" providerId="ADAL" clId="{6A10CD2D-DFB3-46AE-8B98-9CBF89986350}" dt="2025-11-30T13:46:56.009" v="301" actId="313"/>
          <ac:spMkLst>
            <pc:docMk/>
            <pc:sldMk cId="3895099224" sldId="258"/>
            <ac:spMk id="4" creationId="{8F48BB68-00BE-1021-BBB1-CA1CD58AF2D6}"/>
          </ac:spMkLst>
        </pc:spChg>
        <pc:spChg chg="mod">
          <ac:chgData name="Olivia Hunt (2403821)" userId="de92e6ba-369e-4603-9128-e221cefbb9a8" providerId="ADAL" clId="{6A10CD2D-DFB3-46AE-8B98-9CBF89986350}" dt="2025-11-30T13:41:11.716" v="130" actId="20577"/>
          <ac:spMkLst>
            <pc:docMk/>
            <pc:sldMk cId="3895099224" sldId="258"/>
            <ac:spMk id="5" creationId="{E12E534F-2B23-06C4-FD0E-5642A4177C35}"/>
          </ac:spMkLst>
        </pc:spChg>
        <pc:spChg chg="mod">
          <ac:chgData name="Olivia Hunt (2403821)" userId="de92e6ba-369e-4603-9128-e221cefbb9a8" providerId="ADAL" clId="{6A10CD2D-DFB3-46AE-8B98-9CBF89986350}" dt="2025-11-30T13:45:46.084" v="300" actId="313"/>
          <ac:spMkLst>
            <pc:docMk/>
            <pc:sldMk cId="3895099224" sldId="258"/>
            <ac:spMk id="8" creationId="{6DFCF8F1-17B2-C380-8208-BB496B4B9B92}"/>
          </ac:spMkLst>
        </pc:spChg>
        <pc:spChg chg="mod">
          <ac:chgData name="Olivia Hunt (2403821)" userId="de92e6ba-369e-4603-9128-e221cefbb9a8" providerId="ADAL" clId="{6A10CD2D-DFB3-46AE-8B98-9CBF89986350}" dt="2025-11-30T13:47:36.643" v="302" actId="1076"/>
          <ac:spMkLst>
            <pc:docMk/>
            <pc:sldMk cId="3895099224" sldId="258"/>
            <ac:spMk id="9" creationId="{1ACF479F-D0BC-9282-3290-3A5A355B4914}"/>
          </ac:spMkLst>
        </pc:spChg>
        <pc:picChg chg="mod">
          <ac:chgData name="Olivia Hunt (2403821)" userId="de92e6ba-369e-4603-9128-e221cefbb9a8" providerId="ADAL" clId="{6A10CD2D-DFB3-46AE-8B98-9CBF89986350}" dt="2025-11-30T13:50:08.322" v="307" actId="1076"/>
          <ac:picMkLst>
            <pc:docMk/>
            <pc:sldMk cId="3895099224" sldId="258"/>
            <ac:picMk id="7" creationId="{CF875AA4-584D-C3B8-8AA8-F01ED6189CC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ED8F5-F1F4-4C1D-9B57-941AC56EA613}" type="datetimeFigureOut">
              <a:rPr lang="en-GB" smtClean="0"/>
              <a:t>30/11/2025</a:t>
            </a:fld>
            <a:endParaRPr lang="en-GB"/>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01B647-22DB-4484-9FED-583540958FEF}" type="slidenum">
              <a:rPr lang="en-GB" smtClean="0"/>
              <a:t>‹#›</a:t>
            </a:fld>
            <a:endParaRPr lang="en-GB"/>
          </a:p>
        </p:txBody>
      </p:sp>
    </p:spTree>
    <p:extLst>
      <p:ext uri="{BB962C8B-B14F-4D97-AF65-F5344CB8AC3E}">
        <p14:creationId xmlns:p14="http://schemas.microsoft.com/office/powerpoint/2010/main" val="17895097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01B647-22DB-4484-9FED-583540958FEF}" type="slidenum">
              <a:rPr lang="en-GB" smtClean="0"/>
              <a:t>1</a:t>
            </a:fld>
            <a:endParaRPr lang="en-GB"/>
          </a:p>
        </p:txBody>
      </p:sp>
    </p:spTree>
    <p:extLst>
      <p:ext uri="{BB962C8B-B14F-4D97-AF65-F5344CB8AC3E}">
        <p14:creationId xmlns:p14="http://schemas.microsoft.com/office/powerpoint/2010/main" val="2052964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039537" y="4693923"/>
            <a:ext cx="6930474" cy="4223858"/>
          </a:xfrm>
        </p:spPr>
        <p:txBody>
          <a:bodyPr anchor="b">
            <a:normAutofit/>
          </a:bodyPr>
          <a:lstStyle>
            <a:lvl1pPr>
              <a:defRPr sz="5670"/>
            </a:lvl1pPr>
          </a:lstStyle>
          <a:p>
            <a:r>
              <a:rPr lang="en-US"/>
              <a:t>Click to edit Master title style</a:t>
            </a:r>
            <a:endParaRPr lang="en-US" dirty="0"/>
          </a:p>
        </p:txBody>
      </p:sp>
      <p:sp>
        <p:nvSpPr>
          <p:cNvPr id="3" name="Subtitle 2"/>
          <p:cNvSpPr>
            <a:spLocks noGrp="1"/>
          </p:cNvSpPr>
          <p:nvPr>
            <p:ph type="subTitle" idx="1"/>
          </p:nvPr>
        </p:nvSpPr>
        <p:spPr>
          <a:xfrm>
            <a:off x="2039537" y="8917777"/>
            <a:ext cx="6930474" cy="2102395"/>
          </a:xfrm>
        </p:spPr>
        <p:txBody>
          <a:bodyPr anchor="t"/>
          <a:lstStyle>
            <a:lvl1pPr marL="0" indent="0" algn="l">
              <a:buNone/>
              <a:defRPr>
                <a:solidFill>
                  <a:schemeClr val="tx1">
                    <a:lumMod val="65000"/>
                    <a:lumOff val="35000"/>
                  </a:schemeClr>
                </a:solidFill>
              </a:defRPr>
            </a:lvl1pPr>
            <a:lvl2pPr marL="480060" indent="0" algn="ctr">
              <a:buNone/>
              <a:defRPr>
                <a:solidFill>
                  <a:schemeClr val="tx1">
                    <a:tint val="75000"/>
                  </a:schemeClr>
                </a:solidFill>
              </a:defRPr>
            </a:lvl2pPr>
            <a:lvl3pPr marL="960120" indent="0" algn="ctr">
              <a:buNone/>
              <a:defRPr>
                <a:solidFill>
                  <a:schemeClr val="tx1">
                    <a:tint val="75000"/>
                  </a:schemeClr>
                </a:solidFill>
              </a:defRPr>
            </a:lvl3pPr>
            <a:lvl4pPr marL="1440180" indent="0" algn="ctr">
              <a:buNone/>
              <a:defRPr>
                <a:solidFill>
                  <a:schemeClr val="tx1">
                    <a:tint val="75000"/>
                  </a:schemeClr>
                </a:solidFill>
              </a:defRPr>
            </a:lvl4pPr>
            <a:lvl5pPr marL="1920240" indent="0" algn="ctr">
              <a:buNone/>
              <a:defRPr>
                <a:solidFill>
                  <a:schemeClr val="tx1">
                    <a:tint val="75000"/>
                  </a:schemeClr>
                </a:solidFill>
              </a:defRPr>
            </a:lvl5pPr>
            <a:lvl6pPr marL="2400300" indent="0" algn="ctr">
              <a:buNone/>
              <a:defRPr>
                <a:solidFill>
                  <a:schemeClr val="tx1">
                    <a:tint val="75000"/>
                  </a:schemeClr>
                </a:solidFill>
              </a:defRPr>
            </a:lvl6pPr>
            <a:lvl7pPr marL="2880360" indent="0" algn="ctr">
              <a:buNone/>
              <a:defRPr>
                <a:solidFill>
                  <a:schemeClr val="tx1">
                    <a:tint val="75000"/>
                  </a:schemeClr>
                </a:solidFill>
              </a:defRPr>
            </a:lvl7pPr>
            <a:lvl8pPr marL="3360420" indent="0" algn="ctr">
              <a:buNone/>
              <a:defRPr>
                <a:solidFill>
                  <a:schemeClr val="tx1">
                    <a:tint val="75000"/>
                  </a:schemeClr>
                </a:solidFill>
              </a:defRPr>
            </a:lvl8pPr>
            <a:lvl9pPr marL="384048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5AFC73E-97A1-4732-815C-8290DAE828D4}"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33305" y="8066162"/>
            <a:ext cx="1465247" cy="1459325"/>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444501" y="8455144"/>
            <a:ext cx="614227" cy="681567"/>
          </a:xfrm>
        </p:spPr>
        <p:txBody>
          <a:bodyPr/>
          <a:lstStyle/>
          <a:p>
            <a:fld id="{C4C4F192-DE7A-4A48-9BA9-E9EC900482AB}" type="slidenum">
              <a:rPr lang="en-GB" smtClean="0"/>
              <a:t>‹#›</a:t>
            </a:fld>
            <a:endParaRPr lang="en-GB"/>
          </a:p>
        </p:txBody>
      </p:sp>
    </p:spTree>
    <p:extLst>
      <p:ext uri="{BB962C8B-B14F-4D97-AF65-F5344CB8AC3E}">
        <p14:creationId xmlns:p14="http://schemas.microsoft.com/office/powerpoint/2010/main" val="20851501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042462" y="1165005"/>
            <a:ext cx="6918659" cy="2390995"/>
          </a:xfrm>
        </p:spPr>
        <p:txBody>
          <a:bodyPr/>
          <a:lstStyle/>
          <a:p>
            <a:r>
              <a:rPr lang="en-US"/>
              <a:t>Click to edit Master title style</a:t>
            </a:r>
            <a:endParaRPr lang="en-US" dirty="0"/>
          </a:p>
        </p:txBody>
      </p:sp>
      <p:sp>
        <p:nvSpPr>
          <p:cNvPr id="3" name="Content Placeholder 2"/>
          <p:cNvSpPr>
            <a:spLocks noGrp="1"/>
          </p:cNvSpPr>
          <p:nvPr>
            <p:ph idx="1"/>
          </p:nvPr>
        </p:nvSpPr>
        <p:spPr>
          <a:xfrm>
            <a:off x="2039536" y="3982720"/>
            <a:ext cx="6921584" cy="70515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AFC73E-97A1-4732-815C-8290DAE828D4}"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61" y="1327563"/>
            <a:ext cx="1426274" cy="94827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C4C4F192-DE7A-4A48-9BA9-E9EC900482AB}" type="slidenum">
              <a:rPr lang="en-GB" smtClean="0"/>
              <a:t>‹#›</a:t>
            </a:fld>
            <a:endParaRPr lang="en-GB"/>
          </a:p>
        </p:txBody>
      </p:sp>
    </p:spTree>
    <p:extLst>
      <p:ext uri="{BB962C8B-B14F-4D97-AF65-F5344CB8AC3E}">
        <p14:creationId xmlns:p14="http://schemas.microsoft.com/office/powerpoint/2010/main" val="2293457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39536" y="3872516"/>
            <a:ext cx="6921584" cy="2741760"/>
          </a:xfrm>
        </p:spPr>
        <p:txBody>
          <a:bodyPr anchor="b"/>
          <a:lstStyle>
            <a:lvl1pPr algn="l">
              <a:defRPr sz="4200" b="0" cap="none"/>
            </a:lvl1pPr>
          </a:lstStyle>
          <a:p>
            <a:r>
              <a:rPr lang="en-US"/>
              <a:t>Click to edit Master title style</a:t>
            </a:r>
            <a:endParaRPr lang="en-US" dirty="0"/>
          </a:p>
        </p:txBody>
      </p:sp>
      <p:sp>
        <p:nvSpPr>
          <p:cNvPr id="3" name="Text Placeholder 2"/>
          <p:cNvSpPr>
            <a:spLocks noGrp="1"/>
          </p:cNvSpPr>
          <p:nvPr>
            <p:ph type="body" idx="1"/>
          </p:nvPr>
        </p:nvSpPr>
        <p:spPr>
          <a:xfrm>
            <a:off x="2039536" y="6685280"/>
            <a:ext cx="6921584" cy="1606080"/>
          </a:xfrm>
        </p:spPr>
        <p:txBody>
          <a:bodyPr anchor="t"/>
          <a:lstStyle>
            <a:lvl1pPr marL="0" indent="0" algn="l">
              <a:buNone/>
              <a:defRPr sz="2100">
                <a:solidFill>
                  <a:schemeClr val="tx1">
                    <a:lumMod val="65000"/>
                    <a:lumOff val="35000"/>
                  </a:schemeClr>
                </a:solidFill>
              </a:defRPr>
            </a:lvl1pPr>
            <a:lvl2pPr marL="480060" indent="0">
              <a:buNone/>
              <a:defRPr sz="1890">
                <a:solidFill>
                  <a:schemeClr val="tx1">
                    <a:tint val="75000"/>
                  </a:schemeClr>
                </a:solidFill>
              </a:defRPr>
            </a:lvl2pPr>
            <a:lvl3pPr marL="960120" indent="0">
              <a:buNone/>
              <a:defRPr sz="1680">
                <a:solidFill>
                  <a:schemeClr val="tx1">
                    <a:tint val="75000"/>
                  </a:schemeClr>
                </a:solidFill>
              </a:defRPr>
            </a:lvl3pPr>
            <a:lvl4pPr marL="1440180" indent="0">
              <a:buNone/>
              <a:defRPr sz="1470">
                <a:solidFill>
                  <a:schemeClr val="tx1">
                    <a:tint val="75000"/>
                  </a:schemeClr>
                </a:solidFill>
              </a:defRPr>
            </a:lvl4pPr>
            <a:lvl5pPr marL="1920240" indent="0">
              <a:buNone/>
              <a:defRPr sz="1470">
                <a:solidFill>
                  <a:schemeClr val="tx1">
                    <a:tint val="75000"/>
                  </a:schemeClr>
                </a:solidFill>
              </a:defRPr>
            </a:lvl5pPr>
            <a:lvl6pPr marL="2400300" indent="0">
              <a:buNone/>
              <a:defRPr sz="1470">
                <a:solidFill>
                  <a:schemeClr val="tx1">
                    <a:tint val="75000"/>
                  </a:schemeClr>
                </a:solidFill>
              </a:defRPr>
            </a:lvl6pPr>
            <a:lvl7pPr marL="2880360" indent="0">
              <a:buNone/>
              <a:defRPr sz="1470">
                <a:solidFill>
                  <a:schemeClr val="tx1">
                    <a:tint val="75000"/>
                  </a:schemeClr>
                </a:solidFill>
              </a:defRPr>
            </a:lvl7pPr>
            <a:lvl8pPr marL="3360420" indent="0">
              <a:buNone/>
              <a:defRPr sz="1470">
                <a:solidFill>
                  <a:schemeClr val="tx1">
                    <a:tint val="75000"/>
                  </a:schemeClr>
                </a:solidFill>
              </a:defRPr>
            </a:lvl8pPr>
            <a:lvl9pPr marL="3840480" indent="0">
              <a:buNone/>
              <a:defRPr sz="147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AFC73E-97A1-4732-815C-8290DAE828D4}"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61" y="5910851"/>
            <a:ext cx="1426274" cy="94827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6789" y="6055729"/>
            <a:ext cx="614227" cy="681567"/>
          </a:xfrm>
        </p:spPr>
        <p:txBody>
          <a:bodyPr/>
          <a:lstStyle/>
          <a:p>
            <a:fld id="{C4C4F192-DE7A-4A48-9BA9-E9EC900482AB}" type="slidenum">
              <a:rPr lang="en-GB" smtClean="0"/>
              <a:t>‹#›</a:t>
            </a:fld>
            <a:endParaRPr lang="en-GB"/>
          </a:p>
        </p:txBody>
      </p:sp>
    </p:spTree>
    <p:extLst>
      <p:ext uri="{BB962C8B-B14F-4D97-AF65-F5344CB8AC3E}">
        <p14:creationId xmlns:p14="http://schemas.microsoft.com/office/powerpoint/2010/main" val="1875291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39537" y="3988519"/>
            <a:ext cx="3357408" cy="703247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04173" y="3988519"/>
            <a:ext cx="3356948" cy="703247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AFC73E-97A1-4732-815C-8290DAE828D4}" type="datetimeFigureOut">
              <a:rPr lang="en-GB" smtClean="0"/>
              <a:t>30/11/2025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61" y="1327563"/>
            <a:ext cx="1426274" cy="94827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10" name="Slide Number Placeholder 5"/>
          <p:cNvSpPr>
            <a:spLocks noGrp="1"/>
          </p:cNvSpPr>
          <p:nvPr>
            <p:ph type="sldNum" sz="quarter" idx="12"/>
          </p:nvPr>
        </p:nvSpPr>
        <p:spPr>
          <a:xfrm>
            <a:off x="536789" y="1470529"/>
            <a:ext cx="614227" cy="681567"/>
          </a:xfrm>
        </p:spPr>
        <p:txBody>
          <a:bodyPr/>
          <a:lstStyle/>
          <a:p>
            <a:fld id="{C4C4F192-DE7A-4A48-9BA9-E9EC900482AB}" type="slidenum">
              <a:rPr lang="en-GB" smtClean="0"/>
              <a:t>‹#›</a:t>
            </a:fld>
            <a:endParaRPr lang="en-GB"/>
          </a:p>
        </p:txBody>
      </p:sp>
    </p:spTree>
    <p:extLst>
      <p:ext uri="{BB962C8B-B14F-4D97-AF65-F5344CB8AC3E}">
        <p14:creationId xmlns:p14="http://schemas.microsoft.com/office/powerpoint/2010/main" val="2810470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378620" y="4156369"/>
            <a:ext cx="3018326" cy="1075689"/>
          </a:xfrm>
        </p:spPr>
        <p:txBody>
          <a:bodyPr anchor="b">
            <a:noAutofit/>
          </a:bodyPr>
          <a:lstStyle>
            <a:lvl1pPr marL="0" indent="0">
              <a:buNone/>
              <a:defRPr sz="2520" b="0"/>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2039536" y="5232059"/>
            <a:ext cx="3357409" cy="579731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38962" y="4150343"/>
            <a:ext cx="3016901" cy="1075689"/>
          </a:xfrm>
        </p:spPr>
        <p:txBody>
          <a:bodyPr anchor="b">
            <a:noAutofit/>
          </a:bodyPr>
          <a:lstStyle>
            <a:lvl1pPr marL="0" indent="0">
              <a:buNone/>
              <a:defRPr sz="2520" b="0"/>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p:cNvSpPr>
            <a:spLocks noGrp="1"/>
          </p:cNvSpPr>
          <p:nvPr>
            <p:ph sz="quarter" idx="4"/>
          </p:nvPr>
        </p:nvSpPr>
        <p:spPr>
          <a:xfrm>
            <a:off x="5600401" y="5226033"/>
            <a:ext cx="3355464" cy="579731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AFC73E-97A1-4732-815C-8290DAE828D4}" type="datetimeFigureOut">
              <a:rPr lang="en-GB" smtClean="0"/>
              <a:t>30/11/2025</a:t>
            </a:fld>
            <a:endParaRPr lang="en-GB"/>
          </a:p>
        </p:txBody>
      </p:sp>
      <p:sp>
        <p:nvSpPr>
          <p:cNvPr id="8" name="Footer Placeholder 7"/>
          <p:cNvSpPr>
            <a:spLocks noGrp="1"/>
          </p:cNvSpPr>
          <p:nvPr>
            <p:ph type="ftr" sz="quarter" idx="11"/>
          </p:nvPr>
        </p:nvSpPr>
        <p:spPr/>
        <p:txBody>
          <a:bodyPr/>
          <a:lstStyle/>
          <a:p>
            <a:endParaRPr lang="en-GB"/>
          </a:p>
        </p:txBody>
      </p:sp>
      <p:sp>
        <p:nvSpPr>
          <p:cNvPr id="11" name="Freeform 11"/>
          <p:cNvSpPr/>
          <p:nvPr/>
        </p:nvSpPr>
        <p:spPr bwMode="auto">
          <a:xfrm flipV="1">
            <a:off x="61" y="1327563"/>
            <a:ext cx="1426274" cy="94827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12" name="Slide Number Placeholder 5"/>
          <p:cNvSpPr>
            <a:spLocks noGrp="1"/>
          </p:cNvSpPr>
          <p:nvPr>
            <p:ph type="sldNum" sz="quarter" idx="12"/>
          </p:nvPr>
        </p:nvSpPr>
        <p:spPr>
          <a:xfrm>
            <a:off x="536789" y="1470529"/>
            <a:ext cx="614227" cy="681567"/>
          </a:xfrm>
        </p:spPr>
        <p:txBody>
          <a:bodyPr/>
          <a:lstStyle/>
          <a:p>
            <a:fld id="{C4C4F192-DE7A-4A48-9BA9-E9EC900482AB}" type="slidenum">
              <a:rPr lang="en-GB" smtClean="0"/>
              <a:t>‹#›</a:t>
            </a:fld>
            <a:endParaRPr lang="en-GB"/>
          </a:p>
        </p:txBody>
      </p:sp>
    </p:spTree>
    <p:extLst>
      <p:ext uri="{BB962C8B-B14F-4D97-AF65-F5344CB8AC3E}">
        <p14:creationId xmlns:p14="http://schemas.microsoft.com/office/powerpoint/2010/main" val="2239929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042460" y="1165005"/>
            <a:ext cx="6918660" cy="2390995"/>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5AFC73E-97A1-4732-815C-8290DAE828D4}" type="datetimeFigureOut">
              <a:rPr lang="en-GB" smtClean="0"/>
              <a:t>30/11/2025</a:t>
            </a:fld>
            <a:endParaRPr lang="en-GB"/>
          </a:p>
        </p:txBody>
      </p:sp>
      <p:sp>
        <p:nvSpPr>
          <p:cNvPr id="4" name="Footer Placeholder 3"/>
          <p:cNvSpPr>
            <a:spLocks noGrp="1"/>
          </p:cNvSpPr>
          <p:nvPr>
            <p:ph type="ftr" sz="quarter" idx="11"/>
          </p:nvPr>
        </p:nvSpPr>
        <p:spPr/>
        <p:txBody>
          <a:bodyPr/>
          <a:lstStyle/>
          <a:p>
            <a:endParaRPr lang="en-GB"/>
          </a:p>
        </p:txBody>
      </p:sp>
      <p:sp>
        <p:nvSpPr>
          <p:cNvPr id="8" name="Freeform 11"/>
          <p:cNvSpPr/>
          <p:nvPr/>
        </p:nvSpPr>
        <p:spPr bwMode="auto">
          <a:xfrm flipV="1">
            <a:off x="61" y="1327563"/>
            <a:ext cx="1426274" cy="94827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C4C4F192-DE7A-4A48-9BA9-E9EC900482AB}" type="slidenum">
              <a:rPr lang="en-GB" smtClean="0"/>
              <a:t>‹#›</a:t>
            </a:fld>
            <a:endParaRPr lang="en-GB"/>
          </a:p>
        </p:txBody>
      </p:sp>
    </p:spTree>
    <p:extLst>
      <p:ext uri="{BB962C8B-B14F-4D97-AF65-F5344CB8AC3E}">
        <p14:creationId xmlns:p14="http://schemas.microsoft.com/office/powerpoint/2010/main" val="718846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AFC73E-97A1-4732-815C-8290DAE828D4}" type="datetimeFigureOut">
              <a:rPr lang="en-GB" smtClean="0"/>
              <a:t>30/11/2025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61" y="1327563"/>
            <a:ext cx="1426274" cy="94827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C4C4F192-DE7A-4A48-9BA9-E9EC900482AB}" type="slidenum">
              <a:rPr lang="en-GB" smtClean="0"/>
              <a:t>‹#›</a:t>
            </a:fld>
            <a:endParaRPr lang="en-GB"/>
          </a:p>
        </p:txBody>
      </p:sp>
    </p:spTree>
    <p:extLst>
      <p:ext uri="{BB962C8B-B14F-4D97-AF65-F5344CB8AC3E}">
        <p14:creationId xmlns:p14="http://schemas.microsoft.com/office/powerpoint/2010/main" val="3517380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39536" y="832698"/>
            <a:ext cx="2761063" cy="1822449"/>
          </a:xfrm>
        </p:spPr>
        <p:txBody>
          <a:bodyPr anchor="b"/>
          <a:lstStyle>
            <a:lvl1pPr algn="l">
              <a:defRPr sz="2100" b="0"/>
            </a:lvl1pPr>
          </a:lstStyle>
          <a:p>
            <a:r>
              <a:rPr lang="en-US"/>
              <a:t>Click to edit Master title style</a:t>
            </a:r>
            <a:endParaRPr lang="en-US" dirty="0"/>
          </a:p>
        </p:txBody>
      </p:sp>
      <p:sp>
        <p:nvSpPr>
          <p:cNvPr id="3" name="Content Placeholder 2"/>
          <p:cNvSpPr>
            <a:spLocks noGrp="1"/>
          </p:cNvSpPr>
          <p:nvPr>
            <p:ph idx="1"/>
          </p:nvPr>
        </p:nvSpPr>
        <p:spPr>
          <a:xfrm>
            <a:off x="4980669" y="832700"/>
            <a:ext cx="3980451" cy="10107931"/>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39536" y="2984078"/>
            <a:ext cx="2761063" cy="7956547"/>
          </a:xfrm>
        </p:spPr>
        <p:txBody>
          <a:bodyPr/>
          <a:lstStyle>
            <a:lvl1pPr marL="0" indent="0">
              <a:buNone/>
              <a:defRPr sz="1470"/>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5" name="Date Placeholder 4"/>
          <p:cNvSpPr>
            <a:spLocks noGrp="1"/>
          </p:cNvSpPr>
          <p:nvPr>
            <p:ph type="dt" sz="half" idx="10"/>
          </p:nvPr>
        </p:nvSpPr>
        <p:spPr/>
        <p:txBody>
          <a:bodyPr/>
          <a:lstStyle/>
          <a:p>
            <a:fld id="{E5AFC73E-97A1-4732-815C-8290DAE828D4}" type="datetimeFigureOut">
              <a:rPr lang="en-GB" smtClean="0"/>
              <a:t>30/11/2025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61" y="1327563"/>
            <a:ext cx="1426274" cy="94827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C4C4F192-DE7A-4A48-9BA9-E9EC900482AB}" type="slidenum">
              <a:rPr lang="en-GB" smtClean="0"/>
              <a:t>‹#›</a:t>
            </a:fld>
            <a:endParaRPr lang="en-GB"/>
          </a:p>
        </p:txBody>
      </p:sp>
    </p:spTree>
    <p:extLst>
      <p:ext uri="{BB962C8B-B14F-4D97-AF65-F5344CB8AC3E}">
        <p14:creationId xmlns:p14="http://schemas.microsoft.com/office/powerpoint/2010/main" val="3624582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39536" y="8961120"/>
            <a:ext cx="6921584" cy="1057911"/>
          </a:xfrm>
        </p:spPr>
        <p:txBody>
          <a:bodyPr anchor="b">
            <a:normAutofit/>
          </a:bodyPr>
          <a:lstStyle>
            <a:lvl1pPr algn="l">
              <a:defRPr sz="252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039536" y="1185268"/>
            <a:ext cx="6921584" cy="7195944"/>
          </a:xfrm>
        </p:spPr>
        <p:txBody>
          <a:bodyPr anchor="t">
            <a:normAutofit/>
          </a:bodyPr>
          <a:lstStyle>
            <a:lvl1pPr marL="0" indent="0" algn="ctr">
              <a:buNone/>
              <a:defRPr sz="1680"/>
            </a:lvl1pPr>
            <a:lvl2pPr marL="480060" indent="0">
              <a:buNone/>
              <a:defRPr sz="1680"/>
            </a:lvl2pPr>
            <a:lvl3pPr marL="960120" indent="0">
              <a:buNone/>
              <a:defRPr sz="1680"/>
            </a:lvl3pPr>
            <a:lvl4pPr marL="1440180" indent="0">
              <a:buNone/>
              <a:defRPr sz="1680"/>
            </a:lvl4pPr>
            <a:lvl5pPr marL="1920240" indent="0">
              <a:buNone/>
              <a:defRPr sz="1680"/>
            </a:lvl5pPr>
            <a:lvl6pPr marL="2400300" indent="0">
              <a:buNone/>
              <a:defRPr sz="1680"/>
            </a:lvl6pPr>
            <a:lvl7pPr marL="2880360" indent="0">
              <a:buNone/>
              <a:defRPr sz="1680"/>
            </a:lvl7pPr>
            <a:lvl8pPr marL="3360420" indent="0">
              <a:buNone/>
              <a:defRPr sz="1680"/>
            </a:lvl8pPr>
            <a:lvl9pPr marL="3840480" indent="0">
              <a:buNone/>
              <a:defRPr sz="1680"/>
            </a:lvl9pPr>
          </a:lstStyle>
          <a:p>
            <a:r>
              <a:rPr lang="en-US"/>
              <a:t>Click icon to add picture</a:t>
            </a:r>
            <a:endParaRPr lang="en-US" dirty="0"/>
          </a:p>
        </p:txBody>
      </p:sp>
      <p:sp>
        <p:nvSpPr>
          <p:cNvPr id="4" name="Text Placeholder 3"/>
          <p:cNvSpPr>
            <a:spLocks noGrp="1"/>
          </p:cNvSpPr>
          <p:nvPr>
            <p:ph type="body" sz="half" idx="2"/>
          </p:nvPr>
        </p:nvSpPr>
        <p:spPr>
          <a:xfrm>
            <a:off x="2039536" y="10019031"/>
            <a:ext cx="6921584" cy="921596"/>
          </a:xfrm>
        </p:spPr>
        <p:txBody>
          <a:bodyPr>
            <a:normAutofit/>
          </a:bodyPr>
          <a:lstStyle>
            <a:lvl1pPr marL="0" indent="0">
              <a:buNone/>
              <a:defRPr sz="1260"/>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5" name="Date Placeholder 4"/>
          <p:cNvSpPr>
            <a:spLocks noGrp="1"/>
          </p:cNvSpPr>
          <p:nvPr>
            <p:ph type="dt" sz="half" idx="10"/>
          </p:nvPr>
        </p:nvSpPr>
        <p:spPr/>
        <p:txBody>
          <a:bodyPr/>
          <a:lstStyle/>
          <a:p>
            <a:fld id="{E5AFC73E-97A1-4732-815C-8290DAE828D4}" type="datetimeFigureOut">
              <a:rPr lang="en-GB" smtClean="0"/>
              <a:t>30/11/2025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61" y="9166566"/>
            <a:ext cx="1426274" cy="94827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6789" y="9301765"/>
            <a:ext cx="614227" cy="681567"/>
          </a:xfrm>
        </p:spPr>
        <p:txBody>
          <a:bodyPr/>
          <a:lstStyle/>
          <a:p>
            <a:fld id="{C4C4F192-DE7A-4A48-9BA9-E9EC900482AB}" type="slidenum">
              <a:rPr lang="en-GB" smtClean="0"/>
              <a:t>‹#›</a:t>
            </a:fld>
            <a:endParaRPr lang="en-GB"/>
          </a:p>
        </p:txBody>
      </p:sp>
    </p:spTree>
    <p:extLst>
      <p:ext uri="{BB962C8B-B14F-4D97-AF65-F5344CB8AC3E}">
        <p14:creationId xmlns:p14="http://schemas.microsoft.com/office/powerpoint/2010/main" val="3621202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039536" y="1137920"/>
            <a:ext cx="6921584" cy="5818475"/>
          </a:xfrm>
        </p:spPr>
        <p:txBody>
          <a:bodyPr anchor="ctr">
            <a:normAutofit/>
          </a:bodyPr>
          <a:lstStyle>
            <a:lvl1pPr algn="l">
              <a:defRPr sz="5040" b="0" cap="none"/>
            </a:lvl1pPr>
          </a:lstStyle>
          <a:p>
            <a:r>
              <a:rPr lang="en-US"/>
              <a:t>Click to edit Master title style</a:t>
            </a:r>
            <a:endParaRPr lang="en-US" dirty="0"/>
          </a:p>
        </p:txBody>
      </p:sp>
      <p:sp>
        <p:nvSpPr>
          <p:cNvPr id="3" name="Text Placeholder 2"/>
          <p:cNvSpPr>
            <a:spLocks noGrp="1"/>
          </p:cNvSpPr>
          <p:nvPr>
            <p:ph type="body" idx="1"/>
          </p:nvPr>
        </p:nvSpPr>
        <p:spPr>
          <a:xfrm>
            <a:off x="2039536" y="8127553"/>
            <a:ext cx="6921584" cy="2904279"/>
          </a:xfrm>
        </p:spPr>
        <p:txBody>
          <a:bodyPr anchor="ctr">
            <a:normAutofit/>
          </a:bodyPr>
          <a:lstStyle>
            <a:lvl1pPr marL="0" indent="0" algn="l">
              <a:buNone/>
              <a:defRPr sz="1890">
                <a:solidFill>
                  <a:schemeClr val="tx1">
                    <a:lumMod val="65000"/>
                    <a:lumOff val="35000"/>
                  </a:schemeClr>
                </a:solidFill>
              </a:defRPr>
            </a:lvl1pPr>
            <a:lvl2pPr marL="480060" indent="0">
              <a:buNone/>
              <a:defRPr sz="1890">
                <a:solidFill>
                  <a:schemeClr val="tx1">
                    <a:tint val="75000"/>
                  </a:schemeClr>
                </a:solidFill>
              </a:defRPr>
            </a:lvl2pPr>
            <a:lvl3pPr marL="960120" indent="0">
              <a:buNone/>
              <a:defRPr sz="1680">
                <a:solidFill>
                  <a:schemeClr val="tx1">
                    <a:tint val="75000"/>
                  </a:schemeClr>
                </a:solidFill>
              </a:defRPr>
            </a:lvl3pPr>
            <a:lvl4pPr marL="1440180" indent="0">
              <a:buNone/>
              <a:defRPr sz="1470">
                <a:solidFill>
                  <a:schemeClr val="tx1">
                    <a:tint val="75000"/>
                  </a:schemeClr>
                </a:solidFill>
              </a:defRPr>
            </a:lvl4pPr>
            <a:lvl5pPr marL="1920240" indent="0">
              <a:buNone/>
              <a:defRPr sz="1470">
                <a:solidFill>
                  <a:schemeClr val="tx1">
                    <a:tint val="75000"/>
                  </a:schemeClr>
                </a:solidFill>
              </a:defRPr>
            </a:lvl5pPr>
            <a:lvl6pPr marL="2400300" indent="0">
              <a:buNone/>
              <a:defRPr sz="1470">
                <a:solidFill>
                  <a:schemeClr val="tx1">
                    <a:tint val="75000"/>
                  </a:schemeClr>
                </a:solidFill>
              </a:defRPr>
            </a:lvl6pPr>
            <a:lvl7pPr marL="2880360" indent="0">
              <a:buNone/>
              <a:defRPr sz="1470">
                <a:solidFill>
                  <a:schemeClr val="tx1">
                    <a:tint val="75000"/>
                  </a:schemeClr>
                </a:solidFill>
              </a:defRPr>
            </a:lvl7pPr>
            <a:lvl8pPr marL="3360420" indent="0">
              <a:buNone/>
              <a:defRPr sz="1470">
                <a:solidFill>
                  <a:schemeClr val="tx1">
                    <a:tint val="75000"/>
                  </a:schemeClr>
                </a:solidFill>
              </a:defRPr>
            </a:lvl8pPr>
            <a:lvl9pPr marL="3840480" indent="0">
              <a:buNone/>
              <a:defRPr sz="147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AFC73E-97A1-4732-815C-8290DAE828D4}"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61" y="5910851"/>
            <a:ext cx="1426274" cy="94827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6789" y="6055729"/>
            <a:ext cx="614227" cy="681567"/>
          </a:xfrm>
        </p:spPr>
        <p:txBody>
          <a:bodyPr/>
          <a:lstStyle/>
          <a:p>
            <a:fld id="{C4C4F192-DE7A-4A48-9BA9-E9EC900482AB}" type="slidenum">
              <a:rPr lang="en-GB" smtClean="0"/>
              <a:t>‹#›</a:t>
            </a:fld>
            <a:endParaRPr lang="en-GB"/>
          </a:p>
        </p:txBody>
      </p:sp>
    </p:spTree>
    <p:extLst>
      <p:ext uri="{BB962C8B-B14F-4D97-AF65-F5344CB8AC3E}">
        <p14:creationId xmlns:p14="http://schemas.microsoft.com/office/powerpoint/2010/main" val="1822063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97530" y="1137920"/>
            <a:ext cx="6415066" cy="5405120"/>
          </a:xfrm>
        </p:spPr>
        <p:txBody>
          <a:bodyPr anchor="ctr">
            <a:normAutofit/>
          </a:bodyPr>
          <a:lstStyle>
            <a:lvl1pPr algn="l">
              <a:defRPr sz="504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536771" y="6543040"/>
            <a:ext cx="5936582" cy="711200"/>
          </a:xfrm>
        </p:spPr>
        <p:txBody>
          <a:bodyPr anchor="ctr">
            <a:noAutofit/>
          </a:bodyPr>
          <a:lstStyle>
            <a:lvl1pPr marL="0" indent="0">
              <a:buFontTx/>
              <a:buNone/>
              <a:defRPr sz="1680">
                <a:solidFill>
                  <a:schemeClr val="tx1">
                    <a:lumMod val="50000"/>
                    <a:lumOff val="50000"/>
                  </a:schemeClr>
                </a:solidFill>
              </a:defRPr>
            </a:lvl1pPr>
            <a:lvl2pPr marL="480060" indent="0">
              <a:buFontTx/>
              <a:buNone/>
              <a:defRPr/>
            </a:lvl2pPr>
            <a:lvl3pPr marL="960120" indent="0">
              <a:buFontTx/>
              <a:buNone/>
              <a:defRPr/>
            </a:lvl3pPr>
            <a:lvl4pPr marL="1440180" indent="0">
              <a:buFontTx/>
              <a:buNone/>
              <a:defRPr/>
            </a:lvl4pPr>
            <a:lvl5pPr marL="1920240" indent="0">
              <a:buFontTx/>
              <a:buNone/>
              <a:defRPr/>
            </a:lvl5pPr>
          </a:lstStyle>
          <a:p>
            <a:pPr lvl="0"/>
            <a:r>
              <a:rPr lang="en-US"/>
              <a:t>Click to edit Master text styles</a:t>
            </a:r>
          </a:p>
        </p:txBody>
      </p:sp>
      <p:sp>
        <p:nvSpPr>
          <p:cNvPr id="3" name="Text Placeholder 2"/>
          <p:cNvSpPr>
            <a:spLocks noGrp="1"/>
          </p:cNvSpPr>
          <p:nvPr>
            <p:ph type="body" idx="1"/>
          </p:nvPr>
        </p:nvSpPr>
        <p:spPr>
          <a:xfrm>
            <a:off x="2039536" y="8127553"/>
            <a:ext cx="6921584" cy="2904279"/>
          </a:xfrm>
        </p:spPr>
        <p:txBody>
          <a:bodyPr anchor="ctr">
            <a:normAutofit/>
          </a:bodyPr>
          <a:lstStyle>
            <a:lvl1pPr marL="0" indent="0" algn="l">
              <a:buNone/>
              <a:defRPr sz="1890">
                <a:solidFill>
                  <a:schemeClr val="tx1">
                    <a:lumMod val="65000"/>
                    <a:lumOff val="35000"/>
                  </a:schemeClr>
                </a:solidFill>
              </a:defRPr>
            </a:lvl1pPr>
            <a:lvl2pPr marL="480060" indent="0">
              <a:buNone/>
              <a:defRPr sz="1890">
                <a:solidFill>
                  <a:schemeClr val="tx1">
                    <a:tint val="75000"/>
                  </a:schemeClr>
                </a:solidFill>
              </a:defRPr>
            </a:lvl2pPr>
            <a:lvl3pPr marL="960120" indent="0">
              <a:buNone/>
              <a:defRPr sz="1680">
                <a:solidFill>
                  <a:schemeClr val="tx1">
                    <a:tint val="75000"/>
                  </a:schemeClr>
                </a:solidFill>
              </a:defRPr>
            </a:lvl3pPr>
            <a:lvl4pPr marL="1440180" indent="0">
              <a:buNone/>
              <a:defRPr sz="1470">
                <a:solidFill>
                  <a:schemeClr val="tx1">
                    <a:tint val="75000"/>
                  </a:schemeClr>
                </a:solidFill>
              </a:defRPr>
            </a:lvl4pPr>
            <a:lvl5pPr marL="1920240" indent="0">
              <a:buNone/>
              <a:defRPr sz="1470">
                <a:solidFill>
                  <a:schemeClr val="tx1">
                    <a:tint val="75000"/>
                  </a:schemeClr>
                </a:solidFill>
              </a:defRPr>
            </a:lvl5pPr>
            <a:lvl6pPr marL="2400300" indent="0">
              <a:buNone/>
              <a:defRPr sz="1470">
                <a:solidFill>
                  <a:schemeClr val="tx1">
                    <a:tint val="75000"/>
                  </a:schemeClr>
                </a:solidFill>
              </a:defRPr>
            </a:lvl6pPr>
            <a:lvl7pPr marL="2880360" indent="0">
              <a:buNone/>
              <a:defRPr sz="1470">
                <a:solidFill>
                  <a:schemeClr val="tx1">
                    <a:tint val="75000"/>
                  </a:schemeClr>
                </a:solidFill>
              </a:defRPr>
            </a:lvl7pPr>
            <a:lvl8pPr marL="3360420" indent="0">
              <a:buNone/>
              <a:defRPr sz="1470">
                <a:solidFill>
                  <a:schemeClr val="tx1">
                    <a:tint val="75000"/>
                  </a:schemeClr>
                </a:solidFill>
              </a:defRPr>
            </a:lvl8pPr>
            <a:lvl9pPr marL="3840480" indent="0">
              <a:buNone/>
              <a:defRPr sz="147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AFC73E-97A1-4732-815C-8290DAE828D4}"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19" name="Freeform 11"/>
          <p:cNvSpPr/>
          <p:nvPr/>
        </p:nvSpPr>
        <p:spPr bwMode="auto">
          <a:xfrm flipV="1">
            <a:off x="61" y="5910851"/>
            <a:ext cx="1426274" cy="94827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6789" y="6055729"/>
            <a:ext cx="614227" cy="681567"/>
          </a:xfrm>
        </p:spPr>
        <p:txBody>
          <a:bodyPr/>
          <a:lstStyle/>
          <a:p>
            <a:fld id="{C4C4F192-DE7A-4A48-9BA9-E9EC900482AB}" type="slidenum">
              <a:rPr lang="en-GB" smtClean="0"/>
              <a:t>‹#›</a:t>
            </a:fld>
            <a:endParaRPr lang="en-GB"/>
          </a:p>
        </p:txBody>
      </p:sp>
      <p:sp>
        <p:nvSpPr>
          <p:cNvPr id="14" name="TextBox 13"/>
          <p:cNvSpPr txBox="1"/>
          <p:nvPr/>
        </p:nvSpPr>
        <p:spPr>
          <a:xfrm>
            <a:off x="1898732" y="1209609"/>
            <a:ext cx="480185" cy="1091582"/>
          </a:xfrm>
          <a:prstGeom prst="rect">
            <a:avLst/>
          </a:prstGeom>
        </p:spPr>
        <p:txBody>
          <a:bodyPr vert="horz" lIns="96012" tIns="48006" rIns="96012" bIns="48006" rtlCol="0" anchor="ctr">
            <a:noAutofit/>
          </a:bodyPr>
          <a:lstStyle/>
          <a:p>
            <a:pPr lvl="0"/>
            <a:r>
              <a:rPr lang="en-US" sz="8400" baseline="0" dirty="0">
                <a:ln w="3175" cmpd="sng">
                  <a:noFill/>
                </a:ln>
                <a:solidFill>
                  <a:schemeClr val="accent1"/>
                </a:solidFill>
                <a:effectLst/>
                <a:latin typeface="Arial"/>
              </a:rPr>
              <a:t>“</a:t>
            </a:r>
          </a:p>
        </p:txBody>
      </p:sp>
      <p:sp>
        <p:nvSpPr>
          <p:cNvPr id="15" name="TextBox 14"/>
          <p:cNvSpPr txBox="1"/>
          <p:nvPr/>
        </p:nvSpPr>
        <p:spPr>
          <a:xfrm>
            <a:off x="8578010" y="5423238"/>
            <a:ext cx="480185" cy="1091582"/>
          </a:xfrm>
          <a:prstGeom prst="rect">
            <a:avLst/>
          </a:prstGeom>
        </p:spPr>
        <p:txBody>
          <a:bodyPr vert="horz" lIns="96012" tIns="48006" rIns="96012" bIns="48006" rtlCol="0" anchor="ctr">
            <a:noAutofit/>
          </a:bodyPr>
          <a:lstStyle/>
          <a:p>
            <a:pPr lvl="0"/>
            <a:r>
              <a:rPr lang="en-US" sz="84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911902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039536" y="4551683"/>
            <a:ext cx="6921584" cy="5086377"/>
          </a:xfrm>
        </p:spPr>
        <p:txBody>
          <a:bodyPr anchor="b">
            <a:normAutofit/>
          </a:bodyPr>
          <a:lstStyle>
            <a:lvl1pPr algn="l">
              <a:defRPr sz="5040" b="0"/>
            </a:lvl1pPr>
          </a:lstStyle>
          <a:p>
            <a:r>
              <a:rPr lang="en-US"/>
              <a:t>Click to edit Master title style</a:t>
            </a:r>
            <a:endParaRPr lang="en-US" dirty="0"/>
          </a:p>
        </p:txBody>
      </p:sp>
      <p:sp>
        <p:nvSpPr>
          <p:cNvPr id="4" name="Text Placeholder 3"/>
          <p:cNvSpPr>
            <a:spLocks noGrp="1"/>
          </p:cNvSpPr>
          <p:nvPr>
            <p:ph type="body" sz="half" idx="2"/>
          </p:nvPr>
        </p:nvSpPr>
        <p:spPr>
          <a:xfrm>
            <a:off x="2039536" y="9672320"/>
            <a:ext cx="6921584" cy="1361961"/>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5AFC73E-97A1-4732-815C-8290DAE828D4}" type="datetimeFigureOut">
              <a:rPr lang="en-GB" smtClean="0"/>
              <a:t>30/11/2025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61" y="9166566"/>
            <a:ext cx="1426274" cy="94827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6789" y="9301765"/>
            <a:ext cx="614227" cy="681567"/>
          </a:xfrm>
        </p:spPr>
        <p:txBody>
          <a:bodyPr/>
          <a:lstStyle/>
          <a:p>
            <a:fld id="{C4C4F192-DE7A-4A48-9BA9-E9EC900482AB}" type="slidenum">
              <a:rPr lang="en-GB" smtClean="0"/>
              <a:t>‹#›</a:t>
            </a:fld>
            <a:endParaRPr lang="en-GB"/>
          </a:p>
        </p:txBody>
      </p:sp>
    </p:spTree>
    <p:extLst>
      <p:ext uri="{BB962C8B-B14F-4D97-AF65-F5344CB8AC3E}">
        <p14:creationId xmlns:p14="http://schemas.microsoft.com/office/powerpoint/2010/main" val="37492139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297530" y="1137920"/>
            <a:ext cx="6415066" cy="5405120"/>
          </a:xfrm>
        </p:spPr>
        <p:txBody>
          <a:bodyPr anchor="ctr">
            <a:normAutofit/>
          </a:bodyPr>
          <a:lstStyle>
            <a:lvl1pPr algn="l">
              <a:defRPr sz="504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039536" y="8107680"/>
            <a:ext cx="7022707" cy="1564640"/>
          </a:xfrm>
        </p:spPr>
        <p:txBody>
          <a:bodyPr anchor="b">
            <a:noAutofit/>
          </a:bodyPr>
          <a:lstStyle>
            <a:lvl1pPr marL="0" indent="0">
              <a:buFontTx/>
              <a:buNone/>
              <a:defRPr sz="2520">
                <a:solidFill>
                  <a:schemeClr val="accent1"/>
                </a:solidFill>
              </a:defRPr>
            </a:lvl1pPr>
            <a:lvl2pPr marL="480060" indent="0">
              <a:buFontTx/>
              <a:buNone/>
              <a:defRPr/>
            </a:lvl2pPr>
            <a:lvl3pPr marL="960120" indent="0">
              <a:buFontTx/>
              <a:buNone/>
              <a:defRPr/>
            </a:lvl3pPr>
            <a:lvl4pPr marL="1440180" indent="0">
              <a:buFontTx/>
              <a:buNone/>
              <a:defRPr/>
            </a:lvl4pPr>
            <a:lvl5pPr marL="192024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039536" y="9672320"/>
            <a:ext cx="7022707" cy="1361961"/>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5AFC73E-97A1-4732-815C-8290DAE828D4}" type="datetimeFigureOut">
              <a:rPr lang="en-GB" smtClean="0"/>
              <a:t>30/11/2025</a:t>
            </a:fld>
            <a:endParaRPr lang="en-GB"/>
          </a:p>
        </p:txBody>
      </p:sp>
      <p:sp>
        <p:nvSpPr>
          <p:cNvPr id="6" name="Footer Placeholder 5"/>
          <p:cNvSpPr>
            <a:spLocks noGrp="1"/>
          </p:cNvSpPr>
          <p:nvPr>
            <p:ph type="ftr" sz="quarter" idx="11"/>
          </p:nvPr>
        </p:nvSpPr>
        <p:spPr/>
        <p:txBody>
          <a:bodyPr/>
          <a:lstStyle/>
          <a:p>
            <a:endParaRPr lang="en-GB"/>
          </a:p>
        </p:txBody>
      </p:sp>
      <p:sp>
        <p:nvSpPr>
          <p:cNvPr id="20" name="Freeform 11"/>
          <p:cNvSpPr/>
          <p:nvPr/>
        </p:nvSpPr>
        <p:spPr bwMode="auto">
          <a:xfrm flipV="1">
            <a:off x="61" y="9166566"/>
            <a:ext cx="1426274" cy="94827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6789" y="9301765"/>
            <a:ext cx="614227" cy="681567"/>
          </a:xfrm>
        </p:spPr>
        <p:txBody>
          <a:bodyPr/>
          <a:lstStyle/>
          <a:p>
            <a:fld id="{C4C4F192-DE7A-4A48-9BA9-E9EC900482AB}" type="slidenum">
              <a:rPr lang="en-GB" smtClean="0"/>
              <a:t>‹#›</a:t>
            </a:fld>
            <a:endParaRPr lang="en-GB"/>
          </a:p>
        </p:txBody>
      </p:sp>
      <p:sp>
        <p:nvSpPr>
          <p:cNvPr id="11" name="TextBox 10"/>
          <p:cNvSpPr txBox="1"/>
          <p:nvPr/>
        </p:nvSpPr>
        <p:spPr>
          <a:xfrm>
            <a:off x="1898732" y="1209609"/>
            <a:ext cx="480185" cy="1091582"/>
          </a:xfrm>
          <a:prstGeom prst="rect">
            <a:avLst/>
          </a:prstGeom>
        </p:spPr>
        <p:txBody>
          <a:bodyPr vert="horz" lIns="96012" tIns="48006" rIns="96012" bIns="48006" rtlCol="0" anchor="ctr">
            <a:noAutofit/>
          </a:bodyPr>
          <a:lstStyle/>
          <a:p>
            <a:pPr lvl="0"/>
            <a:r>
              <a:rPr lang="en-US" sz="8400" baseline="0" dirty="0">
                <a:ln w="3175" cmpd="sng">
                  <a:noFill/>
                </a:ln>
                <a:solidFill>
                  <a:schemeClr val="accent1"/>
                </a:solidFill>
                <a:effectLst/>
                <a:latin typeface="Arial"/>
              </a:rPr>
              <a:t>“</a:t>
            </a:r>
          </a:p>
        </p:txBody>
      </p:sp>
      <p:sp>
        <p:nvSpPr>
          <p:cNvPr id="12" name="TextBox 11"/>
          <p:cNvSpPr txBox="1"/>
          <p:nvPr/>
        </p:nvSpPr>
        <p:spPr>
          <a:xfrm>
            <a:off x="8578010" y="5423238"/>
            <a:ext cx="480185" cy="1091582"/>
          </a:xfrm>
          <a:prstGeom prst="rect">
            <a:avLst/>
          </a:prstGeom>
        </p:spPr>
        <p:txBody>
          <a:bodyPr vert="horz" lIns="96012" tIns="48006" rIns="96012" bIns="48006" rtlCol="0" anchor="ctr">
            <a:noAutofit/>
          </a:bodyPr>
          <a:lstStyle/>
          <a:p>
            <a:pPr lvl="0"/>
            <a:r>
              <a:rPr lang="en-US" sz="84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119835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039537" y="1171160"/>
            <a:ext cx="6921583" cy="5376037"/>
          </a:xfrm>
        </p:spPr>
        <p:txBody>
          <a:bodyPr anchor="ctr">
            <a:normAutofit/>
          </a:bodyPr>
          <a:lstStyle>
            <a:lvl1pPr algn="l">
              <a:defRPr sz="5040" b="0"/>
            </a:lvl1pPr>
          </a:lstStyle>
          <a:p>
            <a:r>
              <a:rPr lang="en-US"/>
              <a:t>Click to edit Master title style</a:t>
            </a:r>
            <a:endParaRPr lang="en-US" dirty="0"/>
          </a:p>
        </p:txBody>
      </p:sp>
      <p:sp>
        <p:nvSpPr>
          <p:cNvPr id="21" name="Text Placeholder 9"/>
          <p:cNvSpPr>
            <a:spLocks noGrp="1"/>
          </p:cNvSpPr>
          <p:nvPr>
            <p:ph type="body" sz="quarter" idx="13"/>
          </p:nvPr>
        </p:nvSpPr>
        <p:spPr>
          <a:xfrm>
            <a:off x="2039536" y="8107680"/>
            <a:ext cx="6921584" cy="1564640"/>
          </a:xfrm>
        </p:spPr>
        <p:txBody>
          <a:bodyPr anchor="b">
            <a:noAutofit/>
          </a:bodyPr>
          <a:lstStyle>
            <a:lvl1pPr marL="0" indent="0">
              <a:buFontTx/>
              <a:buNone/>
              <a:defRPr sz="2520">
                <a:solidFill>
                  <a:schemeClr val="accent1"/>
                </a:solidFill>
              </a:defRPr>
            </a:lvl1pPr>
            <a:lvl2pPr marL="480060" indent="0">
              <a:buFontTx/>
              <a:buNone/>
              <a:defRPr/>
            </a:lvl2pPr>
            <a:lvl3pPr marL="960120" indent="0">
              <a:buFontTx/>
              <a:buNone/>
              <a:defRPr/>
            </a:lvl3pPr>
            <a:lvl4pPr marL="1440180" indent="0">
              <a:buFontTx/>
              <a:buNone/>
              <a:defRPr/>
            </a:lvl4pPr>
            <a:lvl5pPr marL="192024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039536" y="9672320"/>
            <a:ext cx="6921584" cy="1361961"/>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5AFC73E-97A1-4732-815C-8290DAE828D4}" type="datetimeFigureOut">
              <a:rPr lang="en-GB" smtClean="0"/>
              <a:t>30/11/2025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61" y="9166566"/>
            <a:ext cx="1426274" cy="94827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6789" y="9301765"/>
            <a:ext cx="614227" cy="681567"/>
          </a:xfrm>
        </p:spPr>
        <p:txBody>
          <a:bodyPr/>
          <a:lstStyle/>
          <a:p>
            <a:fld id="{C4C4F192-DE7A-4A48-9BA9-E9EC900482AB}" type="slidenum">
              <a:rPr lang="en-GB" smtClean="0"/>
              <a:t>‹#›</a:t>
            </a:fld>
            <a:endParaRPr lang="en-GB"/>
          </a:p>
        </p:txBody>
      </p:sp>
    </p:spTree>
    <p:extLst>
      <p:ext uri="{BB962C8B-B14F-4D97-AF65-F5344CB8AC3E}">
        <p14:creationId xmlns:p14="http://schemas.microsoft.com/office/powerpoint/2010/main" val="3525164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AFC73E-97A1-4732-815C-8290DAE828D4}"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61" y="1327563"/>
            <a:ext cx="1426274" cy="94827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C4C4F192-DE7A-4A48-9BA9-E9EC900482AB}" type="slidenum">
              <a:rPr lang="en-GB" smtClean="0"/>
              <a:t>‹#›</a:t>
            </a:fld>
            <a:endParaRPr lang="en-GB"/>
          </a:p>
        </p:txBody>
      </p:sp>
    </p:spTree>
    <p:extLst>
      <p:ext uri="{BB962C8B-B14F-4D97-AF65-F5344CB8AC3E}">
        <p14:creationId xmlns:p14="http://schemas.microsoft.com/office/powerpoint/2010/main" val="25324040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222462" y="1171159"/>
            <a:ext cx="1738939" cy="9863125"/>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039537" y="1171159"/>
            <a:ext cx="4952165" cy="9863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AFC73E-97A1-4732-815C-8290DAE828D4}"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61" y="1327563"/>
            <a:ext cx="1426274" cy="94827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C4C4F192-DE7A-4A48-9BA9-E9EC900482AB}" type="slidenum">
              <a:rPr lang="en-GB" smtClean="0"/>
              <a:t>‹#›</a:t>
            </a:fld>
            <a:endParaRPr lang="en-GB"/>
          </a:p>
        </p:txBody>
      </p:sp>
    </p:spTree>
    <p:extLst>
      <p:ext uri="{BB962C8B-B14F-4D97-AF65-F5344CB8AC3E}">
        <p14:creationId xmlns:p14="http://schemas.microsoft.com/office/powerpoint/2010/main" val="3924252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426720"/>
            <a:ext cx="2080260" cy="12392106"/>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49" name="Group 48"/>
          <p:cNvGrpSpPr/>
          <p:nvPr/>
        </p:nvGrpSpPr>
        <p:grpSpPr>
          <a:xfrm>
            <a:off x="21442" y="532"/>
            <a:ext cx="2049886" cy="12792207"/>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62" name="Rectangle 61"/>
          <p:cNvSpPr/>
          <p:nvPr/>
        </p:nvSpPr>
        <p:spPr>
          <a:xfrm>
            <a:off x="0" y="0"/>
            <a:ext cx="192024" cy="128016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042460" y="1165005"/>
            <a:ext cx="6918660" cy="239099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039536" y="3982720"/>
            <a:ext cx="6921584" cy="7254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161020" y="11452167"/>
            <a:ext cx="804699" cy="690986"/>
          </a:xfrm>
          <a:prstGeom prst="rect">
            <a:avLst/>
          </a:prstGeom>
        </p:spPr>
        <p:txBody>
          <a:bodyPr vert="horz" lIns="91440" tIns="45720" rIns="91440" bIns="45720" rtlCol="0" anchor="ctr"/>
          <a:lstStyle>
            <a:lvl1pPr algn="r">
              <a:defRPr sz="945">
                <a:solidFill>
                  <a:schemeClr val="tx1">
                    <a:tint val="75000"/>
                  </a:schemeClr>
                </a:solidFill>
              </a:defRPr>
            </a:lvl1pPr>
          </a:lstStyle>
          <a:p>
            <a:fld id="{E5AFC73E-97A1-4732-815C-8290DAE828D4}" type="datetimeFigureOut">
              <a:rPr lang="en-GB" smtClean="0"/>
              <a:t>30/11/2025</a:t>
            </a:fld>
            <a:endParaRPr lang="en-GB"/>
          </a:p>
        </p:txBody>
      </p:sp>
      <p:sp>
        <p:nvSpPr>
          <p:cNvPr id="5" name="Footer Placeholder 4"/>
          <p:cNvSpPr>
            <a:spLocks noGrp="1"/>
          </p:cNvSpPr>
          <p:nvPr>
            <p:ph type="ftr" sz="quarter" idx="3"/>
          </p:nvPr>
        </p:nvSpPr>
        <p:spPr>
          <a:xfrm>
            <a:off x="2039536" y="11453511"/>
            <a:ext cx="6002312" cy="681567"/>
          </a:xfrm>
          <a:prstGeom prst="rect">
            <a:avLst/>
          </a:prstGeom>
        </p:spPr>
        <p:txBody>
          <a:bodyPr vert="horz" lIns="91440" tIns="45720" rIns="91440" bIns="45720" rtlCol="0" anchor="ctr"/>
          <a:lstStyle>
            <a:lvl1pPr algn="l">
              <a:defRPr sz="945">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6789" y="1470529"/>
            <a:ext cx="614227" cy="681567"/>
          </a:xfrm>
          <a:prstGeom prst="rect">
            <a:avLst/>
          </a:prstGeom>
        </p:spPr>
        <p:txBody>
          <a:bodyPr vert="horz" lIns="91440" tIns="45720" rIns="91440" bIns="45720" rtlCol="0" anchor="ctr"/>
          <a:lstStyle>
            <a:lvl1pPr algn="r">
              <a:defRPr sz="2100">
                <a:solidFill>
                  <a:srgbClr val="FEFFFF"/>
                </a:solidFill>
              </a:defRPr>
            </a:lvl1pPr>
          </a:lstStyle>
          <a:p>
            <a:fld id="{C4C4F192-DE7A-4A48-9BA9-E9EC900482AB}" type="slidenum">
              <a:rPr lang="en-GB" smtClean="0"/>
              <a:t>‹#›</a:t>
            </a:fld>
            <a:endParaRPr lang="en-GB"/>
          </a:p>
        </p:txBody>
      </p:sp>
    </p:spTree>
    <p:extLst>
      <p:ext uri="{BB962C8B-B14F-4D97-AF65-F5344CB8AC3E}">
        <p14:creationId xmlns:p14="http://schemas.microsoft.com/office/powerpoint/2010/main" val="26844459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80060" rtl="0" eaLnBrk="1" latinLnBrk="0" hangingPunct="1">
        <a:spcBef>
          <a:spcPct val="0"/>
        </a:spcBef>
        <a:buNone/>
        <a:defRPr sz="378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0045" indent="-360045" algn="l" defTabSz="480060" rtl="0" eaLnBrk="1" latinLnBrk="0" hangingPunct="1">
        <a:spcBef>
          <a:spcPts val="1050"/>
        </a:spcBef>
        <a:spcAft>
          <a:spcPts val="0"/>
        </a:spcAft>
        <a:buClr>
          <a:schemeClr val="accent1"/>
        </a:buClr>
        <a:buFont typeface="Wingdings 3" charset="2"/>
        <a:buChar char=""/>
        <a:defRPr sz="1890" kern="1200">
          <a:solidFill>
            <a:schemeClr val="tx1">
              <a:lumMod val="75000"/>
              <a:lumOff val="25000"/>
            </a:schemeClr>
          </a:solidFill>
          <a:latin typeface="+mn-lt"/>
          <a:ea typeface="+mn-ea"/>
          <a:cs typeface="+mn-cs"/>
        </a:defRPr>
      </a:lvl1pPr>
      <a:lvl2pPr marL="780098" indent="-300038" algn="l" defTabSz="480060" rtl="0" eaLnBrk="1" latinLnBrk="0" hangingPunct="1">
        <a:spcBef>
          <a:spcPts val="1050"/>
        </a:spcBef>
        <a:spcAft>
          <a:spcPts val="0"/>
        </a:spcAft>
        <a:buClr>
          <a:schemeClr val="accent1"/>
        </a:buClr>
        <a:buFont typeface="Wingdings 3" charset="2"/>
        <a:buChar char=""/>
        <a:defRPr sz="1680" kern="1200">
          <a:solidFill>
            <a:schemeClr val="tx1">
              <a:lumMod val="75000"/>
              <a:lumOff val="25000"/>
            </a:schemeClr>
          </a:solidFill>
          <a:latin typeface="+mn-lt"/>
          <a:ea typeface="+mn-ea"/>
          <a:cs typeface="+mn-cs"/>
        </a:defRPr>
      </a:lvl2pPr>
      <a:lvl3pPr marL="1200150" indent="-240030" algn="l" defTabSz="480060" rtl="0" eaLnBrk="1" latinLnBrk="0" hangingPunct="1">
        <a:spcBef>
          <a:spcPts val="1050"/>
        </a:spcBef>
        <a:spcAft>
          <a:spcPts val="0"/>
        </a:spcAft>
        <a:buClr>
          <a:schemeClr val="accent1"/>
        </a:buClr>
        <a:buFont typeface="Wingdings 3" charset="2"/>
        <a:buChar char=""/>
        <a:defRPr sz="1470" kern="1200">
          <a:solidFill>
            <a:schemeClr val="tx1">
              <a:lumMod val="75000"/>
              <a:lumOff val="25000"/>
            </a:schemeClr>
          </a:solidFill>
          <a:latin typeface="+mn-lt"/>
          <a:ea typeface="+mn-ea"/>
          <a:cs typeface="+mn-cs"/>
        </a:defRPr>
      </a:lvl3pPr>
      <a:lvl4pPr marL="1680210" indent="-240030" algn="l" defTabSz="480060" rtl="0" eaLnBrk="1" latinLnBrk="0" hangingPunct="1">
        <a:spcBef>
          <a:spcPts val="1050"/>
        </a:spcBef>
        <a:spcAft>
          <a:spcPts val="0"/>
        </a:spcAft>
        <a:buClr>
          <a:schemeClr val="accent1"/>
        </a:buClr>
        <a:buFont typeface="Wingdings 3" charset="2"/>
        <a:buChar char=""/>
        <a:defRPr sz="1260" kern="1200">
          <a:solidFill>
            <a:schemeClr val="tx1">
              <a:lumMod val="75000"/>
              <a:lumOff val="25000"/>
            </a:schemeClr>
          </a:solidFill>
          <a:latin typeface="+mn-lt"/>
          <a:ea typeface="+mn-ea"/>
          <a:cs typeface="+mn-cs"/>
        </a:defRPr>
      </a:lvl4pPr>
      <a:lvl5pPr marL="2160270" indent="-240030" algn="l" defTabSz="480060" rtl="0" eaLnBrk="1" latinLnBrk="0" hangingPunct="1">
        <a:spcBef>
          <a:spcPts val="1050"/>
        </a:spcBef>
        <a:spcAft>
          <a:spcPts val="0"/>
        </a:spcAft>
        <a:buClr>
          <a:schemeClr val="accent1"/>
        </a:buClr>
        <a:buFont typeface="Wingdings 3" charset="2"/>
        <a:buChar char=""/>
        <a:defRPr sz="1260" kern="1200">
          <a:solidFill>
            <a:schemeClr val="tx1">
              <a:lumMod val="75000"/>
              <a:lumOff val="25000"/>
            </a:schemeClr>
          </a:solidFill>
          <a:latin typeface="+mn-lt"/>
          <a:ea typeface="+mn-ea"/>
          <a:cs typeface="+mn-cs"/>
        </a:defRPr>
      </a:lvl5pPr>
      <a:lvl6pPr marL="2640330" indent="-240030" algn="l" defTabSz="480060" rtl="0" eaLnBrk="1" latinLnBrk="0" hangingPunct="1">
        <a:spcBef>
          <a:spcPts val="1050"/>
        </a:spcBef>
        <a:spcAft>
          <a:spcPts val="0"/>
        </a:spcAft>
        <a:buClr>
          <a:schemeClr val="accent1"/>
        </a:buClr>
        <a:buFont typeface="Wingdings 3" charset="2"/>
        <a:buChar char=""/>
        <a:defRPr sz="1260" kern="1200">
          <a:solidFill>
            <a:schemeClr val="tx1">
              <a:lumMod val="75000"/>
              <a:lumOff val="25000"/>
            </a:schemeClr>
          </a:solidFill>
          <a:latin typeface="+mn-lt"/>
          <a:ea typeface="+mn-ea"/>
          <a:cs typeface="+mn-cs"/>
        </a:defRPr>
      </a:lvl6pPr>
      <a:lvl7pPr marL="3120390" indent="-240030" algn="l" defTabSz="480060" rtl="0" eaLnBrk="1" latinLnBrk="0" hangingPunct="1">
        <a:spcBef>
          <a:spcPts val="1050"/>
        </a:spcBef>
        <a:spcAft>
          <a:spcPts val="0"/>
        </a:spcAft>
        <a:buClr>
          <a:schemeClr val="accent1"/>
        </a:buClr>
        <a:buFont typeface="Wingdings 3" charset="2"/>
        <a:buChar char=""/>
        <a:defRPr sz="1260" kern="1200">
          <a:solidFill>
            <a:schemeClr val="tx1">
              <a:lumMod val="75000"/>
              <a:lumOff val="25000"/>
            </a:schemeClr>
          </a:solidFill>
          <a:latin typeface="+mn-lt"/>
          <a:ea typeface="+mn-ea"/>
          <a:cs typeface="+mn-cs"/>
        </a:defRPr>
      </a:lvl7pPr>
      <a:lvl8pPr marL="3600450" indent="-240030" algn="l" defTabSz="480060" rtl="0" eaLnBrk="1" latinLnBrk="0" hangingPunct="1">
        <a:spcBef>
          <a:spcPts val="1050"/>
        </a:spcBef>
        <a:spcAft>
          <a:spcPts val="0"/>
        </a:spcAft>
        <a:buClr>
          <a:schemeClr val="accent1"/>
        </a:buClr>
        <a:buFont typeface="Wingdings 3" charset="2"/>
        <a:buChar char=""/>
        <a:defRPr sz="1260" kern="1200">
          <a:solidFill>
            <a:schemeClr val="tx1">
              <a:lumMod val="75000"/>
              <a:lumOff val="25000"/>
            </a:schemeClr>
          </a:solidFill>
          <a:latin typeface="+mn-lt"/>
          <a:ea typeface="+mn-ea"/>
          <a:cs typeface="+mn-cs"/>
        </a:defRPr>
      </a:lvl8pPr>
      <a:lvl9pPr marL="4080510" indent="-240030" algn="l" defTabSz="480060" rtl="0" eaLnBrk="1" latinLnBrk="0" hangingPunct="1">
        <a:spcBef>
          <a:spcPts val="1050"/>
        </a:spcBef>
        <a:spcAft>
          <a:spcPts val="0"/>
        </a:spcAft>
        <a:buClr>
          <a:schemeClr val="accent1"/>
        </a:buClr>
        <a:buFont typeface="Wingdings 3" charset="2"/>
        <a:buChar char=""/>
        <a:defRPr sz="1260" kern="1200">
          <a:solidFill>
            <a:schemeClr val="tx1">
              <a:lumMod val="75000"/>
              <a:lumOff val="25000"/>
            </a:schemeClr>
          </a:solidFill>
          <a:latin typeface="+mn-lt"/>
          <a:ea typeface="+mn-ea"/>
          <a:cs typeface="+mn-cs"/>
        </a:defRPr>
      </a:lvl9pPr>
    </p:bodyStyle>
    <p:otherStyle>
      <a:defPPr>
        <a:defRPr lang="en-US"/>
      </a:defPPr>
      <a:lvl1pPr marL="0" algn="l" defTabSz="480060" rtl="0" eaLnBrk="1" latinLnBrk="0" hangingPunct="1">
        <a:defRPr sz="1890" kern="1200">
          <a:solidFill>
            <a:schemeClr val="tx1"/>
          </a:solidFill>
          <a:latin typeface="+mn-lt"/>
          <a:ea typeface="+mn-ea"/>
          <a:cs typeface="+mn-cs"/>
        </a:defRPr>
      </a:lvl1pPr>
      <a:lvl2pPr marL="480060" algn="l" defTabSz="480060" rtl="0" eaLnBrk="1" latinLnBrk="0" hangingPunct="1">
        <a:defRPr sz="1890" kern="1200">
          <a:solidFill>
            <a:schemeClr val="tx1"/>
          </a:solidFill>
          <a:latin typeface="+mn-lt"/>
          <a:ea typeface="+mn-ea"/>
          <a:cs typeface="+mn-cs"/>
        </a:defRPr>
      </a:lvl2pPr>
      <a:lvl3pPr marL="960120" algn="l" defTabSz="480060" rtl="0" eaLnBrk="1" latinLnBrk="0" hangingPunct="1">
        <a:defRPr sz="1890" kern="1200">
          <a:solidFill>
            <a:schemeClr val="tx1"/>
          </a:solidFill>
          <a:latin typeface="+mn-lt"/>
          <a:ea typeface="+mn-ea"/>
          <a:cs typeface="+mn-cs"/>
        </a:defRPr>
      </a:lvl3pPr>
      <a:lvl4pPr marL="1440180" algn="l" defTabSz="480060" rtl="0" eaLnBrk="1" latinLnBrk="0" hangingPunct="1">
        <a:defRPr sz="1890" kern="1200">
          <a:solidFill>
            <a:schemeClr val="tx1"/>
          </a:solidFill>
          <a:latin typeface="+mn-lt"/>
          <a:ea typeface="+mn-ea"/>
          <a:cs typeface="+mn-cs"/>
        </a:defRPr>
      </a:lvl4pPr>
      <a:lvl5pPr marL="1920240" algn="l" defTabSz="480060" rtl="0" eaLnBrk="1" latinLnBrk="0" hangingPunct="1">
        <a:defRPr sz="1890" kern="1200">
          <a:solidFill>
            <a:schemeClr val="tx1"/>
          </a:solidFill>
          <a:latin typeface="+mn-lt"/>
          <a:ea typeface="+mn-ea"/>
          <a:cs typeface="+mn-cs"/>
        </a:defRPr>
      </a:lvl5pPr>
      <a:lvl6pPr marL="2400300" algn="l" defTabSz="480060" rtl="0" eaLnBrk="1" latinLnBrk="0" hangingPunct="1">
        <a:defRPr sz="1890" kern="1200">
          <a:solidFill>
            <a:schemeClr val="tx1"/>
          </a:solidFill>
          <a:latin typeface="+mn-lt"/>
          <a:ea typeface="+mn-ea"/>
          <a:cs typeface="+mn-cs"/>
        </a:defRPr>
      </a:lvl6pPr>
      <a:lvl7pPr marL="2880360" algn="l" defTabSz="480060" rtl="0" eaLnBrk="1" latinLnBrk="0" hangingPunct="1">
        <a:defRPr sz="1890" kern="1200">
          <a:solidFill>
            <a:schemeClr val="tx1"/>
          </a:solidFill>
          <a:latin typeface="+mn-lt"/>
          <a:ea typeface="+mn-ea"/>
          <a:cs typeface="+mn-cs"/>
        </a:defRPr>
      </a:lvl7pPr>
      <a:lvl8pPr marL="3360420" algn="l" defTabSz="480060" rtl="0" eaLnBrk="1" latinLnBrk="0" hangingPunct="1">
        <a:defRPr sz="1890" kern="1200">
          <a:solidFill>
            <a:schemeClr val="tx1"/>
          </a:solidFill>
          <a:latin typeface="+mn-lt"/>
          <a:ea typeface="+mn-ea"/>
          <a:cs typeface="+mn-cs"/>
        </a:defRPr>
      </a:lvl8pPr>
      <a:lvl9pPr marL="3840480" algn="l" defTabSz="48006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hyperlink" Target="https://archive.org/details/marythurkhillchosenamongwomenmaryandfatima/page/n3/mode/2up" TargetMode="External"/><Relationship Id="rId3" Type="http://schemas.openxmlformats.org/officeDocument/2006/relationships/hyperlink" Target="https://archive.org/details/thestudyquran_201909/page/n2329/mode/2up" TargetMode="External"/><Relationship Id="rId7" Type="http://schemas.openxmlformats.org/officeDocument/2006/relationships/hyperlink" Target="https://zahratrust.ca/blog/lessons-from-fatima-al-zahra/" TargetMode="External"/><Relationship Id="rId2" Type="http://schemas.openxmlformats.org/officeDocument/2006/relationships/hyperlink" Target="https://en.mehrnews.com/news/102655/Iran-marks-Mother-s-Day" TargetMode="External"/><Relationship Id="rId1" Type="http://schemas.openxmlformats.org/officeDocument/2006/relationships/slideLayout" Target="../slideLayouts/slideLayout2.xml"/><Relationship Id="rId6" Type="http://schemas.openxmlformats.org/officeDocument/2006/relationships/hyperlink" Target="https://www.proquest.com/docview/304390529?sourcetype=Dissertations%20&amp;%20Theses" TargetMode="External"/><Relationship Id="rId5" Type="http://schemas.openxmlformats.org/officeDocument/2006/relationships/hyperlink" Target="https://academic.oup.com/book/56172" TargetMode="External"/><Relationship Id="rId4" Type="http://schemas.openxmlformats.org/officeDocument/2006/relationships/hyperlink" Target="https://parentingpatch.com/baby-names/Alzahr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45E79E-B1F9-D27C-777F-5BD49B7CF395}"/>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CF875AA4-584D-C3B8-8AA8-F01ED6189CCF}"/>
              </a:ext>
            </a:extLst>
          </p:cNvPr>
          <p:cNvPicPr>
            <a:picLocks noChangeAspect="1"/>
          </p:cNvPicPr>
          <p:nvPr/>
        </p:nvPicPr>
        <p:blipFill>
          <a:blip r:embed="rId3"/>
          <a:stretch>
            <a:fillRect/>
          </a:stretch>
        </p:blipFill>
        <p:spPr>
          <a:xfrm>
            <a:off x="-29484" y="6504850"/>
            <a:ext cx="9660167" cy="6392000"/>
          </a:xfrm>
          <a:prstGeom prst="rect">
            <a:avLst/>
          </a:prstGeom>
        </p:spPr>
      </p:pic>
      <p:pic>
        <p:nvPicPr>
          <p:cNvPr id="6" name="Picture 2" descr="undefined">
            <a:extLst>
              <a:ext uri="{FF2B5EF4-FFF2-40B4-BE49-F238E27FC236}">
                <a16:creationId xmlns:a16="http://schemas.microsoft.com/office/drawing/2014/main" id="{08642961-49AD-B24A-13A5-DC9F6676E266}"/>
              </a:ext>
            </a:extLst>
          </p:cNvPr>
          <p:cNvPicPr>
            <a:picLocks noChangeAspect="1" noChangeArrowheads="1"/>
          </p:cNvPicPr>
          <p:nvPr/>
        </p:nvPicPr>
        <p:blipFill>
          <a:blip r:embed="rId4">
            <a:alphaModFix amt="70000"/>
            <a:extLst>
              <a:ext uri="{28A0092B-C50C-407E-A947-70E740481C1C}">
                <a14:useLocalDpi xmlns:a14="http://schemas.microsoft.com/office/drawing/2010/main" val="0"/>
              </a:ext>
            </a:extLst>
          </a:blip>
          <a:srcRect/>
          <a:stretch>
            <a:fillRect/>
          </a:stretch>
        </p:blipFill>
        <p:spPr bwMode="auto">
          <a:xfrm>
            <a:off x="720090" y="0"/>
            <a:ext cx="5063810" cy="288004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F395791-2F07-DCC2-4E5E-080B390921F8}"/>
              </a:ext>
            </a:extLst>
          </p:cNvPr>
          <p:cNvSpPr>
            <a:spLocks noGrp="1"/>
          </p:cNvSpPr>
          <p:nvPr>
            <p:ph type="ctrTitle"/>
          </p:nvPr>
        </p:nvSpPr>
        <p:spPr>
          <a:xfrm>
            <a:off x="720090" y="321734"/>
            <a:ext cx="8161020" cy="879264"/>
          </a:xfrm>
        </p:spPr>
        <p:txBody>
          <a:bodyPr>
            <a:normAutofit fontScale="90000"/>
          </a:bodyPr>
          <a:lstStyle/>
          <a:p>
            <a:r>
              <a:rPr lang="en-GB" dirty="0">
                <a:solidFill>
                  <a:schemeClr val="bg1"/>
                </a:solidFill>
                <a:latin typeface="Book Antiqua" panose="02040602050305030304" pitchFamily="18" charset="0"/>
              </a:rPr>
              <a:t>Fatima Al-Zahra</a:t>
            </a:r>
          </a:p>
        </p:txBody>
      </p:sp>
      <p:sp>
        <p:nvSpPr>
          <p:cNvPr id="4" name="TextBox 3">
            <a:extLst>
              <a:ext uri="{FF2B5EF4-FFF2-40B4-BE49-F238E27FC236}">
                <a16:creationId xmlns:a16="http://schemas.microsoft.com/office/drawing/2014/main" id="{8F48BB68-00BE-1021-BBB1-CA1CD58AF2D6}"/>
              </a:ext>
            </a:extLst>
          </p:cNvPr>
          <p:cNvSpPr txBox="1"/>
          <p:nvPr/>
        </p:nvSpPr>
        <p:spPr>
          <a:xfrm>
            <a:off x="865217" y="1243442"/>
            <a:ext cx="4809066" cy="1384995"/>
          </a:xfrm>
          <a:prstGeom prst="rect">
            <a:avLst/>
          </a:prstGeom>
          <a:noFill/>
          <a:ln>
            <a:solidFill>
              <a:schemeClr val="bg1"/>
            </a:solidFill>
          </a:ln>
        </p:spPr>
        <p:txBody>
          <a:bodyPr wrap="square" rtlCol="0">
            <a:spAutoFit/>
          </a:bodyPr>
          <a:lstStyle/>
          <a:p>
            <a:r>
              <a:rPr lang="en-GB" sz="1400" b="1" i="1" u="sng" dirty="0">
                <a:solidFill>
                  <a:schemeClr val="bg1"/>
                </a:solidFill>
                <a:latin typeface="Book Antiqua" panose="02040602050305030304" pitchFamily="18" charset="0"/>
              </a:rPr>
              <a:t>Who was she?</a:t>
            </a:r>
          </a:p>
          <a:p>
            <a:pPr marL="285750" indent="-285750">
              <a:buFont typeface="Arial" panose="020B0604020202020204" pitchFamily="34" charset="0"/>
              <a:buChar char="•"/>
            </a:pPr>
            <a:r>
              <a:rPr lang="en-GB" sz="1400" dirty="0">
                <a:solidFill>
                  <a:schemeClr val="bg1"/>
                </a:solidFill>
                <a:latin typeface="Book Antiqua" panose="02040602050305030304" pitchFamily="18" charset="0"/>
              </a:rPr>
              <a:t>Daughter of the Prophet Muhammad and his first wife, Khadija</a:t>
            </a:r>
          </a:p>
          <a:p>
            <a:pPr marL="285750" indent="-285750">
              <a:buFont typeface="Arial" panose="020B0604020202020204" pitchFamily="34" charset="0"/>
              <a:buChar char="•"/>
            </a:pPr>
            <a:r>
              <a:rPr lang="en-GB" sz="1400" dirty="0">
                <a:solidFill>
                  <a:schemeClr val="bg1"/>
                </a:solidFill>
                <a:latin typeface="Book Antiqua" panose="02040602050305030304" pitchFamily="18" charset="0"/>
              </a:rPr>
              <a:t>Wife to Ali ibn Abi Talib, ruler of Rashidun Caliphate</a:t>
            </a:r>
          </a:p>
          <a:p>
            <a:pPr marL="285750" indent="-285750">
              <a:buFont typeface="Arial" panose="020B0604020202020204" pitchFamily="34" charset="0"/>
              <a:buChar char="•"/>
            </a:pPr>
            <a:r>
              <a:rPr lang="en-GB" sz="1400" dirty="0">
                <a:solidFill>
                  <a:schemeClr val="bg1"/>
                </a:solidFill>
                <a:latin typeface="Book Antiqua" panose="02040602050305030304" pitchFamily="18" charset="0"/>
              </a:rPr>
              <a:t>Mother to Hasan and Husayn</a:t>
            </a:r>
          </a:p>
          <a:p>
            <a:pPr marL="285750" indent="-285750">
              <a:buFont typeface="Arial" panose="020B0604020202020204" pitchFamily="34" charset="0"/>
              <a:buChar char="•"/>
            </a:pPr>
            <a:r>
              <a:rPr lang="en-GB" sz="1400" dirty="0">
                <a:solidFill>
                  <a:schemeClr val="bg1"/>
                </a:solidFill>
                <a:latin typeface="Book Antiqua" panose="02040602050305030304" pitchFamily="18" charset="0"/>
              </a:rPr>
              <a:t>Known as Fatima al-Zahra, al-Siddiqa and al-Tahira</a:t>
            </a:r>
          </a:p>
        </p:txBody>
      </p:sp>
      <p:sp>
        <p:nvSpPr>
          <p:cNvPr id="5" name="TextBox 4">
            <a:extLst>
              <a:ext uri="{FF2B5EF4-FFF2-40B4-BE49-F238E27FC236}">
                <a16:creationId xmlns:a16="http://schemas.microsoft.com/office/drawing/2014/main" id="{E12E534F-2B23-06C4-FD0E-5642A4177C35}"/>
              </a:ext>
            </a:extLst>
          </p:cNvPr>
          <p:cNvSpPr txBox="1"/>
          <p:nvPr/>
        </p:nvSpPr>
        <p:spPr>
          <a:xfrm>
            <a:off x="5822261" y="277708"/>
            <a:ext cx="3708877" cy="9787295"/>
          </a:xfrm>
          <a:prstGeom prst="rect">
            <a:avLst/>
          </a:prstGeom>
          <a:noFill/>
          <a:ln>
            <a:solidFill>
              <a:schemeClr val="tx1"/>
            </a:solidFill>
          </a:ln>
        </p:spPr>
        <p:txBody>
          <a:bodyPr wrap="square" rtlCol="0">
            <a:spAutoFit/>
          </a:bodyPr>
          <a:lstStyle/>
          <a:p>
            <a:pPr algn="just"/>
            <a:r>
              <a:rPr lang="en-GB" b="1" i="1" u="sng" dirty="0">
                <a:latin typeface="Book Antiqua" panose="02040602050305030304" pitchFamily="18" charset="0"/>
              </a:rPr>
              <a:t>Qur’anic Connections</a:t>
            </a:r>
          </a:p>
          <a:p>
            <a:pPr algn="just"/>
            <a:r>
              <a:rPr lang="en-GB" dirty="0">
                <a:latin typeface="Book Antiqua" panose="02040602050305030304" pitchFamily="18" charset="0"/>
              </a:rPr>
              <a:t>It is notable that Fatima herself is not mentioned by name in the Qur’an, but some verses have come to be associated with her as well as her husband and children. </a:t>
            </a:r>
          </a:p>
          <a:p>
            <a:pPr algn="just"/>
            <a:r>
              <a:rPr lang="en-GB" dirty="0">
                <a:latin typeface="Book Antiqua" panose="02040602050305030304" pitchFamily="18" charset="0"/>
              </a:rPr>
              <a:t>“</a:t>
            </a:r>
            <a:r>
              <a:rPr lang="en-GB" i="1" dirty="0">
                <a:latin typeface="Book Antiqua" panose="02040602050305030304" pitchFamily="18" charset="0"/>
              </a:rPr>
              <a:t>God only desires to remove defilement from you, O Ahl al-Bayt, and to purify you completely</a:t>
            </a:r>
            <a:r>
              <a:rPr lang="en-GB" dirty="0">
                <a:latin typeface="Book Antiqua" panose="02040602050305030304" pitchFamily="18" charset="0"/>
              </a:rPr>
              <a:t>.” (33:33) </a:t>
            </a:r>
          </a:p>
          <a:p>
            <a:pPr algn="just"/>
            <a:r>
              <a:rPr lang="en-GB" dirty="0">
                <a:latin typeface="Book Antiqua" panose="02040602050305030304" pitchFamily="18" charset="0"/>
              </a:rPr>
              <a:t>Scholars have debated the Ahl al-Bayt (‘</a:t>
            </a:r>
            <a:r>
              <a:rPr lang="en-GB" i="1" dirty="0">
                <a:latin typeface="Book Antiqua" panose="02040602050305030304" pitchFamily="18" charset="0"/>
              </a:rPr>
              <a:t>the people of the house</a:t>
            </a:r>
            <a:r>
              <a:rPr lang="en-GB" dirty="0">
                <a:latin typeface="Book Antiqua" panose="02040602050305030304" pitchFamily="18" charset="0"/>
              </a:rPr>
              <a:t>’) includes, there are those who believe it includes Fatima. This verse can be interpreted as Allah’s desire to cleanse the Ahl al-Bayt of any and all impurity and to purify them. </a:t>
            </a:r>
          </a:p>
          <a:p>
            <a:pPr algn="just"/>
            <a:r>
              <a:rPr lang="en-GB" dirty="0">
                <a:latin typeface="Book Antiqua" panose="02040602050305030304" pitchFamily="18" charset="0"/>
              </a:rPr>
              <a:t>“</a:t>
            </a:r>
            <a:r>
              <a:rPr lang="en-GB" i="1" dirty="0">
                <a:latin typeface="Book Antiqua" panose="02040602050305030304" pitchFamily="18" charset="0"/>
              </a:rPr>
              <a:t>Then the angels said: ‘O Mary, truly God has chosen you and purified you and chosen you over the women of the world</a:t>
            </a:r>
            <a:r>
              <a:rPr lang="en-GB" dirty="0">
                <a:latin typeface="Book Antiqua" panose="02040602050305030304" pitchFamily="18" charset="0"/>
              </a:rPr>
              <a:t>” (3:42)</a:t>
            </a:r>
          </a:p>
          <a:p>
            <a:pPr algn="just"/>
            <a:r>
              <a:rPr lang="en-GB" dirty="0">
                <a:latin typeface="Book Antiqua" panose="02040602050305030304" pitchFamily="18" charset="0"/>
              </a:rPr>
              <a:t>According to McAuliffe, in Shia literature, there is a strong parallel between Mary and Fatima; for example, Mary gave birth to the baby Jesus and Fatima to two of the Imams – the successors of Muhammad. Additionally, Fatima had permanent virginal status in both Shi’a and Sunni tradition, despite being married and a mother, and she did not menstruate, as Allah has purified her.</a:t>
            </a:r>
          </a:p>
        </p:txBody>
      </p:sp>
      <p:sp>
        <p:nvSpPr>
          <p:cNvPr id="8" name="TextBox 7">
            <a:extLst>
              <a:ext uri="{FF2B5EF4-FFF2-40B4-BE49-F238E27FC236}">
                <a16:creationId xmlns:a16="http://schemas.microsoft.com/office/drawing/2014/main" id="{6DFCF8F1-17B2-C380-8208-BB496B4B9B92}"/>
              </a:ext>
            </a:extLst>
          </p:cNvPr>
          <p:cNvSpPr txBox="1"/>
          <p:nvPr/>
        </p:nvSpPr>
        <p:spPr>
          <a:xfrm>
            <a:off x="847462" y="10212221"/>
            <a:ext cx="8683676" cy="2062103"/>
          </a:xfrm>
          <a:prstGeom prst="rect">
            <a:avLst/>
          </a:prstGeom>
          <a:noFill/>
          <a:ln>
            <a:solidFill>
              <a:schemeClr val="tx1"/>
            </a:solidFill>
          </a:ln>
        </p:spPr>
        <p:txBody>
          <a:bodyPr wrap="square" rtlCol="0">
            <a:spAutoFit/>
          </a:bodyPr>
          <a:lstStyle/>
          <a:p>
            <a:pPr algn="just"/>
            <a:r>
              <a:rPr lang="en-GB" sz="1600" b="1" i="1" u="sng" dirty="0">
                <a:latin typeface="Book Antiqua" panose="02040602050305030304" pitchFamily="18" charset="0"/>
              </a:rPr>
              <a:t>Legacy</a:t>
            </a:r>
            <a:r>
              <a:rPr lang="en-GB" sz="1600" dirty="0">
                <a:latin typeface="Book Antiqua" panose="02040602050305030304" pitchFamily="18" charset="0"/>
              </a:rPr>
              <a:t> </a:t>
            </a:r>
          </a:p>
          <a:p>
            <a:pPr algn="just"/>
            <a:r>
              <a:rPr lang="en-GB" sz="1600" dirty="0">
                <a:latin typeface="Book Antiqua" panose="02040602050305030304" pitchFamily="18" charset="0"/>
              </a:rPr>
              <a:t>Although Fatima is considered a standard for Muslim women, modern feminist scholars have come to view her as a symbol of the female fight for freedom and a defender for the oppressed. In Iranian philosopher Shariati’s Fateme Is Fateme, he describes Fatima as “</a:t>
            </a:r>
            <a:r>
              <a:rPr lang="en-GB" sz="1600" i="1" dirty="0">
                <a:latin typeface="Book Antiqua" panose="02040602050305030304" pitchFamily="18" charset="0"/>
              </a:rPr>
              <a:t>the symbol of a responsible, fighting woman when facing her time and the fate of her society</a:t>
            </a:r>
            <a:r>
              <a:rPr lang="en-GB" sz="1600" dirty="0">
                <a:latin typeface="Book Antiqua" panose="02040602050305030304" pitchFamily="18" charset="0"/>
              </a:rPr>
              <a:t>”.</a:t>
            </a:r>
          </a:p>
          <a:p>
            <a:pPr algn="just"/>
            <a:r>
              <a:rPr lang="en-GB" sz="1600" dirty="0">
                <a:latin typeface="Book Antiqua" panose="02040602050305030304" pitchFamily="18" charset="0"/>
              </a:rPr>
              <a:t>In the modern day, Fatima remains a prominent female figure in Islam.  Her birthday, 20</a:t>
            </a:r>
            <a:r>
              <a:rPr lang="en-GB" sz="1600" baseline="30000" dirty="0">
                <a:latin typeface="Book Antiqua" panose="02040602050305030304" pitchFamily="18" charset="0"/>
              </a:rPr>
              <a:t>th</a:t>
            </a:r>
            <a:r>
              <a:rPr lang="en-GB" sz="1600" dirty="0">
                <a:latin typeface="Book Antiqua" panose="02040602050305030304" pitchFamily="18" charset="0"/>
              </a:rPr>
              <a:t> Jumada al-Thani, is celebrated in Iran as Mother’s Day, this is to uphold the status and character of women on the anniversary of the birth of the woman who is “above all women”.</a:t>
            </a:r>
          </a:p>
        </p:txBody>
      </p:sp>
      <p:sp>
        <p:nvSpPr>
          <p:cNvPr id="9" name="TextBox 8">
            <a:extLst>
              <a:ext uri="{FF2B5EF4-FFF2-40B4-BE49-F238E27FC236}">
                <a16:creationId xmlns:a16="http://schemas.microsoft.com/office/drawing/2014/main" id="{1ACF479F-D0BC-9282-3290-3A5A355B4914}"/>
              </a:ext>
            </a:extLst>
          </p:cNvPr>
          <p:cNvSpPr txBox="1"/>
          <p:nvPr/>
        </p:nvSpPr>
        <p:spPr>
          <a:xfrm>
            <a:off x="847462" y="2789637"/>
            <a:ext cx="4844577" cy="7294305"/>
          </a:xfrm>
          <a:prstGeom prst="rect">
            <a:avLst/>
          </a:prstGeom>
          <a:noFill/>
          <a:ln>
            <a:solidFill>
              <a:schemeClr val="tx1"/>
            </a:solidFill>
          </a:ln>
        </p:spPr>
        <p:txBody>
          <a:bodyPr wrap="square" rtlCol="0">
            <a:spAutoFit/>
          </a:bodyPr>
          <a:lstStyle/>
          <a:p>
            <a:pPr algn="just"/>
            <a:r>
              <a:rPr lang="en-GB" b="1" i="1" u="sng" dirty="0">
                <a:latin typeface="Book Antiqua" panose="02040602050305030304" pitchFamily="18" charset="0"/>
              </a:rPr>
              <a:t>Influence</a:t>
            </a:r>
          </a:p>
          <a:p>
            <a:pPr algn="just"/>
            <a:r>
              <a:rPr lang="en-GB" dirty="0">
                <a:latin typeface="Book Antiqua" panose="02040602050305030304" pitchFamily="18" charset="0"/>
              </a:rPr>
              <a:t>Through her virtuous characteristics, Fatima has come to be considered Islam’s most revered woman. This can be seen through her various titles and epithets. For example, al-Zahra, meaning ‘</a:t>
            </a:r>
            <a:r>
              <a:rPr lang="en-GB" i="1" dirty="0">
                <a:latin typeface="Book Antiqua" panose="02040602050305030304" pitchFamily="18" charset="0"/>
              </a:rPr>
              <a:t>the radiant</a:t>
            </a:r>
            <a:r>
              <a:rPr lang="en-GB" dirty="0">
                <a:latin typeface="Book Antiqua" panose="02040602050305030304" pitchFamily="18" charset="0"/>
              </a:rPr>
              <a:t>’, which could be related to the apparent light that shone when she prayed and, in the account of the Shia scholar Ibn Shahrāshūb, caused eighty Jews to convert when they saw the light from her cloak.</a:t>
            </a:r>
          </a:p>
          <a:p>
            <a:pPr algn="just"/>
            <a:r>
              <a:rPr lang="en-GB" dirty="0">
                <a:latin typeface="Book Antiqua" panose="02040602050305030304" pitchFamily="18" charset="0"/>
              </a:rPr>
              <a:t>Additionally, her actions can be used by Muslims to show how they should live. She cherished her parents throughout her lifetime, and Muhammad referred to her as Umm Abiha – meaning “</a:t>
            </a:r>
            <a:r>
              <a:rPr lang="en-GB" i="1" dirty="0">
                <a:latin typeface="Book Antiqua" panose="02040602050305030304" pitchFamily="18" charset="0"/>
              </a:rPr>
              <a:t>the mother of her father</a:t>
            </a:r>
            <a:r>
              <a:rPr lang="en-GB" dirty="0">
                <a:latin typeface="Book Antiqua" panose="02040602050305030304" pitchFamily="18" charset="0"/>
              </a:rPr>
              <a:t>” – as she would care for him, especially after he has been harassed or attacked.  This bond can be seen further through the Hadith, where the prophet says:</a:t>
            </a:r>
          </a:p>
          <a:p>
            <a:pPr algn="just"/>
            <a:r>
              <a:rPr lang="en-GB" i="1" dirty="0">
                <a:latin typeface="Book Antiqua" panose="02040602050305030304" pitchFamily="18" charset="0"/>
              </a:rPr>
              <a:t>“Fatima is part of me, and she is the light of my eye and fruit of my heart</a:t>
            </a:r>
            <a:r>
              <a:rPr lang="en-GB" dirty="0">
                <a:latin typeface="Book Antiqua" panose="02040602050305030304" pitchFamily="18" charset="0"/>
              </a:rPr>
              <a:t>”.</a:t>
            </a:r>
          </a:p>
          <a:p>
            <a:pPr algn="just"/>
            <a:r>
              <a:rPr lang="en-GB" dirty="0">
                <a:latin typeface="Book Antiqua" panose="02040602050305030304" pitchFamily="18" charset="0"/>
              </a:rPr>
              <a:t>This highlights the closeness of their relationship, as she is considered part of him and the mother of his heirs.</a:t>
            </a:r>
          </a:p>
        </p:txBody>
      </p:sp>
      <p:sp>
        <p:nvSpPr>
          <p:cNvPr id="3" name="AutoShape 2" descr="Fatima is Mother of her Father&#10;">
            <a:extLst>
              <a:ext uri="{FF2B5EF4-FFF2-40B4-BE49-F238E27FC236}">
                <a16:creationId xmlns:a16="http://schemas.microsoft.com/office/drawing/2014/main" id="{F78A75C0-2C3F-87B1-2BD7-181A7EC946E8}"/>
              </a:ext>
            </a:extLst>
          </p:cNvPr>
          <p:cNvSpPr>
            <a:spLocks noChangeAspect="1" noChangeArrowheads="1"/>
          </p:cNvSpPr>
          <p:nvPr/>
        </p:nvSpPr>
        <p:spPr bwMode="auto">
          <a:xfrm>
            <a:off x="4648200" y="6248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latin typeface="Book Antiqua" panose="02040602050305030304" pitchFamily="18" charset="0"/>
            </a:endParaRPr>
          </a:p>
        </p:txBody>
      </p:sp>
    </p:spTree>
    <p:extLst>
      <p:ext uri="{BB962C8B-B14F-4D97-AF65-F5344CB8AC3E}">
        <p14:creationId xmlns:p14="http://schemas.microsoft.com/office/powerpoint/2010/main" val="3895099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535A3-40B3-6423-6595-336C6D84C235}"/>
              </a:ext>
            </a:extLst>
          </p:cNvPr>
          <p:cNvSpPr>
            <a:spLocks noGrp="1"/>
          </p:cNvSpPr>
          <p:nvPr>
            <p:ph type="title"/>
          </p:nvPr>
        </p:nvSpPr>
        <p:spPr>
          <a:xfrm>
            <a:off x="660081" y="45820"/>
            <a:ext cx="8281035" cy="1387265"/>
          </a:xfrm>
        </p:spPr>
        <p:txBody>
          <a:bodyPr/>
          <a:lstStyle/>
          <a:p>
            <a:r>
              <a:rPr lang="en-GB">
                <a:latin typeface="Bahnschrift" panose="020B0502040204020203" pitchFamily="34" charset="0"/>
              </a:rPr>
              <a:t>Bibliography</a:t>
            </a:r>
          </a:p>
        </p:txBody>
      </p:sp>
      <p:sp>
        <p:nvSpPr>
          <p:cNvPr id="3" name="Content Placeholder 2">
            <a:extLst>
              <a:ext uri="{FF2B5EF4-FFF2-40B4-BE49-F238E27FC236}">
                <a16:creationId xmlns:a16="http://schemas.microsoft.com/office/drawing/2014/main" id="{53D74C28-CBA8-7B0E-6DD3-8997897BD01B}"/>
              </a:ext>
            </a:extLst>
          </p:cNvPr>
          <p:cNvSpPr>
            <a:spLocks noGrp="1"/>
          </p:cNvSpPr>
          <p:nvPr>
            <p:ph idx="1"/>
          </p:nvPr>
        </p:nvSpPr>
        <p:spPr>
          <a:xfrm>
            <a:off x="660081" y="2621653"/>
            <a:ext cx="8281035" cy="8122498"/>
          </a:xfrm>
        </p:spPr>
        <p:txBody>
          <a:bodyPr>
            <a:normAutofit fontScale="85000" lnSpcReduction="20000"/>
          </a:bodyPr>
          <a:lstStyle/>
          <a:p>
            <a:r>
              <a:rPr lang="en-GB" sz="2000" dirty="0">
                <a:latin typeface="Bahnschrift" panose="020B0502040204020203" pitchFamily="34" charset="0"/>
              </a:rPr>
              <a:t>Fedele, Valentina, </a:t>
            </a:r>
            <a:r>
              <a:rPr lang="en-GB" sz="2000" i="1" dirty="0" err="1">
                <a:latin typeface="Bahnschrift" panose="020B0502040204020203" pitchFamily="34" charset="0"/>
              </a:rPr>
              <a:t>Encyclopedia</a:t>
            </a:r>
            <a:r>
              <a:rPr lang="en-GB" sz="2000" i="1" dirty="0">
                <a:latin typeface="Bahnschrift" panose="020B0502040204020203" pitchFamily="34" charset="0"/>
              </a:rPr>
              <a:t> of Women in World Religions</a:t>
            </a:r>
            <a:r>
              <a:rPr lang="en-GB" sz="2000" dirty="0">
                <a:latin typeface="Bahnschrift" panose="020B0502040204020203" pitchFamily="34" charset="0"/>
              </a:rPr>
              <a:t>, 2018</a:t>
            </a:r>
          </a:p>
          <a:p>
            <a:r>
              <a:rPr lang="en-GB" sz="2000" dirty="0">
                <a:latin typeface="Bahnschrift" panose="020B0502040204020203" pitchFamily="34" charset="0"/>
              </a:rPr>
              <a:t>McAuliffe, Jane Dammen, “</a:t>
            </a:r>
            <a:r>
              <a:rPr lang="en-GB" sz="2000" i="1" dirty="0">
                <a:latin typeface="Bahnschrift" panose="020B0502040204020203" pitchFamily="34" charset="0"/>
              </a:rPr>
              <a:t>Fatima</a:t>
            </a:r>
            <a:r>
              <a:rPr lang="en-GB" sz="2000" dirty="0">
                <a:latin typeface="Bahnschrift" panose="020B0502040204020203" pitchFamily="34" charset="0"/>
              </a:rPr>
              <a:t>”, in McAuliffe, Jane Dammen (ed.) </a:t>
            </a:r>
            <a:r>
              <a:rPr lang="en-GB" sz="2000" i="1" dirty="0">
                <a:latin typeface="Bahnschrift" panose="020B0502040204020203" pitchFamily="34" charset="0"/>
              </a:rPr>
              <a:t>Encyclopaedia of the Quran</a:t>
            </a:r>
            <a:r>
              <a:rPr lang="en-GB" sz="2000" dirty="0">
                <a:latin typeface="Bahnschrift" panose="020B0502040204020203" pitchFamily="34" charset="0"/>
              </a:rPr>
              <a:t>, vol. 2, 2002</a:t>
            </a:r>
          </a:p>
          <a:p>
            <a:r>
              <a:rPr lang="en-GB" sz="2000" dirty="0">
                <a:latin typeface="Bahnschrift" panose="020B0502040204020203" pitchFamily="34" charset="0"/>
              </a:rPr>
              <a:t>Mehr News Agency, </a:t>
            </a:r>
            <a:r>
              <a:rPr lang="en-GB" sz="2000" i="1" dirty="0">
                <a:latin typeface="Bahnschrift" panose="020B0502040204020203" pitchFamily="34" charset="0"/>
              </a:rPr>
              <a:t>Iran marks Mother’s Day</a:t>
            </a:r>
            <a:r>
              <a:rPr lang="en-GB" sz="2000" dirty="0">
                <a:latin typeface="Bahnschrift" panose="020B0502040204020203" pitchFamily="34" charset="0"/>
              </a:rPr>
              <a:t>, 2014 </a:t>
            </a:r>
            <a:r>
              <a:rPr lang="en-GB" sz="2000" dirty="0">
                <a:latin typeface="Bahnschrift" panose="020B0502040204020203" pitchFamily="34" charset="0"/>
                <a:hlinkClick r:id="rId2"/>
              </a:rPr>
              <a:t>https://en.mehrnews.com/news/102655/Iran-marks-Mother-s-Day</a:t>
            </a:r>
            <a:r>
              <a:rPr lang="en-GB" sz="2000" dirty="0">
                <a:latin typeface="Bahnschrift" panose="020B0502040204020203" pitchFamily="34" charset="0"/>
              </a:rPr>
              <a:t> [accessed 20th November]</a:t>
            </a:r>
          </a:p>
          <a:p>
            <a:r>
              <a:rPr lang="en-GB" sz="2000" dirty="0">
                <a:latin typeface="Bahnschrift" panose="020B0502040204020203" pitchFamily="34" charset="0"/>
              </a:rPr>
              <a:t>Nasr, S.H.; Dagli, C.K.; </a:t>
            </a:r>
            <a:r>
              <a:rPr lang="en-GB" sz="2000" dirty="0" err="1">
                <a:latin typeface="Bahnschrift" panose="020B0502040204020203" pitchFamily="34" charset="0"/>
              </a:rPr>
              <a:t>Dakake</a:t>
            </a:r>
            <a:r>
              <a:rPr lang="en-GB" sz="2000" dirty="0">
                <a:latin typeface="Bahnschrift" panose="020B0502040204020203" pitchFamily="34" charset="0"/>
              </a:rPr>
              <a:t>, M.M.; Lumbard, J.E.B.; Rustom, M., eds. </a:t>
            </a:r>
            <a:r>
              <a:rPr lang="en-GB" sz="2000" i="1" dirty="0">
                <a:latin typeface="Bahnschrift" panose="020B0502040204020203" pitchFamily="34" charset="0"/>
              </a:rPr>
              <a:t>The Study Quaran: A New Translation and Commentary</a:t>
            </a:r>
            <a:r>
              <a:rPr lang="en-GB" sz="2000" dirty="0">
                <a:latin typeface="Bahnschrift" panose="020B0502040204020203" pitchFamily="34" charset="0"/>
              </a:rPr>
              <a:t>, (2015). </a:t>
            </a:r>
            <a:r>
              <a:rPr lang="en-GB" sz="2000" dirty="0">
                <a:latin typeface="Bahnschrift" panose="020B0502040204020203" pitchFamily="34" charset="0"/>
                <a:hlinkClick r:id="rId3"/>
              </a:rPr>
              <a:t>https://archive.org/details/thestudyquran_201909/page/n2329/mode/2up</a:t>
            </a:r>
            <a:endParaRPr lang="en-GB" sz="2000" dirty="0">
              <a:latin typeface="Bahnschrift" panose="020B0502040204020203" pitchFamily="34" charset="0"/>
            </a:endParaRPr>
          </a:p>
          <a:p>
            <a:r>
              <a:rPr lang="en-GB" sz="2000" dirty="0">
                <a:latin typeface="Bahnschrift" panose="020B0502040204020203" pitchFamily="34" charset="0"/>
              </a:rPr>
              <a:t>Parent Patching, Alzahra, </a:t>
            </a:r>
            <a:r>
              <a:rPr lang="en-GB" sz="2000" dirty="0">
                <a:latin typeface="Bahnschrift" panose="020B0502040204020203" pitchFamily="34" charset="0"/>
                <a:hlinkClick r:id="rId4"/>
              </a:rPr>
              <a:t>https://parentingpatch.com/baby-names/Alzahra/</a:t>
            </a:r>
            <a:r>
              <a:rPr lang="en-GB" sz="2000" dirty="0">
                <a:latin typeface="Bahnschrift" panose="020B0502040204020203" pitchFamily="34" charset="0"/>
              </a:rPr>
              <a:t> [accessed 24</a:t>
            </a:r>
            <a:r>
              <a:rPr lang="en-GB" sz="2000" baseline="30000" dirty="0">
                <a:latin typeface="Bahnschrift" panose="020B0502040204020203" pitchFamily="34" charset="0"/>
              </a:rPr>
              <a:t>th</a:t>
            </a:r>
            <a:r>
              <a:rPr lang="en-GB" sz="2000" dirty="0">
                <a:latin typeface="Bahnschrift" panose="020B0502040204020203" pitchFamily="34" charset="0"/>
              </a:rPr>
              <a:t> November]</a:t>
            </a:r>
          </a:p>
          <a:p>
            <a:r>
              <a:rPr lang="en-GB" sz="2000" dirty="0">
                <a:latin typeface="Bahnschrift" panose="020B0502040204020203" pitchFamily="34" charset="0"/>
              </a:rPr>
              <a:t>Rehman, Sofia, </a:t>
            </a:r>
            <a:r>
              <a:rPr lang="en-GB" sz="2000" i="1" dirty="0">
                <a:latin typeface="Bahnschrift" panose="020B0502040204020203" pitchFamily="34" charset="0"/>
              </a:rPr>
              <a:t>Gendering the Hadith tradition: recentring the authority of Aisha, mother of the believers </a:t>
            </a:r>
            <a:r>
              <a:rPr lang="en-GB" sz="2000" dirty="0">
                <a:latin typeface="Bahnschrift" panose="020B0502040204020203" pitchFamily="34" charset="0"/>
              </a:rPr>
              <a:t>(Oxford: Oxford University Press, 2024) </a:t>
            </a:r>
            <a:r>
              <a:rPr lang="en-GB" sz="2000" dirty="0">
                <a:latin typeface="Bahnschrift" panose="020B0502040204020203" pitchFamily="34" charset="0"/>
                <a:hlinkClick r:id="rId5"/>
              </a:rPr>
              <a:t>https://academic.oup.com/book/56172</a:t>
            </a:r>
            <a:r>
              <a:rPr lang="en-GB" sz="2000" dirty="0">
                <a:latin typeface="Bahnschrift" panose="020B0502040204020203" pitchFamily="34" charset="0"/>
              </a:rPr>
              <a:t> [accessed 25</a:t>
            </a:r>
            <a:r>
              <a:rPr lang="en-GB" sz="2000" baseline="30000" dirty="0">
                <a:latin typeface="Bahnschrift" panose="020B0502040204020203" pitchFamily="34" charset="0"/>
              </a:rPr>
              <a:t>th</a:t>
            </a:r>
            <a:r>
              <a:rPr lang="en-GB" sz="2000" dirty="0">
                <a:latin typeface="Bahnschrift" panose="020B0502040204020203" pitchFamily="34" charset="0"/>
              </a:rPr>
              <a:t> November]</a:t>
            </a:r>
          </a:p>
          <a:p>
            <a:r>
              <a:rPr lang="en-GB" sz="2000" dirty="0">
                <a:latin typeface="Bahnschrift" panose="020B0502040204020203" pitchFamily="34" charset="0"/>
              </a:rPr>
              <a:t>Soufi, Denise Louise, </a:t>
            </a:r>
            <a:r>
              <a:rPr lang="en-GB" sz="2000" i="1" dirty="0">
                <a:latin typeface="Bahnschrift" panose="020B0502040204020203" pitchFamily="34" charset="0"/>
              </a:rPr>
              <a:t>The Image of Fatima in Classical Muslim Thought (PhD Thesis) </a:t>
            </a:r>
            <a:r>
              <a:rPr lang="en-GB" sz="2000" dirty="0">
                <a:latin typeface="Bahnschrift" panose="020B0502040204020203" pitchFamily="34" charset="0"/>
              </a:rPr>
              <a:t>(Princeton University, 1997) </a:t>
            </a:r>
            <a:r>
              <a:rPr lang="en-GB" sz="2000" dirty="0">
                <a:latin typeface="Bahnschrift" panose="020B0502040204020203" pitchFamily="34" charset="0"/>
                <a:hlinkClick r:id="rId6"/>
              </a:rPr>
              <a:t>https://www.proquest.com/docview/304390529?sourcetype=Dissertations%20&amp;%20Theses</a:t>
            </a:r>
            <a:r>
              <a:rPr lang="en-GB" sz="2000" dirty="0">
                <a:latin typeface="Bahnschrift" panose="020B0502040204020203" pitchFamily="34" charset="0"/>
              </a:rPr>
              <a:t> [accessed 23</a:t>
            </a:r>
            <a:r>
              <a:rPr lang="en-GB" sz="2000" baseline="30000" dirty="0">
                <a:latin typeface="Bahnschrift" panose="020B0502040204020203" pitchFamily="34" charset="0"/>
              </a:rPr>
              <a:t>rd</a:t>
            </a:r>
            <a:r>
              <a:rPr lang="en-GB" sz="2000" dirty="0">
                <a:latin typeface="Bahnschrift" panose="020B0502040204020203" pitchFamily="34" charset="0"/>
              </a:rPr>
              <a:t> November]</a:t>
            </a:r>
          </a:p>
          <a:p>
            <a:r>
              <a:rPr lang="en-GB" sz="2000" dirty="0">
                <a:latin typeface="Bahnschrift" panose="020B0502040204020203" pitchFamily="34" charset="0"/>
              </a:rPr>
              <a:t>The Zahra Trust Canada, </a:t>
            </a:r>
            <a:r>
              <a:rPr lang="en-GB" sz="2000" i="1" dirty="0">
                <a:latin typeface="Bahnschrift" panose="020B0502040204020203" pitchFamily="34" charset="0"/>
              </a:rPr>
              <a:t>5 Beautiful Lessons From The Epic Life of Fatima Al Zahra</a:t>
            </a:r>
            <a:r>
              <a:rPr lang="en-GB" sz="2000" dirty="0">
                <a:latin typeface="Bahnschrift" panose="020B0502040204020203" pitchFamily="34" charset="0"/>
              </a:rPr>
              <a:t>, </a:t>
            </a:r>
            <a:r>
              <a:rPr lang="en-GB" sz="2000" dirty="0">
                <a:latin typeface="Bahnschrift" panose="020B0502040204020203" pitchFamily="34" charset="0"/>
                <a:hlinkClick r:id="rId7"/>
              </a:rPr>
              <a:t>https://zahratrust.ca/blog/lessons-from-fatima-al-zahra/</a:t>
            </a:r>
            <a:r>
              <a:rPr lang="en-GB" sz="2000" dirty="0">
                <a:latin typeface="Bahnschrift" panose="020B0502040204020203" pitchFamily="34" charset="0"/>
              </a:rPr>
              <a:t> [accessed 20</a:t>
            </a:r>
            <a:r>
              <a:rPr lang="en-GB" sz="2000" baseline="30000" dirty="0">
                <a:latin typeface="Bahnschrift" panose="020B0502040204020203" pitchFamily="34" charset="0"/>
              </a:rPr>
              <a:t>th</a:t>
            </a:r>
            <a:r>
              <a:rPr lang="en-GB" sz="2000" dirty="0">
                <a:latin typeface="Bahnschrift" panose="020B0502040204020203" pitchFamily="34" charset="0"/>
              </a:rPr>
              <a:t> November]</a:t>
            </a:r>
          </a:p>
          <a:p>
            <a:r>
              <a:rPr lang="en-GB" sz="2000" dirty="0">
                <a:latin typeface="Bahnschrift" panose="020B0502040204020203" pitchFamily="34" charset="0"/>
              </a:rPr>
              <a:t>Thurlkill, Mary F., Chosen Among Women: Mary and Fatima in Medieval Christianity and Shi’ite Islam (Indiana: University of Notre Dame Press, 2007) </a:t>
            </a:r>
            <a:r>
              <a:rPr lang="en-GB" sz="2000" dirty="0">
                <a:latin typeface="Bahnschrift" panose="020B0502040204020203" pitchFamily="34" charset="0"/>
                <a:hlinkClick r:id="rId8"/>
              </a:rPr>
              <a:t>https://archive.org/details/marythurkhillchosenamongwomenmaryandfatima/page/n3/mode/2up</a:t>
            </a:r>
            <a:r>
              <a:rPr lang="en-GB" sz="2000" dirty="0">
                <a:latin typeface="Bahnschrift" panose="020B0502040204020203" pitchFamily="34" charset="0"/>
              </a:rPr>
              <a:t> [accessed 25th November]</a:t>
            </a:r>
          </a:p>
          <a:p>
            <a:r>
              <a:rPr lang="en-GB" sz="2000" dirty="0">
                <a:latin typeface="Bahnschrift" panose="020B0502040204020203" pitchFamily="34" charset="0"/>
              </a:rPr>
              <a:t>Imagery</a:t>
            </a:r>
          </a:p>
          <a:p>
            <a:pPr lvl="1"/>
            <a:r>
              <a:rPr lang="en-GB" sz="1580" dirty="0">
                <a:latin typeface="Bahnschrift" panose="020B0502040204020203" pitchFamily="34" charset="0"/>
              </a:rPr>
              <a:t>Kannon Honar </a:t>
            </a:r>
            <a:r>
              <a:rPr lang="en-GB" sz="1580" dirty="0" err="1">
                <a:latin typeface="Bahnschrift" panose="020B0502040204020203" pitchFamily="34" charset="0"/>
              </a:rPr>
              <a:t>Shi’I</a:t>
            </a:r>
            <a:r>
              <a:rPr lang="en-GB" sz="1580" dirty="0">
                <a:latin typeface="Bahnschrift" panose="020B0502040204020203" pitchFamily="34" charset="0"/>
              </a:rPr>
              <a:t>, </a:t>
            </a:r>
            <a:r>
              <a:rPr lang="en-GB" sz="1580" i="1" dirty="0">
                <a:latin typeface="Bahnschrift" panose="020B0502040204020203" pitchFamily="34" charset="0"/>
              </a:rPr>
              <a:t>Fatima Zahra</a:t>
            </a:r>
            <a:r>
              <a:rPr lang="en-GB" sz="1580" dirty="0">
                <a:latin typeface="Bahnschrift" panose="020B0502040204020203" pitchFamily="34" charset="0"/>
              </a:rPr>
              <a:t>, 2017</a:t>
            </a:r>
          </a:p>
          <a:p>
            <a:pPr lvl="1"/>
            <a:r>
              <a:rPr lang="en-GB" sz="1600" dirty="0">
                <a:latin typeface="Bahnschrift" panose="020B0502040204020203" pitchFamily="34" charset="0"/>
              </a:rPr>
              <a:t>The Zahra Trust Canada, </a:t>
            </a:r>
            <a:r>
              <a:rPr lang="en-GB" sz="1600" i="1" dirty="0">
                <a:latin typeface="Bahnschrift" panose="020B0502040204020203" pitchFamily="34" charset="0"/>
              </a:rPr>
              <a:t>5 Beautiful Lessons From The Epic Life of Fatima Al Zahra</a:t>
            </a:r>
            <a:r>
              <a:rPr lang="en-GB" sz="1600" dirty="0">
                <a:latin typeface="Bahnschrift" panose="020B0502040204020203" pitchFamily="34" charset="0"/>
              </a:rPr>
              <a:t>, </a:t>
            </a:r>
            <a:r>
              <a:rPr lang="en-GB" sz="1600" dirty="0">
                <a:latin typeface="Bahnschrift" panose="020B0502040204020203" pitchFamily="34" charset="0"/>
                <a:hlinkClick r:id="rId7"/>
              </a:rPr>
              <a:t>https://zahratrust.ca/blog/lessons-from-fatima-al-zahra/</a:t>
            </a:r>
            <a:r>
              <a:rPr lang="en-GB" sz="1600" dirty="0">
                <a:latin typeface="Bahnschrift" panose="020B0502040204020203" pitchFamily="34" charset="0"/>
              </a:rPr>
              <a:t> [accessed 20</a:t>
            </a:r>
            <a:r>
              <a:rPr lang="en-GB" sz="1600" baseline="30000" dirty="0">
                <a:latin typeface="Bahnschrift" panose="020B0502040204020203" pitchFamily="34" charset="0"/>
              </a:rPr>
              <a:t>th</a:t>
            </a:r>
            <a:r>
              <a:rPr lang="en-GB" sz="1600" dirty="0">
                <a:latin typeface="Bahnschrift" panose="020B0502040204020203" pitchFamily="34" charset="0"/>
              </a:rPr>
              <a:t> November]</a:t>
            </a:r>
          </a:p>
          <a:p>
            <a:pPr lvl="1"/>
            <a:r>
              <a:rPr lang="en-GB" sz="1600" dirty="0"/>
              <a:t>37 Ibn </a:t>
            </a:r>
            <a:r>
              <a:rPr lang="en-GB" sz="1600" dirty="0" err="1"/>
              <a:t>Shahrashub</a:t>
            </a:r>
            <a:r>
              <a:rPr lang="en-GB" sz="1600" dirty="0"/>
              <a:t> 3:117-8; al-</a:t>
            </a:r>
            <a:r>
              <a:rPr lang="en-GB" sz="1600" dirty="0" err="1"/>
              <a:t>RawandT</a:t>
            </a:r>
            <a:r>
              <a:rPr lang="en-GB" sz="1600" dirty="0"/>
              <a:t> 2:537-8.</a:t>
            </a:r>
            <a:endParaRPr lang="en-GB" sz="1600" dirty="0">
              <a:latin typeface="Bahnschrift" panose="020B0502040204020203" pitchFamily="34" charset="0"/>
            </a:endParaRPr>
          </a:p>
          <a:p>
            <a:pPr lvl="1"/>
            <a:endParaRPr lang="en-GB" sz="1580" dirty="0">
              <a:latin typeface="Bahnschrift" panose="020B0502040204020203" pitchFamily="34" charset="0"/>
            </a:endParaRPr>
          </a:p>
        </p:txBody>
      </p:sp>
    </p:spTree>
    <p:extLst>
      <p:ext uri="{BB962C8B-B14F-4D97-AF65-F5344CB8AC3E}">
        <p14:creationId xmlns:p14="http://schemas.microsoft.com/office/powerpoint/2010/main" val="391526498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18</TotalTime>
  <Words>941</Words>
  <Application>Microsoft Office PowerPoint</Application>
  <PresentationFormat>A3 Paper (297x420 mm)</PresentationFormat>
  <Paragraphs>35</Paragraphs>
  <Slides>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Aptos</vt:lpstr>
      <vt:lpstr>Arial</vt:lpstr>
      <vt:lpstr>Bahnschrift</vt:lpstr>
      <vt:lpstr>Book Antiqua</vt:lpstr>
      <vt:lpstr>Century Gothic</vt:lpstr>
      <vt:lpstr>Wingdings 3</vt:lpstr>
      <vt:lpstr>Wisp</vt:lpstr>
      <vt:lpstr>Fatima Al-Zahra</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Fatima Al-Zahra</dc:title>
  <dc:creator>Olivia Hunt (2403821)</dc:creator>
  <cp:lastModifiedBy>Olivia Hunt (2403821)</cp:lastModifiedBy>
  <cp:revision>2</cp:revision>
  <dcterms:created xsi:type="dcterms:W3CDTF">2025-11-23T13:40:26Z</dcterms:created>
  <dcterms:modified xsi:type="dcterms:W3CDTF">2025-11-30T13:50:14Z</dcterms:modified>
</cp:coreProperties>
</file>