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1"/>
  </p:notesMasterIdLst>
  <p:handoutMasterIdLst>
    <p:handoutMasterId r:id="rId62"/>
  </p:handoutMasterIdLst>
  <p:sldIdLst>
    <p:sldId id="1101" r:id="rId2"/>
    <p:sldId id="291" r:id="rId3"/>
    <p:sldId id="317" r:id="rId4"/>
    <p:sldId id="369" r:id="rId5"/>
    <p:sldId id="285" r:id="rId6"/>
    <p:sldId id="423" r:id="rId7"/>
    <p:sldId id="435" r:id="rId8"/>
    <p:sldId id="424" r:id="rId9"/>
    <p:sldId id="300" r:id="rId10"/>
    <p:sldId id="422" r:id="rId11"/>
    <p:sldId id="324" r:id="rId12"/>
    <p:sldId id="1188" r:id="rId13"/>
    <p:sldId id="325" r:id="rId14"/>
    <p:sldId id="302" r:id="rId15"/>
    <p:sldId id="1189" r:id="rId16"/>
    <p:sldId id="301" r:id="rId17"/>
    <p:sldId id="264" r:id="rId18"/>
    <p:sldId id="265" r:id="rId19"/>
    <p:sldId id="274" r:id="rId20"/>
    <p:sldId id="377" r:id="rId21"/>
    <p:sldId id="406" r:id="rId22"/>
    <p:sldId id="408" r:id="rId23"/>
    <p:sldId id="1190" r:id="rId24"/>
    <p:sldId id="410" r:id="rId25"/>
    <p:sldId id="409" r:id="rId26"/>
    <p:sldId id="411" r:id="rId27"/>
    <p:sldId id="412" r:id="rId28"/>
    <p:sldId id="269" r:id="rId29"/>
    <p:sldId id="270" r:id="rId30"/>
    <p:sldId id="413" r:id="rId31"/>
    <p:sldId id="307" r:id="rId32"/>
    <p:sldId id="414" r:id="rId33"/>
    <p:sldId id="415" r:id="rId34"/>
    <p:sldId id="418" r:id="rId35"/>
    <p:sldId id="419" r:id="rId36"/>
    <p:sldId id="420" r:id="rId37"/>
    <p:sldId id="421" r:id="rId38"/>
    <p:sldId id="432" r:id="rId39"/>
    <p:sldId id="425" r:id="rId40"/>
    <p:sldId id="434" r:id="rId41"/>
    <p:sldId id="439" r:id="rId42"/>
    <p:sldId id="442" r:id="rId43"/>
    <p:sldId id="403" r:id="rId44"/>
    <p:sldId id="1183" r:id="rId45"/>
    <p:sldId id="281" r:id="rId46"/>
    <p:sldId id="266" r:id="rId47"/>
    <p:sldId id="263" r:id="rId48"/>
    <p:sldId id="256" r:id="rId49"/>
    <p:sldId id="1191" r:id="rId50"/>
    <p:sldId id="257" r:id="rId51"/>
    <p:sldId id="258" r:id="rId52"/>
    <p:sldId id="262" r:id="rId53"/>
    <p:sldId id="260" r:id="rId54"/>
    <p:sldId id="271" r:id="rId55"/>
    <p:sldId id="259" r:id="rId56"/>
    <p:sldId id="267" r:id="rId57"/>
    <p:sldId id="282" r:id="rId58"/>
    <p:sldId id="1178" r:id="rId59"/>
    <p:sldId id="1071" r:id="rId60"/>
  </p:sldIdLst>
  <p:sldSz cx="9144000" cy="6858000" type="screen4x3"/>
  <p:notesSz cx="9939338" cy="68072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9FAFC"/>
    <a:srgbClr val="080808"/>
    <a:srgbClr val="841016"/>
    <a:srgbClr val="9DABBB"/>
    <a:srgbClr val="9BA6B4"/>
    <a:srgbClr val="E6E6E6"/>
    <a:srgbClr val="ADDBFB"/>
    <a:srgbClr val="BBE2FD"/>
    <a:srgbClr val="A8D9F8"/>
    <a:srgbClr val="81BAE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963" autoAdjust="0"/>
    <p:restoredTop sz="94660"/>
  </p:normalViewPr>
  <p:slideViewPr>
    <p:cSldViewPr>
      <p:cViewPr varScale="1">
        <p:scale>
          <a:sx n="72" d="100"/>
          <a:sy n="72" d="100"/>
        </p:scale>
        <p:origin x="1794" y="60"/>
      </p:cViewPr>
      <p:guideLst>
        <p:guide orient="horz" pos="2160"/>
        <p:guide pos="2880"/>
      </p:guideLst>
    </p:cSldViewPr>
  </p:slideViewPr>
  <p:notesTextViewPr>
    <p:cViewPr>
      <p:scale>
        <a:sx n="3" d="2"/>
        <a:sy n="3" d="2"/>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notesMaster" Target="notesMasters/notesMaster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463FFC8-A7AB-48D4-9AA8-7C6F6C4F198E}"/>
              </a:ext>
            </a:extLst>
          </p:cNvPr>
          <p:cNvSpPr>
            <a:spLocks noGrp="1"/>
          </p:cNvSpPr>
          <p:nvPr>
            <p:ph type="hdr" sz="quarter"/>
          </p:nvPr>
        </p:nvSpPr>
        <p:spPr>
          <a:xfrm>
            <a:off x="0" y="0"/>
            <a:ext cx="4306888" cy="341393"/>
          </a:xfrm>
          <a:prstGeom prst="rect">
            <a:avLst/>
          </a:prstGeom>
        </p:spPr>
        <p:txBody>
          <a:bodyPr vert="horz" lIns="92473" tIns="46236" rIns="92473" bIns="46236" rtlCol="0"/>
          <a:lstStyle>
            <a:lvl1pPr algn="l" eaLnBrk="1" fontAlgn="auto" hangingPunct="1">
              <a:spcBef>
                <a:spcPts val="0"/>
              </a:spcBef>
              <a:spcAft>
                <a:spcPts val="0"/>
              </a:spcAft>
              <a:defRPr sz="1300">
                <a:latin typeface="+mn-lt"/>
              </a:defRPr>
            </a:lvl1pPr>
          </a:lstStyle>
          <a:p>
            <a:pPr>
              <a:defRPr/>
            </a:pPr>
            <a:endParaRPr lang="en-GB"/>
          </a:p>
        </p:txBody>
      </p:sp>
      <p:sp>
        <p:nvSpPr>
          <p:cNvPr id="3" name="Date Placeholder 2">
            <a:extLst>
              <a:ext uri="{FF2B5EF4-FFF2-40B4-BE49-F238E27FC236}">
                <a16:creationId xmlns:a16="http://schemas.microsoft.com/office/drawing/2014/main" id="{19F004F2-81E9-4286-AEAD-2BD7E548B307}"/>
              </a:ext>
            </a:extLst>
          </p:cNvPr>
          <p:cNvSpPr>
            <a:spLocks noGrp="1"/>
          </p:cNvSpPr>
          <p:nvPr>
            <p:ph type="dt" sz="quarter" idx="1"/>
          </p:nvPr>
        </p:nvSpPr>
        <p:spPr>
          <a:xfrm>
            <a:off x="5629275" y="0"/>
            <a:ext cx="4308475" cy="341393"/>
          </a:xfrm>
          <a:prstGeom prst="rect">
            <a:avLst/>
          </a:prstGeom>
        </p:spPr>
        <p:txBody>
          <a:bodyPr vert="horz" lIns="92473" tIns="46236" rIns="92473" bIns="46236" rtlCol="0"/>
          <a:lstStyle>
            <a:lvl1pPr algn="r" eaLnBrk="1" fontAlgn="auto" hangingPunct="1">
              <a:spcBef>
                <a:spcPts val="0"/>
              </a:spcBef>
              <a:spcAft>
                <a:spcPts val="0"/>
              </a:spcAft>
              <a:defRPr sz="1300" smtClean="0">
                <a:latin typeface="+mn-lt"/>
              </a:defRPr>
            </a:lvl1pPr>
          </a:lstStyle>
          <a:p>
            <a:pPr>
              <a:defRPr/>
            </a:pPr>
            <a:fld id="{C31C71B3-2581-4BDF-8C49-B91B1004784D}" type="datetimeFigureOut">
              <a:rPr lang="en-GB"/>
              <a:pPr>
                <a:defRPr/>
              </a:pPr>
              <a:t>25/08/2023</a:t>
            </a:fld>
            <a:endParaRPr lang="en-GB"/>
          </a:p>
        </p:txBody>
      </p:sp>
      <p:sp>
        <p:nvSpPr>
          <p:cNvPr id="4" name="Footer Placeholder 3">
            <a:extLst>
              <a:ext uri="{FF2B5EF4-FFF2-40B4-BE49-F238E27FC236}">
                <a16:creationId xmlns:a16="http://schemas.microsoft.com/office/drawing/2014/main" id="{57C0D047-7D4A-407E-A634-9686F8B41772}"/>
              </a:ext>
            </a:extLst>
          </p:cNvPr>
          <p:cNvSpPr>
            <a:spLocks noGrp="1"/>
          </p:cNvSpPr>
          <p:nvPr>
            <p:ph type="ftr" sz="quarter" idx="2"/>
          </p:nvPr>
        </p:nvSpPr>
        <p:spPr>
          <a:xfrm>
            <a:off x="0" y="6465808"/>
            <a:ext cx="4306888" cy="341393"/>
          </a:xfrm>
          <a:prstGeom prst="rect">
            <a:avLst/>
          </a:prstGeom>
        </p:spPr>
        <p:txBody>
          <a:bodyPr vert="horz" lIns="92473" tIns="46236" rIns="92473" bIns="46236" rtlCol="0" anchor="b"/>
          <a:lstStyle>
            <a:lvl1pPr algn="l" eaLnBrk="1" fontAlgn="auto" hangingPunct="1">
              <a:spcBef>
                <a:spcPts val="0"/>
              </a:spcBef>
              <a:spcAft>
                <a:spcPts val="0"/>
              </a:spcAft>
              <a:defRPr sz="1300">
                <a:latin typeface="+mn-lt"/>
              </a:defRPr>
            </a:lvl1pPr>
          </a:lstStyle>
          <a:p>
            <a:pPr>
              <a:defRPr/>
            </a:pPr>
            <a:endParaRPr lang="en-GB"/>
          </a:p>
        </p:txBody>
      </p:sp>
      <p:sp>
        <p:nvSpPr>
          <p:cNvPr id="5" name="Slide Number Placeholder 4">
            <a:extLst>
              <a:ext uri="{FF2B5EF4-FFF2-40B4-BE49-F238E27FC236}">
                <a16:creationId xmlns:a16="http://schemas.microsoft.com/office/drawing/2014/main" id="{5054618D-8B5A-4FFD-8052-D6177486E49D}"/>
              </a:ext>
            </a:extLst>
          </p:cNvPr>
          <p:cNvSpPr>
            <a:spLocks noGrp="1"/>
          </p:cNvSpPr>
          <p:nvPr>
            <p:ph type="sldNum" sz="quarter" idx="3"/>
          </p:nvPr>
        </p:nvSpPr>
        <p:spPr>
          <a:xfrm>
            <a:off x="5629275" y="6465808"/>
            <a:ext cx="4308475" cy="341393"/>
          </a:xfrm>
          <a:prstGeom prst="rect">
            <a:avLst/>
          </a:prstGeom>
        </p:spPr>
        <p:txBody>
          <a:bodyPr vert="horz" lIns="92473" tIns="46236" rIns="92473" bIns="46236" rtlCol="0" anchor="b"/>
          <a:lstStyle>
            <a:lvl1pPr algn="r" eaLnBrk="1" fontAlgn="auto" hangingPunct="1">
              <a:spcBef>
                <a:spcPts val="0"/>
              </a:spcBef>
              <a:spcAft>
                <a:spcPts val="0"/>
              </a:spcAft>
              <a:defRPr sz="1300" smtClean="0">
                <a:latin typeface="+mn-lt"/>
              </a:defRPr>
            </a:lvl1pPr>
          </a:lstStyle>
          <a:p>
            <a:pPr>
              <a:defRPr/>
            </a:pPr>
            <a:fld id="{D7191AD3-8859-427F-9530-122E3A745704}" type="slidenum">
              <a:rPr lang="en-GB"/>
              <a:pPr>
                <a:defRPr/>
              </a:pPr>
              <a:t>‹#›</a:t>
            </a:fld>
            <a:endParaRPr lang="en-GB"/>
          </a:p>
        </p:txBody>
      </p:sp>
    </p:spTree>
    <p:extLst>
      <p:ext uri="{BB962C8B-B14F-4D97-AF65-F5344CB8AC3E}">
        <p14:creationId xmlns:p14="http://schemas.microsoft.com/office/powerpoint/2010/main" val="215673836"/>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361CA7E-CC11-4F51-BA91-7D4B6F020ED2}"/>
              </a:ext>
            </a:extLst>
          </p:cNvPr>
          <p:cNvSpPr>
            <a:spLocks noGrp="1"/>
          </p:cNvSpPr>
          <p:nvPr>
            <p:ph type="hdr" sz="quarter"/>
          </p:nvPr>
        </p:nvSpPr>
        <p:spPr>
          <a:xfrm>
            <a:off x="0" y="1"/>
            <a:ext cx="4306888" cy="339804"/>
          </a:xfrm>
          <a:prstGeom prst="rect">
            <a:avLst/>
          </a:prstGeom>
        </p:spPr>
        <p:txBody>
          <a:bodyPr vert="horz" lIns="92473" tIns="46236" rIns="92473" bIns="46236" rtlCol="0"/>
          <a:lstStyle>
            <a:lvl1pPr algn="l" eaLnBrk="1" fontAlgn="auto" hangingPunct="1">
              <a:spcBef>
                <a:spcPts val="0"/>
              </a:spcBef>
              <a:spcAft>
                <a:spcPts val="0"/>
              </a:spcAft>
              <a:defRPr sz="1300">
                <a:latin typeface="+mn-lt"/>
              </a:defRPr>
            </a:lvl1pPr>
          </a:lstStyle>
          <a:p>
            <a:pPr>
              <a:defRPr/>
            </a:pPr>
            <a:endParaRPr lang="en-AU"/>
          </a:p>
        </p:txBody>
      </p:sp>
      <p:sp>
        <p:nvSpPr>
          <p:cNvPr id="3" name="Date Placeholder 2">
            <a:extLst>
              <a:ext uri="{FF2B5EF4-FFF2-40B4-BE49-F238E27FC236}">
                <a16:creationId xmlns:a16="http://schemas.microsoft.com/office/drawing/2014/main" id="{459444A1-443B-44C9-A1BB-A4CD267D8EC3}"/>
              </a:ext>
            </a:extLst>
          </p:cNvPr>
          <p:cNvSpPr>
            <a:spLocks noGrp="1"/>
          </p:cNvSpPr>
          <p:nvPr>
            <p:ph type="dt" idx="1"/>
          </p:nvPr>
        </p:nvSpPr>
        <p:spPr>
          <a:xfrm>
            <a:off x="5629275" y="1"/>
            <a:ext cx="4308475" cy="339804"/>
          </a:xfrm>
          <a:prstGeom prst="rect">
            <a:avLst/>
          </a:prstGeom>
        </p:spPr>
        <p:txBody>
          <a:bodyPr vert="horz" lIns="92473" tIns="46236" rIns="92473" bIns="46236" rtlCol="0"/>
          <a:lstStyle>
            <a:lvl1pPr algn="r" eaLnBrk="1" fontAlgn="auto" hangingPunct="1">
              <a:spcBef>
                <a:spcPts val="0"/>
              </a:spcBef>
              <a:spcAft>
                <a:spcPts val="0"/>
              </a:spcAft>
              <a:defRPr sz="1300" smtClean="0">
                <a:latin typeface="+mn-lt"/>
              </a:defRPr>
            </a:lvl1pPr>
          </a:lstStyle>
          <a:p>
            <a:pPr>
              <a:defRPr/>
            </a:pPr>
            <a:fld id="{259AB0E6-8109-4A17-8E21-F0EE63E8A016}" type="datetimeFigureOut">
              <a:rPr lang="en-AU"/>
              <a:pPr>
                <a:defRPr/>
              </a:pPr>
              <a:t>25/08/2023</a:t>
            </a:fld>
            <a:endParaRPr lang="en-AU"/>
          </a:p>
        </p:txBody>
      </p:sp>
      <p:sp>
        <p:nvSpPr>
          <p:cNvPr id="4" name="Slide Image Placeholder 3">
            <a:extLst>
              <a:ext uri="{FF2B5EF4-FFF2-40B4-BE49-F238E27FC236}">
                <a16:creationId xmlns:a16="http://schemas.microsoft.com/office/drawing/2014/main" id="{B1A5609E-21B5-44DA-AA24-8EED92E96CB6}"/>
              </a:ext>
            </a:extLst>
          </p:cNvPr>
          <p:cNvSpPr>
            <a:spLocks noGrp="1" noRot="1" noChangeAspect="1"/>
          </p:cNvSpPr>
          <p:nvPr>
            <p:ph type="sldImg" idx="2"/>
          </p:nvPr>
        </p:nvSpPr>
        <p:spPr>
          <a:xfrm>
            <a:off x="3267075" y="511175"/>
            <a:ext cx="3405188" cy="2552700"/>
          </a:xfrm>
          <a:prstGeom prst="rect">
            <a:avLst/>
          </a:prstGeom>
          <a:noFill/>
          <a:ln w="12700">
            <a:solidFill>
              <a:prstClr val="black"/>
            </a:solidFill>
          </a:ln>
        </p:spPr>
        <p:txBody>
          <a:bodyPr vert="horz" lIns="92473" tIns="46236" rIns="92473" bIns="46236" rtlCol="0" anchor="ctr"/>
          <a:lstStyle/>
          <a:p>
            <a:pPr lvl="0"/>
            <a:endParaRPr lang="en-AU" noProof="0"/>
          </a:p>
        </p:txBody>
      </p:sp>
      <p:sp>
        <p:nvSpPr>
          <p:cNvPr id="5" name="Notes Placeholder 4">
            <a:extLst>
              <a:ext uri="{FF2B5EF4-FFF2-40B4-BE49-F238E27FC236}">
                <a16:creationId xmlns:a16="http://schemas.microsoft.com/office/drawing/2014/main" id="{D43B4445-3235-4790-B1F3-26BDB9D898DA}"/>
              </a:ext>
            </a:extLst>
          </p:cNvPr>
          <p:cNvSpPr>
            <a:spLocks noGrp="1"/>
          </p:cNvSpPr>
          <p:nvPr>
            <p:ph type="body" sz="quarter" idx="3"/>
          </p:nvPr>
        </p:nvSpPr>
        <p:spPr>
          <a:xfrm>
            <a:off x="993775" y="3232904"/>
            <a:ext cx="7951788" cy="3063002"/>
          </a:xfrm>
          <a:prstGeom prst="rect">
            <a:avLst/>
          </a:prstGeom>
        </p:spPr>
        <p:txBody>
          <a:bodyPr vert="horz" lIns="92473" tIns="46236" rIns="92473" bIns="46236"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AU" noProof="0"/>
          </a:p>
        </p:txBody>
      </p:sp>
      <p:sp>
        <p:nvSpPr>
          <p:cNvPr id="6" name="Footer Placeholder 5">
            <a:extLst>
              <a:ext uri="{FF2B5EF4-FFF2-40B4-BE49-F238E27FC236}">
                <a16:creationId xmlns:a16="http://schemas.microsoft.com/office/drawing/2014/main" id="{C4D074E8-FF00-483C-9471-0C469CBC82C8}"/>
              </a:ext>
            </a:extLst>
          </p:cNvPr>
          <p:cNvSpPr>
            <a:spLocks noGrp="1"/>
          </p:cNvSpPr>
          <p:nvPr>
            <p:ph type="ftr" sz="quarter" idx="4"/>
          </p:nvPr>
        </p:nvSpPr>
        <p:spPr>
          <a:xfrm>
            <a:off x="0" y="6465808"/>
            <a:ext cx="4306888" cy="339804"/>
          </a:xfrm>
          <a:prstGeom prst="rect">
            <a:avLst/>
          </a:prstGeom>
        </p:spPr>
        <p:txBody>
          <a:bodyPr vert="horz" lIns="92473" tIns="46236" rIns="92473" bIns="46236" rtlCol="0" anchor="b"/>
          <a:lstStyle>
            <a:lvl1pPr algn="l" eaLnBrk="1" fontAlgn="auto" hangingPunct="1">
              <a:spcBef>
                <a:spcPts val="0"/>
              </a:spcBef>
              <a:spcAft>
                <a:spcPts val="0"/>
              </a:spcAft>
              <a:defRPr sz="1300">
                <a:latin typeface="+mn-lt"/>
              </a:defRPr>
            </a:lvl1pPr>
          </a:lstStyle>
          <a:p>
            <a:pPr>
              <a:defRPr/>
            </a:pPr>
            <a:endParaRPr lang="en-AU"/>
          </a:p>
        </p:txBody>
      </p:sp>
      <p:sp>
        <p:nvSpPr>
          <p:cNvPr id="7" name="Slide Number Placeholder 6">
            <a:extLst>
              <a:ext uri="{FF2B5EF4-FFF2-40B4-BE49-F238E27FC236}">
                <a16:creationId xmlns:a16="http://schemas.microsoft.com/office/drawing/2014/main" id="{18AE6C91-81B2-4606-8620-1E260E54DC00}"/>
              </a:ext>
            </a:extLst>
          </p:cNvPr>
          <p:cNvSpPr>
            <a:spLocks noGrp="1"/>
          </p:cNvSpPr>
          <p:nvPr>
            <p:ph type="sldNum" sz="quarter" idx="5"/>
          </p:nvPr>
        </p:nvSpPr>
        <p:spPr>
          <a:xfrm>
            <a:off x="5629275" y="6465808"/>
            <a:ext cx="4308475" cy="339804"/>
          </a:xfrm>
          <a:prstGeom prst="rect">
            <a:avLst/>
          </a:prstGeom>
        </p:spPr>
        <p:txBody>
          <a:bodyPr vert="horz" lIns="92473" tIns="46236" rIns="92473" bIns="46236" rtlCol="0" anchor="b"/>
          <a:lstStyle>
            <a:lvl1pPr algn="r" eaLnBrk="1" fontAlgn="auto" hangingPunct="1">
              <a:spcBef>
                <a:spcPts val="0"/>
              </a:spcBef>
              <a:spcAft>
                <a:spcPts val="0"/>
              </a:spcAft>
              <a:defRPr sz="1300" smtClean="0">
                <a:latin typeface="+mn-lt"/>
              </a:defRPr>
            </a:lvl1pPr>
          </a:lstStyle>
          <a:p>
            <a:pPr>
              <a:defRPr/>
            </a:pPr>
            <a:fld id="{74286D8B-C54C-4D44-8CE4-8D9163E2004A}" type="slidenum">
              <a:rPr lang="en-AU"/>
              <a:pPr>
                <a:defRPr/>
              </a:pPr>
              <a:t>‹#›</a:t>
            </a:fld>
            <a:endParaRPr lang="en-AU"/>
          </a:p>
        </p:txBody>
      </p:sp>
    </p:spTree>
    <p:extLst>
      <p:ext uri="{BB962C8B-B14F-4D97-AF65-F5344CB8AC3E}">
        <p14:creationId xmlns:p14="http://schemas.microsoft.com/office/powerpoint/2010/main" val="4121306575"/>
      </p:ext>
    </p:extLst>
  </p:cSld>
  <p:clrMap bg1="lt1" tx1="dk1" bg2="lt2" tx2="dk2" accent1="accent1" accent2="accent2" accent3="accent3" accent4="accent4" accent5="accent5" accent6="accent6" hlink="hlink" folHlink="folHlink"/>
  <p:hf sldNum="0" hdr="0" ftr="0" dt="0"/>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dirty="0"/>
              <a:t>-</a:t>
            </a:r>
            <a:r>
              <a:rPr lang="en-AU" baseline="0" dirty="0"/>
              <a:t> Key themes in course</a:t>
            </a:r>
            <a:endParaRPr lang="en-AU" dirty="0"/>
          </a:p>
        </p:txBody>
      </p:sp>
      <p:sp>
        <p:nvSpPr>
          <p:cNvPr id="4" name="Slide Number Placeholder 3"/>
          <p:cNvSpPr>
            <a:spLocks noGrp="1"/>
          </p:cNvSpPr>
          <p:nvPr>
            <p:ph type="sldNum" sz="quarter" idx="10"/>
          </p:nvPr>
        </p:nvSpPr>
        <p:spPr/>
        <p:txBody>
          <a:bodyPr/>
          <a:lstStyle/>
          <a:p>
            <a:fld id="{01B9B107-21C1-C94B-8EA0-FFE123F7A079}" type="slidenum">
              <a:rPr lang="en-US" smtClean="0"/>
              <a:pPr/>
              <a:t>2</a:t>
            </a:fld>
            <a:endParaRPr lang="en-US"/>
          </a:p>
        </p:txBody>
      </p:sp>
    </p:spTree>
    <p:extLst>
      <p:ext uri="{BB962C8B-B14F-4D97-AF65-F5344CB8AC3E}">
        <p14:creationId xmlns:p14="http://schemas.microsoft.com/office/powerpoint/2010/main" val="38525781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a:extLst>
              <a:ext uri="{FF2B5EF4-FFF2-40B4-BE49-F238E27FC236}">
                <a16:creationId xmlns:a16="http://schemas.microsoft.com/office/drawing/2014/main" id="{99B9F349-7390-6D04-FBF8-DA23589EB7BB}"/>
              </a:ext>
            </a:extLst>
          </p:cNvPr>
          <p:cNvSpPr>
            <a:spLocks noGrp="1" noChangeArrowheads="1"/>
          </p:cNvSpPr>
          <p:nvPr>
            <p:ph type="sldNum" sz="quarter" idx="5"/>
          </p:nvPr>
        </p:nvSpPr>
        <p:spPr>
          <a:noFill/>
        </p:spPr>
        <p:txBody>
          <a:bodyPr/>
          <a:lstStyle>
            <a:lvl1pPr>
              <a:defRPr sz="2400" b="1">
                <a:solidFill>
                  <a:srgbClr val="333399"/>
                </a:solidFill>
                <a:latin typeface="Arial" panose="020B0604020202020204" pitchFamily="34" charset="0"/>
              </a:defRPr>
            </a:lvl1pPr>
            <a:lvl2pPr marL="742950" indent="-285750">
              <a:defRPr sz="2400" b="1">
                <a:solidFill>
                  <a:srgbClr val="333399"/>
                </a:solidFill>
                <a:latin typeface="Arial" panose="020B0604020202020204" pitchFamily="34" charset="0"/>
              </a:defRPr>
            </a:lvl2pPr>
            <a:lvl3pPr marL="1143000" indent="-228600">
              <a:defRPr sz="2400" b="1">
                <a:solidFill>
                  <a:srgbClr val="333399"/>
                </a:solidFill>
                <a:latin typeface="Arial" panose="020B0604020202020204" pitchFamily="34" charset="0"/>
              </a:defRPr>
            </a:lvl3pPr>
            <a:lvl4pPr marL="1600200" indent="-228600">
              <a:defRPr sz="2400" b="1">
                <a:solidFill>
                  <a:srgbClr val="333399"/>
                </a:solidFill>
                <a:latin typeface="Arial" panose="020B0604020202020204" pitchFamily="34" charset="0"/>
              </a:defRPr>
            </a:lvl4pPr>
            <a:lvl5pPr marL="2057400" indent="-228600">
              <a:defRPr sz="2400" b="1">
                <a:solidFill>
                  <a:srgbClr val="333399"/>
                </a:solidFill>
                <a:latin typeface="Arial" panose="020B0604020202020204" pitchFamily="34" charset="0"/>
              </a:defRPr>
            </a:lvl5pPr>
            <a:lvl6pPr marL="2514600" indent="-228600" eaLnBrk="0" fontAlgn="base" hangingPunct="0">
              <a:spcBef>
                <a:spcPct val="0"/>
              </a:spcBef>
              <a:spcAft>
                <a:spcPct val="0"/>
              </a:spcAft>
              <a:defRPr sz="2400" b="1">
                <a:solidFill>
                  <a:srgbClr val="333399"/>
                </a:solidFill>
                <a:latin typeface="Arial" panose="020B0604020202020204" pitchFamily="34" charset="0"/>
              </a:defRPr>
            </a:lvl6pPr>
            <a:lvl7pPr marL="2971800" indent="-228600" eaLnBrk="0" fontAlgn="base" hangingPunct="0">
              <a:spcBef>
                <a:spcPct val="0"/>
              </a:spcBef>
              <a:spcAft>
                <a:spcPct val="0"/>
              </a:spcAft>
              <a:defRPr sz="2400" b="1">
                <a:solidFill>
                  <a:srgbClr val="333399"/>
                </a:solidFill>
                <a:latin typeface="Arial" panose="020B0604020202020204" pitchFamily="34" charset="0"/>
              </a:defRPr>
            </a:lvl7pPr>
            <a:lvl8pPr marL="3429000" indent="-228600" eaLnBrk="0" fontAlgn="base" hangingPunct="0">
              <a:spcBef>
                <a:spcPct val="0"/>
              </a:spcBef>
              <a:spcAft>
                <a:spcPct val="0"/>
              </a:spcAft>
              <a:defRPr sz="2400" b="1">
                <a:solidFill>
                  <a:srgbClr val="333399"/>
                </a:solidFill>
                <a:latin typeface="Arial" panose="020B0604020202020204" pitchFamily="34" charset="0"/>
              </a:defRPr>
            </a:lvl8pPr>
            <a:lvl9pPr marL="3886200" indent="-228600" eaLnBrk="0" fontAlgn="base" hangingPunct="0">
              <a:spcBef>
                <a:spcPct val="0"/>
              </a:spcBef>
              <a:spcAft>
                <a:spcPct val="0"/>
              </a:spcAft>
              <a:defRPr sz="2400" b="1">
                <a:solidFill>
                  <a:srgbClr val="333399"/>
                </a:solidFill>
                <a:latin typeface="Arial" panose="020B0604020202020204" pitchFamily="34" charset="0"/>
              </a:defRPr>
            </a:lvl9pPr>
          </a:lstStyle>
          <a:p>
            <a:fld id="{302E9732-BC6F-4C25-A45E-0FFF713C16D7}" type="slidenum">
              <a:rPr lang="en-US" altLang="en-US" sz="1200" b="0">
                <a:solidFill>
                  <a:schemeClr val="tx1"/>
                </a:solidFill>
              </a:rPr>
              <a:pPr/>
              <a:t>3</a:t>
            </a:fld>
            <a:endParaRPr lang="en-US" altLang="en-US" sz="1200" b="0">
              <a:solidFill>
                <a:schemeClr val="tx1"/>
              </a:solidFill>
            </a:endParaRPr>
          </a:p>
        </p:txBody>
      </p:sp>
      <p:sp>
        <p:nvSpPr>
          <p:cNvPr id="6147" name="Rectangle 2">
            <a:extLst>
              <a:ext uri="{FF2B5EF4-FFF2-40B4-BE49-F238E27FC236}">
                <a16:creationId xmlns:a16="http://schemas.microsoft.com/office/drawing/2014/main" id="{F2559E69-A96B-20AB-C73C-556D0EFA5946}"/>
              </a:ext>
            </a:extLst>
          </p:cNvPr>
          <p:cNvSpPr>
            <a:spLocks noChangeArrowheads="1" noTextEdit="1"/>
          </p:cNvSpPr>
          <p:nvPr>
            <p:ph type="sldImg"/>
          </p:nvPr>
        </p:nvSpPr>
        <p:spPr>
          <a:ln/>
        </p:spPr>
      </p:sp>
      <p:sp>
        <p:nvSpPr>
          <p:cNvPr id="6148" name="Rectangle 3">
            <a:extLst>
              <a:ext uri="{FF2B5EF4-FFF2-40B4-BE49-F238E27FC236}">
                <a16:creationId xmlns:a16="http://schemas.microsoft.com/office/drawing/2014/main" id="{9E2A1B10-3CF5-15E5-F9F3-C1F04DBAD710}"/>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E91DD69A-6563-ECFA-8547-1BF475332CC7}"/>
              </a:ext>
            </a:extLst>
          </p:cNvPr>
          <p:cNvSpPr>
            <a:spLocks noGrp="1" noChangeArrowheads="1"/>
          </p:cNvSpPr>
          <p:nvPr>
            <p:ph type="sldNum" sz="quarter" idx="5"/>
          </p:nvPr>
        </p:nvSpPr>
        <p:spPr>
          <a:noFill/>
        </p:spPr>
        <p:txBody>
          <a:bodyPr/>
          <a:lstStyle>
            <a:lvl1pPr>
              <a:defRPr sz="2400" b="1">
                <a:solidFill>
                  <a:srgbClr val="333399"/>
                </a:solidFill>
                <a:latin typeface="Arial" panose="020B0604020202020204" pitchFamily="34" charset="0"/>
              </a:defRPr>
            </a:lvl1pPr>
            <a:lvl2pPr marL="742950" indent="-285750">
              <a:defRPr sz="2400" b="1">
                <a:solidFill>
                  <a:srgbClr val="333399"/>
                </a:solidFill>
                <a:latin typeface="Arial" panose="020B0604020202020204" pitchFamily="34" charset="0"/>
              </a:defRPr>
            </a:lvl2pPr>
            <a:lvl3pPr marL="1143000" indent="-228600">
              <a:defRPr sz="2400" b="1">
                <a:solidFill>
                  <a:srgbClr val="333399"/>
                </a:solidFill>
                <a:latin typeface="Arial" panose="020B0604020202020204" pitchFamily="34" charset="0"/>
              </a:defRPr>
            </a:lvl3pPr>
            <a:lvl4pPr marL="1600200" indent="-228600">
              <a:defRPr sz="2400" b="1">
                <a:solidFill>
                  <a:srgbClr val="333399"/>
                </a:solidFill>
                <a:latin typeface="Arial" panose="020B0604020202020204" pitchFamily="34" charset="0"/>
              </a:defRPr>
            </a:lvl4pPr>
            <a:lvl5pPr marL="2057400" indent="-228600">
              <a:defRPr sz="2400" b="1">
                <a:solidFill>
                  <a:srgbClr val="333399"/>
                </a:solidFill>
                <a:latin typeface="Arial" panose="020B0604020202020204" pitchFamily="34" charset="0"/>
              </a:defRPr>
            </a:lvl5pPr>
            <a:lvl6pPr marL="2514600" indent="-228600" eaLnBrk="0" fontAlgn="base" hangingPunct="0">
              <a:spcBef>
                <a:spcPct val="0"/>
              </a:spcBef>
              <a:spcAft>
                <a:spcPct val="0"/>
              </a:spcAft>
              <a:defRPr sz="2400" b="1">
                <a:solidFill>
                  <a:srgbClr val="333399"/>
                </a:solidFill>
                <a:latin typeface="Arial" panose="020B0604020202020204" pitchFamily="34" charset="0"/>
              </a:defRPr>
            </a:lvl6pPr>
            <a:lvl7pPr marL="2971800" indent="-228600" eaLnBrk="0" fontAlgn="base" hangingPunct="0">
              <a:spcBef>
                <a:spcPct val="0"/>
              </a:spcBef>
              <a:spcAft>
                <a:spcPct val="0"/>
              </a:spcAft>
              <a:defRPr sz="2400" b="1">
                <a:solidFill>
                  <a:srgbClr val="333399"/>
                </a:solidFill>
                <a:latin typeface="Arial" panose="020B0604020202020204" pitchFamily="34" charset="0"/>
              </a:defRPr>
            </a:lvl7pPr>
            <a:lvl8pPr marL="3429000" indent="-228600" eaLnBrk="0" fontAlgn="base" hangingPunct="0">
              <a:spcBef>
                <a:spcPct val="0"/>
              </a:spcBef>
              <a:spcAft>
                <a:spcPct val="0"/>
              </a:spcAft>
              <a:defRPr sz="2400" b="1">
                <a:solidFill>
                  <a:srgbClr val="333399"/>
                </a:solidFill>
                <a:latin typeface="Arial" panose="020B0604020202020204" pitchFamily="34" charset="0"/>
              </a:defRPr>
            </a:lvl8pPr>
            <a:lvl9pPr marL="3886200" indent="-228600" eaLnBrk="0" fontAlgn="base" hangingPunct="0">
              <a:spcBef>
                <a:spcPct val="0"/>
              </a:spcBef>
              <a:spcAft>
                <a:spcPct val="0"/>
              </a:spcAft>
              <a:defRPr sz="2400" b="1">
                <a:solidFill>
                  <a:srgbClr val="333399"/>
                </a:solidFill>
                <a:latin typeface="Arial" panose="020B0604020202020204" pitchFamily="34" charset="0"/>
              </a:defRPr>
            </a:lvl9pPr>
          </a:lstStyle>
          <a:p>
            <a:fld id="{234E7933-270D-4242-9A49-EB4753AFC62F}" type="slidenum">
              <a:rPr lang="en-US" altLang="en-US" sz="1200" b="0">
                <a:solidFill>
                  <a:schemeClr val="tx1"/>
                </a:solidFill>
              </a:rPr>
              <a:pPr/>
              <a:t>4</a:t>
            </a:fld>
            <a:endParaRPr lang="en-US" altLang="en-US" sz="1200" b="0">
              <a:solidFill>
                <a:schemeClr val="tx1"/>
              </a:solidFill>
            </a:endParaRPr>
          </a:p>
        </p:txBody>
      </p:sp>
      <p:sp>
        <p:nvSpPr>
          <p:cNvPr id="8195" name="Rectangle 2">
            <a:extLst>
              <a:ext uri="{FF2B5EF4-FFF2-40B4-BE49-F238E27FC236}">
                <a16:creationId xmlns:a16="http://schemas.microsoft.com/office/drawing/2014/main" id="{AB11D498-5435-D2A3-40BF-28DDBFA74471}"/>
              </a:ext>
            </a:extLst>
          </p:cNvPr>
          <p:cNvSpPr>
            <a:spLocks noChangeArrowheads="1" noTextEdit="1"/>
          </p:cNvSpPr>
          <p:nvPr>
            <p:ph type="sldImg"/>
          </p:nvPr>
        </p:nvSpPr>
        <p:spPr>
          <a:ln/>
        </p:spPr>
      </p:sp>
      <p:sp>
        <p:nvSpPr>
          <p:cNvPr id="8196" name="Rectangle 3">
            <a:extLst>
              <a:ext uri="{FF2B5EF4-FFF2-40B4-BE49-F238E27FC236}">
                <a16:creationId xmlns:a16="http://schemas.microsoft.com/office/drawing/2014/main" id="{250A2681-5ACC-2512-A774-714767E369D3}"/>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E4936CFE-DF31-4C80-DBEA-D224D61B7D78}"/>
              </a:ext>
            </a:extLst>
          </p:cNvPr>
          <p:cNvSpPr>
            <a:spLocks noGrp="1" noChangeArrowheads="1"/>
          </p:cNvSpPr>
          <p:nvPr>
            <p:ph type="sldNum" sz="quarter" idx="5"/>
          </p:nvPr>
        </p:nvSpPr>
        <p:spPr>
          <a:noFill/>
        </p:spPr>
        <p:txBody>
          <a:bodyPr/>
          <a:lstStyle>
            <a:lvl1pPr>
              <a:defRPr sz="2400" b="1">
                <a:solidFill>
                  <a:srgbClr val="333399"/>
                </a:solidFill>
                <a:latin typeface="Arial" panose="020B0604020202020204" pitchFamily="34" charset="0"/>
              </a:defRPr>
            </a:lvl1pPr>
            <a:lvl2pPr marL="742950" indent="-285750">
              <a:defRPr sz="2400" b="1">
                <a:solidFill>
                  <a:srgbClr val="333399"/>
                </a:solidFill>
                <a:latin typeface="Arial" panose="020B0604020202020204" pitchFamily="34" charset="0"/>
              </a:defRPr>
            </a:lvl2pPr>
            <a:lvl3pPr marL="1143000" indent="-228600">
              <a:defRPr sz="2400" b="1">
                <a:solidFill>
                  <a:srgbClr val="333399"/>
                </a:solidFill>
                <a:latin typeface="Arial" panose="020B0604020202020204" pitchFamily="34" charset="0"/>
              </a:defRPr>
            </a:lvl3pPr>
            <a:lvl4pPr marL="1600200" indent="-228600">
              <a:defRPr sz="2400" b="1">
                <a:solidFill>
                  <a:srgbClr val="333399"/>
                </a:solidFill>
                <a:latin typeface="Arial" panose="020B0604020202020204" pitchFamily="34" charset="0"/>
              </a:defRPr>
            </a:lvl4pPr>
            <a:lvl5pPr marL="2057400" indent="-228600">
              <a:defRPr sz="2400" b="1">
                <a:solidFill>
                  <a:srgbClr val="333399"/>
                </a:solidFill>
                <a:latin typeface="Arial" panose="020B0604020202020204" pitchFamily="34" charset="0"/>
              </a:defRPr>
            </a:lvl5pPr>
            <a:lvl6pPr marL="2514600" indent="-228600" eaLnBrk="0" fontAlgn="base" hangingPunct="0">
              <a:spcBef>
                <a:spcPct val="0"/>
              </a:spcBef>
              <a:spcAft>
                <a:spcPct val="0"/>
              </a:spcAft>
              <a:defRPr sz="2400" b="1">
                <a:solidFill>
                  <a:srgbClr val="333399"/>
                </a:solidFill>
                <a:latin typeface="Arial" panose="020B0604020202020204" pitchFamily="34" charset="0"/>
              </a:defRPr>
            </a:lvl6pPr>
            <a:lvl7pPr marL="2971800" indent="-228600" eaLnBrk="0" fontAlgn="base" hangingPunct="0">
              <a:spcBef>
                <a:spcPct val="0"/>
              </a:spcBef>
              <a:spcAft>
                <a:spcPct val="0"/>
              </a:spcAft>
              <a:defRPr sz="2400" b="1">
                <a:solidFill>
                  <a:srgbClr val="333399"/>
                </a:solidFill>
                <a:latin typeface="Arial" panose="020B0604020202020204" pitchFamily="34" charset="0"/>
              </a:defRPr>
            </a:lvl7pPr>
            <a:lvl8pPr marL="3429000" indent="-228600" eaLnBrk="0" fontAlgn="base" hangingPunct="0">
              <a:spcBef>
                <a:spcPct val="0"/>
              </a:spcBef>
              <a:spcAft>
                <a:spcPct val="0"/>
              </a:spcAft>
              <a:defRPr sz="2400" b="1">
                <a:solidFill>
                  <a:srgbClr val="333399"/>
                </a:solidFill>
                <a:latin typeface="Arial" panose="020B0604020202020204" pitchFamily="34" charset="0"/>
              </a:defRPr>
            </a:lvl8pPr>
            <a:lvl9pPr marL="3886200" indent="-228600" eaLnBrk="0" fontAlgn="base" hangingPunct="0">
              <a:spcBef>
                <a:spcPct val="0"/>
              </a:spcBef>
              <a:spcAft>
                <a:spcPct val="0"/>
              </a:spcAft>
              <a:defRPr sz="2400" b="1">
                <a:solidFill>
                  <a:srgbClr val="333399"/>
                </a:solidFill>
                <a:latin typeface="Arial" panose="020B0604020202020204" pitchFamily="34" charset="0"/>
              </a:defRPr>
            </a:lvl9pPr>
          </a:lstStyle>
          <a:p>
            <a:fld id="{E97C6410-33D6-4104-894C-5691B8155C56}" type="slidenum">
              <a:rPr lang="en-US" altLang="en-US" sz="1200" b="0">
                <a:solidFill>
                  <a:schemeClr val="tx1"/>
                </a:solidFill>
              </a:rPr>
              <a:pPr/>
              <a:t>5</a:t>
            </a:fld>
            <a:endParaRPr lang="en-US" altLang="en-US" sz="1200" b="0">
              <a:solidFill>
                <a:schemeClr val="tx1"/>
              </a:solidFill>
            </a:endParaRPr>
          </a:p>
        </p:txBody>
      </p:sp>
      <p:sp>
        <p:nvSpPr>
          <p:cNvPr id="10243" name="Rectangle 2">
            <a:extLst>
              <a:ext uri="{FF2B5EF4-FFF2-40B4-BE49-F238E27FC236}">
                <a16:creationId xmlns:a16="http://schemas.microsoft.com/office/drawing/2014/main" id="{DF804CD0-FF30-9C3E-52FE-A4BF4DAC3D27}"/>
              </a:ext>
            </a:extLst>
          </p:cNvPr>
          <p:cNvSpPr>
            <a:spLocks noChangeArrowheads="1" noTextEdit="1"/>
          </p:cNvSpPr>
          <p:nvPr>
            <p:ph type="sldImg"/>
          </p:nvPr>
        </p:nvSpPr>
        <p:spPr>
          <a:ln/>
        </p:spPr>
      </p:sp>
      <p:sp>
        <p:nvSpPr>
          <p:cNvPr id="10244" name="Rectangle 3">
            <a:extLst>
              <a:ext uri="{FF2B5EF4-FFF2-40B4-BE49-F238E27FC236}">
                <a16:creationId xmlns:a16="http://schemas.microsoft.com/office/drawing/2014/main" id="{F185FD1E-FEBD-7ADC-56F7-18B13FB4DCBF}"/>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5BF37287-DB3C-AA1B-BB38-6BB5FBCDCDF2}"/>
              </a:ext>
            </a:extLst>
          </p:cNvPr>
          <p:cNvSpPr>
            <a:spLocks noGrp="1" noChangeArrowheads="1"/>
          </p:cNvSpPr>
          <p:nvPr>
            <p:ph type="sldNum" sz="quarter" idx="5"/>
          </p:nvPr>
        </p:nvSpPr>
        <p:spPr>
          <a:noFill/>
        </p:spPr>
        <p:txBody>
          <a:bodyPr/>
          <a:lstStyle>
            <a:lvl1pPr>
              <a:defRPr sz="2400" b="1">
                <a:solidFill>
                  <a:srgbClr val="333399"/>
                </a:solidFill>
                <a:latin typeface="Arial" panose="020B0604020202020204" pitchFamily="34" charset="0"/>
              </a:defRPr>
            </a:lvl1pPr>
            <a:lvl2pPr marL="742950" indent="-285750">
              <a:defRPr sz="2400" b="1">
                <a:solidFill>
                  <a:srgbClr val="333399"/>
                </a:solidFill>
                <a:latin typeface="Arial" panose="020B0604020202020204" pitchFamily="34" charset="0"/>
              </a:defRPr>
            </a:lvl2pPr>
            <a:lvl3pPr marL="1143000" indent="-228600">
              <a:defRPr sz="2400" b="1">
                <a:solidFill>
                  <a:srgbClr val="333399"/>
                </a:solidFill>
                <a:latin typeface="Arial" panose="020B0604020202020204" pitchFamily="34" charset="0"/>
              </a:defRPr>
            </a:lvl3pPr>
            <a:lvl4pPr marL="1600200" indent="-228600">
              <a:defRPr sz="2400" b="1">
                <a:solidFill>
                  <a:srgbClr val="333399"/>
                </a:solidFill>
                <a:latin typeface="Arial" panose="020B0604020202020204" pitchFamily="34" charset="0"/>
              </a:defRPr>
            </a:lvl4pPr>
            <a:lvl5pPr marL="2057400" indent="-228600">
              <a:defRPr sz="2400" b="1">
                <a:solidFill>
                  <a:srgbClr val="333399"/>
                </a:solidFill>
                <a:latin typeface="Arial" panose="020B0604020202020204" pitchFamily="34" charset="0"/>
              </a:defRPr>
            </a:lvl5pPr>
            <a:lvl6pPr marL="2514600" indent="-228600" eaLnBrk="0" fontAlgn="base" hangingPunct="0">
              <a:spcBef>
                <a:spcPct val="0"/>
              </a:spcBef>
              <a:spcAft>
                <a:spcPct val="0"/>
              </a:spcAft>
              <a:defRPr sz="2400" b="1">
                <a:solidFill>
                  <a:srgbClr val="333399"/>
                </a:solidFill>
                <a:latin typeface="Arial" panose="020B0604020202020204" pitchFamily="34" charset="0"/>
              </a:defRPr>
            </a:lvl6pPr>
            <a:lvl7pPr marL="2971800" indent="-228600" eaLnBrk="0" fontAlgn="base" hangingPunct="0">
              <a:spcBef>
                <a:spcPct val="0"/>
              </a:spcBef>
              <a:spcAft>
                <a:spcPct val="0"/>
              </a:spcAft>
              <a:defRPr sz="2400" b="1">
                <a:solidFill>
                  <a:srgbClr val="333399"/>
                </a:solidFill>
                <a:latin typeface="Arial" panose="020B0604020202020204" pitchFamily="34" charset="0"/>
              </a:defRPr>
            </a:lvl7pPr>
            <a:lvl8pPr marL="3429000" indent="-228600" eaLnBrk="0" fontAlgn="base" hangingPunct="0">
              <a:spcBef>
                <a:spcPct val="0"/>
              </a:spcBef>
              <a:spcAft>
                <a:spcPct val="0"/>
              </a:spcAft>
              <a:defRPr sz="2400" b="1">
                <a:solidFill>
                  <a:srgbClr val="333399"/>
                </a:solidFill>
                <a:latin typeface="Arial" panose="020B0604020202020204" pitchFamily="34" charset="0"/>
              </a:defRPr>
            </a:lvl8pPr>
            <a:lvl9pPr marL="3886200" indent="-228600" eaLnBrk="0" fontAlgn="base" hangingPunct="0">
              <a:spcBef>
                <a:spcPct val="0"/>
              </a:spcBef>
              <a:spcAft>
                <a:spcPct val="0"/>
              </a:spcAft>
              <a:defRPr sz="2400" b="1">
                <a:solidFill>
                  <a:srgbClr val="333399"/>
                </a:solidFill>
                <a:latin typeface="Arial" panose="020B0604020202020204" pitchFamily="34" charset="0"/>
              </a:defRPr>
            </a:lvl9pPr>
          </a:lstStyle>
          <a:p>
            <a:fld id="{414D3FCA-3C87-49F7-A303-BE7E9223E226}" type="slidenum">
              <a:rPr lang="en-US" altLang="en-US" sz="1200" b="0">
                <a:solidFill>
                  <a:schemeClr val="tx1"/>
                </a:solidFill>
              </a:rPr>
              <a:pPr/>
              <a:t>6</a:t>
            </a:fld>
            <a:endParaRPr lang="en-US" altLang="en-US" sz="1200" b="0">
              <a:solidFill>
                <a:schemeClr val="tx1"/>
              </a:solidFill>
            </a:endParaRPr>
          </a:p>
        </p:txBody>
      </p:sp>
      <p:sp>
        <p:nvSpPr>
          <p:cNvPr id="12291" name="Rectangle 2">
            <a:extLst>
              <a:ext uri="{FF2B5EF4-FFF2-40B4-BE49-F238E27FC236}">
                <a16:creationId xmlns:a16="http://schemas.microsoft.com/office/drawing/2014/main" id="{51259B8C-F02E-30EC-E5D1-D4DC09DC38B4}"/>
              </a:ext>
            </a:extLst>
          </p:cNvPr>
          <p:cNvSpPr>
            <a:spLocks noChangeArrowheads="1" noTextEdit="1"/>
          </p:cNvSpPr>
          <p:nvPr>
            <p:ph type="sldImg"/>
          </p:nvPr>
        </p:nvSpPr>
        <p:spPr>
          <a:ln/>
        </p:spPr>
      </p:sp>
      <p:sp>
        <p:nvSpPr>
          <p:cNvPr id="12292" name="Rectangle 3">
            <a:extLst>
              <a:ext uri="{FF2B5EF4-FFF2-40B4-BE49-F238E27FC236}">
                <a16:creationId xmlns:a16="http://schemas.microsoft.com/office/drawing/2014/main" id="{D53820C3-A763-9C63-F410-0C63C4948D31}"/>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E7C75CD4-C1CE-45DA-395F-395A642868B5}"/>
              </a:ext>
            </a:extLst>
          </p:cNvPr>
          <p:cNvSpPr>
            <a:spLocks noGrp="1" noChangeArrowheads="1"/>
          </p:cNvSpPr>
          <p:nvPr>
            <p:ph type="sldNum" sz="quarter" idx="5"/>
          </p:nvPr>
        </p:nvSpPr>
        <p:spPr>
          <a:noFill/>
        </p:spPr>
        <p:txBody>
          <a:bodyPr/>
          <a:lstStyle>
            <a:lvl1pPr>
              <a:defRPr sz="2400" b="1">
                <a:solidFill>
                  <a:srgbClr val="333399"/>
                </a:solidFill>
                <a:latin typeface="Arial" panose="020B0604020202020204" pitchFamily="34" charset="0"/>
              </a:defRPr>
            </a:lvl1pPr>
            <a:lvl2pPr marL="742950" indent="-285750">
              <a:defRPr sz="2400" b="1">
                <a:solidFill>
                  <a:srgbClr val="333399"/>
                </a:solidFill>
                <a:latin typeface="Arial" panose="020B0604020202020204" pitchFamily="34" charset="0"/>
              </a:defRPr>
            </a:lvl2pPr>
            <a:lvl3pPr marL="1143000" indent="-228600">
              <a:defRPr sz="2400" b="1">
                <a:solidFill>
                  <a:srgbClr val="333399"/>
                </a:solidFill>
                <a:latin typeface="Arial" panose="020B0604020202020204" pitchFamily="34" charset="0"/>
              </a:defRPr>
            </a:lvl3pPr>
            <a:lvl4pPr marL="1600200" indent="-228600">
              <a:defRPr sz="2400" b="1">
                <a:solidFill>
                  <a:srgbClr val="333399"/>
                </a:solidFill>
                <a:latin typeface="Arial" panose="020B0604020202020204" pitchFamily="34" charset="0"/>
              </a:defRPr>
            </a:lvl4pPr>
            <a:lvl5pPr marL="2057400" indent="-228600">
              <a:defRPr sz="2400" b="1">
                <a:solidFill>
                  <a:srgbClr val="333399"/>
                </a:solidFill>
                <a:latin typeface="Arial" panose="020B0604020202020204" pitchFamily="34" charset="0"/>
              </a:defRPr>
            </a:lvl5pPr>
            <a:lvl6pPr marL="2514600" indent="-228600" eaLnBrk="0" fontAlgn="base" hangingPunct="0">
              <a:spcBef>
                <a:spcPct val="0"/>
              </a:spcBef>
              <a:spcAft>
                <a:spcPct val="0"/>
              </a:spcAft>
              <a:defRPr sz="2400" b="1">
                <a:solidFill>
                  <a:srgbClr val="333399"/>
                </a:solidFill>
                <a:latin typeface="Arial" panose="020B0604020202020204" pitchFamily="34" charset="0"/>
              </a:defRPr>
            </a:lvl6pPr>
            <a:lvl7pPr marL="2971800" indent="-228600" eaLnBrk="0" fontAlgn="base" hangingPunct="0">
              <a:spcBef>
                <a:spcPct val="0"/>
              </a:spcBef>
              <a:spcAft>
                <a:spcPct val="0"/>
              </a:spcAft>
              <a:defRPr sz="2400" b="1">
                <a:solidFill>
                  <a:srgbClr val="333399"/>
                </a:solidFill>
                <a:latin typeface="Arial" panose="020B0604020202020204" pitchFamily="34" charset="0"/>
              </a:defRPr>
            </a:lvl7pPr>
            <a:lvl8pPr marL="3429000" indent="-228600" eaLnBrk="0" fontAlgn="base" hangingPunct="0">
              <a:spcBef>
                <a:spcPct val="0"/>
              </a:spcBef>
              <a:spcAft>
                <a:spcPct val="0"/>
              </a:spcAft>
              <a:defRPr sz="2400" b="1">
                <a:solidFill>
                  <a:srgbClr val="333399"/>
                </a:solidFill>
                <a:latin typeface="Arial" panose="020B0604020202020204" pitchFamily="34" charset="0"/>
              </a:defRPr>
            </a:lvl8pPr>
            <a:lvl9pPr marL="3886200" indent="-228600" eaLnBrk="0" fontAlgn="base" hangingPunct="0">
              <a:spcBef>
                <a:spcPct val="0"/>
              </a:spcBef>
              <a:spcAft>
                <a:spcPct val="0"/>
              </a:spcAft>
              <a:defRPr sz="2400" b="1">
                <a:solidFill>
                  <a:srgbClr val="333399"/>
                </a:solidFill>
                <a:latin typeface="Arial" panose="020B0604020202020204" pitchFamily="34" charset="0"/>
              </a:defRPr>
            </a:lvl9pPr>
          </a:lstStyle>
          <a:p>
            <a:fld id="{3A2FAA33-403E-4C01-A5F6-7A1D99ADB452}" type="slidenum">
              <a:rPr lang="en-US" altLang="en-US" sz="1200" b="0">
                <a:solidFill>
                  <a:schemeClr val="tx1"/>
                </a:solidFill>
              </a:rPr>
              <a:pPr/>
              <a:t>7</a:t>
            </a:fld>
            <a:endParaRPr lang="en-US" altLang="en-US" sz="1200" b="0">
              <a:solidFill>
                <a:schemeClr val="tx1"/>
              </a:solidFill>
            </a:endParaRPr>
          </a:p>
        </p:txBody>
      </p:sp>
      <p:sp>
        <p:nvSpPr>
          <p:cNvPr id="14339" name="Rectangle 2">
            <a:extLst>
              <a:ext uri="{FF2B5EF4-FFF2-40B4-BE49-F238E27FC236}">
                <a16:creationId xmlns:a16="http://schemas.microsoft.com/office/drawing/2014/main" id="{12B04CC2-E237-29B1-81BF-3FDE322CA4A5}"/>
              </a:ext>
            </a:extLst>
          </p:cNvPr>
          <p:cNvSpPr>
            <a:spLocks noChangeArrowheads="1" noTextEdit="1"/>
          </p:cNvSpPr>
          <p:nvPr>
            <p:ph type="sldImg"/>
          </p:nvPr>
        </p:nvSpPr>
        <p:spPr>
          <a:ln/>
        </p:spPr>
      </p:sp>
      <p:sp>
        <p:nvSpPr>
          <p:cNvPr id="14340" name="Rectangle 3">
            <a:extLst>
              <a:ext uri="{FF2B5EF4-FFF2-40B4-BE49-F238E27FC236}">
                <a16:creationId xmlns:a16="http://schemas.microsoft.com/office/drawing/2014/main" id="{053DB2D4-D062-28BF-0BA1-7D90D3D457EA}"/>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B60EE1B3-3550-A284-DFEF-5C4B5BB5F233}"/>
              </a:ext>
            </a:extLst>
          </p:cNvPr>
          <p:cNvSpPr>
            <a:spLocks noGrp="1" noChangeArrowheads="1"/>
          </p:cNvSpPr>
          <p:nvPr>
            <p:ph type="sldNum" sz="quarter" idx="5"/>
          </p:nvPr>
        </p:nvSpPr>
        <p:spPr>
          <a:noFill/>
        </p:spPr>
        <p:txBody>
          <a:bodyPr/>
          <a:lstStyle>
            <a:lvl1pPr>
              <a:defRPr sz="2400" b="1">
                <a:solidFill>
                  <a:srgbClr val="333399"/>
                </a:solidFill>
                <a:latin typeface="Arial" panose="020B0604020202020204" pitchFamily="34" charset="0"/>
              </a:defRPr>
            </a:lvl1pPr>
            <a:lvl2pPr marL="742950" indent="-285750">
              <a:defRPr sz="2400" b="1">
                <a:solidFill>
                  <a:srgbClr val="333399"/>
                </a:solidFill>
                <a:latin typeface="Arial" panose="020B0604020202020204" pitchFamily="34" charset="0"/>
              </a:defRPr>
            </a:lvl2pPr>
            <a:lvl3pPr marL="1143000" indent="-228600">
              <a:defRPr sz="2400" b="1">
                <a:solidFill>
                  <a:srgbClr val="333399"/>
                </a:solidFill>
                <a:latin typeface="Arial" panose="020B0604020202020204" pitchFamily="34" charset="0"/>
              </a:defRPr>
            </a:lvl3pPr>
            <a:lvl4pPr marL="1600200" indent="-228600">
              <a:defRPr sz="2400" b="1">
                <a:solidFill>
                  <a:srgbClr val="333399"/>
                </a:solidFill>
                <a:latin typeface="Arial" panose="020B0604020202020204" pitchFamily="34" charset="0"/>
              </a:defRPr>
            </a:lvl4pPr>
            <a:lvl5pPr marL="2057400" indent="-228600">
              <a:defRPr sz="2400" b="1">
                <a:solidFill>
                  <a:srgbClr val="333399"/>
                </a:solidFill>
                <a:latin typeface="Arial" panose="020B0604020202020204" pitchFamily="34" charset="0"/>
              </a:defRPr>
            </a:lvl5pPr>
            <a:lvl6pPr marL="2514600" indent="-228600" eaLnBrk="0" fontAlgn="base" hangingPunct="0">
              <a:spcBef>
                <a:spcPct val="0"/>
              </a:spcBef>
              <a:spcAft>
                <a:spcPct val="0"/>
              </a:spcAft>
              <a:defRPr sz="2400" b="1">
                <a:solidFill>
                  <a:srgbClr val="333399"/>
                </a:solidFill>
                <a:latin typeface="Arial" panose="020B0604020202020204" pitchFamily="34" charset="0"/>
              </a:defRPr>
            </a:lvl6pPr>
            <a:lvl7pPr marL="2971800" indent="-228600" eaLnBrk="0" fontAlgn="base" hangingPunct="0">
              <a:spcBef>
                <a:spcPct val="0"/>
              </a:spcBef>
              <a:spcAft>
                <a:spcPct val="0"/>
              </a:spcAft>
              <a:defRPr sz="2400" b="1">
                <a:solidFill>
                  <a:srgbClr val="333399"/>
                </a:solidFill>
                <a:latin typeface="Arial" panose="020B0604020202020204" pitchFamily="34" charset="0"/>
              </a:defRPr>
            </a:lvl7pPr>
            <a:lvl8pPr marL="3429000" indent="-228600" eaLnBrk="0" fontAlgn="base" hangingPunct="0">
              <a:spcBef>
                <a:spcPct val="0"/>
              </a:spcBef>
              <a:spcAft>
                <a:spcPct val="0"/>
              </a:spcAft>
              <a:defRPr sz="2400" b="1">
                <a:solidFill>
                  <a:srgbClr val="333399"/>
                </a:solidFill>
                <a:latin typeface="Arial" panose="020B0604020202020204" pitchFamily="34" charset="0"/>
              </a:defRPr>
            </a:lvl8pPr>
            <a:lvl9pPr marL="3886200" indent="-228600" eaLnBrk="0" fontAlgn="base" hangingPunct="0">
              <a:spcBef>
                <a:spcPct val="0"/>
              </a:spcBef>
              <a:spcAft>
                <a:spcPct val="0"/>
              </a:spcAft>
              <a:defRPr sz="2400" b="1">
                <a:solidFill>
                  <a:srgbClr val="333399"/>
                </a:solidFill>
                <a:latin typeface="Arial" panose="020B0604020202020204" pitchFamily="34" charset="0"/>
              </a:defRPr>
            </a:lvl9pPr>
          </a:lstStyle>
          <a:p>
            <a:fld id="{D5474533-7452-4B4F-AFCC-8C9D71D7C48E}" type="slidenum">
              <a:rPr lang="en-US" altLang="en-US" sz="1200" b="0">
                <a:solidFill>
                  <a:schemeClr val="tx1"/>
                </a:solidFill>
              </a:rPr>
              <a:pPr/>
              <a:t>8</a:t>
            </a:fld>
            <a:endParaRPr lang="en-US" altLang="en-US" sz="1200" b="0">
              <a:solidFill>
                <a:schemeClr val="tx1"/>
              </a:solidFill>
            </a:endParaRPr>
          </a:p>
        </p:txBody>
      </p:sp>
      <p:sp>
        <p:nvSpPr>
          <p:cNvPr id="16387" name="Rectangle 2">
            <a:extLst>
              <a:ext uri="{FF2B5EF4-FFF2-40B4-BE49-F238E27FC236}">
                <a16:creationId xmlns:a16="http://schemas.microsoft.com/office/drawing/2014/main" id="{44679EC5-22DF-6BF0-1349-3FF27DB06D3E}"/>
              </a:ext>
            </a:extLst>
          </p:cNvPr>
          <p:cNvSpPr>
            <a:spLocks noChangeArrowheads="1" noTextEdit="1"/>
          </p:cNvSpPr>
          <p:nvPr>
            <p:ph type="sldImg"/>
          </p:nvPr>
        </p:nvSpPr>
        <p:spPr>
          <a:ln/>
        </p:spPr>
      </p:sp>
      <p:sp>
        <p:nvSpPr>
          <p:cNvPr id="16388" name="Rectangle 3">
            <a:extLst>
              <a:ext uri="{FF2B5EF4-FFF2-40B4-BE49-F238E27FC236}">
                <a16:creationId xmlns:a16="http://schemas.microsoft.com/office/drawing/2014/main" id="{3D939ACC-AA2C-966E-AC2D-AF204668E023}"/>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4FBFA450-8CC3-9D5C-BA8F-B6FFAE9DF97F}"/>
              </a:ext>
            </a:extLst>
          </p:cNvPr>
          <p:cNvSpPr>
            <a:spLocks noGrp="1" noChangeArrowheads="1"/>
          </p:cNvSpPr>
          <p:nvPr>
            <p:ph type="sldNum" sz="quarter" idx="5"/>
          </p:nvPr>
        </p:nvSpPr>
        <p:spPr>
          <a:noFill/>
        </p:spPr>
        <p:txBody>
          <a:bodyPr/>
          <a:lstStyle>
            <a:lvl1pPr>
              <a:defRPr sz="2400" b="1">
                <a:solidFill>
                  <a:srgbClr val="333399"/>
                </a:solidFill>
                <a:latin typeface="Arial" panose="020B0604020202020204" pitchFamily="34" charset="0"/>
              </a:defRPr>
            </a:lvl1pPr>
            <a:lvl2pPr marL="742950" indent="-285750">
              <a:defRPr sz="2400" b="1">
                <a:solidFill>
                  <a:srgbClr val="333399"/>
                </a:solidFill>
                <a:latin typeface="Arial" panose="020B0604020202020204" pitchFamily="34" charset="0"/>
              </a:defRPr>
            </a:lvl2pPr>
            <a:lvl3pPr marL="1143000" indent="-228600">
              <a:defRPr sz="2400" b="1">
                <a:solidFill>
                  <a:srgbClr val="333399"/>
                </a:solidFill>
                <a:latin typeface="Arial" panose="020B0604020202020204" pitchFamily="34" charset="0"/>
              </a:defRPr>
            </a:lvl3pPr>
            <a:lvl4pPr marL="1600200" indent="-228600">
              <a:defRPr sz="2400" b="1">
                <a:solidFill>
                  <a:srgbClr val="333399"/>
                </a:solidFill>
                <a:latin typeface="Arial" panose="020B0604020202020204" pitchFamily="34" charset="0"/>
              </a:defRPr>
            </a:lvl4pPr>
            <a:lvl5pPr marL="2057400" indent="-228600">
              <a:defRPr sz="2400" b="1">
                <a:solidFill>
                  <a:srgbClr val="333399"/>
                </a:solidFill>
                <a:latin typeface="Arial" panose="020B0604020202020204" pitchFamily="34" charset="0"/>
              </a:defRPr>
            </a:lvl5pPr>
            <a:lvl6pPr marL="2514600" indent="-228600" eaLnBrk="0" fontAlgn="base" hangingPunct="0">
              <a:spcBef>
                <a:spcPct val="0"/>
              </a:spcBef>
              <a:spcAft>
                <a:spcPct val="0"/>
              </a:spcAft>
              <a:defRPr sz="2400" b="1">
                <a:solidFill>
                  <a:srgbClr val="333399"/>
                </a:solidFill>
                <a:latin typeface="Arial" panose="020B0604020202020204" pitchFamily="34" charset="0"/>
              </a:defRPr>
            </a:lvl6pPr>
            <a:lvl7pPr marL="2971800" indent="-228600" eaLnBrk="0" fontAlgn="base" hangingPunct="0">
              <a:spcBef>
                <a:spcPct val="0"/>
              </a:spcBef>
              <a:spcAft>
                <a:spcPct val="0"/>
              </a:spcAft>
              <a:defRPr sz="2400" b="1">
                <a:solidFill>
                  <a:srgbClr val="333399"/>
                </a:solidFill>
                <a:latin typeface="Arial" panose="020B0604020202020204" pitchFamily="34" charset="0"/>
              </a:defRPr>
            </a:lvl7pPr>
            <a:lvl8pPr marL="3429000" indent="-228600" eaLnBrk="0" fontAlgn="base" hangingPunct="0">
              <a:spcBef>
                <a:spcPct val="0"/>
              </a:spcBef>
              <a:spcAft>
                <a:spcPct val="0"/>
              </a:spcAft>
              <a:defRPr sz="2400" b="1">
                <a:solidFill>
                  <a:srgbClr val="333399"/>
                </a:solidFill>
                <a:latin typeface="Arial" panose="020B0604020202020204" pitchFamily="34" charset="0"/>
              </a:defRPr>
            </a:lvl8pPr>
            <a:lvl9pPr marL="3886200" indent="-228600" eaLnBrk="0" fontAlgn="base" hangingPunct="0">
              <a:spcBef>
                <a:spcPct val="0"/>
              </a:spcBef>
              <a:spcAft>
                <a:spcPct val="0"/>
              </a:spcAft>
              <a:defRPr sz="2400" b="1">
                <a:solidFill>
                  <a:srgbClr val="333399"/>
                </a:solidFill>
                <a:latin typeface="Arial" panose="020B0604020202020204" pitchFamily="34" charset="0"/>
              </a:defRPr>
            </a:lvl9pPr>
          </a:lstStyle>
          <a:p>
            <a:fld id="{F6585416-185A-465B-9858-3A889A53B3D1}" type="slidenum">
              <a:rPr lang="en-US" altLang="en-US" sz="1200" b="0">
                <a:solidFill>
                  <a:schemeClr val="tx1"/>
                </a:solidFill>
              </a:rPr>
              <a:pPr/>
              <a:t>9</a:t>
            </a:fld>
            <a:endParaRPr lang="en-US" altLang="en-US" sz="1200" b="0">
              <a:solidFill>
                <a:schemeClr val="tx1"/>
              </a:solidFill>
            </a:endParaRPr>
          </a:p>
        </p:txBody>
      </p:sp>
      <p:sp>
        <p:nvSpPr>
          <p:cNvPr id="18435" name="Rectangle 2">
            <a:extLst>
              <a:ext uri="{FF2B5EF4-FFF2-40B4-BE49-F238E27FC236}">
                <a16:creationId xmlns:a16="http://schemas.microsoft.com/office/drawing/2014/main" id="{91B6E0D6-3E35-3494-A5BB-17FC72F1C6D8}"/>
              </a:ext>
            </a:extLst>
          </p:cNvPr>
          <p:cNvSpPr>
            <a:spLocks noChangeArrowheads="1" noTextEdit="1"/>
          </p:cNvSpPr>
          <p:nvPr>
            <p:ph type="sldImg"/>
          </p:nvPr>
        </p:nvSpPr>
        <p:spPr>
          <a:ln/>
        </p:spPr>
      </p:sp>
      <p:sp>
        <p:nvSpPr>
          <p:cNvPr id="18436" name="Rectangle 3">
            <a:extLst>
              <a:ext uri="{FF2B5EF4-FFF2-40B4-BE49-F238E27FC236}">
                <a16:creationId xmlns:a16="http://schemas.microsoft.com/office/drawing/2014/main" id="{B3D6B96E-2833-D4ED-D645-3F32A8CD4169}"/>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94BB51C2-4F01-6837-5AD8-2214E951D190}"/>
              </a:ext>
            </a:extLst>
          </p:cNvPr>
          <p:cNvSpPr>
            <a:spLocks noGrp="1" noChangeArrowheads="1"/>
          </p:cNvSpPr>
          <p:nvPr>
            <p:ph type="sldNum" sz="quarter" idx="5"/>
          </p:nvPr>
        </p:nvSpPr>
        <p:spPr>
          <a:noFill/>
        </p:spPr>
        <p:txBody>
          <a:bodyPr/>
          <a:lstStyle>
            <a:lvl1pPr>
              <a:defRPr sz="2400" b="1">
                <a:solidFill>
                  <a:srgbClr val="333399"/>
                </a:solidFill>
                <a:latin typeface="Arial" panose="020B0604020202020204" pitchFamily="34" charset="0"/>
              </a:defRPr>
            </a:lvl1pPr>
            <a:lvl2pPr marL="742950" indent="-285750">
              <a:defRPr sz="2400" b="1">
                <a:solidFill>
                  <a:srgbClr val="333399"/>
                </a:solidFill>
                <a:latin typeface="Arial" panose="020B0604020202020204" pitchFamily="34" charset="0"/>
              </a:defRPr>
            </a:lvl2pPr>
            <a:lvl3pPr marL="1143000" indent="-228600">
              <a:defRPr sz="2400" b="1">
                <a:solidFill>
                  <a:srgbClr val="333399"/>
                </a:solidFill>
                <a:latin typeface="Arial" panose="020B0604020202020204" pitchFamily="34" charset="0"/>
              </a:defRPr>
            </a:lvl3pPr>
            <a:lvl4pPr marL="1600200" indent="-228600">
              <a:defRPr sz="2400" b="1">
                <a:solidFill>
                  <a:srgbClr val="333399"/>
                </a:solidFill>
                <a:latin typeface="Arial" panose="020B0604020202020204" pitchFamily="34" charset="0"/>
              </a:defRPr>
            </a:lvl4pPr>
            <a:lvl5pPr marL="2057400" indent="-228600">
              <a:defRPr sz="2400" b="1">
                <a:solidFill>
                  <a:srgbClr val="333399"/>
                </a:solidFill>
                <a:latin typeface="Arial" panose="020B0604020202020204" pitchFamily="34" charset="0"/>
              </a:defRPr>
            </a:lvl5pPr>
            <a:lvl6pPr marL="2514600" indent="-228600" eaLnBrk="0" fontAlgn="base" hangingPunct="0">
              <a:spcBef>
                <a:spcPct val="0"/>
              </a:spcBef>
              <a:spcAft>
                <a:spcPct val="0"/>
              </a:spcAft>
              <a:defRPr sz="2400" b="1">
                <a:solidFill>
                  <a:srgbClr val="333399"/>
                </a:solidFill>
                <a:latin typeface="Arial" panose="020B0604020202020204" pitchFamily="34" charset="0"/>
              </a:defRPr>
            </a:lvl6pPr>
            <a:lvl7pPr marL="2971800" indent="-228600" eaLnBrk="0" fontAlgn="base" hangingPunct="0">
              <a:spcBef>
                <a:spcPct val="0"/>
              </a:spcBef>
              <a:spcAft>
                <a:spcPct val="0"/>
              </a:spcAft>
              <a:defRPr sz="2400" b="1">
                <a:solidFill>
                  <a:srgbClr val="333399"/>
                </a:solidFill>
                <a:latin typeface="Arial" panose="020B0604020202020204" pitchFamily="34" charset="0"/>
              </a:defRPr>
            </a:lvl7pPr>
            <a:lvl8pPr marL="3429000" indent="-228600" eaLnBrk="0" fontAlgn="base" hangingPunct="0">
              <a:spcBef>
                <a:spcPct val="0"/>
              </a:spcBef>
              <a:spcAft>
                <a:spcPct val="0"/>
              </a:spcAft>
              <a:defRPr sz="2400" b="1">
                <a:solidFill>
                  <a:srgbClr val="333399"/>
                </a:solidFill>
                <a:latin typeface="Arial" panose="020B0604020202020204" pitchFamily="34" charset="0"/>
              </a:defRPr>
            </a:lvl8pPr>
            <a:lvl9pPr marL="3886200" indent="-228600" eaLnBrk="0" fontAlgn="base" hangingPunct="0">
              <a:spcBef>
                <a:spcPct val="0"/>
              </a:spcBef>
              <a:spcAft>
                <a:spcPct val="0"/>
              </a:spcAft>
              <a:defRPr sz="2400" b="1">
                <a:solidFill>
                  <a:srgbClr val="333399"/>
                </a:solidFill>
                <a:latin typeface="Arial" panose="020B0604020202020204" pitchFamily="34" charset="0"/>
              </a:defRPr>
            </a:lvl9pPr>
          </a:lstStyle>
          <a:p>
            <a:fld id="{0417FB2E-F0F5-464F-B6D6-9B6F752F9BFC}" type="slidenum">
              <a:rPr lang="en-US" altLang="en-US" sz="1200" b="0">
                <a:solidFill>
                  <a:schemeClr val="tx1"/>
                </a:solidFill>
              </a:rPr>
              <a:pPr/>
              <a:t>10</a:t>
            </a:fld>
            <a:endParaRPr lang="en-US" altLang="en-US" sz="1200" b="0">
              <a:solidFill>
                <a:schemeClr val="tx1"/>
              </a:solidFill>
            </a:endParaRPr>
          </a:p>
        </p:txBody>
      </p:sp>
      <p:sp>
        <p:nvSpPr>
          <p:cNvPr id="20483" name="Rectangle 2">
            <a:extLst>
              <a:ext uri="{FF2B5EF4-FFF2-40B4-BE49-F238E27FC236}">
                <a16:creationId xmlns:a16="http://schemas.microsoft.com/office/drawing/2014/main" id="{BB146139-589B-E00B-2E77-04F4D33AE573}"/>
              </a:ext>
            </a:extLst>
          </p:cNvPr>
          <p:cNvSpPr>
            <a:spLocks noChangeArrowheads="1" noTextEdit="1"/>
          </p:cNvSpPr>
          <p:nvPr>
            <p:ph type="sldImg"/>
          </p:nvPr>
        </p:nvSpPr>
        <p:spPr>
          <a:ln/>
        </p:spPr>
      </p:sp>
      <p:sp>
        <p:nvSpPr>
          <p:cNvPr id="20484" name="Rectangle 3">
            <a:extLst>
              <a:ext uri="{FF2B5EF4-FFF2-40B4-BE49-F238E27FC236}">
                <a16:creationId xmlns:a16="http://schemas.microsoft.com/office/drawing/2014/main" id="{E24592FA-5123-5F14-9B91-2D7E6F1525D3}"/>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ABBF352A-5D00-3569-5AD8-86F2AF1D3BAE}"/>
              </a:ext>
            </a:extLst>
          </p:cNvPr>
          <p:cNvSpPr>
            <a:spLocks noGrp="1" noChangeArrowheads="1"/>
          </p:cNvSpPr>
          <p:nvPr>
            <p:ph type="sldNum" sz="quarter" idx="5"/>
          </p:nvPr>
        </p:nvSpPr>
        <p:spPr>
          <a:noFill/>
        </p:spPr>
        <p:txBody>
          <a:bodyPr/>
          <a:lstStyle>
            <a:lvl1pPr>
              <a:defRPr sz="2400" b="1">
                <a:solidFill>
                  <a:srgbClr val="333399"/>
                </a:solidFill>
                <a:latin typeface="Arial" panose="020B0604020202020204" pitchFamily="34" charset="0"/>
              </a:defRPr>
            </a:lvl1pPr>
            <a:lvl2pPr marL="742950" indent="-285750">
              <a:defRPr sz="2400" b="1">
                <a:solidFill>
                  <a:srgbClr val="333399"/>
                </a:solidFill>
                <a:latin typeface="Arial" panose="020B0604020202020204" pitchFamily="34" charset="0"/>
              </a:defRPr>
            </a:lvl2pPr>
            <a:lvl3pPr marL="1143000" indent="-228600">
              <a:defRPr sz="2400" b="1">
                <a:solidFill>
                  <a:srgbClr val="333399"/>
                </a:solidFill>
                <a:latin typeface="Arial" panose="020B0604020202020204" pitchFamily="34" charset="0"/>
              </a:defRPr>
            </a:lvl3pPr>
            <a:lvl4pPr marL="1600200" indent="-228600">
              <a:defRPr sz="2400" b="1">
                <a:solidFill>
                  <a:srgbClr val="333399"/>
                </a:solidFill>
                <a:latin typeface="Arial" panose="020B0604020202020204" pitchFamily="34" charset="0"/>
              </a:defRPr>
            </a:lvl4pPr>
            <a:lvl5pPr marL="2057400" indent="-228600">
              <a:defRPr sz="2400" b="1">
                <a:solidFill>
                  <a:srgbClr val="333399"/>
                </a:solidFill>
                <a:latin typeface="Arial" panose="020B0604020202020204" pitchFamily="34" charset="0"/>
              </a:defRPr>
            </a:lvl5pPr>
            <a:lvl6pPr marL="2514600" indent="-228600" eaLnBrk="0" fontAlgn="base" hangingPunct="0">
              <a:spcBef>
                <a:spcPct val="0"/>
              </a:spcBef>
              <a:spcAft>
                <a:spcPct val="0"/>
              </a:spcAft>
              <a:defRPr sz="2400" b="1">
                <a:solidFill>
                  <a:srgbClr val="333399"/>
                </a:solidFill>
                <a:latin typeface="Arial" panose="020B0604020202020204" pitchFamily="34" charset="0"/>
              </a:defRPr>
            </a:lvl6pPr>
            <a:lvl7pPr marL="2971800" indent="-228600" eaLnBrk="0" fontAlgn="base" hangingPunct="0">
              <a:spcBef>
                <a:spcPct val="0"/>
              </a:spcBef>
              <a:spcAft>
                <a:spcPct val="0"/>
              </a:spcAft>
              <a:defRPr sz="2400" b="1">
                <a:solidFill>
                  <a:srgbClr val="333399"/>
                </a:solidFill>
                <a:latin typeface="Arial" panose="020B0604020202020204" pitchFamily="34" charset="0"/>
              </a:defRPr>
            </a:lvl7pPr>
            <a:lvl8pPr marL="3429000" indent="-228600" eaLnBrk="0" fontAlgn="base" hangingPunct="0">
              <a:spcBef>
                <a:spcPct val="0"/>
              </a:spcBef>
              <a:spcAft>
                <a:spcPct val="0"/>
              </a:spcAft>
              <a:defRPr sz="2400" b="1">
                <a:solidFill>
                  <a:srgbClr val="333399"/>
                </a:solidFill>
                <a:latin typeface="Arial" panose="020B0604020202020204" pitchFamily="34" charset="0"/>
              </a:defRPr>
            </a:lvl8pPr>
            <a:lvl9pPr marL="3886200" indent="-228600" eaLnBrk="0" fontAlgn="base" hangingPunct="0">
              <a:spcBef>
                <a:spcPct val="0"/>
              </a:spcBef>
              <a:spcAft>
                <a:spcPct val="0"/>
              </a:spcAft>
              <a:defRPr sz="2400" b="1">
                <a:solidFill>
                  <a:srgbClr val="333399"/>
                </a:solidFill>
                <a:latin typeface="Arial" panose="020B0604020202020204" pitchFamily="34" charset="0"/>
              </a:defRPr>
            </a:lvl9pPr>
          </a:lstStyle>
          <a:p>
            <a:fld id="{99248636-4F91-418E-8623-3A4210B46B19}" type="slidenum">
              <a:rPr lang="en-US" altLang="en-US" sz="1200" b="0">
                <a:solidFill>
                  <a:schemeClr val="tx1"/>
                </a:solidFill>
              </a:rPr>
              <a:pPr/>
              <a:t>11</a:t>
            </a:fld>
            <a:endParaRPr lang="en-US" altLang="en-US" sz="1200" b="0">
              <a:solidFill>
                <a:schemeClr val="tx1"/>
              </a:solidFill>
            </a:endParaRPr>
          </a:p>
        </p:txBody>
      </p:sp>
      <p:sp>
        <p:nvSpPr>
          <p:cNvPr id="22531" name="Rectangle 2">
            <a:extLst>
              <a:ext uri="{FF2B5EF4-FFF2-40B4-BE49-F238E27FC236}">
                <a16:creationId xmlns:a16="http://schemas.microsoft.com/office/drawing/2014/main" id="{7338C12C-0BCE-4591-2CA5-52BE794E8B1D}"/>
              </a:ext>
            </a:extLst>
          </p:cNvPr>
          <p:cNvSpPr>
            <a:spLocks noChangeArrowheads="1" noTextEdit="1"/>
          </p:cNvSpPr>
          <p:nvPr>
            <p:ph type="sldImg"/>
          </p:nvPr>
        </p:nvSpPr>
        <p:spPr>
          <a:ln/>
        </p:spPr>
      </p:sp>
      <p:sp>
        <p:nvSpPr>
          <p:cNvPr id="22532" name="Rectangle 3">
            <a:extLst>
              <a:ext uri="{FF2B5EF4-FFF2-40B4-BE49-F238E27FC236}">
                <a16:creationId xmlns:a16="http://schemas.microsoft.com/office/drawing/2014/main" id="{7654DF15-3583-038F-6FEC-89B4E02750B0}"/>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1BEA2DFA-BEF3-6F5F-5C76-B1D29F83B4E7}"/>
              </a:ext>
            </a:extLst>
          </p:cNvPr>
          <p:cNvSpPr>
            <a:spLocks noGrp="1" noChangeArrowheads="1"/>
          </p:cNvSpPr>
          <p:nvPr>
            <p:ph type="sldNum" sz="quarter" idx="5"/>
          </p:nvPr>
        </p:nvSpPr>
        <p:spPr>
          <a:noFill/>
        </p:spPr>
        <p:txBody>
          <a:bodyPr/>
          <a:lstStyle>
            <a:lvl1pPr>
              <a:defRPr sz="2400" b="1">
                <a:solidFill>
                  <a:srgbClr val="333399"/>
                </a:solidFill>
                <a:latin typeface="Arial" panose="020B0604020202020204" pitchFamily="34" charset="0"/>
              </a:defRPr>
            </a:lvl1pPr>
            <a:lvl2pPr marL="742950" indent="-285750">
              <a:defRPr sz="2400" b="1">
                <a:solidFill>
                  <a:srgbClr val="333399"/>
                </a:solidFill>
                <a:latin typeface="Arial" panose="020B0604020202020204" pitchFamily="34" charset="0"/>
              </a:defRPr>
            </a:lvl2pPr>
            <a:lvl3pPr marL="1143000" indent="-228600">
              <a:defRPr sz="2400" b="1">
                <a:solidFill>
                  <a:srgbClr val="333399"/>
                </a:solidFill>
                <a:latin typeface="Arial" panose="020B0604020202020204" pitchFamily="34" charset="0"/>
              </a:defRPr>
            </a:lvl3pPr>
            <a:lvl4pPr marL="1600200" indent="-228600">
              <a:defRPr sz="2400" b="1">
                <a:solidFill>
                  <a:srgbClr val="333399"/>
                </a:solidFill>
                <a:latin typeface="Arial" panose="020B0604020202020204" pitchFamily="34" charset="0"/>
              </a:defRPr>
            </a:lvl4pPr>
            <a:lvl5pPr marL="2057400" indent="-228600">
              <a:defRPr sz="2400" b="1">
                <a:solidFill>
                  <a:srgbClr val="333399"/>
                </a:solidFill>
                <a:latin typeface="Arial" panose="020B0604020202020204" pitchFamily="34" charset="0"/>
              </a:defRPr>
            </a:lvl5pPr>
            <a:lvl6pPr marL="2514600" indent="-228600" eaLnBrk="0" fontAlgn="base" hangingPunct="0">
              <a:spcBef>
                <a:spcPct val="0"/>
              </a:spcBef>
              <a:spcAft>
                <a:spcPct val="0"/>
              </a:spcAft>
              <a:defRPr sz="2400" b="1">
                <a:solidFill>
                  <a:srgbClr val="333399"/>
                </a:solidFill>
                <a:latin typeface="Arial" panose="020B0604020202020204" pitchFamily="34" charset="0"/>
              </a:defRPr>
            </a:lvl6pPr>
            <a:lvl7pPr marL="2971800" indent="-228600" eaLnBrk="0" fontAlgn="base" hangingPunct="0">
              <a:spcBef>
                <a:spcPct val="0"/>
              </a:spcBef>
              <a:spcAft>
                <a:spcPct val="0"/>
              </a:spcAft>
              <a:defRPr sz="2400" b="1">
                <a:solidFill>
                  <a:srgbClr val="333399"/>
                </a:solidFill>
                <a:latin typeface="Arial" panose="020B0604020202020204" pitchFamily="34" charset="0"/>
              </a:defRPr>
            </a:lvl7pPr>
            <a:lvl8pPr marL="3429000" indent="-228600" eaLnBrk="0" fontAlgn="base" hangingPunct="0">
              <a:spcBef>
                <a:spcPct val="0"/>
              </a:spcBef>
              <a:spcAft>
                <a:spcPct val="0"/>
              </a:spcAft>
              <a:defRPr sz="2400" b="1">
                <a:solidFill>
                  <a:srgbClr val="333399"/>
                </a:solidFill>
                <a:latin typeface="Arial" panose="020B0604020202020204" pitchFamily="34" charset="0"/>
              </a:defRPr>
            </a:lvl8pPr>
            <a:lvl9pPr marL="3886200" indent="-228600" eaLnBrk="0" fontAlgn="base" hangingPunct="0">
              <a:spcBef>
                <a:spcPct val="0"/>
              </a:spcBef>
              <a:spcAft>
                <a:spcPct val="0"/>
              </a:spcAft>
              <a:defRPr sz="2400" b="1">
                <a:solidFill>
                  <a:srgbClr val="333399"/>
                </a:solidFill>
                <a:latin typeface="Arial" panose="020B0604020202020204" pitchFamily="34" charset="0"/>
              </a:defRPr>
            </a:lvl9pPr>
          </a:lstStyle>
          <a:p>
            <a:fld id="{439EB3B7-E33A-4879-A66B-C9C555535D60}" type="slidenum">
              <a:rPr lang="en-US" altLang="en-US" sz="1200" b="0">
                <a:solidFill>
                  <a:schemeClr val="tx1"/>
                </a:solidFill>
              </a:rPr>
              <a:pPr/>
              <a:t>12</a:t>
            </a:fld>
            <a:endParaRPr lang="en-US" altLang="en-US" sz="1200" b="0">
              <a:solidFill>
                <a:schemeClr val="tx1"/>
              </a:solidFill>
            </a:endParaRPr>
          </a:p>
        </p:txBody>
      </p:sp>
      <p:sp>
        <p:nvSpPr>
          <p:cNvPr id="24579" name="Rectangle 2">
            <a:extLst>
              <a:ext uri="{FF2B5EF4-FFF2-40B4-BE49-F238E27FC236}">
                <a16:creationId xmlns:a16="http://schemas.microsoft.com/office/drawing/2014/main" id="{2F5162A1-B509-2E22-E0C2-C5E4B28C5824}"/>
              </a:ext>
            </a:extLst>
          </p:cNvPr>
          <p:cNvSpPr>
            <a:spLocks noChangeArrowheads="1" noTextEdit="1"/>
          </p:cNvSpPr>
          <p:nvPr>
            <p:ph type="sldImg"/>
          </p:nvPr>
        </p:nvSpPr>
        <p:spPr>
          <a:ln/>
        </p:spPr>
      </p:sp>
      <p:sp>
        <p:nvSpPr>
          <p:cNvPr id="24580" name="Rectangle 3">
            <a:extLst>
              <a:ext uri="{FF2B5EF4-FFF2-40B4-BE49-F238E27FC236}">
                <a16:creationId xmlns:a16="http://schemas.microsoft.com/office/drawing/2014/main" id="{8DE4B268-8F00-DCD0-CCD2-D0CDF4FE6F02}"/>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EADFAF94-1613-0EB9-C144-9990BF51D07E}"/>
              </a:ext>
            </a:extLst>
          </p:cNvPr>
          <p:cNvSpPr>
            <a:spLocks noGrp="1" noChangeArrowheads="1"/>
          </p:cNvSpPr>
          <p:nvPr>
            <p:ph type="sldNum" sz="quarter" idx="5"/>
          </p:nvPr>
        </p:nvSpPr>
        <p:spPr>
          <a:noFill/>
        </p:spPr>
        <p:txBody>
          <a:bodyPr/>
          <a:lstStyle>
            <a:lvl1pPr>
              <a:defRPr sz="2400" b="1">
                <a:solidFill>
                  <a:srgbClr val="333399"/>
                </a:solidFill>
                <a:latin typeface="Arial" panose="020B0604020202020204" pitchFamily="34" charset="0"/>
              </a:defRPr>
            </a:lvl1pPr>
            <a:lvl2pPr marL="742950" indent="-285750">
              <a:defRPr sz="2400" b="1">
                <a:solidFill>
                  <a:srgbClr val="333399"/>
                </a:solidFill>
                <a:latin typeface="Arial" panose="020B0604020202020204" pitchFamily="34" charset="0"/>
              </a:defRPr>
            </a:lvl2pPr>
            <a:lvl3pPr marL="1143000" indent="-228600">
              <a:defRPr sz="2400" b="1">
                <a:solidFill>
                  <a:srgbClr val="333399"/>
                </a:solidFill>
                <a:latin typeface="Arial" panose="020B0604020202020204" pitchFamily="34" charset="0"/>
              </a:defRPr>
            </a:lvl3pPr>
            <a:lvl4pPr marL="1600200" indent="-228600">
              <a:defRPr sz="2400" b="1">
                <a:solidFill>
                  <a:srgbClr val="333399"/>
                </a:solidFill>
                <a:latin typeface="Arial" panose="020B0604020202020204" pitchFamily="34" charset="0"/>
              </a:defRPr>
            </a:lvl4pPr>
            <a:lvl5pPr marL="2057400" indent="-228600">
              <a:defRPr sz="2400" b="1">
                <a:solidFill>
                  <a:srgbClr val="333399"/>
                </a:solidFill>
                <a:latin typeface="Arial" panose="020B0604020202020204" pitchFamily="34" charset="0"/>
              </a:defRPr>
            </a:lvl5pPr>
            <a:lvl6pPr marL="2514600" indent="-228600" eaLnBrk="0" fontAlgn="base" hangingPunct="0">
              <a:spcBef>
                <a:spcPct val="0"/>
              </a:spcBef>
              <a:spcAft>
                <a:spcPct val="0"/>
              </a:spcAft>
              <a:defRPr sz="2400" b="1">
                <a:solidFill>
                  <a:srgbClr val="333399"/>
                </a:solidFill>
                <a:latin typeface="Arial" panose="020B0604020202020204" pitchFamily="34" charset="0"/>
              </a:defRPr>
            </a:lvl6pPr>
            <a:lvl7pPr marL="2971800" indent="-228600" eaLnBrk="0" fontAlgn="base" hangingPunct="0">
              <a:spcBef>
                <a:spcPct val="0"/>
              </a:spcBef>
              <a:spcAft>
                <a:spcPct val="0"/>
              </a:spcAft>
              <a:defRPr sz="2400" b="1">
                <a:solidFill>
                  <a:srgbClr val="333399"/>
                </a:solidFill>
                <a:latin typeface="Arial" panose="020B0604020202020204" pitchFamily="34" charset="0"/>
              </a:defRPr>
            </a:lvl7pPr>
            <a:lvl8pPr marL="3429000" indent="-228600" eaLnBrk="0" fontAlgn="base" hangingPunct="0">
              <a:spcBef>
                <a:spcPct val="0"/>
              </a:spcBef>
              <a:spcAft>
                <a:spcPct val="0"/>
              </a:spcAft>
              <a:defRPr sz="2400" b="1">
                <a:solidFill>
                  <a:srgbClr val="333399"/>
                </a:solidFill>
                <a:latin typeface="Arial" panose="020B0604020202020204" pitchFamily="34" charset="0"/>
              </a:defRPr>
            </a:lvl8pPr>
            <a:lvl9pPr marL="3886200" indent="-228600" eaLnBrk="0" fontAlgn="base" hangingPunct="0">
              <a:spcBef>
                <a:spcPct val="0"/>
              </a:spcBef>
              <a:spcAft>
                <a:spcPct val="0"/>
              </a:spcAft>
              <a:defRPr sz="2400" b="1">
                <a:solidFill>
                  <a:srgbClr val="333399"/>
                </a:solidFill>
                <a:latin typeface="Arial" panose="020B0604020202020204" pitchFamily="34" charset="0"/>
              </a:defRPr>
            </a:lvl9pPr>
          </a:lstStyle>
          <a:p>
            <a:fld id="{CEAD93CC-EF3D-44C6-A351-C4389A45C7B1}" type="slidenum">
              <a:rPr lang="en-US" altLang="en-US" sz="1200" b="0">
                <a:solidFill>
                  <a:schemeClr val="tx1"/>
                </a:solidFill>
              </a:rPr>
              <a:pPr/>
              <a:t>13</a:t>
            </a:fld>
            <a:endParaRPr lang="en-US" altLang="en-US" sz="1200" b="0">
              <a:solidFill>
                <a:schemeClr val="tx1"/>
              </a:solidFill>
            </a:endParaRPr>
          </a:p>
        </p:txBody>
      </p:sp>
      <p:sp>
        <p:nvSpPr>
          <p:cNvPr id="26627" name="Rectangle 2">
            <a:extLst>
              <a:ext uri="{FF2B5EF4-FFF2-40B4-BE49-F238E27FC236}">
                <a16:creationId xmlns:a16="http://schemas.microsoft.com/office/drawing/2014/main" id="{048685E0-CBFC-5BA0-0B8D-7058D85D917E}"/>
              </a:ext>
            </a:extLst>
          </p:cNvPr>
          <p:cNvSpPr>
            <a:spLocks noChangeArrowheads="1" noTextEdit="1"/>
          </p:cNvSpPr>
          <p:nvPr>
            <p:ph type="sldImg"/>
          </p:nvPr>
        </p:nvSpPr>
        <p:spPr>
          <a:ln/>
        </p:spPr>
      </p:sp>
      <p:sp>
        <p:nvSpPr>
          <p:cNvPr id="26628" name="Rectangle 3">
            <a:extLst>
              <a:ext uri="{FF2B5EF4-FFF2-40B4-BE49-F238E27FC236}">
                <a16:creationId xmlns:a16="http://schemas.microsoft.com/office/drawing/2014/main" id="{F5919545-3D2F-3A29-5E14-86AA507D608A}"/>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0F454D94-572B-F1AC-925C-8997FB74F4D4}"/>
              </a:ext>
            </a:extLst>
          </p:cNvPr>
          <p:cNvSpPr>
            <a:spLocks noGrp="1" noChangeArrowheads="1"/>
          </p:cNvSpPr>
          <p:nvPr>
            <p:ph type="sldNum" sz="quarter" idx="5"/>
          </p:nvPr>
        </p:nvSpPr>
        <p:spPr>
          <a:noFill/>
        </p:spPr>
        <p:txBody>
          <a:bodyPr/>
          <a:lstStyle>
            <a:lvl1pPr>
              <a:defRPr sz="2400" b="1">
                <a:solidFill>
                  <a:srgbClr val="333399"/>
                </a:solidFill>
                <a:latin typeface="Arial" panose="020B0604020202020204" pitchFamily="34" charset="0"/>
              </a:defRPr>
            </a:lvl1pPr>
            <a:lvl2pPr marL="742950" indent="-285750">
              <a:defRPr sz="2400" b="1">
                <a:solidFill>
                  <a:srgbClr val="333399"/>
                </a:solidFill>
                <a:latin typeface="Arial" panose="020B0604020202020204" pitchFamily="34" charset="0"/>
              </a:defRPr>
            </a:lvl2pPr>
            <a:lvl3pPr marL="1143000" indent="-228600">
              <a:defRPr sz="2400" b="1">
                <a:solidFill>
                  <a:srgbClr val="333399"/>
                </a:solidFill>
                <a:latin typeface="Arial" panose="020B0604020202020204" pitchFamily="34" charset="0"/>
              </a:defRPr>
            </a:lvl3pPr>
            <a:lvl4pPr marL="1600200" indent="-228600">
              <a:defRPr sz="2400" b="1">
                <a:solidFill>
                  <a:srgbClr val="333399"/>
                </a:solidFill>
                <a:latin typeface="Arial" panose="020B0604020202020204" pitchFamily="34" charset="0"/>
              </a:defRPr>
            </a:lvl4pPr>
            <a:lvl5pPr marL="2057400" indent="-228600">
              <a:defRPr sz="2400" b="1">
                <a:solidFill>
                  <a:srgbClr val="333399"/>
                </a:solidFill>
                <a:latin typeface="Arial" panose="020B0604020202020204" pitchFamily="34" charset="0"/>
              </a:defRPr>
            </a:lvl5pPr>
            <a:lvl6pPr marL="2514600" indent="-228600" eaLnBrk="0" fontAlgn="base" hangingPunct="0">
              <a:spcBef>
                <a:spcPct val="0"/>
              </a:spcBef>
              <a:spcAft>
                <a:spcPct val="0"/>
              </a:spcAft>
              <a:defRPr sz="2400" b="1">
                <a:solidFill>
                  <a:srgbClr val="333399"/>
                </a:solidFill>
                <a:latin typeface="Arial" panose="020B0604020202020204" pitchFamily="34" charset="0"/>
              </a:defRPr>
            </a:lvl6pPr>
            <a:lvl7pPr marL="2971800" indent="-228600" eaLnBrk="0" fontAlgn="base" hangingPunct="0">
              <a:spcBef>
                <a:spcPct val="0"/>
              </a:spcBef>
              <a:spcAft>
                <a:spcPct val="0"/>
              </a:spcAft>
              <a:defRPr sz="2400" b="1">
                <a:solidFill>
                  <a:srgbClr val="333399"/>
                </a:solidFill>
                <a:latin typeface="Arial" panose="020B0604020202020204" pitchFamily="34" charset="0"/>
              </a:defRPr>
            </a:lvl7pPr>
            <a:lvl8pPr marL="3429000" indent="-228600" eaLnBrk="0" fontAlgn="base" hangingPunct="0">
              <a:spcBef>
                <a:spcPct val="0"/>
              </a:spcBef>
              <a:spcAft>
                <a:spcPct val="0"/>
              </a:spcAft>
              <a:defRPr sz="2400" b="1">
                <a:solidFill>
                  <a:srgbClr val="333399"/>
                </a:solidFill>
                <a:latin typeface="Arial" panose="020B0604020202020204" pitchFamily="34" charset="0"/>
              </a:defRPr>
            </a:lvl8pPr>
            <a:lvl9pPr marL="3886200" indent="-228600" eaLnBrk="0" fontAlgn="base" hangingPunct="0">
              <a:spcBef>
                <a:spcPct val="0"/>
              </a:spcBef>
              <a:spcAft>
                <a:spcPct val="0"/>
              </a:spcAft>
              <a:defRPr sz="2400" b="1">
                <a:solidFill>
                  <a:srgbClr val="333399"/>
                </a:solidFill>
                <a:latin typeface="Arial" panose="020B0604020202020204" pitchFamily="34" charset="0"/>
              </a:defRPr>
            </a:lvl9pPr>
          </a:lstStyle>
          <a:p>
            <a:fld id="{E5FDE8E9-BB27-457A-B84D-3468F42D1630}" type="slidenum">
              <a:rPr lang="en-US" altLang="en-US" sz="1200" b="0">
                <a:solidFill>
                  <a:schemeClr val="tx1"/>
                </a:solidFill>
              </a:rPr>
              <a:pPr/>
              <a:t>14</a:t>
            </a:fld>
            <a:endParaRPr lang="en-US" altLang="en-US" sz="1200" b="0">
              <a:solidFill>
                <a:schemeClr val="tx1"/>
              </a:solidFill>
            </a:endParaRPr>
          </a:p>
        </p:txBody>
      </p:sp>
      <p:sp>
        <p:nvSpPr>
          <p:cNvPr id="28675" name="Rectangle 2">
            <a:extLst>
              <a:ext uri="{FF2B5EF4-FFF2-40B4-BE49-F238E27FC236}">
                <a16:creationId xmlns:a16="http://schemas.microsoft.com/office/drawing/2014/main" id="{B288436D-0DF6-068A-EB20-A5263FE65A6F}"/>
              </a:ext>
            </a:extLst>
          </p:cNvPr>
          <p:cNvSpPr>
            <a:spLocks noChangeArrowheads="1" noTextEdit="1"/>
          </p:cNvSpPr>
          <p:nvPr>
            <p:ph type="sldImg"/>
          </p:nvPr>
        </p:nvSpPr>
        <p:spPr>
          <a:ln/>
        </p:spPr>
      </p:sp>
      <p:sp>
        <p:nvSpPr>
          <p:cNvPr id="28676" name="Rectangle 3">
            <a:extLst>
              <a:ext uri="{FF2B5EF4-FFF2-40B4-BE49-F238E27FC236}">
                <a16:creationId xmlns:a16="http://schemas.microsoft.com/office/drawing/2014/main" id="{AA90EEF1-F3CD-F968-2F0B-507B20930C12}"/>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67BEDAD5-8A75-EF0E-D915-14C6A8AE6E76}"/>
              </a:ext>
            </a:extLst>
          </p:cNvPr>
          <p:cNvSpPr>
            <a:spLocks noGrp="1" noChangeArrowheads="1"/>
          </p:cNvSpPr>
          <p:nvPr>
            <p:ph type="sldNum" sz="quarter" idx="5"/>
          </p:nvPr>
        </p:nvSpPr>
        <p:spPr>
          <a:noFill/>
        </p:spPr>
        <p:txBody>
          <a:bodyPr/>
          <a:lstStyle>
            <a:lvl1pPr>
              <a:defRPr sz="2400" b="1">
                <a:solidFill>
                  <a:srgbClr val="333399"/>
                </a:solidFill>
                <a:latin typeface="Arial" panose="020B0604020202020204" pitchFamily="34" charset="0"/>
              </a:defRPr>
            </a:lvl1pPr>
            <a:lvl2pPr marL="742950" indent="-285750">
              <a:defRPr sz="2400" b="1">
                <a:solidFill>
                  <a:srgbClr val="333399"/>
                </a:solidFill>
                <a:latin typeface="Arial" panose="020B0604020202020204" pitchFamily="34" charset="0"/>
              </a:defRPr>
            </a:lvl2pPr>
            <a:lvl3pPr marL="1143000" indent="-228600">
              <a:defRPr sz="2400" b="1">
                <a:solidFill>
                  <a:srgbClr val="333399"/>
                </a:solidFill>
                <a:latin typeface="Arial" panose="020B0604020202020204" pitchFamily="34" charset="0"/>
              </a:defRPr>
            </a:lvl3pPr>
            <a:lvl4pPr marL="1600200" indent="-228600">
              <a:defRPr sz="2400" b="1">
                <a:solidFill>
                  <a:srgbClr val="333399"/>
                </a:solidFill>
                <a:latin typeface="Arial" panose="020B0604020202020204" pitchFamily="34" charset="0"/>
              </a:defRPr>
            </a:lvl4pPr>
            <a:lvl5pPr marL="2057400" indent="-228600">
              <a:defRPr sz="2400" b="1">
                <a:solidFill>
                  <a:srgbClr val="333399"/>
                </a:solidFill>
                <a:latin typeface="Arial" panose="020B0604020202020204" pitchFamily="34" charset="0"/>
              </a:defRPr>
            </a:lvl5pPr>
            <a:lvl6pPr marL="2514600" indent="-228600" eaLnBrk="0" fontAlgn="base" hangingPunct="0">
              <a:spcBef>
                <a:spcPct val="0"/>
              </a:spcBef>
              <a:spcAft>
                <a:spcPct val="0"/>
              </a:spcAft>
              <a:defRPr sz="2400" b="1">
                <a:solidFill>
                  <a:srgbClr val="333399"/>
                </a:solidFill>
                <a:latin typeface="Arial" panose="020B0604020202020204" pitchFamily="34" charset="0"/>
              </a:defRPr>
            </a:lvl6pPr>
            <a:lvl7pPr marL="2971800" indent="-228600" eaLnBrk="0" fontAlgn="base" hangingPunct="0">
              <a:spcBef>
                <a:spcPct val="0"/>
              </a:spcBef>
              <a:spcAft>
                <a:spcPct val="0"/>
              </a:spcAft>
              <a:defRPr sz="2400" b="1">
                <a:solidFill>
                  <a:srgbClr val="333399"/>
                </a:solidFill>
                <a:latin typeface="Arial" panose="020B0604020202020204" pitchFamily="34" charset="0"/>
              </a:defRPr>
            </a:lvl7pPr>
            <a:lvl8pPr marL="3429000" indent="-228600" eaLnBrk="0" fontAlgn="base" hangingPunct="0">
              <a:spcBef>
                <a:spcPct val="0"/>
              </a:spcBef>
              <a:spcAft>
                <a:spcPct val="0"/>
              </a:spcAft>
              <a:defRPr sz="2400" b="1">
                <a:solidFill>
                  <a:srgbClr val="333399"/>
                </a:solidFill>
                <a:latin typeface="Arial" panose="020B0604020202020204" pitchFamily="34" charset="0"/>
              </a:defRPr>
            </a:lvl8pPr>
            <a:lvl9pPr marL="3886200" indent="-228600" eaLnBrk="0" fontAlgn="base" hangingPunct="0">
              <a:spcBef>
                <a:spcPct val="0"/>
              </a:spcBef>
              <a:spcAft>
                <a:spcPct val="0"/>
              </a:spcAft>
              <a:defRPr sz="2400" b="1">
                <a:solidFill>
                  <a:srgbClr val="333399"/>
                </a:solidFill>
                <a:latin typeface="Arial" panose="020B0604020202020204" pitchFamily="34" charset="0"/>
              </a:defRPr>
            </a:lvl9pPr>
          </a:lstStyle>
          <a:p>
            <a:fld id="{3B835D30-9297-457F-A38A-3461CBA67690}" type="slidenum">
              <a:rPr lang="en-US" altLang="en-US" sz="1200" b="0">
                <a:solidFill>
                  <a:schemeClr val="tx1"/>
                </a:solidFill>
              </a:rPr>
              <a:pPr/>
              <a:t>15</a:t>
            </a:fld>
            <a:endParaRPr lang="en-US" altLang="en-US" sz="1200" b="0">
              <a:solidFill>
                <a:schemeClr val="tx1"/>
              </a:solidFill>
            </a:endParaRPr>
          </a:p>
        </p:txBody>
      </p:sp>
      <p:sp>
        <p:nvSpPr>
          <p:cNvPr id="30723" name="Rectangle 2">
            <a:extLst>
              <a:ext uri="{FF2B5EF4-FFF2-40B4-BE49-F238E27FC236}">
                <a16:creationId xmlns:a16="http://schemas.microsoft.com/office/drawing/2014/main" id="{40EED389-BD34-4B9A-F1E6-01A6817233EA}"/>
              </a:ext>
            </a:extLst>
          </p:cNvPr>
          <p:cNvSpPr>
            <a:spLocks noChangeArrowheads="1" noTextEdit="1"/>
          </p:cNvSpPr>
          <p:nvPr>
            <p:ph type="sldImg"/>
          </p:nvPr>
        </p:nvSpPr>
        <p:spPr>
          <a:ln/>
        </p:spPr>
      </p:sp>
      <p:sp>
        <p:nvSpPr>
          <p:cNvPr id="30724" name="Rectangle 3">
            <a:extLst>
              <a:ext uri="{FF2B5EF4-FFF2-40B4-BE49-F238E27FC236}">
                <a16:creationId xmlns:a16="http://schemas.microsoft.com/office/drawing/2014/main" id="{F0DF48C2-463B-50D3-0A9B-14AF5BAD0837}"/>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a:extLst>
              <a:ext uri="{FF2B5EF4-FFF2-40B4-BE49-F238E27FC236}">
                <a16:creationId xmlns:a16="http://schemas.microsoft.com/office/drawing/2014/main" id="{7D3A98DC-7A6B-BEE4-DF10-9022F0CDFF89}"/>
              </a:ext>
            </a:extLst>
          </p:cNvPr>
          <p:cNvSpPr>
            <a:spLocks noGrp="1" noChangeArrowheads="1"/>
          </p:cNvSpPr>
          <p:nvPr>
            <p:ph type="sldNum" sz="quarter" idx="5"/>
          </p:nvPr>
        </p:nvSpPr>
        <p:spPr>
          <a:noFill/>
        </p:spPr>
        <p:txBody>
          <a:bodyPr/>
          <a:lstStyle>
            <a:lvl1pPr>
              <a:defRPr sz="2400" b="1">
                <a:solidFill>
                  <a:srgbClr val="333399"/>
                </a:solidFill>
                <a:latin typeface="Arial" panose="020B0604020202020204" pitchFamily="34" charset="0"/>
              </a:defRPr>
            </a:lvl1pPr>
            <a:lvl2pPr marL="742950" indent="-285750">
              <a:defRPr sz="2400" b="1">
                <a:solidFill>
                  <a:srgbClr val="333399"/>
                </a:solidFill>
                <a:latin typeface="Arial" panose="020B0604020202020204" pitchFamily="34" charset="0"/>
              </a:defRPr>
            </a:lvl2pPr>
            <a:lvl3pPr marL="1143000" indent="-228600">
              <a:defRPr sz="2400" b="1">
                <a:solidFill>
                  <a:srgbClr val="333399"/>
                </a:solidFill>
                <a:latin typeface="Arial" panose="020B0604020202020204" pitchFamily="34" charset="0"/>
              </a:defRPr>
            </a:lvl3pPr>
            <a:lvl4pPr marL="1600200" indent="-228600">
              <a:defRPr sz="2400" b="1">
                <a:solidFill>
                  <a:srgbClr val="333399"/>
                </a:solidFill>
                <a:latin typeface="Arial" panose="020B0604020202020204" pitchFamily="34" charset="0"/>
              </a:defRPr>
            </a:lvl4pPr>
            <a:lvl5pPr marL="2057400" indent="-228600">
              <a:defRPr sz="2400" b="1">
                <a:solidFill>
                  <a:srgbClr val="333399"/>
                </a:solidFill>
                <a:latin typeface="Arial" panose="020B0604020202020204" pitchFamily="34" charset="0"/>
              </a:defRPr>
            </a:lvl5pPr>
            <a:lvl6pPr marL="2514600" indent="-228600" eaLnBrk="0" fontAlgn="base" hangingPunct="0">
              <a:spcBef>
                <a:spcPct val="0"/>
              </a:spcBef>
              <a:spcAft>
                <a:spcPct val="0"/>
              </a:spcAft>
              <a:defRPr sz="2400" b="1">
                <a:solidFill>
                  <a:srgbClr val="333399"/>
                </a:solidFill>
                <a:latin typeface="Arial" panose="020B0604020202020204" pitchFamily="34" charset="0"/>
              </a:defRPr>
            </a:lvl6pPr>
            <a:lvl7pPr marL="2971800" indent="-228600" eaLnBrk="0" fontAlgn="base" hangingPunct="0">
              <a:spcBef>
                <a:spcPct val="0"/>
              </a:spcBef>
              <a:spcAft>
                <a:spcPct val="0"/>
              </a:spcAft>
              <a:defRPr sz="2400" b="1">
                <a:solidFill>
                  <a:srgbClr val="333399"/>
                </a:solidFill>
                <a:latin typeface="Arial" panose="020B0604020202020204" pitchFamily="34" charset="0"/>
              </a:defRPr>
            </a:lvl7pPr>
            <a:lvl8pPr marL="3429000" indent="-228600" eaLnBrk="0" fontAlgn="base" hangingPunct="0">
              <a:spcBef>
                <a:spcPct val="0"/>
              </a:spcBef>
              <a:spcAft>
                <a:spcPct val="0"/>
              </a:spcAft>
              <a:defRPr sz="2400" b="1">
                <a:solidFill>
                  <a:srgbClr val="333399"/>
                </a:solidFill>
                <a:latin typeface="Arial" panose="020B0604020202020204" pitchFamily="34" charset="0"/>
              </a:defRPr>
            </a:lvl8pPr>
            <a:lvl9pPr marL="3886200" indent="-228600" eaLnBrk="0" fontAlgn="base" hangingPunct="0">
              <a:spcBef>
                <a:spcPct val="0"/>
              </a:spcBef>
              <a:spcAft>
                <a:spcPct val="0"/>
              </a:spcAft>
              <a:defRPr sz="2400" b="1">
                <a:solidFill>
                  <a:srgbClr val="333399"/>
                </a:solidFill>
                <a:latin typeface="Arial" panose="020B0604020202020204" pitchFamily="34" charset="0"/>
              </a:defRPr>
            </a:lvl9pPr>
          </a:lstStyle>
          <a:p>
            <a:fld id="{61572500-9D59-460C-9A6A-69C19609C612}" type="slidenum">
              <a:rPr lang="en-US" altLang="en-US" sz="1200" b="0">
                <a:solidFill>
                  <a:schemeClr val="tx1"/>
                </a:solidFill>
              </a:rPr>
              <a:pPr/>
              <a:t>16</a:t>
            </a:fld>
            <a:endParaRPr lang="en-US" altLang="en-US" sz="1200" b="0">
              <a:solidFill>
                <a:schemeClr val="tx1"/>
              </a:solidFill>
            </a:endParaRPr>
          </a:p>
        </p:txBody>
      </p:sp>
      <p:sp>
        <p:nvSpPr>
          <p:cNvPr id="32771" name="Rectangle 2">
            <a:extLst>
              <a:ext uri="{FF2B5EF4-FFF2-40B4-BE49-F238E27FC236}">
                <a16:creationId xmlns:a16="http://schemas.microsoft.com/office/drawing/2014/main" id="{29C766D6-0853-65E9-8809-2F23583D822E}"/>
              </a:ext>
            </a:extLst>
          </p:cNvPr>
          <p:cNvSpPr>
            <a:spLocks noChangeArrowheads="1" noTextEdit="1"/>
          </p:cNvSpPr>
          <p:nvPr>
            <p:ph type="sldImg"/>
          </p:nvPr>
        </p:nvSpPr>
        <p:spPr>
          <a:ln/>
        </p:spPr>
      </p:sp>
      <p:sp>
        <p:nvSpPr>
          <p:cNvPr id="32772" name="Rectangle 3">
            <a:extLst>
              <a:ext uri="{FF2B5EF4-FFF2-40B4-BE49-F238E27FC236}">
                <a16:creationId xmlns:a16="http://schemas.microsoft.com/office/drawing/2014/main" id="{F47EF089-7495-BEC8-F987-0BBE2F79AE58}"/>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B8EE4228-F648-87A0-9E21-400E189BED7B}"/>
              </a:ext>
            </a:extLst>
          </p:cNvPr>
          <p:cNvSpPr>
            <a:spLocks noGrp="1" noChangeArrowheads="1"/>
          </p:cNvSpPr>
          <p:nvPr>
            <p:ph type="sldNum" sz="quarter" idx="5"/>
          </p:nvPr>
        </p:nvSpPr>
        <p:spPr>
          <a:noFill/>
        </p:spPr>
        <p:txBody>
          <a:bodyPr/>
          <a:lstStyle>
            <a:lvl1pPr>
              <a:defRPr sz="2400" b="1">
                <a:solidFill>
                  <a:srgbClr val="333399"/>
                </a:solidFill>
                <a:latin typeface="Arial" panose="020B0604020202020204" pitchFamily="34" charset="0"/>
              </a:defRPr>
            </a:lvl1pPr>
            <a:lvl2pPr marL="742950" indent="-285750">
              <a:defRPr sz="2400" b="1">
                <a:solidFill>
                  <a:srgbClr val="333399"/>
                </a:solidFill>
                <a:latin typeface="Arial" panose="020B0604020202020204" pitchFamily="34" charset="0"/>
              </a:defRPr>
            </a:lvl2pPr>
            <a:lvl3pPr marL="1143000" indent="-228600">
              <a:defRPr sz="2400" b="1">
                <a:solidFill>
                  <a:srgbClr val="333399"/>
                </a:solidFill>
                <a:latin typeface="Arial" panose="020B0604020202020204" pitchFamily="34" charset="0"/>
              </a:defRPr>
            </a:lvl3pPr>
            <a:lvl4pPr marL="1600200" indent="-228600">
              <a:defRPr sz="2400" b="1">
                <a:solidFill>
                  <a:srgbClr val="333399"/>
                </a:solidFill>
                <a:latin typeface="Arial" panose="020B0604020202020204" pitchFamily="34" charset="0"/>
              </a:defRPr>
            </a:lvl4pPr>
            <a:lvl5pPr marL="2057400" indent="-228600">
              <a:defRPr sz="2400" b="1">
                <a:solidFill>
                  <a:srgbClr val="333399"/>
                </a:solidFill>
                <a:latin typeface="Arial" panose="020B0604020202020204" pitchFamily="34" charset="0"/>
              </a:defRPr>
            </a:lvl5pPr>
            <a:lvl6pPr marL="2514600" indent="-228600" eaLnBrk="0" fontAlgn="base" hangingPunct="0">
              <a:spcBef>
                <a:spcPct val="0"/>
              </a:spcBef>
              <a:spcAft>
                <a:spcPct val="0"/>
              </a:spcAft>
              <a:defRPr sz="2400" b="1">
                <a:solidFill>
                  <a:srgbClr val="333399"/>
                </a:solidFill>
                <a:latin typeface="Arial" panose="020B0604020202020204" pitchFamily="34" charset="0"/>
              </a:defRPr>
            </a:lvl6pPr>
            <a:lvl7pPr marL="2971800" indent="-228600" eaLnBrk="0" fontAlgn="base" hangingPunct="0">
              <a:spcBef>
                <a:spcPct val="0"/>
              </a:spcBef>
              <a:spcAft>
                <a:spcPct val="0"/>
              </a:spcAft>
              <a:defRPr sz="2400" b="1">
                <a:solidFill>
                  <a:srgbClr val="333399"/>
                </a:solidFill>
                <a:latin typeface="Arial" panose="020B0604020202020204" pitchFamily="34" charset="0"/>
              </a:defRPr>
            </a:lvl7pPr>
            <a:lvl8pPr marL="3429000" indent="-228600" eaLnBrk="0" fontAlgn="base" hangingPunct="0">
              <a:spcBef>
                <a:spcPct val="0"/>
              </a:spcBef>
              <a:spcAft>
                <a:spcPct val="0"/>
              </a:spcAft>
              <a:defRPr sz="2400" b="1">
                <a:solidFill>
                  <a:srgbClr val="333399"/>
                </a:solidFill>
                <a:latin typeface="Arial" panose="020B0604020202020204" pitchFamily="34" charset="0"/>
              </a:defRPr>
            </a:lvl8pPr>
            <a:lvl9pPr marL="3886200" indent="-228600" eaLnBrk="0" fontAlgn="base" hangingPunct="0">
              <a:spcBef>
                <a:spcPct val="0"/>
              </a:spcBef>
              <a:spcAft>
                <a:spcPct val="0"/>
              </a:spcAft>
              <a:defRPr sz="2400" b="1">
                <a:solidFill>
                  <a:srgbClr val="333399"/>
                </a:solidFill>
                <a:latin typeface="Arial" panose="020B0604020202020204" pitchFamily="34" charset="0"/>
              </a:defRPr>
            </a:lvl9pPr>
          </a:lstStyle>
          <a:p>
            <a:fld id="{FCBB9A31-997D-4280-B02E-05362BC87E76}" type="slidenum">
              <a:rPr lang="en-US" altLang="en-US" sz="1200" b="0">
                <a:solidFill>
                  <a:schemeClr val="tx1"/>
                </a:solidFill>
              </a:rPr>
              <a:pPr/>
              <a:t>17</a:t>
            </a:fld>
            <a:endParaRPr lang="en-US" altLang="en-US" sz="1200" b="0">
              <a:solidFill>
                <a:schemeClr val="tx1"/>
              </a:solidFill>
            </a:endParaRPr>
          </a:p>
        </p:txBody>
      </p:sp>
      <p:sp>
        <p:nvSpPr>
          <p:cNvPr id="34819" name="Rectangle 2">
            <a:extLst>
              <a:ext uri="{FF2B5EF4-FFF2-40B4-BE49-F238E27FC236}">
                <a16:creationId xmlns:a16="http://schemas.microsoft.com/office/drawing/2014/main" id="{78432DE7-D5D8-0979-B87B-6B98F5D05242}"/>
              </a:ext>
            </a:extLst>
          </p:cNvPr>
          <p:cNvSpPr>
            <a:spLocks noChangeArrowheads="1" noTextEdit="1"/>
          </p:cNvSpPr>
          <p:nvPr>
            <p:ph type="sldImg"/>
          </p:nvPr>
        </p:nvSpPr>
        <p:spPr>
          <a:ln/>
        </p:spPr>
      </p:sp>
      <p:sp>
        <p:nvSpPr>
          <p:cNvPr id="34820" name="Rectangle 3">
            <a:extLst>
              <a:ext uri="{FF2B5EF4-FFF2-40B4-BE49-F238E27FC236}">
                <a16:creationId xmlns:a16="http://schemas.microsoft.com/office/drawing/2014/main" id="{097D6411-ED23-0338-8D60-D3D3F45C8C1F}"/>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96227BFC-7F22-6E89-5837-89916E0CC7B8}"/>
              </a:ext>
            </a:extLst>
          </p:cNvPr>
          <p:cNvSpPr>
            <a:spLocks noGrp="1" noChangeArrowheads="1"/>
          </p:cNvSpPr>
          <p:nvPr>
            <p:ph type="sldNum" sz="quarter" idx="5"/>
          </p:nvPr>
        </p:nvSpPr>
        <p:spPr>
          <a:noFill/>
        </p:spPr>
        <p:txBody>
          <a:bodyPr/>
          <a:lstStyle>
            <a:lvl1pPr>
              <a:defRPr sz="2400" b="1">
                <a:solidFill>
                  <a:srgbClr val="333399"/>
                </a:solidFill>
                <a:latin typeface="Arial" panose="020B0604020202020204" pitchFamily="34" charset="0"/>
              </a:defRPr>
            </a:lvl1pPr>
            <a:lvl2pPr marL="742950" indent="-285750">
              <a:defRPr sz="2400" b="1">
                <a:solidFill>
                  <a:srgbClr val="333399"/>
                </a:solidFill>
                <a:latin typeface="Arial" panose="020B0604020202020204" pitchFamily="34" charset="0"/>
              </a:defRPr>
            </a:lvl2pPr>
            <a:lvl3pPr marL="1143000" indent="-228600">
              <a:defRPr sz="2400" b="1">
                <a:solidFill>
                  <a:srgbClr val="333399"/>
                </a:solidFill>
                <a:latin typeface="Arial" panose="020B0604020202020204" pitchFamily="34" charset="0"/>
              </a:defRPr>
            </a:lvl3pPr>
            <a:lvl4pPr marL="1600200" indent="-228600">
              <a:defRPr sz="2400" b="1">
                <a:solidFill>
                  <a:srgbClr val="333399"/>
                </a:solidFill>
                <a:latin typeface="Arial" panose="020B0604020202020204" pitchFamily="34" charset="0"/>
              </a:defRPr>
            </a:lvl4pPr>
            <a:lvl5pPr marL="2057400" indent="-228600">
              <a:defRPr sz="2400" b="1">
                <a:solidFill>
                  <a:srgbClr val="333399"/>
                </a:solidFill>
                <a:latin typeface="Arial" panose="020B0604020202020204" pitchFamily="34" charset="0"/>
              </a:defRPr>
            </a:lvl5pPr>
            <a:lvl6pPr marL="2514600" indent="-228600" eaLnBrk="0" fontAlgn="base" hangingPunct="0">
              <a:spcBef>
                <a:spcPct val="0"/>
              </a:spcBef>
              <a:spcAft>
                <a:spcPct val="0"/>
              </a:spcAft>
              <a:defRPr sz="2400" b="1">
                <a:solidFill>
                  <a:srgbClr val="333399"/>
                </a:solidFill>
                <a:latin typeface="Arial" panose="020B0604020202020204" pitchFamily="34" charset="0"/>
              </a:defRPr>
            </a:lvl6pPr>
            <a:lvl7pPr marL="2971800" indent="-228600" eaLnBrk="0" fontAlgn="base" hangingPunct="0">
              <a:spcBef>
                <a:spcPct val="0"/>
              </a:spcBef>
              <a:spcAft>
                <a:spcPct val="0"/>
              </a:spcAft>
              <a:defRPr sz="2400" b="1">
                <a:solidFill>
                  <a:srgbClr val="333399"/>
                </a:solidFill>
                <a:latin typeface="Arial" panose="020B0604020202020204" pitchFamily="34" charset="0"/>
              </a:defRPr>
            </a:lvl7pPr>
            <a:lvl8pPr marL="3429000" indent="-228600" eaLnBrk="0" fontAlgn="base" hangingPunct="0">
              <a:spcBef>
                <a:spcPct val="0"/>
              </a:spcBef>
              <a:spcAft>
                <a:spcPct val="0"/>
              </a:spcAft>
              <a:defRPr sz="2400" b="1">
                <a:solidFill>
                  <a:srgbClr val="333399"/>
                </a:solidFill>
                <a:latin typeface="Arial" panose="020B0604020202020204" pitchFamily="34" charset="0"/>
              </a:defRPr>
            </a:lvl8pPr>
            <a:lvl9pPr marL="3886200" indent="-228600" eaLnBrk="0" fontAlgn="base" hangingPunct="0">
              <a:spcBef>
                <a:spcPct val="0"/>
              </a:spcBef>
              <a:spcAft>
                <a:spcPct val="0"/>
              </a:spcAft>
              <a:defRPr sz="2400" b="1">
                <a:solidFill>
                  <a:srgbClr val="333399"/>
                </a:solidFill>
                <a:latin typeface="Arial" panose="020B0604020202020204" pitchFamily="34" charset="0"/>
              </a:defRPr>
            </a:lvl9pPr>
          </a:lstStyle>
          <a:p>
            <a:fld id="{6345B02E-B9B6-4615-B05A-9E1FD4FED3BA}" type="slidenum">
              <a:rPr lang="en-US" altLang="en-US" sz="1200" b="0">
                <a:solidFill>
                  <a:schemeClr val="tx1"/>
                </a:solidFill>
              </a:rPr>
              <a:pPr/>
              <a:t>18</a:t>
            </a:fld>
            <a:endParaRPr lang="en-US" altLang="en-US" sz="1200" b="0">
              <a:solidFill>
                <a:schemeClr val="tx1"/>
              </a:solidFill>
            </a:endParaRPr>
          </a:p>
        </p:txBody>
      </p:sp>
      <p:sp>
        <p:nvSpPr>
          <p:cNvPr id="36867" name="Rectangle 2">
            <a:extLst>
              <a:ext uri="{FF2B5EF4-FFF2-40B4-BE49-F238E27FC236}">
                <a16:creationId xmlns:a16="http://schemas.microsoft.com/office/drawing/2014/main" id="{D1799741-7D18-EE3A-8B0F-EFD29165007F}"/>
              </a:ext>
            </a:extLst>
          </p:cNvPr>
          <p:cNvSpPr>
            <a:spLocks noChangeArrowheads="1" noTextEdit="1"/>
          </p:cNvSpPr>
          <p:nvPr>
            <p:ph type="sldImg"/>
          </p:nvPr>
        </p:nvSpPr>
        <p:spPr>
          <a:ln/>
        </p:spPr>
      </p:sp>
      <p:sp>
        <p:nvSpPr>
          <p:cNvPr id="36868" name="Rectangle 3">
            <a:extLst>
              <a:ext uri="{FF2B5EF4-FFF2-40B4-BE49-F238E27FC236}">
                <a16:creationId xmlns:a16="http://schemas.microsoft.com/office/drawing/2014/main" id="{DCC99DA1-D4B1-3631-1978-EC068838271F}"/>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790CF9CF-145F-E30C-409F-3BDBAC6C53FA}"/>
              </a:ext>
            </a:extLst>
          </p:cNvPr>
          <p:cNvSpPr>
            <a:spLocks noGrp="1" noChangeArrowheads="1"/>
          </p:cNvSpPr>
          <p:nvPr>
            <p:ph type="sldNum" sz="quarter" idx="5"/>
          </p:nvPr>
        </p:nvSpPr>
        <p:spPr>
          <a:noFill/>
        </p:spPr>
        <p:txBody>
          <a:bodyPr/>
          <a:lstStyle>
            <a:lvl1pPr>
              <a:defRPr sz="2400" b="1">
                <a:solidFill>
                  <a:srgbClr val="333399"/>
                </a:solidFill>
                <a:latin typeface="Arial" panose="020B0604020202020204" pitchFamily="34" charset="0"/>
              </a:defRPr>
            </a:lvl1pPr>
            <a:lvl2pPr marL="742950" indent="-285750">
              <a:defRPr sz="2400" b="1">
                <a:solidFill>
                  <a:srgbClr val="333399"/>
                </a:solidFill>
                <a:latin typeface="Arial" panose="020B0604020202020204" pitchFamily="34" charset="0"/>
              </a:defRPr>
            </a:lvl2pPr>
            <a:lvl3pPr marL="1143000" indent="-228600">
              <a:defRPr sz="2400" b="1">
                <a:solidFill>
                  <a:srgbClr val="333399"/>
                </a:solidFill>
                <a:latin typeface="Arial" panose="020B0604020202020204" pitchFamily="34" charset="0"/>
              </a:defRPr>
            </a:lvl3pPr>
            <a:lvl4pPr marL="1600200" indent="-228600">
              <a:defRPr sz="2400" b="1">
                <a:solidFill>
                  <a:srgbClr val="333399"/>
                </a:solidFill>
                <a:latin typeface="Arial" panose="020B0604020202020204" pitchFamily="34" charset="0"/>
              </a:defRPr>
            </a:lvl4pPr>
            <a:lvl5pPr marL="2057400" indent="-228600">
              <a:defRPr sz="2400" b="1">
                <a:solidFill>
                  <a:srgbClr val="333399"/>
                </a:solidFill>
                <a:latin typeface="Arial" panose="020B0604020202020204" pitchFamily="34" charset="0"/>
              </a:defRPr>
            </a:lvl5pPr>
            <a:lvl6pPr marL="2514600" indent="-228600" eaLnBrk="0" fontAlgn="base" hangingPunct="0">
              <a:spcBef>
                <a:spcPct val="0"/>
              </a:spcBef>
              <a:spcAft>
                <a:spcPct val="0"/>
              </a:spcAft>
              <a:defRPr sz="2400" b="1">
                <a:solidFill>
                  <a:srgbClr val="333399"/>
                </a:solidFill>
                <a:latin typeface="Arial" panose="020B0604020202020204" pitchFamily="34" charset="0"/>
              </a:defRPr>
            </a:lvl6pPr>
            <a:lvl7pPr marL="2971800" indent="-228600" eaLnBrk="0" fontAlgn="base" hangingPunct="0">
              <a:spcBef>
                <a:spcPct val="0"/>
              </a:spcBef>
              <a:spcAft>
                <a:spcPct val="0"/>
              </a:spcAft>
              <a:defRPr sz="2400" b="1">
                <a:solidFill>
                  <a:srgbClr val="333399"/>
                </a:solidFill>
                <a:latin typeface="Arial" panose="020B0604020202020204" pitchFamily="34" charset="0"/>
              </a:defRPr>
            </a:lvl7pPr>
            <a:lvl8pPr marL="3429000" indent="-228600" eaLnBrk="0" fontAlgn="base" hangingPunct="0">
              <a:spcBef>
                <a:spcPct val="0"/>
              </a:spcBef>
              <a:spcAft>
                <a:spcPct val="0"/>
              </a:spcAft>
              <a:defRPr sz="2400" b="1">
                <a:solidFill>
                  <a:srgbClr val="333399"/>
                </a:solidFill>
                <a:latin typeface="Arial" panose="020B0604020202020204" pitchFamily="34" charset="0"/>
              </a:defRPr>
            </a:lvl8pPr>
            <a:lvl9pPr marL="3886200" indent="-228600" eaLnBrk="0" fontAlgn="base" hangingPunct="0">
              <a:spcBef>
                <a:spcPct val="0"/>
              </a:spcBef>
              <a:spcAft>
                <a:spcPct val="0"/>
              </a:spcAft>
              <a:defRPr sz="2400" b="1">
                <a:solidFill>
                  <a:srgbClr val="333399"/>
                </a:solidFill>
                <a:latin typeface="Arial" panose="020B0604020202020204" pitchFamily="34" charset="0"/>
              </a:defRPr>
            </a:lvl9pPr>
          </a:lstStyle>
          <a:p>
            <a:fld id="{4E4474D3-EFAB-42C6-8960-F93C20865D49}" type="slidenum">
              <a:rPr lang="en-US" altLang="en-US" sz="1200" b="0">
                <a:solidFill>
                  <a:schemeClr val="tx1"/>
                </a:solidFill>
              </a:rPr>
              <a:pPr/>
              <a:t>19</a:t>
            </a:fld>
            <a:endParaRPr lang="en-US" altLang="en-US" sz="1200" b="0">
              <a:solidFill>
                <a:schemeClr val="tx1"/>
              </a:solidFill>
            </a:endParaRPr>
          </a:p>
        </p:txBody>
      </p:sp>
      <p:sp>
        <p:nvSpPr>
          <p:cNvPr id="38915" name="Rectangle 2">
            <a:extLst>
              <a:ext uri="{FF2B5EF4-FFF2-40B4-BE49-F238E27FC236}">
                <a16:creationId xmlns:a16="http://schemas.microsoft.com/office/drawing/2014/main" id="{A8CE45CF-AA5E-6497-3CA9-50DB02FB241A}"/>
              </a:ext>
            </a:extLst>
          </p:cNvPr>
          <p:cNvSpPr>
            <a:spLocks noChangeArrowheads="1" noTextEdit="1"/>
          </p:cNvSpPr>
          <p:nvPr>
            <p:ph type="sldImg"/>
          </p:nvPr>
        </p:nvSpPr>
        <p:spPr>
          <a:ln/>
        </p:spPr>
      </p:sp>
      <p:sp>
        <p:nvSpPr>
          <p:cNvPr id="38916" name="Rectangle 3">
            <a:extLst>
              <a:ext uri="{FF2B5EF4-FFF2-40B4-BE49-F238E27FC236}">
                <a16:creationId xmlns:a16="http://schemas.microsoft.com/office/drawing/2014/main" id="{2858FE89-E9AE-27B1-16C1-D1EDA3AA9322}"/>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a:extLst>
              <a:ext uri="{FF2B5EF4-FFF2-40B4-BE49-F238E27FC236}">
                <a16:creationId xmlns:a16="http://schemas.microsoft.com/office/drawing/2014/main" id="{9C659E19-BE45-4117-BE9F-AFA45C47A685}"/>
              </a:ext>
            </a:extLst>
          </p:cNvPr>
          <p:cNvSpPr>
            <a:spLocks noGrp="1" noChangeArrowheads="1"/>
          </p:cNvSpPr>
          <p:nvPr>
            <p:ph type="sldNum" sz="quarter" idx="5"/>
          </p:nvPr>
        </p:nvSpPr>
        <p:spPr>
          <a:noFill/>
        </p:spPr>
        <p:txBody>
          <a:bodyPr/>
          <a:lstStyle>
            <a:lvl1pPr>
              <a:defRPr sz="2400" b="1">
                <a:solidFill>
                  <a:srgbClr val="333399"/>
                </a:solidFill>
                <a:latin typeface="Arial" panose="020B0604020202020204" pitchFamily="34" charset="0"/>
              </a:defRPr>
            </a:lvl1pPr>
            <a:lvl2pPr marL="742950" indent="-285750">
              <a:defRPr sz="2400" b="1">
                <a:solidFill>
                  <a:srgbClr val="333399"/>
                </a:solidFill>
                <a:latin typeface="Arial" panose="020B0604020202020204" pitchFamily="34" charset="0"/>
              </a:defRPr>
            </a:lvl2pPr>
            <a:lvl3pPr marL="1143000" indent="-228600">
              <a:defRPr sz="2400" b="1">
                <a:solidFill>
                  <a:srgbClr val="333399"/>
                </a:solidFill>
                <a:latin typeface="Arial" panose="020B0604020202020204" pitchFamily="34" charset="0"/>
              </a:defRPr>
            </a:lvl3pPr>
            <a:lvl4pPr marL="1600200" indent="-228600">
              <a:defRPr sz="2400" b="1">
                <a:solidFill>
                  <a:srgbClr val="333399"/>
                </a:solidFill>
                <a:latin typeface="Arial" panose="020B0604020202020204" pitchFamily="34" charset="0"/>
              </a:defRPr>
            </a:lvl4pPr>
            <a:lvl5pPr marL="2057400" indent="-228600">
              <a:defRPr sz="2400" b="1">
                <a:solidFill>
                  <a:srgbClr val="333399"/>
                </a:solidFill>
                <a:latin typeface="Arial" panose="020B0604020202020204" pitchFamily="34" charset="0"/>
              </a:defRPr>
            </a:lvl5pPr>
            <a:lvl6pPr marL="2514600" indent="-228600" eaLnBrk="0" fontAlgn="base" hangingPunct="0">
              <a:spcBef>
                <a:spcPct val="0"/>
              </a:spcBef>
              <a:spcAft>
                <a:spcPct val="0"/>
              </a:spcAft>
              <a:defRPr sz="2400" b="1">
                <a:solidFill>
                  <a:srgbClr val="333399"/>
                </a:solidFill>
                <a:latin typeface="Arial" panose="020B0604020202020204" pitchFamily="34" charset="0"/>
              </a:defRPr>
            </a:lvl6pPr>
            <a:lvl7pPr marL="2971800" indent="-228600" eaLnBrk="0" fontAlgn="base" hangingPunct="0">
              <a:spcBef>
                <a:spcPct val="0"/>
              </a:spcBef>
              <a:spcAft>
                <a:spcPct val="0"/>
              </a:spcAft>
              <a:defRPr sz="2400" b="1">
                <a:solidFill>
                  <a:srgbClr val="333399"/>
                </a:solidFill>
                <a:latin typeface="Arial" panose="020B0604020202020204" pitchFamily="34" charset="0"/>
              </a:defRPr>
            </a:lvl7pPr>
            <a:lvl8pPr marL="3429000" indent="-228600" eaLnBrk="0" fontAlgn="base" hangingPunct="0">
              <a:spcBef>
                <a:spcPct val="0"/>
              </a:spcBef>
              <a:spcAft>
                <a:spcPct val="0"/>
              </a:spcAft>
              <a:defRPr sz="2400" b="1">
                <a:solidFill>
                  <a:srgbClr val="333399"/>
                </a:solidFill>
                <a:latin typeface="Arial" panose="020B0604020202020204" pitchFamily="34" charset="0"/>
              </a:defRPr>
            </a:lvl8pPr>
            <a:lvl9pPr marL="3886200" indent="-228600" eaLnBrk="0" fontAlgn="base" hangingPunct="0">
              <a:spcBef>
                <a:spcPct val="0"/>
              </a:spcBef>
              <a:spcAft>
                <a:spcPct val="0"/>
              </a:spcAft>
              <a:defRPr sz="2400" b="1">
                <a:solidFill>
                  <a:srgbClr val="333399"/>
                </a:solidFill>
                <a:latin typeface="Arial" panose="020B0604020202020204" pitchFamily="34" charset="0"/>
              </a:defRPr>
            </a:lvl9pPr>
          </a:lstStyle>
          <a:p>
            <a:fld id="{590D157E-96EC-4F77-AC3E-3717301C4ADE}" type="slidenum">
              <a:rPr lang="en-US" altLang="en-US" sz="1200" b="0">
                <a:solidFill>
                  <a:schemeClr val="tx1"/>
                </a:solidFill>
              </a:rPr>
              <a:pPr/>
              <a:t>20</a:t>
            </a:fld>
            <a:endParaRPr lang="en-US" altLang="en-US" sz="1200" b="0">
              <a:solidFill>
                <a:schemeClr val="tx1"/>
              </a:solidFill>
            </a:endParaRPr>
          </a:p>
        </p:txBody>
      </p:sp>
      <p:sp>
        <p:nvSpPr>
          <p:cNvPr id="40963" name="Rectangle 2">
            <a:extLst>
              <a:ext uri="{FF2B5EF4-FFF2-40B4-BE49-F238E27FC236}">
                <a16:creationId xmlns:a16="http://schemas.microsoft.com/office/drawing/2014/main" id="{7A9EE8B3-B529-A3CF-FE0E-956669C9A9A3}"/>
              </a:ext>
            </a:extLst>
          </p:cNvPr>
          <p:cNvSpPr>
            <a:spLocks noChangeArrowheads="1" noTextEdit="1"/>
          </p:cNvSpPr>
          <p:nvPr>
            <p:ph type="sldImg"/>
          </p:nvPr>
        </p:nvSpPr>
        <p:spPr>
          <a:ln/>
        </p:spPr>
      </p:sp>
      <p:sp>
        <p:nvSpPr>
          <p:cNvPr id="40964" name="Rectangle 3">
            <a:extLst>
              <a:ext uri="{FF2B5EF4-FFF2-40B4-BE49-F238E27FC236}">
                <a16:creationId xmlns:a16="http://schemas.microsoft.com/office/drawing/2014/main" id="{EB2E2A9E-8A99-6C00-E641-053E8AAD9C5E}"/>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AE061CCF-1809-8341-9857-C1AEA64CE919}"/>
              </a:ext>
            </a:extLst>
          </p:cNvPr>
          <p:cNvSpPr>
            <a:spLocks noGrp="1" noChangeArrowheads="1"/>
          </p:cNvSpPr>
          <p:nvPr>
            <p:ph type="sldNum" sz="quarter" idx="5"/>
          </p:nvPr>
        </p:nvSpPr>
        <p:spPr>
          <a:noFill/>
        </p:spPr>
        <p:txBody>
          <a:bodyPr/>
          <a:lstStyle>
            <a:lvl1pPr>
              <a:defRPr sz="2400" b="1">
                <a:solidFill>
                  <a:srgbClr val="333399"/>
                </a:solidFill>
                <a:latin typeface="Arial" panose="020B0604020202020204" pitchFamily="34" charset="0"/>
              </a:defRPr>
            </a:lvl1pPr>
            <a:lvl2pPr marL="742950" indent="-285750">
              <a:defRPr sz="2400" b="1">
                <a:solidFill>
                  <a:srgbClr val="333399"/>
                </a:solidFill>
                <a:latin typeface="Arial" panose="020B0604020202020204" pitchFamily="34" charset="0"/>
              </a:defRPr>
            </a:lvl2pPr>
            <a:lvl3pPr marL="1143000" indent="-228600">
              <a:defRPr sz="2400" b="1">
                <a:solidFill>
                  <a:srgbClr val="333399"/>
                </a:solidFill>
                <a:latin typeface="Arial" panose="020B0604020202020204" pitchFamily="34" charset="0"/>
              </a:defRPr>
            </a:lvl3pPr>
            <a:lvl4pPr marL="1600200" indent="-228600">
              <a:defRPr sz="2400" b="1">
                <a:solidFill>
                  <a:srgbClr val="333399"/>
                </a:solidFill>
                <a:latin typeface="Arial" panose="020B0604020202020204" pitchFamily="34" charset="0"/>
              </a:defRPr>
            </a:lvl4pPr>
            <a:lvl5pPr marL="2057400" indent="-228600">
              <a:defRPr sz="2400" b="1">
                <a:solidFill>
                  <a:srgbClr val="333399"/>
                </a:solidFill>
                <a:latin typeface="Arial" panose="020B0604020202020204" pitchFamily="34" charset="0"/>
              </a:defRPr>
            </a:lvl5pPr>
            <a:lvl6pPr marL="2514600" indent="-228600" eaLnBrk="0" fontAlgn="base" hangingPunct="0">
              <a:spcBef>
                <a:spcPct val="0"/>
              </a:spcBef>
              <a:spcAft>
                <a:spcPct val="0"/>
              </a:spcAft>
              <a:defRPr sz="2400" b="1">
                <a:solidFill>
                  <a:srgbClr val="333399"/>
                </a:solidFill>
                <a:latin typeface="Arial" panose="020B0604020202020204" pitchFamily="34" charset="0"/>
              </a:defRPr>
            </a:lvl6pPr>
            <a:lvl7pPr marL="2971800" indent="-228600" eaLnBrk="0" fontAlgn="base" hangingPunct="0">
              <a:spcBef>
                <a:spcPct val="0"/>
              </a:spcBef>
              <a:spcAft>
                <a:spcPct val="0"/>
              </a:spcAft>
              <a:defRPr sz="2400" b="1">
                <a:solidFill>
                  <a:srgbClr val="333399"/>
                </a:solidFill>
                <a:latin typeface="Arial" panose="020B0604020202020204" pitchFamily="34" charset="0"/>
              </a:defRPr>
            </a:lvl7pPr>
            <a:lvl8pPr marL="3429000" indent="-228600" eaLnBrk="0" fontAlgn="base" hangingPunct="0">
              <a:spcBef>
                <a:spcPct val="0"/>
              </a:spcBef>
              <a:spcAft>
                <a:spcPct val="0"/>
              </a:spcAft>
              <a:defRPr sz="2400" b="1">
                <a:solidFill>
                  <a:srgbClr val="333399"/>
                </a:solidFill>
                <a:latin typeface="Arial" panose="020B0604020202020204" pitchFamily="34" charset="0"/>
              </a:defRPr>
            </a:lvl8pPr>
            <a:lvl9pPr marL="3886200" indent="-228600" eaLnBrk="0" fontAlgn="base" hangingPunct="0">
              <a:spcBef>
                <a:spcPct val="0"/>
              </a:spcBef>
              <a:spcAft>
                <a:spcPct val="0"/>
              </a:spcAft>
              <a:defRPr sz="2400" b="1">
                <a:solidFill>
                  <a:srgbClr val="333399"/>
                </a:solidFill>
                <a:latin typeface="Arial" panose="020B0604020202020204" pitchFamily="34" charset="0"/>
              </a:defRPr>
            </a:lvl9pPr>
          </a:lstStyle>
          <a:p>
            <a:fld id="{C90C9193-3677-4E19-8210-3064872ECF0E}" type="slidenum">
              <a:rPr lang="en-US" altLang="en-US" sz="1200" b="0">
                <a:solidFill>
                  <a:schemeClr val="tx1"/>
                </a:solidFill>
              </a:rPr>
              <a:pPr/>
              <a:t>21</a:t>
            </a:fld>
            <a:endParaRPr lang="en-US" altLang="en-US" sz="1200" b="0">
              <a:solidFill>
                <a:schemeClr val="tx1"/>
              </a:solidFill>
            </a:endParaRPr>
          </a:p>
        </p:txBody>
      </p:sp>
      <p:sp>
        <p:nvSpPr>
          <p:cNvPr id="43011" name="Rectangle 2">
            <a:extLst>
              <a:ext uri="{FF2B5EF4-FFF2-40B4-BE49-F238E27FC236}">
                <a16:creationId xmlns:a16="http://schemas.microsoft.com/office/drawing/2014/main" id="{A4FFE9F2-6140-8BC0-C9F6-18D1ACBEE807}"/>
              </a:ext>
            </a:extLst>
          </p:cNvPr>
          <p:cNvSpPr>
            <a:spLocks noChangeArrowheads="1" noTextEdit="1"/>
          </p:cNvSpPr>
          <p:nvPr>
            <p:ph type="sldImg"/>
          </p:nvPr>
        </p:nvSpPr>
        <p:spPr>
          <a:ln/>
        </p:spPr>
      </p:sp>
      <p:sp>
        <p:nvSpPr>
          <p:cNvPr id="43012" name="Rectangle 3">
            <a:extLst>
              <a:ext uri="{FF2B5EF4-FFF2-40B4-BE49-F238E27FC236}">
                <a16:creationId xmlns:a16="http://schemas.microsoft.com/office/drawing/2014/main" id="{6E18AB33-7A9E-55EF-49EC-1163D8D0B571}"/>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B3C61B98-95E5-24A9-53E1-0497090C81B7}"/>
              </a:ext>
            </a:extLst>
          </p:cNvPr>
          <p:cNvSpPr>
            <a:spLocks noGrp="1" noChangeArrowheads="1"/>
          </p:cNvSpPr>
          <p:nvPr>
            <p:ph type="sldNum" sz="quarter" idx="5"/>
          </p:nvPr>
        </p:nvSpPr>
        <p:spPr>
          <a:noFill/>
        </p:spPr>
        <p:txBody>
          <a:bodyPr/>
          <a:lstStyle>
            <a:lvl1pPr>
              <a:defRPr sz="2400" b="1">
                <a:solidFill>
                  <a:srgbClr val="333399"/>
                </a:solidFill>
                <a:latin typeface="Arial" panose="020B0604020202020204" pitchFamily="34" charset="0"/>
              </a:defRPr>
            </a:lvl1pPr>
            <a:lvl2pPr marL="742950" indent="-285750">
              <a:defRPr sz="2400" b="1">
                <a:solidFill>
                  <a:srgbClr val="333399"/>
                </a:solidFill>
                <a:latin typeface="Arial" panose="020B0604020202020204" pitchFamily="34" charset="0"/>
              </a:defRPr>
            </a:lvl2pPr>
            <a:lvl3pPr marL="1143000" indent="-228600">
              <a:defRPr sz="2400" b="1">
                <a:solidFill>
                  <a:srgbClr val="333399"/>
                </a:solidFill>
                <a:latin typeface="Arial" panose="020B0604020202020204" pitchFamily="34" charset="0"/>
              </a:defRPr>
            </a:lvl3pPr>
            <a:lvl4pPr marL="1600200" indent="-228600">
              <a:defRPr sz="2400" b="1">
                <a:solidFill>
                  <a:srgbClr val="333399"/>
                </a:solidFill>
                <a:latin typeface="Arial" panose="020B0604020202020204" pitchFamily="34" charset="0"/>
              </a:defRPr>
            </a:lvl4pPr>
            <a:lvl5pPr marL="2057400" indent="-228600">
              <a:defRPr sz="2400" b="1">
                <a:solidFill>
                  <a:srgbClr val="333399"/>
                </a:solidFill>
                <a:latin typeface="Arial" panose="020B0604020202020204" pitchFamily="34" charset="0"/>
              </a:defRPr>
            </a:lvl5pPr>
            <a:lvl6pPr marL="2514600" indent="-228600" eaLnBrk="0" fontAlgn="base" hangingPunct="0">
              <a:spcBef>
                <a:spcPct val="0"/>
              </a:spcBef>
              <a:spcAft>
                <a:spcPct val="0"/>
              </a:spcAft>
              <a:defRPr sz="2400" b="1">
                <a:solidFill>
                  <a:srgbClr val="333399"/>
                </a:solidFill>
                <a:latin typeface="Arial" panose="020B0604020202020204" pitchFamily="34" charset="0"/>
              </a:defRPr>
            </a:lvl6pPr>
            <a:lvl7pPr marL="2971800" indent="-228600" eaLnBrk="0" fontAlgn="base" hangingPunct="0">
              <a:spcBef>
                <a:spcPct val="0"/>
              </a:spcBef>
              <a:spcAft>
                <a:spcPct val="0"/>
              </a:spcAft>
              <a:defRPr sz="2400" b="1">
                <a:solidFill>
                  <a:srgbClr val="333399"/>
                </a:solidFill>
                <a:latin typeface="Arial" panose="020B0604020202020204" pitchFamily="34" charset="0"/>
              </a:defRPr>
            </a:lvl7pPr>
            <a:lvl8pPr marL="3429000" indent="-228600" eaLnBrk="0" fontAlgn="base" hangingPunct="0">
              <a:spcBef>
                <a:spcPct val="0"/>
              </a:spcBef>
              <a:spcAft>
                <a:spcPct val="0"/>
              </a:spcAft>
              <a:defRPr sz="2400" b="1">
                <a:solidFill>
                  <a:srgbClr val="333399"/>
                </a:solidFill>
                <a:latin typeface="Arial" panose="020B0604020202020204" pitchFamily="34" charset="0"/>
              </a:defRPr>
            </a:lvl8pPr>
            <a:lvl9pPr marL="3886200" indent="-228600" eaLnBrk="0" fontAlgn="base" hangingPunct="0">
              <a:spcBef>
                <a:spcPct val="0"/>
              </a:spcBef>
              <a:spcAft>
                <a:spcPct val="0"/>
              </a:spcAft>
              <a:defRPr sz="2400" b="1">
                <a:solidFill>
                  <a:srgbClr val="333399"/>
                </a:solidFill>
                <a:latin typeface="Arial" panose="020B0604020202020204" pitchFamily="34" charset="0"/>
              </a:defRPr>
            </a:lvl9pPr>
          </a:lstStyle>
          <a:p>
            <a:fld id="{9B59FA68-5A90-49CD-AF25-E9F5DA9B6281}" type="slidenum">
              <a:rPr lang="en-US" altLang="en-US" sz="1200" b="0">
                <a:solidFill>
                  <a:schemeClr val="tx1"/>
                </a:solidFill>
              </a:rPr>
              <a:pPr/>
              <a:t>22</a:t>
            </a:fld>
            <a:endParaRPr lang="en-US" altLang="en-US" sz="1200" b="0">
              <a:solidFill>
                <a:schemeClr val="tx1"/>
              </a:solidFill>
            </a:endParaRPr>
          </a:p>
        </p:txBody>
      </p:sp>
      <p:sp>
        <p:nvSpPr>
          <p:cNvPr id="45059" name="Rectangle 2">
            <a:extLst>
              <a:ext uri="{FF2B5EF4-FFF2-40B4-BE49-F238E27FC236}">
                <a16:creationId xmlns:a16="http://schemas.microsoft.com/office/drawing/2014/main" id="{586155CF-C712-A539-1F20-B7E1D943AF3F}"/>
              </a:ext>
            </a:extLst>
          </p:cNvPr>
          <p:cNvSpPr>
            <a:spLocks noChangeArrowheads="1" noTextEdit="1"/>
          </p:cNvSpPr>
          <p:nvPr>
            <p:ph type="sldImg"/>
          </p:nvPr>
        </p:nvSpPr>
        <p:spPr>
          <a:ln/>
        </p:spPr>
      </p:sp>
      <p:sp>
        <p:nvSpPr>
          <p:cNvPr id="45060" name="Rectangle 3">
            <a:extLst>
              <a:ext uri="{FF2B5EF4-FFF2-40B4-BE49-F238E27FC236}">
                <a16:creationId xmlns:a16="http://schemas.microsoft.com/office/drawing/2014/main" id="{C60E0CC7-F1AB-4DF3-A319-91AF29DAAF07}"/>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a:extLst>
              <a:ext uri="{FF2B5EF4-FFF2-40B4-BE49-F238E27FC236}">
                <a16:creationId xmlns:a16="http://schemas.microsoft.com/office/drawing/2014/main" id="{27140F09-BB56-6AA5-F918-42328084E6AF}"/>
              </a:ext>
            </a:extLst>
          </p:cNvPr>
          <p:cNvSpPr>
            <a:spLocks noGrp="1" noChangeArrowheads="1"/>
          </p:cNvSpPr>
          <p:nvPr>
            <p:ph type="sldNum" sz="quarter" idx="5"/>
          </p:nvPr>
        </p:nvSpPr>
        <p:spPr>
          <a:noFill/>
        </p:spPr>
        <p:txBody>
          <a:bodyPr/>
          <a:lstStyle>
            <a:lvl1pPr>
              <a:defRPr sz="2400" b="1">
                <a:solidFill>
                  <a:srgbClr val="333399"/>
                </a:solidFill>
                <a:latin typeface="Arial" panose="020B0604020202020204" pitchFamily="34" charset="0"/>
              </a:defRPr>
            </a:lvl1pPr>
            <a:lvl2pPr marL="742950" indent="-285750">
              <a:defRPr sz="2400" b="1">
                <a:solidFill>
                  <a:srgbClr val="333399"/>
                </a:solidFill>
                <a:latin typeface="Arial" panose="020B0604020202020204" pitchFamily="34" charset="0"/>
              </a:defRPr>
            </a:lvl2pPr>
            <a:lvl3pPr marL="1143000" indent="-228600">
              <a:defRPr sz="2400" b="1">
                <a:solidFill>
                  <a:srgbClr val="333399"/>
                </a:solidFill>
                <a:latin typeface="Arial" panose="020B0604020202020204" pitchFamily="34" charset="0"/>
              </a:defRPr>
            </a:lvl3pPr>
            <a:lvl4pPr marL="1600200" indent="-228600">
              <a:defRPr sz="2400" b="1">
                <a:solidFill>
                  <a:srgbClr val="333399"/>
                </a:solidFill>
                <a:latin typeface="Arial" panose="020B0604020202020204" pitchFamily="34" charset="0"/>
              </a:defRPr>
            </a:lvl4pPr>
            <a:lvl5pPr marL="2057400" indent="-228600">
              <a:defRPr sz="2400" b="1">
                <a:solidFill>
                  <a:srgbClr val="333399"/>
                </a:solidFill>
                <a:latin typeface="Arial" panose="020B0604020202020204" pitchFamily="34" charset="0"/>
              </a:defRPr>
            </a:lvl5pPr>
            <a:lvl6pPr marL="2514600" indent="-228600" eaLnBrk="0" fontAlgn="base" hangingPunct="0">
              <a:spcBef>
                <a:spcPct val="0"/>
              </a:spcBef>
              <a:spcAft>
                <a:spcPct val="0"/>
              </a:spcAft>
              <a:defRPr sz="2400" b="1">
                <a:solidFill>
                  <a:srgbClr val="333399"/>
                </a:solidFill>
                <a:latin typeface="Arial" panose="020B0604020202020204" pitchFamily="34" charset="0"/>
              </a:defRPr>
            </a:lvl6pPr>
            <a:lvl7pPr marL="2971800" indent="-228600" eaLnBrk="0" fontAlgn="base" hangingPunct="0">
              <a:spcBef>
                <a:spcPct val="0"/>
              </a:spcBef>
              <a:spcAft>
                <a:spcPct val="0"/>
              </a:spcAft>
              <a:defRPr sz="2400" b="1">
                <a:solidFill>
                  <a:srgbClr val="333399"/>
                </a:solidFill>
                <a:latin typeface="Arial" panose="020B0604020202020204" pitchFamily="34" charset="0"/>
              </a:defRPr>
            </a:lvl7pPr>
            <a:lvl8pPr marL="3429000" indent="-228600" eaLnBrk="0" fontAlgn="base" hangingPunct="0">
              <a:spcBef>
                <a:spcPct val="0"/>
              </a:spcBef>
              <a:spcAft>
                <a:spcPct val="0"/>
              </a:spcAft>
              <a:defRPr sz="2400" b="1">
                <a:solidFill>
                  <a:srgbClr val="333399"/>
                </a:solidFill>
                <a:latin typeface="Arial" panose="020B0604020202020204" pitchFamily="34" charset="0"/>
              </a:defRPr>
            </a:lvl8pPr>
            <a:lvl9pPr marL="3886200" indent="-228600" eaLnBrk="0" fontAlgn="base" hangingPunct="0">
              <a:spcBef>
                <a:spcPct val="0"/>
              </a:spcBef>
              <a:spcAft>
                <a:spcPct val="0"/>
              </a:spcAft>
              <a:defRPr sz="2400" b="1">
                <a:solidFill>
                  <a:srgbClr val="333399"/>
                </a:solidFill>
                <a:latin typeface="Arial" panose="020B0604020202020204" pitchFamily="34" charset="0"/>
              </a:defRPr>
            </a:lvl9pPr>
          </a:lstStyle>
          <a:p>
            <a:fld id="{FF8D60DB-D79E-4F5C-9742-E8467AD580FF}" type="slidenum">
              <a:rPr lang="en-US" altLang="en-US" sz="1200" b="0">
                <a:solidFill>
                  <a:schemeClr val="tx1"/>
                </a:solidFill>
              </a:rPr>
              <a:pPr/>
              <a:t>23</a:t>
            </a:fld>
            <a:endParaRPr lang="en-US" altLang="en-US" sz="1200" b="0">
              <a:solidFill>
                <a:schemeClr val="tx1"/>
              </a:solidFill>
            </a:endParaRPr>
          </a:p>
        </p:txBody>
      </p:sp>
      <p:sp>
        <p:nvSpPr>
          <p:cNvPr id="47107" name="Rectangle 2">
            <a:extLst>
              <a:ext uri="{FF2B5EF4-FFF2-40B4-BE49-F238E27FC236}">
                <a16:creationId xmlns:a16="http://schemas.microsoft.com/office/drawing/2014/main" id="{20B6C303-F4B1-D7E0-9794-50465654EB11}"/>
              </a:ext>
            </a:extLst>
          </p:cNvPr>
          <p:cNvSpPr>
            <a:spLocks noChangeArrowheads="1" noTextEdit="1"/>
          </p:cNvSpPr>
          <p:nvPr>
            <p:ph type="sldImg"/>
          </p:nvPr>
        </p:nvSpPr>
        <p:spPr>
          <a:ln/>
        </p:spPr>
      </p:sp>
      <p:sp>
        <p:nvSpPr>
          <p:cNvPr id="47108" name="Rectangle 3">
            <a:extLst>
              <a:ext uri="{FF2B5EF4-FFF2-40B4-BE49-F238E27FC236}">
                <a16:creationId xmlns:a16="http://schemas.microsoft.com/office/drawing/2014/main" id="{FB963846-94E2-6289-783C-F400832B377E}"/>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B22097AF-2C8E-31A3-51EB-47212A20FEFB}"/>
              </a:ext>
            </a:extLst>
          </p:cNvPr>
          <p:cNvSpPr>
            <a:spLocks noGrp="1" noChangeArrowheads="1"/>
          </p:cNvSpPr>
          <p:nvPr>
            <p:ph type="sldNum" sz="quarter" idx="5"/>
          </p:nvPr>
        </p:nvSpPr>
        <p:spPr>
          <a:noFill/>
        </p:spPr>
        <p:txBody>
          <a:bodyPr/>
          <a:lstStyle>
            <a:lvl1pPr>
              <a:defRPr sz="2400" b="1">
                <a:solidFill>
                  <a:srgbClr val="333399"/>
                </a:solidFill>
                <a:latin typeface="Arial" panose="020B0604020202020204" pitchFamily="34" charset="0"/>
              </a:defRPr>
            </a:lvl1pPr>
            <a:lvl2pPr marL="742950" indent="-285750">
              <a:defRPr sz="2400" b="1">
                <a:solidFill>
                  <a:srgbClr val="333399"/>
                </a:solidFill>
                <a:latin typeface="Arial" panose="020B0604020202020204" pitchFamily="34" charset="0"/>
              </a:defRPr>
            </a:lvl2pPr>
            <a:lvl3pPr marL="1143000" indent="-228600">
              <a:defRPr sz="2400" b="1">
                <a:solidFill>
                  <a:srgbClr val="333399"/>
                </a:solidFill>
                <a:latin typeface="Arial" panose="020B0604020202020204" pitchFamily="34" charset="0"/>
              </a:defRPr>
            </a:lvl3pPr>
            <a:lvl4pPr marL="1600200" indent="-228600">
              <a:defRPr sz="2400" b="1">
                <a:solidFill>
                  <a:srgbClr val="333399"/>
                </a:solidFill>
                <a:latin typeface="Arial" panose="020B0604020202020204" pitchFamily="34" charset="0"/>
              </a:defRPr>
            </a:lvl4pPr>
            <a:lvl5pPr marL="2057400" indent="-228600">
              <a:defRPr sz="2400" b="1">
                <a:solidFill>
                  <a:srgbClr val="333399"/>
                </a:solidFill>
                <a:latin typeface="Arial" panose="020B0604020202020204" pitchFamily="34" charset="0"/>
              </a:defRPr>
            </a:lvl5pPr>
            <a:lvl6pPr marL="2514600" indent="-228600" eaLnBrk="0" fontAlgn="base" hangingPunct="0">
              <a:spcBef>
                <a:spcPct val="0"/>
              </a:spcBef>
              <a:spcAft>
                <a:spcPct val="0"/>
              </a:spcAft>
              <a:defRPr sz="2400" b="1">
                <a:solidFill>
                  <a:srgbClr val="333399"/>
                </a:solidFill>
                <a:latin typeface="Arial" panose="020B0604020202020204" pitchFamily="34" charset="0"/>
              </a:defRPr>
            </a:lvl6pPr>
            <a:lvl7pPr marL="2971800" indent="-228600" eaLnBrk="0" fontAlgn="base" hangingPunct="0">
              <a:spcBef>
                <a:spcPct val="0"/>
              </a:spcBef>
              <a:spcAft>
                <a:spcPct val="0"/>
              </a:spcAft>
              <a:defRPr sz="2400" b="1">
                <a:solidFill>
                  <a:srgbClr val="333399"/>
                </a:solidFill>
                <a:latin typeface="Arial" panose="020B0604020202020204" pitchFamily="34" charset="0"/>
              </a:defRPr>
            </a:lvl7pPr>
            <a:lvl8pPr marL="3429000" indent="-228600" eaLnBrk="0" fontAlgn="base" hangingPunct="0">
              <a:spcBef>
                <a:spcPct val="0"/>
              </a:spcBef>
              <a:spcAft>
                <a:spcPct val="0"/>
              </a:spcAft>
              <a:defRPr sz="2400" b="1">
                <a:solidFill>
                  <a:srgbClr val="333399"/>
                </a:solidFill>
                <a:latin typeface="Arial" panose="020B0604020202020204" pitchFamily="34" charset="0"/>
              </a:defRPr>
            </a:lvl8pPr>
            <a:lvl9pPr marL="3886200" indent="-228600" eaLnBrk="0" fontAlgn="base" hangingPunct="0">
              <a:spcBef>
                <a:spcPct val="0"/>
              </a:spcBef>
              <a:spcAft>
                <a:spcPct val="0"/>
              </a:spcAft>
              <a:defRPr sz="2400" b="1">
                <a:solidFill>
                  <a:srgbClr val="333399"/>
                </a:solidFill>
                <a:latin typeface="Arial" panose="020B0604020202020204" pitchFamily="34" charset="0"/>
              </a:defRPr>
            </a:lvl9pPr>
          </a:lstStyle>
          <a:p>
            <a:fld id="{E78B2D01-E261-42D3-B65C-AD9411D189F5}" type="slidenum">
              <a:rPr lang="en-US" altLang="en-US" sz="1200" b="0">
                <a:solidFill>
                  <a:schemeClr val="tx1"/>
                </a:solidFill>
              </a:rPr>
              <a:pPr/>
              <a:t>24</a:t>
            </a:fld>
            <a:endParaRPr lang="en-US" altLang="en-US" sz="1200" b="0">
              <a:solidFill>
                <a:schemeClr val="tx1"/>
              </a:solidFill>
            </a:endParaRPr>
          </a:p>
        </p:txBody>
      </p:sp>
      <p:sp>
        <p:nvSpPr>
          <p:cNvPr id="49155" name="Rectangle 2">
            <a:extLst>
              <a:ext uri="{FF2B5EF4-FFF2-40B4-BE49-F238E27FC236}">
                <a16:creationId xmlns:a16="http://schemas.microsoft.com/office/drawing/2014/main" id="{04913CF5-2E88-24CF-9A99-0DCBE8DD6728}"/>
              </a:ext>
            </a:extLst>
          </p:cNvPr>
          <p:cNvSpPr>
            <a:spLocks noChangeArrowheads="1" noTextEdit="1"/>
          </p:cNvSpPr>
          <p:nvPr>
            <p:ph type="sldImg"/>
          </p:nvPr>
        </p:nvSpPr>
        <p:spPr>
          <a:ln/>
        </p:spPr>
      </p:sp>
      <p:sp>
        <p:nvSpPr>
          <p:cNvPr id="49156" name="Rectangle 3">
            <a:extLst>
              <a:ext uri="{FF2B5EF4-FFF2-40B4-BE49-F238E27FC236}">
                <a16:creationId xmlns:a16="http://schemas.microsoft.com/office/drawing/2014/main" id="{5B9D24B4-7E47-9D99-C9A8-513C51E2554B}"/>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a:extLst>
              <a:ext uri="{FF2B5EF4-FFF2-40B4-BE49-F238E27FC236}">
                <a16:creationId xmlns:a16="http://schemas.microsoft.com/office/drawing/2014/main" id="{9F652909-B868-8E42-F889-12EB202B990C}"/>
              </a:ext>
            </a:extLst>
          </p:cNvPr>
          <p:cNvSpPr>
            <a:spLocks noGrp="1" noChangeArrowheads="1"/>
          </p:cNvSpPr>
          <p:nvPr>
            <p:ph type="sldNum" sz="quarter" idx="5"/>
          </p:nvPr>
        </p:nvSpPr>
        <p:spPr>
          <a:noFill/>
        </p:spPr>
        <p:txBody>
          <a:bodyPr/>
          <a:lstStyle>
            <a:lvl1pPr>
              <a:defRPr sz="2400" b="1">
                <a:solidFill>
                  <a:srgbClr val="333399"/>
                </a:solidFill>
                <a:latin typeface="Arial" panose="020B0604020202020204" pitchFamily="34" charset="0"/>
              </a:defRPr>
            </a:lvl1pPr>
            <a:lvl2pPr marL="742950" indent="-285750">
              <a:defRPr sz="2400" b="1">
                <a:solidFill>
                  <a:srgbClr val="333399"/>
                </a:solidFill>
                <a:latin typeface="Arial" panose="020B0604020202020204" pitchFamily="34" charset="0"/>
              </a:defRPr>
            </a:lvl2pPr>
            <a:lvl3pPr marL="1143000" indent="-228600">
              <a:defRPr sz="2400" b="1">
                <a:solidFill>
                  <a:srgbClr val="333399"/>
                </a:solidFill>
                <a:latin typeface="Arial" panose="020B0604020202020204" pitchFamily="34" charset="0"/>
              </a:defRPr>
            </a:lvl3pPr>
            <a:lvl4pPr marL="1600200" indent="-228600">
              <a:defRPr sz="2400" b="1">
                <a:solidFill>
                  <a:srgbClr val="333399"/>
                </a:solidFill>
                <a:latin typeface="Arial" panose="020B0604020202020204" pitchFamily="34" charset="0"/>
              </a:defRPr>
            </a:lvl4pPr>
            <a:lvl5pPr marL="2057400" indent="-228600">
              <a:defRPr sz="2400" b="1">
                <a:solidFill>
                  <a:srgbClr val="333399"/>
                </a:solidFill>
                <a:latin typeface="Arial" panose="020B0604020202020204" pitchFamily="34" charset="0"/>
              </a:defRPr>
            </a:lvl5pPr>
            <a:lvl6pPr marL="2514600" indent="-228600" eaLnBrk="0" fontAlgn="base" hangingPunct="0">
              <a:spcBef>
                <a:spcPct val="0"/>
              </a:spcBef>
              <a:spcAft>
                <a:spcPct val="0"/>
              </a:spcAft>
              <a:defRPr sz="2400" b="1">
                <a:solidFill>
                  <a:srgbClr val="333399"/>
                </a:solidFill>
                <a:latin typeface="Arial" panose="020B0604020202020204" pitchFamily="34" charset="0"/>
              </a:defRPr>
            </a:lvl6pPr>
            <a:lvl7pPr marL="2971800" indent="-228600" eaLnBrk="0" fontAlgn="base" hangingPunct="0">
              <a:spcBef>
                <a:spcPct val="0"/>
              </a:spcBef>
              <a:spcAft>
                <a:spcPct val="0"/>
              </a:spcAft>
              <a:defRPr sz="2400" b="1">
                <a:solidFill>
                  <a:srgbClr val="333399"/>
                </a:solidFill>
                <a:latin typeface="Arial" panose="020B0604020202020204" pitchFamily="34" charset="0"/>
              </a:defRPr>
            </a:lvl7pPr>
            <a:lvl8pPr marL="3429000" indent="-228600" eaLnBrk="0" fontAlgn="base" hangingPunct="0">
              <a:spcBef>
                <a:spcPct val="0"/>
              </a:spcBef>
              <a:spcAft>
                <a:spcPct val="0"/>
              </a:spcAft>
              <a:defRPr sz="2400" b="1">
                <a:solidFill>
                  <a:srgbClr val="333399"/>
                </a:solidFill>
                <a:latin typeface="Arial" panose="020B0604020202020204" pitchFamily="34" charset="0"/>
              </a:defRPr>
            </a:lvl8pPr>
            <a:lvl9pPr marL="3886200" indent="-228600" eaLnBrk="0" fontAlgn="base" hangingPunct="0">
              <a:spcBef>
                <a:spcPct val="0"/>
              </a:spcBef>
              <a:spcAft>
                <a:spcPct val="0"/>
              </a:spcAft>
              <a:defRPr sz="2400" b="1">
                <a:solidFill>
                  <a:srgbClr val="333399"/>
                </a:solidFill>
                <a:latin typeface="Arial" panose="020B0604020202020204" pitchFamily="34" charset="0"/>
              </a:defRPr>
            </a:lvl9pPr>
          </a:lstStyle>
          <a:p>
            <a:fld id="{77D5DB47-F66A-4ECB-B1EC-A52A7CBEEF2E}" type="slidenum">
              <a:rPr lang="en-US" altLang="en-US" sz="1200" b="0">
                <a:solidFill>
                  <a:schemeClr val="tx1"/>
                </a:solidFill>
              </a:rPr>
              <a:pPr/>
              <a:t>25</a:t>
            </a:fld>
            <a:endParaRPr lang="en-US" altLang="en-US" sz="1200" b="0">
              <a:solidFill>
                <a:schemeClr val="tx1"/>
              </a:solidFill>
            </a:endParaRPr>
          </a:p>
        </p:txBody>
      </p:sp>
      <p:sp>
        <p:nvSpPr>
          <p:cNvPr id="51203" name="Rectangle 2">
            <a:extLst>
              <a:ext uri="{FF2B5EF4-FFF2-40B4-BE49-F238E27FC236}">
                <a16:creationId xmlns:a16="http://schemas.microsoft.com/office/drawing/2014/main" id="{BF340384-AC71-F6C2-D0FB-461D1B0FFB2F}"/>
              </a:ext>
            </a:extLst>
          </p:cNvPr>
          <p:cNvSpPr>
            <a:spLocks noChangeArrowheads="1" noTextEdit="1"/>
          </p:cNvSpPr>
          <p:nvPr>
            <p:ph type="sldImg"/>
          </p:nvPr>
        </p:nvSpPr>
        <p:spPr>
          <a:ln/>
        </p:spPr>
      </p:sp>
      <p:sp>
        <p:nvSpPr>
          <p:cNvPr id="51204" name="Rectangle 3">
            <a:extLst>
              <a:ext uri="{FF2B5EF4-FFF2-40B4-BE49-F238E27FC236}">
                <a16:creationId xmlns:a16="http://schemas.microsoft.com/office/drawing/2014/main" id="{CDAB1102-DEA4-7FB0-8124-CEB9B1302558}"/>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a:extLst>
              <a:ext uri="{FF2B5EF4-FFF2-40B4-BE49-F238E27FC236}">
                <a16:creationId xmlns:a16="http://schemas.microsoft.com/office/drawing/2014/main" id="{7D167F3E-1475-C1F0-EC37-DBDC17CC0D3D}"/>
              </a:ext>
            </a:extLst>
          </p:cNvPr>
          <p:cNvSpPr>
            <a:spLocks noGrp="1" noChangeArrowheads="1"/>
          </p:cNvSpPr>
          <p:nvPr>
            <p:ph type="sldNum" sz="quarter" idx="5"/>
          </p:nvPr>
        </p:nvSpPr>
        <p:spPr>
          <a:noFill/>
        </p:spPr>
        <p:txBody>
          <a:bodyPr/>
          <a:lstStyle>
            <a:lvl1pPr>
              <a:defRPr sz="2400" b="1">
                <a:solidFill>
                  <a:srgbClr val="333399"/>
                </a:solidFill>
                <a:latin typeface="Arial" panose="020B0604020202020204" pitchFamily="34" charset="0"/>
              </a:defRPr>
            </a:lvl1pPr>
            <a:lvl2pPr marL="742950" indent="-285750">
              <a:defRPr sz="2400" b="1">
                <a:solidFill>
                  <a:srgbClr val="333399"/>
                </a:solidFill>
                <a:latin typeface="Arial" panose="020B0604020202020204" pitchFamily="34" charset="0"/>
              </a:defRPr>
            </a:lvl2pPr>
            <a:lvl3pPr marL="1143000" indent="-228600">
              <a:defRPr sz="2400" b="1">
                <a:solidFill>
                  <a:srgbClr val="333399"/>
                </a:solidFill>
                <a:latin typeface="Arial" panose="020B0604020202020204" pitchFamily="34" charset="0"/>
              </a:defRPr>
            </a:lvl3pPr>
            <a:lvl4pPr marL="1600200" indent="-228600">
              <a:defRPr sz="2400" b="1">
                <a:solidFill>
                  <a:srgbClr val="333399"/>
                </a:solidFill>
                <a:latin typeface="Arial" panose="020B0604020202020204" pitchFamily="34" charset="0"/>
              </a:defRPr>
            </a:lvl4pPr>
            <a:lvl5pPr marL="2057400" indent="-228600">
              <a:defRPr sz="2400" b="1">
                <a:solidFill>
                  <a:srgbClr val="333399"/>
                </a:solidFill>
                <a:latin typeface="Arial" panose="020B0604020202020204" pitchFamily="34" charset="0"/>
              </a:defRPr>
            </a:lvl5pPr>
            <a:lvl6pPr marL="2514600" indent="-228600" eaLnBrk="0" fontAlgn="base" hangingPunct="0">
              <a:spcBef>
                <a:spcPct val="0"/>
              </a:spcBef>
              <a:spcAft>
                <a:spcPct val="0"/>
              </a:spcAft>
              <a:defRPr sz="2400" b="1">
                <a:solidFill>
                  <a:srgbClr val="333399"/>
                </a:solidFill>
                <a:latin typeface="Arial" panose="020B0604020202020204" pitchFamily="34" charset="0"/>
              </a:defRPr>
            </a:lvl6pPr>
            <a:lvl7pPr marL="2971800" indent="-228600" eaLnBrk="0" fontAlgn="base" hangingPunct="0">
              <a:spcBef>
                <a:spcPct val="0"/>
              </a:spcBef>
              <a:spcAft>
                <a:spcPct val="0"/>
              </a:spcAft>
              <a:defRPr sz="2400" b="1">
                <a:solidFill>
                  <a:srgbClr val="333399"/>
                </a:solidFill>
                <a:latin typeface="Arial" panose="020B0604020202020204" pitchFamily="34" charset="0"/>
              </a:defRPr>
            </a:lvl7pPr>
            <a:lvl8pPr marL="3429000" indent="-228600" eaLnBrk="0" fontAlgn="base" hangingPunct="0">
              <a:spcBef>
                <a:spcPct val="0"/>
              </a:spcBef>
              <a:spcAft>
                <a:spcPct val="0"/>
              </a:spcAft>
              <a:defRPr sz="2400" b="1">
                <a:solidFill>
                  <a:srgbClr val="333399"/>
                </a:solidFill>
                <a:latin typeface="Arial" panose="020B0604020202020204" pitchFamily="34" charset="0"/>
              </a:defRPr>
            </a:lvl8pPr>
            <a:lvl9pPr marL="3886200" indent="-228600" eaLnBrk="0" fontAlgn="base" hangingPunct="0">
              <a:spcBef>
                <a:spcPct val="0"/>
              </a:spcBef>
              <a:spcAft>
                <a:spcPct val="0"/>
              </a:spcAft>
              <a:defRPr sz="2400" b="1">
                <a:solidFill>
                  <a:srgbClr val="333399"/>
                </a:solidFill>
                <a:latin typeface="Arial" panose="020B0604020202020204" pitchFamily="34" charset="0"/>
              </a:defRPr>
            </a:lvl9pPr>
          </a:lstStyle>
          <a:p>
            <a:fld id="{9F7556D5-5317-44D6-94C3-D60F8918CF33}" type="slidenum">
              <a:rPr lang="en-US" altLang="en-US" sz="1200" b="0">
                <a:solidFill>
                  <a:schemeClr val="tx1"/>
                </a:solidFill>
              </a:rPr>
              <a:pPr/>
              <a:t>26</a:t>
            </a:fld>
            <a:endParaRPr lang="en-US" altLang="en-US" sz="1200" b="0">
              <a:solidFill>
                <a:schemeClr val="tx1"/>
              </a:solidFill>
            </a:endParaRPr>
          </a:p>
        </p:txBody>
      </p:sp>
      <p:sp>
        <p:nvSpPr>
          <p:cNvPr id="53251" name="Rectangle 2">
            <a:extLst>
              <a:ext uri="{FF2B5EF4-FFF2-40B4-BE49-F238E27FC236}">
                <a16:creationId xmlns:a16="http://schemas.microsoft.com/office/drawing/2014/main" id="{B9620C77-7E50-14C7-DD91-48583823CFC1}"/>
              </a:ext>
            </a:extLst>
          </p:cNvPr>
          <p:cNvSpPr>
            <a:spLocks noChangeArrowheads="1" noTextEdit="1"/>
          </p:cNvSpPr>
          <p:nvPr>
            <p:ph type="sldImg"/>
          </p:nvPr>
        </p:nvSpPr>
        <p:spPr>
          <a:ln/>
        </p:spPr>
      </p:sp>
      <p:sp>
        <p:nvSpPr>
          <p:cNvPr id="53252" name="Rectangle 3">
            <a:extLst>
              <a:ext uri="{FF2B5EF4-FFF2-40B4-BE49-F238E27FC236}">
                <a16:creationId xmlns:a16="http://schemas.microsoft.com/office/drawing/2014/main" id="{DEA276C9-A7AB-88DE-57C8-9CFF926DBD8D}"/>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a:extLst>
              <a:ext uri="{FF2B5EF4-FFF2-40B4-BE49-F238E27FC236}">
                <a16:creationId xmlns:a16="http://schemas.microsoft.com/office/drawing/2014/main" id="{DD37307F-8C31-0FA8-95F0-E4E90048F553}"/>
              </a:ext>
            </a:extLst>
          </p:cNvPr>
          <p:cNvSpPr>
            <a:spLocks noGrp="1" noChangeArrowheads="1"/>
          </p:cNvSpPr>
          <p:nvPr>
            <p:ph type="sldNum" sz="quarter" idx="5"/>
          </p:nvPr>
        </p:nvSpPr>
        <p:spPr>
          <a:noFill/>
        </p:spPr>
        <p:txBody>
          <a:bodyPr/>
          <a:lstStyle>
            <a:lvl1pPr>
              <a:defRPr sz="2400" b="1">
                <a:solidFill>
                  <a:srgbClr val="333399"/>
                </a:solidFill>
                <a:latin typeface="Arial" panose="020B0604020202020204" pitchFamily="34" charset="0"/>
              </a:defRPr>
            </a:lvl1pPr>
            <a:lvl2pPr marL="742950" indent="-285750">
              <a:defRPr sz="2400" b="1">
                <a:solidFill>
                  <a:srgbClr val="333399"/>
                </a:solidFill>
                <a:latin typeface="Arial" panose="020B0604020202020204" pitchFamily="34" charset="0"/>
              </a:defRPr>
            </a:lvl2pPr>
            <a:lvl3pPr marL="1143000" indent="-228600">
              <a:defRPr sz="2400" b="1">
                <a:solidFill>
                  <a:srgbClr val="333399"/>
                </a:solidFill>
                <a:latin typeface="Arial" panose="020B0604020202020204" pitchFamily="34" charset="0"/>
              </a:defRPr>
            </a:lvl3pPr>
            <a:lvl4pPr marL="1600200" indent="-228600">
              <a:defRPr sz="2400" b="1">
                <a:solidFill>
                  <a:srgbClr val="333399"/>
                </a:solidFill>
                <a:latin typeface="Arial" panose="020B0604020202020204" pitchFamily="34" charset="0"/>
              </a:defRPr>
            </a:lvl4pPr>
            <a:lvl5pPr marL="2057400" indent="-228600">
              <a:defRPr sz="2400" b="1">
                <a:solidFill>
                  <a:srgbClr val="333399"/>
                </a:solidFill>
                <a:latin typeface="Arial" panose="020B0604020202020204" pitchFamily="34" charset="0"/>
              </a:defRPr>
            </a:lvl5pPr>
            <a:lvl6pPr marL="2514600" indent="-228600" eaLnBrk="0" fontAlgn="base" hangingPunct="0">
              <a:spcBef>
                <a:spcPct val="0"/>
              </a:spcBef>
              <a:spcAft>
                <a:spcPct val="0"/>
              </a:spcAft>
              <a:defRPr sz="2400" b="1">
                <a:solidFill>
                  <a:srgbClr val="333399"/>
                </a:solidFill>
                <a:latin typeface="Arial" panose="020B0604020202020204" pitchFamily="34" charset="0"/>
              </a:defRPr>
            </a:lvl6pPr>
            <a:lvl7pPr marL="2971800" indent="-228600" eaLnBrk="0" fontAlgn="base" hangingPunct="0">
              <a:spcBef>
                <a:spcPct val="0"/>
              </a:spcBef>
              <a:spcAft>
                <a:spcPct val="0"/>
              </a:spcAft>
              <a:defRPr sz="2400" b="1">
                <a:solidFill>
                  <a:srgbClr val="333399"/>
                </a:solidFill>
                <a:latin typeface="Arial" panose="020B0604020202020204" pitchFamily="34" charset="0"/>
              </a:defRPr>
            </a:lvl7pPr>
            <a:lvl8pPr marL="3429000" indent="-228600" eaLnBrk="0" fontAlgn="base" hangingPunct="0">
              <a:spcBef>
                <a:spcPct val="0"/>
              </a:spcBef>
              <a:spcAft>
                <a:spcPct val="0"/>
              </a:spcAft>
              <a:defRPr sz="2400" b="1">
                <a:solidFill>
                  <a:srgbClr val="333399"/>
                </a:solidFill>
                <a:latin typeface="Arial" panose="020B0604020202020204" pitchFamily="34" charset="0"/>
              </a:defRPr>
            </a:lvl8pPr>
            <a:lvl9pPr marL="3886200" indent="-228600" eaLnBrk="0" fontAlgn="base" hangingPunct="0">
              <a:spcBef>
                <a:spcPct val="0"/>
              </a:spcBef>
              <a:spcAft>
                <a:spcPct val="0"/>
              </a:spcAft>
              <a:defRPr sz="2400" b="1">
                <a:solidFill>
                  <a:srgbClr val="333399"/>
                </a:solidFill>
                <a:latin typeface="Arial" panose="020B0604020202020204" pitchFamily="34" charset="0"/>
              </a:defRPr>
            </a:lvl9pPr>
          </a:lstStyle>
          <a:p>
            <a:fld id="{64C70EB1-7D8D-44D2-A952-0A04BAB98846}" type="slidenum">
              <a:rPr lang="en-US" altLang="en-US" sz="1200" b="0">
                <a:solidFill>
                  <a:schemeClr val="tx1"/>
                </a:solidFill>
              </a:rPr>
              <a:pPr/>
              <a:t>27</a:t>
            </a:fld>
            <a:endParaRPr lang="en-US" altLang="en-US" sz="1200" b="0">
              <a:solidFill>
                <a:schemeClr val="tx1"/>
              </a:solidFill>
            </a:endParaRPr>
          </a:p>
        </p:txBody>
      </p:sp>
      <p:sp>
        <p:nvSpPr>
          <p:cNvPr id="55299" name="Rectangle 2">
            <a:extLst>
              <a:ext uri="{FF2B5EF4-FFF2-40B4-BE49-F238E27FC236}">
                <a16:creationId xmlns:a16="http://schemas.microsoft.com/office/drawing/2014/main" id="{EF6B37D4-9D60-C538-92B2-2FC031C04D8A}"/>
              </a:ext>
            </a:extLst>
          </p:cNvPr>
          <p:cNvSpPr>
            <a:spLocks noChangeArrowheads="1" noTextEdit="1"/>
          </p:cNvSpPr>
          <p:nvPr>
            <p:ph type="sldImg"/>
          </p:nvPr>
        </p:nvSpPr>
        <p:spPr>
          <a:ln/>
        </p:spPr>
      </p:sp>
      <p:sp>
        <p:nvSpPr>
          <p:cNvPr id="55300" name="Rectangle 3">
            <a:extLst>
              <a:ext uri="{FF2B5EF4-FFF2-40B4-BE49-F238E27FC236}">
                <a16:creationId xmlns:a16="http://schemas.microsoft.com/office/drawing/2014/main" id="{6AD461FD-F00B-DC31-59FA-B57C21DEBCCC}"/>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a:extLst>
              <a:ext uri="{FF2B5EF4-FFF2-40B4-BE49-F238E27FC236}">
                <a16:creationId xmlns:a16="http://schemas.microsoft.com/office/drawing/2014/main" id="{ED96F816-2BAB-878A-E3BE-FCCBAC324E23}"/>
              </a:ext>
            </a:extLst>
          </p:cNvPr>
          <p:cNvSpPr>
            <a:spLocks noGrp="1" noChangeArrowheads="1"/>
          </p:cNvSpPr>
          <p:nvPr>
            <p:ph type="sldNum" sz="quarter" idx="5"/>
          </p:nvPr>
        </p:nvSpPr>
        <p:spPr>
          <a:noFill/>
        </p:spPr>
        <p:txBody>
          <a:bodyPr/>
          <a:lstStyle>
            <a:lvl1pPr>
              <a:defRPr sz="2400" b="1">
                <a:solidFill>
                  <a:srgbClr val="333399"/>
                </a:solidFill>
                <a:latin typeface="Arial" panose="020B0604020202020204" pitchFamily="34" charset="0"/>
              </a:defRPr>
            </a:lvl1pPr>
            <a:lvl2pPr marL="742950" indent="-285750">
              <a:defRPr sz="2400" b="1">
                <a:solidFill>
                  <a:srgbClr val="333399"/>
                </a:solidFill>
                <a:latin typeface="Arial" panose="020B0604020202020204" pitchFamily="34" charset="0"/>
              </a:defRPr>
            </a:lvl2pPr>
            <a:lvl3pPr marL="1143000" indent="-228600">
              <a:defRPr sz="2400" b="1">
                <a:solidFill>
                  <a:srgbClr val="333399"/>
                </a:solidFill>
                <a:latin typeface="Arial" panose="020B0604020202020204" pitchFamily="34" charset="0"/>
              </a:defRPr>
            </a:lvl3pPr>
            <a:lvl4pPr marL="1600200" indent="-228600">
              <a:defRPr sz="2400" b="1">
                <a:solidFill>
                  <a:srgbClr val="333399"/>
                </a:solidFill>
                <a:latin typeface="Arial" panose="020B0604020202020204" pitchFamily="34" charset="0"/>
              </a:defRPr>
            </a:lvl4pPr>
            <a:lvl5pPr marL="2057400" indent="-228600">
              <a:defRPr sz="2400" b="1">
                <a:solidFill>
                  <a:srgbClr val="333399"/>
                </a:solidFill>
                <a:latin typeface="Arial" panose="020B0604020202020204" pitchFamily="34" charset="0"/>
              </a:defRPr>
            </a:lvl5pPr>
            <a:lvl6pPr marL="2514600" indent="-228600" eaLnBrk="0" fontAlgn="base" hangingPunct="0">
              <a:spcBef>
                <a:spcPct val="0"/>
              </a:spcBef>
              <a:spcAft>
                <a:spcPct val="0"/>
              </a:spcAft>
              <a:defRPr sz="2400" b="1">
                <a:solidFill>
                  <a:srgbClr val="333399"/>
                </a:solidFill>
                <a:latin typeface="Arial" panose="020B0604020202020204" pitchFamily="34" charset="0"/>
              </a:defRPr>
            </a:lvl6pPr>
            <a:lvl7pPr marL="2971800" indent="-228600" eaLnBrk="0" fontAlgn="base" hangingPunct="0">
              <a:spcBef>
                <a:spcPct val="0"/>
              </a:spcBef>
              <a:spcAft>
                <a:spcPct val="0"/>
              </a:spcAft>
              <a:defRPr sz="2400" b="1">
                <a:solidFill>
                  <a:srgbClr val="333399"/>
                </a:solidFill>
                <a:latin typeface="Arial" panose="020B0604020202020204" pitchFamily="34" charset="0"/>
              </a:defRPr>
            </a:lvl7pPr>
            <a:lvl8pPr marL="3429000" indent="-228600" eaLnBrk="0" fontAlgn="base" hangingPunct="0">
              <a:spcBef>
                <a:spcPct val="0"/>
              </a:spcBef>
              <a:spcAft>
                <a:spcPct val="0"/>
              </a:spcAft>
              <a:defRPr sz="2400" b="1">
                <a:solidFill>
                  <a:srgbClr val="333399"/>
                </a:solidFill>
                <a:latin typeface="Arial" panose="020B0604020202020204" pitchFamily="34" charset="0"/>
              </a:defRPr>
            </a:lvl8pPr>
            <a:lvl9pPr marL="3886200" indent="-228600" eaLnBrk="0" fontAlgn="base" hangingPunct="0">
              <a:spcBef>
                <a:spcPct val="0"/>
              </a:spcBef>
              <a:spcAft>
                <a:spcPct val="0"/>
              </a:spcAft>
              <a:defRPr sz="2400" b="1">
                <a:solidFill>
                  <a:srgbClr val="333399"/>
                </a:solidFill>
                <a:latin typeface="Arial" panose="020B0604020202020204" pitchFamily="34" charset="0"/>
              </a:defRPr>
            </a:lvl9pPr>
          </a:lstStyle>
          <a:p>
            <a:fld id="{6E79A97E-2A7B-4277-9345-DA455EE65579}" type="slidenum">
              <a:rPr lang="en-US" altLang="en-US" sz="1200" b="0">
                <a:solidFill>
                  <a:schemeClr val="tx1"/>
                </a:solidFill>
              </a:rPr>
              <a:pPr/>
              <a:t>28</a:t>
            </a:fld>
            <a:endParaRPr lang="en-US" altLang="en-US" sz="1200" b="0">
              <a:solidFill>
                <a:schemeClr val="tx1"/>
              </a:solidFill>
            </a:endParaRPr>
          </a:p>
        </p:txBody>
      </p:sp>
      <p:sp>
        <p:nvSpPr>
          <p:cNvPr id="57347" name="Rectangle 2">
            <a:extLst>
              <a:ext uri="{FF2B5EF4-FFF2-40B4-BE49-F238E27FC236}">
                <a16:creationId xmlns:a16="http://schemas.microsoft.com/office/drawing/2014/main" id="{7ED4F1D1-9317-E64F-F583-15AB5AC04DC0}"/>
              </a:ext>
            </a:extLst>
          </p:cNvPr>
          <p:cNvSpPr>
            <a:spLocks noChangeArrowheads="1" noTextEdit="1"/>
          </p:cNvSpPr>
          <p:nvPr>
            <p:ph type="sldImg"/>
          </p:nvPr>
        </p:nvSpPr>
        <p:spPr>
          <a:ln/>
        </p:spPr>
      </p:sp>
      <p:sp>
        <p:nvSpPr>
          <p:cNvPr id="57348" name="Rectangle 3">
            <a:extLst>
              <a:ext uri="{FF2B5EF4-FFF2-40B4-BE49-F238E27FC236}">
                <a16:creationId xmlns:a16="http://schemas.microsoft.com/office/drawing/2014/main" id="{B0063257-D4F8-D6CD-59C0-B576F360A859}"/>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a:extLst>
              <a:ext uri="{FF2B5EF4-FFF2-40B4-BE49-F238E27FC236}">
                <a16:creationId xmlns:a16="http://schemas.microsoft.com/office/drawing/2014/main" id="{0C8CF762-E5ED-FEF8-1110-CC64255DF4B7}"/>
              </a:ext>
            </a:extLst>
          </p:cNvPr>
          <p:cNvSpPr>
            <a:spLocks noGrp="1" noChangeArrowheads="1"/>
          </p:cNvSpPr>
          <p:nvPr>
            <p:ph type="sldNum" sz="quarter" idx="5"/>
          </p:nvPr>
        </p:nvSpPr>
        <p:spPr>
          <a:noFill/>
        </p:spPr>
        <p:txBody>
          <a:bodyPr/>
          <a:lstStyle>
            <a:lvl1pPr>
              <a:defRPr sz="2400" b="1">
                <a:solidFill>
                  <a:srgbClr val="333399"/>
                </a:solidFill>
                <a:latin typeface="Arial" panose="020B0604020202020204" pitchFamily="34" charset="0"/>
              </a:defRPr>
            </a:lvl1pPr>
            <a:lvl2pPr marL="742950" indent="-285750">
              <a:defRPr sz="2400" b="1">
                <a:solidFill>
                  <a:srgbClr val="333399"/>
                </a:solidFill>
                <a:latin typeface="Arial" panose="020B0604020202020204" pitchFamily="34" charset="0"/>
              </a:defRPr>
            </a:lvl2pPr>
            <a:lvl3pPr marL="1143000" indent="-228600">
              <a:defRPr sz="2400" b="1">
                <a:solidFill>
                  <a:srgbClr val="333399"/>
                </a:solidFill>
                <a:latin typeface="Arial" panose="020B0604020202020204" pitchFamily="34" charset="0"/>
              </a:defRPr>
            </a:lvl3pPr>
            <a:lvl4pPr marL="1600200" indent="-228600">
              <a:defRPr sz="2400" b="1">
                <a:solidFill>
                  <a:srgbClr val="333399"/>
                </a:solidFill>
                <a:latin typeface="Arial" panose="020B0604020202020204" pitchFamily="34" charset="0"/>
              </a:defRPr>
            </a:lvl4pPr>
            <a:lvl5pPr marL="2057400" indent="-228600">
              <a:defRPr sz="2400" b="1">
                <a:solidFill>
                  <a:srgbClr val="333399"/>
                </a:solidFill>
                <a:latin typeface="Arial" panose="020B0604020202020204" pitchFamily="34" charset="0"/>
              </a:defRPr>
            </a:lvl5pPr>
            <a:lvl6pPr marL="2514600" indent="-228600" eaLnBrk="0" fontAlgn="base" hangingPunct="0">
              <a:spcBef>
                <a:spcPct val="0"/>
              </a:spcBef>
              <a:spcAft>
                <a:spcPct val="0"/>
              </a:spcAft>
              <a:defRPr sz="2400" b="1">
                <a:solidFill>
                  <a:srgbClr val="333399"/>
                </a:solidFill>
                <a:latin typeface="Arial" panose="020B0604020202020204" pitchFamily="34" charset="0"/>
              </a:defRPr>
            </a:lvl6pPr>
            <a:lvl7pPr marL="2971800" indent="-228600" eaLnBrk="0" fontAlgn="base" hangingPunct="0">
              <a:spcBef>
                <a:spcPct val="0"/>
              </a:spcBef>
              <a:spcAft>
                <a:spcPct val="0"/>
              </a:spcAft>
              <a:defRPr sz="2400" b="1">
                <a:solidFill>
                  <a:srgbClr val="333399"/>
                </a:solidFill>
                <a:latin typeface="Arial" panose="020B0604020202020204" pitchFamily="34" charset="0"/>
              </a:defRPr>
            </a:lvl7pPr>
            <a:lvl8pPr marL="3429000" indent="-228600" eaLnBrk="0" fontAlgn="base" hangingPunct="0">
              <a:spcBef>
                <a:spcPct val="0"/>
              </a:spcBef>
              <a:spcAft>
                <a:spcPct val="0"/>
              </a:spcAft>
              <a:defRPr sz="2400" b="1">
                <a:solidFill>
                  <a:srgbClr val="333399"/>
                </a:solidFill>
                <a:latin typeface="Arial" panose="020B0604020202020204" pitchFamily="34" charset="0"/>
              </a:defRPr>
            </a:lvl8pPr>
            <a:lvl9pPr marL="3886200" indent="-228600" eaLnBrk="0" fontAlgn="base" hangingPunct="0">
              <a:spcBef>
                <a:spcPct val="0"/>
              </a:spcBef>
              <a:spcAft>
                <a:spcPct val="0"/>
              </a:spcAft>
              <a:defRPr sz="2400" b="1">
                <a:solidFill>
                  <a:srgbClr val="333399"/>
                </a:solidFill>
                <a:latin typeface="Arial" panose="020B0604020202020204" pitchFamily="34" charset="0"/>
              </a:defRPr>
            </a:lvl9pPr>
          </a:lstStyle>
          <a:p>
            <a:fld id="{821E9CAE-6F27-44A5-851E-F7258BEA96C6}" type="slidenum">
              <a:rPr lang="en-US" altLang="en-US" sz="1200" b="0">
                <a:solidFill>
                  <a:schemeClr val="tx1"/>
                </a:solidFill>
              </a:rPr>
              <a:pPr/>
              <a:t>29</a:t>
            </a:fld>
            <a:endParaRPr lang="en-US" altLang="en-US" sz="1200" b="0">
              <a:solidFill>
                <a:schemeClr val="tx1"/>
              </a:solidFill>
            </a:endParaRPr>
          </a:p>
        </p:txBody>
      </p:sp>
      <p:sp>
        <p:nvSpPr>
          <p:cNvPr id="59395" name="Rectangle 2">
            <a:extLst>
              <a:ext uri="{FF2B5EF4-FFF2-40B4-BE49-F238E27FC236}">
                <a16:creationId xmlns:a16="http://schemas.microsoft.com/office/drawing/2014/main" id="{6ADBC485-00BA-CCCE-2211-8129248F821F}"/>
              </a:ext>
            </a:extLst>
          </p:cNvPr>
          <p:cNvSpPr>
            <a:spLocks noChangeArrowheads="1" noTextEdit="1"/>
          </p:cNvSpPr>
          <p:nvPr>
            <p:ph type="sldImg"/>
          </p:nvPr>
        </p:nvSpPr>
        <p:spPr>
          <a:ln/>
        </p:spPr>
      </p:sp>
      <p:sp>
        <p:nvSpPr>
          <p:cNvPr id="59396" name="Rectangle 3">
            <a:extLst>
              <a:ext uri="{FF2B5EF4-FFF2-40B4-BE49-F238E27FC236}">
                <a16:creationId xmlns:a16="http://schemas.microsoft.com/office/drawing/2014/main" id="{9F656D35-DF5C-E3E0-C95D-75933466FF45}"/>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a:extLst>
              <a:ext uri="{FF2B5EF4-FFF2-40B4-BE49-F238E27FC236}">
                <a16:creationId xmlns:a16="http://schemas.microsoft.com/office/drawing/2014/main" id="{00E526BB-AF1F-E855-50AE-C470287DE688}"/>
              </a:ext>
            </a:extLst>
          </p:cNvPr>
          <p:cNvSpPr>
            <a:spLocks noGrp="1" noChangeArrowheads="1"/>
          </p:cNvSpPr>
          <p:nvPr>
            <p:ph type="sldNum" sz="quarter" idx="5"/>
          </p:nvPr>
        </p:nvSpPr>
        <p:spPr>
          <a:noFill/>
        </p:spPr>
        <p:txBody>
          <a:bodyPr/>
          <a:lstStyle>
            <a:lvl1pPr>
              <a:defRPr sz="2400" b="1">
                <a:solidFill>
                  <a:srgbClr val="333399"/>
                </a:solidFill>
                <a:latin typeface="Arial" panose="020B0604020202020204" pitchFamily="34" charset="0"/>
              </a:defRPr>
            </a:lvl1pPr>
            <a:lvl2pPr marL="742950" indent="-285750">
              <a:defRPr sz="2400" b="1">
                <a:solidFill>
                  <a:srgbClr val="333399"/>
                </a:solidFill>
                <a:latin typeface="Arial" panose="020B0604020202020204" pitchFamily="34" charset="0"/>
              </a:defRPr>
            </a:lvl2pPr>
            <a:lvl3pPr marL="1143000" indent="-228600">
              <a:defRPr sz="2400" b="1">
                <a:solidFill>
                  <a:srgbClr val="333399"/>
                </a:solidFill>
                <a:latin typeface="Arial" panose="020B0604020202020204" pitchFamily="34" charset="0"/>
              </a:defRPr>
            </a:lvl3pPr>
            <a:lvl4pPr marL="1600200" indent="-228600">
              <a:defRPr sz="2400" b="1">
                <a:solidFill>
                  <a:srgbClr val="333399"/>
                </a:solidFill>
                <a:latin typeface="Arial" panose="020B0604020202020204" pitchFamily="34" charset="0"/>
              </a:defRPr>
            </a:lvl4pPr>
            <a:lvl5pPr marL="2057400" indent="-228600">
              <a:defRPr sz="2400" b="1">
                <a:solidFill>
                  <a:srgbClr val="333399"/>
                </a:solidFill>
                <a:latin typeface="Arial" panose="020B0604020202020204" pitchFamily="34" charset="0"/>
              </a:defRPr>
            </a:lvl5pPr>
            <a:lvl6pPr marL="2514600" indent="-228600" eaLnBrk="0" fontAlgn="base" hangingPunct="0">
              <a:spcBef>
                <a:spcPct val="0"/>
              </a:spcBef>
              <a:spcAft>
                <a:spcPct val="0"/>
              </a:spcAft>
              <a:defRPr sz="2400" b="1">
                <a:solidFill>
                  <a:srgbClr val="333399"/>
                </a:solidFill>
                <a:latin typeface="Arial" panose="020B0604020202020204" pitchFamily="34" charset="0"/>
              </a:defRPr>
            </a:lvl6pPr>
            <a:lvl7pPr marL="2971800" indent="-228600" eaLnBrk="0" fontAlgn="base" hangingPunct="0">
              <a:spcBef>
                <a:spcPct val="0"/>
              </a:spcBef>
              <a:spcAft>
                <a:spcPct val="0"/>
              </a:spcAft>
              <a:defRPr sz="2400" b="1">
                <a:solidFill>
                  <a:srgbClr val="333399"/>
                </a:solidFill>
                <a:latin typeface="Arial" panose="020B0604020202020204" pitchFamily="34" charset="0"/>
              </a:defRPr>
            </a:lvl7pPr>
            <a:lvl8pPr marL="3429000" indent="-228600" eaLnBrk="0" fontAlgn="base" hangingPunct="0">
              <a:spcBef>
                <a:spcPct val="0"/>
              </a:spcBef>
              <a:spcAft>
                <a:spcPct val="0"/>
              </a:spcAft>
              <a:defRPr sz="2400" b="1">
                <a:solidFill>
                  <a:srgbClr val="333399"/>
                </a:solidFill>
                <a:latin typeface="Arial" panose="020B0604020202020204" pitchFamily="34" charset="0"/>
              </a:defRPr>
            </a:lvl8pPr>
            <a:lvl9pPr marL="3886200" indent="-228600" eaLnBrk="0" fontAlgn="base" hangingPunct="0">
              <a:spcBef>
                <a:spcPct val="0"/>
              </a:spcBef>
              <a:spcAft>
                <a:spcPct val="0"/>
              </a:spcAft>
              <a:defRPr sz="2400" b="1">
                <a:solidFill>
                  <a:srgbClr val="333399"/>
                </a:solidFill>
                <a:latin typeface="Arial" panose="020B0604020202020204" pitchFamily="34" charset="0"/>
              </a:defRPr>
            </a:lvl9pPr>
          </a:lstStyle>
          <a:p>
            <a:fld id="{8FD905B4-054E-44CA-A74A-235B3CC06674}" type="slidenum">
              <a:rPr lang="en-US" altLang="en-US" sz="1200" b="0">
                <a:solidFill>
                  <a:schemeClr val="tx1"/>
                </a:solidFill>
              </a:rPr>
              <a:pPr/>
              <a:t>30</a:t>
            </a:fld>
            <a:endParaRPr lang="en-US" altLang="en-US" sz="1200" b="0">
              <a:solidFill>
                <a:schemeClr val="tx1"/>
              </a:solidFill>
            </a:endParaRPr>
          </a:p>
        </p:txBody>
      </p:sp>
      <p:sp>
        <p:nvSpPr>
          <p:cNvPr id="61443" name="Rectangle 2">
            <a:extLst>
              <a:ext uri="{FF2B5EF4-FFF2-40B4-BE49-F238E27FC236}">
                <a16:creationId xmlns:a16="http://schemas.microsoft.com/office/drawing/2014/main" id="{37BF37B6-24B4-7FCB-2A40-330E255DBE3D}"/>
              </a:ext>
            </a:extLst>
          </p:cNvPr>
          <p:cNvSpPr>
            <a:spLocks noChangeArrowheads="1" noTextEdit="1"/>
          </p:cNvSpPr>
          <p:nvPr>
            <p:ph type="sldImg"/>
          </p:nvPr>
        </p:nvSpPr>
        <p:spPr>
          <a:ln/>
        </p:spPr>
      </p:sp>
      <p:sp>
        <p:nvSpPr>
          <p:cNvPr id="61444" name="Rectangle 3">
            <a:extLst>
              <a:ext uri="{FF2B5EF4-FFF2-40B4-BE49-F238E27FC236}">
                <a16:creationId xmlns:a16="http://schemas.microsoft.com/office/drawing/2014/main" id="{5B1652AF-058F-5E37-A92F-1D319836860E}"/>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a:extLst>
              <a:ext uri="{FF2B5EF4-FFF2-40B4-BE49-F238E27FC236}">
                <a16:creationId xmlns:a16="http://schemas.microsoft.com/office/drawing/2014/main" id="{1FA8AF06-8A88-175F-5051-CB91DF945A9A}"/>
              </a:ext>
            </a:extLst>
          </p:cNvPr>
          <p:cNvSpPr>
            <a:spLocks noGrp="1" noChangeArrowheads="1"/>
          </p:cNvSpPr>
          <p:nvPr>
            <p:ph type="sldNum" sz="quarter" idx="5"/>
          </p:nvPr>
        </p:nvSpPr>
        <p:spPr>
          <a:noFill/>
        </p:spPr>
        <p:txBody>
          <a:bodyPr/>
          <a:lstStyle>
            <a:lvl1pPr>
              <a:defRPr sz="2400" b="1">
                <a:solidFill>
                  <a:srgbClr val="333399"/>
                </a:solidFill>
                <a:latin typeface="Arial" panose="020B0604020202020204" pitchFamily="34" charset="0"/>
              </a:defRPr>
            </a:lvl1pPr>
            <a:lvl2pPr marL="742950" indent="-285750">
              <a:defRPr sz="2400" b="1">
                <a:solidFill>
                  <a:srgbClr val="333399"/>
                </a:solidFill>
                <a:latin typeface="Arial" panose="020B0604020202020204" pitchFamily="34" charset="0"/>
              </a:defRPr>
            </a:lvl2pPr>
            <a:lvl3pPr marL="1143000" indent="-228600">
              <a:defRPr sz="2400" b="1">
                <a:solidFill>
                  <a:srgbClr val="333399"/>
                </a:solidFill>
                <a:latin typeface="Arial" panose="020B0604020202020204" pitchFamily="34" charset="0"/>
              </a:defRPr>
            </a:lvl3pPr>
            <a:lvl4pPr marL="1600200" indent="-228600">
              <a:defRPr sz="2400" b="1">
                <a:solidFill>
                  <a:srgbClr val="333399"/>
                </a:solidFill>
                <a:latin typeface="Arial" panose="020B0604020202020204" pitchFamily="34" charset="0"/>
              </a:defRPr>
            </a:lvl4pPr>
            <a:lvl5pPr marL="2057400" indent="-228600">
              <a:defRPr sz="2400" b="1">
                <a:solidFill>
                  <a:srgbClr val="333399"/>
                </a:solidFill>
                <a:latin typeface="Arial" panose="020B0604020202020204" pitchFamily="34" charset="0"/>
              </a:defRPr>
            </a:lvl5pPr>
            <a:lvl6pPr marL="2514600" indent="-228600" eaLnBrk="0" fontAlgn="base" hangingPunct="0">
              <a:spcBef>
                <a:spcPct val="0"/>
              </a:spcBef>
              <a:spcAft>
                <a:spcPct val="0"/>
              </a:spcAft>
              <a:defRPr sz="2400" b="1">
                <a:solidFill>
                  <a:srgbClr val="333399"/>
                </a:solidFill>
                <a:latin typeface="Arial" panose="020B0604020202020204" pitchFamily="34" charset="0"/>
              </a:defRPr>
            </a:lvl6pPr>
            <a:lvl7pPr marL="2971800" indent="-228600" eaLnBrk="0" fontAlgn="base" hangingPunct="0">
              <a:spcBef>
                <a:spcPct val="0"/>
              </a:spcBef>
              <a:spcAft>
                <a:spcPct val="0"/>
              </a:spcAft>
              <a:defRPr sz="2400" b="1">
                <a:solidFill>
                  <a:srgbClr val="333399"/>
                </a:solidFill>
                <a:latin typeface="Arial" panose="020B0604020202020204" pitchFamily="34" charset="0"/>
              </a:defRPr>
            </a:lvl7pPr>
            <a:lvl8pPr marL="3429000" indent="-228600" eaLnBrk="0" fontAlgn="base" hangingPunct="0">
              <a:spcBef>
                <a:spcPct val="0"/>
              </a:spcBef>
              <a:spcAft>
                <a:spcPct val="0"/>
              </a:spcAft>
              <a:defRPr sz="2400" b="1">
                <a:solidFill>
                  <a:srgbClr val="333399"/>
                </a:solidFill>
                <a:latin typeface="Arial" panose="020B0604020202020204" pitchFamily="34" charset="0"/>
              </a:defRPr>
            </a:lvl8pPr>
            <a:lvl9pPr marL="3886200" indent="-228600" eaLnBrk="0" fontAlgn="base" hangingPunct="0">
              <a:spcBef>
                <a:spcPct val="0"/>
              </a:spcBef>
              <a:spcAft>
                <a:spcPct val="0"/>
              </a:spcAft>
              <a:defRPr sz="2400" b="1">
                <a:solidFill>
                  <a:srgbClr val="333399"/>
                </a:solidFill>
                <a:latin typeface="Arial" panose="020B0604020202020204" pitchFamily="34" charset="0"/>
              </a:defRPr>
            </a:lvl9pPr>
          </a:lstStyle>
          <a:p>
            <a:fld id="{54301BBF-771F-4FCE-8105-C6EE3EEEDD4B}" type="slidenum">
              <a:rPr lang="en-US" altLang="en-US" sz="1200" b="0">
                <a:solidFill>
                  <a:schemeClr val="tx1"/>
                </a:solidFill>
              </a:rPr>
              <a:pPr/>
              <a:t>31</a:t>
            </a:fld>
            <a:endParaRPr lang="en-US" altLang="en-US" sz="1200" b="0">
              <a:solidFill>
                <a:schemeClr val="tx1"/>
              </a:solidFill>
            </a:endParaRPr>
          </a:p>
        </p:txBody>
      </p:sp>
      <p:sp>
        <p:nvSpPr>
          <p:cNvPr id="63491" name="Rectangle 2">
            <a:extLst>
              <a:ext uri="{FF2B5EF4-FFF2-40B4-BE49-F238E27FC236}">
                <a16:creationId xmlns:a16="http://schemas.microsoft.com/office/drawing/2014/main" id="{D717A3B4-4865-C6A0-FC29-19F0C4C3AB28}"/>
              </a:ext>
            </a:extLst>
          </p:cNvPr>
          <p:cNvSpPr>
            <a:spLocks noChangeArrowheads="1" noTextEdit="1"/>
          </p:cNvSpPr>
          <p:nvPr>
            <p:ph type="sldImg"/>
          </p:nvPr>
        </p:nvSpPr>
        <p:spPr>
          <a:ln/>
        </p:spPr>
      </p:sp>
      <p:sp>
        <p:nvSpPr>
          <p:cNvPr id="63492" name="Rectangle 3">
            <a:extLst>
              <a:ext uri="{FF2B5EF4-FFF2-40B4-BE49-F238E27FC236}">
                <a16:creationId xmlns:a16="http://schemas.microsoft.com/office/drawing/2014/main" id="{28571406-C004-7BE6-A2CC-FDE37E07F1BC}"/>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a:extLst>
              <a:ext uri="{FF2B5EF4-FFF2-40B4-BE49-F238E27FC236}">
                <a16:creationId xmlns:a16="http://schemas.microsoft.com/office/drawing/2014/main" id="{06AC3588-E33F-0BC5-A341-6F5D41325C0A}"/>
              </a:ext>
            </a:extLst>
          </p:cNvPr>
          <p:cNvSpPr>
            <a:spLocks noGrp="1" noChangeArrowheads="1"/>
          </p:cNvSpPr>
          <p:nvPr>
            <p:ph type="sldNum" sz="quarter" idx="5"/>
          </p:nvPr>
        </p:nvSpPr>
        <p:spPr>
          <a:noFill/>
        </p:spPr>
        <p:txBody>
          <a:bodyPr/>
          <a:lstStyle>
            <a:lvl1pPr>
              <a:defRPr sz="2400" b="1">
                <a:solidFill>
                  <a:srgbClr val="333399"/>
                </a:solidFill>
                <a:latin typeface="Arial" panose="020B0604020202020204" pitchFamily="34" charset="0"/>
              </a:defRPr>
            </a:lvl1pPr>
            <a:lvl2pPr marL="742950" indent="-285750">
              <a:defRPr sz="2400" b="1">
                <a:solidFill>
                  <a:srgbClr val="333399"/>
                </a:solidFill>
                <a:latin typeface="Arial" panose="020B0604020202020204" pitchFamily="34" charset="0"/>
              </a:defRPr>
            </a:lvl2pPr>
            <a:lvl3pPr marL="1143000" indent="-228600">
              <a:defRPr sz="2400" b="1">
                <a:solidFill>
                  <a:srgbClr val="333399"/>
                </a:solidFill>
                <a:latin typeface="Arial" panose="020B0604020202020204" pitchFamily="34" charset="0"/>
              </a:defRPr>
            </a:lvl3pPr>
            <a:lvl4pPr marL="1600200" indent="-228600">
              <a:defRPr sz="2400" b="1">
                <a:solidFill>
                  <a:srgbClr val="333399"/>
                </a:solidFill>
                <a:latin typeface="Arial" panose="020B0604020202020204" pitchFamily="34" charset="0"/>
              </a:defRPr>
            </a:lvl4pPr>
            <a:lvl5pPr marL="2057400" indent="-228600">
              <a:defRPr sz="2400" b="1">
                <a:solidFill>
                  <a:srgbClr val="333399"/>
                </a:solidFill>
                <a:latin typeface="Arial" panose="020B0604020202020204" pitchFamily="34" charset="0"/>
              </a:defRPr>
            </a:lvl5pPr>
            <a:lvl6pPr marL="2514600" indent="-228600" eaLnBrk="0" fontAlgn="base" hangingPunct="0">
              <a:spcBef>
                <a:spcPct val="0"/>
              </a:spcBef>
              <a:spcAft>
                <a:spcPct val="0"/>
              </a:spcAft>
              <a:defRPr sz="2400" b="1">
                <a:solidFill>
                  <a:srgbClr val="333399"/>
                </a:solidFill>
                <a:latin typeface="Arial" panose="020B0604020202020204" pitchFamily="34" charset="0"/>
              </a:defRPr>
            </a:lvl6pPr>
            <a:lvl7pPr marL="2971800" indent="-228600" eaLnBrk="0" fontAlgn="base" hangingPunct="0">
              <a:spcBef>
                <a:spcPct val="0"/>
              </a:spcBef>
              <a:spcAft>
                <a:spcPct val="0"/>
              </a:spcAft>
              <a:defRPr sz="2400" b="1">
                <a:solidFill>
                  <a:srgbClr val="333399"/>
                </a:solidFill>
                <a:latin typeface="Arial" panose="020B0604020202020204" pitchFamily="34" charset="0"/>
              </a:defRPr>
            </a:lvl7pPr>
            <a:lvl8pPr marL="3429000" indent="-228600" eaLnBrk="0" fontAlgn="base" hangingPunct="0">
              <a:spcBef>
                <a:spcPct val="0"/>
              </a:spcBef>
              <a:spcAft>
                <a:spcPct val="0"/>
              </a:spcAft>
              <a:defRPr sz="2400" b="1">
                <a:solidFill>
                  <a:srgbClr val="333399"/>
                </a:solidFill>
                <a:latin typeface="Arial" panose="020B0604020202020204" pitchFamily="34" charset="0"/>
              </a:defRPr>
            </a:lvl8pPr>
            <a:lvl9pPr marL="3886200" indent="-228600" eaLnBrk="0" fontAlgn="base" hangingPunct="0">
              <a:spcBef>
                <a:spcPct val="0"/>
              </a:spcBef>
              <a:spcAft>
                <a:spcPct val="0"/>
              </a:spcAft>
              <a:defRPr sz="2400" b="1">
                <a:solidFill>
                  <a:srgbClr val="333399"/>
                </a:solidFill>
                <a:latin typeface="Arial" panose="020B0604020202020204" pitchFamily="34" charset="0"/>
              </a:defRPr>
            </a:lvl9pPr>
          </a:lstStyle>
          <a:p>
            <a:fld id="{7752E557-9FA5-401B-BF28-448C3A715277}" type="slidenum">
              <a:rPr lang="en-US" altLang="en-US" sz="1200" b="0">
                <a:solidFill>
                  <a:schemeClr val="tx1"/>
                </a:solidFill>
              </a:rPr>
              <a:pPr/>
              <a:t>32</a:t>
            </a:fld>
            <a:endParaRPr lang="en-US" altLang="en-US" sz="1200" b="0">
              <a:solidFill>
                <a:schemeClr val="tx1"/>
              </a:solidFill>
            </a:endParaRPr>
          </a:p>
        </p:txBody>
      </p:sp>
      <p:sp>
        <p:nvSpPr>
          <p:cNvPr id="65539" name="Rectangle 2">
            <a:extLst>
              <a:ext uri="{FF2B5EF4-FFF2-40B4-BE49-F238E27FC236}">
                <a16:creationId xmlns:a16="http://schemas.microsoft.com/office/drawing/2014/main" id="{EAA45DB0-C945-E0F7-140C-50F6D3466A7B}"/>
              </a:ext>
            </a:extLst>
          </p:cNvPr>
          <p:cNvSpPr>
            <a:spLocks noChangeArrowheads="1" noTextEdit="1"/>
          </p:cNvSpPr>
          <p:nvPr>
            <p:ph type="sldImg"/>
          </p:nvPr>
        </p:nvSpPr>
        <p:spPr>
          <a:ln/>
        </p:spPr>
      </p:sp>
      <p:sp>
        <p:nvSpPr>
          <p:cNvPr id="65540" name="Rectangle 3">
            <a:extLst>
              <a:ext uri="{FF2B5EF4-FFF2-40B4-BE49-F238E27FC236}">
                <a16:creationId xmlns:a16="http://schemas.microsoft.com/office/drawing/2014/main" id="{B8DB17BE-4307-AD8A-CD0C-F999EF8075E5}"/>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a:extLst>
              <a:ext uri="{FF2B5EF4-FFF2-40B4-BE49-F238E27FC236}">
                <a16:creationId xmlns:a16="http://schemas.microsoft.com/office/drawing/2014/main" id="{4BC2272E-3EF5-018F-81FD-AA83799B09D6}"/>
              </a:ext>
            </a:extLst>
          </p:cNvPr>
          <p:cNvSpPr>
            <a:spLocks noGrp="1" noChangeArrowheads="1"/>
          </p:cNvSpPr>
          <p:nvPr>
            <p:ph type="sldNum" sz="quarter" idx="5"/>
          </p:nvPr>
        </p:nvSpPr>
        <p:spPr>
          <a:noFill/>
        </p:spPr>
        <p:txBody>
          <a:bodyPr/>
          <a:lstStyle>
            <a:lvl1pPr>
              <a:defRPr sz="2400" b="1">
                <a:solidFill>
                  <a:srgbClr val="333399"/>
                </a:solidFill>
                <a:latin typeface="Arial" panose="020B0604020202020204" pitchFamily="34" charset="0"/>
              </a:defRPr>
            </a:lvl1pPr>
            <a:lvl2pPr marL="742950" indent="-285750">
              <a:defRPr sz="2400" b="1">
                <a:solidFill>
                  <a:srgbClr val="333399"/>
                </a:solidFill>
                <a:latin typeface="Arial" panose="020B0604020202020204" pitchFamily="34" charset="0"/>
              </a:defRPr>
            </a:lvl2pPr>
            <a:lvl3pPr marL="1143000" indent="-228600">
              <a:defRPr sz="2400" b="1">
                <a:solidFill>
                  <a:srgbClr val="333399"/>
                </a:solidFill>
                <a:latin typeface="Arial" panose="020B0604020202020204" pitchFamily="34" charset="0"/>
              </a:defRPr>
            </a:lvl3pPr>
            <a:lvl4pPr marL="1600200" indent="-228600">
              <a:defRPr sz="2400" b="1">
                <a:solidFill>
                  <a:srgbClr val="333399"/>
                </a:solidFill>
                <a:latin typeface="Arial" panose="020B0604020202020204" pitchFamily="34" charset="0"/>
              </a:defRPr>
            </a:lvl4pPr>
            <a:lvl5pPr marL="2057400" indent="-228600">
              <a:defRPr sz="2400" b="1">
                <a:solidFill>
                  <a:srgbClr val="333399"/>
                </a:solidFill>
                <a:latin typeface="Arial" panose="020B0604020202020204" pitchFamily="34" charset="0"/>
              </a:defRPr>
            </a:lvl5pPr>
            <a:lvl6pPr marL="2514600" indent="-228600" eaLnBrk="0" fontAlgn="base" hangingPunct="0">
              <a:spcBef>
                <a:spcPct val="0"/>
              </a:spcBef>
              <a:spcAft>
                <a:spcPct val="0"/>
              </a:spcAft>
              <a:defRPr sz="2400" b="1">
                <a:solidFill>
                  <a:srgbClr val="333399"/>
                </a:solidFill>
                <a:latin typeface="Arial" panose="020B0604020202020204" pitchFamily="34" charset="0"/>
              </a:defRPr>
            </a:lvl6pPr>
            <a:lvl7pPr marL="2971800" indent="-228600" eaLnBrk="0" fontAlgn="base" hangingPunct="0">
              <a:spcBef>
                <a:spcPct val="0"/>
              </a:spcBef>
              <a:spcAft>
                <a:spcPct val="0"/>
              </a:spcAft>
              <a:defRPr sz="2400" b="1">
                <a:solidFill>
                  <a:srgbClr val="333399"/>
                </a:solidFill>
                <a:latin typeface="Arial" panose="020B0604020202020204" pitchFamily="34" charset="0"/>
              </a:defRPr>
            </a:lvl7pPr>
            <a:lvl8pPr marL="3429000" indent="-228600" eaLnBrk="0" fontAlgn="base" hangingPunct="0">
              <a:spcBef>
                <a:spcPct val="0"/>
              </a:spcBef>
              <a:spcAft>
                <a:spcPct val="0"/>
              </a:spcAft>
              <a:defRPr sz="2400" b="1">
                <a:solidFill>
                  <a:srgbClr val="333399"/>
                </a:solidFill>
                <a:latin typeface="Arial" panose="020B0604020202020204" pitchFamily="34" charset="0"/>
              </a:defRPr>
            </a:lvl8pPr>
            <a:lvl9pPr marL="3886200" indent="-228600" eaLnBrk="0" fontAlgn="base" hangingPunct="0">
              <a:spcBef>
                <a:spcPct val="0"/>
              </a:spcBef>
              <a:spcAft>
                <a:spcPct val="0"/>
              </a:spcAft>
              <a:defRPr sz="2400" b="1">
                <a:solidFill>
                  <a:srgbClr val="333399"/>
                </a:solidFill>
                <a:latin typeface="Arial" panose="020B0604020202020204" pitchFamily="34" charset="0"/>
              </a:defRPr>
            </a:lvl9pPr>
          </a:lstStyle>
          <a:p>
            <a:fld id="{9BCDBBD2-C4F7-402A-B62A-60ACA86F3B04}" type="slidenum">
              <a:rPr lang="en-US" altLang="en-US" sz="1200" b="0">
                <a:solidFill>
                  <a:schemeClr val="tx1"/>
                </a:solidFill>
              </a:rPr>
              <a:pPr/>
              <a:t>33</a:t>
            </a:fld>
            <a:endParaRPr lang="en-US" altLang="en-US" sz="1200" b="0">
              <a:solidFill>
                <a:schemeClr val="tx1"/>
              </a:solidFill>
            </a:endParaRPr>
          </a:p>
        </p:txBody>
      </p:sp>
      <p:sp>
        <p:nvSpPr>
          <p:cNvPr id="67587" name="Rectangle 2">
            <a:extLst>
              <a:ext uri="{FF2B5EF4-FFF2-40B4-BE49-F238E27FC236}">
                <a16:creationId xmlns:a16="http://schemas.microsoft.com/office/drawing/2014/main" id="{580E9562-554E-7112-0EC7-B76C30949A7B}"/>
              </a:ext>
            </a:extLst>
          </p:cNvPr>
          <p:cNvSpPr>
            <a:spLocks noChangeArrowheads="1" noTextEdit="1"/>
          </p:cNvSpPr>
          <p:nvPr>
            <p:ph type="sldImg"/>
          </p:nvPr>
        </p:nvSpPr>
        <p:spPr>
          <a:ln/>
        </p:spPr>
      </p:sp>
      <p:sp>
        <p:nvSpPr>
          <p:cNvPr id="67588" name="Rectangle 3">
            <a:extLst>
              <a:ext uri="{FF2B5EF4-FFF2-40B4-BE49-F238E27FC236}">
                <a16:creationId xmlns:a16="http://schemas.microsoft.com/office/drawing/2014/main" id="{4DA6C581-C008-160D-A315-31F099D04B23}"/>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a:extLst>
              <a:ext uri="{FF2B5EF4-FFF2-40B4-BE49-F238E27FC236}">
                <a16:creationId xmlns:a16="http://schemas.microsoft.com/office/drawing/2014/main" id="{E2D68942-4ABB-C960-542B-D283CCCF3E81}"/>
              </a:ext>
            </a:extLst>
          </p:cNvPr>
          <p:cNvSpPr>
            <a:spLocks noGrp="1" noChangeArrowheads="1"/>
          </p:cNvSpPr>
          <p:nvPr>
            <p:ph type="sldNum" sz="quarter" idx="5"/>
          </p:nvPr>
        </p:nvSpPr>
        <p:spPr>
          <a:noFill/>
        </p:spPr>
        <p:txBody>
          <a:bodyPr/>
          <a:lstStyle>
            <a:lvl1pPr>
              <a:defRPr sz="2400" b="1">
                <a:solidFill>
                  <a:srgbClr val="333399"/>
                </a:solidFill>
                <a:latin typeface="Arial" panose="020B0604020202020204" pitchFamily="34" charset="0"/>
              </a:defRPr>
            </a:lvl1pPr>
            <a:lvl2pPr marL="742950" indent="-285750">
              <a:defRPr sz="2400" b="1">
                <a:solidFill>
                  <a:srgbClr val="333399"/>
                </a:solidFill>
                <a:latin typeface="Arial" panose="020B0604020202020204" pitchFamily="34" charset="0"/>
              </a:defRPr>
            </a:lvl2pPr>
            <a:lvl3pPr marL="1143000" indent="-228600">
              <a:defRPr sz="2400" b="1">
                <a:solidFill>
                  <a:srgbClr val="333399"/>
                </a:solidFill>
                <a:latin typeface="Arial" panose="020B0604020202020204" pitchFamily="34" charset="0"/>
              </a:defRPr>
            </a:lvl3pPr>
            <a:lvl4pPr marL="1600200" indent="-228600">
              <a:defRPr sz="2400" b="1">
                <a:solidFill>
                  <a:srgbClr val="333399"/>
                </a:solidFill>
                <a:latin typeface="Arial" panose="020B0604020202020204" pitchFamily="34" charset="0"/>
              </a:defRPr>
            </a:lvl4pPr>
            <a:lvl5pPr marL="2057400" indent="-228600">
              <a:defRPr sz="2400" b="1">
                <a:solidFill>
                  <a:srgbClr val="333399"/>
                </a:solidFill>
                <a:latin typeface="Arial" panose="020B0604020202020204" pitchFamily="34" charset="0"/>
              </a:defRPr>
            </a:lvl5pPr>
            <a:lvl6pPr marL="2514600" indent="-228600" eaLnBrk="0" fontAlgn="base" hangingPunct="0">
              <a:spcBef>
                <a:spcPct val="0"/>
              </a:spcBef>
              <a:spcAft>
                <a:spcPct val="0"/>
              </a:spcAft>
              <a:defRPr sz="2400" b="1">
                <a:solidFill>
                  <a:srgbClr val="333399"/>
                </a:solidFill>
                <a:latin typeface="Arial" panose="020B0604020202020204" pitchFamily="34" charset="0"/>
              </a:defRPr>
            </a:lvl6pPr>
            <a:lvl7pPr marL="2971800" indent="-228600" eaLnBrk="0" fontAlgn="base" hangingPunct="0">
              <a:spcBef>
                <a:spcPct val="0"/>
              </a:spcBef>
              <a:spcAft>
                <a:spcPct val="0"/>
              </a:spcAft>
              <a:defRPr sz="2400" b="1">
                <a:solidFill>
                  <a:srgbClr val="333399"/>
                </a:solidFill>
                <a:latin typeface="Arial" panose="020B0604020202020204" pitchFamily="34" charset="0"/>
              </a:defRPr>
            </a:lvl7pPr>
            <a:lvl8pPr marL="3429000" indent="-228600" eaLnBrk="0" fontAlgn="base" hangingPunct="0">
              <a:spcBef>
                <a:spcPct val="0"/>
              </a:spcBef>
              <a:spcAft>
                <a:spcPct val="0"/>
              </a:spcAft>
              <a:defRPr sz="2400" b="1">
                <a:solidFill>
                  <a:srgbClr val="333399"/>
                </a:solidFill>
                <a:latin typeface="Arial" panose="020B0604020202020204" pitchFamily="34" charset="0"/>
              </a:defRPr>
            </a:lvl8pPr>
            <a:lvl9pPr marL="3886200" indent="-228600" eaLnBrk="0" fontAlgn="base" hangingPunct="0">
              <a:spcBef>
                <a:spcPct val="0"/>
              </a:spcBef>
              <a:spcAft>
                <a:spcPct val="0"/>
              </a:spcAft>
              <a:defRPr sz="2400" b="1">
                <a:solidFill>
                  <a:srgbClr val="333399"/>
                </a:solidFill>
                <a:latin typeface="Arial" panose="020B0604020202020204" pitchFamily="34" charset="0"/>
              </a:defRPr>
            </a:lvl9pPr>
          </a:lstStyle>
          <a:p>
            <a:fld id="{E457BDDC-C446-4CB8-BF10-D22E596083AB}" type="slidenum">
              <a:rPr lang="en-US" altLang="en-US" sz="1200" b="0">
                <a:solidFill>
                  <a:schemeClr val="tx1"/>
                </a:solidFill>
              </a:rPr>
              <a:pPr/>
              <a:t>34</a:t>
            </a:fld>
            <a:endParaRPr lang="en-US" altLang="en-US" sz="1200" b="0">
              <a:solidFill>
                <a:schemeClr val="tx1"/>
              </a:solidFill>
            </a:endParaRPr>
          </a:p>
        </p:txBody>
      </p:sp>
      <p:sp>
        <p:nvSpPr>
          <p:cNvPr id="69635" name="Rectangle 2">
            <a:extLst>
              <a:ext uri="{FF2B5EF4-FFF2-40B4-BE49-F238E27FC236}">
                <a16:creationId xmlns:a16="http://schemas.microsoft.com/office/drawing/2014/main" id="{99A950F9-4368-8767-DD29-D07BA9DCFF29}"/>
              </a:ext>
            </a:extLst>
          </p:cNvPr>
          <p:cNvSpPr>
            <a:spLocks noChangeArrowheads="1" noTextEdit="1"/>
          </p:cNvSpPr>
          <p:nvPr>
            <p:ph type="sldImg"/>
          </p:nvPr>
        </p:nvSpPr>
        <p:spPr>
          <a:ln/>
        </p:spPr>
      </p:sp>
      <p:sp>
        <p:nvSpPr>
          <p:cNvPr id="69636" name="Rectangle 3">
            <a:extLst>
              <a:ext uri="{FF2B5EF4-FFF2-40B4-BE49-F238E27FC236}">
                <a16:creationId xmlns:a16="http://schemas.microsoft.com/office/drawing/2014/main" id="{1F088B5A-5604-F7DB-FAD1-09B011140B63}"/>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a:extLst>
              <a:ext uri="{FF2B5EF4-FFF2-40B4-BE49-F238E27FC236}">
                <a16:creationId xmlns:a16="http://schemas.microsoft.com/office/drawing/2014/main" id="{6F81C799-033E-AEF3-D392-89AA4B962BCB}"/>
              </a:ext>
            </a:extLst>
          </p:cNvPr>
          <p:cNvSpPr>
            <a:spLocks noGrp="1" noChangeArrowheads="1"/>
          </p:cNvSpPr>
          <p:nvPr>
            <p:ph type="sldNum" sz="quarter" idx="5"/>
          </p:nvPr>
        </p:nvSpPr>
        <p:spPr>
          <a:noFill/>
        </p:spPr>
        <p:txBody>
          <a:bodyPr/>
          <a:lstStyle>
            <a:lvl1pPr>
              <a:defRPr sz="2400" b="1">
                <a:solidFill>
                  <a:srgbClr val="333399"/>
                </a:solidFill>
                <a:latin typeface="Arial" panose="020B0604020202020204" pitchFamily="34" charset="0"/>
              </a:defRPr>
            </a:lvl1pPr>
            <a:lvl2pPr marL="742950" indent="-285750">
              <a:defRPr sz="2400" b="1">
                <a:solidFill>
                  <a:srgbClr val="333399"/>
                </a:solidFill>
                <a:latin typeface="Arial" panose="020B0604020202020204" pitchFamily="34" charset="0"/>
              </a:defRPr>
            </a:lvl2pPr>
            <a:lvl3pPr marL="1143000" indent="-228600">
              <a:defRPr sz="2400" b="1">
                <a:solidFill>
                  <a:srgbClr val="333399"/>
                </a:solidFill>
                <a:latin typeface="Arial" panose="020B0604020202020204" pitchFamily="34" charset="0"/>
              </a:defRPr>
            </a:lvl3pPr>
            <a:lvl4pPr marL="1600200" indent="-228600">
              <a:defRPr sz="2400" b="1">
                <a:solidFill>
                  <a:srgbClr val="333399"/>
                </a:solidFill>
                <a:latin typeface="Arial" panose="020B0604020202020204" pitchFamily="34" charset="0"/>
              </a:defRPr>
            </a:lvl4pPr>
            <a:lvl5pPr marL="2057400" indent="-228600">
              <a:defRPr sz="2400" b="1">
                <a:solidFill>
                  <a:srgbClr val="333399"/>
                </a:solidFill>
                <a:latin typeface="Arial" panose="020B0604020202020204" pitchFamily="34" charset="0"/>
              </a:defRPr>
            </a:lvl5pPr>
            <a:lvl6pPr marL="2514600" indent="-228600" eaLnBrk="0" fontAlgn="base" hangingPunct="0">
              <a:spcBef>
                <a:spcPct val="0"/>
              </a:spcBef>
              <a:spcAft>
                <a:spcPct val="0"/>
              </a:spcAft>
              <a:defRPr sz="2400" b="1">
                <a:solidFill>
                  <a:srgbClr val="333399"/>
                </a:solidFill>
                <a:latin typeface="Arial" panose="020B0604020202020204" pitchFamily="34" charset="0"/>
              </a:defRPr>
            </a:lvl6pPr>
            <a:lvl7pPr marL="2971800" indent="-228600" eaLnBrk="0" fontAlgn="base" hangingPunct="0">
              <a:spcBef>
                <a:spcPct val="0"/>
              </a:spcBef>
              <a:spcAft>
                <a:spcPct val="0"/>
              </a:spcAft>
              <a:defRPr sz="2400" b="1">
                <a:solidFill>
                  <a:srgbClr val="333399"/>
                </a:solidFill>
                <a:latin typeface="Arial" panose="020B0604020202020204" pitchFamily="34" charset="0"/>
              </a:defRPr>
            </a:lvl7pPr>
            <a:lvl8pPr marL="3429000" indent="-228600" eaLnBrk="0" fontAlgn="base" hangingPunct="0">
              <a:spcBef>
                <a:spcPct val="0"/>
              </a:spcBef>
              <a:spcAft>
                <a:spcPct val="0"/>
              </a:spcAft>
              <a:defRPr sz="2400" b="1">
                <a:solidFill>
                  <a:srgbClr val="333399"/>
                </a:solidFill>
                <a:latin typeface="Arial" panose="020B0604020202020204" pitchFamily="34" charset="0"/>
              </a:defRPr>
            </a:lvl8pPr>
            <a:lvl9pPr marL="3886200" indent="-228600" eaLnBrk="0" fontAlgn="base" hangingPunct="0">
              <a:spcBef>
                <a:spcPct val="0"/>
              </a:spcBef>
              <a:spcAft>
                <a:spcPct val="0"/>
              </a:spcAft>
              <a:defRPr sz="2400" b="1">
                <a:solidFill>
                  <a:srgbClr val="333399"/>
                </a:solidFill>
                <a:latin typeface="Arial" panose="020B0604020202020204" pitchFamily="34" charset="0"/>
              </a:defRPr>
            </a:lvl9pPr>
          </a:lstStyle>
          <a:p>
            <a:fld id="{DF77EB75-50E2-4312-9417-AB2E710861D2}" type="slidenum">
              <a:rPr lang="en-US" altLang="en-US" sz="1200" b="0">
                <a:solidFill>
                  <a:schemeClr val="tx1"/>
                </a:solidFill>
              </a:rPr>
              <a:pPr/>
              <a:t>35</a:t>
            </a:fld>
            <a:endParaRPr lang="en-US" altLang="en-US" sz="1200" b="0">
              <a:solidFill>
                <a:schemeClr val="tx1"/>
              </a:solidFill>
            </a:endParaRPr>
          </a:p>
        </p:txBody>
      </p:sp>
      <p:sp>
        <p:nvSpPr>
          <p:cNvPr id="71683" name="Rectangle 2">
            <a:extLst>
              <a:ext uri="{FF2B5EF4-FFF2-40B4-BE49-F238E27FC236}">
                <a16:creationId xmlns:a16="http://schemas.microsoft.com/office/drawing/2014/main" id="{5561F1D5-1E61-3A67-1744-A89DC9647FD0}"/>
              </a:ext>
            </a:extLst>
          </p:cNvPr>
          <p:cNvSpPr>
            <a:spLocks noChangeArrowheads="1" noTextEdit="1"/>
          </p:cNvSpPr>
          <p:nvPr>
            <p:ph type="sldImg"/>
          </p:nvPr>
        </p:nvSpPr>
        <p:spPr>
          <a:ln/>
        </p:spPr>
      </p:sp>
      <p:sp>
        <p:nvSpPr>
          <p:cNvPr id="71684" name="Rectangle 3">
            <a:extLst>
              <a:ext uri="{FF2B5EF4-FFF2-40B4-BE49-F238E27FC236}">
                <a16:creationId xmlns:a16="http://schemas.microsoft.com/office/drawing/2014/main" id="{6F8C1075-03AA-5EF6-B09E-9E8262487D64}"/>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7">
            <a:extLst>
              <a:ext uri="{FF2B5EF4-FFF2-40B4-BE49-F238E27FC236}">
                <a16:creationId xmlns:a16="http://schemas.microsoft.com/office/drawing/2014/main" id="{CAEBE8FC-6EAB-57C3-E00F-A1A47015F518}"/>
              </a:ext>
            </a:extLst>
          </p:cNvPr>
          <p:cNvSpPr>
            <a:spLocks noGrp="1" noChangeArrowheads="1"/>
          </p:cNvSpPr>
          <p:nvPr>
            <p:ph type="sldNum" sz="quarter" idx="5"/>
          </p:nvPr>
        </p:nvSpPr>
        <p:spPr>
          <a:noFill/>
        </p:spPr>
        <p:txBody>
          <a:bodyPr/>
          <a:lstStyle>
            <a:lvl1pPr>
              <a:defRPr sz="2400" b="1">
                <a:solidFill>
                  <a:srgbClr val="333399"/>
                </a:solidFill>
                <a:latin typeface="Arial" panose="020B0604020202020204" pitchFamily="34" charset="0"/>
              </a:defRPr>
            </a:lvl1pPr>
            <a:lvl2pPr marL="742950" indent="-285750">
              <a:defRPr sz="2400" b="1">
                <a:solidFill>
                  <a:srgbClr val="333399"/>
                </a:solidFill>
                <a:latin typeface="Arial" panose="020B0604020202020204" pitchFamily="34" charset="0"/>
              </a:defRPr>
            </a:lvl2pPr>
            <a:lvl3pPr marL="1143000" indent="-228600">
              <a:defRPr sz="2400" b="1">
                <a:solidFill>
                  <a:srgbClr val="333399"/>
                </a:solidFill>
                <a:latin typeface="Arial" panose="020B0604020202020204" pitchFamily="34" charset="0"/>
              </a:defRPr>
            </a:lvl3pPr>
            <a:lvl4pPr marL="1600200" indent="-228600">
              <a:defRPr sz="2400" b="1">
                <a:solidFill>
                  <a:srgbClr val="333399"/>
                </a:solidFill>
                <a:latin typeface="Arial" panose="020B0604020202020204" pitchFamily="34" charset="0"/>
              </a:defRPr>
            </a:lvl4pPr>
            <a:lvl5pPr marL="2057400" indent="-228600">
              <a:defRPr sz="2400" b="1">
                <a:solidFill>
                  <a:srgbClr val="333399"/>
                </a:solidFill>
                <a:latin typeface="Arial" panose="020B0604020202020204" pitchFamily="34" charset="0"/>
              </a:defRPr>
            </a:lvl5pPr>
            <a:lvl6pPr marL="2514600" indent="-228600" eaLnBrk="0" fontAlgn="base" hangingPunct="0">
              <a:spcBef>
                <a:spcPct val="0"/>
              </a:spcBef>
              <a:spcAft>
                <a:spcPct val="0"/>
              </a:spcAft>
              <a:defRPr sz="2400" b="1">
                <a:solidFill>
                  <a:srgbClr val="333399"/>
                </a:solidFill>
                <a:latin typeface="Arial" panose="020B0604020202020204" pitchFamily="34" charset="0"/>
              </a:defRPr>
            </a:lvl6pPr>
            <a:lvl7pPr marL="2971800" indent="-228600" eaLnBrk="0" fontAlgn="base" hangingPunct="0">
              <a:spcBef>
                <a:spcPct val="0"/>
              </a:spcBef>
              <a:spcAft>
                <a:spcPct val="0"/>
              </a:spcAft>
              <a:defRPr sz="2400" b="1">
                <a:solidFill>
                  <a:srgbClr val="333399"/>
                </a:solidFill>
                <a:latin typeface="Arial" panose="020B0604020202020204" pitchFamily="34" charset="0"/>
              </a:defRPr>
            </a:lvl7pPr>
            <a:lvl8pPr marL="3429000" indent="-228600" eaLnBrk="0" fontAlgn="base" hangingPunct="0">
              <a:spcBef>
                <a:spcPct val="0"/>
              </a:spcBef>
              <a:spcAft>
                <a:spcPct val="0"/>
              </a:spcAft>
              <a:defRPr sz="2400" b="1">
                <a:solidFill>
                  <a:srgbClr val="333399"/>
                </a:solidFill>
                <a:latin typeface="Arial" panose="020B0604020202020204" pitchFamily="34" charset="0"/>
              </a:defRPr>
            </a:lvl8pPr>
            <a:lvl9pPr marL="3886200" indent="-228600" eaLnBrk="0" fontAlgn="base" hangingPunct="0">
              <a:spcBef>
                <a:spcPct val="0"/>
              </a:spcBef>
              <a:spcAft>
                <a:spcPct val="0"/>
              </a:spcAft>
              <a:defRPr sz="2400" b="1">
                <a:solidFill>
                  <a:srgbClr val="333399"/>
                </a:solidFill>
                <a:latin typeface="Arial" panose="020B0604020202020204" pitchFamily="34" charset="0"/>
              </a:defRPr>
            </a:lvl9pPr>
          </a:lstStyle>
          <a:p>
            <a:fld id="{B30EB79B-697D-4514-91DC-518C4C8E2861}" type="slidenum">
              <a:rPr lang="en-US" altLang="en-US" sz="1200" b="0">
                <a:solidFill>
                  <a:schemeClr val="tx1"/>
                </a:solidFill>
              </a:rPr>
              <a:pPr/>
              <a:t>36</a:t>
            </a:fld>
            <a:endParaRPr lang="en-US" altLang="en-US" sz="1200" b="0">
              <a:solidFill>
                <a:schemeClr val="tx1"/>
              </a:solidFill>
            </a:endParaRPr>
          </a:p>
        </p:txBody>
      </p:sp>
      <p:sp>
        <p:nvSpPr>
          <p:cNvPr id="73731" name="Rectangle 2">
            <a:extLst>
              <a:ext uri="{FF2B5EF4-FFF2-40B4-BE49-F238E27FC236}">
                <a16:creationId xmlns:a16="http://schemas.microsoft.com/office/drawing/2014/main" id="{6F85DCC0-AD6F-6E4F-A08F-5A958AB90965}"/>
              </a:ext>
            </a:extLst>
          </p:cNvPr>
          <p:cNvSpPr>
            <a:spLocks noChangeArrowheads="1" noTextEdit="1"/>
          </p:cNvSpPr>
          <p:nvPr>
            <p:ph type="sldImg"/>
          </p:nvPr>
        </p:nvSpPr>
        <p:spPr>
          <a:ln/>
        </p:spPr>
      </p:sp>
      <p:sp>
        <p:nvSpPr>
          <p:cNvPr id="73732" name="Rectangle 3">
            <a:extLst>
              <a:ext uri="{FF2B5EF4-FFF2-40B4-BE49-F238E27FC236}">
                <a16:creationId xmlns:a16="http://schemas.microsoft.com/office/drawing/2014/main" id="{0137A859-4FEC-4D59-4FA3-E30112F796C8}"/>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7">
            <a:extLst>
              <a:ext uri="{FF2B5EF4-FFF2-40B4-BE49-F238E27FC236}">
                <a16:creationId xmlns:a16="http://schemas.microsoft.com/office/drawing/2014/main" id="{A8CB46F7-EC33-FD18-5686-35272515BD48}"/>
              </a:ext>
            </a:extLst>
          </p:cNvPr>
          <p:cNvSpPr>
            <a:spLocks noGrp="1" noChangeArrowheads="1"/>
          </p:cNvSpPr>
          <p:nvPr>
            <p:ph type="sldNum" sz="quarter" idx="5"/>
          </p:nvPr>
        </p:nvSpPr>
        <p:spPr>
          <a:noFill/>
        </p:spPr>
        <p:txBody>
          <a:bodyPr/>
          <a:lstStyle>
            <a:lvl1pPr>
              <a:defRPr sz="2400" b="1">
                <a:solidFill>
                  <a:srgbClr val="333399"/>
                </a:solidFill>
                <a:latin typeface="Arial" panose="020B0604020202020204" pitchFamily="34" charset="0"/>
              </a:defRPr>
            </a:lvl1pPr>
            <a:lvl2pPr marL="742950" indent="-285750">
              <a:defRPr sz="2400" b="1">
                <a:solidFill>
                  <a:srgbClr val="333399"/>
                </a:solidFill>
                <a:latin typeface="Arial" panose="020B0604020202020204" pitchFamily="34" charset="0"/>
              </a:defRPr>
            </a:lvl2pPr>
            <a:lvl3pPr marL="1143000" indent="-228600">
              <a:defRPr sz="2400" b="1">
                <a:solidFill>
                  <a:srgbClr val="333399"/>
                </a:solidFill>
                <a:latin typeface="Arial" panose="020B0604020202020204" pitchFamily="34" charset="0"/>
              </a:defRPr>
            </a:lvl3pPr>
            <a:lvl4pPr marL="1600200" indent="-228600">
              <a:defRPr sz="2400" b="1">
                <a:solidFill>
                  <a:srgbClr val="333399"/>
                </a:solidFill>
                <a:latin typeface="Arial" panose="020B0604020202020204" pitchFamily="34" charset="0"/>
              </a:defRPr>
            </a:lvl4pPr>
            <a:lvl5pPr marL="2057400" indent="-228600">
              <a:defRPr sz="2400" b="1">
                <a:solidFill>
                  <a:srgbClr val="333399"/>
                </a:solidFill>
                <a:latin typeface="Arial" panose="020B0604020202020204" pitchFamily="34" charset="0"/>
              </a:defRPr>
            </a:lvl5pPr>
            <a:lvl6pPr marL="2514600" indent="-228600" eaLnBrk="0" fontAlgn="base" hangingPunct="0">
              <a:spcBef>
                <a:spcPct val="0"/>
              </a:spcBef>
              <a:spcAft>
                <a:spcPct val="0"/>
              </a:spcAft>
              <a:defRPr sz="2400" b="1">
                <a:solidFill>
                  <a:srgbClr val="333399"/>
                </a:solidFill>
                <a:latin typeface="Arial" panose="020B0604020202020204" pitchFamily="34" charset="0"/>
              </a:defRPr>
            </a:lvl6pPr>
            <a:lvl7pPr marL="2971800" indent="-228600" eaLnBrk="0" fontAlgn="base" hangingPunct="0">
              <a:spcBef>
                <a:spcPct val="0"/>
              </a:spcBef>
              <a:spcAft>
                <a:spcPct val="0"/>
              </a:spcAft>
              <a:defRPr sz="2400" b="1">
                <a:solidFill>
                  <a:srgbClr val="333399"/>
                </a:solidFill>
                <a:latin typeface="Arial" panose="020B0604020202020204" pitchFamily="34" charset="0"/>
              </a:defRPr>
            </a:lvl7pPr>
            <a:lvl8pPr marL="3429000" indent="-228600" eaLnBrk="0" fontAlgn="base" hangingPunct="0">
              <a:spcBef>
                <a:spcPct val="0"/>
              </a:spcBef>
              <a:spcAft>
                <a:spcPct val="0"/>
              </a:spcAft>
              <a:defRPr sz="2400" b="1">
                <a:solidFill>
                  <a:srgbClr val="333399"/>
                </a:solidFill>
                <a:latin typeface="Arial" panose="020B0604020202020204" pitchFamily="34" charset="0"/>
              </a:defRPr>
            </a:lvl8pPr>
            <a:lvl9pPr marL="3886200" indent="-228600" eaLnBrk="0" fontAlgn="base" hangingPunct="0">
              <a:spcBef>
                <a:spcPct val="0"/>
              </a:spcBef>
              <a:spcAft>
                <a:spcPct val="0"/>
              </a:spcAft>
              <a:defRPr sz="2400" b="1">
                <a:solidFill>
                  <a:srgbClr val="333399"/>
                </a:solidFill>
                <a:latin typeface="Arial" panose="020B0604020202020204" pitchFamily="34" charset="0"/>
              </a:defRPr>
            </a:lvl9pPr>
          </a:lstStyle>
          <a:p>
            <a:fld id="{213AAFB6-D74F-427B-9C98-0A2760257EE5}" type="slidenum">
              <a:rPr lang="en-US" altLang="en-US" sz="1200" b="0">
                <a:solidFill>
                  <a:schemeClr val="tx1"/>
                </a:solidFill>
              </a:rPr>
              <a:pPr/>
              <a:t>37</a:t>
            </a:fld>
            <a:endParaRPr lang="en-US" altLang="en-US" sz="1200" b="0">
              <a:solidFill>
                <a:schemeClr val="tx1"/>
              </a:solidFill>
            </a:endParaRPr>
          </a:p>
        </p:txBody>
      </p:sp>
      <p:sp>
        <p:nvSpPr>
          <p:cNvPr id="75779" name="Rectangle 2">
            <a:extLst>
              <a:ext uri="{FF2B5EF4-FFF2-40B4-BE49-F238E27FC236}">
                <a16:creationId xmlns:a16="http://schemas.microsoft.com/office/drawing/2014/main" id="{6151228B-8D4A-ED85-AE51-570FC1C15838}"/>
              </a:ext>
            </a:extLst>
          </p:cNvPr>
          <p:cNvSpPr>
            <a:spLocks noChangeArrowheads="1" noTextEdit="1"/>
          </p:cNvSpPr>
          <p:nvPr>
            <p:ph type="sldImg"/>
          </p:nvPr>
        </p:nvSpPr>
        <p:spPr>
          <a:ln/>
        </p:spPr>
      </p:sp>
      <p:sp>
        <p:nvSpPr>
          <p:cNvPr id="75780" name="Rectangle 3">
            <a:extLst>
              <a:ext uri="{FF2B5EF4-FFF2-40B4-BE49-F238E27FC236}">
                <a16:creationId xmlns:a16="http://schemas.microsoft.com/office/drawing/2014/main" id="{FB1DB67C-F811-F8A5-FD73-CEA243754FCB}"/>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a:extLst>
              <a:ext uri="{FF2B5EF4-FFF2-40B4-BE49-F238E27FC236}">
                <a16:creationId xmlns:a16="http://schemas.microsoft.com/office/drawing/2014/main" id="{30130ED6-2E32-0C38-D829-0F121611D7F4}"/>
              </a:ext>
            </a:extLst>
          </p:cNvPr>
          <p:cNvSpPr>
            <a:spLocks noGrp="1" noChangeArrowheads="1"/>
          </p:cNvSpPr>
          <p:nvPr>
            <p:ph type="sldNum" sz="quarter" idx="5"/>
          </p:nvPr>
        </p:nvSpPr>
        <p:spPr>
          <a:noFill/>
        </p:spPr>
        <p:txBody>
          <a:bodyPr/>
          <a:lstStyle>
            <a:lvl1pPr>
              <a:defRPr sz="2400" b="1">
                <a:solidFill>
                  <a:srgbClr val="333399"/>
                </a:solidFill>
                <a:latin typeface="Arial" panose="020B0604020202020204" pitchFamily="34" charset="0"/>
              </a:defRPr>
            </a:lvl1pPr>
            <a:lvl2pPr marL="742950" indent="-285750">
              <a:defRPr sz="2400" b="1">
                <a:solidFill>
                  <a:srgbClr val="333399"/>
                </a:solidFill>
                <a:latin typeface="Arial" panose="020B0604020202020204" pitchFamily="34" charset="0"/>
              </a:defRPr>
            </a:lvl2pPr>
            <a:lvl3pPr marL="1143000" indent="-228600">
              <a:defRPr sz="2400" b="1">
                <a:solidFill>
                  <a:srgbClr val="333399"/>
                </a:solidFill>
                <a:latin typeface="Arial" panose="020B0604020202020204" pitchFamily="34" charset="0"/>
              </a:defRPr>
            </a:lvl3pPr>
            <a:lvl4pPr marL="1600200" indent="-228600">
              <a:defRPr sz="2400" b="1">
                <a:solidFill>
                  <a:srgbClr val="333399"/>
                </a:solidFill>
                <a:latin typeface="Arial" panose="020B0604020202020204" pitchFamily="34" charset="0"/>
              </a:defRPr>
            </a:lvl4pPr>
            <a:lvl5pPr marL="2057400" indent="-228600">
              <a:defRPr sz="2400" b="1">
                <a:solidFill>
                  <a:srgbClr val="333399"/>
                </a:solidFill>
                <a:latin typeface="Arial" panose="020B0604020202020204" pitchFamily="34" charset="0"/>
              </a:defRPr>
            </a:lvl5pPr>
            <a:lvl6pPr marL="2514600" indent="-228600" eaLnBrk="0" fontAlgn="base" hangingPunct="0">
              <a:spcBef>
                <a:spcPct val="0"/>
              </a:spcBef>
              <a:spcAft>
                <a:spcPct val="0"/>
              </a:spcAft>
              <a:defRPr sz="2400" b="1">
                <a:solidFill>
                  <a:srgbClr val="333399"/>
                </a:solidFill>
                <a:latin typeface="Arial" panose="020B0604020202020204" pitchFamily="34" charset="0"/>
              </a:defRPr>
            </a:lvl6pPr>
            <a:lvl7pPr marL="2971800" indent="-228600" eaLnBrk="0" fontAlgn="base" hangingPunct="0">
              <a:spcBef>
                <a:spcPct val="0"/>
              </a:spcBef>
              <a:spcAft>
                <a:spcPct val="0"/>
              </a:spcAft>
              <a:defRPr sz="2400" b="1">
                <a:solidFill>
                  <a:srgbClr val="333399"/>
                </a:solidFill>
                <a:latin typeface="Arial" panose="020B0604020202020204" pitchFamily="34" charset="0"/>
              </a:defRPr>
            </a:lvl7pPr>
            <a:lvl8pPr marL="3429000" indent="-228600" eaLnBrk="0" fontAlgn="base" hangingPunct="0">
              <a:spcBef>
                <a:spcPct val="0"/>
              </a:spcBef>
              <a:spcAft>
                <a:spcPct val="0"/>
              </a:spcAft>
              <a:defRPr sz="2400" b="1">
                <a:solidFill>
                  <a:srgbClr val="333399"/>
                </a:solidFill>
                <a:latin typeface="Arial" panose="020B0604020202020204" pitchFamily="34" charset="0"/>
              </a:defRPr>
            </a:lvl8pPr>
            <a:lvl9pPr marL="3886200" indent="-228600" eaLnBrk="0" fontAlgn="base" hangingPunct="0">
              <a:spcBef>
                <a:spcPct val="0"/>
              </a:spcBef>
              <a:spcAft>
                <a:spcPct val="0"/>
              </a:spcAft>
              <a:defRPr sz="2400" b="1">
                <a:solidFill>
                  <a:srgbClr val="333399"/>
                </a:solidFill>
                <a:latin typeface="Arial" panose="020B0604020202020204" pitchFamily="34" charset="0"/>
              </a:defRPr>
            </a:lvl9pPr>
          </a:lstStyle>
          <a:p>
            <a:fld id="{68DF8D09-AC0A-4E27-98F0-893FBA1ADEE3}" type="slidenum">
              <a:rPr lang="en-US" altLang="en-US" sz="1200" b="0">
                <a:solidFill>
                  <a:schemeClr val="tx1"/>
                </a:solidFill>
              </a:rPr>
              <a:pPr/>
              <a:t>38</a:t>
            </a:fld>
            <a:endParaRPr lang="en-US" altLang="en-US" sz="1200" b="0">
              <a:solidFill>
                <a:schemeClr val="tx1"/>
              </a:solidFill>
            </a:endParaRPr>
          </a:p>
        </p:txBody>
      </p:sp>
      <p:sp>
        <p:nvSpPr>
          <p:cNvPr id="77827" name="Rectangle 2">
            <a:extLst>
              <a:ext uri="{FF2B5EF4-FFF2-40B4-BE49-F238E27FC236}">
                <a16:creationId xmlns:a16="http://schemas.microsoft.com/office/drawing/2014/main" id="{8AB3C202-9294-DE91-ADA7-043F1C2E97DC}"/>
              </a:ext>
            </a:extLst>
          </p:cNvPr>
          <p:cNvSpPr>
            <a:spLocks noChangeArrowheads="1" noTextEdit="1"/>
          </p:cNvSpPr>
          <p:nvPr>
            <p:ph type="sldImg"/>
          </p:nvPr>
        </p:nvSpPr>
        <p:spPr>
          <a:ln/>
        </p:spPr>
      </p:sp>
      <p:sp>
        <p:nvSpPr>
          <p:cNvPr id="77828" name="Rectangle 3">
            <a:extLst>
              <a:ext uri="{FF2B5EF4-FFF2-40B4-BE49-F238E27FC236}">
                <a16:creationId xmlns:a16="http://schemas.microsoft.com/office/drawing/2014/main" id="{7969D51A-5315-26F1-4B18-CD6EB2CA63B9}"/>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a:extLst>
              <a:ext uri="{FF2B5EF4-FFF2-40B4-BE49-F238E27FC236}">
                <a16:creationId xmlns:a16="http://schemas.microsoft.com/office/drawing/2014/main" id="{40F8A813-7FF5-6268-17AA-185787E85DEE}"/>
              </a:ext>
            </a:extLst>
          </p:cNvPr>
          <p:cNvSpPr>
            <a:spLocks noGrp="1" noChangeArrowheads="1"/>
          </p:cNvSpPr>
          <p:nvPr>
            <p:ph type="sldNum" sz="quarter" idx="5"/>
          </p:nvPr>
        </p:nvSpPr>
        <p:spPr>
          <a:noFill/>
        </p:spPr>
        <p:txBody>
          <a:bodyPr/>
          <a:lstStyle>
            <a:lvl1pPr>
              <a:defRPr sz="2400" b="1">
                <a:solidFill>
                  <a:srgbClr val="333399"/>
                </a:solidFill>
                <a:latin typeface="Arial" panose="020B0604020202020204" pitchFamily="34" charset="0"/>
              </a:defRPr>
            </a:lvl1pPr>
            <a:lvl2pPr marL="742950" indent="-285750">
              <a:defRPr sz="2400" b="1">
                <a:solidFill>
                  <a:srgbClr val="333399"/>
                </a:solidFill>
                <a:latin typeface="Arial" panose="020B0604020202020204" pitchFamily="34" charset="0"/>
              </a:defRPr>
            </a:lvl2pPr>
            <a:lvl3pPr marL="1143000" indent="-228600">
              <a:defRPr sz="2400" b="1">
                <a:solidFill>
                  <a:srgbClr val="333399"/>
                </a:solidFill>
                <a:latin typeface="Arial" panose="020B0604020202020204" pitchFamily="34" charset="0"/>
              </a:defRPr>
            </a:lvl3pPr>
            <a:lvl4pPr marL="1600200" indent="-228600">
              <a:defRPr sz="2400" b="1">
                <a:solidFill>
                  <a:srgbClr val="333399"/>
                </a:solidFill>
                <a:latin typeface="Arial" panose="020B0604020202020204" pitchFamily="34" charset="0"/>
              </a:defRPr>
            </a:lvl4pPr>
            <a:lvl5pPr marL="2057400" indent="-228600">
              <a:defRPr sz="2400" b="1">
                <a:solidFill>
                  <a:srgbClr val="333399"/>
                </a:solidFill>
                <a:latin typeface="Arial" panose="020B0604020202020204" pitchFamily="34" charset="0"/>
              </a:defRPr>
            </a:lvl5pPr>
            <a:lvl6pPr marL="2514600" indent="-228600" eaLnBrk="0" fontAlgn="base" hangingPunct="0">
              <a:spcBef>
                <a:spcPct val="0"/>
              </a:spcBef>
              <a:spcAft>
                <a:spcPct val="0"/>
              </a:spcAft>
              <a:defRPr sz="2400" b="1">
                <a:solidFill>
                  <a:srgbClr val="333399"/>
                </a:solidFill>
                <a:latin typeface="Arial" panose="020B0604020202020204" pitchFamily="34" charset="0"/>
              </a:defRPr>
            </a:lvl6pPr>
            <a:lvl7pPr marL="2971800" indent="-228600" eaLnBrk="0" fontAlgn="base" hangingPunct="0">
              <a:spcBef>
                <a:spcPct val="0"/>
              </a:spcBef>
              <a:spcAft>
                <a:spcPct val="0"/>
              </a:spcAft>
              <a:defRPr sz="2400" b="1">
                <a:solidFill>
                  <a:srgbClr val="333399"/>
                </a:solidFill>
                <a:latin typeface="Arial" panose="020B0604020202020204" pitchFamily="34" charset="0"/>
              </a:defRPr>
            </a:lvl7pPr>
            <a:lvl8pPr marL="3429000" indent="-228600" eaLnBrk="0" fontAlgn="base" hangingPunct="0">
              <a:spcBef>
                <a:spcPct val="0"/>
              </a:spcBef>
              <a:spcAft>
                <a:spcPct val="0"/>
              </a:spcAft>
              <a:defRPr sz="2400" b="1">
                <a:solidFill>
                  <a:srgbClr val="333399"/>
                </a:solidFill>
                <a:latin typeface="Arial" panose="020B0604020202020204" pitchFamily="34" charset="0"/>
              </a:defRPr>
            </a:lvl8pPr>
            <a:lvl9pPr marL="3886200" indent="-228600" eaLnBrk="0" fontAlgn="base" hangingPunct="0">
              <a:spcBef>
                <a:spcPct val="0"/>
              </a:spcBef>
              <a:spcAft>
                <a:spcPct val="0"/>
              </a:spcAft>
              <a:defRPr sz="2400" b="1">
                <a:solidFill>
                  <a:srgbClr val="333399"/>
                </a:solidFill>
                <a:latin typeface="Arial" panose="020B0604020202020204" pitchFamily="34" charset="0"/>
              </a:defRPr>
            </a:lvl9pPr>
          </a:lstStyle>
          <a:p>
            <a:fld id="{5874B577-A336-445B-A3DE-4B8FFA44609E}" type="slidenum">
              <a:rPr lang="en-US" altLang="en-US" sz="1200" b="0">
                <a:solidFill>
                  <a:schemeClr val="tx1"/>
                </a:solidFill>
              </a:rPr>
              <a:pPr/>
              <a:t>39</a:t>
            </a:fld>
            <a:endParaRPr lang="en-US" altLang="en-US" sz="1200" b="0">
              <a:solidFill>
                <a:schemeClr val="tx1"/>
              </a:solidFill>
            </a:endParaRPr>
          </a:p>
        </p:txBody>
      </p:sp>
      <p:sp>
        <p:nvSpPr>
          <p:cNvPr id="79875" name="Rectangle 2">
            <a:extLst>
              <a:ext uri="{FF2B5EF4-FFF2-40B4-BE49-F238E27FC236}">
                <a16:creationId xmlns:a16="http://schemas.microsoft.com/office/drawing/2014/main" id="{CFDD5BA7-3221-5A44-259C-22912E80E98B}"/>
              </a:ext>
            </a:extLst>
          </p:cNvPr>
          <p:cNvSpPr>
            <a:spLocks noChangeArrowheads="1" noTextEdit="1"/>
          </p:cNvSpPr>
          <p:nvPr>
            <p:ph type="sldImg"/>
          </p:nvPr>
        </p:nvSpPr>
        <p:spPr>
          <a:ln/>
        </p:spPr>
      </p:sp>
      <p:sp>
        <p:nvSpPr>
          <p:cNvPr id="79876" name="Rectangle 3">
            <a:extLst>
              <a:ext uri="{FF2B5EF4-FFF2-40B4-BE49-F238E27FC236}">
                <a16:creationId xmlns:a16="http://schemas.microsoft.com/office/drawing/2014/main" id="{ED3FF294-423A-0102-99FF-F62B035407C7}"/>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a:extLst>
              <a:ext uri="{FF2B5EF4-FFF2-40B4-BE49-F238E27FC236}">
                <a16:creationId xmlns:a16="http://schemas.microsoft.com/office/drawing/2014/main" id="{8710958B-9D43-BCF7-276E-E8E8F65C7F98}"/>
              </a:ext>
            </a:extLst>
          </p:cNvPr>
          <p:cNvSpPr>
            <a:spLocks noGrp="1" noChangeArrowheads="1"/>
          </p:cNvSpPr>
          <p:nvPr>
            <p:ph type="sldNum" sz="quarter" idx="5"/>
          </p:nvPr>
        </p:nvSpPr>
        <p:spPr>
          <a:noFill/>
        </p:spPr>
        <p:txBody>
          <a:bodyPr/>
          <a:lstStyle>
            <a:lvl1pPr>
              <a:defRPr sz="2400" b="1">
                <a:solidFill>
                  <a:srgbClr val="333399"/>
                </a:solidFill>
                <a:latin typeface="Arial" panose="020B0604020202020204" pitchFamily="34" charset="0"/>
              </a:defRPr>
            </a:lvl1pPr>
            <a:lvl2pPr marL="742950" indent="-285750">
              <a:defRPr sz="2400" b="1">
                <a:solidFill>
                  <a:srgbClr val="333399"/>
                </a:solidFill>
                <a:latin typeface="Arial" panose="020B0604020202020204" pitchFamily="34" charset="0"/>
              </a:defRPr>
            </a:lvl2pPr>
            <a:lvl3pPr marL="1143000" indent="-228600">
              <a:defRPr sz="2400" b="1">
                <a:solidFill>
                  <a:srgbClr val="333399"/>
                </a:solidFill>
                <a:latin typeface="Arial" panose="020B0604020202020204" pitchFamily="34" charset="0"/>
              </a:defRPr>
            </a:lvl3pPr>
            <a:lvl4pPr marL="1600200" indent="-228600">
              <a:defRPr sz="2400" b="1">
                <a:solidFill>
                  <a:srgbClr val="333399"/>
                </a:solidFill>
                <a:latin typeface="Arial" panose="020B0604020202020204" pitchFamily="34" charset="0"/>
              </a:defRPr>
            </a:lvl4pPr>
            <a:lvl5pPr marL="2057400" indent="-228600">
              <a:defRPr sz="2400" b="1">
                <a:solidFill>
                  <a:srgbClr val="333399"/>
                </a:solidFill>
                <a:latin typeface="Arial" panose="020B0604020202020204" pitchFamily="34" charset="0"/>
              </a:defRPr>
            </a:lvl5pPr>
            <a:lvl6pPr marL="2514600" indent="-228600" eaLnBrk="0" fontAlgn="base" hangingPunct="0">
              <a:spcBef>
                <a:spcPct val="0"/>
              </a:spcBef>
              <a:spcAft>
                <a:spcPct val="0"/>
              </a:spcAft>
              <a:defRPr sz="2400" b="1">
                <a:solidFill>
                  <a:srgbClr val="333399"/>
                </a:solidFill>
                <a:latin typeface="Arial" panose="020B0604020202020204" pitchFamily="34" charset="0"/>
              </a:defRPr>
            </a:lvl6pPr>
            <a:lvl7pPr marL="2971800" indent="-228600" eaLnBrk="0" fontAlgn="base" hangingPunct="0">
              <a:spcBef>
                <a:spcPct val="0"/>
              </a:spcBef>
              <a:spcAft>
                <a:spcPct val="0"/>
              </a:spcAft>
              <a:defRPr sz="2400" b="1">
                <a:solidFill>
                  <a:srgbClr val="333399"/>
                </a:solidFill>
                <a:latin typeface="Arial" panose="020B0604020202020204" pitchFamily="34" charset="0"/>
              </a:defRPr>
            </a:lvl7pPr>
            <a:lvl8pPr marL="3429000" indent="-228600" eaLnBrk="0" fontAlgn="base" hangingPunct="0">
              <a:spcBef>
                <a:spcPct val="0"/>
              </a:spcBef>
              <a:spcAft>
                <a:spcPct val="0"/>
              </a:spcAft>
              <a:defRPr sz="2400" b="1">
                <a:solidFill>
                  <a:srgbClr val="333399"/>
                </a:solidFill>
                <a:latin typeface="Arial" panose="020B0604020202020204" pitchFamily="34" charset="0"/>
              </a:defRPr>
            </a:lvl8pPr>
            <a:lvl9pPr marL="3886200" indent="-228600" eaLnBrk="0" fontAlgn="base" hangingPunct="0">
              <a:spcBef>
                <a:spcPct val="0"/>
              </a:spcBef>
              <a:spcAft>
                <a:spcPct val="0"/>
              </a:spcAft>
              <a:defRPr sz="2400" b="1">
                <a:solidFill>
                  <a:srgbClr val="333399"/>
                </a:solidFill>
                <a:latin typeface="Arial" panose="020B0604020202020204" pitchFamily="34" charset="0"/>
              </a:defRPr>
            </a:lvl9pPr>
          </a:lstStyle>
          <a:p>
            <a:fld id="{65C5A1D8-D13B-4122-94A1-D14392A85F52}" type="slidenum">
              <a:rPr lang="en-US" altLang="en-US" sz="1200" b="0">
                <a:solidFill>
                  <a:schemeClr val="tx1"/>
                </a:solidFill>
              </a:rPr>
              <a:pPr/>
              <a:t>40</a:t>
            </a:fld>
            <a:endParaRPr lang="en-US" altLang="en-US" sz="1200" b="0">
              <a:solidFill>
                <a:schemeClr val="tx1"/>
              </a:solidFill>
            </a:endParaRPr>
          </a:p>
        </p:txBody>
      </p:sp>
      <p:sp>
        <p:nvSpPr>
          <p:cNvPr id="81923" name="Rectangle 2">
            <a:extLst>
              <a:ext uri="{FF2B5EF4-FFF2-40B4-BE49-F238E27FC236}">
                <a16:creationId xmlns:a16="http://schemas.microsoft.com/office/drawing/2014/main" id="{71A17AF2-8910-05EE-F461-62C1E069311D}"/>
              </a:ext>
            </a:extLst>
          </p:cNvPr>
          <p:cNvSpPr>
            <a:spLocks noChangeArrowheads="1" noTextEdit="1"/>
          </p:cNvSpPr>
          <p:nvPr>
            <p:ph type="sldImg"/>
          </p:nvPr>
        </p:nvSpPr>
        <p:spPr>
          <a:ln/>
        </p:spPr>
      </p:sp>
      <p:sp>
        <p:nvSpPr>
          <p:cNvPr id="81924" name="Rectangle 3">
            <a:extLst>
              <a:ext uri="{FF2B5EF4-FFF2-40B4-BE49-F238E27FC236}">
                <a16:creationId xmlns:a16="http://schemas.microsoft.com/office/drawing/2014/main" id="{AAF276D2-3FED-CB00-732A-30C8ABC33DFE}"/>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a:extLst>
              <a:ext uri="{FF2B5EF4-FFF2-40B4-BE49-F238E27FC236}">
                <a16:creationId xmlns:a16="http://schemas.microsoft.com/office/drawing/2014/main" id="{56F1FC4A-F819-825D-3C26-2502653359F7}"/>
              </a:ext>
            </a:extLst>
          </p:cNvPr>
          <p:cNvSpPr>
            <a:spLocks noGrp="1" noChangeArrowheads="1"/>
          </p:cNvSpPr>
          <p:nvPr>
            <p:ph type="sldNum" sz="quarter" idx="5"/>
          </p:nvPr>
        </p:nvSpPr>
        <p:spPr>
          <a:noFill/>
        </p:spPr>
        <p:txBody>
          <a:bodyPr/>
          <a:lstStyle>
            <a:lvl1pPr>
              <a:defRPr sz="2400" b="1">
                <a:solidFill>
                  <a:srgbClr val="333399"/>
                </a:solidFill>
                <a:latin typeface="Arial" panose="020B0604020202020204" pitchFamily="34" charset="0"/>
              </a:defRPr>
            </a:lvl1pPr>
            <a:lvl2pPr marL="742950" indent="-285750">
              <a:defRPr sz="2400" b="1">
                <a:solidFill>
                  <a:srgbClr val="333399"/>
                </a:solidFill>
                <a:latin typeface="Arial" panose="020B0604020202020204" pitchFamily="34" charset="0"/>
              </a:defRPr>
            </a:lvl2pPr>
            <a:lvl3pPr marL="1143000" indent="-228600">
              <a:defRPr sz="2400" b="1">
                <a:solidFill>
                  <a:srgbClr val="333399"/>
                </a:solidFill>
                <a:latin typeface="Arial" panose="020B0604020202020204" pitchFamily="34" charset="0"/>
              </a:defRPr>
            </a:lvl3pPr>
            <a:lvl4pPr marL="1600200" indent="-228600">
              <a:defRPr sz="2400" b="1">
                <a:solidFill>
                  <a:srgbClr val="333399"/>
                </a:solidFill>
                <a:latin typeface="Arial" panose="020B0604020202020204" pitchFamily="34" charset="0"/>
              </a:defRPr>
            </a:lvl4pPr>
            <a:lvl5pPr marL="2057400" indent="-228600">
              <a:defRPr sz="2400" b="1">
                <a:solidFill>
                  <a:srgbClr val="333399"/>
                </a:solidFill>
                <a:latin typeface="Arial" panose="020B0604020202020204" pitchFamily="34" charset="0"/>
              </a:defRPr>
            </a:lvl5pPr>
            <a:lvl6pPr marL="2514600" indent="-228600" eaLnBrk="0" fontAlgn="base" hangingPunct="0">
              <a:spcBef>
                <a:spcPct val="0"/>
              </a:spcBef>
              <a:spcAft>
                <a:spcPct val="0"/>
              </a:spcAft>
              <a:defRPr sz="2400" b="1">
                <a:solidFill>
                  <a:srgbClr val="333399"/>
                </a:solidFill>
                <a:latin typeface="Arial" panose="020B0604020202020204" pitchFamily="34" charset="0"/>
              </a:defRPr>
            </a:lvl6pPr>
            <a:lvl7pPr marL="2971800" indent="-228600" eaLnBrk="0" fontAlgn="base" hangingPunct="0">
              <a:spcBef>
                <a:spcPct val="0"/>
              </a:spcBef>
              <a:spcAft>
                <a:spcPct val="0"/>
              </a:spcAft>
              <a:defRPr sz="2400" b="1">
                <a:solidFill>
                  <a:srgbClr val="333399"/>
                </a:solidFill>
                <a:latin typeface="Arial" panose="020B0604020202020204" pitchFamily="34" charset="0"/>
              </a:defRPr>
            </a:lvl7pPr>
            <a:lvl8pPr marL="3429000" indent="-228600" eaLnBrk="0" fontAlgn="base" hangingPunct="0">
              <a:spcBef>
                <a:spcPct val="0"/>
              </a:spcBef>
              <a:spcAft>
                <a:spcPct val="0"/>
              </a:spcAft>
              <a:defRPr sz="2400" b="1">
                <a:solidFill>
                  <a:srgbClr val="333399"/>
                </a:solidFill>
                <a:latin typeface="Arial" panose="020B0604020202020204" pitchFamily="34" charset="0"/>
              </a:defRPr>
            </a:lvl8pPr>
            <a:lvl9pPr marL="3886200" indent="-228600" eaLnBrk="0" fontAlgn="base" hangingPunct="0">
              <a:spcBef>
                <a:spcPct val="0"/>
              </a:spcBef>
              <a:spcAft>
                <a:spcPct val="0"/>
              </a:spcAft>
              <a:defRPr sz="2400" b="1">
                <a:solidFill>
                  <a:srgbClr val="333399"/>
                </a:solidFill>
                <a:latin typeface="Arial" panose="020B0604020202020204" pitchFamily="34" charset="0"/>
              </a:defRPr>
            </a:lvl9pPr>
          </a:lstStyle>
          <a:p>
            <a:fld id="{1ECAA8DA-A3E3-4315-9DA3-95BC0118B986}" type="slidenum">
              <a:rPr lang="en-US" altLang="en-US" sz="1200" b="0">
                <a:solidFill>
                  <a:schemeClr val="tx1"/>
                </a:solidFill>
              </a:rPr>
              <a:pPr/>
              <a:t>41</a:t>
            </a:fld>
            <a:endParaRPr lang="en-US" altLang="en-US" sz="1200" b="0">
              <a:solidFill>
                <a:schemeClr val="tx1"/>
              </a:solidFill>
            </a:endParaRPr>
          </a:p>
        </p:txBody>
      </p:sp>
      <p:sp>
        <p:nvSpPr>
          <p:cNvPr id="83971" name="Rectangle 2">
            <a:extLst>
              <a:ext uri="{FF2B5EF4-FFF2-40B4-BE49-F238E27FC236}">
                <a16:creationId xmlns:a16="http://schemas.microsoft.com/office/drawing/2014/main" id="{B8EECC13-B219-3738-C6C7-BF4760C6CAFF}"/>
              </a:ext>
            </a:extLst>
          </p:cNvPr>
          <p:cNvSpPr>
            <a:spLocks noChangeArrowheads="1" noTextEdit="1"/>
          </p:cNvSpPr>
          <p:nvPr>
            <p:ph type="sldImg"/>
          </p:nvPr>
        </p:nvSpPr>
        <p:spPr>
          <a:ln/>
        </p:spPr>
      </p:sp>
      <p:sp>
        <p:nvSpPr>
          <p:cNvPr id="83972" name="Rectangle 3">
            <a:extLst>
              <a:ext uri="{FF2B5EF4-FFF2-40B4-BE49-F238E27FC236}">
                <a16:creationId xmlns:a16="http://schemas.microsoft.com/office/drawing/2014/main" id="{111B5C03-0F7C-D97B-5AC0-AB2E635B6E1B}"/>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a:extLst>
              <a:ext uri="{FF2B5EF4-FFF2-40B4-BE49-F238E27FC236}">
                <a16:creationId xmlns:a16="http://schemas.microsoft.com/office/drawing/2014/main" id="{3C666C6D-6904-ED22-99D9-0319B76DBD75}"/>
              </a:ext>
            </a:extLst>
          </p:cNvPr>
          <p:cNvSpPr>
            <a:spLocks noGrp="1" noChangeArrowheads="1"/>
          </p:cNvSpPr>
          <p:nvPr>
            <p:ph type="sldNum" sz="quarter" idx="5"/>
          </p:nvPr>
        </p:nvSpPr>
        <p:spPr>
          <a:noFill/>
        </p:spPr>
        <p:txBody>
          <a:bodyPr/>
          <a:lstStyle>
            <a:lvl1pPr>
              <a:defRPr sz="2400" b="1">
                <a:solidFill>
                  <a:srgbClr val="333399"/>
                </a:solidFill>
                <a:latin typeface="Arial" panose="020B0604020202020204" pitchFamily="34" charset="0"/>
              </a:defRPr>
            </a:lvl1pPr>
            <a:lvl2pPr marL="742950" indent="-285750">
              <a:defRPr sz="2400" b="1">
                <a:solidFill>
                  <a:srgbClr val="333399"/>
                </a:solidFill>
                <a:latin typeface="Arial" panose="020B0604020202020204" pitchFamily="34" charset="0"/>
              </a:defRPr>
            </a:lvl2pPr>
            <a:lvl3pPr marL="1143000" indent="-228600">
              <a:defRPr sz="2400" b="1">
                <a:solidFill>
                  <a:srgbClr val="333399"/>
                </a:solidFill>
                <a:latin typeface="Arial" panose="020B0604020202020204" pitchFamily="34" charset="0"/>
              </a:defRPr>
            </a:lvl3pPr>
            <a:lvl4pPr marL="1600200" indent="-228600">
              <a:defRPr sz="2400" b="1">
                <a:solidFill>
                  <a:srgbClr val="333399"/>
                </a:solidFill>
                <a:latin typeface="Arial" panose="020B0604020202020204" pitchFamily="34" charset="0"/>
              </a:defRPr>
            </a:lvl4pPr>
            <a:lvl5pPr marL="2057400" indent="-228600">
              <a:defRPr sz="2400" b="1">
                <a:solidFill>
                  <a:srgbClr val="333399"/>
                </a:solidFill>
                <a:latin typeface="Arial" panose="020B0604020202020204" pitchFamily="34" charset="0"/>
              </a:defRPr>
            </a:lvl5pPr>
            <a:lvl6pPr marL="2514600" indent="-228600" eaLnBrk="0" fontAlgn="base" hangingPunct="0">
              <a:spcBef>
                <a:spcPct val="0"/>
              </a:spcBef>
              <a:spcAft>
                <a:spcPct val="0"/>
              </a:spcAft>
              <a:defRPr sz="2400" b="1">
                <a:solidFill>
                  <a:srgbClr val="333399"/>
                </a:solidFill>
                <a:latin typeface="Arial" panose="020B0604020202020204" pitchFamily="34" charset="0"/>
              </a:defRPr>
            </a:lvl6pPr>
            <a:lvl7pPr marL="2971800" indent="-228600" eaLnBrk="0" fontAlgn="base" hangingPunct="0">
              <a:spcBef>
                <a:spcPct val="0"/>
              </a:spcBef>
              <a:spcAft>
                <a:spcPct val="0"/>
              </a:spcAft>
              <a:defRPr sz="2400" b="1">
                <a:solidFill>
                  <a:srgbClr val="333399"/>
                </a:solidFill>
                <a:latin typeface="Arial" panose="020B0604020202020204" pitchFamily="34" charset="0"/>
              </a:defRPr>
            </a:lvl7pPr>
            <a:lvl8pPr marL="3429000" indent="-228600" eaLnBrk="0" fontAlgn="base" hangingPunct="0">
              <a:spcBef>
                <a:spcPct val="0"/>
              </a:spcBef>
              <a:spcAft>
                <a:spcPct val="0"/>
              </a:spcAft>
              <a:defRPr sz="2400" b="1">
                <a:solidFill>
                  <a:srgbClr val="333399"/>
                </a:solidFill>
                <a:latin typeface="Arial" panose="020B0604020202020204" pitchFamily="34" charset="0"/>
              </a:defRPr>
            </a:lvl8pPr>
            <a:lvl9pPr marL="3886200" indent="-228600" eaLnBrk="0" fontAlgn="base" hangingPunct="0">
              <a:spcBef>
                <a:spcPct val="0"/>
              </a:spcBef>
              <a:spcAft>
                <a:spcPct val="0"/>
              </a:spcAft>
              <a:defRPr sz="2400" b="1">
                <a:solidFill>
                  <a:srgbClr val="333399"/>
                </a:solidFill>
                <a:latin typeface="Arial" panose="020B0604020202020204" pitchFamily="34" charset="0"/>
              </a:defRPr>
            </a:lvl9pPr>
          </a:lstStyle>
          <a:p>
            <a:fld id="{9D1A63EC-69CD-48C9-BE56-B475A5AEE202}" type="slidenum">
              <a:rPr lang="en-US" altLang="en-US" sz="1200" b="0">
                <a:solidFill>
                  <a:schemeClr val="tx1"/>
                </a:solidFill>
              </a:rPr>
              <a:pPr/>
              <a:t>42</a:t>
            </a:fld>
            <a:endParaRPr lang="en-US" altLang="en-US" sz="1200" b="0">
              <a:solidFill>
                <a:schemeClr val="tx1"/>
              </a:solidFill>
            </a:endParaRPr>
          </a:p>
        </p:txBody>
      </p:sp>
      <p:sp>
        <p:nvSpPr>
          <p:cNvPr id="86019" name="Rectangle 2">
            <a:extLst>
              <a:ext uri="{FF2B5EF4-FFF2-40B4-BE49-F238E27FC236}">
                <a16:creationId xmlns:a16="http://schemas.microsoft.com/office/drawing/2014/main" id="{ECAC50F3-95AD-6EAE-76B3-782C630F69DD}"/>
              </a:ext>
            </a:extLst>
          </p:cNvPr>
          <p:cNvSpPr>
            <a:spLocks noChangeArrowheads="1" noTextEdit="1"/>
          </p:cNvSpPr>
          <p:nvPr>
            <p:ph type="sldImg"/>
          </p:nvPr>
        </p:nvSpPr>
        <p:spPr>
          <a:ln/>
        </p:spPr>
      </p:sp>
      <p:sp>
        <p:nvSpPr>
          <p:cNvPr id="86020" name="Rectangle 3">
            <a:extLst>
              <a:ext uri="{FF2B5EF4-FFF2-40B4-BE49-F238E27FC236}">
                <a16:creationId xmlns:a16="http://schemas.microsoft.com/office/drawing/2014/main" id="{2092AB95-6396-17B6-FCC6-C3481EF48925}"/>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7">
            <a:extLst>
              <a:ext uri="{FF2B5EF4-FFF2-40B4-BE49-F238E27FC236}">
                <a16:creationId xmlns:a16="http://schemas.microsoft.com/office/drawing/2014/main" id="{F29A30CA-7B99-C195-ED44-96EEB402D358}"/>
              </a:ext>
            </a:extLst>
          </p:cNvPr>
          <p:cNvSpPr>
            <a:spLocks noGrp="1" noChangeArrowheads="1"/>
          </p:cNvSpPr>
          <p:nvPr>
            <p:ph type="sldNum" sz="quarter" idx="5"/>
          </p:nvPr>
        </p:nvSpPr>
        <p:spPr>
          <a:noFill/>
        </p:spPr>
        <p:txBody>
          <a:bodyPr/>
          <a:lstStyle>
            <a:lvl1pPr>
              <a:defRPr sz="2400" b="1">
                <a:solidFill>
                  <a:srgbClr val="333399"/>
                </a:solidFill>
                <a:latin typeface="Arial" panose="020B0604020202020204" pitchFamily="34" charset="0"/>
              </a:defRPr>
            </a:lvl1pPr>
            <a:lvl2pPr marL="742950" indent="-285750">
              <a:defRPr sz="2400" b="1">
                <a:solidFill>
                  <a:srgbClr val="333399"/>
                </a:solidFill>
                <a:latin typeface="Arial" panose="020B0604020202020204" pitchFamily="34" charset="0"/>
              </a:defRPr>
            </a:lvl2pPr>
            <a:lvl3pPr marL="1143000" indent="-228600">
              <a:defRPr sz="2400" b="1">
                <a:solidFill>
                  <a:srgbClr val="333399"/>
                </a:solidFill>
                <a:latin typeface="Arial" panose="020B0604020202020204" pitchFamily="34" charset="0"/>
              </a:defRPr>
            </a:lvl3pPr>
            <a:lvl4pPr marL="1600200" indent="-228600">
              <a:defRPr sz="2400" b="1">
                <a:solidFill>
                  <a:srgbClr val="333399"/>
                </a:solidFill>
                <a:latin typeface="Arial" panose="020B0604020202020204" pitchFamily="34" charset="0"/>
              </a:defRPr>
            </a:lvl4pPr>
            <a:lvl5pPr marL="2057400" indent="-228600">
              <a:defRPr sz="2400" b="1">
                <a:solidFill>
                  <a:srgbClr val="333399"/>
                </a:solidFill>
                <a:latin typeface="Arial" panose="020B0604020202020204" pitchFamily="34" charset="0"/>
              </a:defRPr>
            </a:lvl5pPr>
            <a:lvl6pPr marL="2514600" indent="-228600" eaLnBrk="0" fontAlgn="base" hangingPunct="0">
              <a:spcBef>
                <a:spcPct val="0"/>
              </a:spcBef>
              <a:spcAft>
                <a:spcPct val="0"/>
              </a:spcAft>
              <a:defRPr sz="2400" b="1">
                <a:solidFill>
                  <a:srgbClr val="333399"/>
                </a:solidFill>
                <a:latin typeface="Arial" panose="020B0604020202020204" pitchFamily="34" charset="0"/>
              </a:defRPr>
            </a:lvl6pPr>
            <a:lvl7pPr marL="2971800" indent="-228600" eaLnBrk="0" fontAlgn="base" hangingPunct="0">
              <a:spcBef>
                <a:spcPct val="0"/>
              </a:spcBef>
              <a:spcAft>
                <a:spcPct val="0"/>
              </a:spcAft>
              <a:defRPr sz="2400" b="1">
                <a:solidFill>
                  <a:srgbClr val="333399"/>
                </a:solidFill>
                <a:latin typeface="Arial" panose="020B0604020202020204" pitchFamily="34" charset="0"/>
              </a:defRPr>
            </a:lvl7pPr>
            <a:lvl8pPr marL="3429000" indent="-228600" eaLnBrk="0" fontAlgn="base" hangingPunct="0">
              <a:spcBef>
                <a:spcPct val="0"/>
              </a:spcBef>
              <a:spcAft>
                <a:spcPct val="0"/>
              </a:spcAft>
              <a:defRPr sz="2400" b="1">
                <a:solidFill>
                  <a:srgbClr val="333399"/>
                </a:solidFill>
                <a:latin typeface="Arial" panose="020B0604020202020204" pitchFamily="34" charset="0"/>
              </a:defRPr>
            </a:lvl8pPr>
            <a:lvl9pPr marL="3886200" indent="-228600" eaLnBrk="0" fontAlgn="base" hangingPunct="0">
              <a:spcBef>
                <a:spcPct val="0"/>
              </a:spcBef>
              <a:spcAft>
                <a:spcPct val="0"/>
              </a:spcAft>
              <a:defRPr sz="2400" b="1">
                <a:solidFill>
                  <a:srgbClr val="333399"/>
                </a:solidFill>
                <a:latin typeface="Arial" panose="020B0604020202020204" pitchFamily="34" charset="0"/>
              </a:defRPr>
            </a:lvl9pPr>
          </a:lstStyle>
          <a:p>
            <a:fld id="{786DC70F-B5E5-41C7-84DE-A4ACED8B6E62}" type="slidenum">
              <a:rPr lang="en-US" altLang="en-US" sz="1200" b="0">
                <a:solidFill>
                  <a:schemeClr val="tx1"/>
                </a:solidFill>
              </a:rPr>
              <a:pPr/>
              <a:t>43</a:t>
            </a:fld>
            <a:endParaRPr lang="en-US" altLang="en-US" sz="1200" b="0">
              <a:solidFill>
                <a:schemeClr val="tx1"/>
              </a:solidFill>
            </a:endParaRPr>
          </a:p>
        </p:txBody>
      </p:sp>
      <p:sp>
        <p:nvSpPr>
          <p:cNvPr id="88067" name="Rectangle 2">
            <a:extLst>
              <a:ext uri="{FF2B5EF4-FFF2-40B4-BE49-F238E27FC236}">
                <a16:creationId xmlns:a16="http://schemas.microsoft.com/office/drawing/2014/main" id="{2B91FFD7-C262-83FF-031D-3E2EB9442197}"/>
              </a:ext>
            </a:extLst>
          </p:cNvPr>
          <p:cNvSpPr>
            <a:spLocks noChangeArrowheads="1" noTextEdit="1"/>
          </p:cNvSpPr>
          <p:nvPr>
            <p:ph type="sldImg"/>
          </p:nvPr>
        </p:nvSpPr>
        <p:spPr>
          <a:ln/>
        </p:spPr>
      </p:sp>
      <p:sp>
        <p:nvSpPr>
          <p:cNvPr id="88068" name="Rectangle 3">
            <a:extLst>
              <a:ext uri="{FF2B5EF4-FFF2-40B4-BE49-F238E27FC236}">
                <a16:creationId xmlns:a16="http://schemas.microsoft.com/office/drawing/2014/main" id="{294A76C6-723B-0907-2D3A-A3ABEC87CF25}"/>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4DB12A6D-7822-4963-9C56-C46DE03B9FBC}" type="slidenum">
              <a:rPr lang="en-GB" altLang="en-US" smtClean="0"/>
              <a:pPr>
                <a:spcBef>
                  <a:spcPct val="0"/>
                </a:spcBef>
              </a:pPr>
              <a:t>48</a:t>
            </a:fld>
            <a:endParaRPr lang="en-GB" altLang="en-US"/>
          </a:p>
        </p:txBody>
      </p:sp>
      <p:sp>
        <p:nvSpPr>
          <p:cNvPr id="13315" name="Rectangle 2"/>
          <p:cNvSpPr>
            <a:spLocks noGrp="1" noRot="1" noChangeAspect="1" noChangeArrowheads="1" noTextEdit="1"/>
          </p:cNvSpPr>
          <p:nvPr>
            <p:ph type="sldImg"/>
          </p:nvPr>
        </p:nvSpPr>
        <p:spPr>
          <a:ln/>
        </p:spPr>
      </p:sp>
      <p:sp>
        <p:nvSpPr>
          <p:cNvPr id="133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Times New Roman" panose="02020603050405020304" pitchFamily="18" charset="0"/>
              </a:rPr>
              <a:t>The belief that continents have not always been fixed in their present positions was suspected long before the 20th century; this notion was first suggested as early as 1596 by the Dutch map maker Abraham Ortelius in his work </a:t>
            </a:r>
            <a:r>
              <a:rPr lang="en-GB" altLang="en-US" i="1">
                <a:latin typeface="Times New Roman" panose="02020603050405020304" pitchFamily="18" charset="0"/>
              </a:rPr>
              <a:t>Thesaurus Geographicus</a:t>
            </a:r>
            <a:r>
              <a:rPr lang="en-GB" altLang="en-US">
                <a:latin typeface="Times New Roman" panose="02020603050405020304" pitchFamily="18" charset="0"/>
              </a:rPr>
              <a:t>. Ortelius suggested that the Americas were "torn away from Europe and Africa . . . by earthquakes and floods" and went on to say: "The vestiges of the rupture reveal themselves, if someone brings forward a map of the world and considers carefully the coasts of the three [continents]." Ortelius' idea surfaced again in the 19th century. However, it was not until 1912 that the idea of moving continents was seriously considered as a full-blown scientific theory -- called </a:t>
            </a:r>
            <a:r>
              <a:rPr lang="en-GB" altLang="en-US" i="1">
                <a:latin typeface="Times New Roman" panose="02020603050405020304" pitchFamily="18" charset="0"/>
              </a:rPr>
              <a:t>Continental Drift </a:t>
            </a:r>
            <a:r>
              <a:rPr lang="en-GB" altLang="en-US">
                <a:latin typeface="Times New Roman" panose="02020603050405020304" pitchFamily="18" charset="0"/>
              </a:rPr>
              <a:t>-- introduced in two articles published by a 32-year-old German meteorologist named Alfred Lothar Wegener. He contended that, around 200 million years ago, the supercontinent Pangaea began to split apart. Alexander Du Toit, Professor of Geology at Johannesburg University and one of Wegener's staunchest supporters, proposed that Pangaea first broke into two large continental landmasses, </a:t>
            </a:r>
            <a:r>
              <a:rPr lang="en-GB" altLang="en-US" i="1">
                <a:latin typeface="Times New Roman" panose="02020603050405020304" pitchFamily="18" charset="0"/>
              </a:rPr>
              <a:t>Laurasia</a:t>
            </a:r>
            <a:r>
              <a:rPr lang="en-GB" altLang="en-US">
                <a:latin typeface="Times New Roman" panose="02020603050405020304" pitchFamily="18" charset="0"/>
              </a:rPr>
              <a:t> in the northern hemisphere and </a:t>
            </a:r>
            <a:r>
              <a:rPr lang="en-GB" altLang="en-US" i="1">
                <a:latin typeface="Times New Roman" panose="02020603050405020304" pitchFamily="18" charset="0"/>
              </a:rPr>
              <a:t>Gondwanaland</a:t>
            </a:r>
            <a:r>
              <a:rPr lang="en-GB" altLang="en-US">
                <a:latin typeface="Times New Roman" panose="02020603050405020304" pitchFamily="18" charset="0"/>
              </a:rPr>
              <a:t> in the southern hemisphere. Laurasia and Gondwanaland then continued to break apart into the various smaller continents that exist today.</a:t>
            </a:r>
            <a:br>
              <a:rPr lang="en-GB" altLang="en-US">
                <a:latin typeface="Times New Roman" panose="02020603050405020304" pitchFamily="18" charset="0"/>
              </a:rPr>
            </a:br>
            <a:endParaRPr lang="en-GB" altLang="en-US">
              <a:latin typeface="Times New Roman" panose="02020603050405020304" pitchFamily="18" charset="0"/>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FE8B9FBD-40CA-4310-845C-6860ABBF6098}" type="slidenum">
              <a:rPr lang="en-GB" altLang="en-US" smtClean="0"/>
              <a:pPr>
                <a:spcBef>
                  <a:spcPct val="0"/>
                </a:spcBef>
              </a:pPr>
              <a:t>50</a:t>
            </a:fld>
            <a:endParaRPr lang="en-GB" altLang="en-US"/>
          </a:p>
        </p:txBody>
      </p:sp>
      <p:sp>
        <p:nvSpPr>
          <p:cNvPr id="15363" name="Rectangle 2"/>
          <p:cNvSpPr>
            <a:spLocks noGrp="1" noRot="1" noChangeAspect="1" noChangeArrowheads="1" noTextEdit="1"/>
          </p:cNvSpPr>
          <p:nvPr>
            <p:ph type="sldImg"/>
          </p:nvPr>
        </p:nvSpPr>
        <p:spPr>
          <a:ln/>
        </p:spPr>
      </p:sp>
      <p:sp>
        <p:nvSpPr>
          <p:cNvPr id="153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Times New Roman" panose="02020603050405020304" pitchFamily="18" charset="0"/>
              </a:rPr>
              <a:t> </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AU"/>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AU"/>
          </a:p>
        </p:txBody>
      </p:sp>
      <p:sp>
        <p:nvSpPr>
          <p:cNvPr id="4" name="Date Placeholder 3">
            <a:extLst>
              <a:ext uri="{FF2B5EF4-FFF2-40B4-BE49-F238E27FC236}">
                <a16:creationId xmlns:a16="http://schemas.microsoft.com/office/drawing/2014/main" id="{31F4B699-6239-4BCA-8F81-766DA97A6426}"/>
              </a:ext>
            </a:extLst>
          </p:cNvPr>
          <p:cNvSpPr>
            <a:spLocks noGrp="1"/>
          </p:cNvSpPr>
          <p:nvPr>
            <p:ph type="dt" sz="half" idx="10"/>
          </p:nvPr>
        </p:nvSpPr>
        <p:spPr/>
        <p:txBody>
          <a:bodyPr/>
          <a:lstStyle>
            <a:lvl1pPr>
              <a:defRPr/>
            </a:lvl1pPr>
          </a:lstStyle>
          <a:p>
            <a:pPr>
              <a:defRPr/>
            </a:pPr>
            <a:fld id="{1911D544-4FB9-417B-8AA8-A3CBA5252786}" type="datetimeFigureOut">
              <a:rPr lang="en-AU"/>
              <a:pPr>
                <a:defRPr/>
              </a:pPr>
              <a:t>25/08/2023</a:t>
            </a:fld>
            <a:endParaRPr lang="en-AU"/>
          </a:p>
        </p:txBody>
      </p:sp>
      <p:sp>
        <p:nvSpPr>
          <p:cNvPr id="5" name="Footer Placeholder 4">
            <a:extLst>
              <a:ext uri="{FF2B5EF4-FFF2-40B4-BE49-F238E27FC236}">
                <a16:creationId xmlns:a16="http://schemas.microsoft.com/office/drawing/2014/main" id="{FA9AB1CB-F932-476D-A43F-805C31274B58}"/>
              </a:ext>
            </a:extLst>
          </p:cNvPr>
          <p:cNvSpPr>
            <a:spLocks noGrp="1"/>
          </p:cNvSpPr>
          <p:nvPr>
            <p:ph type="ftr" sz="quarter" idx="11"/>
          </p:nvPr>
        </p:nvSpPr>
        <p:spPr/>
        <p:txBody>
          <a:bodyPr/>
          <a:lstStyle>
            <a:lvl1pPr>
              <a:defRPr/>
            </a:lvl1pPr>
          </a:lstStyle>
          <a:p>
            <a:pPr>
              <a:defRPr/>
            </a:pPr>
            <a:endParaRPr lang="en-AU"/>
          </a:p>
        </p:txBody>
      </p:sp>
      <p:sp>
        <p:nvSpPr>
          <p:cNvPr id="6" name="Slide Number Placeholder 5">
            <a:extLst>
              <a:ext uri="{FF2B5EF4-FFF2-40B4-BE49-F238E27FC236}">
                <a16:creationId xmlns:a16="http://schemas.microsoft.com/office/drawing/2014/main" id="{5B57C185-6B14-419C-8EA9-AA35E302DFEC}"/>
              </a:ext>
            </a:extLst>
          </p:cNvPr>
          <p:cNvSpPr>
            <a:spLocks noGrp="1"/>
          </p:cNvSpPr>
          <p:nvPr>
            <p:ph type="sldNum" sz="quarter" idx="12"/>
          </p:nvPr>
        </p:nvSpPr>
        <p:spPr/>
        <p:txBody>
          <a:bodyPr/>
          <a:lstStyle>
            <a:lvl1pPr>
              <a:defRPr/>
            </a:lvl1pPr>
          </a:lstStyle>
          <a:p>
            <a:pPr>
              <a:defRPr/>
            </a:pPr>
            <a:fld id="{8F3612FF-E023-4219-ABEC-517CC1E2DC58}" type="slidenum">
              <a:rPr lang="en-AU"/>
              <a:pPr>
                <a:defRPr/>
              </a:pPr>
              <a:t>‹#›</a:t>
            </a:fld>
            <a:endParaRPr lang="en-AU"/>
          </a:p>
        </p:txBody>
      </p:sp>
    </p:spTree>
    <p:extLst>
      <p:ext uri="{BB962C8B-B14F-4D97-AF65-F5344CB8AC3E}">
        <p14:creationId xmlns:p14="http://schemas.microsoft.com/office/powerpoint/2010/main" val="4839339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AU"/>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a:extLst>
              <a:ext uri="{FF2B5EF4-FFF2-40B4-BE49-F238E27FC236}">
                <a16:creationId xmlns:a16="http://schemas.microsoft.com/office/drawing/2014/main" id="{E30C3050-216F-4B2B-B35A-7FFD6EF396A7}"/>
              </a:ext>
            </a:extLst>
          </p:cNvPr>
          <p:cNvSpPr>
            <a:spLocks noGrp="1"/>
          </p:cNvSpPr>
          <p:nvPr>
            <p:ph type="dt" sz="half" idx="10"/>
          </p:nvPr>
        </p:nvSpPr>
        <p:spPr/>
        <p:txBody>
          <a:bodyPr/>
          <a:lstStyle>
            <a:lvl1pPr>
              <a:defRPr/>
            </a:lvl1pPr>
          </a:lstStyle>
          <a:p>
            <a:pPr>
              <a:defRPr/>
            </a:pPr>
            <a:fld id="{112E8D23-A875-4759-AB27-AC81F9F507BC}" type="datetimeFigureOut">
              <a:rPr lang="en-AU"/>
              <a:pPr>
                <a:defRPr/>
              </a:pPr>
              <a:t>25/08/2023</a:t>
            </a:fld>
            <a:endParaRPr lang="en-AU"/>
          </a:p>
        </p:txBody>
      </p:sp>
      <p:sp>
        <p:nvSpPr>
          <p:cNvPr id="5" name="Footer Placeholder 4">
            <a:extLst>
              <a:ext uri="{FF2B5EF4-FFF2-40B4-BE49-F238E27FC236}">
                <a16:creationId xmlns:a16="http://schemas.microsoft.com/office/drawing/2014/main" id="{2B129014-D5E8-4DC0-958E-62CB15AE6F46}"/>
              </a:ext>
            </a:extLst>
          </p:cNvPr>
          <p:cNvSpPr>
            <a:spLocks noGrp="1"/>
          </p:cNvSpPr>
          <p:nvPr>
            <p:ph type="ftr" sz="quarter" idx="11"/>
          </p:nvPr>
        </p:nvSpPr>
        <p:spPr/>
        <p:txBody>
          <a:bodyPr/>
          <a:lstStyle>
            <a:lvl1pPr>
              <a:defRPr/>
            </a:lvl1pPr>
          </a:lstStyle>
          <a:p>
            <a:pPr>
              <a:defRPr/>
            </a:pPr>
            <a:endParaRPr lang="en-AU"/>
          </a:p>
        </p:txBody>
      </p:sp>
      <p:sp>
        <p:nvSpPr>
          <p:cNvPr id="6" name="Slide Number Placeholder 5">
            <a:extLst>
              <a:ext uri="{FF2B5EF4-FFF2-40B4-BE49-F238E27FC236}">
                <a16:creationId xmlns:a16="http://schemas.microsoft.com/office/drawing/2014/main" id="{1BB8AB55-A093-4703-BEB7-B402E2EA0393}"/>
              </a:ext>
            </a:extLst>
          </p:cNvPr>
          <p:cNvSpPr>
            <a:spLocks noGrp="1"/>
          </p:cNvSpPr>
          <p:nvPr>
            <p:ph type="sldNum" sz="quarter" idx="12"/>
          </p:nvPr>
        </p:nvSpPr>
        <p:spPr/>
        <p:txBody>
          <a:bodyPr/>
          <a:lstStyle>
            <a:lvl1pPr>
              <a:defRPr/>
            </a:lvl1pPr>
          </a:lstStyle>
          <a:p>
            <a:pPr>
              <a:defRPr/>
            </a:pPr>
            <a:fld id="{3B123AD3-0B0E-434F-8259-C98291766AD7}" type="slidenum">
              <a:rPr lang="en-AU"/>
              <a:pPr>
                <a:defRPr/>
              </a:pPr>
              <a:t>‹#›</a:t>
            </a:fld>
            <a:endParaRPr lang="en-AU"/>
          </a:p>
        </p:txBody>
      </p:sp>
    </p:spTree>
    <p:extLst>
      <p:ext uri="{BB962C8B-B14F-4D97-AF65-F5344CB8AC3E}">
        <p14:creationId xmlns:p14="http://schemas.microsoft.com/office/powerpoint/2010/main" val="4371354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dirty="0"/>
              <a:t>Click to edit Master title style</a:t>
            </a:r>
            <a:endParaRPr lang="en-AU" dirty="0"/>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8797887A-6371-4246-9677-A57DF5763FFF}"/>
              </a:ext>
            </a:extLst>
          </p:cNvPr>
          <p:cNvSpPr>
            <a:spLocks noGrp="1"/>
          </p:cNvSpPr>
          <p:nvPr>
            <p:ph type="dt" sz="half" idx="10"/>
          </p:nvPr>
        </p:nvSpPr>
        <p:spPr/>
        <p:txBody>
          <a:bodyPr/>
          <a:lstStyle>
            <a:lvl1pPr>
              <a:defRPr/>
            </a:lvl1pPr>
          </a:lstStyle>
          <a:p>
            <a:pPr>
              <a:defRPr/>
            </a:pPr>
            <a:fld id="{0500EA33-936A-4136-8290-B5CB19F0F2F0}" type="datetimeFigureOut">
              <a:rPr lang="en-AU"/>
              <a:pPr>
                <a:defRPr/>
              </a:pPr>
              <a:t>25/08/2023</a:t>
            </a:fld>
            <a:endParaRPr lang="en-AU"/>
          </a:p>
        </p:txBody>
      </p:sp>
      <p:sp>
        <p:nvSpPr>
          <p:cNvPr id="5" name="Footer Placeholder 4">
            <a:extLst>
              <a:ext uri="{FF2B5EF4-FFF2-40B4-BE49-F238E27FC236}">
                <a16:creationId xmlns:a16="http://schemas.microsoft.com/office/drawing/2014/main" id="{995A1C89-B157-4871-B99A-F5544632D484}"/>
              </a:ext>
            </a:extLst>
          </p:cNvPr>
          <p:cNvSpPr>
            <a:spLocks noGrp="1"/>
          </p:cNvSpPr>
          <p:nvPr>
            <p:ph type="ftr" sz="quarter" idx="11"/>
          </p:nvPr>
        </p:nvSpPr>
        <p:spPr/>
        <p:txBody>
          <a:bodyPr/>
          <a:lstStyle>
            <a:lvl1pPr>
              <a:defRPr/>
            </a:lvl1pPr>
          </a:lstStyle>
          <a:p>
            <a:pPr>
              <a:defRPr/>
            </a:pPr>
            <a:endParaRPr lang="en-AU"/>
          </a:p>
        </p:txBody>
      </p:sp>
      <p:sp>
        <p:nvSpPr>
          <p:cNvPr id="6" name="Slide Number Placeholder 5">
            <a:extLst>
              <a:ext uri="{FF2B5EF4-FFF2-40B4-BE49-F238E27FC236}">
                <a16:creationId xmlns:a16="http://schemas.microsoft.com/office/drawing/2014/main" id="{20FE63E9-EB52-463B-A3F7-B7EB2E002DA6}"/>
              </a:ext>
            </a:extLst>
          </p:cNvPr>
          <p:cNvSpPr>
            <a:spLocks noGrp="1"/>
          </p:cNvSpPr>
          <p:nvPr>
            <p:ph type="sldNum" sz="quarter" idx="12"/>
          </p:nvPr>
        </p:nvSpPr>
        <p:spPr/>
        <p:txBody>
          <a:bodyPr/>
          <a:lstStyle>
            <a:lvl1pPr>
              <a:defRPr/>
            </a:lvl1pPr>
          </a:lstStyle>
          <a:p>
            <a:pPr>
              <a:defRPr/>
            </a:pPr>
            <a:fld id="{934FCE0B-A053-464F-9F23-622E3CF935ED}" type="slidenum">
              <a:rPr lang="en-AU"/>
              <a:pPr>
                <a:defRPr/>
              </a:pPr>
              <a:t>‹#›</a:t>
            </a:fld>
            <a:endParaRPr lang="en-AU"/>
          </a:p>
        </p:txBody>
      </p:sp>
    </p:spTree>
    <p:extLst>
      <p:ext uri="{BB962C8B-B14F-4D97-AF65-F5344CB8AC3E}">
        <p14:creationId xmlns:p14="http://schemas.microsoft.com/office/powerpoint/2010/main" val="7139003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AU"/>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5" name="Date Placeholder 3">
            <a:extLst>
              <a:ext uri="{FF2B5EF4-FFF2-40B4-BE49-F238E27FC236}">
                <a16:creationId xmlns:a16="http://schemas.microsoft.com/office/drawing/2014/main" id="{59E21D3D-D676-4FDF-B64B-20CFCEE2EC41}"/>
              </a:ext>
            </a:extLst>
          </p:cNvPr>
          <p:cNvSpPr>
            <a:spLocks noGrp="1"/>
          </p:cNvSpPr>
          <p:nvPr>
            <p:ph type="dt" sz="half" idx="10"/>
          </p:nvPr>
        </p:nvSpPr>
        <p:spPr/>
        <p:txBody>
          <a:bodyPr/>
          <a:lstStyle>
            <a:lvl1pPr>
              <a:defRPr/>
            </a:lvl1pPr>
          </a:lstStyle>
          <a:p>
            <a:pPr>
              <a:defRPr/>
            </a:pPr>
            <a:fld id="{0676C9E4-333F-497B-BA98-46BCC3E35400}" type="datetimeFigureOut">
              <a:rPr lang="en-AU"/>
              <a:pPr>
                <a:defRPr/>
              </a:pPr>
              <a:t>25/08/2023</a:t>
            </a:fld>
            <a:endParaRPr lang="en-AU"/>
          </a:p>
        </p:txBody>
      </p:sp>
      <p:sp>
        <p:nvSpPr>
          <p:cNvPr id="6" name="Footer Placeholder 4">
            <a:extLst>
              <a:ext uri="{FF2B5EF4-FFF2-40B4-BE49-F238E27FC236}">
                <a16:creationId xmlns:a16="http://schemas.microsoft.com/office/drawing/2014/main" id="{6F010FFB-498C-4385-891A-C8A647AA8C67}"/>
              </a:ext>
            </a:extLst>
          </p:cNvPr>
          <p:cNvSpPr>
            <a:spLocks noGrp="1"/>
          </p:cNvSpPr>
          <p:nvPr>
            <p:ph type="ftr" sz="quarter" idx="11"/>
          </p:nvPr>
        </p:nvSpPr>
        <p:spPr/>
        <p:txBody>
          <a:bodyPr/>
          <a:lstStyle>
            <a:lvl1pPr>
              <a:defRPr/>
            </a:lvl1pPr>
          </a:lstStyle>
          <a:p>
            <a:pPr>
              <a:defRPr/>
            </a:pPr>
            <a:endParaRPr lang="en-AU"/>
          </a:p>
        </p:txBody>
      </p:sp>
      <p:sp>
        <p:nvSpPr>
          <p:cNvPr id="7" name="Slide Number Placeholder 5">
            <a:extLst>
              <a:ext uri="{FF2B5EF4-FFF2-40B4-BE49-F238E27FC236}">
                <a16:creationId xmlns:a16="http://schemas.microsoft.com/office/drawing/2014/main" id="{9564E9DF-181C-44B1-BED9-3B5BBB7B57A6}"/>
              </a:ext>
            </a:extLst>
          </p:cNvPr>
          <p:cNvSpPr>
            <a:spLocks noGrp="1"/>
          </p:cNvSpPr>
          <p:nvPr>
            <p:ph type="sldNum" sz="quarter" idx="12"/>
          </p:nvPr>
        </p:nvSpPr>
        <p:spPr/>
        <p:txBody>
          <a:bodyPr/>
          <a:lstStyle>
            <a:lvl1pPr>
              <a:defRPr/>
            </a:lvl1pPr>
          </a:lstStyle>
          <a:p>
            <a:pPr>
              <a:defRPr/>
            </a:pPr>
            <a:fld id="{73A4F1B8-8688-499D-8AE9-C1EE70965461}" type="slidenum">
              <a:rPr lang="en-AU"/>
              <a:pPr>
                <a:defRPr/>
              </a:pPr>
              <a:t>‹#›</a:t>
            </a:fld>
            <a:endParaRPr lang="en-AU"/>
          </a:p>
        </p:txBody>
      </p:sp>
    </p:spTree>
    <p:extLst>
      <p:ext uri="{BB962C8B-B14F-4D97-AF65-F5344CB8AC3E}">
        <p14:creationId xmlns:p14="http://schemas.microsoft.com/office/powerpoint/2010/main" val="22410052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AU"/>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7" name="Date Placeholder 3">
            <a:extLst>
              <a:ext uri="{FF2B5EF4-FFF2-40B4-BE49-F238E27FC236}">
                <a16:creationId xmlns:a16="http://schemas.microsoft.com/office/drawing/2014/main" id="{19BAEA76-545C-44AE-B856-DEEFCC8A49C0}"/>
              </a:ext>
            </a:extLst>
          </p:cNvPr>
          <p:cNvSpPr>
            <a:spLocks noGrp="1"/>
          </p:cNvSpPr>
          <p:nvPr>
            <p:ph type="dt" sz="half" idx="10"/>
          </p:nvPr>
        </p:nvSpPr>
        <p:spPr/>
        <p:txBody>
          <a:bodyPr/>
          <a:lstStyle>
            <a:lvl1pPr>
              <a:defRPr/>
            </a:lvl1pPr>
          </a:lstStyle>
          <a:p>
            <a:pPr>
              <a:defRPr/>
            </a:pPr>
            <a:fld id="{D1BA4C09-313B-440A-BEEC-C445F3166875}" type="datetimeFigureOut">
              <a:rPr lang="en-AU"/>
              <a:pPr>
                <a:defRPr/>
              </a:pPr>
              <a:t>25/08/2023</a:t>
            </a:fld>
            <a:endParaRPr lang="en-AU"/>
          </a:p>
        </p:txBody>
      </p:sp>
      <p:sp>
        <p:nvSpPr>
          <p:cNvPr id="8" name="Footer Placeholder 4">
            <a:extLst>
              <a:ext uri="{FF2B5EF4-FFF2-40B4-BE49-F238E27FC236}">
                <a16:creationId xmlns:a16="http://schemas.microsoft.com/office/drawing/2014/main" id="{A38FD085-F46E-443B-8DA9-4C9575692267}"/>
              </a:ext>
            </a:extLst>
          </p:cNvPr>
          <p:cNvSpPr>
            <a:spLocks noGrp="1"/>
          </p:cNvSpPr>
          <p:nvPr>
            <p:ph type="ftr" sz="quarter" idx="11"/>
          </p:nvPr>
        </p:nvSpPr>
        <p:spPr/>
        <p:txBody>
          <a:bodyPr/>
          <a:lstStyle>
            <a:lvl1pPr>
              <a:defRPr/>
            </a:lvl1pPr>
          </a:lstStyle>
          <a:p>
            <a:pPr>
              <a:defRPr/>
            </a:pPr>
            <a:endParaRPr lang="en-AU"/>
          </a:p>
        </p:txBody>
      </p:sp>
      <p:sp>
        <p:nvSpPr>
          <p:cNvPr id="9" name="Slide Number Placeholder 5">
            <a:extLst>
              <a:ext uri="{FF2B5EF4-FFF2-40B4-BE49-F238E27FC236}">
                <a16:creationId xmlns:a16="http://schemas.microsoft.com/office/drawing/2014/main" id="{3B4D6B20-19BB-4CF4-98F3-118EE7182775}"/>
              </a:ext>
            </a:extLst>
          </p:cNvPr>
          <p:cNvSpPr>
            <a:spLocks noGrp="1"/>
          </p:cNvSpPr>
          <p:nvPr>
            <p:ph type="sldNum" sz="quarter" idx="12"/>
          </p:nvPr>
        </p:nvSpPr>
        <p:spPr/>
        <p:txBody>
          <a:bodyPr/>
          <a:lstStyle>
            <a:lvl1pPr>
              <a:defRPr/>
            </a:lvl1pPr>
          </a:lstStyle>
          <a:p>
            <a:pPr>
              <a:defRPr/>
            </a:pPr>
            <a:fld id="{E41EAA0D-96E4-44EF-B29D-D2C31096D459}" type="slidenum">
              <a:rPr lang="en-AU"/>
              <a:pPr>
                <a:defRPr/>
              </a:pPr>
              <a:t>‹#›</a:t>
            </a:fld>
            <a:endParaRPr lang="en-AU"/>
          </a:p>
        </p:txBody>
      </p:sp>
    </p:spTree>
    <p:extLst>
      <p:ext uri="{BB962C8B-B14F-4D97-AF65-F5344CB8AC3E}">
        <p14:creationId xmlns:p14="http://schemas.microsoft.com/office/powerpoint/2010/main" val="26610348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AU"/>
          </a:p>
        </p:txBody>
      </p:sp>
      <p:sp>
        <p:nvSpPr>
          <p:cNvPr id="3" name="Date Placeholder 3">
            <a:extLst>
              <a:ext uri="{FF2B5EF4-FFF2-40B4-BE49-F238E27FC236}">
                <a16:creationId xmlns:a16="http://schemas.microsoft.com/office/drawing/2014/main" id="{29E353BB-178B-4A25-85DE-9A582F501F30}"/>
              </a:ext>
            </a:extLst>
          </p:cNvPr>
          <p:cNvSpPr>
            <a:spLocks noGrp="1"/>
          </p:cNvSpPr>
          <p:nvPr>
            <p:ph type="dt" sz="half" idx="10"/>
          </p:nvPr>
        </p:nvSpPr>
        <p:spPr/>
        <p:txBody>
          <a:bodyPr/>
          <a:lstStyle>
            <a:lvl1pPr>
              <a:defRPr/>
            </a:lvl1pPr>
          </a:lstStyle>
          <a:p>
            <a:pPr>
              <a:defRPr/>
            </a:pPr>
            <a:fld id="{93659505-8192-432B-A522-4F6CA2D2B49C}" type="datetimeFigureOut">
              <a:rPr lang="en-AU"/>
              <a:pPr>
                <a:defRPr/>
              </a:pPr>
              <a:t>25/08/2023</a:t>
            </a:fld>
            <a:endParaRPr lang="en-AU"/>
          </a:p>
        </p:txBody>
      </p:sp>
      <p:sp>
        <p:nvSpPr>
          <p:cNvPr id="4" name="Footer Placeholder 4">
            <a:extLst>
              <a:ext uri="{FF2B5EF4-FFF2-40B4-BE49-F238E27FC236}">
                <a16:creationId xmlns:a16="http://schemas.microsoft.com/office/drawing/2014/main" id="{26269AFE-61BB-49DA-967C-FF5844E0631E}"/>
              </a:ext>
            </a:extLst>
          </p:cNvPr>
          <p:cNvSpPr>
            <a:spLocks noGrp="1"/>
          </p:cNvSpPr>
          <p:nvPr>
            <p:ph type="ftr" sz="quarter" idx="11"/>
          </p:nvPr>
        </p:nvSpPr>
        <p:spPr/>
        <p:txBody>
          <a:bodyPr/>
          <a:lstStyle>
            <a:lvl1pPr>
              <a:defRPr/>
            </a:lvl1pPr>
          </a:lstStyle>
          <a:p>
            <a:pPr>
              <a:defRPr/>
            </a:pPr>
            <a:endParaRPr lang="en-AU"/>
          </a:p>
        </p:txBody>
      </p:sp>
      <p:sp>
        <p:nvSpPr>
          <p:cNvPr id="5" name="Slide Number Placeholder 5">
            <a:extLst>
              <a:ext uri="{FF2B5EF4-FFF2-40B4-BE49-F238E27FC236}">
                <a16:creationId xmlns:a16="http://schemas.microsoft.com/office/drawing/2014/main" id="{0787146A-E3B8-40D4-8BE7-EA088E8B58F9}"/>
              </a:ext>
            </a:extLst>
          </p:cNvPr>
          <p:cNvSpPr>
            <a:spLocks noGrp="1"/>
          </p:cNvSpPr>
          <p:nvPr>
            <p:ph type="sldNum" sz="quarter" idx="12"/>
          </p:nvPr>
        </p:nvSpPr>
        <p:spPr/>
        <p:txBody>
          <a:bodyPr/>
          <a:lstStyle>
            <a:lvl1pPr>
              <a:defRPr/>
            </a:lvl1pPr>
          </a:lstStyle>
          <a:p>
            <a:pPr>
              <a:defRPr/>
            </a:pPr>
            <a:fld id="{1E49F2CE-47F9-4E17-9031-4CF84ECA5DE0}" type="slidenum">
              <a:rPr lang="en-AU"/>
              <a:pPr>
                <a:defRPr/>
              </a:pPr>
              <a:t>‹#›</a:t>
            </a:fld>
            <a:endParaRPr lang="en-AU"/>
          </a:p>
        </p:txBody>
      </p:sp>
    </p:spTree>
    <p:extLst>
      <p:ext uri="{BB962C8B-B14F-4D97-AF65-F5344CB8AC3E}">
        <p14:creationId xmlns:p14="http://schemas.microsoft.com/office/powerpoint/2010/main" val="30784454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57B28A9C-DE3E-4E4F-997E-53DC50A7BA7C}"/>
              </a:ext>
            </a:extLst>
          </p:cNvPr>
          <p:cNvSpPr>
            <a:spLocks noGrp="1"/>
          </p:cNvSpPr>
          <p:nvPr>
            <p:ph type="dt" sz="half" idx="10"/>
          </p:nvPr>
        </p:nvSpPr>
        <p:spPr/>
        <p:txBody>
          <a:bodyPr/>
          <a:lstStyle>
            <a:lvl1pPr>
              <a:defRPr/>
            </a:lvl1pPr>
          </a:lstStyle>
          <a:p>
            <a:pPr>
              <a:defRPr/>
            </a:pPr>
            <a:fld id="{761E561A-4C00-49D4-85AD-C01E9A50717A}" type="datetimeFigureOut">
              <a:rPr lang="en-AU"/>
              <a:pPr>
                <a:defRPr/>
              </a:pPr>
              <a:t>25/08/2023</a:t>
            </a:fld>
            <a:endParaRPr lang="en-AU"/>
          </a:p>
        </p:txBody>
      </p:sp>
      <p:sp>
        <p:nvSpPr>
          <p:cNvPr id="3" name="Footer Placeholder 4">
            <a:extLst>
              <a:ext uri="{FF2B5EF4-FFF2-40B4-BE49-F238E27FC236}">
                <a16:creationId xmlns:a16="http://schemas.microsoft.com/office/drawing/2014/main" id="{3AF3FC26-F306-4745-A76F-B4BF1CA239C5}"/>
              </a:ext>
            </a:extLst>
          </p:cNvPr>
          <p:cNvSpPr>
            <a:spLocks noGrp="1"/>
          </p:cNvSpPr>
          <p:nvPr>
            <p:ph type="ftr" sz="quarter" idx="11"/>
          </p:nvPr>
        </p:nvSpPr>
        <p:spPr/>
        <p:txBody>
          <a:bodyPr/>
          <a:lstStyle>
            <a:lvl1pPr>
              <a:defRPr/>
            </a:lvl1pPr>
          </a:lstStyle>
          <a:p>
            <a:pPr>
              <a:defRPr/>
            </a:pPr>
            <a:endParaRPr lang="en-AU"/>
          </a:p>
        </p:txBody>
      </p:sp>
      <p:sp>
        <p:nvSpPr>
          <p:cNvPr id="4" name="Slide Number Placeholder 5">
            <a:extLst>
              <a:ext uri="{FF2B5EF4-FFF2-40B4-BE49-F238E27FC236}">
                <a16:creationId xmlns:a16="http://schemas.microsoft.com/office/drawing/2014/main" id="{AF6A3AEE-1B5F-4FD3-972A-592E197B5F26}"/>
              </a:ext>
            </a:extLst>
          </p:cNvPr>
          <p:cNvSpPr>
            <a:spLocks noGrp="1"/>
          </p:cNvSpPr>
          <p:nvPr>
            <p:ph type="sldNum" sz="quarter" idx="12"/>
          </p:nvPr>
        </p:nvSpPr>
        <p:spPr/>
        <p:txBody>
          <a:bodyPr/>
          <a:lstStyle>
            <a:lvl1pPr>
              <a:defRPr/>
            </a:lvl1pPr>
          </a:lstStyle>
          <a:p>
            <a:pPr>
              <a:defRPr/>
            </a:pPr>
            <a:fld id="{E1DC7278-CB03-4E35-BAD9-135C7A17E4AF}" type="slidenum">
              <a:rPr lang="en-AU"/>
              <a:pPr>
                <a:defRPr/>
              </a:pPr>
              <a:t>‹#›</a:t>
            </a:fld>
            <a:endParaRPr lang="en-AU"/>
          </a:p>
        </p:txBody>
      </p:sp>
    </p:spTree>
    <p:extLst>
      <p:ext uri="{BB962C8B-B14F-4D97-AF65-F5344CB8AC3E}">
        <p14:creationId xmlns:p14="http://schemas.microsoft.com/office/powerpoint/2010/main" val="2565966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AU"/>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9CD80F12-3EAD-4CCC-8671-816D4D9B6010}"/>
              </a:ext>
            </a:extLst>
          </p:cNvPr>
          <p:cNvSpPr>
            <a:spLocks noGrp="1"/>
          </p:cNvSpPr>
          <p:nvPr>
            <p:ph type="dt" sz="half" idx="10"/>
          </p:nvPr>
        </p:nvSpPr>
        <p:spPr/>
        <p:txBody>
          <a:bodyPr/>
          <a:lstStyle>
            <a:lvl1pPr>
              <a:defRPr/>
            </a:lvl1pPr>
          </a:lstStyle>
          <a:p>
            <a:pPr>
              <a:defRPr/>
            </a:pPr>
            <a:fld id="{7066DE13-726C-4BA5-9695-C76BDABC998D}" type="datetimeFigureOut">
              <a:rPr lang="en-AU"/>
              <a:pPr>
                <a:defRPr/>
              </a:pPr>
              <a:t>25/08/2023</a:t>
            </a:fld>
            <a:endParaRPr lang="en-AU"/>
          </a:p>
        </p:txBody>
      </p:sp>
      <p:sp>
        <p:nvSpPr>
          <p:cNvPr id="6" name="Footer Placeholder 4">
            <a:extLst>
              <a:ext uri="{FF2B5EF4-FFF2-40B4-BE49-F238E27FC236}">
                <a16:creationId xmlns:a16="http://schemas.microsoft.com/office/drawing/2014/main" id="{A636A616-E7B7-473B-8D7B-9C125E6A5A53}"/>
              </a:ext>
            </a:extLst>
          </p:cNvPr>
          <p:cNvSpPr>
            <a:spLocks noGrp="1"/>
          </p:cNvSpPr>
          <p:nvPr>
            <p:ph type="ftr" sz="quarter" idx="11"/>
          </p:nvPr>
        </p:nvSpPr>
        <p:spPr/>
        <p:txBody>
          <a:bodyPr/>
          <a:lstStyle>
            <a:lvl1pPr>
              <a:defRPr/>
            </a:lvl1pPr>
          </a:lstStyle>
          <a:p>
            <a:pPr>
              <a:defRPr/>
            </a:pPr>
            <a:endParaRPr lang="en-AU"/>
          </a:p>
        </p:txBody>
      </p:sp>
      <p:sp>
        <p:nvSpPr>
          <p:cNvPr id="7" name="Slide Number Placeholder 5">
            <a:extLst>
              <a:ext uri="{FF2B5EF4-FFF2-40B4-BE49-F238E27FC236}">
                <a16:creationId xmlns:a16="http://schemas.microsoft.com/office/drawing/2014/main" id="{557EA25A-7A50-40D0-AD8C-CF5C054C0F57}"/>
              </a:ext>
            </a:extLst>
          </p:cNvPr>
          <p:cNvSpPr>
            <a:spLocks noGrp="1"/>
          </p:cNvSpPr>
          <p:nvPr>
            <p:ph type="sldNum" sz="quarter" idx="12"/>
          </p:nvPr>
        </p:nvSpPr>
        <p:spPr/>
        <p:txBody>
          <a:bodyPr/>
          <a:lstStyle>
            <a:lvl1pPr>
              <a:defRPr/>
            </a:lvl1pPr>
          </a:lstStyle>
          <a:p>
            <a:pPr>
              <a:defRPr/>
            </a:pPr>
            <a:fld id="{8D0CE1D1-009F-41BB-8CE7-28526BD3CBA0}" type="slidenum">
              <a:rPr lang="en-AU"/>
              <a:pPr>
                <a:defRPr/>
              </a:pPr>
              <a:t>‹#›</a:t>
            </a:fld>
            <a:endParaRPr lang="en-AU"/>
          </a:p>
        </p:txBody>
      </p:sp>
    </p:spTree>
    <p:extLst>
      <p:ext uri="{BB962C8B-B14F-4D97-AF65-F5344CB8AC3E}">
        <p14:creationId xmlns:p14="http://schemas.microsoft.com/office/powerpoint/2010/main" val="8517108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AU"/>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AU"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C55FFC36-D233-4AFA-BF2A-1E6D2096928A}"/>
              </a:ext>
            </a:extLst>
          </p:cNvPr>
          <p:cNvSpPr>
            <a:spLocks noGrp="1"/>
          </p:cNvSpPr>
          <p:nvPr>
            <p:ph type="dt" sz="half" idx="10"/>
          </p:nvPr>
        </p:nvSpPr>
        <p:spPr/>
        <p:txBody>
          <a:bodyPr/>
          <a:lstStyle>
            <a:lvl1pPr>
              <a:defRPr/>
            </a:lvl1pPr>
          </a:lstStyle>
          <a:p>
            <a:pPr>
              <a:defRPr/>
            </a:pPr>
            <a:fld id="{9E24C3EC-C018-45CB-9126-0B95FE966733}" type="datetimeFigureOut">
              <a:rPr lang="en-AU"/>
              <a:pPr>
                <a:defRPr/>
              </a:pPr>
              <a:t>25/08/2023</a:t>
            </a:fld>
            <a:endParaRPr lang="en-AU"/>
          </a:p>
        </p:txBody>
      </p:sp>
      <p:sp>
        <p:nvSpPr>
          <p:cNvPr id="6" name="Footer Placeholder 4">
            <a:extLst>
              <a:ext uri="{FF2B5EF4-FFF2-40B4-BE49-F238E27FC236}">
                <a16:creationId xmlns:a16="http://schemas.microsoft.com/office/drawing/2014/main" id="{68E7832A-F992-444B-886B-4ED7F0985295}"/>
              </a:ext>
            </a:extLst>
          </p:cNvPr>
          <p:cNvSpPr>
            <a:spLocks noGrp="1"/>
          </p:cNvSpPr>
          <p:nvPr>
            <p:ph type="ftr" sz="quarter" idx="11"/>
          </p:nvPr>
        </p:nvSpPr>
        <p:spPr/>
        <p:txBody>
          <a:bodyPr/>
          <a:lstStyle>
            <a:lvl1pPr>
              <a:defRPr/>
            </a:lvl1pPr>
          </a:lstStyle>
          <a:p>
            <a:pPr>
              <a:defRPr/>
            </a:pPr>
            <a:endParaRPr lang="en-AU"/>
          </a:p>
        </p:txBody>
      </p:sp>
      <p:sp>
        <p:nvSpPr>
          <p:cNvPr id="7" name="Slide Number Placeholder 5">
            <a:extLst>
              <a:ext uri="{FF2B5EF4-FFF2-40B4-BE49-F238E27FC236}">
                <a16:creationId xmlns:a16="http://schemas.microsoft.com/office/drawing/2014/main" id="{2C040C3E-CCB2-4ABA-92E1-E7CBA48A49D8}"/>
              </a:ext>
            </a:extLst>
          </p:cNvPr>
          <p:cNvSpPr>
            <a:spLocks noGrp="1"/>
          </p:cNvSpPr>
          <p:nvPr>
            <p:ph type="sldNum" sz="quarter" idx="12"/>
          </p:nvPr>
        </p:nvSpPr>
        <p:spPr/>
        <p:txBody>
          <a:bodyPr/>
          <a:lstStyle>
            <a:lvl1pPr>
              <a:defRPr/>
            </a:lvl1pPr>
          </a:lstStyle>
          <a:p>
            <a:pPr>
              <a:defRPr/>
            </a:pPr>
            <a:fld id="{41B53C38-D080-401C-B6F4-84C1658B1B0E}" type="slidenum">
              <a:rPr lang="en-AU"/>
              <a:pPr>
                <a:defRPr/>
              </a:pPr>
              <a:t>‹#›</a:t>
            </a:fld>
            <a:endParaRPr lang="en-AU"/>
          </a:p>
        </p:txBody>
      </p:sp>
    </p:spTree>
    <p:extLst>
      <p:ext uri="{BB962C8B-B14F-4D97-AF65-F5344CB8AC3E}">
        <p14:creationId xmlns:p14="http://schemas.microsoft.com/office/powerpoint/2010/main" val="3003131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AU"/>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a:extLst>
              <a:ext uri="{FF2B5EF4-FFF2-40B4-BE49-F238E27FC236}">
                <a16:creationId xmlns:a16="http://schemas.microsoft.com/office/drawing/2014/main" id="{396C6685-B942-4B41-B077-E6AEA397200B}"/>
              </a:ext>
            </a:extLst>
          </p:cNvPr>
          <p:cNvSpPr>
            <a:spLocks noGrp="1"/>
          </p:cNvSpPr>
          <p:nvPr>
            <p:ph type="dt" sz="half" idx="10"/>
          </p:nvPr>
        </p:nvSpPr>
        <p:spPr/>
        <p:txBody>
          <a:bodyPr/>
          <a:lstStyle>
            <a:lvl1pPr>
              <a:defRPr/>
            </a:lvl1pPr>
          </a:lstStyle>
          <a:p>
            <a:pPr>
              <a:defRPr/>
            </a:pPr>
            <a:fld id="{EC81AD62-509B-4FE4-96C7-929EFC2F5CAA}" type="datetimeFigureOut">
              <a:rPr lang="en-AU"/>
              <a:pPr>
                <a:defRPr/>
              </a:pPr>
              <a:t>25/08/2023</a:t>
            </a:fld>
            <a:endParaRPr lang="en-AU"/>
          </a:p>
        </p:txBody>
      </p:sp>
      <p:sp>
        <p:nvSpPr>
          <p:cNvPr id="5" name="Footer Placeholder 4">
            <a:extLst>
              <a:ext uri="{FF2B5EF4-FFF2-40B4-BE49-F238E27FC236}">
                <a16:creationId xmlns:a16="http://schemas.microsoft.com/office/drawing/2014/main" id="{6F415CBB-90D1-41CE-9D9E-8A3ABDC3545E}"/>
              </a:ext>
            </a:extLst>
          </p:cNvPr>
          <p:cNvSpPr>
            <a:spLocks noGrp="1"/>
          </p:cNvSpPr>
          <p:nvPr>
            <p:ph type="ftr" sz="quarter" idx="11"/>
          </p:nvPr>
        </p:nvSpPr>
        <p:spPr/>
        <p:txBody>
          <a:bodyPr/>
          <a:lstStyle>
            <a:lvl1pPr>
              <a:defRPr/>
            </a:lvl1pPr>
          </a:lstStyle>
          <a:p>
            <a:pPr>
              <a:defRPr/>
            </a:pPr>
            <a:endParaRPr lang="en-AU"/>
          </a:p>
        </p:txBody>
      </p:sp>
      <p:sp>
        <p:nvSpPr>
          <p:cNvPr id="6" name="Slide Number Placeholder 5">
            <a:extLst>
              <a:ext uri="{FF2B5EF4-FFF2-40B4-BE49-F238E27FC236}">
                <a16:creationId xmlns:a16="http://schemas.microsoft.com/office/drawing/2014/main" id="{1134957A-6D64-4EE6-AF4D-AE9DC55D7A85}"/>
              </a:ext>
            </a:extLst>
          </p:cNvPr>
          <p:cNvSpPr>
            <a:spLocks noGrp="1"/>
          </p:cNvSpPr>
          <p:nvPr>
            <p:ph type="sldNum" sz="quarter" idx="12"/>
          </p:nvPr>
        </p:nvSpPr>
        <p:spPr/>
        <p:txBody>
          <a:bodyPr/>
          <a:lstStyle>
            <a:lvl1pPr>
              <a:defRPr/>
            </a:lvl1pPr>
          </a:lstStyle>
          <a:p>
            <a:pPr>
              <a:defRPr/>
            </a:pPr>
            <a:fld id="{51C49F11-A4CE-4FBE-B8C0-1F4E024E82B5}" type="slidenum">
              <a:rPr lang="en-AU"/>
              <a:pPr>
                <a:defRPr/>
              </a:pPr>
              <a:t>‹#›</a:t>
            </a:fld>
            <a:endParaRPr lang="en-AU"/>
          </a:p>
        </p:txBody>
      </p:sp>
    </p:spTree>
    <p:extLst>
      <p:ext uri="{BB962C8B-B14F-4D97-AF65-F5344CB8AC3E}">
        <p14:creationId xmlns:p14="http://schemas.microsoft.com/office/powerpoint/2010/main" val="42920161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AU"/>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a:extLst>
              <a:ext uri="{FF2B5EF4-FFF2-40B4-BE49-F238E27FC236}">
                <a16:creationId xmlns:a16="http://schemas.microsoft.com/office/drawing/2014/main" id="{E206FBC2-E61C-4CA3-82EC-A71E795427F0}"/>
              </a:ext>
            </a:extLst>
          </p:cNvPr>
          <p:cNvSpPr>
            <a:spLocks noGrp="1"/>
          </p:cNvSpPr>
          <p:nvPr>
            <p:ph type="dt" sz="half" idx="10"/>
          </p:nvPr>
        </p:nvSpPr>
        <p:spPr/>
        <p:txBody>
          <a:bodyPr/>
          <a:lstStyle>
            <a:lvl1pPr>
              <a:defRPr/>
            </a:lvl1pPr>
          </a:lstStyle>
          <a:p>
            <a:pPr>
              <a:defRPr/>
            </a:pPr>
            <a:fld id="{099FEEE7-158F-4A21-A235-C92962191582}" type="datetimeFigureOut">
              <a:rPr lang="en-AU"/>
              <a:pPr>
                <a:defRPr/>
              </a:pPr>
              <a:t>25/08/2023</a:t>
            </a:fld>
            <a:endParaRPr lang="en-AU"/>
          </a:p>
        </p:txBody>
      </p:sp>
      <p:sp>
        <p:nvSpPr>
          <p:cNvPr id="5" name="Footer Placeholder 4">
            <a:extLst>
              <a:ext uri="{FF2B5EF4-FFF2-40B4-BE49-F238E27FC236}">
                <a16:creationId xmlns:a16="http://schemas.microsoft.com/office/drawing/2014/main" id="{DF9567A1-7DBB-400D-9114-A7F99E409CC2}"/>
              </a:ext>
            </a:extLst>
          </p:cNvPr>
          <p:cNvSpPr>
            <a:spLocks noGrp="1"/>
          </p:cNvSpPr>
          <p:nvPr>
            <p:ph type="ftr" sz="quarter" idx="11"/>
          </p:nvPr>
        </p:nvSpPr>
        <p:spPr/>
        <p:txBody>
          <a:bodyPr/>
          <a:lstStyle>
            <a:lvl1pPr>
              <a:defRPr/>
            </a:lvl1pPr>
          </a:lstStyle>
          <a:p>
            <a:pPr>
              <a:defRPr/>
            </a:pPr>
            <a:endParaRPr lang="en-AU"/>
          </a:p>
        </p:txBody>
      </p:sp>
      <p:sp>
        <p:nvSpPr>
          <p:cNvPr id="6" name="Slide Number Placeholder 5">
            <a:extLst>
              <a:ext uri="{FF2B5EF4-FFF2-40B4-BE49-F238E27FC236}">
                <a16:creationId xmlns:a16="http://schemas.microsoft.com/office/drawing/2014/main" id="{7915F256-C0E6-4538-80E3-1DB834FF1B01}"/>
              </a:ext>
            </a:extLst>
          </p:cNvPr>
          <p:cNvSpPr>
            <a:spLocks noGrp="1"/>
          </p:cNvSpPr>
          <p:nvPr>
            <p:ph type="sldNum" sz="quarter" idx="12"/>
          </p:nvPr>
        </p:nvSpPr>
        <p:spPr/>
        <p:txBody>
          <a:bodyPr/>
          <a:lstStyle>
            <a:lvl1pPr>
              <a:defRPr/>
            </a:lvl1pPr>
          </a:lstStyle>
          <a:p>
            <a:pPr>
              <a:defRPr/>
            </a:pPr>
            <a:fld id="{045446D5-FC7A-4AC8-8CE6-89133B08A11B}" type="slidenum">
              <a:rPr lang="en-AU"/>
              <a:pPr>
                <a:defRPr/>
              </a:pPr>
              <a:t>‹#›</a:t>
            </a:fld>
            <a:endParaRPr lang="en-AU"/>
          </a:p>
        </p:txBody>
      </p:sp>
    </p:spTree>
    <p:extLst>
      <p:ext uri="{BB962C8B-B14F-4D97-AF65-F5344CB8AC3E}">
        <p14:creationId xmlns:p14="http://schemas.microsoft.com/office/powerpoint/2010/main" val="34463654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85800" y="5334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4648200" y="1981200"/>
            <a:ext cx="3810000" cy="4114800"/>
          </a:xfrm>
        </p:spPr>
        <p:txBody>
          <a:bodyPr/>
          <a:lstStyle/>
          <a:p>
            <a:pPr lvl="0"/>
            <a:endParaRPr lang="en-GB" noProof="0"/>
          </a:p>
        </p:txBody>
      </p:sp>
      <p:sp>
        <p:nvSpPr>
          <p:cNvPr id="5" name="Rectangle 1032"/>
          <p:cNvSpPr>
            <a:spLocks noGrp="1" noChangeArrowheads="1"/>
          </p:cNvSpPr>
          <p:nvPr>
            <p:ph type="dt" sz="half" idx="10"/>
          </p:nvPr>
        </p:nvSpPr>
        <p:spPr>
          <a:ln/>
        </p:spPr>
        <p:txBody>
          <a:bodyPr/>
          <a:lstStyle>
            <a:lvl1pPr>
              <a:defRPr/>
            </a:lvl1pPr>
          </a:lstStyle>
          <a:p>
            <a:pPr>
              <a:defRPr/>
            </a:pPr>
            <a:endParaRPr lang="en-GB"/>
          </a:p>
        </p:txBody>
      </p:sp>
      <p:sp>
        <p:nvSpPr>
          <p:cNvPr id="6" name="Rectangle 1033"/>
          <p:cNvSpPr>
            <a:spLocks noGrp="1" noChangeArrowheads="1"/>
          </p:cNvSpPr>
          <p:nvPr>
            <p:ph type="ftr" sz="quarter" idx="11"/>
          </p:nvPr>
        </p:nvSpPr>
        <p:spPr>
          <a:ln/>
        </p:spPr>
        <p:txBody>
          <a:bodyPr/>
          <a:lstStyle>
            <a:lvl1pPr>
              <a:defRPr/>
            </a:lvl1pPr>
          </a:lstStyle>
          <a:p>
            <a:pPr>
              <a:defRPr/>
            </a:pPr>
            <a:endParaRPr lang="en-GB"/>
          </a:p>
        </p:txBody>
      </p:sp>
      <p:sp>
        <p:nvSpPr>
          <p:cNvPr id="7" name="Rectangle 1034"/>
          <p:cNvSpPr>
            <a:spLocks noGrp="1" noChangeArrowheads="1"/>
          </p:cNvSpPr>
          <p:nvPr>
            <p:ph type="sldNum" sz="quarter" idx="12"/>
          </p:nvPr>
        </p:nvSpPr>
        <p:spPr>
          <a:ln/>
        </p:spPr>
        <p:txBody>
          <a:bodyPr/>
          <a:lstStyle>
            <a:lvl1pPr>
              <a:defRPr/>
            </a:lvl1pPr>
          </a:lstStyle>
          <a:p>
            <a:pPr>
              <a:defRPr/>
            </a:pPr>
            <a:fld id="{AFF2FF94-5D4F-4B43-A6F7-E7333F72D70E}" type="slidenum">
              <a:rPr lang="en-GB" altLang="en-US"/>
              <a:pPr>
                <a:defRPr/>
              </a:pPr>
              <a:t>‹#›</a:t>
            </a:fld>
            <a:endParaRPr lang="en-GB" altLang="en-US"/>
          </a:p>
        </p:txBody>
      </p:sp>
    </p:spTree>
    <p:extLst>
      <p:ext uri="{BB962C8B-B14F-4D97-AF65-F5344CB8AC3E}">
        <p14:creationId xmlns:p14="http://schemas.microsoft.com/office/powerpoint/2010/main" val="32200386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533400"/>
            <a:ext cx="7772400" cy="1143000"/>
          </a:xfrm>
        </p:spPr>
        <p:txBody>
          <a:bodyPr/>
          <a:lstStyle/>
          <a:p>
            <a:r>
              <a:rPr lang="en-US"/>
              <a:t>Click to edit Master title style</a:t>
            </a:r>
            <a:endParaRPr lang="en-GB"/>
          </a:p>
        </p:txBody>
      </p:sp>
      <p:sp>
        <p:nvSpPr>
          <p:cNvPr id="3" name="ClipArt Placeholder 2"/>
          <p:cNvSpPr>
            <a:spLocks noGrp="1"/>
          </p:cNvSpPr>
          <p:nvPr>
            <p:ph type="clipArt" sz="half" idx="1"/>
          </p:nvPr>
        </p:nvSpPr>
        <p:spPr>
          <a:xfrm>
            <a:off x="685800" y="1981200"/>
            <a:ext cx="3810000" cy="4114800"/>
          </a:xfrm>
        </p:spPr>
        <p:txBody>
          <a:bodyPr/>
          <a:lstStyle/>
          <a:p>
            <a:pPr lvl="0"/>
            <a:endParaRPr lang="en-GB" noProof="0"/>
          </a:p>
        </p:txBody>
      </p:sp>
      <p:sp>
        <p:nvSpPr>
          <p:cNvPr id="4" name="Text Placeholder 3"/>
          <p:cNvSpPr>
            <a:spLocks noGrp="1"/>
          </p:cNvSpPr>
          <p:nvPr>
            <p:ph type="body" sz="half" idx="2"/>
          </p:nvPr>
        </p:nvSpPr>
        <p:spPr>
          <a:xfrm>
            <a:off x="46482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1032"/>
          <p:cNvSpPr>
            <a:spLocks noGrp="1" noChangeArrowheads="1"/>
          </p:cNvSpPr>
          <p:nvPr>
            <p:ph type="dt" sz="half" idx="10"/>
          </p:nvPr>
        </p:nvSpPr>
        <p:spPr>
          <a:ln/>
        </p:spPr>
        <p:txBody>
          <a:bodyPr/>
          <a:lstStyle>
            <a:lvl1pPr>
              <a:defRPr/>
            </a:lvl1pPr>
          </a:lstStyle>
          <a:p>
            <a:pPr>
              <a:defRPr/>
            </a:pPr>
            <a:endParaRPr lang="en-GB"/>
          </a:p>
        </p:txBody>
      </p:sp>
      <p:sp>
        <p:nvSpPr>
          <p:cNvPr id="6" name="Rectangle 1033"/>
          <p:cNvSpPr>
            <a:spLocks noGrp="1" noChangeArrowheads="1"/>
          </p:cNvSpPr>
          <p:nvPr>
            <p:ph type="ftr" sz="quarter" idx="11"/>
          </p:nvPr>
        </p:nvSpPr>
        <p:spPr>
          <a:ln/>
        </p:spPr>
        <p:txBody>
          <a:bodyPr/>
          <a:lstStyle>
            <a:lvl1pPr>
              <a:defRPr/>
            </a:lvl1pPr>
          </a:lstStyle>
          <a:p>
            <a:pPr>
              <a:defRPr/>
            </a:pPr>
            <a:endParaRPr lang="en-GB"/>
          </a:p>
        </p:txBody>
      </p:sp>
      <p:sp>
        <p:nvSpPr>
          <p:cNvPr id="7" name="Rectangle 1034"/>
          <p:cNvSpPr>
            <a:spLocks noGrp="1" noChangeArrowheads="1"/>
          </p:cNvSpPr>
          <p:nvPr>
            <p:ph type="sldNum" sz="quarter" idx="12"/>
          </p:nvPr>
        </p:nvSpPr>
        <p:spPr>
          <a:ln/>
        </p:spPr>
        <p:txBody>
          <a:bodyPr/>
          <a:lstStyle>
            <a:lvl1pPr>
              <a:defRPr/>
            </a:lvl1pPr>
          </a:lstStyle>
          <a:p>
            <a:pPr>
              <a:defRPr/>
            </a:pPr>
            <a:fld id="{BE83F2AF-10D1-457A-9E96-6E97AB857CE1}" type="slidenum">
              <a:rPr lang="en-GB" altLang="en-US"/>
              <a:pPr>
                <a:defRPr/>
              </a:pPr>
              <a:t>‹#›</a:t>
            </a:fld>
            <a:endParaRPr lang="en-GB" altLang="en-US"/>
          </a:p>
        </p:txBody>
      </p:sp>
    </p:spTree>
    <p:extLst>
      <p:ext uri="{BB962C8B-B14F-4D97-AF65-F5344CB8AC3E}">
        <p14:creationId xmlns:p14="http://schemas.microsoft.com/office/powerpoint/2010/main" val="86815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685800" y="609600"/>
            <a:ext cx="7772400" cy="5486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Rectangle 4">
            <a:extLst>
              <a:ext uri="{FF2B5EF4-FFF2-40B4-BE49-F238E27FC236}">
                <a16:creationId xmlns:a16="http://schemas.microsoft.com/office/drawing/2014/main" id="{6E2FF1C2-502C-D0FA-5749-9D2CDCA5A40A}"/>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4" name="Rectangle 5">
            <a:extLst>
              <a:ext uri="{FF2B5EF4-FFF2-40B4-BE49-F238E27FC236}">
                <a16:creationId xmlns:a16="http://schemas.microsoft.com/office/drawing/2014/main" id="{5973B91D-6508-CB3E-396B-FA815F984E22}"/>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5" name="Rectangle 6">
            <a:extLst>
              <a:ext uri="{FF2B5EF4-FFF2-40B4-BE49-F238E27FC236}">
                <a16:creationId xmlns:a16="http://schemas.microsoft.com/office/drawing/2014/main" id="{956834EC-CBEC-5FA3-262B-2D65601B6B81}"/>
              </a:ext>
            </a:extLst>
          </p:cNvPr>
          <p:cNvSpPr>
            <a:spLocks noGrp="1" noChangeArrowheads="1"/>
          </p:cNvSpPr>
          <p:nvPr>
            <p:ph type="sldNum" sz="quarter" idx="12"/>
          </p:nvPr>
        </p:nvSpPr>
        <p:spPr>
          <a:ln/>
        </p:spPr>
        <p:txBody>
          <a:bodyPr/>
          <a:lstStyle>
            <a:lvl1pPr>
              <a:defRPr/>
            </a:lvl1pPr>
          </a:lstStyle>
          <a:p>
            <a:fld id="{11F48164-E21A-45AE-BF68-56BC0803B46E}" type="slidenum">
              <a:rPr lang="en-US" altLang="en-US"/>
              <a:pPr/>
              <a:t>‹#›</a:t>
            </a:fld>
            <a:endParaRPr lang="en-US" altLang="en-US"/>
          </a:p>
        </p:txBody>
      </p:sp>
    </p:spTree>
    <p:extLst>
      <p:ext uri="{BB962C8B-B14F-4D97-AF65-F5344CB8AC3E}">
        <p14:creationId xmlns:p14="http://schemas.microsoft.com/office/powerpoint/2010/main" val="40257400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1">
          <a:gsLst>
            <a:gs pos="0">
              <a:srgbClr val="FFFFFF"/>
            </a:gs>
            <a:gs pos="52000">
              <a:srgbClr val="FFFFFF"/>
            </a:gs>
            <a:gs pos="100000">
              <a:srgbClr val="17375E"/>
            </a:gs>
          </a:gsLst>
          <a:lin ang="2700000" scaled="1"/>
        </a:gra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EF560603-0D47-4BFF-BCA3-C3581516FC65}"/>
              </a:ext>
            </a:extLst>
          </p:cNvPr>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AU" altLang="en-US"/>
          </a:p>
        </p:txBody>
      </p:sp>
      <p:sp>
        <p:nvSpPr>
          <p:cNvPr id="1027" name="Text Placeholder 2">
            <a:extLst>
              <a:ext uri="{FF2B5EF4-FFF2-40B4-BE49-F238E27FC236}">
                <a16:creationId xmlns:a16="http://schemas.microsoft.com/office/drawing/2014/main" id="{3ED96AC9-2A83-4734-A671-0A9E5B4F47FE}"/>
              </a:ext>
            </a:extLst>
          </p:cNvPr>
          <p:cNvSpPr>
            <a:spLocks noGrp="1" noChangeArrowheads="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AU" altLang="en-US"/>
          </a:p>
        </p:txBody>
      </p:sp>
      <p:sp>
        <p:nvSpPr>
          <p:cNvPr id="4" name="Date Placeholder 3">
            <a:extLst>
              <a:ext uri="{FF2B5EF4-FFF2-40B4-BE49-F238E27FC236}">
                <a16:creationId xmlns:a16="http://schemas.microsoft.com/office/drawing/2014/main" id="{0EC26985-BADE-4BCB-BE62-9170660892F2}"/>
              </a:ext>
            </a:extLst>
          </p:cNvPr>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eaLnBrk="1" fontAlgn="auto" hangingPunct="1">
              <a:spcBef>
                <a:spcPts val="0"/>
              </a:spcBef>
              <a:spcAft>
                <a:spcPts val="0"/>
              </a:spcAft>
              <a:defRPr sz="1200" smtClean="0">
                <a:solidFill>
                  <a:schemeClr val="tx1">
                    <a:tint val="75000"/>
                  </a:schemeClr>
                </a:solidFill>
                <a:latin typeface="+mn-lt"/>
              </a:defRPr>
            </a:lvl1pPr>
          </a:lstStyle>
          <a:p>
            <a:pPr>
              <a:defRPr/>
            </a:pPr>
            <a:fld id="{5D0E47FE-2EEC-47A2-9F88-BA5752A970E1}" type="datetimeFigureOut">
              <a:rPr lang="en-AU"/>
              <a:pPr>
                <a:defRPr/>
              </a:pPr>
              <a:t>25/08/2023</a:t>
            </a:fld>
            <a:endParaRPr lang="en-AU"/>
          </a:p>
        </p:txBody>
      </p:sp>
      <p:sp>
        <p:nvSpPr>
          <p:cNvPr id="5" name="Footer Placeholder 4">
            <a:extLst>
              <a:ext uri="{FF2B5EF4-FFF2-40B4-BE49-F238E27FC236}">
                <a16:creationId xmlns:a16="http://schemas.microsoft.com/office/drawing/2014/main" id="{413E5C1E-DC94-4C92-A0EB-5FB273456605}"/>
              </a:ext>
            </a:extLst>
          </p:cNvPr>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fontAlgn="auto" hangingPunct="1">
              <a:spcBef>
                <a:spcPts val="0"/>
              </a:spcBef>
              <a:spcAft>
                <a:spcPts val="0"/>
              </a:spcAft>
              <a:defRPr sz="1200">
                <a:solidFill>
                  <a:schemeClr val="tx1">
                    <a:tint val="75000"/>
                  </a:schemeClr>
                </a:solidFill>
                <a:latin typeface="+mn-lt"/>
              </a:defRPr>
            </a:lvl1pPr>
          </a:lstStyle>
          <a:p>
            <a:pPr>
              <a:defRPr/>
            </a:pPr>
            <a:endParaRPr lang="en-AU"/>
          </a:p>
        </p:txBody>
      </p:sp>
      <p:sp>
        <p:nvSpPr>
          <p:cNvPr id="6" name="Slide Number Placeholder 5">
            <a:extLst>
              <a:ext uri="{FF2B5EF4-FFF2-40B4-BE49-F238E27FC236}">
                <a16:creationId xmlns:a16="http://schemas.microsoft.com/office/drawing/2014/main" id="{EEFAC4D2-77DF-4EA8-8D19-C204D17B1E7A}"/>
              </a:ext>
            </a:extLst>
          </p:cNvPr>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eaLnBrk="1" fontAlgn="auto" hangingPunct="1">
              <a:spcBef>
                <a:spcPts val="0"/>
              </a:spcBef>
              <a:spcAft>
                <a:spcPts val="0"/>
              </a:spcAft>
              <a:defRPr sz="1200" smtClean="0">
                <a:solidFill>
                  <a:schemeClr val="tx1">
                    <a:tint val="75000"/>
                  </a:schemeClr>
                </a:solidFill>
                <a:latin typeface="+mn-lt"/>
              </a:defRPr>
            </a:lvl1pPr>
          </a:lstStyle>
          <a:p>
            <a:pPr>
              <a:defRPr/>
            </a:pPr>
            <a:fld id="{A3376036-EFE4-4DAE-97C0-E4E464859053}" type="slidenum">
              <a:rPr lang="en-AU"/>
              <a:pPr>
                <a:defRPr/>
              </a:pPr>
              <a:t>‹#›</a:t>
            </a:fld>
            <a:endParaRPr lang="en-AU"/>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Lst>
  <p:txStyles>
    <p:titleStyle>
      <a:lvl1pPr algn="ctr" rtl="0" fontAlgn="base">
        <a:spcBef>
          <a:spcPct val="0"/>
        </a:spcBef>
        <a:spcAft>
          <a:spcPct val="0"/>
        </a:spcAft>
        <a:defRPr sz="4400" kern="1200">
          <a:solidFill>
            <a:schemeClr val="tx1"/>
          </a:solidFill>
          <a:latin typeface="Arial" panose="020B0604020202020204" pitchFamily="34" charset="0"/>
          <a:ea typeface="+mj-ea"/>
          <a:cs typeface="Arial" panose="020B0604020202020204" pitchFamily="34" charset="0"/>
        </a:defRPr>
      </a:lvl1pPr>
      <a:lvl2pPr algn="ctr" rtl="0" fontAlgn="base">
        <a:spcBef>
          <a:spcPct val="0"/>
        </a:spcBef>
        <a:spcAft>
          <a:spcPct val="0"/>
        </a:spcAft>
        <a:defRPr sz="4400">
          <a:solidFill>
            <a:schemeClr val="tx1"/>
          </a:solidFill>
          <a:latin typeface="Arial" panose="020B0604020202020204" pitchFamily="34" charset="0"/>
          <a:cs typeface="Arial" panose="020B0604020202020204" pitchFamily="34" charset="0"/>
        </a:defRPr>
      </a:lvl2pPr>
      <a:lvl3pPr algn="ctr" rtl="0" fontAlgn="base">
        <a:spcBef>
          <a:spcPct val="0"/>
        </a:spcBef>
        <a:spcAft>
          <a:spcPct val="0"/>
        </a:spcAft>
        <a:defRPr sz="4400">
          <a:solidFill>
            <a:schemeClr val="tx1"/>
          </a:solidFill>
          <a:latin typeface="Arial" panose="020B0604020202020204" pitchFamily="34" charset="0"/>
          <a:cs typeface="Arial" panose="020B0604020202020204" pitchFamily="34" charset="0"/>
        </a:defRPr>
      </a:lvl3pPr>
      <a:lvl4pPr algn="ctr" rtl="0" fontAlgn="base">
        <a:spcBef>
          <a:spcPct val="0"/>
        </a:spcBef>
        <a:spcAft>
          <a:spcPct val="0"/>
        </a:spcAft>
        <a:defRPr sz="4400">
          <a:solidFill>
            <a:schemeClr val="tx1"/>
          </a:solidFill>
          <a:latin typeface="Arial" panose="020B0604020202020204" pitchFamily="34" charset="0"/>
          <a:cs typeface="Arial" panose="020B0604020202020204" pitchFamily="34" charset="0"/>
        </a:defRPr>
      </a:lvl4pPr>
      <a:lvl5pPr algn="ctr" rtl="0" fontAlgn="base">
        <a:spcBef>
          <a:spcPct val="0"/>
        </a:spcBef>
        <a:spcAft>
          <a:spcPct val="0"/>
        </a:spcAft>
        <a:defRPr sz="4400">
          <a:solidFill>
            <a:schemeClr val="tx1"/>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1"/>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1"/>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1"/>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1"/>
          </a:solidFill>
          <a:latin typeface="Arial" panose="020B0604020202020204" pitchFamily="34" charset="0"/>
          <a:cs typeface="Arial" panose="020B0604020202020204" pitchFamily="34" charset="0"/>
        </a:defRPr>
      </a:lvl9pPr>
    </p:titleStyle>
    <p:body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Arial" panose="020B0604020202020204" pitchFamily="34" charset="0"/>
          <a:ea typeface="+mn-ea"/>
          <a:cs typeface="Arial" panose="020B0604020202020204" pitchFamily="34" charset="0"/>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Arial" panose="020B0604020202020204" pitchFamily="34" charset="0"/>
          <a:ea typeface="+mn-ea"/>
          <a:cs typeface="Arial" panose="020B0604020202020204" pitchFamily="34" charset="0"/>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2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44.emf"/><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3.png"/><Relationship Id="rId1" Type="http://schemas.openxmlformats.org/officeDocument/2006/relationships/slideLayout" Target="../slideLayouts/slideLayout12.xml"/></Relationships>
</file>

<file path=ppt/slides/_rels/slide47.xml.rels><?xml version="1.0" encoding="UTF-8" standalone="yes"?>
<Relationships xmlns="http://schemas.openxmlformats.org/package/2006/relationships"><Relationship Id="rId3" Type="http://schemas.openxmlformats.org/officeDocument/2006/relationships/slide" Target="slide51.xml"/><Relationship Id="rId2" Type="http://schemas.openxmlformats.org/officeDocument/2006/relationships/image" Target="../media/image43.png"/><Relationship Id="rId1" Type="http://schemas.openxmlformats.org/officeDocument/2006/relationships/slideLayout" Target="../slideLayouts/slideLayout12.xml"/><Relationship Id="rId6" Type="http://schemas.openxmlformats.org/officeDocument/2006/relationships/slide" Target="slide12.xml"/><Relationship Id="rId5" Type="http://schemas.openxmlformats.org/officeDocument/2006/relationships/slide" Target="slide52.xml"/><Relationship Id="rId4" Type="http://schemas.openxmlformats.org/officeDocument/2006/relationships/slide" Target="slide13.xml"/></Relationships>
</file>

<file path=ppt/slides/_rels/slide4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43.xml"/><Relationship Id="rId1" Type="http://schemas.openxmlformats.org/officeDocument/2006/relationships/slideLayout" Target="../slideLayouts/slideLayout6.xml"/><Relationship Id="rId5" Type="http://schemas.openxmlformats.org/officeDocument/2006/relationships/image" Target="../media/image47.png"/><Relationship Id="rId4" Type="http://schemas.openxmlformats.org/officeDocument/2006/relationships/image" Target="../media/image46.png"/></Relationships>
</file>

<file path=ppt/slides/_rels/slide49.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44.xml"/><Relationship Id="rId1" Type="http://schemas.openxmlformats.org/officeDocument/2006/relationships/slideLayout" Target="../slideLayouts/slideLayout6.xml"/><Relationship Id="rId5" Type="http://schemas.openxmlformats.org/officeDocument/2006/relationships/image" Target="../media/image48.png"/><Relationship Id="rId4" Type="http://schemas.openxmlformats.org/officeDocument/2006/relationships/slide" Target="slide47.xml"/></Relationships>
</file>

<file path=ppt/slides/_rels/slide51.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3.png"/><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3.png"/><Relationship Id="rId1" Type="http://schemas.openxmlformats.org/officeDocument/2006/relationships/slideLayout" Target="../slideLayouts/slideLayout12.xml"/></Relationships>
</file>

<file path=ppt/slides/_rels/slide53.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43.png"/><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43.png"/><Relationship Id="rId1" Type="http://schemas.openxmlformats.org/officeDocument/2006/relationships/slideLayout" Target="../slideLayouts/slideLayout13.xml"/></Relationships>
</file>

<file path=ppt/slides/_rels/slide56.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43.png"/><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3" Type="http://schemas.openxmlformats.org/officeDocument/2006/relationships/hyperlink" Target="https://www.ted.com/talks/tara_djokic_this_ancient_rock_is_changing_our_theory_on_the_origin_of_life/transcript?language=en" TargetMode="External"/><Relationship Id="rId2" Type="http://schemas.openxmlformats.org/officeDocument/2006/relationships/image" Target="../media/image43.png"/><Relationship Id="rId1" Type="http://schemas.openxmlformats.org/officeDocument/2006/relationships/slideLayout" Target="../slideLayouts/slideLayout6.xml"/><Relationship Id="rId4" Type="http://schemas.openxmlformats.org/officeDocument/2006/relationships/image" Target="../media/image55.png"/></Relationships>
</file>

<file path=ppt/slides/_rels/slide5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2" name="Picture 8" descr="The Milky Way panorama | ESO">
            <a:extLst>
              <a:ext uri="{FF2B5EF4-FFF2-40B4-BE49-F238E27FC236}">
                <a16:creationId xmlns:a16="http://schemas.microsoft.com/office/drawing/2014/main" id="{964EC8B8-6A95-ED41-E56E-50D29979EED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759" r="16757"/>
          <a:stretch/>
        </p:blipFill>
        <p:spPr bwMode="auto">
          <a:xfrm>
            <a:off x="0" y="-9382"/>
            <a:ext cx="9144000" cy="6876764"/>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B6F6E396-9C19-4414-83DE-ECF65DF96A0A}"/>
              </a:ext>
            </a:extLst>
          </p:cNvPr>
          <p:cNvSpPr/>
          <p:nvPr/>
        </p:nvSpPr>
        <p:spPr>
          <a:xfrm>
            <a:off x="251520" y="478656"/>
            <a:ext cx="8640960" cy="830997"/>
          </a:xfrm>
          <a:prstGeom prst="rect">
            <a:avLst/>
          </a:prstGeom>
        </p:spPr>
        <p:txBody>
          <a:bodyPr wrap="square">
            <a:spAutoFit/>
          </a:bodyPr>
          <a:lstStyle/>
          <a:p>
            <a:pPr algn="ctr" eaLnBrk="1" fontAlgn="auto" hangingPunct="1">
              <a:spcBef>
                <a:spcPts val="0"/>
              </a:spcBef>
              <a:spcAft>
                <a:spcPts val="600"/>
              </a:spcAft>
              <a:defRPr/>
            </a:pPr>
            <a:r>
              <a:rPr lang="en-US" sz="4800" dirty="0">
                <a:solidFill>
                  <a:schemeClr val="bg1"/>
                </a:solidFill>
                <a:effectLst>
                  <a:outerShdw blurRad="50800" dist="63500" dir="5400000" algn="ctr" rotWithShape="0">
                    <a:schemeClr val="bg1">
                      <a:alpha val="43000"/>
                    </a:schemeClr>
                  </a:outerShdw>
                </a:effectLst>
                <a:latin typeface="Arial Black" pitchFamily="34" charset="0"/>
              </a:rPr>
              <a:t>Short history of Earth</a:t>
            </a:r>
          </a:p>
        </p:txBody>
      </p:sp>
      <p:sp>
        <p:nvSpPr>
          <p:cNvPr id="8" name="TextBox 7">
            <a:extLst>
              <a:ext uri="{FF2B5EF4-FFF2-40B4-BE49-F238E27FC236}">
                <a16:creationId xmlns:a16="http://schemas.microsoft.com/office/drawing/2014/main" id="{7B4DA4EC-75A0-AB6A-0A89-B60B9108D81B}"/>
              </a:ext>
            </a:extLst>
          </p:cNvPr>
          <p:cNvSpPr txBox="1"/>
          <p:nvPr/>
        </p:nvSpPr>
        <p:spPr>
          <a:xfrm>
            <a:off x="131608" y="5963845"/>
            <a:ext cx="5621478" cy="646331"/>
          </a:xfrm>
          <a:prstGeom prst="rect">
            <a:avLst/>
          </a:prstGeom>
          <a:noFill/>
        </p:spPr>
        <p:txBody>
          <a:bodyPr wrap="square" rtlCol="0">
            <a:spAutoFit/>
          </a:bodyPr>
          <a:lstStyle/>
          <a:p>
            <a:r>
              <a:rPr lang="en-AU" altLang="en-US" sz="1800" dirty="0">
                <a:solidFill>
                  <a:schemeClr val="bg1"/>
                </a:solidFill>
                <a:cs typeface="Arial" panose="020B0604020202020204" pitchFamily="34" charset="0"/>
              </a:rPr>
              <a:t>Dr Alissa Flatley</a:t>
            </a:r>
          </a:p>
          <a:p>
            <a:endParaRPr lang="en-AU" dirty="0">
              <a:solidFill>
                <a:schemeClr val="bg1"/>
              </a:solidFill>
            </a:endParaRPr>
          </a:p>
        </p:txBody>
      </p:sp>
      <p:sp>
        <p:nvSpPr>
          <p:cNvPr id="11" name="TextBox 10">
            <a:extLst>
              <a:ext uri="{FF2B5EF4-FFF2-40B4-BE49-F238E27FC236}">
                <a16:creationId xmlns:a16="http://schemas.microsoft.com/office/drawing/2014/main" id="{0357FF44-E3D0-6453-1C99-D88C58FAC0AD}"/>
              </a:ext>
            </a:extLst>
          </p:cNvPr>
          <p:cNvSpPr txBox="1"/>
          <p:nvPr/>
        </p:nvSpPr>
        <p:spPr>
          <a:xfrm>
            <a:off x="131608" y="6306137"/>
            <a:ext cx="6647234" cy="646331"/>
          </a:xfrm>
          <a:prstGeom prst="rect">
            <a:avLst/>
          </a:prstGeom>
          <a:noFill/>
        </p:spPr>
        <p:txBody>
          <a:bodyPr wrap="square" rtlCol="0">
            <a:spAutoFit/>
          </a:bodyPr>
          <a:lstStyle/>
          <a:p>
            <a:r>
              <a:rPr lang="en-AU" altLang="en-US" sz="1800" dirty="0">
                <a:solidFill>
                  <a:schemeClr val="bg1"/>
                </a:solidFill>
                <a:cs typeface="Arial" panose="020B0604020202020204" pitchFamily="34" charset="0"/>
              </a:rPr>
              <a:t>ACNA4007 – Physical Landscape and the Geosphere</a:t>
            </a:r>
          </a:p>
          <a:p>
            <a:endParaRPr lang="en-AU" dirty="0">
              <a:solidFill>
                <a:schemeClr val="bg1"/>
              </a:solidFill>
            </a:endParaRPr>
          </a:p>
        </p:txBody>
      </p:sp>
      <p:pic>
        <p:nvPicPr>
          <p:cNvPr id="25" name="Picture 24" descr="A black background with white text&#10;&#10;Description automatically generated">
            <a:extLst>
              <a:ext uri="{FF2B5EF4-FFF2-40B4-BE49-F238E27FC236}">
                <a16:creationId xmlns:a16="http://schemas.microsoft.com/office/drawing/2014/main" id="{A7531362-9218-BE16-23ED-A2CA3F8864E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00192" y="5451239"/>
            <a:ext cx="2505808" cy="1158937"/>
          </a:xfrm>
          <a:prstGeom prst="rect">
            <a:avLst/>
          </a:prstGeom>
        </p:spPr>
      </p:pic>
      <p:sp>
        <p:nvSpPr>
          <p:cNvPr id="17" name="AutoShape 2">
            <a:extLst>
              <a:ext uri="{FF2B5EF4-FFF2-40B4-BE49-F238E27FC236}">
                <a16:creationId xmlns:a16="http://schemas.microsoft.com/office/drawing/2014/main" id="{5CC274AF-8383-57F0-1E40-41D3A8CE4DF3}"/>
              </a:ext>
            </a:extLst>
          </p:cNvPr>
          <p:cNvSpPr>
            <a:spLocks noChangeAspect="1" noChangeArrowheads="1"/>
          </p:cNvSpPr>
          <p:nvPr/>
        </p:nvSpPr>
        <p:spPr bwMode="auto">
          <a:xfrm>
            <a:off x="-750626" y="3925479"/>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7" name="AutoShape 6">
            <a:extLst>
              <a:ext uri="{FF2B5EF4-FFF2-40B4-BE49-F238E27FC236}">
                <a16:creationId xmlns:a16="http://schemas.microsoft.com/office/drawing/2014/main" id="{B116CA66-B40C-A894-5018-AEEB9BFD3CD0}"/>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42578517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37C0BFDD-B8C6-4E09-9872-C9579AF87620}"/>
              </a:ext>
            </a:extLst>
          </p:cNvPr>
          <p:cNvSpPr txBox="1"/>
          <p:nvPr/>
        </p:nvSpPr>
        <p:spPr>
          <a:xfrm>
            <a:off x="176149" y="3928867"/>
            <a:ext cx="4429386" cy="1677382"/>
          </a:xfrm>
          <a:prstGeom prst="rect">
            <a:avLst/>
          </a:prstGeom>
          <a:solidFill>
            <a:schemeClr val="bg1"/>
          </a:solidFill>
        </p:spPr>
        <p:txBody>
          <a:bodyPr wrap="square" rtlCol="0">
            <a:spAutoFit/>
          </a:bodyPr>
          <a:lstStyle/>
          <a:p>
            <a:pPr>
              <a:spcAft>
                <a:spcPts val="600"/>
              </a:spcAft>
            </a:pPr>
            <a:r>
              <a:rPr lang="en-AU" sz="2200" b="1" dirty="0">
                <a:solidFill>
                  <a:srgbClr val="002060"/>
                </a:solidFill>
                <a:latin typeface="Arial" panose="020B0604020202020204" pitchFamily="34" charset="0"/>
                <a:cs typeface="Arial" panose="020B0604020202020204" pitchFamily="34" charset="0"/>
              </a:rPr>
              <a:t>Part II: Continenta</a:t>
            </a:r>
            <a:r>
              <a:rPr lang="en-AU" sz="2200" b="1" dirty="0">
                <a:solidFill>
                  <a:srgbClr val="002060"/>
                </a:solidFill>
                <a:cs typeface="Arial" panose="020B0604020202020204" pitchFamily="34" charset="0"/>
              </a:rPr>
              <a:t>l Drift</a:t>
            </a:r>
            <a:endParaRPr lang="en-AU" sz="2200" b="1" dirty="0">
              <a:solidFill>
                <a:srgbClr val="002060"/>
              </a:solidFill>
              <a:latin typeface="Arial" panose="020B0604020202020204" pitchFamily="34" charset="0"/>
              <a:cs typeface="Arial" panose="020B0604020202020204" pitchFamily="34" charset="0"/>
            </a:endParaRPr>
          </a:p>
          <a:p>
            <a:pPr marL="576000" lvl="1" indent="-360000">
              <a:spcAft>
                <a:spcPts val="600"/>
              </a:spcAft>
              <a:buFont typeface="Arial" panose="020B0604020202020204" pitchFamily="34" charset="0"/>
              <a:buChar char="•"/>
            </a:pPr>
            <a:r>
              <a:rPr lang="en-AU" sz="2200" dirty="0">
                <a:solidFill>
                  <a:srgbClr val="002060"/>
                </a:solidFill>
                <a:latin typeface="Arial" panose="020B0604020202020204" pitchFamily="34" charset="0"/>
                <a:cs typeface="Arial" panose="020B0604020202020204" pitchFamily="34" charset="0"/>
              </a:rPr>
              <a:t>Timeline</a:t>
            </a:r>
          </a:p>
          <a:p>
            <a:pPr marL="576000" lvl="1" indent="-360000">
              <a:spcAft>
                <a:spcPts val="600"/>
              </a:spcAft>
              <a:buFont typeface="Arial" panose="020B0604020202020204" pitchFamily="34" charset="0"/>
              <a:buChar char="•"/>
            </a:pPr>
            <a:r>
              <a:rPr lang="en-AU" sz="2200" dirty="0">
                <a:solidFill>
                  <a:srgbClr val="002060"/>
                </a:solidFill>
                <a:cs typeface="Arial" panose="020B0604020202020204" pitchFamily="34" charset="0"/>
              </a:rPr>
              <a:t>Wegener Continental Drift</a:t>
            </a:r>
            <a:endParaRPr lang="en-AU" sz="2200" dirty="0">
              <a:solidFill>
                <a:srgbClr val="002060"/>
              </a:solidFill>
              <a:latin typeface="Arial" panose="020B0604020202020204" pitchFamily="34" charset="0"/>
              <a:cs typeface="Arial" panose="020B0604020202020204" pitchFamily="34" charset="0"/>
            </a:endParaRPr>
          </a:p>
          <a:p>
            <a:pPr marL="576000" lvl="1" indent="-360000">
              <a:spcAft>
                <a:spcPts val="600"/>
              </a:spcAft>
              <a:buFont typeface="Arial" panose="020B0604020202020204" pitchFamily="34" charset="0"/>
              <a:buChar char="•"/>
            </a:pPr>
            <a:endParaRPr lang="en-AU" sz="2200" dirty="0">
              <a:solidFill>
                <a:srgbClr val="002060"/>
              </a:solidFill>
              <a:latin typeface="Arial" panose="020B0604020202020204" pitchFamily="34" charset="0"/>
              <a:cs typeface="Arial" panose="020B0604020202020204" pitchFamily="34" charset="0"/>
            </a:endParaRPr>
          </a:p>
        </p:txBody>
      </p:sp>
      <p:sp>
        <p:nvSpPr>
          <p:cNvPr id="4" name="TextBox 3"/>
          <p:cNvSpPr txBox="1"/>
          <p:nvPr/>
        </p:nvSpPr>
        <p:spPr>
          <a:xfrm>
            <a:off x="176149" y="923111"/>
            <a:ext cx="4566568" cy="1677382"/>
          </a:xfrm>
          <a:prstGeom prst="rect">
            <a:avLst/>
          </a:prstGeom>
          <a:noFill/>
        </p:spPr>
        <p:txBody>
          <a:bodyPr wrap="square" rtlCol="0">
            <a:spAutoFit/>
          </a:bodyPr>
          <a:lstStyle/>
          <a:p>
            <a:pPr>
              <a:spcAft>
                <a:spcPts val="600"/>
              </a:spcAft>
            </a:pPr>
            <a:r>
              <a:rPr lang="en-AU" sz="2200" b="1" dirty="0">
                <a:solidFill>
                  <a:srgbClr val="002060"/>
                </a:solidFill>
                <a:latin typeface="Arial" panose="020B0604020202020204" pitchFamily="34" charset="0"/>
                <a:cs typeface="Arial" panose="020B0604020202020204" pitchFamily="34" charset="0"/>
              </a:rPr>
              <a:t>Part I: In the beginning</a:t>
            </a:r>
          </a:p>
          <a:p>
            <a:pPr marL="576000" lvl="1" indent="-360000">
              <a:spcAft>
                <a:spcPts val="600"/>
              </a:spcAft>
              <a:buFont typeface="Arial" panose="020B0604020202020204" pitchFamily="34" charset="0"/>
              <a:buChar char="•"/>
            </a:pPr>
            <a:r>
              <a:rPr lang="en-AU" sz="2200" dirty="0">
                <a:solidFill>
                  <a:srgbClr val="002060"/>
                </a:solidFill>
                <a:latin typeface="Arial" panose="020B0604020202020204" pitchFamily="34" charset="0"/>
                <a:cs typeface="Arial" panose="020B0604020202020204" pitchFamily="34" charset="0"/>
              </a:rPr>
              <a:t>Earth Formation</a:t>
            </a:r>
          </a:p>
          <a:p>
            <a:pPr marL="576000" lvl="1" indent="-360000">
              <a:spcAft>
                <a:spcPts val="600"/>
              </a:spcAft>
              <a:buFont typeface="Arial" panose="020B0604020202020204" pitchFamily="34" charset="0"/>
              <a:buChar char="•"/>
            </a:pPr>
            <a:r>
              <a:rPr lang="en-AU" sz="2200" dirty="0">
                <a:solidFill>
                  <a:srgbClr val="002060"/>
                </a:solidFill>
                <a:cs typeface="Arial" panose="020B0604020202020204" pitchFamily="34" charset="0"/>
              </a:rPr>
              <a:t>Geologic Time</a:t>
            </a:r>
            <a:endParaRPr lang="en-AU" sz="2200" dirty="0">
              <a:solidFill>
                <a:srgbClr val="002060"/>
              </a:solidFill>
              <a:latin typeface="Arial" panose="020B0604020202020204" pitchFamily="34" charset="0"/>
              <a:cs typeface="Arial" panose="020B0604020202020204" pitchFamily="34" charset="0"/>
            </a:endParaRPr>
          </a:p>
          <a:p>
            <a:pPr marL="576000" lvl="1" indent="-360000">
              <a:spcAft>
                <a:spcPts val="600"/>
              </a:spcAft>
              <a:buFont typeface="Arial" panose="020B0604020202020204" pitchFamily="34" charset="0"/>
              <a:buChar char="•"/>
            </a:pPr>
            <a:r>
              <a:rPr lang="en-AU" sz="2200" dirty="0">
                <a:solidFill>
                  <a:srgbClr val="002060"/>
                </a:solidFill>
                <a:latin typeface="Arial" panose="020B0604020202020204" pitchFamily="34" charset="0"/>
                <a:cs typeface="Arial" panose="020B0604020202020204" pitchFamily="34" charset="0"/>
              </a:rPr>
              <a:t>Short history of life</a:t>
            </a:r>
          </a:p>
        </p:txBody>
      </p:sp>
      <p:sp>
        <p:nvSpPr>
          <p:cNvPr id="7" name="TextBox 6">
            <a:extLst>
              <a:ext uri="{FF2B5EF4-FFF2-40B4-BE49-F238E27FC236}">
                <a16:creationId xmlns:a16="http://schemas.microsoft.com/office/drawing/2014/main" id="{9F4EA877-2D1A-4A3D-9A0B-9E4822203BFA}"/>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Today’s class…</a:t>
            </a:r>
          </a:p>
        </p:txBody>
      </p:sp>
      <p:cxnSp>
        <p:nvCxnSpPr>
          <p:cNvPr id="8" name="Straight Connector 7">
            <a:extLst>
              <a:ext uri="{FF2B5EF4-FFF2-40B4-BE49-F238E27FC236}">
                <a16:creationId xmlns:a16="http://schemas.microsoft.com/office/drawing/2014/main" id="{3ED8B706-4E91-4911-AC2E-AA2A8874979E}"/>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9611FB27-17D1-4B7E-A18B-725A50B09FEF}"/>
              </a:ext>
            </a:extLst>
          </p:cNvPr>
          <p:cNvSpPr txBox="1"/>
          <p:nvPr/>
        </p:nvSpPr>
        <p:spPr>
          <a:xfrm>
            <a:off x="7749158" y="6604476"/>
            <a:ext cx="1215397" cy="184666"/>
          </a:xfrm>
          <a:prstGeom prst="rect">
            <a:avLst/>
          </a:prstGeom>
          <a:noFill/>
        </p:spPr>
        <p:txBody>
          <a:bodyPr wrap="none" rtlCol="0">
            <a:spAutoFit/>
          </a:bodyPr>
          <a:lstStyle/>
          <a:p>
            <a:r>
              <a:rPr lang="en-AU" sz="600" b="1" dirty="0">
                <a:solidFill>
                  <a:schemeClr val="bg1"/>
                </a:solidFill>
              </a:rPr>
              <a:t>Horton River delta (NASA, 2018)</a:t>
            </a:r>
          </a:p>
        </p:txBody>
      </p:sp>
      <p:pic>
        <p:nvPicPr>
          <p:cNvPr id="3" name="Picture 2" descr="A planet with a bright light coming out of it&#10;&#10;Description automatically generated">
            <a:extLst>
              <a:ext uri="{FF2B5EF4-FFF2-40B4-BE49-F238E27FC236}">
                <a16:creationId xmlns:a16="http://schemas.microsoft.com/office/drawing/2014/main" id="{5C775414-255C-3A33-D3A3-8FA0608F02E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3798478" y="1512479"/>
            <a:ext cx="6839123" cy="3851920"/>
          </a:xfrm>
          <a:prstGeom prst="rect">
            <a:avLst/>
          </a:prstGeom>
        </p:spPr>
      </p:pic>
    </p:spTree>
    <p:extLst>
      <p:ext uri="{BB962C8B-B14F-4D97-AF65-F5344CB8AC3E}">
        <p14:creationId xmlns:p14="http://schemas.microsoft.com/office/powerpoint/2010/main" val="16492395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3" name="Text Box 1031">
            <a:extLst>
              <a:ext uri="{FF2B5EF4-FFF2-40B4-BE49-F238E27FC236}">
                <a16:creationId xmlns:a16="http://schemas.microsoft.com/office/drawing/2014/main" id="{2B05FA59-D808-654D-F3C8-59274605BA4D}"/>
              </a:ext>
            </a:extLst>
          </p:cNvPr>
          <p:cNvSpPr txBox="1">
            <a:spLocks noChangeArrowheads="1"/>
          </p:cNvSpPr>
          <p:nvPr/>
        </p:nvSpPr>
        <p:spPr bwMode="auto">
          <a:xfrm>
            <a:off x="1066800" y="1150938"/>
            <a:ext cx="3657600" cy="3323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6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n-US" altLang="en-US" sz="2000" dirty="0">
                <a:solidFill>
                  <a:srgbClr val="002060"/>
                </a:solidFill>
              </a:rPr>
              <a:t>The universe began about 14.4 billion years ago</a:t>
            </a:r>
            <a:endParaRPr lang="en-US" altLang="en-US" sz="2000" b="0" dirty="0">
              <a:solidFill>
                <a:srgbClr val="002060"/>
              </a:solidFill>
            </a:endParaRPr>
          </a:p>
          <a:p>
            <a:pPr>
              <a:spcBef>
                <a:spcPct val="50000"/>
              </a:spcBef>
              <a:buFontTx/>
              <a:buNone/>
            </a:pPr>
            <a:r>
              <a:rPr lang="en-US" altLang="en-US" sz="2000" dirty="0">
                <a:solidFill>
                  <a:srgbClr val="002060"/>
                </a:solidFill>
              </a:rPr>
              <a:t>The </a:t>
            </a:r>
            <a:r>
              <a:rPr lang="en-US" altLang="en-US" sz="2000" dirty="0">
                <a:solidFill>
                  <a:srgbClr val="FF0000"/>
                </a:solidFill>
              </a:rPr>
              <a:t>Big Bang Theory</a:t>
            </a:r>
            <a:r>
              <a:rPr lang="en-US" altLang="en-US" sz="2000" dirty="0">
                <a:solidFill>
                  <a:srgbClr val="002060"/>
                </a:solidFill>
              </a:rPr>
              <a:t> states that, in the beginning, the universe was all in one place</a:t>
            </a:r>
          </a:p>
          <a:p>
            <a:pPr>
              <a:spcBef>
                <a:spcPct val="50000"/>
              </a:spcBef>
              <a:buFontTx/>
              <a:buNone/>
            </a:pPr>
            <a:r>
              <a:rPr lang="en-US" altLang="en-US" sz="2000" dirty="0">
                <a:solidFill>
                  <a:srgbClr val="002060"/>
                </a:solidFill>
              </a:rPr>
              <a:t>All of its matter and energy were squished into an infinitely small point, a singularity </a:t>
            </a:r>
          </a:p>
          <a:p>
            <a:pPr>
              <a:spcBef>
                <a:spcPct val="50000"/>
              </a:spcBef>
              <a:buFontTx/>
              <a:buNone/>
            </a:pPr>
            <a:r>
              <a:rPr lang="en-US" altLang="en-US" sz="2000" dirty="0">
                <a:solidFill>
                  <a:srgbClr val="002060"/>
                </a:solidFill>
              </a:rPr>
              <a:t>Then it exploded</a:t>
            </a:r>
          </a:p>
        </p:txBody>
      </p:sp>
      <p:pic>
        <p:nvPicPr>
          <p:cNvPr id="5124" name="Picture 1034" descr="bigbang2b">
            <a:extLst>
              <a:ext uri="{FF2B5EF4-FFF2-40B4-BE49-F238E27FC236}">
                <a16:creationId xmlns:a16="http://schemas.microsoft.com/office/drawing/2014/main" id="{5007787D-7EA4-A802-2267-D38C138952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29175" y="1295400"/>
            <a:ext cx="3248025" cy="4791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0D4655F5-496F-AC88-B0D9-AD850177DDD1}"/>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Origin of the Universe</a:t>
            </a:r>
          </a:p>
        </p:txBody>
      </p:sp>
      <p:cxnSp>
        <p:nvCxnSpPr>
          <p:cNvPr id="3" name="Straight Connector 2">
            <a:extLst>
              <a:ext uri="{FF2B5EF4-FFF2-40B4-BE49-F238E27FC236}">
                <a16:creationId xmlns:a16="http://schemas.microsoft.com/office/drawing/2014/main" id="{6728D4A1-F12F-EFA8-5FF9-34543E51428F}"/>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ext Box 3">
            <a:extLst>
              <a:ext uri="{FF2B5EF4-FFF2-40B4-BE49-F238E27FC236}">
                <a16:creationId xmlns:a16="http://schemas.microsoft.com/office/drawing/2014/main" id="{5ECFEF71-59FF-97FF-FB6C-43D21C6F16CB}"/>
              </a:ext>
            </a:extLst>
          </p:cNvPr>
          <p:cNvSpPr txBox="1">
            <a:spLocks noChangeArrowheads="1"/>
          </p:cNvSpPr>
          <p:nvPr/>
        </p:nvSpPr>
        <p:spPr bwMode="auto">
          <a:xfrm>
            <a:off x="880269" y="1304799"/>
            <a:ext cx="3657600" cy="24006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6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n-US" altLang="en-US" sz="2000" dirty="0">
                <a:solidFill>
                  <a:srgbClr val="002060"/>
                </a:solidFill>
              </a:rPr>
              <a:t>The tremendous amount of material blown out by the explosion eventually formed the stars and galaxies </a:t>
            </a:r>
          </a:p>
          <a:p>
            <a:pPr>
              <a:spcBef>
                <a:spcPct val="50000"/>
              </a:spcBef>
              <a:buFontTx/>
              <a:buNone/>
            </a:pPr>
            <a:r>
              <a:rPr lang="en-US" altLang="en-US" sz="2000" dirty="0">
                <a:solidFill>
                  <a:srgbClr val="002060"/>
                </a:solidFill>
              </a:rPr>
              <a:t>After about 10 billion years, our solar system began to form</a:t>
            </a:r>
          </a:p>
        </p:txBody>
      </p:sp>
      <p:pic>
        <p:nvPicPr>
          <p:cNvPr id="7172" name="Picture 4" descr="bigbang2b">
            <a:extLst>
              <a:ext uri="{FF2B5EF4-FFF2-40B4-BE49-F238E27FC236}">
                <a16:creationId xmlns:a16="http://schemas.microsoft.com/office/drawing/2014/main" id="{930662ED-C214-E14B-5A69-290418B470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29175" y="1295400"/>
            <a:ext cx="3248025" cy="4791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7CAA2106-6D5A-96CA-3254-C5F375E1E0A5}"/>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Origin of the Universe</a:t>
            </a:r>
          </a:p>
        </p:txBody>
      </p:sp>
      <p:cxnSp>
        <p:nvCxnSpPr>
          <p:cNvPr id="3" name="Straight Connector 2">
            <a:extLst>
              <a:ext uri="{FF2B5EF4-FFF2-40B4-BE49-F238E27FC236}">
                <a16:creationId xmlns:a16="http://schemas.microsoft.com/office/drawing/2014/main" id="{5AC396B2-D584-EB63-0334-A78DDA8F8D34}"/>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1029">
            <a:extLst>
              <a:ext uri="{FF2B5EF4-FFF2-40B4-BE49-F238E27FC236}">
                <a16:creationId xmlns:a16="http://schemas.microsoft.com/office/drawing/2014/main" id="{DCA0DC21-875B-709C-4C66-E87557936AF3}"/>
              </a:ext>
            </a:extLst>
          </p:cNvPr>
          <p:cNvSpPr>
            <a:spLocks noGrp="1" noChangeArrowheads="1"/>
          </p:cNvSpPr>
          <p:nvPr>
            <p:ph type="body" idx="1"/>
          </p:nvPr>
        </p:nvSpPr>
        <p:spPr>
          <a:xfrm>
            <a:off x="762000" y="1066800"/>
            <a:ext cx="8153400" cy="1676356"/>
          </a:xfrm>
          <a:noFill/>
          <a:extLst>
            <a:ext uri="{91240B29-F687-4F45-9708-019B960494DF}">
              <a14:hiddenLine xmlns:a14="http://schemas.microsoft.com/office/drawing/2010/main" w="12700">
                <a:solidFill>
                  <a:schemeClr val="tx1"/>
                </a:solidFill>
                <a:miter lim="800000"/>
                <a:headEnd/>
                <a:tailEnd/>
              </a14:hiddenLine>
            </a:ext>
          </a:extLst>
        </p:spPr>
        <p:txBody>
          <a:bodyPr lIns="63500" tIns="25400" rIns="63500" bIns="25400">
            <a:spAutoFit/>
          </a:bodyPr>
          <a:lstStyle/>
          <a:p>
            <a:pPr marL="0" indent="0" eaLnBrk="1" hangingPunct="1">
              <a:lnSpc>
                <a:spcPct val="96000"/>
              </a:lnSpc>
              <a:spcBef>
                <a:spcPct val="48000"/>
              </a:spcBef>
              <a:buFontTx/>
              <a:buNone/>
            </a:pPr>
            <a:r>
              <a:rPr lang="en-US" altLang="en-US" sz="2000" dirty="0">
                <a:solidFill>
                  <a:srgbClr val="002060"/>
                </a:solidFill>
              </a:rPr>
              <a:t>We know how the Earth and Solar System are today and this allows us to work backwards and determine how the Earth and Solar System were formed</a:t>
            </a:r>
          </a:p>
          <a:p>
            <a:pPr marL="0" indent="0" eaLnBrk="1" hangingPunct="1">
              <a:lnSpc>
                <a:spcPct val="96000"/>
              </a:lnSpc>
              <a:spcBef>
                <a:spcPct val="48000"/>
              </a:spcBef>
              <a:buFontTx/>
              <a:buNone/>
            </a:pPr>
            <a:r>
              <a:rPr lang="en-US" altLang="en-US" sz="2000" dirty="0">
                <a:solidFill>
                  <a:srgbClr val="002060"/>
                </a:solidFill>
              </a:rPr>
              <a:t>Plus we can out into the universe for clues on how stars and planets are currently being formed</a:t>
            </a:r>
            <a:endParaRPr lang="en-US" altLang="en-US" sz="2800" dirty="0">
              <a:solidFill>
                <a:srgbClr val="002060"/>
              </a:solidFill>
            </a:endParaRPr>
          </a:p>
        </p:txBody>
      </p:sp>
      <p:pic>
        <p:nvPicPr>
          <p:cNvPr id="9220" name="Picture 1033" descr="7111915">
            <a:extLst>
              <a:ext uri="{FF2B5EF4-FFF2-40B4-BE49-F238E27FC236}">
                <a16:creationId xmlns:a16="http://schemas.microsoft.com/office/drawing/2014/main" id="{7EEF5D02-0F9F-F219-880C-890FEDE087E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33600" y="3200400"/>
            <a:ext cx="4845050" cy="302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5C73BA34-2E21-E96B-EF18-30DB27B0ECD7}"/>
              </a:ext>
            </a:extLst>
          </p:cNvPr>
          <p:cNvSpPr txBox="1">
            <a:spLocks noChangeArrowheads="1"/>
          </p:cNvSpPr>
          <p:nvPr/>
        </p:nvSpPr>
        <p:spPr bwMode="auto">
          <a:xfrm>
            <a:off x="0" y="3648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Birth of the Solar System</a:t>
            </a:r>
          </a:p>
        </p:txBody>
      </p:sp>
      <p:cxnSp>
        <p:nvCxnSpPr>
          <p:cNvPr id="3" name="Straight Connector 2">
            <a:extLst>
              <a:ext uri="{FF2B5EF4-FFF2-40B4-BE49-F238E27FC236}">
                <a16:creationId xmlns:a16="http://schemas.microsoft.com/office/drawing/2014/main" id="{073610D5-6FD9-0103-6987-DBD164B5C0CA}"/>
              </a:ext>
            </a:extLst>
          </p:cNvPr>
          <p:cNvCxnSpPr/>
          <p:nvPr/>
        </p:nvCxnSpPr>
        <p:spPr>
          <a:xfrm>
            <a:off x="198438" y="61433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BE88A7E1-4939-DDE0-B234-693E2EDB6228}"/>
              </a:ext>
            </a:extLst>
          </p:cNvPr>
          <p:cNvSpPr>
            <a:spLocks noGrp="1" noChangeArrowheads="1"/>
          </p:cNvSpPr>
          <p:nvPr>
            <p:ph type="body" idx="1"/>
          </p:nvPr>
        </p:nvSpPr>
        <p:spPr>
          <a:xfrm>
            <a:off x="1143000" y="990600"/>
            <a:ext cx="7239000" cy="592983"/>
          </a:xfrm>
          <a:noFill/>
          <a:extLst>
            <a:ext uri="{91240B29-F687-4F45-9708-019B960494DF}">
              <a14:hiddenLine xmlns:a14="http://schemas.microsoft.com/office/drawing/2010/main" w="12700">
                <a:solidFill>
                  <a:schemeClr val="tx1"/>
                </a:solidFill>
                <a:miter lim="800000"/>
                <a:headEnd/>
                <a:tailEnd/>
              </a14:hiddenLine>
            </a:ext>
          </a:extLst>
        </p:spPr>
        <p:txBody>
          <a:bodyPr lIns="63500" tIns="25400" rIns="63500" bIns="25400">
            <a:spAutoFit/>
          </a:bodyPr>
          <a:lstStyle/>
          <a:p>
            <a:pPr marL="0" indent="0" eaLnBrk="1" hangingPunct="1">
              <a:lnSpc>
                <a:spcPct val="88000"/>
              </a:lnSpc>
              <a:spcBef>
                <a:spcPct val="43000"/>
              </a:spcBef>
              <a:buFontTx/>
              <a:buNone/>
            </a:pPr>
            <a:r>
              <a:rPr lang="en-US" altLang="en-US" sz="2000" dirty="0">
                <a:solidFill>
                  <a:srgbClr val="002060"/>
                </a:solidFill>
              </a:rPr>
              <a:t>In cosmogony, the </a:t>
            </a:r>
            <a:r>
              <a:rPr lang="en-US" altLang="en-US" sz="2000" dirty="0">
                <a:solidFill>
                  <a:srgbClr val="FF0000"/>
                </a:solidFill>
              </a:rPr>
              <a:t>Nebular Hypothesis </a:t>
            </a:r>
            <a:r>
              <a:rPr lang="en-US" altLang="en-US" sz="2000" dirty="0">
                <a:solidFill>
                  <a:srgbClr val="002060"/>
                </a:solidFill>
              </a:rPr>
              <a:t>is the currently accepted argument about how a Solar System can form</a:t>
            </a:r>
            <a:endParaRPr lang="en-US" altLang="en-US" sz="2800" dirty="0">
              <a:solidFill>
                <a:srgbClr val="002060"/>
              </a:solidFill>
            </a:endParaRPr>
          </a:p>
        </p:txBody>
      </p:sp>
      <p:pic>
        <p:nvPicPr>
          <p:cNvPr id="11268" name="Picture 7" descr="Image:Planet formation.jpg">
            <a:extLst>
              <a:ext uri="{FF2B5EF4-FFF2-40B4-BE49-F238E27FC236}">
                <a16:creationId xmlns:a16="http://schemas.microsoft.com/office/drawing/2014/main" id="{E16017E8-CC9B-99EC-2903-DD41A6230C2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52600" y="2133600"/>
            <a:ext cx="5484813" cy="4111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1E24DEC0-1C84-7686-F37F-89C3FFD7EE41}"/>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The Nebular Hypothesis</a:t>
            </a:r>
          </a:p>
        </p:txBody>
      </p:sp>
      <p:cxnSp>
        <p:nvCxnSpPr>
          <p:cNvPr id="3" name="Straight Connector 2">
            <a:extLst>
              <a:ext uri="{FF2B5EF4-FFF2-40B4-BE49-F238E27FC236}">
                <a16:creationId xmlns:a16="http://schemas.microsoft.com/office/drawing/2014/main" id="{2A0C1A8B-E6C4-E070-4226-D72070790023}"/>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12CD2480-3046-97E7-EB77-548839E2A789}"/>
              </a:ext>
            </a:extLst>
          </p:cNvPr>
          <p:cNvSpPr>
            <a:spLocks noGrp="1" noChangeArrowheads="1"/>
          </p:cNvSpPr>
          <p:nvPr>
            <p:ph type="body" idx="1"/>
          </p:nvPr>
        </p:nvSpPr>
        <p:spPr>
          <a:xfrm>
            <a:off x="914400" y="1143000"/>
            <a:ext cx="7848600" cy="1436291"/>
          </a:xfrm>
          <a:noFill/>
          <a:extLst>
            <a:ext uri="{91240B29-F687-4F45-9708-019B960494DF}">
              <a14:hiddenLine xmlns:a14="http://schemas.microsoft.com/office/drawing/2010/main" w="12700">
                <a:solidFill>
                  <a:schemeClr val="tx1"/>
                </a:solidFill>
                <a:miter lim="800000"/>
                <a:headEnd/>
                <a:tailEnd/>
              </a14:hiddenLine>
            </a:ext>
          </a:extLst>
        </p:spPr>
        <p:txBody>
          <a:bodyPr lIns="63500" tIns="25400" rIns="63500" bIns="25400">
            <a:spAutoFit/>
          </a:bodyPr>
          <a:lstStyle/>
          <a:p>
            <a:pPr marL="0" indent="0" eaLnBrk="1" hangingPunct="1">
              <a:spcBef>
                <a:spcPct val="50000"/>
              </a:spcBef>
              <a:buFontTx/>
              <a:buNone/>
            </a:pPr>
            <a:r>
              <a:rPr lang="en-US" altLang="en-US" sz="2000" dirty="0">
                <a:solidFill>
                  <a:srgbClr val="002060"/>
                </a:solidFill>
              </a:rPr>
              <a:t>We have now discovered over two hundred planets orbiting other stars</a:t>
            </a:r>
          </a:p>
          <a:p>
            <a:pPr marL="0" indent="0" eaLnBrk="1" hangingPunct="1">
              <a:spcBef>
                <a:spcPct val="50000"/>
              </a:spcBef>
              <a:buFontTx/>
              <a:buNone/>
            </a:pPr>
            <a:r>
              <a:rPr lang="en-US" altLang="en-US" sz="2000" dirty="0">
                <a:solidFill>
                  <a:srgbClr val="002060"/>
                </a:solidFill>
              </a:rPr>
              <a:t>The processes that created our solar system have also created an uncountable number of other solar systems</a:t>
            </a:r>
            <a:endParaRPr lang="en-US" altLang="en-US" sz="2800" dirty="0">
              <a:solidFill>
                <a:srgbClr val="002060"/>
              </a:solidFill>
            </a:endParaRPr>
          </a:p>
        </p:txBody>
      </p:sp>
      <p:pic>
        <p:nvPicPr>
          <p:cNvPr id="13316" name="Picture 4" descr="story.exoplanet.map.jpg">
            <a:extLst>
              <a:ext uri="{FF2B5EF4-FFF2-40B4-BE49-F238E27FC236}">
                <a16:creationId xmlns:a16="http://schemas.microsoft.com/office/drawing/2014/main" id="{79D29896-665E-015A-86E5-2E4ED07A75B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4364"/>
          <a:stretch>
            <a:fillRect/>
          </a:stretch>
        </p:blipFill>
        <p:spPr bwMode="auto">
          <a:xfrm>
            <a:off x="1066800" y="4038600"/>
            <a:ext cx="2003425"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7" name="Picture 5" descr="story.hot.planet.jpg">
            <a:extLst>
              <a:ext uri="{FF2B5EF4-FFF2-40B4-BE49-F238E27FC236}">
                <a16:creationId xmlns:a16="http://schemas.microsoft.com/office/drawing/2014/main" id="{94D0E295-4FB4-FC4E-1CDE-049F5C0B598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r="4364"/>
          <a:stretch>
            <a:fillRect/>
          </a:stretch>
        </p:blipFill>
        <p:spPr bwMode="auto">
          <a:xfrm>
            <a:off x="5981700" y="4038600"/>
            <a:ext cx="2003425"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8" name="Picture 6" descr="vert.fire.ice.exoplanet.jpg">
            <a:extLst>
              <a:ext uri="{FF2B5EF4-FFF2-40B4-BE49-F238E27FC236}">
                <a16:creationId xmlns:a16="http://schemas.microsoft.com/office/drawing/2014/main" id="{E12C2997-6405-766E-05DB-5A5A459923F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r="4364"/>
          <a:stretch>
            <a:fillRect/>
          </a:stretch>
        </p:blipFill>
        <p:spPr bwMode="auto">
          <a:xfrm>
            <a:off x="3559175" y="3657600"/>
            <a:ext cx="2003425" cy="2305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3785273B-CBF4-B234-AE34-FFF5BA0725F8}"/>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Other Solar Systems</a:t>
            </a:r>
          </a:p>
        </p:txBody>
      </p:sp>
      <p:cxnSp>
        <p:nvCxnSpPr>
          <p:cNvPr id="3" name="Straight Connector 2">
            <a:extLst>
              <a:ext uri="{FF2B5EF4-FFF2-40B4-BE49-F238E27FC236}">
                <a16:creationId xmlns:a16="http://schemas.microsoft.com/office/drawing/2014/main" id="{90B46825-900A-280E-64F4-6EF93436367D}"/>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2F764B6B-873D-2A77-F4DA-EDC500CAEDDA}"/>
              </a:ext>
            </a:extLst>
          </p:cNvPr>
          <p:cNvSpPr>
            <a:spLocks noGrp="1" noChangeArrowheads="1"/>
          </p:cNvSpPr>
          <p:nvPr>
            <p:ph type="body" idx="1"/>
          </p:nvPr>
        </p:nvSpPr>
        <p:spPr>
          <a:xfrm>
            <a:off x="1143000" y="990600"/>
            <a:ext cx="7239000" cy="1128514"/>
          </a:xfrm>
          <a:noFill/>
          <a:extLst>
            <a:ext uri="{91240B29-F687-4F45-9708-019B960494DF}">
              <a14:hiddenLine xmlns:a14="http://schemas.microsoft.com/office/drawing/2010/main" w="12700">
                <a:solidFill>
                  <a:schemeClr val="tx1"/>
                </a:solidFill>
                <a:miter lim="800000"/>
                <a:headEnd/>
                <a:tailEnd/>
              </a14:hiddenLine>
            </a:ext>
          </a:extLst>
        </p:spPr>
        <p:txBody>
          <a:bodyPr lIns="63500" tIns="25400" rIns="63500" bIns="25400">
            <a:spAutoFit/>
          </a:bodyPr>
          <a:lstStyle/>
          <a:p>
            <a:pPr marL="0" indent="0" eaLnBrk="1" hangingPunct="1">
              <a:spcBef>
                <a:spcPct val="50000"/>
              </a:spcBef>
              <a:buFontTx/>
              <a:buNone/>
            </a:pPr>
            <a:r>
              <a:rPr lang="en-US" altLang="en-US" sz="2000" dirty="0">
                <a:solidFill>
                  <a:srgbClr val="002060"/>
                </a:solidFill>
              </a:rPr>
              <a:t>A large gas cloud (nebula) begins to condense</a:t>
            </a:r>
          </a:p>
          <a:p>
            <a:pPr marL="0" indent="0" eaLnBrk="1" hangingPunct="1">
              <a:spcBef>
                <a:spcPct val="50000"/>
              </a:spcBef>
              <a:spcAft>
                <a:spcPct val="40000"/>
              </a:spcAft>
              <a:buFontTx/>
              <a:buNone/>
            </a:pPr>
            <a:r>
              <a:rPr lang="en-US" altLang="en-US" sz="2000" dirty="0">
                <a:solidFill>
                  <a:srgbClr val="002060"/>
                </a:solidFill>
              </a:rPr>
              <a:t>Most of the mass is in the center, there is turbulence in the outer parts</a:t>
            </a:r>
          </a:p>
        </p:txBody>
      </p:sp>
      <p:pic>
        <p:nvPicPr>
          <p:cNvPr id="15364" name="Picture 5" descr="skyimage_1986_4952230">
            <a:extLst>
              <a:ext uri="{FF2B5EF4-FFF2-40B4-BE49-F238E27FC236}">
                <a16:creationId xmlns:a16="http://schemas.microsoft.com/office/drawing/2014/main" id="{63D12252-C703-1DBB-F98F-E00838EE4BF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78050" y="2470150"/>
            <a:ext cx="4908550" cy="3778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211946C1-9416-17D1-5BC7-D47F06014EC5}"/>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The Nebular Hypothesis…</a:t>
            </a:r>
          </a:p>
        </p:txBody>
      </p:sp>
      <p:cxnSp>
        <p:nvCxnSpPr>
          <p:cNvPr id="3" name="Straight Connector 2">
            <a:extLst>
              <a:ext uri="{FF2B5EF4-FFF2-40B4-BE49-F238E27FC236}">
                <a16:creationId xmlns:a16="http://schemas.microsoft.com/office/drawing/2014/main" id="{F4E21F69-C3CB-BEF4-218A-C8590457F7DE}"/>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Rectangle 5">
            <a:extLst>
              <a:ext uri="{FF2B5EF4-FFF2-40B4-BE49-F238E27FC236}">
                <a16:creationId xmlns:a16="http://schemas.microsoft.com/office/drawing/2014/main" id="{D9BDBB50-025B-3EC5-48F3-C7DDB9A6FC77}"/>
              </a:ext>
            </a:extLst>
          </p:cNvPr>
          <p:cNvSpPr>
            <a:spLocks noGrp="1" noChangeArrowheads="1"/>
          </p:cNvSpPr>
          <p:nvPr>
            <p:ph type="body" idx="1"/>
          </p:nvPr>
        </p:nvSpPr>
        <p:spPr>
          <a:xfrm>
            <a:off x="1219200" y="1905000"/>
            <a:ext cx="2819400" cy="2698175"/>
          </a:xfrm>
          <a:noFill/>
          <a:extLst>
            <a:ext uri="{91240B29-F687-4F45-9708-019B960494DF}">
              <a14:hiddenLine xmlns:a14="http://schemas.microsoft.com/office/drawing/2010/main" w="12700">
                <a:solidFill>
                  <a:schemeClr val="tx1"/>
                </a:solidFill>
                <a:miter lim="800000"/>
                <a:headEnd/>
                <a:tailEnd/>
              </a14:hiddenLine>
            </a:ext>
          </a:extLst>
        </p:spPr>
        <p:txBody>
          <a:bodyPr lIns="63500" tIns="25400" rIns="63500" bIns="25400">
            <a:spAutoFit/>
          </a:bodyPr>
          <a:lstStyle/>
          <a:p>
            <a:pPr marL="0" indent="0" eaLnBrk="1" hangingPunct="1">
              <a:lnSpc>
                <a:spcPct val="90000"/>
              </a:lnSpc>
              <a:spcBef>
                <a:spcPct val="50000"/>
              </a:spcBef>
              <a:buFontTx/>
              <a:buNone/>
            </a:pPr>
            <a:r>
              <a:rPr lang="en-US" altLang="en-US" sz="2000" dirty="0">
                <a:solidFill>
                  <a:srgbClr val="002060"/>
                </a:solidFill>
              </a:rPr>
              <a:t>The turbulent eddies collect matter measuring meters across  </a:t>
            </a:r>
          </a:p>
          <a:p>
            <a:pPr marL="0" indent="0" eaLnBrk="1" hangingPunct="1">
              <a:lnSpc>
                <a:spcPct val="90000"/>
              </a:lnSpc>
              <a:spcBef>
                <a:spcPct val="50000"/>
              </a:spcBef>
              <a:buFontTx/>
              <a:buNone/>
            </a:pPr>
            <a:r>
              <a:rPr lang="en-US" altLang="en-US" sz="2000" dirty="0">
                <a:solidFill>
                  <a:srgbClr val="002060"/>
                </a:solidFill>
              </a:rPr>
              <a:t>Small chunks grow and collide, eventually becoming large aggregates of gas and solid chunks</a:t>
            </a:r>
          </a:p>
        </p:txBody>
      </p:sp>
      <p:pic>
        <p:nvPicPr>
          <p:cNvPr id="17412" name="Picture 15" descr="skyimage_1986_54141760">
            <a:extLst>
              <a:ext uri="{FF2B5EF4-FFF2-40B4-BE49-F238E27FC236}">
                <a16:creationId xmlns:a16="http://schemas.microsoft.com/office/drawing/2014/main" id="{59935D6F-D31C-9C03-E33F-95AEE36B559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91000" y="1143000"/>
            <a:ext cx="3875088" cy="5037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82F77CDD-8FCC-F6E6-AF20-C247971639D9}"/>
              </a:ext>
            </a:extLst>
          </p:cNvPr>
          <p:cNvSpPr txBox="1">
            <a:spLocks noChangeArrowheads="1"/>
          </p:cNvSpPr>
          <p:nvPr/>
        </p:nvSpPr>
        <p:spPr bwMode="auto">
          <a:xfrm>
            <a:off x="0" y="158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The Nebular Hypothesis</a:t>
            </a:r>
          </a:p>
        </p:txBody>
      </p:sp>
      <p:cxnSp>
        <p:nvCxnSpPr>
          <p:cNvPr id="3" name="Straight Connector 2">
            <a:extLst>
              <a:ext uri="{FF2B5EF4-FFF2-40B4-BE49-F238E27FC236}">
                <a16:creationId xmlns:a16="http://schemas.microsoft.com/office/drawing/2014/main" id="{B546F8F8-FA65-E816-E844-394CC4339995}"/>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ext Box 3">
            <a:extLst>
              <a:ext uri="{FF2B5EF4-FFF2-40B4-BE49-F238E27FC236}">
                <a16:creationId xmlns:a16="http://schemas.microsoft.com/office/drawing/2014/main" id="{2FF70818-E823-CE46-AF5F-DE77DE9F8C54}"/>
              </a:ext>
            </a:extLst>
          </p:cNvPr>
          <p:cNvSpPr txBox="1">
            <a:spLocks noChangeArrowheads="1"/>
          </p:cNvSpPr>
          <p:nvPr/>
        </p:nvSpPr>
        <p:spPr bwMode="auto">
          <a:xfrm>
            <a:off x="533400" y="1022350"/>
            <a:ext cx="8229600" cy="1015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6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n-US" altLang="en-US" sz="2000" dirty="0">
                <a:solidFill>
                  <a:srgbClr val="002060"/>
                </a:solidFill>
              </a:rPr>
              <a:t>Pictures from the Hubble Space Telescope show newborn stars emerging from dense, compact pockets of interstellar gas called evaporating gaseous globules </a:t>
            </a:r>
          </a:p>
        </p:txBody>
      </p:sp>
      <p:pic>
        <p:nvPicPr>
          <p:cNvPr id="19460" name="Picture 9" descr="skyimage_1986_4895438">
            <a:extLst>
              <a:ext uri="{FF2B5EF4-FFF2-40B4-BE49-F238E27FC236}">
                <a16:creationId xmlns:a16="http://schemas.microsoft.com/office/drawing/2014/main" id="{A6973C97-36AD-1E3C-B2B4-05BEFC347E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19313" y="2338388"/>
            <a:ext cx="4891087" cy="3757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CFF319D4-213C-83A0-7131-0A5B81E730BF}"/>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The Nebular Hypothesis</a:t>
            </a:r>
          </a:p>
        </p:txBody>
      </p:sp>
      <p:cxnSp>
        <p:nvCxnSpPr>
          <p:cNvPr id="3" name="Straight Connector 2">
            <a:extLst>
              <a:ext uri="{FF2B5EF4-FFF2-40B4-BE49-F238E27FC236}">
                <a16:creationId xmlns:a16="http://schemas.microsoft.com/office/drawing/2014/main" id="{16A49107-29C1-ECEA-2A9D-B527A1975103}"/>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ext Box 7">
            <a:extLst>
              <a:ext uri="{FF2B5EF4-FFF2-40B4-BE49-F238E27FC236}">
                <a16:creationId xmlns:a16="http://schemas.microsoft.com/office/drawing/2014/main" id="{4187F334-56D8-1037-2C5D-7F617974F20A}"/>
              </a:ext>
            </a:extLst>
          </p:cNvPr>
          <p:cNvSpPr txBox="1">
            <a:spLocks noChangeArrowheads="1"/>
          </p:cNvSpPr>
          <p:nvPr/>
        </p:nvSpPr>
        <p:spPr bwMode="auto">
          <a:xfrm>
            <a:off x="914400" y="1066800"/>
            <a:ext cx="7543800" cy="11695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6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n-US" altLang="en-US" sz="2000" dirty="0">
                <a:solidFill>
                  <a:srgbClr val="002060"/>
                </a:solidFill>
              </a:rPr>
              <a:t>Gravitational attraction causes the mass of gas and dust to slowly contract and it begins to rotate</a:t>
            </a:r>
          </a:p>
          <a:p>
            <a:pPr>
              <a:spcBef>
                <a:spcPct val="50000"/>
              </a:spcBef>
              <a:buFontTx/>
              <a:buNone/>
            </a:pPr>
            <a:r>
              <a:rPr lang="en-US" altLang="en-US" sz="2000" dirty="0">
                <a:solidFill>
                  <a:srgbClr val="002060"/>
                </a:solidFill>
              </a:rPr>
              <a:t>The dust and matter slowly falls towards the center</a:t>
            </a:r>
          </a:p>
        </p:txBody>
      </p:sp>
      <p:pic>
        <p:nvPicPr>
          <p:cNvPr id="21507" name="Picture 10" descr="Image:M42proplyds.jpg">
            <a:extLst>
              <a:ext uri="{FF2B5EF4-FFF2-40B4-BE49-F238E27FC236}">
                <a16:creationId xmlns:a16="http://schemas.microsoft.com/office/drawing/2014/main" id="{677B2063-676C-4A42-263C-9F180E3CAE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935" t="1247" r="935" b="1247"/>
          <a:stretch>
            <a:fillRect/>
          </a:stretch>
        </p:blipFill>
        <p:spPr bwMode="auto">
          <a:xfrm>
            <a:off x="2209800" y="2590800"/>
            <a:ext cx="4794250" cy="3575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4CD68273-EA99-3713-0BF7-50898D2F4B19}"/>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The Nebular Hypothesis</a:t>
            </a:r>
          </a:p>
        </p:txBody>
      </p:sp>
      <p:cxnSp>
        <p:nvCxnSpPr>
          <p:cNvPr id="3" name="Straight Connector 2">
            <a:extLst>
              <a:ext uri="{FF2B5EF4-FFF2-40B4-BE49-F238E27FC236}">
                <a16:creationId xmlns:a16="http://schemas.microsoft.com/office/drawing/2014/main" id="{047C2F64-1577-97F7-5865-B1D13EDCB9A7}"/>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a:extLst>
              <a:ext uri="{FF2B5EF4-FFF2-40B4-BE49-F238E27FC236}">
                <a16:creationId xmlns:a16="http://schemas.microsoft.com/office/drawing/2014/main" id="{CA6289C7-24AF-1460-F049-05DEA818305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4081" y="1082675"/>
            <a:ext cx="7267575" cy="5003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3CCE25FC-AC01-384D-112F-EF0259B80BF8}"/>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Protostar</a:t>
            </a:r>
          </a:p>
        </p:txBody>
      </p:sp>
      <p:cxnSp>
        <p:nvCxnSpPr>
          <p:cNvPr id="3" name="Straight Connector 2">
            <a:extLst>
              <a:ext uri="{FF2B5EF4-FFF2-40B4-BE49-F238E27FC236}">
                <a16:creationId xmlns:a16="http://schemas.microsoft.com/office/drawing/2014/main" id="{A83A9BD7-A62C-9108-C9C4-C70714B6E678}"/>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5602" name="Object 5">
            <a:extLst>
              <a:ext uri="{FF2B5EF4-FFF2-40B4-BE49-F238E27FC236}">
                <a16:creationId xmlns:a16="http://schemas.microsoft.com/office/drawing/2014/main" id="{CB5655FF-B5AE-BF35-0B20-E1BC4A95CCDF}"/>
              </a:ext>
            </a:extLst>
          </p:cNvPr>
          <p:cNvGraphicFramePr>
            <a:graphicFrameLocks noChangeAspect="1"/>
          </p:cNvGraphicFramePr>
          <p:nvPr>
            <p:ph type="title"/>
          </p:nvPr>
        </p:nvGraphicFramePr>
        <p:xfrm>
          <a:off x="3886200" y="1295400"/>
          <a:ext cx="1474788" cy="1066800"/>
        </p:xfrm>
        <a:graphic>
          <a:graphicData uri="http://schemas.openxmlformats.org/presentationml/2006/ole">
            <mc:AlternateContent xmlns:mc="http://schemas.openxmlformats.org/markup-compatibility/2006">
              <mc:Choice xmlns:v="urn:schemas-microsoft-com:vml" Requires="v">
                <p:oleObj name="Bitmap Image" r:id="rId3" imgW="5800000" imgH="4495238" progId="Paint.Picture">
                  <p:embed/>
                </p:oleObj>
              </mc:Choice>
              <mc:Fallback>
                <p:oleObj name="Bitmap Image" r:id="rId3" imgW="5800000" imgH="4495238" progId="Paint.Picture">
                  <p:embed/>
                  <p:pic>
                    <p:nvPicPr>
                      <p:cNvPr id="25602" name="Object 5">
                        <a:extLst>
                          <a:ext uri="{FF2B5EF4-FFF2-40B4-BE49-F238E27FC236}">
                            <a16:creationId xmlns:a16="http://schemas.microsoft.com/office/drawing/2014/main" id="{CB5655FF-B5AE-BF35-0B20-E1BC4A95CCD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86200" y="1295400"/>
                        <a:ext cx="1474788" cy="1066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oleObj>
              </mc:Fallback>
            </mc:AlternateContent>
          </a:graphicData>
        </a:graphic>
      </p:graphicFrame>
      <p:sp>
        <p:nvSpPr>
          <p:cNvPr id="25603" name="Text Box 17">
            <a:extLst>
              <a:ext uri="{FF2B5EF4-FFF2-40B4-BE49-F238E27FC236}">
                <a16:creationId xmlns:a16="http://schemas.microsoft.com/office/drawing/2014/main" id="{31CB571C-7920-2AA4-3D9D-DF31DA1E8D4A}"/>
              </a:ext>
            </a:extLst>
          </p:cNvPr>
          <p:cNvSpPr txBox="1">
            <a:spLocks noChangeArrowheads="1"/>
          </p:cNvSpPr>
          <p:nvPr/>
        </p:nvSpPr>
        <p:spPr bwMode="auto">
          <a:xfrm>
            <a:off x="990600" y="2590800"/>
            <a:ext cx="7620000" cy="30162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6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n-US" altLang="en-US" sz="2000" dirty="0">
                <a:solidFill>
                  <a:srgbClr val="002060"/>
                </a:solidFill>
              </a:rPr>
              <a:t>The multi-colored area shows a dust disk surrounding a newborn star</a:t>
            </a:r>
          </a:p>
          <a:p>
            <a:pPr>
              <a:spcBef>
                <a:spcPct val="50000"/>
              </a:spcBef>
              <a:buFontTx/>
              <a:buNone/>
            </a:pPr>
            <a:r>
              <a:rPr lang="en-US" altLang="en-US" sz="2000" dirty="0">
                <a:solidFill>
                  <a:srgbClr val="002060"/>
                </a:solidFill>
              </a:rPr>
              <a:t>The red-orange area at the center represents the brightest region, which contains the young star</a:t>
            </a:r>
          </a:p>
          <a:p>
            <a:pPr>
              <a:spcBef>
                <a:spcPct val="50000"/>
              </a:spcBef>
              <a:buFontTx/>
              <a:buNone/>
            </a:pPr>
            <a:r>
              <a:rPr lang="en-US" altLang="en-US" sz="2000" dirty="0">
                <a:solidFill>
                  <a:srgbClr val="002060"/>
                </a:solidFill>
              </a:rPr>
              <a:t>It is surrounded by the cooler, dusty disk, which appears as yellow, green and blue</a:t>
            </a:r>
          </a:p>
          <a:p>
            <a:pPr>
              <a:spcBef>
                <a:spcPct val="50000"/>
              </a:spcBef>
              <a:buFontTx/>
              <a:buNone/>
            </a:pPr>
            <a:r>
              <a:rPr lang="en-US" altLang="en-US" sz="2000" dirty="0">
                <a:solidFill>
                  <a:srgbClr val="002060"/>
                </a:solidFill>
              </a:rPr>
              <a:t>The diameter of the disk is about 20 times larger than our entire solar system </a:t>
            </a:r>
          </a:p>
        </p:txBody>
      </p:sp>
      <p:sp>
        <p:nvSpPr>
          <p:cNvPr id="2" name="TextBox 1">
            <a:extLst>
              <a:ext uri="{FF2B5EF4-FFF2-40B4-BE49-F238E27FC236}">
                <a16:creationId xmlns:a16="http://schemas.microsoft.com/office/drawing/2014/main" id="{4F645C09-605D-DC1A-1BB0-74536F395DFC}"/>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err="1">
                <a:solidFill>
                  <a:srgbClr val="002060"/>
                </a:solidFill>
                <a:cs typeface="Arial" panose="020B0604020202020204" pitchFamily="34" charset="0"/>
              </a:rPr>
              <a:t>Falso</a:t>
            </a:r>
            <a:r>
              <a:rPr lang="en-AU" altLang="en-US" sz="3200" b="1" dirty="0">
                <a:solidFill>
                  <a:srgbClr val="002060"/>
                </a:solidFill>
                <a:cs typeface="Arial" panose="020B0604020202020204" pitchFamily="34" charset="0"/>
              </a:rPr>
              <a:t> colour image of Protostar</a:t>
            </a:r>
          </a:p>
        </p:txBody>
      </p:sp>
      <p:cxnSp>
        <p:nvCxnSpPr>
          <p:cNvPr id="3" name="Straight Connector 2">
            <a:extLst>
              <a:ext uri="{FF2B5EF4-FFF2-40B4-BE49-F238E27FC236}">
                <a16:creationId xmlns:a16="http://schemas.microsoft.com/office/drawing/2014/main" id="{312FB261-1154-7422-CB3A-584253B142F7}"/>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1027">
            <a:extLst>
              <a:ext uri="{FF2B5EF4-FFF2-40B4-BE49-F238E27FC236}">
                <a16:creationId xmlns:a16="http://schemas.microsoft.com/office/drawing/2014/main" id="{5C1B1A4B-EA33-0CB6-4463-65676CDB2D2B}"/>
              </a:ext>
            </a:extLst>
          </p:cNvPr>
          <p:cNvSpPr>
            <a:spLocks noGrp="1" noChangeArrowheads="1"/>
          </p:cNvSpPr>
          <p:nvPr>
            <p:ph type="body" idx="1"/>
          </p:nvPr>
        </p:nvSpPr>
        <p:spPr>
          <a:xfrm>
            <a:off x="914400" y="1084263"/>
            <a:ext cx="7772400" cy="1473141"/>
          </a:xfrm>
          <a:noFill/>
          <a:extLst>
            <a:ext uri="{91240B29-F687-4F45-9708-019B960494DF}">
              <a14:hiddenLine xmlns:a14="http://schemas.microsoft.com/office/drawing/2010/main" w="12700">
                <a:solidFill>
                  <a:schemeClr val="tx1"/>
                </a:solidFill>
                <a:miter lim="800000"/>
                <a:headEnd/>
                <a:tailEnd/>
              </a14:hiddenLine>
            </a:ext>
          </a:extLst>
        </p:spPr>
        <p:txBody>
          <a:bodyPr lIns="63398" tIns="25359" rIns="63398" bIns="25359">
            <a:spAutoFit/>
          </a:bodyPr>
          <a:lstStyle/>
          <a:p>
            <a:pPr marL="0" indent="0" eaLnBrk="1" hangingPunct="1">
              <a:lnSpc>
                <a:spcPct val="108000"/>
              </a:lnSpc>
              <a:spcBef>
                <a:spcPct val="50000"/>
              </a:spcBef>
              <a:buFontTx/>
              <a:buNone/>
            </a:pPr>
            <a:r>
              <a:rPr lang="en-US" altLang="en-US" sz="2000" dirty="0">
                <a:solidFill>
                  <a:srgbClr val="002060"/>
                </a:solidFill>
              </a:rPr>
              <a:t>After sufficient mass and density was achieved in the Sun, the temperature rose to one million °C, resulting in thermonuclear fusion.</a:t>
            </a:r>
          </a:p>
          <a:p>
            <a:pPr marL="0" indent="0" algn="ctr" eaLnBrk="1" hangingPunct="1">
              <a:lnSpc>
                <a:spcPct val="88000"/>
              </a:lnSpc>
              <a:spcBef>
                <a:spcPct val="50000"/>
              </a:spcBef>
              <a:buFontTx/>
              <a:buNone/>
            </a:pPr>
            <a:r>
              <a:rPr lang="en-US" altLang="en-US" sz="2000" dirty="0">
                <a:solidFill>
                  <a:srgbClr val="002060"/>
                </a:solidFill>
              </a:rPr>
              <a:t>H atom + H atom = He atom + energy</a:t>
            </a:r>
            <a:endParaRPr lang="en-US" altLang="en-US" sz="2400" dirty="0">
              <a:solidFill>
                <a:srgbClr val="002060"/>
              </a:solidFill>
            </a:endParaRPr>
          </a:p>
        </p:txBody>
      </p:sp>
      <p:pic>
        <p:nvPicPr>
          <p:cNvPr id="27652" name="Picture 1031" descr="sun6">
            <a:extLst>
              <a:ext uri="{FF2B5EF4-FFF2-40B4-BE49-F238E27FC236}">
                <a16:creationId xmlns:a16="http://schemas.microsoft.com/office/drawing/2014/main" id="{62697295-6B67-1E1B-F6BC-7DA6CB61A6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06725" y="3101975"/>
            <a:ext cx="3089275" cy="2994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2CFD1AED-5292-CA3C-0F5D-1548718AFDEA}"/>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The Sun</a:t>
            </a:r>
          </a:p>
        </p:txBody>
      </p:sp>
      <p:cxnSp>
        <p:nvCxnSpPr>
          <p:cNvPr id="3" name="Straight Connector 2">
            <a:extLst>
              <a:ext uri="{FF2B5EF4-FFF2-40B4-BE49-F238E27FC236}">
                <a16:creationId xmlns:a16="http://schemas.microsoft.com/office/drawing/2014/main" id="{4183E8E0-FCBC-BA58-18FE-1F6FE8F3D29A}"/>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a:extLst>
              <a:ext uri="{FF2B5EF4-FFF2-40B4-BE49-F238E27FC236}">
                <a16:creationId xmlns:a16="http://schemas.microsoft.com/office/drawing/2014/main" id="{B61B1F5E-7B10-4A23-895E-0F53D7EE96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4400" y="1131888"/>
            <a:ext cx="7248525" cy="5116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42E1D4AB-6B4A-000F-5CD2-D5BB8DF2ED22}"/>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Birth of the solar system</a:t>
            </a:r>
          </a:p>
        </p:txBody>
      </p:sp>
      <p:cxnSp>
        <p:nvCxnSpPr>
          <p:cNvPr id="3" name="Straight Connector 2">
            <a:extLst>
              <a:ext uri="{FF2B5EF4-FFF2-40B4-BE49-F238E27FC236}">
                <a16:creationId xmlns:a16="http://schemas.microsoft.com/office/drawing/2014/main" id="{4A9CD27A-6B62-DDB8-9EEE-713AB7E170CC}"/>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027">
            <a:extLst>
              <a:ext uri="{FF2B5EF4-FFF2-40B4-BE49-F238E27FC236}">
                <a16:creationId xmlns:a16="http://schemas.microsoft.com/office/drawing/2014/main" id="{7A144BA2-E007-2489-97C4-6FF8C14F7ACB}"/>
              </a:ext>
            </a:extLst>
          </p:cNvPr>
          <p:cNvSpPr>
            <a:spLocks noGrp="1" noChangeArrowheads="1"/>
          </p:cNvSpPr>
          <p:nvPr>
            <p:ph type="body" idx="1"/>
          </p:nvPr>
        </p:nvSpPr>
        <p:spPr>
          <a:xfrm>
            <a:off x="914400" y="1435100"/>
            <a:ext cx="7696200" cy="3436838"/>
          </a:xfrm>
          <a:noFill/>
          <a:extLst>
            <a:ext uri="{91240B29-F687-4F45-9708-019B960494DF}">
              <a14:hiddenLine xmlns:a14="http://schemas.microsoft.com/office/drawing/2010/main" w="12700">
                <a:solidFill>
                  <a:schemeClr val="tx1"/>
                </a:solidFill>
                <a:miter lim="800000"/>
                <a:headEnd/>
                <a:tailEnd/>
              </a14:hiddenLine>
            </a:ext>
          </a:extLst>
        </p:spPr>
        <p:txBody>
          <a:bodyPr lIns="63500" tIns="25400" rIns="63500" bIns="25400">
            <a:spAutoFit/>
          </a:bodyPr>
          <a:lstStyle/>
          <a:p>
            <a:pPr marL="0" indent="0" eaLnBrk="1" hangingPunct="1">
              <a:spcBef>
                <a:spcPct val="50000"/>
              </a:spcBef>
              <a:buFontTx/>
              <a:buNone/>
            </a:pPr>
            <a:r>
              <a:rPr lang="en-US" altLang="en-US" sz="2000" dirty="0">
                <a:solidFill>
                  <a:srgbClr val="002060"/>
                </a:solidFill>
              </a:rPr>
              <a:t>Gravitational forces allow the inner planets to accrue and compact solid matter (including light and heavy atoms)</a:t>
            </a:r>
          </a:p>
          <a:p>
            <a:pPr marL="0" indent="0" eaLnBrk="1" hangingPunct="1">
              <a:spcBef>
                <a:spcPct val="50000"/>
              </a:spcBef>
              <a:buFontTx/>
              <a:buNone/>
            </a:pPr>
            <a:r>
              <a:rPr lang="en-US" altLang="en-US" sz="2000" dirty="0">
                <a:solidFill>
                  <a:srgbClr val="002060"/>
                </a:solidFill>
              </a:rPr>
              <a:t>Solar radiation blew gases (primarily hydrogen, helium) away from inner planets</a:t>
            </a:r>
          </a:p>
          <a:p>
            <a:pPr marL="0" indent="0" eaLnBrk="1" hangingPunct="1">
              <a:spcBef>
                <a:spcPct val="50000"/>
              </a:spcBef>
              <a:buFontTx/>
              <a:buNone/>
            </a:pPr>
            <a:r>
              <a:rPr lang="en-US" altLang="en-US" sz="2000" dirty="0">
                <a:solidFill>
                  <a:srgbClr val="002060"/>
                </a:solidFill>
              </a:rPr>
              <a:t>These gases were collected and condensed into the gas giants (Jupiter, Saturn, Uranus, Neptune)</a:t>
            </a:r>
          </a:p>
          <a:p>
            <a:pPr marL="0" indent="0" eaLnBrk="1" hangingPunct="1">
              <a:spcBef>
                <a:spcPct val="50000"/>
              </a:spcBef>
              <a:buFontTx/>
              <a:buNone/>
            </a:pPr>
            <a:r>
              <a:rPr lang="en-US" altLang="en-US" sz="2000" dirty="0">
                <a:solidFill>
                  <a:srgbClr val="002060"/>
                </a:solidFill>
              </a:rPr>
              <a:t>Beyond Neptune, ice and frozen gases form Pluto, Sedna and the Kuiper Belt Objects</a:t>
            </a:r>
          </a:p>
          <a:p>
            <a:pPr marL="0" indent="0" eaLnBrk="1" hangingPunct="1">
              <a:spcBef>
                <a:spcPct val="50000"/>
              </a:spcBef>
              <a:buFontTx/>
              <a:buNone/>
            </a:pPr>
            <a:r>
              <a:rPr lang="en-US" altLang="en-US" sz="2000" dirty="0">
                <a:solidFill>
                  <a:srgbClr val="002060"/>
                </a:solidFill>
              </a:rPr>
              <a:t>Left-over debris form comets and asteroids</a:t>
            </a:r>
          </a:p>
        </p:txBody>
      </p:sp>
      <p:sp>
        <p:nvSpPr>
          <p:cNvPr id="2" name="TextBox 1">
            <a:extLst>
              <a:ext uri="{FF2B5EF4-FFF2-40B4-BE49-F238E27FC236}">
                <a16:creationId xmlns:a16="http://schemas.microsoft.com/office/drawing/2014/main" id="{38851859-19F7-BFAF-4710-D12F53641FE1}"/>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Protoplanets</a:t>
            </a:r>
          </a:p>
        </p:txBody>
      </p:sp>
      <p:cxnSp>
        <p:nvCxnSpPr>
          <p:cNvPr id="3" name="Straight Connector 2">
            <a:extLst>
              <a:ext uri="{FF2B5EF4-FFF2-40B4-BE49-F238E27FC236}">
                <a16:creationId xmlns:a16="http://schemas.microsoft.com/office/drawing/2014/main" id="{4E333B65-0F0B-57B7-117A-B80F7F52713D}"/>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a:extLst>
              <a:ext uri="{FF2B5EF4-FFF2-40B4-BE49-F238E27FC236}">
                <a16:creationId xmlns:a16="http://schemas.microsoft.com/office/drawing/2014/main" id="{29325A6E-5976-1DFC-A160-963E423C93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44713" y="1066800"/>
            <a:ext cx="4789487" cy="5183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8D7916C5-3F90-0EEA-A22C-C7E7EF6BDA62}"/>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Birth of the Solar System</a:t>
            </a:r>
          </a:p>
        </p:txBody>
      </p:sp>
      <p:cxnSp>
        <p:nvCxnSpPr>
          <p:cNvPr id="3" name="Straight Connector 2">
            <a:extLst>
              <a:ext uri="{FF2B5EF4-FFF2-40B4-BE49-F238E27FC236}">
                <a16:creationId xmlns:a16="http://schemas.microsoft.com/office/drawing/2014/main" id="{48D1BC2C-810A-347D-1BE0-C63F7A2550A6}"/>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2">
            <a:extLst>
              <a:ext uri="{FF2B5EF4-FFF2-40B4-BE49-F238E27FC236}">
                <a16:creationId xmlns:a16="http://schemas.microsoft.com/office/drawing/2014/main" id="{CBAF01CB-AE08-45EE-C263-B8EFC3AD9E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3213" y="2100263"/>
            <a:ext cx="8535987" cy="2657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7A822E6D-CCA1-9A78-0942-A66C26FA2D18}"/>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Size of the planets</a:t>
            </a:r>
          </a:p>
        </p:txBody>
      </p:sp>
      <p:cxnSp>
        <p:nvCxnSpPr>
          <p:cNvPr id="3" name="Straight Connector 2">
            <a:extLst>
              <a:ext uri="{FF2B5EF4-FFF2-40B4-BE49-F238E27FC236}">
                <a16:creationId xmlns:a16="http://schemas.microsoft.com/office/drawing/2014/main" id="{85A09314-94F3-1EC9-4CC9-A649A92B3F51}"/>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2">
            <a:extLst>
              <a:ext uri="{FF2B5EF4-FFF2-40B4-BE49-F238E27FC236}">
                <a16:creationId xmlns:a16="http://schemas.microsoft.com/office/drawing/2014/main" id="{2FBCD40F-2BD4-085F-5889-B0405D2977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9938" y="1752600"/>
            <a:ext cx="7688262" cy="2833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891" name="Text Box 4">
            <a:extLst>
              <a:ext uri="{FF2B5EF4-FFF2-40B4-BE49-F238E27FC236}">
                <a16:creationId xmlns:a16="http://schemas.microsoft.com/office/drawing/2014/main" id="{C739966D-91B8-5589-21BF-AFF87E210BD6}"/>
              </a:ext>
            </a:extLst>
          </p:cNvPr>
          <p:cNvSpPr txBox="1">
            <a:spLocks noChangeArrowheads="1"/>
          </p:cNvSpPr>
          <p:nvPr/>
        </p:nvSpPr>
        <p:spPr bwMode="auto">
          <a:xfrm>
            <a:off x="7070725" y="5954713"/>
            <a:ext cx="103028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6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en-US" altLang="en-US" sz="2000" b="0"/>
              <a:t>Fig. 1.9</a:t>
            </a:r>
          </a:p>
        </p:txBody>
      </p:sp>
      <p:sp>
        <p:nvSpPr>
          <p:cNvPr id="37893" name="Text Box 6">
            <a:extLst>
              <a:ext uri="{FF2B5EF4-FFF2-40B4-BE49-F238E27FC236}">
                <a16:creationId xmlns:a16="http://schemas.microsoft.com/office/drawing/2014/main" id="{A4572D11-C1DC-E425-9040-3886D367E3E9}"/>
              </a:ext>
            </a:extLst>
          </p:cNvPr>
          <p:cNvSpPr txBox="1">
            <a:spLocks noChangeArrowheads="1"/>
          </p:cNvSpPr>
          <p:nvPr/>
        </p:nvSpPr>
        <p:spPr bwMode="auto">
          <a:xfrm>
            <a:off x="914400" y="4876800"/>
            <a:ext cx="7162800"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6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n-US" altLang="en-US" sz="2000" dirty="0">
                <a:solidFill>
                  <a:srgbClr val="002060"/>
                </a:solidFill>
              </a:rPr>
              <a:t>These maps are color coded to display different elevations on the surface of each planet</a:t>
            </a:r>
          </a:p>
        </p:txBody>
      </p:sp>
      <p:sp>
        <p:nvSpPr>
          <p:cNvPr id="2" name="TextBox 1">
            <a:extLst>
              <a:ext uri="{FF2B5EF4-FFF2-40B4-BE49-F238E27FC236}">
                <a16:creationId xmlns:a16="http://schemas.microsoft.com/office/drawing/2014/main" id="{3930A106-ECD1-4D42-9533-F9DE1644A743}"/>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Venus, Earth and Mars</a:t>
            </a:r>
          </a:p>
        </p:txBody>
      </p:sp>
      <p:cxnSp>
        <p:nvCxnSpPr>
          <p:cNvPr id="3" name="Straight Connector 2">
            <a:extLst>
              <a:ext uri="{FF2B5EF4-FFF2-40B4-BE49-F238E27FC236}">
                <a16:creationId xmlns:a16="http://schemas.microsoft.com/office/drawing/2014/main" id="{C8537C24-D1D4-6963-64C3-49DF64C0DCE8}"/>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9938" name="Picture 2" descr="3kilometeorA">
            <a:extLst>
              <a:ext uri="{FF2B5EF4-FFF2-40B4-BE49-F238E27FC236}">
                <a16:creationId xmlns:a16="http://schemas.microsoft.com/office/drawing/2014/main" id="{3D530CD6-B9AC-639F-F808-C6F2DED55A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28925" y="3698875"/>
            <a:ext cx="3436938" cy="2549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939" name="Text Box 4">
            <a:extLst>
              <a:ext uri="{FF2B5EF4-FFF2-40B4-BE49-F238E27FC236}">
                <a16:creationId xmlns:a16="http://schemas.microsoft.com/office/drawing/2014/main" id="{DC5FE694-81D6-B11C-373D-EFA80D5951A9}"/>
              </a:ext>
            </a:extLst>
          </p:cNvPr>
          <p:cNvSpPr txBox="1">
            <a:spLocks noChangeArrowheads="1"/>
          </p:cNvSpPr>
          <p:nvPr/>
        </p:nvSpPr>
        <p:spPr bwMode="auto">
          <a:xfrm>
            <a:off x="685800" y="1187450"/>
            <a:ext cx="76962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6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n-US" altLang="en-US">
                <a:solidFill>
                  <a:srgbClr val="ED181E"/>
                </a:solidFill>
              </a:rPr>
              <a:t>Earth is ~ 4,570,000,000 years old</a:t>
            </a:r>
          </a:p>
        </p:txBody>
      </p:sp>
      <p:sp>
        <p:nvSpPr>
          <p:cNvPr id="39941" name="Text Box 6">
            <a:extLst>
              <a:ext uri="{FF2B5EF4-FFF2-40B4-BE49-F238E27FC236}">
                <a16:creationId xmlns:a16="http://schemas.microsoft.com/office/drawing/2014/main" id="{3B9BDC90-6A87-0970-30F1-11FE1A5F627E}"/>
              </a:ext>
            </a:extLst>
          </p:cNvPr>
          <p:cNvSpPr txBox="1">
            <a:spLocks noChangeArrowheads="1"/>
          </p:cNvSpPr>
          <p:nvPr/>
        </p:nvSpPr>
        <p:spPr bwMode="auto">
          <a:xfrm>
            <a:off x="1295400" y="2028825"/>
            <a:ext cx="6705600" cy="13234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6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en-US" altLang="en-US" sz="2000" dirty="0">
                <a:solidFill>
                  <a:srgbClr val="002060"/>
                </a:solidFill>
              </a:rPr>
              <a:t>Meteorites give us access to debris left over from the formation of the solar system</a:t>
            </a:r>
          </a:p>
          <a:p>
            <a:pPr>
              <a:spcBef>
                <a:spcPct val="0"/>
              </a:spcBef>
              <a:buFontTx/>
              <a:buNone/>
            </a:pPr>
            <a:r>
              <a:rPr lang="en-US" altLang="en-US" sz="2000" dirty="0">
                <a:solidFill>
                  <a:srgbClr val="002060"/>
                </a:solidFill>
              </a:rPr>
              <a:t>We can date meteorites using radioactive isotopes and their decay products</a:t>
            </a:r>
          </a:p>
        </p:txBody>
      </p:sp>
      <p:sp>
        <p:nvSpPr>
          <p:cNvPr id="2" name="TextBox 1">
            <a:extLst>
              <a:ext uri="{FF2B5EF4-FFF2-40B4-BE49-F238E27FC236}">
                <a16:creationId xmlns:a16="http://schemas.microsoft.com/office/drawing/2014/main" id="{97A2CDAE-D8F8-7237-88FE-9514D62CD770}"/>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The Age of the Earth</a:t>
            </a:r>
          </a:p>
        </p:txBody>
      </p:sp>
      <p:cxnSp>
        <p:nvCxnSpPr>
          <p:cNvPr id="3" name="Straight Connector 2">
            <a:extLst>
              <a:ext uri="{FF2B5EF4-FFF2-40B4-BE49-F238E27FC236}">
                <a16:creationId xmlns:a16="http://schemas.microsoft.com/office/drawing/2014/main" id="{E50AED4D-31DE-BB77-24A8-42F6EF87B6D7}"/>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6" name="Picture 2">
            <a:extLst>
              <a:ext uri="{FF2B5EF4-FFF2-40B4-BE49-F238E27FC236}">
                <a16:creationId xmlns:a16="http://schemas.microsoft.com/office/drawing/2014/main" id="{15C50D35-B23A-571B-E584-6EEA180CFA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36675" y="1076325"/>
            <a:ext cx="6435725" cy="5172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988" name="Line 4">
            <a:extLst>
              <a:ext uri="{FF2B5EF4-FFF2-40B4-BE49-F238E27FC236}">
                <a16:creationId xmlns:a16="http://schemas.microsoft.com/office/drawing/2014/main" id="{C5A8A6C3-CC45-9D99-C106-38414377890C}"/>
              </a:ext>
            </a:extLst>
          </p:cNvPr>
          <p:cNvSpPr>
            <a:spLocks noChangeShapeType="1"/>
          </p:cNvSpPr>
          <p:nvPr/>
        </p:nvSpPr>
        <p:spPr bwMode="auto">
          <a:xfrm flipV="1">
            <a:off x="1676400" y="2362200"/>
            <a:ext cx="533400" cy="381000"/>
          </a:xfrm>
          <a:prstGeom prst="line">
            <a:avLst/>
          </a:prstGeom>
          <a:noFill/>
          <a:ln w="127000">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 name="TextBox 1">
            <a:extLst>
              <a:ext uri="{FF2B5EF4-FFF2-40B4-BE49-F238E27FC236}">
                <a16:creationId xmlns:a16="http://schemas.microsoft.com/office/drawing/2014/main" id="{A4D0D7C5-F5BA-918B-03CE-5D4EE27FBDC2}"/>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Geologic Time…</a:t>
            </a:r>
          </a:p>
        </p:txBody>
      </p:sp>
      <p:cxnSp>
        <p:nvCxnSpPr>
          <p:cNvPr id="3" name="Straight Connector 2">
            <a:extLst>
              <a:ext uri="{FF2B5EF4-FFF2-40B4-BE49-F238E27FC236}">
                <a16:creationId xmlns:a16="http://schemas.microsoft.com/office/drawing/2014/main" id="{F68224F9-725E-7BE6-E36D-C91AD38A1D27}"/>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5" name="Rectangle 3">
            <a:extLst>
              <a:ext uri="{FF2B5EF4-FFF2-40B4-BE49-F238E27FC236}">
                <a16:creationId xmlns:a16="http://schemas.microsoft.com/office/drawing/2014/main" id="{0842BA0D-4541-FBEC-AB1B-D4CA2EF0029E}"/>
              </a:ext>
            </a:extLst>
          </p:cNvPr>
          <p:cNvSpPr>
            <a:spLocks noGrp="1" noChangeArrowheads="1"/>
          </p:cNvSpPr>
          <p:nvPr>
            <p:ph type="body" idx="1"/>
          </p:nvPr>
        </p:nvSpPr>
        <p:spPr>
          <a:xfrm>
            <a:off x="914400" y="1143000"/>
            <a:ext cx="7696200" cy="1334981"/>
          </a:xfrm>
          <a:noFill/>
          <a:extLst>
            <a:ext uri="{91240B29-F687-4F45-9708-019B960494DF}">
              <a14:hiddenLine xmlns:a14="http://schemas.microsoft.com/office/drawing/2010/main" w="12700">
                <a:solidFill>
                  <a:schemeClr val="tx1"/>
                </a:solidFill>
                <a:miter lim="800000"/>
                <a:headEnd/>
                <a:tailEnd/>
              </a14:hiddenLine>
            </a:ext>
          </a:extLst>
        </p:spPr>
        <p:txBody>
          <a:bodyPr lIns="71437" tIns="28575" rIns="71437" bIns="28575">
            <a:spAutoFit/>
          </a:bodyPr>
          <a:lstStyle/>
          <a:p>
            <a:pPr marL="0" indent="0" defTabSz="1023938" eaLnBrk="1" hangingPunct="1">
              <a:lnSpc>
                <a:spcPct val="95000"/>
              </a:lnSpc>
              <a:spcBef>
                <a:spcPct val="0"/>
              </a:spcBef>
              <a:spcAft>
                <a:spcPct val="35000"/>
              </a:spcAft>
              <a:buFontTx/>
              <a:buNone/>
            </a:pPr>
            <a:r>
              <a:rPr lang="en-US" altLang="en-US" sz="2000" dirty="0">
                <a:solidFill>
                  <a:srgbClr val="002060"/>
                </a:solidFill>
              </a:rPr>
              <a:t>For the first half billion years of its existence, the surface of the Earth was repeatedly pulverized by asteroids and comets of all sizes</a:t>
            </a:r>
          </a:p>
          <a:p>
            <a:pPr marL="0" indent="0" defTabSz="1023938" eaLnBrk="1" hangingPunct="1">
              <a:lnSpc>
                <a:spcPct val="95000"/>
              </a:lnSpc>
              <a:spcBef>
                <a:spcPct val="0"/>
              </a:spcBef>
              <a:spcAft>
                <a:spcPct val="35000"/>
              </a:spcAft>
              <a:buFontTx/>
              <a:buNone/>
            </a:pPr>
            <a:r>
              <a:rPr lang="en-US" altLang="en-US" sz="2000" dirty="0">
                <a:solidFill>
                  <a:srgbClr val="002060"/>
                </a:solidFill>
              </a:rPr>
              <a:t>One of these collisions formed the Moon</a:t>
            </a:r>
          </a:p>
        </p:txBody>
      </p:sp>
      <p:pic>
        <p:nvPicPr>
          <p:cNvPr id="44036" name="Picture 4" descr="332 Chixulub - KT Impact Crater, 1000 Years Later 5of5">
            <a:extLst>
              <a:ext uri="{FF2B5EF4-FFF2-40B4-BE49-F238E27FC236}">
                <a16:creationId xmlns:a16="http://schemas.microsoft.com/office/drawing/2014/main" id="{8A4368BA-2B1F-1C46-CA8E-1F02B81839F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57600" y="3095625"/>
            <a:ext cx="4451350" cy="2924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4037" name="Picture 5" descr="IMPACT">
            <a:extLst>
              <a:ext uri="{FF2B5EF4-FFF2-40B4-BE49-F238E27FC236}">
                <a16:creationId xmlns:a16="http://schemas.microsoft.com/office/drawing/2014/main" id="{12745340-956B-7035-2AA3-A9741B3617D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90600" y="3657600"/>
            <a:ext cx="2524125" cy="190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B0A44C32-EFEC-C54D-FA2B-D28EA0937AA2}"/>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Bombardment from Space</a:t>
            </a:r>
          </a:p>
        </p:txBody>
      </p:sp>
      <p:cxnSp>
        <p:nvCxnSpPr>
          <p:cNvPr id="3" name="Straight Connector 2">
            <a:extLst>
              <a:ext uri="{FF2B5EF4-FFF2-40B4-BE49-F238E27FC236}">
                <a16:creationId xmlns:a16="http://schemas.microsoft.com/office/drawing/2014/main" id="{00A9EF32-C887-C290-9B79-EEF1D933D007}"/>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3" name="Text Box 2">
            <a:extLst>
              <a:ext uri="{FF2B5EF4-FFF2-40B4-BE49-F238E27FC236}">
                <a16:creationId xmlns:a16="http://schemas.microsoft.com/office/drawing/2014/main" id="{59F5E7AB-364F-6107-F0CF-7137A5E4B308}"/>
              </a:ext>
            </a:extLst>
          </p:cNvPr>
          <p:cNvSpPr txBox="1">
            <a:spLocks noChangeArrowheads="1"/>
          </p:cNvSpPr>
          <p:nvPr/>
        </p:nvSpPr>
        <p:spPr bwMode="auto">
          <a:xfrm>
            <a:off x="914400" y="1143000"/>
            <a:ext cx="3733800" cy="3323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6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n-US" altLang="en-US" sz="2000" dirty="0">
                <a:solidFill>
                  <a:srgbClr val="002060"/>
                </a:solidFill>
              </a:rPr>
              <a:t>The </a:t>
            </a:r>
            <a:r>
              <a:rPr lang="en-US" altLang="en-US" sz="2000" dirty="0">
                <a:solidFill>
                  <a:srgbClr val="FF0000"/>
                </a:solidFill>
              </a:rPr>
              <a:t>Giant Impact Hypothesis </a:t>
            </a:r>
            <a:r>
              <a:rPr lang="en-US" altLang="en-US" sz="2000" dirty="0">
                <a:solidFill>
                  <a:srgbClr val="002060"/>
                </a:solidFill>
              </a:rPr>
              <a:t>predicts that around 50 million years after the initial creation of Earth, a planet about the size of Mars collided with Earth</a:t>
            </a:r>
          </a:p>
          <a:p>
            <a:pPr>
              <a:spcBef>
                <a:spcPct val="50000"/>
              </a:spcBef>
              <a:buFontTx/>
              <a:buNone/>
            </a:pPr>
            <a:r>
              <a:rPr lang="en-US" altLang="en-US" sz="2000" dirty="0">
                <a:solidFill>
                  <a:srgbClr val="002060"/>
                </a:solidFill>
              </a:rPr>
              <a:t>This idea was first proposed about 30 years ago, but it took calculations by modern high-speed computers to prove the feasibility</a:t>
            </a:r>
          </a:p>
        </p:txBody>
      </p:sp>
      <p:pic>
        <p:nvPicPr>
          <p:cNvPr id="46084" name="Picture 4" descr="Artist's concept of formation of moon">
            <a:extLst>
              <a:ext uri="{FF2B5EF4-FFF2-40B4-BE49-F238E27FC236}">
                <a16:creationId xmlns:a16="http://schemas.microsoft.com/office/drawing/2014/main" id="{96D690B9-A84E-5B23-72C4-C18D8616B45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00600" y="1143000"/>
            <a:ext cx="3514725" cy="4762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C7DA4CD3-44ED-A44C-2977-F98D698EC30F}"/>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Formation of the Moon</a:t>
            </a:r>
          </a:p>
        </p:txBody>
      </p:sp>
      <p:cxnSp>
        <p:nvCxnSpPr>
          <p:cNvPr id="3" name="Straight Connector 2">
            <a:extLst>
              <a:ext uri="{FF2B5EF4-FFF2-40B4-BE49-F238E27FC236}">
                <a16:creationId xmlns:a16="http://schemas.microsoft.com/office/drawing/2014/main" id="{4C7FBDCF-35FF-9A6F-0B19-4ADD6A9284CE}"/>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1" name="Text Box 4">
            <a:extLst>
              <a:ext uri="{FF2B5EF4-FFF2-40B4-BE49-F238E27FC236}">
                <a16:creationId xmlns:a16="http://schemas.microsoft.com/office/drawing/2014/main" id="{E3E5A5F8-B81F-A336-4B5C-C64C75489FE1}"/>
              </a:ext>
            </a:extLst>
          </p:cNvPr>
          <p:cNvSpPr txBox="1">
            <a:spLocks noChangeArrowheads="1"/>
          </p:cNvSpPr>
          <p:nvPr/>
        </p:nvSpPr>
        <p:spPr bwMode="auto">
          <a:xfrm>
            <a:off x="838200" y="1143000"/>
            <a:ext cx="7543800" cy="11695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6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n-US" altLang="en-US" sz="2000" dirty="0">
                <a:solidFill>
                  <a:srgbClr val="002060"/>
                </a:solidFill>
              </a:rPr>
              <a:t>This collision had to be very spectacular!</a:t>
            </a:r>
          </a:p>
          <a:p>
            <a:pPr>
              <a:spcBef>
                <a:spcPct val="50000"/>
              </a:spcBef>
              <a:buFontTx/>
              <a:buNone/>
            </a:pPr>
            <a:r>
              <a:rPr lang="en-US" altLang="en-US" sz="2000" dirty="0">
                <a:solidFill>
                  <a:srgbClr val="002060"/>
                </a:solidFill>
              </a:rPr>
              <a:t>A considerable amount of material was blown off into space, but most fell back onto the Earth</a:t>
            </a:r>
          </a:p>
        </p:txBody>
      </p:sp>
      <p:pic>
        <p:nvPicPr>
          <p:cNvPr id="48132" name="Picture 5">
            <a:extLst>
              <a:ext uri="{FF2B5EF4-FFF2-40B4-BE49-F238E27FC236}">
                <a16:creationId xmlns:a16="http://schemas.microsoft.com/office/drawing/2014/main" id="{424D9091-F8FB-5D70-6690-15D65699829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96963" y="2590800"/>
            <a:ext cx="6827837" cy="3667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2C24523C-FB71-3475-10B0-339A7988408E}"/>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Formation of the Moon</a:t>
            </a:r>
          </a:p>
        </p:txBody>
      </p:sp>
      <p:cxnSp>
        <p:nvCxnSpPr>
          <p:cNvPr id="3" name="Straight Connector 2">
            <a:extLst>
              <a:ext uri="{FF2B5EF4-FFF2-40B4-BE49-F238E27FC236}">
                <a16:creationId xmlns:a16="http://schemas.microsoft.com/office/drawing/2014/main" id="{A89720B6-C53F-AD70-7DE5-3AA6AD919CDE}"/>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9" name="Text Box 4">
            <a:extLst>
              <a:ext uri="{FF2B5EF4-FFF2-40B4-BE49-F238E27FC236}">
                <a16:creationId xmlns:a16="http://schemas.microsoft.com/office/drawing/2014/main" id="{C1F726CB-16DA-2DFC-4B2E-7BD36E1E8B6A}"/>
              </a:ext>
            </a:extLst>
          </p:cNvPr>
          <p:cNvSpPr txBox="1">
            <a:spLocks noChangeArrowheads="1"/>
          </p:cNvSpPr>
          <p:nvPr/>
        </p:nvSpPr>
        <p:spPr bwMode="auto">
          <a:xfrm>
            <a:off x="1143000" y="1066800"/>
            <a:ext cx="7162800" cy="1938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6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n-US" altLang="en-US" sz="2000" dirty="0">
                <a:solidFill>
                  <a:srgbClr val="002060"/>
                </a:solidFill>
              </a:rPr>
              <a:t>Part of the material from the collision remained in orbit around the Earth </a:t>
            </a:r>
          </a:p>
          <a:p>
            <a:pPr>
              <a:spcBef>
                <a:spcPct val="50000"/>
              </a:spcBef>
              <a:buFontTx/>
              <a:buNone/>
            </a:pPr>
            <a:r>
              <a:rPr lang="en-US" altLang="en-US" sz="2000" dirty="0">
                <a:solidFill>
                  <a:srgbClr val="002060"/>
                </a:solidFill>
              </a:rPr>
              <a:t>By the process collision and accretion, this orbiting material coalesced into the Moon</a:t>
            </a:r>
          </a:p>
          <a:p>
            <a:pPr>
              <a:spcBef>
                <a:spcPct val="50000"/>
              </a:spcBef>
              <a:buFontTx/>
              <a:buNone/>
            </a:pPr>
            <a:r>
              <a:rPr lang="en-US" altLang="en-US" sz="2000" dirty="0">
                <a:solidFill>
                  <a:srgbClr val="002060"/>
                </a:solidFill>
              </a:rPr>
              <a:t>The early Moon orbited very close to the Earth</a:t>
            </a:r>
          </a:p>
        </p:txBody>
      </p:sp>
      <p:pic>
        <p:nvPicPr>
          <p:cNvPr id="50180" name="Picture 10" descr="Lunar-Naissance">
            <a:extLst>
              <a:ext uri="{FF2B5EF4-FFF2-40B4-BE49-F238E27FC236}">
                <a16:creationId xmlns:a16="http://schemas.microsoft.com/office/drawing/2014/main" id="{8B2EA28D-6EAF-6A3D-9B5B-9F73BB54C29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3357"/>
          <a:stretch>
            <a:fillRect/>
          </a:stretch>
        </p:blipFill>
        <p:spPr bwMode="auto">
          <a:xfrm>
            <a:off x="2419350" y="3521075"/>
            <a:ext cx="4286250" cy="2632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F086D1E3-E70B-7F57-E58D-1AB24DB01026}"/>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Formation of the Moon</a:t>
            </a:r>
          </a:p>
        </p:txBody>
      </p:sp>
      <p:cxnSp>
        <p:nvCxnSpPr>
          <p:cNvPr id="3" name="Straight Connector 2">
            <a:extLst>
              <a:ext uri="{FF2B5EF4-FFF2-40B4-BE49-F238E27FC236}">
                <a16:creationId xmlns:a16="http://schemas.microsoft.com/office/drawing/2014/main" id="{C83D8CCD-CD27-3C28-94FD-C13E18612821}"/>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7" name="Rectangle 3">
            <a:extLst>
              <a:ext uri="{FF2B5EF4-FFF2-40B4-BE49-F238E27FC236}">
                <a16:creationId xmlns:a16="http://schemas.microsoft.com/office/drawing/2014/main" id="{962F6B14-012C-7E0A-6F83-A541271DBEB3}"/>
              </a:ext>
            </a:extLst>
          </p:cNvPr>
          <p:cNvSpPr>
            <a:spLocks noGrp="1" noChangeArrowheads="1"/>
          </p:cNvSpPr>
          <p:nvPr>
            <p:ph type="body" idx="1"/>
          </p:nvPr>
        </p:nvSpPr>
        <p:spPr>
          <a:xfrm>
            <a:off x="4876800" y="2819400"/>
            <a:ext cx="3886200" cy="2101005"/>
          </a:xfrm>
          <a:noFill/>
          <a:extLst>
            <a:ext uri="{91240B29-F687-4F45-9708-019B960494DF}">
              <a14:hiddenLine xmlns:a14="http://schemas.microsoft.com/office/drawing/2010/main" w="12700">
                <a:solidFill>
                  <a:schemeClr val="tx1"/>
                </a:solidFill>
                <a:miter lim="800000"/>
                <a:headEnd/>
                <a:tailEnd/>
              </a14:hiddenLine>
            </a:ext>
          </a:extLst>
        </p:spPr>
        <p:txBody>
          <a:bodyPr lIns="63398" tIns="25359" rIns="63398" bIns="25359">
            <a:spAutoFit/>
          </a:bodyPr>
          <a:lstStyle/>
          <a:p>
            <a:pPr eaLnBrk="1" hangingPunct="1">
              <a:lnSpc>
                <a:spcPct val="95000"/>
              </a:lnSpc>
              <a:spcBef>
                <a:spcPct val="48000"/>
              </a:spcBef>
              <a:buFontTx/>
              <a:buNone/>
            </a:pPr>
            <a:r>
              <a:rPr lang="en-US" altLang="en-US" sz="2000" b="1" dirty="0">
                <a:solidFill>
                  <a:srgbClr val="002060"/>
                </a:solidFill>
              </a:rPr>
              <a:t>1. Collisions (Transfer of kinetic energy into heat)</a:t>
            </a:r>
          </a:p>
          <a:p>
            <a:pPr eaLnBrk="1" hangingPunct="1">
              <a:lnSpc>
                <a:spcPct val="95000"/>
              </a:lnSpc>
              <a:spcBef>
                <a:spcPct val="48000"/>
              </a:spcBef>
              <a:buFontTx/>
              <a:buNone/>
            </a:pPr>
            <a:r>
              <a:rPr lang="en-US" altLang="en-US" sz="2000" b="1" dirty="0">
                <a:solidFill>
                  <a:srgbClr val="002060"/>
                </a:solidFill>
              </a:rPr>
              <a:t>2. Compression </a:t>
            </a:r>
          </a:p>
          <a:p>
            <a:pPr eaLnBrk="1" hangingPunct="1">
              <a:lnSpc>
                <a:spcPct val="95000"/>
              </a:lnSpc>
              <a:spcBef>
                <a:spcPct val="48000"/>
              </a:spcBef>
              <a:buFontTx/>
              <a:buNone/>
            </a:pPr>
            <a:r>
              <a:rPr lang="en-US" altLang="en-US" sz="2000" b="1" dirty="0">
                <a:solidFill>
                  <a:srgbClr val="002060"/>
                </a:solidFill>
              </a:rPr>
              <a:t>3. Radioactivity of elements (e.g. uranium, potassium, or thorium)</a:t>
            </a:r>
          </a:p>
        </p:txBody>
      </p:sp>
      <p:sp>
        <p:nvSpPr>
          <p:cNvPr id="52228" name="Text Box 4">
            <a:extLst>
              <a:ext uri="{FF2B5EF4-FFF2-40B4-BE49-F238E27FC236}">
                <a16:creationId xmlns:a16="http://schemas.microsoft.com/office/drawing/2014/main" id="{70807306-E701-418D-384B-BC04FA2A3533}"/>
              </a:ext>
            </a:extLst>
          </p:cNvPr>
          <p:cNvSpPr txBox="1">
            <a:spLocks noChangeArrowheads="1"/>
          </p:cNvSpPr>
          <p:nvPr/>
        </p:nvSpPr>
        <p:spPr bwMode="auto">
          <a:xfrm>
            <a:off x="838200" y="1371600"/>
            <a:ext cx="7988300"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6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en-US" altLang="en-US" sz="2000" dirty="0">
                <a:solidFill>
                  <a:srgbClr val="002060"/>
                </a:solidFill>
              </a:rPr>
              <a:t>Three major factors that caused heating and melting in the early Earth’s interior:</a:t>
            </a:r>
          </a:p>
        </p:txBody>
      </p:sp>
      <p:pic>
        <p:nvPicPr>
          <p:cNvPr id="52229" name="Picture 6" descr="Early_Earth">
            <a:extLst>
              <a:ext uri="{FF2B5EF4-FFF2-40B4-BE49-F238E27FC236}">
                <a16:creationId xmlns:a16="http://schemas.microsoft.com/office/drawing/2014/main" id="{316D2E19-1838-2E8F-493D-C4C6C734E0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4400" y="2819400"/>
            <a:ext cx="3810000" cy="285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AF26E91D-D144-1B94-8ADA-BED5E22FCD93}"/>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The Early Earth heats up</a:t>
            </a:r>
          </a:p>
        </p:txBody>
      </p:sp>
      <p:cxnSp>
        <p:nvCxnSpPr>
          <p:cNvPr id="3" name="Straight Connector 2">
            <a:extLst>
              <a:ext uri="{FF2B5EF4-FFF2-40B4-BE49-F238E27FC236}">
                <a16:creationId xmlns:a16="http://schemas.microsoft.com/office/drawing/2014/main" id="{7510EF6C-0944-3246-F961-80CB49700F47}"/>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3">
            <a:extLst>
              <a:ext uri="{FF2B5EF4-FFF2-40B4-BE49-F238E27FC236}">
                <a16:creationId xmlns:a16="http://schemas.microsoft.com/office/drawing/2014/main" id="{32DE4B2E-19E6-6393-B89E-D03EF3F41301}"/>
              </a:ext>
            </a:extLst>
          </p:cNvPr>
          <p:cNvSpPr>
            <a:spLocks noGrp="1" noChangeArrowheads="1"/>
          </p:cNvSpPr>
          <p:nvPr>
            <p:ph type="body" idx="1"/>
          </p:nvPr>
        </p:nvSpPr>
        <p:spPr>
          <a:xfrm>
            <a:off x="933450" y="1219200"/>
            <a:ext cx="7600950" cy="974543"/>
          </a:xfrm>
          <a:noFill/>
          <a:extLst>
            <a:ext uri="{91240B29-F687-4F45-9708-019B960494DF}">
              <a14:hiddenLine xmlns:a14="http://schemas.microsoft.com/office/drawing/2010/main" w="12700">
                <a:solidFill>
                  <a:schemeClr val="tx1"/>
                </a:solidFill>
                <a:miter lim="800000"/>
                <a:headEnd/>
                <a:tailEnd/>
              </a14:hiddenLine>
            </a:ext>
          </a:extLst>
        </p:spPr>
        <p:txBody>
          <a:bodyPr lIns="63398" tIns="25359" rIns="63398" bIns="25359">
            <a:spAutoFit/>
          </a:bodyPr>
          <a:lstStyle/>
          <a:p>
            <a:pPr marL="0" indent="0" eaLnBrk="1" hangingPunct="1">
              <a:spcBef>
                <a:spcPct val="50000"/>
              </a:spcBef>
              <a:buFontTx/>
              <a:buNone/>
            </a:pPr>
            <a:r>
              <a:rPr lang="en-US" altLang="en-US" sz="2000" b="1" dirty="0">
                <a:solidFill>
                  <a:srgbClr val="002060"/>
                </a:solidFill>
              </a:rPr>
              <a:t>About 100 million years after initial accretion, temperatures at depths of 400 to 800 km below the Earth’s surface reach the melting point of iron</a:t>
            </a:r>
          </a:p>
        </p:txBody>
      </p:sp>
      <p:pic>
        <p:nvPicPr>
          <p:cNvPr id="54276" name="Picture 4" descr="Earth_cutaway">
            <a:extLst>
              <a:ext uri="{FF2B5EF4-FFF2-40B4-BE49-F238E27FC236}">
                <a16:creationId xmlns:a16="http://schemas.microsoft.com/office/drawing/2014/main" id="{FF18E83E-2345-710B-592A-740BED06EB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34000" y="2971800"/>
            <a:ext cx="2619375" cy="2600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4277" name="Text Box 5">
            <a:extLst>
              <a:ext uri="{FF2B5EF4-FFF2-40B4-BE49-F238E27FC236}">
                <a16:creationId xmlns:a16="http://schemas.microsoft.com/office/drawing/2014/main" id="{9AAEF849-CBC4-7226-6303-CF432FA3C892}"/>
              </a:ext>
            </a:extLst>
          </p:cNvPr>
          <p:cNvSpPr txBox="1">
            <a:spLocks noChangeArrowheads="1"/>
          </p:cNvSpPr>
          <p:nvPr/>
        </p:nvSpPr>
        <p:spPr bwMode="auto">
          <a:xfrm>
            <a:off x="914400" y="2590800"/>
            <a:ext cx="4419600" cy="22467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6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en-US" altLang="en-US" sz="2000" dirty="0">
                <a:solidFill>
                  <a:srgbClr val="002060"/>
                </a:solidFill>
              </a:rPr>
              <a:t>In a process called </a:t>
            </a:r>
            <a:r>
              <a:rPr lang="en-US" altLang="en-US" sz="2000" dirty="0">
                <a:solidFill>
                  <a:srgbClr val="FF0000"/>
                </a:solidFill>
              </a:rPr>
              <a:t>global chemical differential</a:t>
            </a:r>
            <a:r>
              <a:rPr lang="en-US" altLang="en-US" sz="2000" dirty="0">
                <a:solidFill>
                  <a:srgbClr val="002060"/>
                </a:solidFill>
              </a:rPr>
              <a:t>, the heavier elements, including the melted iron, began to sink down into the core of the Earth, while the lighter elements such as oxygen and silica floated up towards the surface</a:t>
            </a:r>
          </a:p>
        </p:txBody>
      </p:sp>
      <p:sp>
        <p:nvSpPr>
          <p:cNvPr id="2" name="TextBox 1">
            <a:extLst>
              <a:ext uri="{FF2B5EF4-FFF2-40B4-BE49-F238E27FC236}">
                <a16:creationId xmlns:a16="http://schemas.microsoft.com/office/drawing/2014/main" id="{7A6C4B82-5E79-AA9A-7327-B210C9ADC87A}"/>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The Core</a:t>
            </a:r>
          </a:p>
        </p:txBody>
      </p:sp>
      <p:cxnSp>
        <p:nvCxnSpPr>
          <p:cNvPr id="3" name="Straight Connector 2">
            <a:extLst>
              <a:ext uri="{FF2B5EF4-FFF2-40B4-BE49-F238E27FC236}">
                <a16:creationId xmlns:a16="http://schemas.microsoft.com/office/drawing/2014/main" id="{12D13C95-AAF1-1F6D-45C7-50F60370EC31}"/>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322" name="Picture 2">
            <a:extLst>
              <a:ext uri="{FF2B5EF4-FFF2-40B4-BE49-F238E27FC236}">
                <a16:creationId xmlns:a16="http://schemas.microsoft.com/office/drawing/2014/main" id="{0854A475-9C41-B8E7-2401-3D2060C564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0600" y="2260600"/>
            <a:ext cx="7267575" cy="398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6324" name="Text Box 2">
            <a:extLst>
              <a:ext uri="{FF2B5EF4-FFF2-40B4-BE49-F238E27FC236}">
                <a16:creationId xmlns:a16="http://schemas.microsoft.com/office/drawing/2014/main" id="{27D90CE2-01D6-61FA-9F35-0C6FD26B9189}"/>
              </a:ext>
            </a:extLst>
          </p:cNvPr>
          <p:cNvSpPr txBox="1">
            <a:spLocks noChangeArrowheads="1"/>
          </p:cNvSpPr>
          <p:nvPr/>
        </p:nvSpPr>
        <p:spPr bwMode="auto">
          <a:xfrm>
            <a:off x="762000" y="990600"/>
            <a:ext cx="8001000" cy="1015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6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n-US" altLang="en-US" sz="2000" dirty="0">
                <a:solidFill>
                  <a:srgbClr val="002060"/>
                </a:solidFill>
              </a:rPr>
              <a:t>This global chemical differential was completed by about 4.3 billion years ago, and the Earth had developed a </a:t>
            </a:r>
            <a:r>
              <a:rPr lang="en-US" altLang="en-US" sz="2000" dirty="0">
                <a:solidFill>
                  <a:srgbClr val="FF0000"/>
                </a:solidFill>
              </a:rPr>
              <a:t>inner</a:t>
            </a:r>
            <a:r>
              <a:rPr lang="en-US" altLang="en-US" sz="2000" dirty="0">
                <a:solidFill>
                  <a:srgbClr val="002060"/>
                </a:solidFill>
              </a:rPr>
              <a:t> and </a:t>
            </a:r>
            <a:r>
              <a:rPr lang="en-US" altLang="en-US" sz="2000" dirty="0">
                <a:solidFill>
                  <a:srgbClr val="FF0000"/>
                </a:solidFill>
              </a:rPr>
              <a:t>outer</a:t>
            </a:r>
            <a:r>
              <a:rPr lang="en-US" altLang="en-US" sz="2000" dirty="0">
                <a:solidFill>
                  <a:srgbClr val="002060"/>
                </a:solidFill>
              </a:rPr>
              <a:t> core, a </a:t>
            </a:r>
            <a:r>
              <a:rPr lang="en-US" altLang="en-US" sz="2000" dirty="0">
                <a:solidFill>
                  <a:srgbClr val="FF0000"/>
                </a:solidFill>
              </a:rPr>
              <a:t>mantle</a:t>
            </a:r>
            <a:r>
              <a:rPr lang="en-US" altLang="en-US" sz="2000" dirty="0">
                <a:solidFill>
                  <a:srgbClr val="002060"/>
                </a:solidFill>
              </a:rPr>
              <a:t> and </a:t>
            </a:r>
            <a:r>
              <a:rPr lang="en-US" altLang="en-US" sz="2000" dirty="0">
                <a:solidFill>
                  <a:srgbClr val="FF0000"/>
                </a:solidFill>
              </a:rPr>
              <a:t>crust</a:t>
            </a:r>
          </a:p>
        </p:txBody>
      </p:sp>
      <p:sp>
        <p:nvSpPr>
          <p:cNvPr id="2" name="TextBox 1">
            <a:extLst>
              <a:ext uri="{FF2B5EF4-FFF2-40B4-BE49-F238E27FC236}">
                <a16:creationId xmlns:a16="http://schemas.microsoft.com/office/drawing/2014/main" id="{09A30D00-2DAF-68BC-2EAF-B7BB4DA93C45}"/>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Global Chemical Differentiation</a:t>
            </a:r>
          </a:p>
        </p:txBody>
      </p:sp>
      <p:cxnSp>
        <p:nvCxnSpPr>
          <p:cNvPr id="3" name="Straight Connector 2">
            <a:extLst>
              <a:ext uri="{FF2B5EF4-FFF2-40B4-BE49-F238E27FC236}">
                <a16:creationId xmlns:a16="http://schemas.microsoft.com/office/drawing/2014/main" id="{1B344B46-7662-7752-3021-C0F726EAD1A5}"/>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370" name="Picture 2">
            <a:extLst>
              <a:ext uri="{FF2B5EF4-FFF2-40B4-BE49-F238E27FC236}">
                <a16:creationId xmlns:a16="http://schemas.microsoft.com/office/drawing/2014/main" id="{1DDDFCB0-0A8D-BC49-0CAF-BEE91C9C10EB}"/>
              </a:ext>
            </a:extLst>
          </p:cNvPr>
          <p:cNvPicPr>
            <a:picLocks noChangeAspect="1" noChangeArrowheads="1"/>
          </p:cNvPicPr>
          <p:nvPr/>
        </p:nvPicPr>
        <p:blipFill>
          <a:blip r:embed="rId3">
            <a:lum bright="-6000"/>
            <a:extLst>
              <a:ext uri="{28A0092B-C50C-407E-A947-70E740481C1C}">
                <a14:useLocalDpi xmlns:a14="http://schemas.microsoft.com/office/drawing/2010/main" val="0"/>
              </a:ext>
            </a:extLst>
          </a:blip>
          <a:srcRect/>
          <a:stretch>
            <a:fillRect/>
          </a:stretch>
        </p:blipFill>
        <p:spPr bwMode="auto">
          <a:xfrm>
            <a:off x="304800" y="3633788"/>
            <a:ext cx="8535988" cy="2462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8372" name="Text Box 5">
            <a:extLst>
              <a:ext uri="{FF2B5EF4-FFF2-40B4-BE49-F238E27FC236}">
                <a16:creationId xmlns:a16="http://schemas.microsoft.com/office/drawing/2014/main" id="{C49A141C-3ABB-1320-B92D-A11A3B65A961}"/>
              </a:ext>
            </a:extLst>
          </p:cNvPr>
          <p:cNvSpPr txBox="1">
            <a:spLocks noChangeArrowheads="1"/>
          </p:cNvSpPr>
          <p:nvPr/>
        </p:nvSpPr>
        <p:spPr bwMode="auto">
          <a:xfrm>
            <a:off x="994931" y="2724150"/>
            <a:ext cx="2518638"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6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r>
              <a:rPr lang="en-US" altLang="en-US" sz="2000" dirty="0">
                <a:solidFill>
                  <a:srgbClr val="002060"/>
                </a:solidFill>
              </a:rPr>
              <a:t>Whole Earth:</a:t>
            </a:r>
          </a:p>
          <a:p>
            <a:pPr algn="ctr">
              <a:spcBef>
                <a:spcPct val="0"/>
              </a:spcBef>
              <a:buFontTx/>
              <a:buNone/>
            </a:pPr>
            <a:r>
              <a:rPr lang="en-US" altLang="en-US" sz="2000" dirty="0" err="1">
                <a:solidFill>
                  <a:srgbClr val="002060"/>
                </a:solidFill>
              </a:rPr>
              <a:t>Fe+O+Si+Mg</a:t>
            </a:r>
            <a:r>
              <a:rPr lang="en-US" altLang="en-US" sz="2000" dirty="0">
                <a:solidFill>
                  <a:srgbClr val="002060"/>
                </a:solidFill>
              </a:rPr>
              <a:t> = 93%</a:t>
            </a:r>
          </a:p>
        </p:txBody>
      </p:sp>
      <p:sp>
        <p:nvSpPr>
          <p:cNvPr id="58373" name="Text Box 6">
            <a:extLst>
              <a:ext uri="{FF2B5EF4-FFF2-40B4-BE49-F238E27FC236}">
                <a16:creationId xmlns:a16="http://schemas.microsoft.com/office/drawing/2014/main" id="{52D8689E-845A-FD2B-582E-EE7CC9907B59}"/>
              </a:ext>
            </a:extLst>
          </p:cNvPr>
          <p:cNvSpPr txBox="1">
            <a:spLocks noChangeArrowheads="1"/>
          </p:cNvSpPr>
          <p:nvPr/>
        </p:nvSpPr>
        <p:spPr bwMode="auto">
          <a:xfrm>
            <a:off x="5649089" y="2724150"/>
            <a:ext cx="1943160"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6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r>
              <a:rPr lang="en-US" altLang="en-US" sz="2000" dirty="0">
                <a:solidFill>
                  <a:srgbClr val="002060"/>
                </a:solidFill>
              </a:rPr>
              <a:t>Crust:</a:t>
            </a:r>
          </a:p>
          <a:p>
            <a:pPr algn="ctr">
              <a:spcBef>
                <a:spcPct val="0"/>
              </a:spcBef>
              <a:buFontTx/>
              <a:buNone/>
            </a:pPr>
            <a:r>
              <a:rPr lang="en-US" altLang="en-US" sz="2000" dirty="0" err="1">
                <a:solidFill>
                  <a:srgbClr val="002060"/>
                </a:solidFill>
              </a:rPr>
              <a:t>Si+O+Al</a:t>
            </a:r>
            <a:r>
              <a:rPr lang="en-US" altLang="en-US" sz="2000" dirty="0">
                <a:solidFill>
                  <a:srgbClr val="002060"/>
                </a:solidFill>
              </a:rPr>
              <a:t> = 82%</a:t>
            </a:r>
          </a:p>
        </p:txBody>
      </p:sp>
      <p:sp>
        <p:nvSpPr>
          <p:cNvPr id="58374" name="Text Box 9">
            <a:extLst>
              <a:ext uri="{FF2B5EF4-FFF2-40B4-BE49-F238E27FC236}">
                <a16:creationId xmlns:a16="http://schemas.microsoft.com/office/drawing/2014/main" id="{E9F69FA8-386F-0088-00F5-5D00D9084B85}"/>
              </a:ext>
            </a:extLst>
          </p:cNvPr>
          <p:cNvSpPr txBox="1">
            <a:spLocks noChangeArrowheads="1"/>
          </p:cNvSpPr>
          <p:nvPr/>
        </p:nvSpPr>
        <p:spPr bwMode="auto">
          <a:xfrm>
            <a:off x="1295400" y="1219200"/>
            <a:ext cx="6477000" cy="1015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6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n-US" altLang="en-US" sz="2000" dirty="0">
                <a:solidFill>
                  <a:srgbClr val="002060"/>
                </a:solidFill>
              </a:rPr>
              <a:t>Each of the major layers has a distinctive chemical composition, with the crust being quite different from the Earth as a whole</a:t>
            </a:r>
          </a:p>
        </p:txBody>
      </p:sp>
      <p:sp>
        <p:nvSpPr>
          <p:cNvPr id="2" name="TextBox 1">
            <a:extLst>
              <a:ext uri="{FF2B5EF4-FFF2-40B4-BE49-F238E27FC236}">
                <a16:creationId xmlns:a16="http://schemas.microsoft.com/office/drawing/2014/main" id="{B1AEEE19-7377-7022-1101-E00AF9144250}"/>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Chemical Composition of Earth</a:t>
            </a:r>
          </a:p>
        </p:txBody>
      </p:sp>
      <p:cxnSp>
        <p:nvCxnSpPr>
          <p:cNvPr id="3" name="Straight Connector 2">
            <a:extLst>
              <a:ext uri="{FF2B5EF4-FFF2-40B4-BE49-F238E27FC236}">
                <a16:creationId xmlns:a16="http://schemas.microsoft.com/office/drawing/2014/main" id="{DA8987DD-6A30-6D70-6572-8628331C9A84}"/>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5027" name="Rectangle 3">
            <a:extLst>
              <a:ext uri="{FF2B5EF4-FFF2-40B4-BE49-F238E27FC236}">
                <a16:creationId xmlns:a16="http://schemas.microsoft.com/office/drawing/2014/main" id="{E462B6B3-31A8-41A4-A8EB-1FBB22DB0065}"/>
              </a:ext>
            </a:extLst>
          </p:cNvPr>
          <p:cNvSpPr>
            <a:spLocks noGrp="1" noChangeArrowheads="1"/>
          </p:cNvSpPr>
          <p:nvPr>
            <p:ph type="body" idx="1"/>
          </p:nvPr>
        </p:nvSpPr>
        <p:spPr>
          <a:xfrm>
            <a:off x="990600" y="1295400"/>
            <a:ext cx="7467600" cy="3412473"/>
          </a:xfrm>
          <a:extLst>
            <a:ext uri="{91240B29-F687-4F45-9708-019B960494DF}">
              <a14:hiddenLine xmlns:a14="http://schemas.microsoft.com/office/drawing/2010/main" w="12700">
                <a:solidFill>
                  <a:schemeClr val="tx1"/>
                </a:solidFill>
                <a:miter lim="800000"/>
                <a:headEnd/>
                <a:tailEnd/>
              </a14:hiddenLine>
            </a:ext>
          </a:extLst>
        </p:spPr>
        <p:txBody>
          <a:bodyPr lIns="71437" tIns="28575" rIns="71437" bIns="28575">
            <a:spAutoFit/>
          </a:bodyPr>
          <a:lstStyle/>
          <a:p>
            <a:pPr marL="0" indent="0" defTabSz="1023938" eaLnBrk="1" hangingPunct="1">
              <a:lnSpc>
                <a:spcPct val="95000"/>
              </a:lnSpc>
              <a:spcBef>
                <a:spcPct val="0"/>
              </a:spcBef>
              <a:spcAft>
                <a:spcPct val="35000"/>
              </a:spcAft>
              <a:buFontTx/>
              <a:buNone/>
              <a:defRPr/>
            </a:pPr>
            <a:r>
              <a:rPr lang="en-US" altLang="en-US" sz="2000" dirty="0">
                <a:solidFill>
                  <a:srgbClr val="FF0000"/>
                </a:solidFill>
              </a:rPr>
              <a:t>Lithosphere: </a:t>
            </a:r>
            <a:r>
              <a:rPr lang="en-US" altLang="en-US" sz="2000" dirty="0">
                <a:solidFill>
                  <a:srgbClr val="002060"/>
                </a:solidFill>
              </a:rPr>
              <a:t>strong, rocky outer shell of the solid Earth including all the crust and the upper part of the mantle to a depth of ~100 km (forms the plates)</a:t>
            </a:r>
          </a:p>
          <a:p>
            <a:pPr marL="0" indent="0" defTabSz="1023938" eaLnBrk="1" hangingPunct="1">
              <a:lnSpc>
                <a:spcPct val="95000"/>
              </a:lnSpc>
              <a:spcBef>
                <a:spcPct val="0"/>
              </a:spcBef>
              <a:spcAft>
                <a:spcPct val="35000"/>
              </a:spcAft>
              <a:buFontTx/>
              <a:buNone/>
              <a:defRPr/>
            </a:pPr>
            <a:r>
              <a:rPr lang="en-US" altLang="en-US" sz="2000" dirty="0">
                <a:solidFill>
                  <a:srgbClr val="FF0000"/>
                </a:solidFill>
              </a:rPr>
              <a:t>Asthenosphere:</a:t>
            </a:r>
            <a:r>
              <a:rPr lang="en-US" altLang="en-US" sz="2000" dirty="0">
                <a:solidFill>
                  <a:srgbClr val="002060"/>
                </a:solidFill>
                <a:effectLst>
                  <a:outerShdw blurRad="38100" dist="38100" dir="2700000" algn="tl">
                    <a:srgbClr val="C0C0C0"/>
                  </a:outerShdw>
                </a:effectLst>
              </a:rPr>
              <a:t> </a:t>
            </a:r>
            <a:r>
              <a:rPr lang="en-US" altLang="en-US" sz="2000" dirty="0" err="1">
                <a:solidFill>
                  <a:srgbClr val="002060"/>
                </a:solidFill>
              </a:rPr>
              <a:t>weak,ductile</a:t>
            </a:r>
            <a:r>
              <a:rPr lang="en-US" altLang="en-US" sz="2000" dirty="0">
                <a:solidFill>
                  <a:srgbClr val="002060"/>
                </a:solidFill>
              </a:rPr>
              <a:t> layer of the mantle beneath the lithosphere; deforms to accommodate the motions of the overlying plates</a:t>
            </a:r>
          </a:p>
          <a:p>
            <a:pPr marL="0" indent="0" defTabSz="1023938" eaLnBrk="1" hangingPunct="1">
              <a:lnSpc>
                <a:spcPct val="95000"/>
              </a:lnSpc>
              <a:spcBef>
                <a:spcPct val="0"/>
              </a:spcBef>
              <a:spcAft>
                <a:spcPct val="35000"/>
              </a:spcAft>
              <a:buFontTx/>
              <a:buNone/>
              <a:defRPr/>
            </a:pPr>
            <a:r>
              <a:rPr lang="en-US" altLang="en-US" sz="2000" dirty="0">
                <a:solidFill>
                  <a:srgbClr val="FF0000"/>
                </a:solidFill>
              </a:rPr>
              <a:t>Deep Mantle:</a:t>
            </a:r>
            <a:r>
              <a:rPr lang="en-US" altLang="en-US" sz="2000" dirty="0">
                <a:solidFill>
                  <a:srgbClr val="002060"/>
                </a:solidFill>
              </a:rPr>
              <a:t> mantle beneath the asthenosphere (~400 to 2900 km in depth)</a:t>
            </a:r>
          </a:p>
          <a:p>
            <a:pPr marL="0" indent="0" defTabSz="1023938" eaLnBrk="1" hangingPunct="1">
              <a:lnSpc>
                <a:spcPct val="95000"/>
              </a:lnSpc>
              <a:spcBef>
                <a:spcPct val="0"/>
              </a:spcBef>
              <a:spcAft>
                <a:spcPct val="35000"/>
              </a:spcAft>
              <a:buFontTx/>
              <a:buNone/>
              <a:defRPr/>
            </a:pPr>
            <a:r>
              <a:rPr lang="en-US" altLang="en-US" sz="2000" dirty="0">
                <a:solidFill>
                  <a:srgbClr val="FF0000"/>
                </a:solidFill>
              </a:rPr>
              <a:t>Outer core: </a:t>
            </a:r>
            <a:r>
              <a:rPr lang="en-US" altLang="en-US" sz="2000" dirty="0">
                <a:solidFill>
                  <a:srgbClr val="002060"/>
                </a:solidFill>
              </a:rPr>
              <a:t>liquid shell composed of mostly iron </a:t>
            </a:r>
          </a:p>
          <a:p>
            <a:pPr marL="0" indent="0" defTabSz="1023938" eaLnBrk="1" hangingPunct="1">
              <a:lnSpc>
                <a:spcPct val="95000"/>
              </a:lnSpc>
              <a:spcBef>
                <a:spcPct val="0"/>
              </a:spcBef>
              <a:spcAft>
                <a:spcPct val="35000"/>
              </a:spcAft>
              <a:buFontTx/>
              <a:buNone/>
              <a:defRPr/>
            </a:pPr>
            <a:r>
              <a:rPr lang="en-US" altLang="en-US" sz="2000" dirty="0">
                <a:solidFill>
                  <a:srgbClr val="FF0000"/>
                </a:solidFill>
              </a:rPr>
              <a:t>Inner core: </a:t>
            </a:r>
            <a:r>
              <a:rPr lang="en-US" altLang="en-US" sz="2000" dirty="0">
                <a:solidFill>
                  <a:srgbClr val="002060"/>
                </a:solidFill>
              </a:rPr>
              <a:t>innermost sphere composed primarily of solid iron</a:t>
            </a:r>
          </a:p>
        </p:txBody>
      </p:sp>
      <p:sp>
        <p:nvSpPr>
          <p:cNvPr id="2" name="TextBox 1">
            <a:extLst>
              <a:ext uri="{FF2B5EF4-FFF2-40B4-BE49-F238E27FC236}">
                <a16:creationId xmlns:a16="http://schemas.microsoft.com/office/drawing/2014/main" id="{9DFF605D-F252-4533-AED5-E7CD8ECE0255}"/>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Chemical Composition of Earth</a:t>
            </a:r>
          </a:p>
        </p:txBody>
      </p:sp>
      <p:cxnSp>
        <p:nvCxnSpPr>
          <p:cNvPr id="3" name="Straight Connector 2">
            <a:extLst>
              <a:ext uri="{FF2B5EF4-FFF2-40B4-BE49-F238E27FC236}">
                <a16:creationId xmlns:a16="http://schemas.microsoft.com/office/drawing/2014/main" id="{B3E1CB69-5191-DAC9-A9A9-1E4172F09A93}"/>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3">
            <a:extLst>
              <a:ext uri="{FF2B5EF4-FFF2-40B4-BE49-F238E27FC236}">
                <a16:creationId xmlns:a16="http://schemas.microsoft.com/office/drawing/2014/main" id="{A86DA8F0-6298-BAF2-7448-7B56484C52C5}"/>
              </a:ext>
            </a:extLst>
          </p:cNvPr>
          <p:cNvSpPr>
            <a:spLocks noGrp="1" noChangeArrowheads="1"/>
          </p:cNvSpPr>
          <p:nvPr>
            <p:ph type="body" idx="1"/>
          </p:nvPr>
        </p:nvSpPr>
        <p:spPr>
          <a:xfrm>
            <a:off x="914400" y="1066800"/>
            <a:ext cx="7848600" cy="673261"/>
          </a:xfrm>
          <a:noFill/>
          <a:extLst>
            <a:ext uri="{91240B29-F687-4F45-9708-019B960494DF}">
              <a14:hiddenLine xmlns:a14="http://schemas.microsoft.com/office/drawing/2010/main" w="12700">
                <a:solidFill>
                  <a:schemeClr val="tx1"/>
                </a:solidFill>
                <a:miter lim="800000"/>
                <a:headEnd/>
                <a:tailEnd/>
              </a14:hiddenLine>
            </a:ext>
          </a:extLst>
        </p:spPr>
        <p:txBody>
          <a:bodyPr lIns="71437" tIns="28575" rIns="71437" bIns="28575">
            <a:spAutoFit/>
          </a:bodyPr>
          <a:lstStyle/>
          <a:p>
            <a:pPr marL="0" indent="0" defTabSz="1023938" eaLnBrk="1" hangingPunct="1">
              <a:spcBef>
                <a:spcPct val="50000"/>
              </a:spcBef>
              <a:buFontTx/>
              <a:buNone/>
            </a:pPr>
            <a:r>
              <a:rPr lang="en-US" altLang="en-US" sz="2000" b="1" dirty="0">
                <a:solidFill>
                  <a:srgbClr val="FF0000"/>
                </a:solidFill>
              </a:rPr>
              <a:t>Continents</a:t>
            </a:r>
            <a:r>
              <a:rPr lang="en-US" altLang="en-US" sz="2000" b="1" dirty="0"/>
              <a:t>: Formed from solidified magma that floated up from the Mantle</a:t>
            </a:r>
          </a:p>
        </p:txBody>
      </p:sp>
      <p:sp>
        <p:nvSpPr>
          <p:cNvPr id="62468" name="Text Box 8">
            <a:extLst>
              <a:ext uri="{FF2B5EF4-FFF2-40B4-BE49-F238E27FC236}">
                <a16:creationId xmlns:a16="http://schemas.microsoft.com/office/drawing/2014/main" id="{B29F6DA9-93A3-7683-7000-DFE49C054230}"/>
              </a:ext>
            </a:extLst>
          </p:cNvPr>
          <p:cNvSpPr txBox="1">
            <a:spLocks noChangeArrowheads="1"/>
          </p:cNvSpPr>
          <p:nvPr/>
        </p:nvSpPr>
        <p:spPr bwMode="auto">
          <a:xfrm>
            <a:off x="4343400" y="2362200"/>
            <a:ext cx="3962400" cy="1938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6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US" altLang="en-US" sz="2000" dirty="0"/>
              <a:t>Oceans and Atmosphere: Fluid and gaseous outer layers believed to have been created by out-gassing of gases and fluids from volcanic eruptions (in a process called </a:t>
            </a:r>
            <a:r>
              <a:rPr lang="en-US" altLang="en-US" sz="2000" dirty="0">
                <a:solidFill>
                  <a:srgbClr val="FF0000"/>
                </a:solidFill>
              </a:rPr>
              <a:t>volatile transfer</a:t>
            </a:r>
            <a:r>
              <a:rPr lang="en-US" altLang="en-US" sz="2000" dirty="0"/>
              <a:t>)</a:t>
            </a:r>
          </a:p>
        </p:txBody>
      </p:sp>
      <p:pic>
        <p:nvPicPr>
          <p:cNvPr id="62469" name="Picture 9">
            <a:extLst>
              <a:ext uri="{FF2B5EF4-FFF2-40B4-BE49-F238E27FC236}">
                <a16:creationId xmlns:a16="http://schemas.microsoft.com/office/drawing/2014/main" id="{321DAF58-AF72-28F5-E908-100DF1120C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 y="2209800"/>
            <a:ext cx="3648075" cy="396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8EBD301A-EEE2-E915-FDAD-1E35D3A51A31}"/>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Chemical composition of Earth</a:t>
            </a:r>
          </a:p>
        </p:txBody>
      </p:sp>
      <p:cxnSp>
        <p:nvCxnSpPr>
          <p:cNvPr id="3" name="Straight Connector 2">
            <a:extLst>
              <a:ext uri="{FF2B5EF4-FFF2-40B4-BE49-F238E27FC236}">
                <a16:creationId xmlns:a16="http://schemas.microsoft.com/office/drawing/2014/main" id="{5CD10865-7540-E375-95AF-EABB88AD55A4}"/>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5" name="Text Box 4">
            <a:extLst>
              <a:ext uri="{FF2B5EF4-FFF2-40B4-BE49-F238E27FC236}">
                <a16:creationId xmlns:a16="http://schemas.microsoft.com/office/drawing/2014/main" id="{3578E2B2-A473-D350-D22C-054A2F587ABD}"/>
              </a:ext>
            </a:extLst>
          </p:cNvPr>
          <p:cNvSpPr txBox="1">
            <a:spLocks noChangeArrowheads="1"/>
          </p:cNvSpPr>
          <p:nvPr/>
        </p:nvSpPr>
        <p:spPr bwMode="auto">
          <a:xfrm>
            <a:off x="838200" y="1066800"/>
            <a:ext cx="7620000" cy="1015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6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n-US" altLang="en-US" sz="2000" dirty="0">
                <a:solidFill>
                  <a:srgbClr val="002060"/>
                </a:solidFill>
              </a:rPr>
              <a:t>Right after its creation, the Earth is thought to have had a thin atmosphere composed primarily of helium (He) and hydrogen (H) gases</a:t>
            </a:r>
          </a:p>
        </p:txBody>
      </p:sp>
      <p:pic>
        <p:nvPicPr>
          <p:cNvPr id="64516" name="Picture 6" descr="Atmo">
            <a:extLst>
              <a:ext uri="{FF2B5EF4-FFF2-40B4-BE49-F238E27FC236}">
                <a16:creationId xmlns:a16="http://schemas.microsoft.com/office/drawing/2014/main" id="{E5602441-FF67-E787-05C5-E210B4328D0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6000" t="7445" r="6000" b="7445"/>
          <a:stretch>
            <a:fillRect/>
          </a:stretch>
        </p:blipFill>
        <p:spPr bwMode="auto">
          <a:xfrm>
            <a:off x="914400" y="2667000"/>
            <a:ext cx="4191000" cy="3267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4517" name="Text Box 7">
            <a:extLst>
              <a:ext uri="{FF2B5EF4-FFF2-40B4-BE49-F238E27FC236}">
                <a16:creationId xmlns:a16="http://schemas.microsoft.com/office/drawing/2014/main" id="{E506784F-4C19-9786-A17E-047A39057FC0}"/>
              </a:ext>
            </a:extLst>
          </p:cNvPr>
          <p:cNvSpPr txBox="1">
            <a:spLocks noChangeArrowheads="1"/>
          </p:cNvSpPr>
          <p:nvPr/>
        </p:nvSpPr>
        <p:spPr bwMode="auto">
          <a:xfrm>
            <a:off x="5257800" y="2667000"/>
            <a:ext cx="3352800" cy="20928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6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n-US" altLang="en-US" sz="2000" dirty="0">
                <a:solidFill>
                  <a:srgbClr val="002060"/>
                </a:solidFill>
              </a:rPr>
              <a:t>The Earths gravity could not hold these light gases and they easily escaped into outer space</a:t>
            </a:r>
          </a:p>
          <a:p>
            <a:pPr>
              <a:spcBef>
                <a:spcPct val="50000"/>
              </a:spcBef>
              <a:buFontTx/>
              <a:buNone/>
            </a:pPr>
            <a:r>
              <a:rPr lang="en-US" altLang="en-US" sz="2000" dirty="0">
                <a:solidFill>
                  <a:srgbClr val="002060"/>
                </a:solidFill>
              </a:rPr>
              <a:t>Today, H and He are very rare in our atmosphere</a:t>
            </a:r>
          </a:p>
        </p:txBody>
      </p:sp>
      <p:sp>
        <p:nvSpPr>
          <p:cNvPr id="2" name="TextBox 1">
            <a:extLst>
              <a:ext uri="{FF2B5EF4-FFF2-40B4-BE49-F238E27FC236}">
                <a16:creationId xmlns:a16="http://schemas.microsoft.com/office/drawing/2014/main" id="{EA65A2E4-217E-FAF6-0A05-33CAAB89F139}"/>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The evolving atmosphere</a:t>
            </a:r>
          </a:p>
        </p:txBody>
      </p:sp>
      <p:cxnSp>
        <p:nvCxnSpPr>
          <p:cNvPr id="3" name="Straight Connector 2">
            <a:extLst>
              <a:ext uri="{FF2B5EF4-FFF2-40B4-BE49-F238E27FC236}">
                <a16:creationId xmlns:a16="http://schemas.microsoft.com/office/drawing/2014/main" id="{291B0698-4210-676F-D6EA-BF15133C253C}"/>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3" name="Text Box 3">
            <a:extLst>
              <a:ext uri="{FF2B5EF4-FFF2-40B4-BE49-F238E27FC236}">
                <a16:creationId xmlns:a16="http://schemas.microsoft.com/office/drawing/2014/main" id="{BDDA38FC-A506-2C05-3318-814A0D45F849}"/>
              </a:ext>
            </a:extLst>
          </p:cNvPr>
          <p:cNvSpPr txBox="1">
            <a:spLocks noChangeArrowheads="1"/>
          </p:cNvSpPr>
          <p:nvPr/>
        </p:nvSpPr>
        <p:spPr bwMode="auto">
          <a:xfrm>
            <a:off x="762000" y="914400"/>
            <a:ext cx="7696200" cy="17851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6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n-US" altLang="en-US" sz="2000" dirty="0">
                <a:solidFill>
                  <a:srgbClr val="002060"/>
                </a:solidFill>
              </a:rPr>
              <a:t>For the next several hundred million years, volcanic out-gassing began to create a thicker atmosphere composed of a wide variety of gases</a:t>
            </a:r>
          </a:p>
          <a:p>
            <a:pPr>
              <a:spcBef>
                <a:spcPct val="50000"/>
              </a:spcBef>
              <a:buFontTx/>
              <a:buNone/>
            </a:pPr>
            <a:r>
              <a:rPr lang="en-US" altLang="en-US" sz="2000" dirty="0">
                <a:solidFill>
                  <a:srgbClr val="002060"/>
                </a:solidFill>
              </a:rPr>
              <a:t>The gases that were released were probably similar to those created by modern volcanic eruptions</a:t>
            </a:r>
          </a:p>
        </p:txBody>
      </p:sp>
      <p:pic>
        <p:nvPicPr>
          <p:cNvPr id="66564" name="Picture 7" descr="volc_eruption">
            <a:extLst>
              <a:ext uri="{FF2B5EF4-FFF2-40B4-BE49-F238E27FC236}">
                <a16:creationId xmlns:a16="http://schemas.microsoft.com/office/drawing/2014/main" id="{3839ACDE-A074-0276-9FCF-A927350A4C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4298"/>
          <a:stretch>
            <a:fillRect/>
          </a:stretch>
        </p:blipFill>
        <p:spPr bwMode="auto">
          <a:xfrm>
            <a:off x="2287588" y="3124200"/>
            <a:ext cx="4570412" cy="3109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D4E8F06A-AAE6-F121-22CE-1289E1D08589}"/>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The Evolving Atmosphere</a:t>
            </a:r>
          </a:p>
        </p:txBody>
      </p:sp>
      <p:cxnSp>
        <p:nvCxnSpPr>
          <p:cNvPr id="3" name="Straight Connector 2">
            <a:extLst>
              <a:ext uri="{FF2B5EF4-FFF2-40B4-BE49-F238E27FC236}">
                <a16:creationId xmlns:a16="http://schemas.microsoft.com/office/drawing/2014/main" id="{74D96E2D-D291-3B82-B939-9BD3457A6CD3}"/>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ext Box 2">
            <a:extLst>
              <a:ext uri="{FF2B5EF4-FFF2-40B4-BE49-F238E27FC236}">
                <a16:creationId xmlns:a16="http://schemas.microsoft.com/office/drawing/2014/main" id="{F2B01A15-467E-89E0-F8E0-47433A4D6D3A}"/>
              </a:ext>
            </a:extLst>
          </p:cNvPr>
          <p:cNvSpPr txBox="1">
            <a:spLocks noChangeArrowheads="1"/>
          </p:cNvSpPr>
          <p:nvPr/>
        </p:nvSpPr>
        <p:spPr bwMode="auto">
          <a:xfrm>
            <a:off x="4343400" y="1143000"/>
            <a:ext cx="3810000" cy="3631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6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US" altLang="en-US" sz="2000" dirty="0">
                <a:solidFill>
                  <a:srgbClr val="002060"/>
                </a:solidFill>
              </a:rPr>
              <a:t>These would include:</a:t>
            </a:r>
          </a:p>
          <a:p>
            <a:pPr eaLnBrk="1" hangingPunct="1">
              <a:spcBef>
                <a:spcPct val="50000"/>
              </a:spcBef>
              <a:buFontTx/>
              <a:buNone/>
            </a:pPr>
            <a:r>
              <a:rPr lang="en-US" altLang="en-US" sz="2000" dirty="0">
                <a:solidFill>
                  <a:srgbClr val="002060"/>
                </a:solidFill>
              </a:rPr>
              <a:t>Water vapor (H</a:t>
            </a:r>
            <a:r>
              <a:rPr lang="en-US" altLang="en-US" sz="2000" baseline="-25000" dirty="0">
                <a:solidFill>
                  <a:srgbClr val="002060"/>
                </a:solidFill>
              </a:rPr>
              <a:t>2</a:t>
            </a:r>
            <a:r>
              <a:rPr lang="en-US" altLang="en-US" sz="2000" dirty="0">
                <a:solidFill>
                  <a:srgbClr val="002060"/>
                </a:solidFill>
              </a:rPr>
              <a:t>O)</a:t>
            </a:r>
          </a:p>
          <a:p>
            <a:pPr eaLnBrk="1" hangingPunct="1">
              <a:spcBef>
                <a:spcPct val="50000"/>
              </a:spcBef>
              <a:buFontTx/>
              <a:buNone/>
            </a:pPr>
            <a:r>
              <a:rPr lang="en-US" altLang="en-US" sz="2000" dirty="0">
                <a:solidFill>
                  <a:srgbClr val="002060"/>
                </a:solidFill>
              </a:rPr>
              <a:t>Sulfur dioxide (SO</a:t>
            </a:r>
            <a:r>
              <a:rPr lang="en-US" altLang="en-US" sz="2000" baseline="-25000" dirty="0">
                <a:solidFill>
                  <a:srgbClr val="002060"/>
                </a:solidFill>
              </a:rPr>
              <a:t>2</a:t>
            </a:r>
            <a:r>
              <a:rPr lang="en-US" altLang="en-US" sz="2000" dirty="0">
                <a:solidFill>
                  <a:srgbClr val="002060"/>
                </a:solidFill>
              </a:rPr>
              <a:t>)</a:t>
            </a:r>
          </a:p>
          <a:p>
            <a:pPr eaLnBrk="1" hangingPunct="1">
              <a:spcBef>
                <a:spcPct val="50000"/>
              </a:spcBef>
              <a:buFontTx/>
              <a:buNone/>
            </a:pPr>
            <a:r>
              <a:rPr lang="en-US" altLang="en-US" sz="2000" dirty="0">
                <a:solidFill>
                  <a:srgbClr val="002060"/>
                </a:solidFill>
              </a:rPr>
              <a:t>Hydrogen sulfide (H</a:t>
            </a:r>
            <a:r>
              <a:rPr lang="en-US" altLang="en-US" sz="2000" baseline="-25000" dirty="0">
                <a:solidFill>
                  <a:srgbClr val="002060"/>
                </a:solidFill>
              </a:rPr>
              <a:t>2</a:t>
            </a:r>
            <a:r>
              <a:rPr lang="en-US" altLang="en-US" sz="2000" dirty="0">
                <a:solidFill>
                  <a:srgbClr val="002060"/>
                </a:solidFill>
              </a:rPr>
              <a:t>S) </a:t>
            </a:r>
          </a:p>
          <a:p>
            <a:pPr eaLnBrk="1" hangingPunct="1">
              <a:spcBef>
                <a:spcPct val="50000"/>
              </a:spcBef>
              <a:buFontTx/>
              <a:buNone/>
            </a:pPr>
            <a:r>
              <a:rPr lang="en-US" altLang="en-US" sz="2000" dirty="0">
                <a:solidFill>
                  <a:srgbClr val="002060"/>
                </a:solidFill>
              </a:rPr>
              <a:t>Carbon dioxide (CO</a:t>
            </a:r>
            <a:r>
              <a:rPr lang="en-US" altLang="en-US" sz="2000" baseline="-25000" dirty="0">
                <a:solidFill>
                  <a:srgbClr val="002060"/>
                </a:solidFill>
              </a:rPr>
              <a:t>2</a:t>
            </a:r>
            <a:r>
              <a:rPr lang="en-US" altLang="en-US" sz="2000" dirty="0">
                <a:solidFill>
                  <a:srgbClr val="002060"/>
                </a:solidFill>
              </a:rPr>
              <a:t>) </a:t>
            </a:r>
          </a:p>
          <a:p>
            <a:pPr eaLnBrk="1" hangingPunct="1">
              <a:spcBef>
                <a:spcPct val="50000"/>
              </a:spcBef>
              <a:buFontTx/>
              <a:buNone/>
            </a:pPr>
            <a:r>
              <a:rPr lang="en-US" altLang="en-US" sz="2000" dirty="0">
                <a:solidFill>
                  <a:srgbClr val="002060"/>
                </a:solidFill>
              </a:rPr>
              <a:t>Carbon Monoxide (CO)</a:t>
            </a:r>
          </a:p>
          <a:p>
            <a:pPr eaLnBrk="1" hangingPunct="1">
              <a:spcBef>
                <a:spcPct val="50000"/>
              </a:spcBef>
              <a:buFontTx/>
              <a:buNone/>
            </a:pPr>
            <a:r>
              <a:rPr lang="en-US" altLang="en-US" sz="2000" dirty="0">
                <a:solidFill>
                  <a:srgbClr val="002060"/>
                </a:solidFill>
              </a:rPr>
              <a:t>Ammonia (NH</a:t>
            </a:r>
            <a:r>
              <a:rPr lang="en-US" altLang="en-US" sz="2000" baseline="-25000" dirty="0">
                <a:solidFill>
                  <a:srgbClr val="002060"/>
                </a:solidFill>
              </a:rPr>
              <a:t>3</a:t>
            </a:r>
            <a:r>
              <a:rPr lang="en-US" altLang="en-US" sz="2000" dirty="0">
                <a:solidFill>
                  <a:srgbClr val="002060"/>
                </a:solidFill>
              </a:rPr>
              <a:t>)</a:t>
            </a:r>
          </a:p>
          <a:p>
            <a:pPr eaLnBrk="1" hangingPunct="1">
              <a:spcBef>
                <a:spcPct val="50000"/>
              </a:spcBef>
              <a:buFontTx/>
              <a:buNone/>
            </a:pPr>
            <a:r>
              <a:rPr lang="en-US" altLang="en-US" sz="2000" dirty="0">
                <a:solidFill>
                  <a:srgbClr val="002060"/>
                </a:solidFill>
              </a:rPr>
              <a:t>Methane (CH</a:t>
            </a:r>
            <a:r>
              <a:rPr lang="en-US" altLang="en-US" sz="2000" baseline="-25000" dirty="0">
                <a:solidFill>
                  <a:srgbClr val="002060"/>
                </a:solidFill>
              </a:rPr>
              <a:t>4</a:t>
            </a:r>
            <a:r>
              <a:rPr lang="en-US" altLang="en-US" sz="2000" dirty="0">
                <a:solidFill>
                  <a:srgbClr val="002060"/>
                </a:solidFill>
              </a:rPr>
              <a:t>) </a:t>
            </a:r>
          </a:p>
        </p:txBody>
      </p:sp>
      <p:pic>
        <p:nvPicPr>
          <p:cNvPr id="68611" name="Picture 3" descr="f5-25_ash_and_gas_from_">
            <a:extLst>
              <a:ext uri="{FF2B5EF4-FFF2-40B4-BE49-F238E27FC236}">
                <a16:creationId xmlns:a16="http://schemas.microsoft.com/office/drawing/2014/main" id="{32B54D97-24EA-4B29-5F99-7322F262D97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2499" b="5000"/>
          <a:stretch>
            <a:fillRect/>
          </a:stretch>
        </p:blipFill>
        <p:spPr bwMode="auto">
          <a:xfrm>
            <a:off x="1104900" y="1303338"/>
            <a:ext cx="3162300" cy="3954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8613" name="Text Box 5">
            <a:extLst>
              <a:ext uri="{FF2B5EF4-FFF2-40B4-BE49-F238E27FC236}">
                <a16:creationId xmlns:a16="http://schemas.microsoft.com/office/drawing/2014/main" id="{1B2D4AE3-ACB2-5F7F-E094-C2D9FC36EA05}"/>
              </a:ext>
            </a:extLst>
          </p:cNvPr>
          <p:cNvSpPr txBox="1">
            <a:spLocks noChangeArrowheads="1"/>
          </p:cNvSpPr>
          <p:nvPr/>
        </p:nvSpPr>
        <p:spPr bwMode="auto">
          <a:xfrm>
            <a:off x="1295400" y="5562600"/>
            <a:ext cx="6858000"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6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n-US" altLang="en-US" sz="2000" dirty="0">
                <a:solidFill>
                  <a:srgbClr val="ED181E"/>
                </a:solidFill>
              </a:rPr>
              <a:t>Note that oxygen (O2) gas is not created by volcanic eruptions</a:t>
            </a:r>
          </a:p>
        </p:txBody>
      </p:sp>
      <p:sp>
        <p:nvSpPr>
          <p:cNvPr id="2" name="TextBox 1">
            <a:extLst>
              <a:ext uri="{FF2B5EF4-FFF2-40B4-BE49-F238E27FC236}">
                <a16:creationId xmlns:a16="http://schemas.microsoft.com/office/drawing/2014/main" id="{7F4610C8-0742-E62C-B712-40A627794632}"/>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The Evolving Atmosphere</a:t>
            </a:r>
          </a:p>
        </p:txBody>
      </p:sp>
      <p:cxnSp>
        <p:nvCxnSpPr>
          <p:cNvPr id="3" name="Straight Connector 2">
            <a:extLst>
              <a:ext uri="{FF2B5EF4-FFF2-40B4-BE49-F238E27FC236}">
                <a16:creationId xmlns:a16="http://schemas.microsoft.com/office/drawing/2014/main" id="{E417CB96-2ECC-5E24-0AA5-23C7EC254C93}"/>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ext Box 2">
            <a:extLst>
              <a:ext uri="{FF2B5EF4-FFF2-40B4-BE49-F238E27FC236}">
                <a16:creationId xmlns:a16="http://schemas.microsoft.com/office/drawing/2014/main" id="{59CEE603-7FE2-5D07-EEC3-3AE4D5BCE141}"/>
              </a:ext>
            </a:extLst>
          </p:cNvPr>
          <p:cNvSpPr txBox="1">
            <a:spLocks noChangeArrowheads="1"/>
          </p:cNvSpPr>
          <p:nvPr/>
        </p:nvSpPr>
        <p:spPr bwMode="auto">
          <a:xfrm>
            <a:off x="762000" y="962025"/>
            <a:ext cx="7543800" cy="1015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6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US" altLang="en-US" sz="2000" dirty="0">
                <a:solidFill>
                  <a:srgbClr val="002060"/>
                </a:solidFill>
              </a:rPr>
              <a:t>It is hypothesized that water vapor escaping from the interior of the Earth via countless volcanic eruptions created the oceans (this took hundreds of millions of years)</a:t>
            </a:r>
          </a:p>
        </p:txBody>
      </p:sp>
      <p:pic>
        <p:nvPicPr>
          <p:cNvPr id="70660" name="Picture 6" descr="early-earth-ocean-moon-asteroids-art-desk-1024">
            <a:extLst>
              <a:ext uri="{FF2B5EF4-FFF2-40B4-BE49-F238E27FC236}">
                <a16:creationId xmlns:a16="http://schemas.microsoft.com/office/drawing/2014/main" id="{954ADD31-93BF-3A05-7761-A1DA36EC62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33600" y="2590800"/>
            <a:ext cx="4872038" cy="3654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5F947E74-EE07-AE6F-F6E7-36FDF97EB8D3}"/>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Creating the Oceans</a:t>
            </a:r>
          </a:p>
        </p:txBody>
      </p:sp>
      <p:cxnSp>
        <p:nvCxnSpPr>
          <p:cNvPr id="3" name="Straight Connector 2">
            <a:extLst>
              <a:ext uri="{FF2B5EF4-FFF2-40B4-BE49-F238E27FC236}">
                <a16:creationId xmlns:a16="http://schemas.microsoft.com/office/drawing/2014/main" id="{517464B9-8662-4335-D9BE-74D0968C91EA}"/>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ext Box 2">
            <a:extLst>
              <a:ext uri="{FF2B5EF4-FFF2-40B4-BE49-F238E27FC236}">
                <a16:creationId xmlns:a16="http://schemas.microsoft.com/office/drawing/2014/main" id="{54B28E5B-5D98-ED25-5F54-E572465F7322}"/>
              </a:ext>
            </a:extLst>
          </p:cNvPr>
          <p:cNvSpPr txBox="1">
            <a:spLocks noChangeArrowheads="1"/>
          </p:cNvSpPr>
          <p:nvPr/>
        </p:nvSpPr>
        <p:spPr bwMode="auto">
          <a:xfrm>
            <a:off x="4648200" y="1423988"/>
            <a:ext cx="3581400" cy="30162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6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US" altLang="en-US" sz="2000" dirty="0">
                <a:solidFill>
                  <a:srgbClr val="002060"/>
                </a:solidFill>
              </a:rPr>
              <a:t>Astronomers also hypothesize that comets impacting the Earth were a major source of water that contributed to creation of the oceans</a:t>
            </a:r>
          </a:p>
          <a:p>
            <a:pPr eaLnBrk="1" hangingPunct="1">
              <a:spcBef>
                <a:spcPct val="50000"/>
              </a:spcBef>
              <a:buFontTx/>
              <a:buNone/>
            </a:pPr>
            <a:r>
              <a:rPr lang="en-US" altLang="en-US" sz="2000" dirty="0">
                <a:solidFill>
                  <a:srgbClr val="002060"/>
                </a:solidFill>
              </a:rPr>
              <a:t>Remember, that comets are best described as “dirty ice balls”</a:t>
            </a:r>
          </a:p>
        </p:txBody>
      </p:sp>
      <p:pic>
        <p:nvPicPr>
          <p:cNvPr id="72708" name="Picture 6" descr="K">
            <a:extLst>
              <a:ext uri="{FF2B5EF4-FFF2-40B4-BE49-F238E27FC236}">
                <a16:creationId xmlns:a16="http://schemas.microsoft.com/office/drawing/2014/main" id="{DE310660-13EB-F6BF-DFCD-B12DD3D6C4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5664"/>
          <a:stretch>
            <a:fillRect/>
          </a:stretch>
        </p:blipFill>
        <p:spPr bwMode="auto">
          <a:xfrm>
            <a:off x="906463" y="1038225"/>
            <a:ext cx="3665537" cy="5210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7ADAF18E-C2A3-91ED-C58A-4C2A0C6959FC}"/>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Creating the Oceans</a:t>
            </a:r>
          </a:p>
        </p:txBody>
      </p:sp>
      <p:cxnSp>
        <p:nvCxnSpPr>
          <p:cNvPr id="3" name="Straight Connector 2">
            <a:extLst>
              <a:ext uri="{FF2B5EF4-FFF2-40B4-BE49-F238E27FC236}">
                <a16:creationId xmlns:a16="http://schemas.microsoft.com/office/drawing/2014/main" id="{E43B2F2D-46F9-CAD1-D554-5E3D4E08D44F}"/>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5" name="Text Box 10">
            <a:extLst>
              <a:ext uri="{FF2B5EF4-FFF2-40B4-BE49-F238E27FC236}">
                <a16:creationId xmlns:a16="http://schemas.microsoft.com/office/drawing/2014/main" id="{E65EAF50-3B53-FB19-B8B7-A394A846340D}"/>
              </a:ext>
            </a:extLst>
          </p:cNvPr>
          <p:cNvSpPr txBox="1">
            <a:spLocks noChangeArrowheads="1"/>
          </p:cNvSpPr>
          <p:nvPr/>
        </p:nvSpPr>
        <p:spPr bwMode="auto">
          <a:xfrm>
            <a:off x="1524000" y="930275"/>
            <a:ext cx="6705600"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6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n-US" altLang="en-US" sz="2000" dirty="0">
                <a:solidFill>
                  <a:srgbClr val="002060"/>
                </a:solidFill>
              </a:rPr>
              <a:t>The earliest evidence of surface water on Earth dates back about 3.8 billion years</a:t>
            </a:r>
          </a:p>
        </p:txBody>
      </p:sp>
      <p:pic>
        <p:nvPicPr>
          <p:cNvPr id="74756" name="Picture 12" descr="earlyearth">
            <a:extLst>
              <a:ext uri="{FF2B5EF4-FFF2-40B4-BE49-F238E27FC236}">
                <a16:creationId xmlns:a16="http://schemas.microsoft.com/office/drawing/2014/main" id="{8399F42B-C7BA-64E5-2443-CE81C617DF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47800" y="1828800"/>
            <a:ext cx="62611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5C6FBE40-F954-5C1D-4D63-E6BA099F0C94}"/>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Creating the Oceans</a:t>
            </a:r>
          </a:p>
        </p:txBody>
      </p:sp>
      <p:cxnSp>
        <p:nvCxnSpPr>
          <p:cNvPr id="3" name="Straight Connector 2">
            <a:extLst>
              <a:ext uri="{FF2B5EF4-FFF2-40B4-BE49-F238E27FC236}">
                <a16:creationId xmlns:a16="http://schemas.microsoft.com/office/drawing/2014/main" id="{2A2B7EB3-5465-295A-3258-C2430FE7DAED}"/>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6802" name="Picture 2">
            <a:extLst>
              <a:ext uri="{FF2B5EF4-FFF2-40B4-BE49-F238E27FC236}">
                <a16:creationId xmlns:a16="http://schemas.microsoft.com/office/drawing/2014/main" id="{EFF11F18-1033-0816-F5DC-9023465408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36675" y="1076325"/>
            <a:ext cx="6435725" cy="5172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6804" name="Line 4">
            <a:extLst>
              <a:ext uri="{FF2B5EF4-FFF2-40B4-BE49-F238E27FC236}">
                <a16:creationId xmlns:a16="http://schemas.microsoft.com/office/drawing/2014/main" id="{8E3220CE-1394-470D-C400-9E15E65D9755}"/>
              </a:ext>
            </a:extLst>
          </p:cNvPr>
          <p:cNvSpPr>
            <a:spLocks noChangeShapeType="1"/>
          </p:cNvSpPr>
          <p:nvPr/>
        </p:nvSpPr>
        <p:spPr bwMode="auto">
          <a:xfrm flipH="1">
            <a:off x="7696200" y="2362200"/>
            <a:ext cx="609600" cy="381000"/>
          </a:xfrm>
          <a:prstGeom prst="line">
            <a:avLst/>
          </a:prstGeom>
          <a:noFill/>
          <a:ln w="127000">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 name="TextBox 1">
            <a:extLst>
              <a:ext uri="{FF2B5EF4-FFF2-40B4-BE49-F238E27FC236}">
                <a16:creationId xmlns:a16="http://schemas.microsoft.com/office/drawing/2014/main" id="{F1D77423-E004-0066-88FB-FF40CCBA6FA5}"/>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Geologic Time</a:t>
            </a:r>
          </a:p>
        </p:txBody>
      </p:sp>
      <p:cxnSp>
        <p:nvCxnSpPr>
          <p:cNvPr id="3" name="Straight Connector 2">
            <a:extLst>
              <a:ext uri="{FF2B5EF4-FFF2-40B4-BE49-F238E27FC236}">
                <a16:creationId xmlns:a16="http://schemas.microsoft.com/office/drawing/2014/main" id="{B3A57D48-96BD-E00A-55F1-A7DBBB71922A}"/>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1" name="Text Box 4">
            <a:extLst>
              <a:ext uri="{FF2B5EF4-FFF2-40B4-BE49-F238E27FC236}">
                <a16:creationId xmlns:a16="http://schemas.microsoft.com/office/drawing/2014/main" id="{045C003A-42D9-EB95-2169-CF56C8B2096F}"/>
              </a:ext>
            </a:extLst>
          </p:cNvPr>
          <p:cNvSpPr txBox="1">
            <a:spLocks noChangeArrowheads="1"/>
          </p:cNvSpPr>
          <p:nvPr/>
        </p:nvSpPr>
        <p:spPr bwMode="auto">
          <a:xfrm>
            <a:off x="1066800" y="1038225"/>
            <a:ext cx="7315200" cy="1015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6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n-US" altLang="en-US" sz="2000" dirty="0">
                <a:solidFill>
                  <a:srgbClr val="002060"/>
                </a:solidFill>
              </a:rPr>
              <a:t>By 3.5 billion years ago, when the Earth was a billion years old, it had a thick atmosphere composed of CO</a:t>
            </a:r>
            <a:r>
              <a:rPr lang="en-US" altLang="en-US" sz="2000" baseline="-25000" dirty="0">
                <a:solidFill>
                  <a:srgbClr val="002060"/>
                </a:solidFill>
              </a:rPr>
              <a:t>2</a:t>
            </a:r>
            <a:r>
              <a:rPr lang="en-US" altLang="en-US" sz="2000" dirty="0">
                <a:solidFill>
                  <a:srgbClr val="002060"/>
                </a:solidFill>
              </a:rPr>
              <a:t>, methane, water vapor and other volcanic gases</a:t>
            </a:r>
          </a:p>
        </p:txBody>
      </p:sp>
      <p:pic>
        <p:nvPicPr>
          <p:cNvPr id="78852" name="Picture 8" descr="Model for Early Earth?">
            <a:extLst>
              <a:ext uri="{FF2B5EF4-FFF2-40B4-BE49-F238E27FC236}">
                <a16:creationId xmlns:a16="http://schemas.microsoft.com/office/drawing/2014/main" id="{C8357A70-B273-DCE2-92C9-A7187ED3971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263" t="890" r="1263" b="890"/>
          <a:stretch>
            <a:fillRect/>
          </a:stretch>
        </p:blipFill>
        <p:spPr bwMode="auto">
          <a:xfrm>
            <a:off x="1143000" y="2667000"/>
            <a:ext cx="3656013" cy="3684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8853" name="Text Box 9">
            <a:extLst>
              <a:ext uri="{FF2B5EF4-FFF2-40B4-BE49-F238E27FC236}">
                <a16:creationId xmlns:a16="http://schemas.microsoft.com/office/drawing/2014/main" id="{837A10F4-3B26-F557-56B7-20F1077AB010}"/>
              </a:ext>
            </a:extLst>
          </p:cNvPr>
          <p:cNvSpPr txBox="1">
            <a:spLocks noChangeArrowheads="1"/>
          </p:cNvSpPr>
          <p:nvPr/>
        </p:nvSpPr>
        <p:spPr bwMode="auto">
          <a:xfrm>
            <a:off x="4876800" y="2819400"/>
            <a:ext cx="3429000" cy="25545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6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n-US" altLang="en-US" sz="2000" dirty="0">
                <a:solidFill>
                  <a:srgbClr val="002060"/>
                </a:solidFill>
              </a:rPr>
              <a:t>By human standards this early atmosphere was very poisonous</a:t>
            </a:r>
          </a:p>
          <a:p>
            <a:pPr>
              <a:spcBef>
                <a:spcPct val="50000"/>
              </a:spcBef>
              <a:buFontTx/>
              <a:buNone/>
            </a:pPr>
            <a:r>
              <a:rPr lang="en-US" altLang="en-US" sz="2000" dirty="0">
                <a:solidFill>
                  <a:srgbClr val="002060"/>
                </a:solidFill>
              </a:rPr>
              <a:t>It contained almost no oxygen </a:t>
            </a:r>
          </a:p>
          <a:p>
            <a:pPr>
              <a:spcBef>
                <a:spcPct val="50000"/>
              </a:spcBef>
              <a:buFontTx/>
              <a:buNone/>
            </a:pPr>
            <a:r>
              <a:rPr lang="en-US" altLang="en-US" sz="2000" dirty="0">
                <a:solidFill>
                  <a:srgbClr val="002060"/>
                </a:solidFill>
              </a:rPr>
              <a:t>Remember, today our atmosphere is 21% oxygen</a:t>
            </a:r>
          </a:p>
        </p:txBody>
      </p:sp>
      <p:sp>
        <p:nvSpPr>
          <p:cNvPr id="2" name="TextBox 1">
            <a:extLst>
              <a:ext uri="{FF2B5EF4-FFF2-40B4-BE49-F238E27FC236}">
                <a16:creationId xmlns:a16="http://schemas.microsoft.com/office/drawing/2014/main" id="{1F84F271-401C-60A2-639D-6F540544CAA7}"/>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A billion year old Earth</a:t>
            </a:r>
          </a:p>
        </p:txBody>
      </p:sp>
      <p:cxnSp>
        <p:nvCxnSpPr>
          <p:cNvPr id="3" name="Straight Connector 2">
            <a:extLst>
              <a:ext uri="{FF2B5EF4-FFF2-40B4-BE49-F238E27FC236}">
                <a16:creationId xmlns:a16="http://schemas.microsoft.com/office/drawing/2014/main" id="{E6D62261-5DB4-3714-6EF1-5E799736D48F}"/>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9" name="Text Box 3">
            <a:extLst>
              <a:ext uri="{FF2B5EF4-FFF2-40B4-BE49-F238E27FC236}">
                <a16:creationId xmlns:a16="http://schemas.microsoft.com/office/drawing/2014/main" id="{DE691CAE-9AAA-270B-36CF-EA1710EA34A9}"/>
              </a:ext>
            </a:extLst>
          </p:cNvPr>
          <p:cNvSpPr txBox="1">
            <a:spLocks noChangeArrowheads="1"/>
          </p:cNvSpPr>
          <p:nvPr/>
        </p:nvSpPr>
        <p:spPr bwMode="auto">
          <a:xfrm>
            <a:off x="1187624" y="836712"/>
            <a:ext cx="7086600" cy="1015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6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n-US" altLang="en-US" sz="2000" dirty="0">
                <a:solidFill>
                  <a:srgbClr val="002060"/>
                </a:solidFill>
              </a:rPr>
              <a:t>By 3.5 billion years ago, the Earth also had extensive oceans and seas of salt water, which contained many dissolved elements, such as iron</a:t>
            </a:r>
          </a:p>
        </p:txBody>
      </p:sp>
      <p:pic>
        <p:nvPicPr>
          <p:cNvPr id="80900" name="Picture 4" descr="26">
            <a:extLst>
              <a:ext uri="{FF2B5EF4-FFF2-40B4-BE49-F238E27FC236}">
                <a16:creationId xmlns:a16="http://schemas.microsoft.com/office/drawing/2014/main" id="{99A1D444-7105-9484-4476-42BDFDE87A5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81200" y="2514600"/>
            <a:ext cx="5338763" cy="3576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43647854-46BD-7B14-D22C-74D12B723694}"/>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A billion year old Earth</a:t>
            </a:r>
          </a:p>
        </p:txBody>
      </p:sp>
      <p:cxnSp>
        <p:nvCxnSpPr>
          <p:cNvPr id="3" name="Straight Connector 2">
            <a:extLst>
              <a:ext uri="{FF2B5EF4-FFF2-40B4-BE49-F238E27FC236}">
                <a16:creationId xmlns:a16="http://schemas.microsoft.com/office/drawing/2014/main" id="{5814E323-3B60-A0A7-BA4A-78B127B7A8D3}"/>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7" name="Text Box 5">
            <a:extLst>
              <a:ext uri="{FF2B5EF4-FFF2-40B4-BE49-F238E27FC236}">
                <a16:creationId xmlns:a16="http://schemas.microsoft.com/office/drawing/2014/main" id="{F56899A6-E92B-3BAA-9FA3-573024399702}"/>
              </a:ext>
            </a:extLst>
          </p:cNvPr>
          <p:cNvSpPr txBox="1">
            <a:spLocks noChangeArrowheads="1"/>
          </p:cNvSpPr>
          <p:nvPr/>
        </p:nvSpPr>
        <p:spPr bwMode="auto">
          <a:xfrm>
            <a:off x="1676400" y="2667000"/>
            <a:ext cx="60198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6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n-US" altLang="en-US" sz="2400" dirty="0">
                <a:solidFill>
                  <a:srgbClr val="ED181E"/>
                </a:solidFill>
              </a:rPr>
              <a:t>But most important, by 3.5 billion years ago, there was life on Earth</a:t>
            </a:r>
            <a:endParaRPr lang="en-US" altLang="en-US" sz="2400" dirty="0">
              <a:solidFill>
                <a:srgbClr val="333399"/>
              </a:solidFill>
            </a:endParaRPr>
          </a:p>
        </p:txBody>
      </p:sp>
      <p:sp>
        <p:nvSpPr>
          <p:cNvPr id="2" name="TextBox 1">
            <a:extLst>
              <a:ext uri="{FF2B5EF4-FFF2-40B4-BE49-F238E27FC236}">
                <a16:creationId xmlns:a16="http://schemas.microsoft.com/office/drawing/2014/main" id="{FBA1C7F1-0554-B79B-F87E-F279C360D8E1}"/>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Today’s class…</a:t>
            </a:r>
          </a:p>
        </p:txBody>
      </p:sp>
      <p:cxnSp>
        <p:nvCxnSpPr>
          <p:cNvPr id="3" name="Straight Connector 2">
            <a:extLst>
              <a:ext uri="{FF2B5EF4-FFF2-40B4-BE49-F238E27FC236}">
                <a16:creationId xmlns:a16="http://schemas.microsoft.com/office/drawing/2014/main" id="{2A9EFD2D-623E-BC8D-8DF6-460A5EC3F75C}"/>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5" name="Text Box 3">
            <a:extLst>
              <a:ext uri="{FF2B5EF4-FFF2-40B4-BE49-F238E27FC236}">
                <a16:creationId xmlns:a16="http://schemas.microsoft.com/office/drawing/2014/main" id="{87A96A8E-540B-5FDD-CC35-4C4CAB2D60D2}"/>
              </a:ext>
            </a:extLst>
          </p:cNvPr>
          <p:cNvSpPr txBox="1">
            <a:spLocks noChangeArrowheads="1"/>
          </p:cNvSpPr>
          <p:nvPr/>
        </p:nvSpPr>
        <p:spPr bwMode="auto">
          <a:xfrm>
            <a:off x="3886200" y="1482725"/>
            <a:ext cx="4572000" cy="31700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6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n-US" altLang="en-US" sz="2000" dirty="0">
                <a:solidFill>
                  <a:srgbClr val="002060"/>
                </a:solidFill>
              </a:rPr>
              <a:t>By 2.5 billion years ago, the continents had been formed</a:t>
            </a:r>
          </a:p>
          <a:p>
            <a:pPr>
              <a:spcBef>
                <a:spcPct val="50000"/>
              </a:spcBef>
              <a:buFontTx/>
              <a:buNone/>
            </a:pPr>
            <a:r>
              <a:rPr lang="en-US" altLang="en-US" sz="2000" dirty="0">
                <a:solidFill>
                  <a:srgbClr val="002060"/>
                </a:solidFill>
              </a:rPr>
              <a:t>The density of the continental crust (2.8 gr/cm</a:t>
            </a:r>
            <a:r>
              <a:rPr lang="en-US" altLang="en-US" sz="2000" baseline="30000" dirty="0">
                <a:solidFill>
                  <a:srgbClr val="002060"/>
                </a:solidFill>
              </a:rPr>
              <a:t>3</a:t>
            </a:r>
            <a:r>
              <a:rPr lang="en-US" altLang="en-US" sz="2000" dirty="0">
                <a:solidFill>
                  <a:srgbClr val="002060"/>
                </a:solidFill>
              </a:rPr>
              <a:t>) is lighter that the crust found on ocean bottoms (3.2 gr/cm</a:t>
            </a:r>
            <a:r>
              <a:rPr lang="en-US" altLang="en-US" sz="2000" baseline="30000" dirty="0">
                <a:solidFill>
                  <a:srgbClr val="002060"/>
                </a:solidFill>
              </a:rPr>
              <a:t>3</a:t>
            </a:r>
            <a:r>
              <a:rPr lang="en-US" altLang="en-US" sz="2000" dirty="0">
                <a:solidFill>
                  <a:srgbClr val="002060"/>
                </a:solidFill>
              </a:rPr>
              <a:t>), so the continents rise above the ocean floor</a:t>
            </a:r>
          </a:p>
          <a:p>
            <a:pPr>
              <a:spcBef>
                <a:spcPct val="50000"/>
              </a:spcBef>
              <a:buFontTx/>
              <a:buNone/>
            </a:pPr>
            <a:r>
              <a:rPr lang="en-US" altLang="en-US" sz="2000" dirty="0">
                <a:solidFill>
                  <a:srgbClr val="002060"/>
                </a:solidFill>
              </a:rPr>
              <a:t>A question that remains unanswered is, when did plate tectonics start?</a:t>
            </a:r>
          </a:p>
        </p:txBody>
      </p:sp>
      <p:pic>
        <p:nvPicPr>
          <p:cNvPr id="84996" name="Picture 4" descr="simplanet">
            <a:extLst>
              <a:ext uri="{FF2B5EF4-FFF2-40B4-BE49-F238E27FC236}">
                <a16:creationId xmlns:a16="http://schemas.microsoft.com/office/drawing/2014/main" id="{A030B468-32E4-D5EE-F1C6-60818B530BD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4400" y="2362200"/>
            <a:ext cx="2647950" cy="2657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3F340ED2-70AB-2997-569E-8044B93511DC}"/>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The Continents</a:t>
            </a:r>
          </a:p>
        </p:txBody>
      </p:sp>
      <p:cxnSp>
        <p:nvCxnSpPr>
          <p:cNvPr id="3" name="Straight Connector 2">
            <a:extLst>
              <a:ext uri="{FF2B5EF4-FFF2-40B4-BE49-F238E27FC236}">
                <a16:creationId xmlns:a16="http://schemas.microsoft.com/office/drawing/2014/main" id="{87D6E3AD-B24B-C86B-B25E-8600425141D8}"/>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7042" name="Picture 2">
            <a:extLst>
              <a:ext uri="{FF2B5EF4-FFF2-40B4-BE49-F238E27FC236}">
                <a16:creationId xmlns:a16="http://schemas.microsoft.com/office/drawing/2014/main" id="{DE24AFD3-435E-5F2D-8EB8-6C01DD05E0C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36675" y="1076325"/>
            <a:ext cx="6435725" cy="5172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7044" name="Line 4">
            <a:extLst>
              <a:ext uri="{FF2B5EF4-FFF2-40B4-BE49-F238E27FC236}">
                <a16:creationId xmlns:a16="http://schemas.microsoft.com/office/drawing/2014/main" id="{B8F1FBC6-2D36-F055-E3EC-36F3AF9E3B94}"/>
              </a:ext>
            </a:extLst>
          </p:cNvPr>
          <p:cNvSpPr>
            <a:spLocks noChangeShapeType="1"/>
          </p:cNvSpPr>
          <p:nvPr/>
        </p:nvSpPr>
        <p:spPr bwMode="auto">
          <a:xfrm flipV="1">
            <a:off x="2438400" y="3886200"/>
            <a:ext cx="685800" cy="76200"/>
          </a:xfrm>
          <a:prstGeom prst="line">
            <a:avLst/>
          </a:prstGeom>
          <a:noFill/>
          <a:ln w="127000">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 name="TextBox 1">
            <a:extLst>
              <a:ext uri="{FF2B5EF4-FFF2-40B4-BE49-F238E27FC236}">
                <a16:creationId xmlns:a16="http://schemas.microsoft.com/office/drawing/2014/main" id="{E3DAB465-0C23-ABAF-D378-AC4F3D6585B2}"/>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Geologic Time</a:t>
            </a:r>
          </a:p>
        </p:txBody>
      </p:sp>
      <p:cxnSp>
        <p:nvCxnSpPr>
          <p:cNvPr id="3" name="Straight Connector 2">
            <a:extLst>
              <a:ext uri="{FF2B5EF4-FFF2-40B4-BE49-F238E27FC236}">
                <a16:creationId xmlns:a16="http://schemas.microsoft.com/office/drawing/2014/main" id="{BF7301C2-2417-50D8-A084-9152B7F10B1C}"/>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print">
            <a:extLst>
              <a:ext uri="{28A0092B-C50C-407E-A947-70E740481C1C}">
                <a14:useLocalDpi xmlns:a14="http://schemas.microsoft.com/office/drawing/2010/main" val="0"/>
              </a:ext>
            </a:extLst>
          </a:blip>
          <a:srcRect l="2723" r="2944"/>
          <a:stretch/>
        </p:blipFill>
        <p:spPr>
          <a:xfrm>
            <a:off x="-13736" y="-4576"/>
            <a:ext cx="9157736" cy="6862576"/>
          </a:xfrm>
          <a:prstGeom prst="rect">
            <a:avLst/>
          </a:prstGeom>
        </p:spPr>
      </p:pic>
      <p:sp>
        <p:nvSpPr>
          <p:cNvPr id="4" name="TextBox 3"/>
          <p:cNvSpPr txBox="1"/>
          <p:nvPr/>
        </p:nvSpPr>
        <p:spPr>
          <a:xfrm>
            <a:off x="107504" y="476672"/>
            <a:ext cx="1774845" cy="461665"/>
          </a:xfrm>
          <a:prstGeom prst="rect">
            <a:avLst/>
          </a:prstGeom>
          <a:noFill/>
        </p:spPr>
        <p:txBody>
          <a:bodyPr wrap="none" rtlCol="0">
            <a:spAutoFit/>
          </a:bodyPr>
          <a:lstStyle/>
          <a:p>
            <a:r>
              <a:rPr lang="de-DE" sz="2400" b="1" dirty="0">
                <a:solidFill>
                  <a:srgbClr val="080808"/>
                </a:solidFill>
              </a:rPr>
              <a:t>2 </a:t>
            </a:r>
            <a:r>
              <a:rPr lang="de-DE" sz="2400" dirty="0">
                <a:solidFill>
                  <a:srgbClr val="080808"/>
                </a:solidFill>
              </a:rPr>
              <a:t>minutes...</a:t>
            </a:r>
          </a:p>
        </p:txBody>
      </p:sp>
    </p:spTree>
    <p:extLst>
      <p:ext uri="{BB962C8B-B14F-4D97-AF65-F5344CB8AC3E}">
        <p14:creationId xmlns:p14="http://schemas.microsoft.com/office/powerpoint/2010/main" val="18538584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2"/>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2"/>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9pPr>
          </a:lstStyle>
          <a:p>
            <a:pPr>
              <a:spcBef>
                <a:spcPct val="0"/>
              </a:spcBef>
              <a:buClrTx/>
              <a:buSzTx/>
              <a:buFontTx/>
              <a:buNone/>
            </a:pPr>
            <a:fld id="{2671FBDB-8FDC-4090-9B94-534E058AEC7A}" type="slidenum">
              <a:rPr lang="en-GB" altLang="en-US" sz="1400" smtClean="0"/>
              <a:pPr>
                <a:spcBef>
                  <a:spcPct val="0"/>
                </a:spcBef>
                <a:buClrTx/>
                <a:buSzTx/>
                <a:buFontTx/>
                <a:buNone/>
              </a:pPr>
              <a:t>45</a:t>
            </a:fld>
            <a:endParaRPr lang="en-GB" altLang="en-US" sz="1400"/>
          </a:p>
        </p:txBody>
      </p:sp>
      <p:pic>
        <p:nvPicPr>
          <p:cNvPr id="9221" name="Picture 7"/>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25939" y="1518493"/>
            <a:ext cx="8051800" cy="522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079637EA-E1D5-2CCD-14E6-C0420CF2069A}"/>
              </a:ext>
            </a:extLst>
          </p:cNvPr>
          <p:cNvSpPr txBox="1">
            <a:spLocks noChangeArrowheads="1"/>
          </p:cNvSpPr>
          <p:nvPr/>
        </p:nvSpPr>
        <p:spPr bwMode="auto">
          <a:xfrm>
            <a:off x="0" y="7938"/>
            <a:ext cx="7458075"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Geologic history of the UK : Rock type is a reflection of process</a:t>
            </a:r>
          </a:p>
        </p:txBody>
      </p:sp>
      <p:cxnSp>
        <p:nvCxnSpPr>
          <p:cNvPr id="3" name="Straight Connector 2">
            <a:extLst>
              <a:ext uri="{FF2B5EF4-FFF2-40B4-BE49-F238E27FC236}">
                <a16:creationId xmlns:a16="http://schemas.microsoft.com/office/drawing/2014/main" id="{F0D8CF92-37C3-AE4F-7D61-2847B0035A83}"/>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Number Placeholder 6"/>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2"/>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2"/>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9pPr>
          </a:lstStyle>
          <a:p>
            <a:pPr>
              <a:spcBef>
                <a:spcPct val="0"/>
              </a:spcBef>
              <a:buClrTx/>
              <a:buSzTx/>
              <a:buFontTx/>
              <a:buNone/>
            </a:pPr>
            <a:fld id="{0519FD29-7469-47DB-9E31-5A8D7205EAC7}" type="slidenum">
              <a:rPr lang="en-GB" altLang="en-US" sz="1400" smtClean="0"/>
              <a:pPr>
                <a:spcBef>
                  <a:spcPct val="0"/>
                </a:spcBef>
                <a:buClrTx/>
                <a:buSzTx/>
                <a:buFontTx/>
                <a:buNone/>
              </a:pPr>
              <a:t>46</a:t>
            </a:fld>
            <a:endParaRPr lang="en-GB" altLang="en-US" sz="1400"/>
          </a:p>
        </p:txBody>
      </p:sp>
      <p:sp>
        <p:nvSpPr>
          <p:cNvPr id="10244" name="Text Box 5"/>
          <p:cNvSpPr txBox="1">
            <a:spLocks noChangeArrowheads="1"/>
          </p:cNvSpPr>
          <p:nvPr/>
        </p:nvSpPr>
        <p:spPr bwMode="auto">
          <a:xfrm>
            <a:off x="403225" y="601663"/>
            <a:ext cx="1841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2"/>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2"/>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9pPr>
          </a:lstStyle>
          <a:p>
            <a:pPr eaLnBrk="1" hangingPunct="1">
              <a:spcBef>
                <a:spcPct val="50000"/>
              </a:spcBef>
              <a:buClrTx/>
              <a:buSzTx/>
              <a:buFontTx/>
              <a:buNone/>
            </a:pPr>
            <a:endParaRPr lang="en-US" altLang="en-US" sz="2400">
              <a:latin typeface="Times New Roman" panose="02020603050405020304" pitchFamily="18" charset="0"/>
            </a:endParaRPr>
          </a:p>
        </p:txBody>
      </p:sp>
      <p:pic>
        <p:nvPicPr>
          <p:cNvPr id="10246" name="Picture 9" descr="http://pubs.usgs.gov/publications/graphics/FigS1-1.gif"/>
          <p:cNvPicPr>
            <a:picLocks noGrp="1" noChangeAspect="1" noChangeArrowheads="1"/>
          </p:cNvPicPr>
          <p:nvPr>
            <p:ph type="clipArt" sz="half" idx="2"/>
          </p:nvPr>
        </p:nvPicPr>
        <p:blipFill>
          <a:blip r:embed="rId3">
            <a:extLst>
              <a:ext uri="{28A0092B-C50C-407E-A947-70E740481C1C}">
                <a14:useLocalDpi xmlns:a14="http://schemas.microsoft.com/office/drawing/2010/main" val="0"/>
              </a:ext>
            </a:extLst>
          </a:blip>
          <a:srcRect/>
          <a:stretch>
            <a:fillRect/>
          </a:stretch>
        </p:blipFill>
        <p:spPr>
          <a:xfrm>
            <a:off x="1547664" y="4725144"/>
            <a:ext cx="3240360" cy="1938087"/>
          </a:xfrm>
          <a:noFill/>
        </p:spPr>
      </p:pic>
      <p:sp>
        <p:nvSpPr>
          <p:cNvPr id="8" name="TextBox 7"/>
          <p:cNvSpPr txBox="1"/>
          <p:nvPr/>
        </p:nvSpPr>
        <p:spPr>
          <a:xfrm>
            <a:off x="0" y="1196975"/>
            <a:ext cx="1116013" cy="1476375"/>
          </a:xfrm>
          <a:prstGeom prst="rect">
            <a:avLst/>
          </a:prstGeom>
          <a:noFill/>
        </p:spPr>
        <p:txBody>
          <a:bodyPr>
            <a:spAutoFit/>
          </a:bodyPr>
          <a:lstStyle/>
          <a:p>
            <a:pPr eaLnBrk="1" hangingPunct="1">
              <a:defRPr/>
            </a:pPr>
            <a:r>
              <a:rPr lang="en-GB" sz="1800" dirty="0">
                <a:solidFill>
                  <a:schemeClr val="tx2">
                    <a:lumMod val="20000"/>
                    <a:lumOff val="80000"/>
                  </a:schemeClr>
                </a:solidFill>
              </a:rPr>
              <a:t>Deepest Mine Tau </a:t>
            </a:r>
            <a:r>
              <a:rPr lang="en-GB" sz="1800" dirty="0" err="1">
                <a:solidFill>
                  <a:schemeClr val="tx2">
                    <a:lumMod val="20000"/>
                    <a:lumOff val="80000"/>
                  </a:schemeClr>
                </a:solidFill>
              </a:rPr>
              <a:t>Tona</a:t>
            </a:r>
            <a:r>
              <a:rPr lang="en-GB" sz="1800" dirty="0">
                <a:solidFill>
                  <a:schemeClr val="tx2">
                    <a:lumMod val="20000"/>
                    <a:lumOff val="80000"/>
                  </a:schemeClr>
                </a:solidFill>
              </a:rPr>
              <a:t> S.A. 14,800 ft, 4,500m</a:t>
            </a:r>
          </a:p>
        </p:txBody>
      </p:sp>
      <p:sp>
        <p:nvSpPr>
          <p:cNvPr id="2" name="TextBox 1">
            <a:extLst>
              <a:ext uri="{FF2B5EF4-FFF2-40B4-BE49-F238E27FC236}">
                <a16:creationId xmlns:a16="http://schemas.microsoft.com/office/drawing/2014/main" id="{C39312C9-371E-7120-2C0C-F90E2D370785}"/>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Structure of the Earth</a:t>
            </a:r>
          </a:p>
        </p:txBody>
      </p:sp>
      <p:cxnSp>
        <p:nvCxnSpPr>
          <p:cNvPr id="3" name="Straight Connector 2">
            <a:extLst>
              <a:ext uri="{FF2B5EF4-FFF2-40B4-BE49-F238E27FC236}">
                <a16:creationId xmlns:a16="http://schemas.microsoft.com/office/drawing/2014/main" id="{11C7EA07-0FD3-521B-790F-CF7D7B66C6FA}"/>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Number Placeholder 6"/>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2"/>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2"/>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9pPr>
          </a:lstStyle>
          <a:p>
            <a:pPr>
              <a:spcBef>
                <a:spcPct val="0"/>
              </a:spcBef>
              <a:buClrTx/>
              <a:buSzTx/>
              <a:buFontTx/>
              <a:buNone/>
            </a:pPr>
            <a:fld id="{51B670C2-CE64-4F0F-9D4D-63859D8F7732}" type="slidenum">
              <a:rPr lang="en-GB" altLang="en-US" sz="1400" smtClean="0"/>
              <a:pPr>
                <a:spcBef>
                  <a:spcPct val="0"/>
                </a:spcBef>
                <a:buClrTx/>
                <a:buSzTx/>
                <a:buFontTx/>
                <a:buNone/>
              </a:pPr>
              <a:t>47</a:t>
            </a:fld>
            <a:endParaRPr lang="en-GB" altLang="en-US" sz="1400"/>
          </a:p>
        </p:txBody>
      </p:sp>
      <p:sp>
        <p:nvSpPr>
          <p:cNvPr id="8196" name="Rectangle 1029"/>
          <p:cNvSpPr>
            <a:spLocks noGrp="1" noChangeArrowheads="1"/>
          </p:cNvSpPr>
          <p:nvPr>
            <p:ph type="body" sz="half" idx="1"/>
          </p:nvPr>
        </p:nvSpPr>
        <p:spPr>
          <a:xfrm>
            <a:off x="360040" y="961359"/>
            <a:ext cx="8604448" cy="4114800"/>
          </a:xfrm>
        </p:spPr>
        <p:txBody>
          <a:bodyPr/>
          <a:lstStyle/>
          <a:p>
            <a:pPr eaLnBrk="1" hangingPunct="1">
              <a:lnSpc>
                <a:spcPct val="90000"/>
              </a:lnSpc>
            </a:pPr>
            <a:r>
              <a:rPr lang="en-GB" altLang="en-US" sz="2000" dirty="0"/>
              <a:t>1596 by the Dutch map maker Abraham Ortelius in his work </a:t>
            </a:r>
            <a:r>
              <a:rPr lang="en-GB" altLang="en-US" sz="2000" i="1" dirty="0"/>
              <a:t>Thesaurus </a:t>
            </a:r>
            <a:r>
              <a:rPr lang="en-GB" altLang="en-US" sz="2000" i="1" dirty="0" err="1"/>
              <a:t>Geographicus</a:t>
            </a:r>
            <a:r>
              <a:rPr lang="en-GB" altLang="en-US" sz="2000" dirty="0"/>
              <a:t>. Ortelius suggested that the Americas were "torn away from Europe and Africa . . . by earthquakes and floods" and went on to say: "The vestiges of the rupture reveal themselves, if someone brings forward a map of the world and considers carefully the coasts of the three [continents]." Ortelius' idea surfaced again in the 19th century</a:t>
            </a:r>
          </a:p>
          <a:p>
            <a:pPr eaLnBrk="1" hangingPunct="1">
              <a:lnSpc>
                <a:spcPct val="90000"/>
              </a:lnSpc>
            </a:pPr>
            <a:r>
              <a:rPr lang="en-GB" altLang="en-US" sz="2000" dirty="0"/>
              <a:t>Jigsaw </a:t>
            </a:r>
          </a:p>
          <a:p>
            <a:pPr eaLnBrk="1" hangingPunct="1">
              <a:lnSpc>
                <a:spcPct val="90000"/>
              </a:lnSpc>
            </a:pPr>
            <a:r>
              <a:rPr lang="en-GB" altLang="en-US" sz="2000" dirty="0"/>
              <a:t>Biology</a:t>
            </a:r>
          </a:p>
          <a:p>
            <a:pPr lvl="1" eaLnBrk="1" hangingPunct="1">
              <a:lnSpc>
                <a:spcPct val="90000"/>
              </a:lnSpc>
            </a:pPr>
            <a:r>
              <a:rPr lang="en-GB" altLang="en-US" sz="2000" dirty="0"/>
              <a:t>Fossils</a:t>
            </a:r>
          </a:p>
          <a:p>
            <a:pPr lvl="1" eaLnBrk="1" hangingPunct="1">
              <a:lnSpc>
                <a:spcPct val="90000"/>
              </a:lnSpc>
            </a:pPr>
            <a:r>
              <a:rPr lang="en-GB" altLang="en-US" sz="2000" dirty="0"/>
              <a:t>Present day species distribution</a:t>
            </a:r>
          </a:p>
          <a:p>
            <a:pPr eaLnBrk="1" hangingPunct="1">
              <a:lnSpc>
                <a:spcPct val="90000"/>
              </a:lnSpc>
            </a:pPr>
            <a:r>
              <a:rPr lang="en-GB" altLang="en-US" sz="2000" dirty="0"/>
              <a:t>Geology</a:t>
            </a:r>
          </a:p>
          <a:p>
            <a:pPr lvl="1" eaLnBrk="1" hangingPunct="1">
              <a:lnSpc>
                <a:spcPct val="90000"/>
              </a:lnSpc>
            </a:pPr>
            <a:r>
              <a:rPr lang="en-GB" altLang="en-US" sz="2000" dirty="0"/>
              <a:t>E.g. </a:t>
            </a:r>
            <a:r>
              <a:rPr lang="en-GB" altLang="en-US" sz="2000" dirty="0" err="1"/>
              <a:t>Applachians</a:t>
            </a:r>
            <a:r>
              <a:rPr lang="en-GB" altLang="en-US" sz="2000" dirty="0"/>
              <a:t> and south Wales</a:t>
            </a:r>
          </a:p>
          <a:p>
            <a:pPr lvl="1" eaLnBrk="1" hangingPunct="1">
              <a:lnSpc>
                <a:spcPct val="90000"/>
              </a:lnSpc>
            </a:pPr>
            <a:r>
              <a:rPr lang="en-GB" altLang="en-US" sz="2000" dirty="0"/>
              <a:t>Seismic activity and foci of earthquakes</a:t>
            </a:r>
          </a:p>
          <a:p>
            <a:pPr eaLnBrk="1" hangingPunct="1">
              <a:lnSpc>
                <a:spcPct val="90000"/>
              </a:lnSpc>
            </a:pPr>
            <a:r>
              <a:rPr lang="en-GB" altLang="en-US" sz="2000" dirty="0"/>
              <a:t>Climatology</a:t>
            </a:r>
          </a:p>
          <a:p>
            <a:pPr lvl="1" eaLnBrk="1" hangingPunct="1">
              <a:lnSpc>
                <a:spcPct val="90000"/>
              </a:lnSpc>
            </a:pPr>
            <a:r>
              <a:rPr lang="en-GB" altLang="en-US" sz="2000" dirty="0"/>
              <a:t>E.g. coal, limestone</a:t>
            </a:r>
          </a:p>
          <a:p>
            <a:pPr eaLnBrk="1" hangingPunct="1">
              <a:lnSpc>
                <a:spcPct val="90000"/>
              </a:lnSpc>
            </a:pPr>
            <a:r>
              <a:rPr lang="en-GB" altLang="en-US" sz="2000" dirty="0"/>
              <a:t>‘Modern’ Evidence</a:t>
            </a:r>
          </a:p>
          <a:p>
            <a:pPr lvl="1" eaLnBrk="1" hangingPunct="1">
              <a:lnSpc>
                <a:spcPct val="90000"/>
              </a:lnSpc>
            </a:pPr>
            <a:r>
              <a:rPr lang="en-GB" altLang="en-US" sz="2000" dirty="0" err="1"/>
              <a:t>Palaeomagnetism</a:t>
            </a:r>
            <a:r>
              <a:rPr lang="en-GB" altLang="en-US" sz="2000" dirty="0"/>
              <a:t> </a:t>
            </a:r>
          </a:p>
        </p:txBody>
      </p:sp>
      <p:sp>
        <p:nvSpPr>
          <p:cNvPr id="11269" name="AutoShape 1031">
            <a:hlinkClick r:id="" action="ppaction://hlinkshowjump?jump=nextslide" highlightClick="1"/>
          </p:cNvPr>
          <p:cNvSpPr>
            <a:spLocks noChangeArrowheads="1"/>
          </p:cNvSpPr>
          <p:nvPr/>
        </p:nvSpPr>
        <p:spPr bwMode="auto">
          <a:xfrm>
            <a:off x="1907704" y="2753408"/>
            <a:ext cx="609600" cy="304800"/>
          </a:xfrm>
          <a:prstGeom prst="actionButtonForwardNex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2"/>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2"/>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9pPr>
          </a:lstStyle>
          <a:p>
            <a:pPr eaLnBrk="1" hangingPunct="1">
              <a:spcBef>
                <a:spcPct val="0"/>
              </a:spcBef>
              <a:buClrTx/>
              <a:buSzTx/>
              <a:buFontTx/>
              <a:buNone/>
            </a:pPr>
            <a:endParaRPr lang="en-US" altLang="en-US" sz="2400">
              <a:latin typeface="Times New Roman" panose="02020603050405020304" pitchFamily="18" charset="0"/>
            </a:endParaRPr>
          </a:p>
        </p:txBody>
      </p:sp>
      <p:sp>
        <p:nvSpPr>
          <p:cNvPr id="11270" name="AutoShape 1032">
            <a:hlinkClick r:id="rId3" action="ppaction://hlinksldjump" highlightClick="1"/>
          </p:cNvPr>
          <p:cNvSpPr>
            <a:spLocks noChangeArrowheads="1"/>
          </p:cNvSpPr>
          <p:nvPr/>
        </p:nvSpPr>
        <p:spPr bwMode="auto">
          <a:xfrm>
            <a:off x="2193756" y="3397339"/>
            <a:ext cx="685800" cy="381000"/>
          </a:xfrm>
          <a:prstGeom prst="actionButtonForwardNex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2"/>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2"/>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9pPr>
          </a:lstStyle>
          <a:p>
            <a:pPr eaLnBrk="1" hangingPunct="1">
              <a:spcBef>
                <a:spcPct val="0"/>
              </a:spcBef>
              <a:buClrTx/>
              <a:buSzTx/>
              <a:buFontTx/>
              <a:buNone/>
            </a:pPr>
            <a:endParaRPr lang="en-US" altLang="en-US" sz="2400">
              <a:latin typeface="Times New Roman" panose="02020603050405020304" pitchFamily="18" charset="0"/>
            </a:endParaRPr>
          </a:p>
        </p:txBody>
      </p:sp>
      <p:sp>
        <p:nvSpPr>
          <p:cNvPr id="11271" name="AutoShape 1032">
            <a:hlinkClick r:id="rId4" action="ppaction://hlinksldjump" highlightClick="1"/>
          </p:cNvPr>
          <p:cNvSpPr>
            <a:spLocks noChangeArrowheads="1"/>
          </p:cNvSpPr>
          <p:nvPr/>
        </p:nvSpPr>
        <p:spPr bwMode="auto">
          <a:xfrm>
            <a:off x="3491880" y="6324600"/>
            <a:ext cx="685800" cy="381000"/>
          </a:xfrm>
          <a:prstGeom prst="actionButtonForwardNex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2"/>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2"/>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9pPr>
          </a:lstStyle>
          <a:p>
            <a:pPr eaLnBrk="1" hangingPunct="1">
              <a:spcBef>
                <a:spcPct val="0"/>
              </a:spcBef>
              <a:buClrTx/>
              <a:buSzTx/>
              <a:buFontTx/>
              <a:buNone/>
            </a:pPr>
            <a:endParaRPr lang="en-US" altLang="en-US" sz="2400">
              <a:latin typeface="Times New Roman" panose="02020603050405020304" pitchFamily="18" charset="0"/>
            </a:endParaRPr>
          </a:p>
        </p:txBody>
      </p:sp>
      <p:sp>
        <p:nvSpPr>
          <p:cNvPr id="11272" name="AutoShape 1032">
            <a:hlinkClick r:id="rId5" action="ppaction://hlinksldjump" highlightClick="1"/>
          </p:cNvPr>
          <p:cNvSpPr>
            <a:spLocks noChangeArrowheads="1"/>
          </p:cNvSpPr>
          <p:nvPr/>
        </p:nvSpPr>
        <p:spPr bwMode="auto">
          <a:xfrm>
            <a:off x="5418956" y="4509120"/>
            <a:ext cx="685800" cy="381000"/>
          </a:xfrm>
          <a:prstGeom prst="actionButtonForwardNex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2"/>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2"/>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9pPr>
          </a:lstStyle>
          <a:p>
            <a:pPr eaLnBrk="1" hangingPunct="1">
              <a:spcBef>
                <a:spcPct val="0"/>
              </a:spcBef>
              <a:buClrTx/>
              <a:buSzTx/>
              <a:buFontTx/>
              <a:buNone/>
            </a:pPr>
            <a:endParaRPr lang="en-US" altLang="en-US" sz="2400">
              <a:latin typeface="Times New Roman" panose="02020603050405020304" pitchFamily="18" charset="0"/>
            </a:endParaRPr>
          </a:p>
        </p:txBody>
      </p:sp>
      <p:sp>
        <p:nvSpPr>
          <p:cNvPr id="11273" name="AutoShape 1032">
            <a:hlinkClick r:id="rId6" action="ppaction://hlinksldjump" highlightClick="1"/>
          </p:cNvPr>
          <p:cNvSpPr>
            <a:spLocks noChangeArrowheads="1"/>
          </p:cNvSpPr>
          <p:nvPr/>
        </p:nvSpPr>
        <p:spPr bwMode="auto">
          <a:xfrm>
            <a:off x="5076056" y="5589240"/>
            <a:ext cx="685800" cy="381000"/>
          </a:xfrm>
          <a:prstGeom prst="actionButtonForwardNex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2"/>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2"/>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9pPr>
          </a:lstStyle>
          <a:p>
            <a:pPr eaLnBrk="1" hangingPunct="1">
              <a:spcBef>
                <a:spcPct val="0"/>
              </a:spcBef>
              <a:buClrTx/>
              <a:buSzTx/>
              <a:buFontTx/>
              <a:buNone/>
            </a:pPr>
            <a:endParaRPr lang="en-US" altLang="en-US" sz="2400">
              <a:latin typeface="Times New Roman" panose="02020603050405020304" pitchFamily="18" charset="0"/>
            </a:endParaRPr>
          </a:p>
        </p:txBody>
      </p:sp>
      <p:sp>
        <p:nvSpPr>
          <p:cNvPr id="2" name="TextBox 1">
            <a:extLst>
              <a:ext uri="{FF2B5EF4-FFF2-40B4-BE49-F238E27FC236}">
                <a16:creationId xmlns:a16="http://schemas.microsoft.com/office/drawing/2014/main" id="{15E5A8D1-885B-0E91-E1E2-CC258BA0C4C9}"/>
              </a:ext>
            </a:extLst>
          </p:cNvPr>
          <p:cNvSpPr txBox="1">
            <a:spLocks noChangeArrowheads="1"/>
          </p:cNvSpPr>
          <p:nvPr/>
        </p:nvSpPr>
        <p:spPr bwMode="auto">
          <a:xfrm>
            <a:off x="0" y="7938"/>
            <a:ext cx="9036496"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The Theory of Continental Drift: The Evidence</a:t>
            </a:r>
          </a:p>
        </p:txBody>
      </p:sp>
      <p:cxnSp>
        <p:nvCxnSpPr>
          <p:cNvPr id="3" name="Straight Connector 2">
            <a:extLst>
              <a:ext uri="{FF2B5EF4-FFF2-40B4-BE49-F238E27FC236}">
                <a16:creationId xmlns:a16="http://schemas.microsoft.com/office/drawing/2014/main" id="{D2B6653B-3540-7FA5-769D-0050050B3E46}"/>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196">
                                            <p:txEl>
                                              <p:pRg st="0" end="0"/>
                                            </p:txEl>
                                          </p:spTgt>
                                        </p:tgtEl>
                                        <p:attrNameLst>
                                          <p:attrName>style.visibility</p:attrName>
                                        </p:attrNameLst>
                                      </p:cBhvr>
                                      <p:to>
                                        <p:strVal val="visible"/>
                                      </p:to>
                                    </p:set>
                                    <p:animEffect transition="in" filter="fade">
                                      <p:cBhvr>
                                        <p:cTn id="7" dur="2000"/>
                                        <p:tgtEl>
                                          <p:spTgt spid="819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196">
                                            <p:txEl>
                                              <p:pRg st="1" end="1"/>
                                            </p:txEl>
                                          </p:spTgt>
                                        </p:tgtEl>
                                        <p:attrNameLst>
                                          <p:attrName>style.visibility</p:attrName>
                                        </p:attrNameLst>
                                      </p:cBhvr>
                                      <p:to>
                                        <p:strVal val="visible"/>
                                      </p:to>
                                    </p:set>
                                    <p:animEffect transition="in" filter="fade">
                                      <p:cBhvr>
                                        <p:cTn id="12" dur="2000"/>
                                        <p:tgtEl>
                                          <p:spTgt spid="8196">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196">
                                            <p:txEl>
                                              <p:pRg st="2" end="2"/>
                                            </p:txEl>
                                          </p:spTgt>
                                        </p:tgtEl>
                                        <p:attrNameLst>
                                          <p:attrName>style.visibility</p:attrName>
                                        </p:attrNameLst>
                                      </p:cBhvr>
                                      <p:to>
                                        <p:strVal val="visible"/>
                                      </p:to>
                                    </p:set>
                                    <p:animEffect transition="in" filter="fade">
                                      <p:cBhvr>
                                        <p:cTn id="17" dur="2000"/>
                                        <p:tgtEl>
                                          <p:spTgt spid="8196">
                                            <p:txEl>
                                              <p:pRg st="2" end="2"/>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8196">
                                            <p:txEl>
                                              <p:pRg st="3" end="3"/>
                                            </p:txEl>
                                          </p:spTgt>
                                        </p:tgtEl>
                                        <p:attrNameLst>
                                          <p:attrName>style.visibility</p:attrName>
                                        </p:attrNameLst>
                                      </p:cBhvr>
                                      <p:to>
                                        <p:strVal val="visible"/>
                                      </p:to>
                                    </p:set>
                                    <p:animEffect transition="in" filter="fade">
                                      <p:cBhvr>
                                        <p:cTn id="20" dur="2000"/>
                                        <p:tgtEl>
                                          <p:spTgt spid="8196">
                                            <p:txEl>
                                              <p:pRg st="3" end="3"/>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8196">
                                            <p:txEl>
                                              <p:pRg st="4" end="4"/>
                                            </p:txEl>
                                          </p:spTgt>
                                        </p:tgtEl>
                                        <p:attrNameLst>
                                          <p:attrName>style.visibility</p:attrName>
                                        </p:attrNameLst>
                                      </p:cBhvr>
                                      <p:to>
                                        <p:strVal val="visible"/>
                                      </p:to>
                                    </p:set>
                                    <p:animEffect transition="in" filter="fade">
                                      <p:cBhvr>
                                        <p:cTn id="23" dur="2000"/>
                                        <p:tgtEl>
                                          <p:spTgt spid="8196">
                                            <p:txEl>
                                              <p:pRg st="4" end="4"/>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8196">
                                            <p:txEl>
                                              <p:pRg st="5" end="5"/>
                                            </p:txEl>
                                          </p:spTgt>
                                        </p:tgtEl>
                                        <p:attrNameLst>
                                          <p:attrName>style.visibility</p:attrName>
                                        </p:attrNameLst>
                                      </p:cBhvr>
                                      <p:to>
                                        <p:strVal val="visible"/>
                                      </p:to>
                                    </p:set>
                                    <p:animEffect transition="in" filter="fade">
                                      <p:cBhvr>
                                        <p:cTn id="28" dur="2000"/>
                                        <p:tgtEl>
                                          <p:spTgt spid="8196">
                                            <p:txEl>
                                              <p:pRg st="5" end="5"/>
                                            </p:tx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8196">
                                            <p:txEl>
                                              <p:pRg st="6" end="6"/>
                                            </p:txEl>
                                          </p:spTgt>
                                        </p:tgtEl>
                                        <p:attrNameLst>
                                          <p:attrName>style.visibility</p:attrName>
                                        </p:attrNameLst>
                                      </p:cBhvr>
                                      <p:to>
                                        <p:strVal val="visible"/>
                                      </p:to>
                                    </p:set>
                                    <p:animEffect transition="in" filter="fade">
                                      <p:cBhvr>
                                        <p:cTn id="31" dur="2000"/>
                                        <p:tgtEl>
                                          <p:spTgt spid="8196">
                                            <p:txEl>
                                              <p:pRg st="6" end="6"/>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8196">
                                            <p:txEl>
                                              <p:pRg st="7" end="7"/>
                                            </p:txEl>
                                          </p:spTgt>
                                        </p:tgtEl>
                                        <p:attrNameLst>
                                          <p:attrName>style.visibility</p:attrName>
                                        </p:attrNameLst>
                                      </p:cBhvr>
                                      <p:to>
                                        <p:strVal val="visible"/>
                                      </p:to>
                                    </p:set>
                                    <p:animEffect transition="in" filter="fade">
                                      <p:cBhvr>
                                        <p:cTn id="34" dur="2000"/>
                                        <p:tgtEl>
                                          <p:spTgt spid="8196">
                                            <p:txEl>
                                              <p:pRg st="7" end="7"/>
                                            </p:txEl>
                                          </p:spTgt>
                                        </p:tgtEl>
                                      </p:cBhvr>
                                    </p:animEffect>
                                  </p:childTnLst>
                                </p:cTn>
                              </p:par>
                            </p:childTnLst>
                          </p:cTn>
                        </p:par>
                      </p:childTnLst>
                    </p:cTn>
                  </p:par>
                  <p:par>
                    <p:cTn id="35" fill="hold" nodeType="clickPar">
                      <p:stCondLst>
                        <p:cond delay="indefinite"/>
                      </p:stCondLst>
                      <p:childTnLst>
                        <p:par>
                          <p:cTn id="36" fill="hold" nodeType="withGroup">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8196">
                                            <p:txEl>
                                              <p:pRg st="8" end="8"/>
                                            </p:txEl>
                                          </p:spTgt>
                                        </p:tgtEl>
                                        <p:attrNameLst>
                                          <p:attrName>style.visibility</p:attrName>
                                        </p:attrNameLst>
                                      </p:cBhvr>
                                      <p:to>
                                        <p:strVal val="visible"/>
                                      </p:to>
                                    </p:set>
                                    <p:animEffect transition="in" filter="fade">
                                      <p:cBhvr>
                                        <p:cTn id="39" dur="2000"/>
                                        <p:tgtEl>
                                          <p:spTgt spid="8196">
                                            <p:txEl>
                                              <p:pRg st="8" end="8"/>
                                            </p:tx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8196">
                                            <p:txEl>
                                              <p:pRg st="9" end="9"/>
                                            </p:txEl>
                                          </p:spTgt>
                                        </p:tgtEl>
                                        <p:attrNameLst>
                                          <p:attrName>style.visibility</p:attrName>
                                        </p:attrNameLst>
                                      </p:cBhvr>
                                      <p:to>
                                        <p:strVal val="visible"/>
                                      </p:to>
                                    </p:set>
                                    <p:animEffect transition="in" filter="fade">
                                      <p:cBhvr>
                                        <p:cTn id="42" dur="2000"/>
                                        <p:tgtEl>
                                          <p:spTgt spid="8196">
                                            <p:txEl>
                                              <p:pRg st="9" end="9"/>
                                            </p:txEl>
                                          </p:spTgt>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8196">
                                            <p:txEl>
                                              <p:pRg st="10" end="10"/>
                                            </p:txEl>
                                          </p:spTgt>
                                        </p:tgtEl>
                                        <p:attrNameLst>
                                          <p:attrName>style.visibility</p:attrName>
                                        </p:attrNameLst>
                                      </p:cBhvr>
                                      <p:to>
                                        <p:strVal val="visible"/>
                                      </p:to>
                                    </p:set>
                                    <p:animEffect transition="in" filter="fade">
                                      <p:cBhvr>
                                        <p:cTn id="47" dur="2000"/>
                                        <p:tgtEl>
                                          <p:spTgt spid="8196">
                                            <p:txEl>
                                              <p:pRg st="10" end="10"/>
                                            </p:tx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8196">
                                            <p:txEl>
                                              <p:pRg st="11" end="11"/>
                                            </p:txEl>
                                          </p:spTgt>
                                        </p:tgtEl>
                                        <p:attrNameLst>
                                          <p:attrName>style.visibility</p:attrName>
                                        </p:attrNameLst>
                                      </p:cBhvr>
                                      <p:to>
                                        <p:strVal val="visible"/>
                                      </p:to>
                                    </p:set>
                                    <p:animEffect transition="in" filter="fade">
                                      <p:cBhvr>
                                        <p:cTn id="50" dur="2000"/>
                                        <p:tgtEl>
                                          <p:spTgt spid="8196">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6"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3"/>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3"/>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9pPr>
          </a:lstStyle>
          <a:p>
            <a:pPr>
              <a:spcBef>
                <a:spcPct val="0"/>
              </a:spcBef>
              <a:buClrTx/>
              <a:buSzTx/>
              <a:buFontTx/>
              <a:buNone/>
            </a:pPr>
            <a:fld id="{815F27F8-AAC9-43BC-AE25-FEE6BFD6ECED}" type="slidenum">
              <a:rPr lang="en-GB" altLang="en-US" sz="1400" smtClean="0"/>
              <a:pPr>
                <a:spcBef>
                  <a:spcPct val="0"/>
                </a:spcBef>
                <a:buClrTx/>
                <a:buSzTx/>
                <a:buFontTx/>
                <a:buNone/>
              </a:pPr>
              <a:t>48</a:t>
            </a:fld>
            <a:endParaRPr lang="en-GB" altLang="en-US" sz="1400"/>
          </a:p>
        </p:txBody>
      </p:sp>
      <p:pic>
        <p:nvPicPr>
          <p:cNvPr id="12292" name="Picture 4" descr="avant.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800" y="3124200"/>
            <a:ext cx="2457450" cy="306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3" name="Picture 5" descr="apres.gif"/>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00800" y="3276600"/>
            <a:ext cx="2457450" cy="306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4" name="Text Box 6"/>
          <p:cNvSpPr txBox="1">
            <a:spLocks noChangeArrowheads="1"/>
          </p:cNvSpPr>
          <p:nvPr/>
        </p:nvSpPr>
        <p:spPr bwMode="auto">
          <a:xfrm>
            <a:off x="609600" y="1066800"/>
            <a:ext cx="7696200" cy="1465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3"/>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3"/>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9pPr>
          </a:lstStyle>
          <a:p>
            <a:pPr eaLnBrk="1" hangingPunct="1">
              <a:spcBef>
                <a:spcPct val="50000"/>
              </a:spcBef>
              <a:buClrTx/>
              <a:buSzTx/>
              <a:buFontTx/>
              <a:buNone/>
            </a:pPr>
            <a:r>
              <a:rPr lang="en-GB" altLang="en-US" sz="1800" dirty="0">
                <a:latin typeface="+mn-lt"/>
              </a:rPr>
              <a:t>It was not until 1912 that the idea of moving continents was seriously considered as a full-blown scientific theory -- called </a:t>
            </a:r>
            <a:r>
              <a:rPr lang="en-GB" altLang="en-US" sz="1800" i="1" dirty="0">
                <a:latin typeface="+mn-lt"/>
              </a:rPr>
              <a:t>Continental Drift </a:t>
            </a:r>
            <a:r>
              <a:rPr lang="en-GB" altLang="en-US" sz="1800" dirty="0">
                <a:latin typeface="+mn-lt"/>
              </a:rPr>
              <a:t>-- introduced in two articles published by a 32-year-old German meteorologist named Alfred Lothar Wegener He contended that, around 200 million years ago, the supercontinent Pangaea began to split apart. </a:t>
            </a:r>
          </a:p>
        </p:txBody>
      </p:sp>
      <p:sp>
        <p:nvSpPr>
          <p:cNvPr id="12295" name="Text Box 7"/>
          <p:cNvSpPr txBox="1">
            <a:spLocks noChangeArrowheads="1"/>
          </p:cNvSpPr>
          <p:nvPr/>
        </p:nvSpPr>
        <p:spPr bwMode="auto">
          <a:xfrm>
            <a:off x="3429000" y="3810000"/>
            <a:ext cx="1981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3"/>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3"/>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9pPr>
          </a:lstStyle>
          <a:p>
            <a:pPr eaLnBrk="1" hangingPunct="1">
              <a:spcBef>
                <a:spcPct val="50000"/>
              </a:spcBef>
              <a:buClrTx/>
              <a:buSzTx/>
              <a:buFontTx/>
              <a:buNone/>
            </a:pPr>
            <a:endParaRPr lang="en-US" altLang="en-US" sz="2400">
              <a:latin typeface="Times New Roman" panose="02020603050405020304" pitchFamily="18" charset="0"/>
            </a:endParaRPr>
          </a:p>
        </p:txBody>
      </p:sp>
      <p:sp>
        <p:nvSpPr>
          <p:cNvPr id="12296" name="Text Box 8"/>
          <p:cNvSpPr txBox="1">
            <a:spLocks noChangeArrowheads="1"/>
          </p:cNvSpPr>
          <p:nvPr/>
        </p:nvSpPr>
        <p:spPr bwMode="auto">
          <a:xfrm>
            <a:off x="2790175" y="2740228"/>
            <a:ext cx="3438009" cy="42473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3"/>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3"/>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9pPr>
          </a:lstStyle>
          <a:p>
            <a:pPr eaLnBrk="1" hangingPunct="1">
              <a:spcBef>
                <a:spcPct val="50000"/>
              </a:spcBef>
              <a:buClrTx/>
              <a:buSzTx/>
              <a:buFontTx/>
              <a:buNone/>
            </a:pPr>
            <a:r>
              <a:rPr lang="en-GB" altLang="en-US" sz="1800" dirty="0">
                <a:latin typeface="+mn-lt"/>
              </a:rPr>
              <a:t>Alexander Du Toit, Professor of Geology at Johannesburg University and one of Wegener's staunchest supporters, proposed that Pangaea first broke into two large continental landmasses, </a:t>
            </a:r>
            <a:r>
              <a:rPr lang="en-GB" altLang="en-US" sz="1800" i="1" dirty="0">
                <a:latin typeface="+mn-lt"/>
              </a:rPr>
              <a:t>Laurasia</a:t>
            </a:r>
            <a:r>
              <a:rPr lang="en-GB" altLang="en-US" sz="1800" dirty="0">
                <a:latin typeface="+mn-lt"/>
              </a:rPr>
              <a:t> in the hemisphere and </a:t>
            </a:r>
            <a:r>
              <a:rPr lang="en-GB" altLang="en-US" sz="1800" i="1" dirty="0">
                <a:latin typeface="+mn-lt"/>
              </a:rPr>
              <a:t>Gondwanaland</a:t>
            </a:r>
            <a:r>
              <a:rPr lang="en-GB" altLang="en-US" sz="1800" dirty="0">
                <a:latin typeface="+mn-lt"/>
              </a:rPr>
              <a:t> in the southern hemisphere. Laurasia and Gondwanaland then continued to break apart into the various smaller continents that exist today.</a:t>
            </a:r>
            <a:br>
              <a:rPr lang="en-GB" altLang="en-US" sz="1800" dirty="0">
                <a:latin typeface="+mn-lt"/>
              </a:rPr>
            </a:br>
            <a:endParaRPr lang="en-GB" altLang="en-US" sz="1800" dirty="0">
              <a:latin typeface="+mn-lt"/>
            </a:endParaRPr>
          </a:p>
        </p:txBody>
      </p:sp>
      <p:sp>
        <p:nvSpPr>
          <p:cNvPr id="2" name="TextBox 1">
            <a:extLst>
              <a:ext uri="{FF2B5EF4-FFF2-40B4-BE49-F238E27FC236}">
                <a16:creationId xmlns:a16="http://schemas.microsoft.com/office/drawing/2014/main" id="{515701BF-8796-1808-86EB-1AD5D6F6B585}"/>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Wegener Continental Drift</a:t>
            </a:r>
          </a:p>
        </p:txBody>
      </p:sp>
      <p:cxnSp>
        <p:nvCxnSpPr>
          <p:cNvPr id="3" name="Straight Connector 2">
            <a:extLst>
              <a:ext uri="{FF2B5EF4-FFF2-40B4-BE49-F238E27FC236}">
                <a16:creationId xmlns:a16="http://schemas.microsoft.com/office/drawing/2014/main" id="{D9A895B1-3F88-031B-54C6-C9D10AE08002}"/>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print">
            <a:extLst>
              <a:ext uri="{28A0092B-C50C-407E-A947-70E740481C1C}">
                <a14:useLocalDpi xmlns:a14="http://schemas.microsoft.com/office/drawing/2010/main" val="0"/>
              </a:ext>
            </a:extLst>
          </a:blip>
          <a:srcRect l="2723" r="2944"/>
          <a:stretch/>
        </p:blipFill>
        <p:spPr>
          <a:xfrm>
            <a:off x="-13736" y="-4576"/>
            <a:ext cx="9157736" cy="6862576"/>
          </a:xfrm>
          <a:prstGeom prst="rect">
            <a:avLst/>
          </a:prstGeom>
        </p:spPr>
      </p:pic>
      <p:sp>
        <p:nvSpPr>
          <p:cNvPr id="4" name="TextBox 3"/>
          <p:cNvSpPr txBox="1"/>
          <p:nvPr/>
        </p:nvSpPr>
        <p:spPr>
          <a:xfrm>
            <a:off x="107504" y="476672"/>
            <a:ext cx="1774845" cy="461665"/>
          </a:xfrm>
          <a:prstGeom prst="rect">
            <a:avLst/>
          </a:prstGeom>
          <a:noFill/>
        </p:spPr>
        <p:txBody>
          <a:bodyPr wrap="none" rtlCol="0">
            <a:spAutoFit/>
          </a:bodyPr>
          <a:lstStyle/>
          <a:p>
            <a:r>
              <a:rPr lang="de-DE" sz="2400" b="1" dirty="0">
                <a:solidFill>
                  <a:srgbClr val="080808"/>
                </a:solidFill>
              </a:rPr>
              <a:t>2 </a:t>
            </a:r>
            <a:r>
              <a:rPr lang="de-DE" sz="2400" dirty="0">
                <a:solidFill>
                  <a:srgbClr val="080808"/>
                </a:solidFill>
              </a:rPr>
              <a:t>minutes...</a:t>
            </a:r>
          </a:p>
        </p:txBody>
      </p:sp>
    </p:spTree>
    <p:extLst>
      <p:ext uri="{BB962C8B-B14F-4D97-AF65-F5344CB8AC3E}">
        <p14:creationId xmlns:p14="http://schemas.microsoft.com/office/powerpoint/2010/main" val="2661951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3"/>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3"/>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3"/>
              </a:buBlip>
              <a:defRPr sz="2000">
                <a:solidFill>
                  <a:schemeClr val="tx1"/>
                </a:solidFill>
                <a:latin typeface="Arial Narrow" panose="020B0606020202030204" pitchFamily="34" charset="0"/>
              </a:defRPr>
            </a:lvl9pPr>
          </a:lstStyle>
          <a:p>
            <a:pPr>
              <a:spcBef>
                <a:spcPct val="0"/>
              </a:spcBef>
              <a:buClrTx/>
              <a:buSzTx/>
              <a:buFontTx/>
              <a:buNone/>
            </a:pPr>
            <a:fld id="{6F64074D-D5D1-4E4A-8E12-6880E0495245}" type="slidenum">
              <a:rPr lang="en-GB" altLang="en-US" sz="1400" smtClean="0"/>
              <a:pPr>
                <a:spcBef>
                  <a:spcPct val="0"/>
                </a:spcBef>
                <a:buClrTx/>
                <a:buSzTx/>
                <a:buFontTx/>
                <a:buNone/>
              </a:pPr>
              <a:t>50</a:t>
            </a:fld>
            <a:endParaRPr lang="en-GB" altLang="en-US" sz="1400"/>
          </a:p>
        </p:txBody>
      </p:sp>
      <p:pic>
        <p:nvPicPr>
          <p:cNvPr id="14340" name="Picture 4" descr="Link to USGS home page">
            <a:hlinkClick r:id="rId4" action="ppaction://hlinksldjump"/>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8200" y="1676400"/>
            <a:ext cx="7315200" cy="4949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49FC15D9-3069-BE5D-B57C-5AEE405178A2}"/>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Theory of Plate Tectonics</a:t>
            </a:r>
          </a:p>
        </p:txBody>
      </p:sp>
      <p:cxnSp>
        <p:nvCxnSpPr>
          <p:cNvPr id="3" name="Straight Connector 2">
            <a:extLst>
              <a:ext uri="{FF2B5EF4-FFF2-40B4-BE49-F238E27FC236}">
                <a16:creationId xmlns:a16="http://schemas.microsoft.com/office/drawing/2014/main" id="{4707AE3F-E72C-4432-B608-50893FD9DC7F}"/>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2"/>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2"/>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9pPr>
          </a:lstStyle>
          <a:p>
            <a:pPr>
              <a:spcBef>
                <a:spcPct val="0"/>
              </a:spcBef>
              <a:buClrTx/>
              <a:buSzTx/>
              <a:buFontTx/>
              <a:buNone/>
            </a:pPr>
            <a:fld id="{B66F4538-E7AD-4D61-9929-808C285771F2}" type="slidenum">
              <a:rPr lang="en-GB" altLang="en-US" sz="1400" smtClean="0"/>
              <a:pPr>
                <a:spcBef>
                  <a:spcPct val="0"/>
                </a:spcBef>
                <a:buClrTx/>
                <a:buSzTx/>
                <a:buFontTx/>
                <a:buNone/>
              </a:pPr>
              <a:t>51</a:t>
            </a:fld>
            <a:endParaRPr lang="en-GB" altLang="en-US" sz="1400"/>
          </a:p>
        </p:txBody>
      </p:sp>
      <p:sp>
        <p:nvSpPr>
          <p:cNvPr id="16387" name="Rectangle 2"/>
          <p:cNvSpPr>
            <a:spLocks noGrp="1" noChangeArrowheads="1"/>
          </p:cNvSpPr>
          <p:nvPr>
            <p:ph type="title"/>
          </p:nvPr>
        </p:nvSpPr>
        <p:spPr>
          <a:xfrm>
            <a:off x="760281" y="877933"/>
            <a:ext cx="7772400" cy="1143000"/>
          </a:xfrm>
        </p:spPr>
        <p:txBody>
          <a:bodyPr/>
          <a:lstStyle/>
          <a:p>
            <a:pPr algn="l" eaLnBrk="1" hangingPunct="1"/>
            <a:r>
              <a:rPr lang="en-GB" altLang="en-US" sz="2000" dirty="0">
                <a:latin typeface="+mn-lt"/>
              </a:rPr>
              <a:t>As noted by Snider-Pellegrini and Wegener, the locations of certain fossil plants and animals on present-day, widely separated continents would form definite patterns (shown by the bands of colours), if the continents are rejoined.</a:t>
            </a:r>
            <a:br>
              <a:rPr lang="en-GB" altLang="en-US" sz="1800" i="1" dirty="0">
                <a:latin typeface="Times New Roman" panose="02020603050405020304" pitchFamily="18" charset="0"/>
              </a:rPr>
            </a:br>
            <a:endParaRPr lang="en-GB" altLang="en-US" sz="1800" i="1" dirty="0">
              <a:latin typeface="Times New Roman" panose="02020603050405020304" pitchFamily="18" charset="0"/>
            </a:endParaRPr>
          </a:p>
        </p:txBody>
      </p:sp>
      <p:sp>
        <p:nvSpPr>
          <p:cNvPr id="16388" name="Rectangle 3"/>
          <p:cNvSpPr>
            <a:spLocks noChangeArrowheads="1"/>
          </p:cNvSpPr>
          <p:nvPr/>
        </p:nvSpPr>
        <p:spPr bwMode="auto">
          <a:xfrm>
            <a:off x="1219200" y="2057400"/>
            <a:ext cx="6889750" cy="6048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2"/>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2"/>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9pPr>
          </a:lstStyle>
          <a:p>
            <a:pPr eaLnBrk="1" hangingPunct="1">
              <a:spcBef>
                <a:spcPct val="0"/>
              </a:spcBef>
              <a:buClrTx/>
              <a:buSzTx/>
              <a:buFontTx/>
              <a:buNone/>
            </a:pPr>
            <a:r>
              <a:rPr lang="en-GB" altLang="en-US" sz="2400">
                <a:latin typeface="Times New Roman" panose="02020603050405020304" pitchFamily="18" charset="0"/>
              </a:rPr>
              <a:t>  </a:t>
            </a:r>
            <a:r>
              <a:rPr lang="en-GB" altLang="en-US" sz="31900">
                <a:latin typeface="Times New Roman" panose="02020603050405020304" pitchFamily="18" charset="0"/>
              </a:rPr>
              <a:t> </a:t>
            </a:r>
            <a:r>
              <a:rPr lang="en-GB" altLang="en-US" sz="2400">
                <a:latin typeface="Times New Roman" panose="02020603050405020304" pitchFamily="18" charset="0"/>
              </a:rPr>
              <a:t>                                                                                      </a:t>
            </a:r>
          </a:p>
          <a:p>
            <a:pPr>
              <a:spcBef>
                <a:spcPct val="0"/>
              </a:spcBef>
              <a:buClrTx/>
              <a:buSzTx/>
              <a:buFontTx/>
              <a:buNone/>
            </a:pPr>
            <a:endParaRPr lang="en-GB" altLang="en-US" sz="2400">
              <a:latin typeface="Times New Roman" panose="02020603050405020304" pitchFamily="18" charset="0"/>
            </a:endParaRPr>
          </a:p>
          <a:p>
            <a:pPr>
              <a:spcBef>
                <a:spcPct val="0"/>
              </a:spcBef>
              <a:buClrTx/>
              <a:buSzTx/>
              <a:buFontTx/>
              <a:buNone/>
            </a:pPr>
            <a:endParaRPr lang="en-GB" altLang="en-US" sz="2400">
              <a:latin typeface="Times New Roman" panose="02020603050405020304" pitchFamily="18" charset="0"/>
            </a:endParaRPr>
          </a:p>
        </p:txBody>
      </p:sp>
      <p:pic>
        <p:nvPicPr>
          <p:cNvPr id="16389" name="Picture 4" descr="http://pubs.usgs.gov/publications/graphics/Fig4.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00" y="1949727"/>
            <a:ext cx="7848600" cy="480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397E92EE-10EE-05F6-D881-F3CB46EA4D04}"/>
              </a:ext>
            </a:extLst>
          </p:cNvPr>
          <p:cNvSpPr txBox="1">
            <a:spLocks noChangeArrowheads="1"/>
          </p:cNvSpPr>
          <p:nvPr/>
        </p:nvSpPr>
        <p:spPr bwMode="auto">
          <a:xfrm>
            <a:off x="266700" y="76200"/>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Fossil Assemblages…</a:t>
            </a:r>
          </a:p>
        </p:txBody>
      </p:sp>
      <p:cxnSp>
        <p:nvCxnSpPr>
          <p:cNvPr id="3" name="Straight Connector 2">
            <a:extLst>
              <a:ext uri="{FF2B5EF4-FFF2-40B4-BE49-F238E27FC236}">
                <a16:creationId xmlns:a16="http://schemas.microsoft.com/office/drawing/2014/main" id="{73026CC0-4102-316E-875D-E1AC11B7C4DB}"/>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Number Placeholder 6"/>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2"/>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2"/>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9pPr>
          </a:lstStyle>
          <a:p>
            <a:pPr>
              <a:spcBef>
                <a:spcPct val="0"/>
              </a:spcBef>
              <a:buClrTx/>
              <a:buSzTx/>
              <a:buFontTx/>
              <a:buNone/>
            </a:pPr>
            <a:fld id="{5A358521-7526-4B46-A911-648886E79822}" type="slidenum">
              <a:rPr lang="en-GB" altLang="en-US" sz="1400" smtClean="0"/>
              <a:pPr>
                <a:spcBef>
                  <a:spcPct val="0"/>
                </a:spcBef>
                <a:buClrTx/>
                <a:buSzTx/>
                <a:buFontTx/>
                <a:buNone/>
              </a:pPr>
              <a:t>52</a:t>
            </a:fld>
            <a:endParaRPr lang="en-GB" altLang="en-US" sz="1400"/>
          </a:p>
        </p:txBody>
      </p:sp>
      <p:sp>
        <p:nvSpPr>
          <p:cNvPr id="17412" name="Rectangle 5"/>
          <p:cNvSpPr>
            <a:spLocks noGrp="1" noChangeArrowheads="1"/>
          </p:cNvSpPr>
          <p:nvPr>
            <p:ph type="body" sz="half" idx="1"/>
          </p:nvPr>
        </p:nvSpPr>
        <p:spPr>
          <a:xfrm>
            <a:off x="191527" y="980728"/>
            <a:ext cx="3542273" cy="4114800"/>
          </a:xfrm>
        </p:spPr>
        <p:txBody>
          <a:bodyPr/>
          <a:lstStyle/>
          <a:p>
            <a:pPr>
              <a:spcBef>
                <a:spcPct val="0"/>
              </a:spcBef>
              <a:buClrTx/>
              <a:buSzTx/>
              <a:buFontTx/>
              <a:buNone/>
            </a:pPr>
            <a:r>
              <a:rPr lang="en-GB" altLang="en-US" sz="2000" dirty="0">
                <a:latin typeface="+mn-lt"/>
              </a:rPr>
              <a:t>As early as the 1920s, scientists noted that earthquakes are concentrated in very specific narrow zones. In 1954, French seismologist J.P. </a:t>
            </a:r>
            <a:r>
              <a:rPr lang="en-GB" altLang="en-US" sz="2000" dirty="0" err="1">
                <a:latin typeface="+mn-lt"/>
              </a:rPr>
              <a:t>Rothé</a:t>
            </a:r>
            <a:r>
              <a:rPr lang="en-GB" altLang="en-US" sz="2000" dirty="0">
                <a:latin typeface="+mn-lt"/>
              </a:rPr>
              <a:t> published this map showing the concentration of earthquakes along the zones indicated by dots and cross-hatched areas.  Royal Society of London, 1954</a:t>
            </a:r>
          </a:p>
          <a:p>
            <a:pPr eaLnBrk="1" hangingPunct="1"/>
            <a:endParaRPr lang="en-GB" altLang="en-US" sz="2400" dirty="0"/>
          </a:p>
        </p:txBody>
      </p:sp>
      <p:sp>
        <p:nvSpPr>
          <p:cNvPr id="17413" name="Rectangle 6"/>
          <p:cNvSpPr>
            <a:spLocks noGrp="1" noChangeArrowheads="1" noTextEdit="1"/>
          </p:cNvSpPr>
          <p:nvPr>
            <p:ph type="clipArt" sz="half" idx="2"/>
          </p:nvPr>
        </p:nvSpPr>
        <p:spPr/>
      </p:sp>
      <p:pic>
        <p:nvPicPr>
          <p:cNvPr id="17414" name="Picture 4" descr="http://pubs.usgs.gov/publications/graphics/earthquake_concen.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63888" y="802928"/>
            <a:ext cx="5181600" cy="429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85C0BE7A-73CF-99D8-0035-4DFF8C6FB86B}"/>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Spatial Evidence…</a:t>
            </a:r>
          </a:p>
        </p:txBody>
      </p:sp>
      <p:cxnSp>
        <p:nvCxnSpPr>
          <p:cNvPr id="3" name="Straight Connector 2">
            <a:extLst>
              <a:ext uri="{FF2B5EF4-FFF2-40B4-BE49-F238E27FC236}">
                <a16:creationId xmlns:a16="http://schemas.microsoft.com/office/drawing/2014/main" id="{F380A526-C094-8E7A-6F98-998351217224}"/>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2"/>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2"/>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9pPr>
          </a:lstStyle>
          <a:p>
            <a:pPr>
              <a:spcBef>
                <a:spcPct val="0"/>
              </a:spcBef>
              <a:buClrTx/>
              <a:buSzTx/>
              <a:buFontTx/>
              <a:buNone/>
            </a:pPr>
            <a:fld id="{8DBCD08A-821A-43A3-8E46-F493C558D868}" type="slidenum">
              <a:rPr lang="en-GB" altLang="en-US" sz="1400" smtClean="0"/>
              <a:pPr>
                <a:spcBef>
                  <a:spcPct val="0"/>
                </a:spcBef>
                <a:buClrTx/>
                <a:buSzTx/>
                <a:buFontTx/>
                <a:buNone/>
              </a:pPr>
              <a:t>53</a:t>
            </a:fld>
            <a:endParaRPr lang="en-GB" altLang="en-US" sz="1400"/>
          </a:p>
        </p:txBody>
      </p:sp>
      <p:pic>
        <p:nvPicPr>
          <p:cNvPr id="11269"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1600" y="952500"/>
            <a:ext cx="7524750" cy="55864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a:extLst>
              <a:ext uri="{FF2B5EF4-FFF2-40B4-BE49-F238E27FC236}">
                <a16:creationId xmlns:a16="http://schemas.microsoft.com/office/drawing/2014/main" id="{9FD8CB67-370C-3C62-6BCD-3E0FBABC5345}"/>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Paleomagnetism</a:t>
            </a:r>
          </a:p>
        </p:txBody>
      </p:sp>
      <p:cxnSp>
        <p:nvCxnSpPr>
          <p:cNvPr id="3" name="Straight Connector 2">
            <a:extLst>
              <a:ext uri="{FF2B5EF4-FFF2-40B4-BE49-F238E27FC236}">
                <a16:creationId xmlns:a16="http://schemas.microsoft.com/office/drawing/2014/main" id="{B108BF8E-1545-AD1B-F8EF-80A8D38E9947}"/>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nodeType="clickEffect">
                                  <p:stCondLst>
                                    <p:cond delay="0"/>
                                  </p:stCondLst>
                                  <p:childTnLst>
                                    <p:set>
                                      <p:cBhvr>
                                        <p:cTn id="6" dur="1" fill="hold">
                                          <p:stCondLst>
                                            <p:cond delay="0"/>
                                          </p:stCondLst>
                                        </p:cTn>
                                        <p:tgtEl>
                                          <p:spTgt spid="11269"/>
                                        </p:tgtEl>
                                        <p:attrNameLst>
                                          <p:attrName>style.visibility</p:attrName>
                                        </p:attrNameLst>
                                      </p:cBhvr>
                                      <p:to>
                                        <p:strVal val="visible"/>
                                      </p:to>
                                    </p:set>
                                    <p:animEffect transition="in" filter="wipe(down)">
                                      <p:cBhvr>
                                        <p:cTn id="7" dur="500"/>
                                        <p:tgtEl>
                                          <p:spTgt spid="1126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2"/>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2"/>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9pPr>
          </a:lstStyle>
          <a:p>
            <a:pPr>
              <a:spcBef>
                <a:spcPct val="0"/>
              </a:spcBef>
              <a:buClrTx/>
              <a:buSzTx/>
              <a:buFontTx/>
              <a:buNone/>
            </a:pPr>
            <a:fld id="{077E47F4-8ED2-421E-8DE5-5A8876BC6EB7}" type="slidenum">
              <a:rPr lang="en-GB" altLang="en-US" sz="1400" smtClean="0"/>
              <a:pPr>
                <a:spcBef>
                  <a:spcPct val="0"/>
                </a:spcBef>
                <a:buClrTx/>
                <a:buSzTx/>
                <a:buFontTx/>
                <a:buNone/>
              </a:pPr>
              <a:t>54</a:t>
            </a:fld>
            <a:endParaRPr lang="en-GB" altLang="en-US" sz="1400"/>
          </a:p>
        </p:txBody>
      </p:sp>
      <p:pic>
        <p:nvPicPr>
          <p:cNvPr id="21507" name="Picture 4" descr="http://research.nwic.edu/npsec/html/ecodesc/geomorph/images/magnetic%20stripes.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90097" y="908719"/>
            <a:ext cx="3812616" cy="58206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D894955A-4126-9C94-C18D-D3C226E76D9E}"/>
              </a:ext>
            </a:extLst>
          </p:cNvPr>
          <p:cNvSpPr txBox="1">
            <a:spLocks noChangeArrowheads="1"/>
          </p:cNvSpPr>
          <p:nvPr/>
        </p:nvSpPr>
        <p:spPr bwMode="auto">
          <a:xfrm>
            <a:off x="0" y="7938"/>
            <a:ext cx="7458075"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Modern paleomagnetism research in the Pacific Ocean</a:t>
            </a:r>
          </a:p>
        </p:txBody>
      </p:sp>
      <p:cxnSp>
        <p:nvCxnSpPr>
          <p:cNvPr id="3" name="Straight Connector 2">
            <a:extLst>
              <a:ext uri="{FF2B5EF4-FFF2-40B4-BE49-F238E27FC236}">
                <a16:creationId xmlns:a16="http://schemas.microsoft.com/office/drawing/2014/main" id="{EBDC722C-67D2-B7EB-0AA6-85FA5883DE8F}"/>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Number Placeholder 6"/>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2"/>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2"/>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9pPr>
          </a:lstStyle>
          <a:p>
            <a:pPr>
              <a:spcBef>
                <a:spcPct val="0"/>
              </a:spcBef>
              <a:buClrTx/>
              <a:buSzTx/>
              <a:buFontTx/>
              <a:buNone/>
            </a:pPr>
            <a:fld id="{DD3C6ECE-EA03-4698-A3CA-A166F0713369}" type="slidenum">
              <a:rPr lang="en-GB" altLang="en-US" sz="1400" smtClean="0"/>
              <a:pPr>
                <a:spcBef>
                  <a:spcPct val="0"/>
                </a:spcBef>
                <a:buClrTx/>
                <a:buSzTx/>
                <a:buFontTx/>
                <a:buNone/>
              </a:pPr>
              <a:t>55</a:t>
            </a:fld>
            <a:endParaRPr lang="en-GB" altLang="en-US" sz="1400"/>
          </a:p>
        </p:txBody>
      </p:sp>
      <p:pic>
        <p:nvPicPr>
          <p:cNvPr id="29701" name="Picture 9" descr="C:\Documents and Settings\Chris House\Application Data\Microsoft\Media Catalog\App0003.BMP"/>
          <p:cNvPicPr>
            <a:picLocks noGrp="1" noChangeAspect="1" noChangeArrowheads="1"/>
          </p:cNvPicPr>
          <p:nvPr>
            <p:ph type="clipArt" sz="half" idx="1"/>
          </p:nvPr>
        </p:nvPicPr>
        <p:blipFill>
          <a:blip r:embed="rId3">
            <a:extLst>
              <a:ext uri="{28A0092B-C50C-407E-A947-70E740481C1C}">
                <a14:useLocalDpi xmlns:a14="http://schemas.microsoft.com/office/drawing/2010/main" val="0"/>
              </a:ext>
            </a:extLst>
          </a:blip>
          <a:srcRect/>
          <a:stretch>
            <a:fillRect/>
          </a:stretch>
        </p:blipFill>
        <p:spPr>
          <a:xfrm>
            <a:off x="683568" y="1198411"/>
            <a:ext cx="6410677" cy="4808008"/>
          </a:xfrm>
        </p:spPr>
      </p:pic>
      <p:sp>
        <p:nvSpPr>
          <p:cNvPr id="29702" name="Text Box 11"/>
          <p:cNvSpPr txBox="1">
            <a:spLocks noChangeArrowheads="1"/>
          </p:cNvSpPr>
          <p:nvPr/>
        </p:nvSpPr>
        <p:spPr bwMode="auto">
          <a:xfrm>
            <a:off x="3429000" y="228600"/>
            <a:ext cx="3810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2"/>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2"/>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9pPr>
          </a:lstStyle>
          <a:p>
            <a:pPr eaLnBrk="1" hangingPunct="1">
              <a:spcBef>
                <a:spcPct val="50000"/>
              </a:spcBef>
              <a:buClrTx/>
              <a:buSzTx/>
              <a:buFontTx/>
              <a:buNone/>
            </a:pPr>
            <a:endParaRPr lang="en-US" altLang="en-US" sz="2400">
              <a:latin typeface="Times New Roman" panose="02020603050405020304" pitchFamily="18" charset="0"/>
            </a:endParaRPr>
          </a:p>
        </p:txBody>
      </p:sp>
      <p:sp>
        <p:nvSpPr>
          <p:cNvPr id="2" name="TextBox 1">
            <a:extLst>
              <a:ext uri="{FF2B5EF4-FFF2-40B4-BE49-F238E27FC236}">
                <a16:creationId xmlns:a16="http://schemas.microsoft.com/office/drawing/2014/main" id="{C6CE83C0-20B7-3523-D0BA-D3F32CC867B5}"/>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Plate Tectonics and the UK…</a:t>
            </a:r>
          </a:p>
        </p:txBody>
      </p:sp>
      <p:cxnSp>
        <p:nvCxnSpPr>
          <p:cNvPr id="3" name="Straight Connector 2">
            <a:extLst>
              <a:ext uri="{FF2B5EF4-FFF2-40B4-BE49-F238E27FC236}">
                <a16:creationId xmlns:a16="http://schemas.microsoft.com/office/drawing/2014/main" id="{5F66B35D-2C78-6171-3A34-49A0BA974766}"/>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2"/>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2"/>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9pPr>
          </a:lstStyle>
          <a:p>
            <a:pPr>
              <a:spcBef>
                <a:spcPct val="0"/>
              </a:spcBef>
              <a:buClrTx/>
              <a:buSzTx/>
              <a:buFontTx/>
              <a:buNone/>
            </a:pPr>
            <a:fld id="{01934E46-B9E3-4552-89BC-2B08EDD6B77D}" type="slidenum">
              <a:rPr lang="en-GB" altLang="en-US" sz="1400" smtClean="0"/>
              <a:pPr>
                <a:spcBef>
                  <a:spcPct val="0"/>
                </a:spcBef>
                <a:buClrTx/>
                <a:buSzTx/>
                <a:buFontTx/>
                <a:buNone/>
              </a:pPr>
              <a:t>56</a:t>
            </a:fld>
            <a:endParaRPr lang="en-GB" altLang="en-US" sz="1400"/>
          </a:p>
        </p:txBody>
      </p:sp>
      <p:pic>
        <p:nvPicPr>
          <p:cNvPr id="30724" name="Picture 4" descr="C:\Documents and Settings\Chris House\Desktop\App0004.BM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576" y="908720"/>
            <a:ext cx="7319797" cy="54898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4D239174-1DFB-70DC-5B9C-8E2816DF813C}"/>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Plate Tectonics and the UK</a:t>
            </a:r>
          </a:p>
        </p:txBody>
      </p:sp>
      <p:cxnSp>
        <p:nvCxnSpPr>
          <p:cNvPr id="3" name="Straight Connector 2">
            <a:extLst>
              <a:ext uri="{FF2B5EF4-FFF2-40B4-BE49-F238E27FC236}">
                <a16:creationId xmlns:a16="http://schemas.microsoft.com/office/drawing/2014/main" id="{E3C03EC1-CFE6-85D6-0010-502720F41C47}"/>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7" name="Slide Number Placeholder 2"/>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80000"/>
              <a:buFont typeface="Wingdings" panose="05000000000000000000" pitchFamily="2" charset="2"/>
              <a:buChar char="Ü"/>
              <a:defRPr sz="3200">
                <a:solidFill>
                  <a:schemeClr val="tx1"/>
                </a:solidFill>
                <a:latin typeface="Arial Narrow" panose="020B0606020202030204" pitchFamily="34" charset="0"/>
              </a:defRPr>
            </a:lvl1pPr>
            <a:lvl2pPr marL="742950" indent="-285750">
              <a:spcBef>
                <a:spcPct val="20000"/>
              </a:spcBef>
              <a:buSzPct val="130000"/>
              <a:buBlip>
                <a:blip r:embed="rId2"/>
              </a:buBlip>
              <a:defRPr sz="2800">
                <a:solidFill>
                  <a:schemeClr val="tx1"/>
                </a:solidFill>
                <a:latin typeface="Arial Narrow" panose="020B0606020202030204" pitchFamily="34" charset="0"/>
              </a:defRPr>
            </a:lvl2pPr>
            <a:lvl3pPr marL="1143000" indent="-228600">
              <a:spcBef>
                <a:spcPct val="20000"/>
              </a:spcBef>
              <a:buChar char="–"/>
              <a:defRPr sz="2400">
                <a:solidFill>
                  <a:schemeClr val="tx1"/>
                </a:solidFill>
                <a:latin typeface="Arial Narrow" panose="020B0606020202030204" pitchFamily="34" charset="0"/>
              </a:defRPr>
            </a:lvl3pPr>
            <a:lvl4pPr marL="1600200" indent="-228600">
              <a:spcBef>
                <a:spcPct val="20000"/>
              </a:spcBef>
              <a:buClr>
                <a:schemeClr val="accent1"/>
              </a:buClr>
              <a:buFont typeface="Wingdings" panose="05000000000000000000" pitchFamily="2" charset="2"/>
              <a:buChar char="w"/>
              <a:defRPr sz="2000">
                <a:solidFill>
                  <a:schemeClr val="tx1"/>
                </a:solidFill>
                <a:latin typeface="Arial Narrow" panose="020B0606020202030204" pitchFamily="34" charset="0"/>
              </a:defRPr>
            </a:lvl4pPr>
            <a:lvl5pPr marL="2057400" indent="-228600">
              <a:spcBef>
                <a:spcPct val="20000"/>
              </a:spcBef>
              <a:buSzPct val="115000"/>
              <a:buBlip>
                <a:blip r:embed="rId2"/>
              </a:buBlip>
              <a:defRPr sz="2000">
                <a:solidFill>
                  <a:schemeClr val="tx1"/>
                </a:solidFill>
                <a:latin typeface="Arial Narrow" panose="020B0606020202030204" pitchFamily="34" charset="0"/>
              </a:defRPr>
            </a:lvl5pPr>
            <a:lvl6pPr marL="25146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6pPr>
            <a:lvl7pPr marL="29718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7pPr>
            <a:lvl8pPr marL="34290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8pPr>
            <a:lvl9pPr marL="3886200" indent="-228600" eaLnBrk="0" fontAlgn="base" hangingPunct="0">
              <a:spcBef>
                <a:spcPct val="20000"/>
              </a:spcBef>
              <a:spcAft>
                <a:spcPct val="0"/>
              </a:spcAft>
              <a:buSzPct val="115000"/>
              <a:buBlip>
                <a:blip r:embed="rId2"/>
              </a:buBlip>
              <a:defRPr sz="2000">
                <a:solidFill>
                  <a:schemeClr val="tx1"/>
                </a:solidFill>
                <a:latin typeface="Arial Narrow" panose="020B0606020202030204" pitchFamily="34" charset="0"/>
              </a:defRPr>
            </a:lvl9pPr>
          </a:lstStyle>
          <a:p>
            <a:pPr>
              <a:spcBef>
                <a:spcPct val="0"/>
              </a:spcBef>
              <a:buClrTx/>
              <a:buSzTx/>
              <a:buFontTx/>
              <a:buNone/>
            </a:pPr>
            <a:fld id="{B0B01720-C58C-4970-A742-EA4C2B1BB5E5}" type="slidenum">
              <a:rPr lang="en-GB" altLang="en-US" sz="1400" smtClean="0"/>
              <a:pPr>
                <a:spcBef>
                  <a:spcPct val="0"/>
                </a:spcBef>
                <a:buClrTx/>
                <a:buSzTx/>
                <a:buFontTx/>
                <a:buNone/>
              </a:pPr>
              <a:t>57</a:t>
            </a:fld>
            <a:endParaRPr lang="en-GB" altLang="en-US" sz="1400"/>
          </a:p>
        </p:txBody>
      </p:sp>
      <p:sp>
        <p:nvSpPr>
          <p:cNvPr id="4" name="Rectangle 3"/>
          <p:cNvSpPr/>
          <p:nvPr/>
        </p:nvSpPr>
        <p:spPr>
          <a:xfrm>
            <a:off x="240171" y="836712"/>
            <a:ext cx="6420061" cy="2215991"/>
          </a:xfrm>
          <a:prstGeom prst="rect">
            <a:avLst/>
          </a:prstGeom>
        </p:spPr>
        <p:txBody>
          <a:bodyPr wrap="square">
            <a:spAutoFit/>
          </a:bodyPr>
          <a:lstStyle/>
          <a:p>
            <a:pPr eaLnBrk="1" hangingPunct="1">
              <a:defRPr/>
            </a:pPr>
            <a:endParaRPr lang="en-GB" sz="2000" dirty="0">
              <a:solidFill>
                <a:schemeClr val="tx2">
                  <a:lumMod val="60000"/>
                  <a:lumOff val="40000"/>
                </a:schemeClr>
              </a:solidFill>
              <a:latin typeface="+mn-lt"/>
            </a:endParaRPr>
          </a:p>
          <a:p>
            <a:pPr eaLnBrk="1" hangingPunct="1">
              <a:defRPr/>
            </a:pPr>
            <a:r>
              <a:rPr lang="en-GB" sz="2000" dirty="0">
                <a:solidFill>
                  <a:schemeClr val="tx2">
                    <a:lumMod val="60000"/>
                    <a:lumOff val="40000"/>
                  </a:schemeClr>
                </a:solidFill>
                <a:latin typeface="+mn-lt"/>
              </a:rPr>
              <a:t>Consider how this knowledge influences our understanding of environmental science</a:t>
            </a:r>
          </a:p>
          <a:p>
            <a:pPr eaLnBrk="1" hangingPunct="1">
              <a:defRPr/>
            </a:pPr>
            <a:r>
              <a:rPr lang="en-GB" sz="2000" dirty="0" err="1">
                <a:solidFill>
                  <a:schemeClr val="tx2">
                    <a:lumMod val="60000"/>
                    <a:lumOff val="40000"/>
                  </a:schemeClr>
                </a:solidFill>
                <a:latin typeface="+mn-lt"/>
                <a:hlinkClick r:id="rId3"/>
              </a:rPr>
              <a:t>TEd</a:t>
            </a:r>
            <a:r>
              <a:rPr lang="en-GB" sz="2000" dirty="0">
                <a:solidFill>
                  <a:schemeClr val="tx2">
                    <a:lumMod val="60000"/>
                    <a:lumOff val="40000"/>
                  </a:schemeClr>
                </a:solidFill>
                <a:latin typeface="+mn-lt"/>
                <a:hlinkClick r:id="rId3"/>
              </a:rPr>
              <a:t> Ed Rocks and life 2019 (8 </a:t>
            </a:r>
            <a:r>
              <a:rPr lang="en-GB" sz="2000" dirty="0" err="1">
                <a:solidFill>
                  <a:schemeClr val="tx2">
                    <a:lumMod val="60000"/>
                    <a:lumOff val="40000"/>
                  </a:schemeClr>
                </a:solidFill>
                <a:latin typeface="+mn-lt"/>
                <a:hlinkClick r:id="rId3"/>
              </a:rPr>
              <a:t>mins</a:t>
            </a:r>
            <a:r>
              <a:rPr lang="en-GB" sz="2000" dirty="0">
                <a:solidFill>
                  <a:schemeClr val="tx2">
                    <a:lumMod val="60000"/>
                    <a:lumOff val="40000"/>
                  </a:schemeClr>
                </a:solidFill>
                <a:latin typeface="+mn-lt"/>
                <a:hlinkClick r:id="rId3"/>
              </a:rPr>
              <a:t>)</a:t>
            </a:r>
            <a:endParaRPr lang="en-GB" sz="2000" dirty="0">
              <a:solidFill>
                <a:schemeClr val="tx2">
                  <a:lumMod val="60000"/>
                  <a:lumOff val="40000"/>
                </a:schemeClr>
              </a:solidFill>
              <a:latin typeface="+mn-lt"/>
            </a:endParaRPr>
          </a:p>
          <a:p>
            <a:pPr eaLnBrk="1" hangingPunct="1">
              <a:defRPr/>
            </a:pPr>
            <a:endParaRPr lang="en-GB" sz="2000" dirty="0">
              <a:solidFill>
                <a:schemeClr val="tx2">
                  <a:lumMod val="60000"/>
                  <a:lumOff val="40000"/>
                </a:schemeClr>
              </a:solidFill>
              <a:latin typeface="+mn-lt"/>
            </a:endParaRPr>
          </a:p>
          <a:p>
            <a:pPr eaLnBrk="1" hangingPunct="1">
              <a:defRPr/>
            </a:pPr>
            <a:endParaRPr lang="en-GB" sz="2000" dirty="0">
              <a:solidFill>
                <a:srgbClr val="FFFF00"/>
              </a:solidFill>
              <a:latin typeface="+mn-lt"/>
            </a:endParaRPr>
          </a:p>
          <a:p>
            <a:pPr eaLnBrk="1" hangingPunct="1">
              <a:defRPr/>
            </a:pPr>
            <a:endParaRPr lang="en-GB" dirty="0">
              <a:latin typeface="+mj-lt"/>
            </a:endParaRPr>
          </a:p>
        </p:txBody>
      </p:sp>
      <p:pic>
        <p:nvPicPr>
          <p:cNvPr id="31749" name="Picture 4"/>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363622" y="1124321"/>
            <a:ext cx="2570828" cy="37448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23B89625-3BBE-0914-D7E1-3405C90E5CBE}"/>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Practical</a:t>
            </a:r>
          </a:p>
        </p:txBody>
      </p:sp>
      <p:cxnSp>
        <p:nvCxnSpPr>
          <p:cNvPr id="3" name="Straight Connector 2">
            <a:extLst>
              <a:ext uri="{FF2B5EF4-FFF2-40B4-BE49-F238E27FC236}">
                <a16:creationId xmlns:a16="http://schemas.microsoft.com/office/drawing/2014/main" id="{AD4EC589-28BF-289D-6ABA-1B07028A3E92}"/>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8" descr="The Milky Way panorama | ESO">
            <a:extLst>
              <a:ext uri="{FF2B5EF4-FFF2-40B4-BE49-F238E27FC236}">
                <a16:creationId xmlns:a16="http://schemas.microsoft.com/office/drawing/2014/main" id="{4FB8C247-57D1-CE11-3FD4-F13DB942130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759" r="16757"/>
          <a:stretch/>
        </p:blipFill>
        <p:spPr bwMode="auto">
          <a:xfrm>
            <a:off x="0" y="0"/>
            <a:ext cx="9144000" cy="687676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3">
            <a:extLst>
              <a:ext uri="{FF2B5EF4-FFF2-40B4-BE49-F238E27FC236}">
                <a16:creationId xmlns:a16="http://schemas.microsoft.com/office/drawing/2014/main" id="{7BA35049-51EC-4BEC-A4F7-4C70B0E5441F}"/>
              </a:ext>
            </a:extLst>
          </p:cNvPr>
          <p:cNvSpPr txBox="1">
            <a:spLocks noChangeArrowheads="1"/>
          </p:cNvSpPr>
          <p:nvPr/>
        </p:nvSpPr>
        <p:spPr bwMode="auto">
          <a:xfrm>
            <a:off x="0" y="7938"/>
            <a:ext cx="9324528"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chemeClr val="bg1"/>
                </a:solidFill>
                <a:cs typeface="Arial" panose="020B0604020202020204" pitchFamily="34" charset="0"/>
              </a:rPr>
              <a:t>Summary</a:t>
            </a:r>
          </a:p>
        </p:txBody>
      </p:sp>
      <p:cxnSp>
        <p:nvCxnSpPr>
          <p:cNvPr id="5" name="Straight Connector 4">
            <a:extLst>
              <a:ext uri="{FF2B5EF4-FFF2-40B4-BE49-F238E27FC236}">
                <a16:creationId xmlns:a16="http://schemas.microsoft.com/office/drawing/2014/main" id="{89F45D80-A5C4-4E3B-9942-7C6E865AE91B}"/>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7" name="Rectangle 6"/>
          <p:cNvSpPr/>
          <p:nvPr/>
        </p:nvSpPr>
        <p:spPr>
          <a:xfrm>
            <a:off x="167070" y="1712549"/>
            <a:ext cx="2820754" cy="1754326"/>
          </a:xfrm>
          <a:prstGeom prst="rect">
            <a:avLst/>
          </a:prstGeom>
        </p:spPr>
        <p:txBody>
          <a:bodyPr wrap="square">
            <a:spAutoFit/>
          </a:bodyPr>
          <a:lstStyle/>
          <a:p>
            <a:pPr marL="285750" indent="-285750">
              <a:buFont typeface="Arial" panose="020B0604020202020204" pitchFamily="34" charset="0"/>
              <a:buChar char="•"/>
            </a:pPr>
            <a:r>
              <a:rPr lang="en-US" dirty="0">
                <a:solidFill>
                  <a:schemeClr val="bg1"/>
                </a:solidFill>
              </a:rPr>
              <a:t>New understanding of mountain building shows how tectonic forces, Earth's climate and topography </a:t>
            </a:r>
            <a:r>
              <a:rPr lang="en-US" b="1" dirty="0">
                <a:solidFill>
                  <a:schemeClr val="bg1"/>
                </a:solidFill>
              </a:rPr>
              <a:t>interact…</a:t>
            </a:r>
            <a:endParaRPr lang="de-DE" dirty="0">
              <a:solidFill>
                <a:schemeClr val="bg1"/>
              </a:solidFill>
            </a:endParaRPr>
          </a:p>
        </p:txBody>
      </p:sp>
      <p:sp>
        <p:nvSpPr>
          <p:cNvPr id="2" name="Rectangle 1"/>
          <p:cNvSpPr/>
          <p:nvPr/>
        </p:nvSpPr>
        <p:spPr>
          <a:xfrm>
            <a:off x="5180260" y="1747172"/>
            <a:ext cx="3707904" cy="646331"/>
          </a:xfrm>
          <a:prstGeom prst="rect">
            <a:avLst/>
          </a:prstGeom>
        </p:spPr>
        <p:txBody>
          <a:bodyPr wrap="square">
            <a:spAutoFit/>
          </a:bodyPr>
          <a:lstStyle/>
          <a:p>
            <a:pPr marL="285750" indent="-285750" algn="r">
              <a:buFont typeface="Arial" panose="020B0604020202020204" pitchFamily="34" charset="0"/>
              <a:buChar char="•"/>
            </a:pPr>
            <a:r>
              <a:rPr lang="en-US" dirty="0">
                <a:solidFill>
                  <a:schemeClr val="bg1"/>
                </a:solidFill>
              </a:rPr>
              <a:t> ... to create some of Earth's most spectacular landscapes</a:t>
            </a:r>
            <a:endParaRPr lang="de-DE" dirty="0">
              <a:solidFill>
                <a:schemeClr val="bg1"/>
              </a:solidFill>
            </a:endParaRPr>
          </a:p>
        </p:txBody>
      </p:sp>
      <p:sp>
        <p:nvSpPr>
          <p:cNvPr id="9" name="Rectangle 8"/>
          <p:cNvSpPr/>
          <p:nvPr/>
        </p:nvSpPr>
        <p:spPr>
          <a:xfrm>
            <a:off x="198438" y="846777"/>
            <a:ext cx="5237658" cy="646331"/>
          </a:xfrm>
          <a:prstGeom prst="rect">
            <a:avLst/>
          </a:prstGeom>
        </p:spPr>
        <p:txBody>
          <a:bodyPr wrap="square">
            <a:spAutoFit/>
          </a:bodyPr>
          <a:lstStyle/>
          <a:p>
            <a:pPr marL="285750" indent="-285750">
              <a:buFont typeface="Arial" panose="020B0604020202020204" pitchFamily="34" charset="0"/>
              <a:buChar char="•"/>
            </a:pPr>
            <a:r>
              <a:rPr lang="en-US" dirty="0">
                <a:solidFill>
                  <a:schemeClr val="bg1"/>
                </a:solidFill>
              </a:rPr>
              <a:t>endogenic processes produce positive relief, such as mountain-building, volcanoes </a:t>
            </a:r>
            <a:r>
              <a:rPr lang="en-US" dirty="0" err="1">
                <a:solidFill>
                  <a:schemeClr val="bg1"/>
                </a:solidFill>
              </a:rPr>
              <a:t>etc</a:t>
            </a:r>
            <a:r>
              <a:rPr lang="en-US" dirty="0">
                <a:solidFill>
                  <a:schemeClr val="bg1"/>
                </a:solidFill>
              </a:rPr>
              <a:t>…</a:t>
            </a:r>
            <a:endParaRPr lang="de-DE" dirty="0">
              <a:solidFill>
                <a:schemeClr val="bg1"/>
              </a:solidFill>
            </a:endParaRPr>
          </a:p>
        </p:txBody>
      </p:sp>
      <p:sp>
        <p:nvSpPr>
          <p:cNvPr id="10" name="Rectangle 9"/>
          <p:cNvSpPr/>
          <p:nvPr/>
        </p:nvSpPr>
        <p:spPr>
          <a:xfrm>
            <a:off x="5808407" y="846777"/>
            <a:ext cx="3068893" cy="646331"/>
          </a:xfrm>
          <a:prstGeom prst="rect">
            <a:avLst/>
          </a:prstGeom>
        </p:spPr>
        <p:txBody>
          <a:bodyPr wrap="square">
            <a:spAutoFit/>
          </a:bodyPr>
          <a:lstStyle/>
          <a:p>
            <a:pPr marL="285750" indent="-285750" algn="r">
              <a:buFont typeface="Arial" panose="020B0604020202020204" pitchFamily="34" charset="0"/>
              <a:buChar char="•"/>
            </a:pPr>
            <a:r>
              <a:rPr lang="en-US" dirty="0">
                <a:solidFill>
                  <a:schemeClr val="bg1"/>
                </a:solidFill>
              </a:rPr>
              <a:t>…with wide range of secondary effects</a:t>
            </a:r>
            <a:endParaRPr lang="de-DE" dirty="0">
              <a:solidFill>
                <a:schemeClr val="bg1"/>
              </a:solidFill>
            </a:endParaRPr>
          </a:p>
        </p:txBody>
      </p:sp>
    </p:spTree>
    <p:extLst>
      <p:ext uri="{BB962C8B-B14F-4D97-AF65-F5344CB8AC3E}">
        <p14:creationId xmlns:p14="http://schemas.microsoft.com/office/powerpoint/2010/main" val="13318786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http://www.himalaya-info.org/images/Images%20Landkarten/Garhwal%20O%20Nanda%20Devi%20from%20Birjeganj%20Dhura.jpg">
            <a:extLst>
              <a:ext uri="{FF2B5EF4-FFF2-40B4-BE49-F238E27FC236}">
                <a16:creationId xmlns:a16="http://schemas.microsoft.com/office/drawing/2014/main" id="{71BAE2E3-2867-4324-BBFE-2F16C4D9C3C4}"/>
              </a:ext>
            </a:extLst>
          </p:cNvPr>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a:off x="-19789" y="0"/>
            <a:ext cx="9163789"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65088" y="775831"/>
            <a:ext cx="8945562" cy="5899051"/>
          </a:xfrm>
          <a:prstGeom prst="rect">
            <a:avLst/>
          </a:prstGeom>
          <a:solidFill>
            <a:schemeClr val="bg1">
              <a:alpha val="59000"/>
            </a:schemeClr>
          </a:solidFill>
        </p:spPr>
        <p:txBody>
          <a:bodyPr wrap="square">
            <a:spAutoFit/>
          </a:bodyPr>
          <a:lstStyle/>
          <a:p>
            <a:pPr marL="171450" indent="-171450">
              <a:spcAft>
                <a:spcPts val="800"/>
              </a:spcAft>
              <a:buFont typeface="Arial" panose="020B0604020202020204" pitchFamily="34" charset="0"/>
              <a:buChar char="•"/>
            </a:pPr>
            <a:r>
              <a:rPr lang="de-DE" dirty="0">
                <a:solidFill>
                  <a:srgbClr val="002060"/>
                </a:solidFill>
              </a:rPr>
              <a:t>Effect of climate on erosion (link 1) and landscape (link 5), and effect of erosion on tectonics by modifying pattern of deformation (link 2) </a:t>
            </a:r>
          </a:p>
          <a:p>
            <a:pPr marL="171450" indent="-171450">
              <a:spcAft>
                <a:spcPts val="800"/>
              </a:spcAft>
              <a:buFont typeface="Arial" panose="020B0604020202020204" pitchFamily="34" charset="0"/>
              <a:buChar char="•"/>
            </a:pPr>
            <a:r>
              <a:rPr lang="de-DE" dirty="0">
                <a:solidFill>
                  <a:srgbClr val="002060"/>
                </a:solidFill>
              </a:rPr>
              <a:t>Erosion also affects the thermal structure of the crust and the mean crustal thickness, which in isostatic equilibrium dictates the maximum elevation of mountain ranges (link 3) </a:t>
            </a:r>
          </a:p>
          <a:p>
            <a:pPr marL="171450" indent="-171450">
              <a:spcAft>
                <a:spcPts val="800"/>
              </a:spcAft>
              <a:buFont typeface="Arial" panose="020B0604020202020204" pitchFamily="34" charset="0"/>
              <a:buChar char="•"/>
            </a:pPr>
            <a:r>
              <a:rPr lang="de-DE" dirty="0">
                <a:solidFill>
                  <a:srgbClr val="002060"/>
                </a:solidFill>
              </a:rPr>
              <a:t>The topography, in turn, affects the climate (link 4) by modifying the atmospheric circulation, and global climate. </a:t>
            </a:r>
          </a:p>
          <a:p>
            <a:pPr marL="171450" indent="-171450">
              <a:spcAft>
                <a:spcPts val="800"/>
              </a:spcAft>
              <a:buFont typeface="Arial" panose="020B0604020202020204" pitchFamily="34" charset="0"/>
              <a:buChar char="•"/>
            </a:pPr>
            <a:r>
              <a:rPr lang="de-DE" dirty="0">
                <a:solidFill>
                  <a:srgbClr val="002060"/>
                </a:solidFill>
              </a:rPr>
              <a:t>The idea that glacial and periglacial condition are able to modify the distribution of the surface elevation and limit the topography of a mountain range (link 5) is named the “glacial buzzsaw”</a:t>
            </a:r>
          </a:p>
          <a:p>
            <a:pPr marL="171450" indent="-171450">
              <a:spcAft>
                <a:spcPts val="800"/>
              </a:spcAft>
              <a:buFont typeface="Arial" panose="020B0604020202020204" pitchFamily="34" charset="0"/>
              <a:buChar char="•"/>
            </a:pPr>
            <a:r>
              <a:rPr lang="de-DE" dirty="0">
                <a:solidFill>
                  <a:srgbClr val="002060"/>
                </a:solidFill>
              </a:rPr>
              <a:t>Other links are the direct tectonic effect on the climate (e.g., volcanism, link 6) and on the erosion itself (link 7) by fracturing of rock, and earthquake-triggered landslides. </a:t>
            </a:r>
          </a:p>
          <a:p>
            <a:pPr marL="171450" indent="-171450">
              <a:spcAft>
                <a:spcPts val="800"/>
              </a:spcAft>
              <a:buFont typeface="Arial" panose="020B0604020202020204" pitchFamily="34" charset="0"/>
              <a:buChar char="•"/>
            </a:pPr>
            <a:r>
              <a:rPr lang="de-DE" dirty="0">
                <a:solidFill>
                  <a:srgbClr val="002060"/>
                </a:solidFill>
              </a:rPr>
              <a:t>The direct effects of erosion/sedimentation on climate through chemical weathering and carbon burial are depicted by link 8</a:t>
            </a:r>
          </a:p>
          <a:p>
            <a:pPr marL="171450" indent="-171450">
              <a:spcAft>
                <a:spcPts val="800"/>
              </a:spcAft>
              <a:buFont typeface="Arial" panose="020B0604020202020204" pitchFamily="34" charset="0"/>
              <a:buChar char="•"/>
            </a:pPr>
            <a:r>
              <a:rPr lang="de-DE" dirty="0">
                <a:solidFill>
                  <a:srgbClr val="002060"/>
                </a:solidFill>
              </a:rPr>
              <a:t>The most direct effect of the landscape on erosion is the slope/ erosion relationship (link 9). </a:t>
            </a:r>
          </a:p>
          <a:p>
            <a:pPr marL="171450" indent="-171450">
              <a:spcAft>
                <a:spcPts val="800"/>
              </a:spcAft>
              <a:buFont typeface="Arial" panose="020B0604020202020204" pitchFamily="34" charset="0"/>
              <a:buChar char="•"/>
            </a:pPr>
            <a:r>
              <a:rPr lang="de-DE" dirty="0">
                <a:solidFill>
                  <a:srgbClr val="002060"/>
                </a:solidFill>
              </a:rPr>
              <a:t>Finally, climate affects tectonics by loading or unloading the lithosphere (link 10)</a:t>
            </a:r>
          </a:p>
        </p:txBody>
      </p:sp>
      <p:sp>
        <p:nvSpPr>
          <p:cNvPr id="4" name="TextBox 33">
            <a:extLst>
              <a:ext uri="{FF2B5EF4-FFF2-40B4-BE49-F238E27FC236}">
                <a16:creationId xmlns:a16="http://schemas.microsoft.com/office/drawing/2014/main" id="{7BA35049-51EC-4BEC-A4F7-4C70B0E5441F}"/>
              </a:ext>
            </a:extLst>
          </p:cNvPr>
          <p:cNvSpPr txBox="1">
            <a:spLocks noChangeArrowheads="1"/>
          </p:cNvSpPr>
          <p:nvPr/>
        </p:nvSpPr>
        <p:spPr bwMode="auto">
          <a:xfrm>
            <a:off x="0" y="7938"/>
            <a:ext cx="9324528"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Appendix</a:t>
            </a:r>
          </a:p>
        </p:txBody>
      </p:sp>
      <p:cxnSp>
        <p:nvCxnSpPr>
          <p:cNvPr id="5" name="Straight Connector 4">
            <a:extLst>
              <a:ext uri="{FF2B5EF4-FFF2-40B4-BE49-F238E27FC236}">
                <a16:creationId xmlns:a16="http://schemas.microsoft.com/office/drawing/2014/main" id="{89F45D80-A5C4-4E3B-9942-7C6E865AE91B}"/>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123834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theme/theme1.xml><?xml version="1.0" encoding="utf-8"?>
<a:theme xmlns:a="http://schemas.openxmlformats.org/drawingml/2006/main" name="Office Theme">
  <a:themeElements>
    <a:clrScheme name="Custom 1">
      <a:dk1>
        <a:srgbClr val="00206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286</TotalTime>
  <Words>2472</Words>
  <Application>Microsoft Office PowerPoint</Application>
  <PresentationFormat>On-screen Show (4:3)</PresentationFormat>
  <Paragraphs>251</Paragraphs>
  <Slides>59</Slides>
  <Notes>44</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59</vt:i4>
      </vt:variant>
    </vt:vector>
  </HeadingPairs>
  <TitlesOfParts>
    <vt:vector size="66" baseType="lpstr">
      <vt:lpstr>Arial</vt:lpstr>
      <vt:lpstr>Arial Black</vt:lpstr>
      <vt:lpstr>Arial Narrow</vt:lpstr>
      <vt:lpstr>Calibri</vt:lpstr>
      <vt:lpstr>Times New Roman</vt:lpstr>
      <vt:lpstr>Office Theme</vt:lpstr>
      <vt:lpstr>Bitmap Image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As noted by Snider-Pellegrini and Wegener, the locations of certain fossil plants and animals on present-day, widely separated continents would form definite patterns (shown by the bands of colours), if the continents are rejoined.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Alissa Flatley</dc:creator>
  <cp:lastModifiedBy>Alissa</cp:lastModifiedBy>
  <cp:revision>949</cp:revision>
  <cp:lastPrinted>2022-03-07T04:27:54Z</cp:lastPrinted>
  <dcterms:created xsi:type="dcterms:W3CDTF">2015-09-23T12:02:25Z</dcterms:created>
  <dcterms:modified xsi:type="dcterms:W3CDTF">2023-08-25T11:58:08Z</dcterms:modified>
</cp:coreProperties>
</file>