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5143500" type="screen16x9"/>
  <p:notesSz cx="6858000" cy="9144000"/>
  <p:embeddedFontLst>
    <p:embeddedFont>
      <p:font typeface="DM Sans"/>
      <p:regular r:id="rId15"/>
      <p:bold r:id="rId16"/>
      <p:italic r:id="rId17"/>
      <p:boldItalic r:id="rId18"/>
    </p:embeddedFont>
    <p:embeddedFont>
      <p:font typeface="Newsreader" panose="02000000000000000000"/>
      <p:regular r:id="rId19"/>
    </p:embeddedFont>
    <p:embeddedFont>
      <p:font typeface="DM Sans Light"/>
      <p:regular r:id="rId20"/>
    </p:embeddedFont>
    <p:embeddedFont>
      <p:font typeface="Newsreader SemiBold" panose="02000000000000000000"/>
      <p:bold r:id="rId21"/>
      <p:boldItalic r:id="rId22"/>
    </p:embeddedFont>
    <p:embeddedFont>
      <p:font typeface="DM Sans SemiBold"/>
      <p:regular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108" d="100"/>
          <a:sy n="108" d="100"/>
        </p:scale>
        <p:origin x="730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font" Target="fonts/font9.fntdata"/><Relationship Id="rId22" Type="http://schemas.openxmlformats.org/officeDocument/2006/relationships/font" Target="fonts/font8.fntdata"/><Relationship Id="rId21" Type="http://schemas.openxmlformats.org/officeDocument/2006/relationships/font" Target="fonts/font7.fntdata"/><Relationship Id="rId20" Type="http://schemas.openxmlformats.org/officeDocument/2006/relationships/font" Target="fonts/font6.fntdata"/><Relationship Id="rId2" Type="http://schemas.openxmlformats.org/officeDocument/2006/relationships/theme" Target="theme/theme1.xml"/><Relationship Id="rId19" Type="http://schemas.openxmlformats.org/officeDocument/2006/relationships/font" Target="fonts/font5.fntdata"/><Relationship Id="rId18" Type="http://schemas.openxmlformats.org/officeDocument/2006/relationships/font" Target="fonts/font4.fntdata"/><Relationship Id="rId17" Type="http://schemas.openxmlformats.org/officeDocument/2006/relationships/font" Target="fonts/font3.fntdata"/><Relationship Id="rId16" Type="http://schemas.openxmlformats.org/officeDocument/2006/relationships/font" Target="fonts/font2.fntdata"/><Relationship Id="rId15" Type="http://schemas.openxmlformats.org/officeDocument/2006/relationships/font" Target="fonts/font1.fntdata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g38a16fec70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6" name="Google Shape;466;g38a16fec70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g38a16fec70a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6" name="Google Shape;476;g38a16fec70a_0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38a16fec70a_0_4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6" name="Google Shape;486;g38a16fec70a_0_4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38a16fec70a_0_4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5" name="Google Shape;495;g38a16fec70a_0_46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g38a16fec70a_0_5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3" name="Google Shape;503;g38a16fec70a_0_5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38a16fec70a_0_6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38a16fec70a_0_6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g38a16fec70a_0_5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7" name="Google Shape;527;g38a16fec70a_0_5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PhAnim="0" showMasterSp="0">
  <p:cSld>
    <p:spTree>
      <p:nvGrpSpPr>
        <p:cNvPr id="1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8" name="Google Shape;538;g38a16fec70a_0_5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9" name="Google Shape;539;g38a16fec70a_0_5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title only">
  <p:cSld name="BLANK_1_1_1_1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361975" y="957403"/>
            <a:ext cx="56274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1" name="Google Shape;11;p2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BLANK_1_1_1_1_3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1975" y="957403"/>
            <a:ext cx="56274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7" name="Google Shape;17;p3"/>
          <p:cNvSpPr txBox="1">
            <a:spLocks noGrp="1"/>
          </p:cNvSpPr>
          <p:nvPr>
            <p:ph type="subTitle" idx="2"/>
          </p:nvPr>
        </p:nvSpPr>
        <p:spPr>
          <a:xfrm>
            <a:off x="362125" y="1853425"/>
            <a:ext cx="20616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3"/>
          <p:cNvSpPr txBox="1">
            <a:spLocks noGrp="1"/>
          </p:cNvSpPr>
          <p:nvPr>
            <p:ph type="subTitle" idx="3"/>
          </p:nvPr>
        </p:nvSpPr>
        <p:spPr>
          <a:xfrm>
            <a:off x="3154650" y="1853425"/>
            <a:ext cx="20616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>
            <a:spLocks noGrp="1"/>
          </p:cNvSpPr>
          <p:nvPr>
            <p:ph type="subTitle" idx="4"/>
          </p:nvPr>
        </p:nvSpPr>
        <p:spPr>
          <a:xfrm>
            <a:off x="6216650" y="1853425"/>
            <a:ext cx="20616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>
            <a:spLocks noGrp="1"/>
          </p:cNvSpPr>
          <p:nvPr>
            <p:ph type="subTitle" idx="5"/>
          </p:nvPr>
        </p:nvSpPr>
        <p:spPr>
          <a:xfrm>
            <a:off x="362125" y="2206700"/>
            <a:ext cx="2575800" cy="1248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eyebrow ">
  <p:cSld name="BLANK_1_1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3" name="Google Shape;23;p4"/>
          <p:cNvSpPr txBox="1">
            <a:spLocks noGrp="1"/>
          </p:cNvSpPr>
          <p:nvPr>
            <p:ph type="title"/>
          </p:nvPr>
        </p:nvSpPr>
        <p:spPr>
          <a:xfrm>
            <a:off x="361975" y="988557"/>
            <a:ext cx="50184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4" name="Google Shape;24;p4"/>
          <p:cNvSpPr txBox="1">
            <a:spLocks noGrp="1"/>
          </p:cNvSpPr>
          <p:nvPr>
            <p:ph type="subTitle" idx="1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>
            <a:spLocks noGrp="1"/>
          </p:cNvSpPr>
          <p:nvPr>
            <p:ph type="subTitle" idx="2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agenda">
  <p:cSld name="BLANK_1_1_1_1_1_1_1_1_1_1_1">
    <p:bg>
      <p:bgPr>
        <a:solidFill>
          <a:schemeClr val="l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 txBox="1">
            <a:spLocks noGrp="1"/>
          </p:cNvSpPr>
          <p:nvPr>
            <p:ph type="subTitle" idx="1"/>
          </p:nvPr>
        </p:nvSpPr>
        <p:spPr>
          <a:xfrm>
            <a:off x="361975" y="2841984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361975" y="962100"/>
            <a:ext cx="4163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30" name="Google Shape;30;p5"/>
          <p:cNvSpPr txBox="1">
            <a:spLocks noGrp="1"/>
          </p:cNvSpPr>
          <p:nvPr>
            <p:ph type="subTitle" idx="2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4909675" y="2841984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361975" y="3493626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3" name="Google Shape;33;p5"/>
          <p:cNvSpPr txBox="1">
            <a:spLocks noGrp="1"/>
          </p:cNvSpPr>
          <p:nvPr>
            <p:ph type="subTitle" idx="5"/>
          </p:nvPr>
        </p:nvSpPr>
        <p:spPr>
          <a:xfrm>
            <a:off x="4909675" y="3493626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4" name="Google Shape;34;p5"/>
          <p:cNvSpPr txBox="1">
            <a:spLocks noGrp="1"/>
          </p:cNvSpPr>
          <p:nvPr>
            <p:ph type="subTitle" idx="6"/>
          </p:nvPr>
        </p:nvSpPr>
        <p:spPr>
          <a:xfrm>
            <a:off x="361975" y="4145267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5" name="Google Shape;35;p5"/>
          <p:cNvSpPr txBox="1">
            <a:spLocks noGrp="1"/>
          </p:cNvSpPr>
          <p:nvPr>
            <p:ph type="subTitle" idx="7"/>
          </p:nvPr>
        </p:nvSpPr>
        <p:spPr>
          <a:xfrm>
            <a:off x="4909675" y="4145267"/>
            <a:ext cx="3154800" cy="219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 - Horizontal - Light">
  <p:cSld name="BLANK_1_1_1_1_1_1_1_1_1_1_1_1_1_1_2">
    <p:bg>
      <p:bgPr>
        <a:solidFill>
          <a:schemeClr val="accent6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u="sng"/>
          </a:p>
        </p:txBody>
      </p:sp>
      <p:sp>
        <p:nvSpPr>
          <p:cNvPr id="38" name="Google Shape;38;p6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845475" y="1361028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40" name="Google Shape;40;p6"/>
          <p:cNvSpPr txBox="1">
            <a:spLocks noGrp="1"/>
          </p:cNvSpPr>
          <p:nvPr>
            <p:ph type="subTitle" idx="3"/>
          </p:nvPr>
        </p:nvSpPr>
        <p:spPr>
          <a:xfrm>
            <a:off x="4845475" y="1028377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845475" y="2595865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2" name="Google Shape;42;p6"/>
          <p:cNvSpPr txBox="1">
            <a:spLocks noGrp="1"/>
          </p:cNvSpPr>
          <p:nvPr>
            <p:ph type="subTitle" idx="5"/>
          </p:nvPr>
        </p:nvSpPr>
        <p:spPr>
          <a:xfrm>
            <a:off x="4845475" y="2263215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3" name="Google Shape;43;p6"/>
          <p:cNvSpPr txBox="1">
            <a:spLocks noGrp="1"/>
          </p:cNvSpPr>
          <p:nvPr>
            <p:ph type="body" idx="6"/>
          </p:nvPr>
        </p:nvSpPr>
        <p:spPr>
          <a:xfrm>
            <a:off x="4845475" y="3870078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4" name="Google Shape;44;p6"/>
          <p:cNvSpPr txBox="1">
            <a:spLocks noGrp="1"/>
          </p:cNvSpPr>
          <p:nvPr>
            <p:ph type="subTitle" idx="7"/>
          </p:nvPr>
        </p:nvSpPr>
        <p:spPr>
          <a:xfrm>
            <a:off x="4845475" y="3537427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45" name="Google Shape;45;p6"/>
          <p:cNvSpPr txBox="1">
            <a:spLocks noGrp="1"/>
          </p:cNvSpPr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46" name="Google Shape;46;p6"/>
          <p:cNvSpPr txBox="1">
            <a:spLocks noGrp="1"/>
          </p:cNvSpPr>
          <p:nvPr>
            <p:ph type="subTitle" idx="8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 - Horizontal - Light - Alt 1">
  <p:cSld name="BLANK_1_1_1_1_1_1_1_1_1_1_1_1_1_1_2_2">
    <p:bg>
      <p:bgPr>
        <a:solidFill>
          <a:schemeClr val="accent6"/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>
            <a:spLocks noGrp="1"/>
          </p:cNvSpPr>
          <p:nvPr>
            <p:ph type="body" idx="2"/>
          </p:nvPr>
        </p:nvSpPr>
        <p:spPr>
          <a:xfrm>
            <a:off x="4845475" y="998689"/>
            <a:ext cx="33825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50" name="Google Shape;50;p7"/>
          <p:cNvSpPr txBox="1">
            <a:spLocks noGrp="1"/>
          </p:cNvSpPr>
          <p:nvPr>
            <p:ph type="subTitle" idx="3"/>
          </p:nvPr>
        </p:nvSpPr>
        <p:spPr>
          <a:xfrm>
            <a:off x="4845475" y="666041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1" name="Google Shape;51;p7"/>
          <p:cNvSpPr txBox="1">
            <a:spLocks noGrp="1"/>
          </p:cNvSpPr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  <p:sp>
        <p:nvSpPr>
          <p:cNvPr id="52" name="Google Shape;52;p7"/>
          <p:cNvSpPr txBox="1">
            <a:spLocks noGrp="1"/>
          </p:cNvSpPr>
          <p:nvPr>
            <p:ph type="subTitle" idx="4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7"/>
          <p:cNvSpPr txBox="1">
            <a:spLocks noGrp="1"/>
          </p:cNvSpPr>
          <p:nvPr>
            <p:ph type="body" idx="5"/>
          </p:nvPr>
        </p:nvSpPr>
        <p:spPr>
          <a:xfrm>
            <a:off x="4845475" y="3927439"/>
            <a:ext cx="33825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4" name="Google Shape;54;p7"/>
          <p:cNvSpPr txBox="1">
            <a:spLocks noGrp="1"/>
          </p:cNvSpPr>
          <p:nvPr>
            <p:ph type="subTitle" idx="6"/>
          </p:nvPr>
        </p:nvSpPr>
        <p:spPr>
          <a:xfrm>
            <a:off x="4845475" y="3594791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5" name="Google Shape;55;p7"/>
          <p:cNvSpPr txBox="1">
            <a:spLocks noGrp="1"/>
          </p:cNvSpPr>
          <p:nvPr>
            <p:ph type="body" idx="7"/>
          </p:nvPr>
        </p:nvSpPr>
        <p:spPr>
          <a:xfrm>
            <a:off x="4845475" y="2431037"/>
            <a:ext cx="33825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6" name="Google Shape;56;p7"/>
          <p:cNvSpPr txBox="1">
            <a:spLocks noGrp="1"/>
          </p:cNvSpPr>
          <p:nvPr>
            <p:ph type="subTitle" idx="8"/>
          </p:nvPr>
        </p:nvSpPr>
        <p:spPr>
          <a:xfrm>
            <a:off x="4845475" y="2098390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57" name="Google Shape;57;p7"/>
          <p:cNvSpPr txBox="1">
            <a:spLocks noGrp="1"/>
          </p:cNvSpPr>
          <p:nvPr>
            <p:ph type="body" idx="9"/>
          </p:nvPr>
        </p:nvSpPr>
        <p:spPr>
          <a:xfrm>
            <a:off x="356100" y="3243900"/>
            <a:ext cx="2798700" cy="1334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 - Horizontal - Dark">
  <p:cSld name="BLANK_1_1_1_1_1_1_1_1_1_1_1_1_1_1_2_1">
    <p:bg>
      <p:bgPr>
        <a:solidFill>
          <a:schemeClr val="lt1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60" name="Google Shape;60;p8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1" name="Google Shape;61;p8"/>
          <p:cNvSpPr txBox="1">
            <a:spLocks noGrp="1"/>
          </p:cNvSpPr>
          <p:nvPr>
            <p:ph type="body" idx="2"/>
          </p:nvPr>
        </p:nvSpPr>
        <p:spPr>
          <a:xfrm>
            <a:off x="4845475" y="1361028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62" name="Google Shape;62;p8"/>
          <p:cNvSpPr txBox="1">
            <a:spLocks noGrp="1"/>
          </p:cNvSpPr>
          <p:nvPr>
            <p:ph type="subTitle" idx="3"/>
          </p:nvPr>
        </p:nvSpPr>
        <p:spPr>
          <a:xfrm>
            <a:off x="4845475" y="1028377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3" name="Google Shape;63;p8"/>
          <p:cNvSpPr txBox="1">
            <a:spLocks noGrp="1"/>
          </p:cNvSpPr>
          <p:nvPr>
            <p:ph type="body" idx="4"/>
          </p:nvPr>
        </p:nvSpPr>
        <p:spPr>
          <a:xfrm>
            <a:off x="4845475" y="2595865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4" name="Google Shape;64;p8"/>
          <p:cNvSpPr txBox="1">
            <a:spLocks noGrp="1"/>
          </p:cNvSpPr>
          <p:nvPr>
            <p:ph type="subTitle" idx="5"/>
          </p:nvPr>
        </p:nvSpPr>
        <p:spPr>
          <a:xfrm>
            <a:off x="4845475" y="2263215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5" name="Google Shape;65;p8"/>
          <p:cNvSpPr txBox="1">
            <a:spLocks noGrp="1"/>
          </p:cNvSpPr>
          <p:nvPr>
            <p:ph type="body" idx="6"/>
          </p:nvPr>
        </p:nvSpPr>
        <p:spPr>
          <a:xfrm>
            <a:off x="4845475" y="3870078"/>
            <a:ext cx="3382500" cy="431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66" name="Google Shape;66;p8"/>
          <p:cNvSpPr txBox="1">
            <a:spLocks noGrp="1"/>
          </p:cNvSpPr>
          <p:nvPr>
            <p:ph type="subTitle" idx="7"/>
          </p:nvPr>
        </p:nvSpPr>
        <p:spPr>
          <a:xfrm>
            <a:off x="4845475" y="3537427"/>
            <a:ext cx="3382500" cy="2376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67" name="Google Shape;67;p8"/>
          <p:cNvSpPr txBox="1">
            <a:spLocks noGrp="1"/>
          </p:cNvSpPr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68" name="Google Shape;68;p8"/>
          <p:cNvSpPr txBox="1">
            <a:spLocks noGrp="1"/>
          </p:cNvSpPr>
          <p:nvPr>
            <p:ph type="subTitle" idx="8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four big ideas">
  <p:cSld name="BLANK_1_1_1_1_1_1_1_1_1_1_1_1_1_1_1">
    <p:bg>
      <p:bgPr>
        <a:solidFill>
          <a:schemeClr val="lt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9"/>
          <p:cNvSpPr txBox="1">
            <a:spLocks noGrp="1"/>
          </p:cNvSpPr>
          <p:nvPr>
            <p:ph type="body" idx="1"/>
          </p:nvPr>
        </p:nvSpPr>
        <p:spPr>
          <a:xfrm>
            <a:off x="2610420" y="2943375"/>
            <a:ext cx="1645800" cy="16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71" name="Google Shape;71;p9"/>
          <p:cNvSpPr txBox="1">
            <a:spLocks noGrp="1"/>
          </p:cNvSpPr>
          <p:nvPr>
            <p:ph type="subTitle" idx="2"/>
          </p:nvPr>
        </p:nvSpPr>
        <p:spPr>
          <a:xfrm>
            <a:off x="2610418" y="2169054"/>
            <a:ext cx="16458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2" name="Google Shape;72;p9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73" name="Google Shape;73;p9"/>
          <p:cNvSpPr txBox="1">
            <a:spLocks noGrp="1"/>
          </p:cNvSpPr>
          <p:nvPr>
            <p:ph type="subTitle" idx="3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4" name="Google Shape;74;p9"/>
          <p:cNvSpPr txBox="1">
            <a:spLocks noGrp="1"/>
          </p:cNvSpPr>
          <p:nvPr>
            <p:ph type="body" idx="4"/>
          </p:nvPr>
        </p:nvSpPr>
        <p:spPr>
          <a:xfrm>
            <a:off x="4889772" y="2943375"/>
            <a:ext cx="1645800" cy="16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5" name="Google Shape;75;p9"/>
          <p:cNvSpPr txBox="1">
            <a:spLocks noGrp="1"/>
          </p:cNvSpPr>
          <p:nvPr>
            <p:ph type="subTitle" idx="5"/>
          </p:nvPr>
        </p:nvSpPr>
        <p:spPr>
          <a:xfrm>
            <a:off x="4889774" y="2169054"/>
            <a:ext cx="16458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6" name="Google Shape;76;p9"/>
          <p:cNvSpPr txBox="1">
            <a:spLocks noGrp="1"/>
          </p:cNvSpPr>
          <p:nvPr>
            <p:ph type="body" idx="6"/>
          </p:nvPr>
        </p:nvSpPr>
        <p:spPr>
          <a:xfrm>
            <a:off x="7130875" y="2943375"/>
            <a:ext cx="1645800" cy="16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77" name="Google Shape;77;p9"/>
          <p:cNvSpPr txBox="1">
            <a:spLocks noGrp="1"/>
          </p:cNvSpPr>
          <p:nvPr>
            <p:ph type="subTitle" idx="7"/>
          </p:nvPr>
        </p:nvSpPr>
        <p:spPr>
          <a:xfrm>
            <a:off x="7130874" y="2169054"/>
            <a:ext cx="16458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00"/>
              <a:buFont typeface="DM Sans Light"/>
              <a:buNone/>
              <a:defRPr sz="16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78" name="Google Shape;78;p9"/>
          <p:cNvSpPr txBox="1">
            <a:spLocks noGrp="1"/>
          </p:cNvSpPr>
          <p:nvPr>
            <p:ph type="body" idx="8"/>
          </p:nvPr>
        </p:nvSpPr>
        <p:spPr>
          <a:xfrm>
            <a:off x="360525" y="2943375"/>
            <a:ext cx="1645800" cy="1608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9" name="Google Shape;79;p9"/>
          <p:cNvSpPr txBox="1">
            <a:spLocks noGrp="1"/>
          </p:cNvSpPr>
          <p:nvPr>
            <p:ph type="subTitle" idx="9"/>
          </p:nvPr>
        </p:nvSpPr>
        <p:spPr>
          <a:xfrm>
            <a:off x="360533" y="2169054"/>
            <a:ext cx="16458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DM Sans Light"/>
              <a:buNone/>
              <a:defRPr sz="16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0" name="Google Shape;80;p9"/>
          <p:cNvSpPr txBox="1">
            <a:spLocks noGrp="1"/>
          </p:cNvSpPr>
          <p:nvPr>
            <p:ph type="subTitle" idx="13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1" name="Google Shape;81;p9"/>
          <p:cNvSpPr txBox="1">
            <a:spLocks noGrp="1"/>
          </p:cNvSpPr>
          <p:nvPr>
            <p:ph type="title"/>
          </p:nvPr>
        </p:nvSpPr>
        <p:spPr>
          <a:xfrm>
            <a:off x="1938175" y="988550"/>
            <a:ext cx="52677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ive big ideas">
  <p:cSld name="BLANK_1_1_1_1_1_1_1_1_1_1_1_1_1_1_1_3">
    <p:bg>
      <p:bgPr>
        <a:solidFill>
          <a:schemeClr val="accent2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0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84" name="Google Shape;84;p10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0"/>
          <p:cNvSpPr txBox="1">
            <a:spLocks noGrp="1"/>
          </p:cNvSpPr>
          <p:nvPr>
            <p:ph type="body" idx="2"/>
          </p:nvPr>
        </p:nvSpPr>
        <p:spPr>
          <a:xfrm>
            <a:off x="361975" y="3231275"/>
            <a:ext cx="1457400" cy="107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6" name="Google Shape;86;p10"/>
          <p:cNvSpPr txBox="1">
            <a:spLocks noGrp="1"/>
          </p:cNvSpPr>
          <p:nvPr>
            <p:ph type="subTitle" idx="3"/>
          </p:nvPr>
        </p:nvSpPr>
        <p:spPr>
          <a:xfrm>
            <a:off x="361975" y="2556804"/>
            <a:ext cx="14574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7" name="Google Shape;87;p10"/>
          <p:cNvSpPr txBox="1">
            <a:spLocks noGrp="1"/>
          </p:cNvSpPr>
          <p:nvPr>
            <p:ph type="subTitle" idx="4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88" name="Google Shape;88;p10"/>
          <p:cNvSpPr txBox="1">
            <a:spLocks noGrp="1"/>
          </p:cNvSpPr>
          <p:nvPr>
            <p:ph type="title"/>
          </p:nvPr>
        </p:nvSpPr>
        <p:spPr>
          <a:xfrm>
            <a:off x="1938175" y="988550"/>
            <a:ext cx="52677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 algn="ctr"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89" name="Google Shape;89;p10"/>
          <p:cNvSpPr txBox="1">
            <a:spLocks noGrp="1"/>
          </p:cNvSpPr>
          <p:nvPr>
            <p:ph type="subTitle" idx="5"/>
          </p:nvPr>
        </p:nvSpPr>
        <p:spPr>
          <a:xfrm>
            <a:off x="7319275" y="2556804"/>
            <a:ext cx="14574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0" name="Google Shape;90;p10"/>
          <p:cNvSpPr txBox="1">
            <a:spLocks noGrp="1"/>
          </p:cNvSpPr>
          <p:nvPr>
            <p:ph type="body" idx="6"/>
          </p:nvPr>
        </p:nvSpPr>
        <p:spPr>
          <a:xfrm>
            <a:off x="2101300" y="3231275"/>
            <a:ext cx="1457400" cy="107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1" name="Google Shape;91;p10"/>
          <p:cNvSpPr txBox="1">
            <a:spLocks noGrp="1"/>
          </p:cNvSpPr>
          <p:nvPr>
            <p:ph type="body" idx="7"/>
          </p:nvPr>
        </p:nvSpPr>
        <p:spPr>
          <a:xfrm>
            <a:off x="3840625" y="3231275"/>
            <a:ext cx="1457400" cy="107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2" name="Google Shape;92;p10"/>
          <p:cNvSpPr txBox="1">
            <a:spLocks noGrp="1"/>
          </p:cNvSpPr>
          <p:nvPr>
            <p:ph type="body" idx="8"/>
          </p:nvPr>
        </p:nvSpPr>
        <p:spPr>
          <a:xfrm>
            <a:off x="5579950" y="3231275"/>
            <a:ext cx="1457400" cy="107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3" name="Google Shape;93;p10"/>
          <p:cNvSpPr txBox="1">
            <a:spLocks noGrp="1"/>
          </p:cNvSpPr>
          <p:nvPr>
            <p:ph type="subTitle" idx="9"/>
          </p:nvPr>
        </p:nvSpPr>
        <p:spPr>
          <a:xfrm>
            <a:off x="2101300" y="2556804"/>
            <a:ext cx="14574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4" name="Google Shape;94;p10"/>
          <p:cNvSpPr txBox="1">
            <a:spLocks noGrp="1"/>
          </p:cNvSpPr>
          <p:nvPr>
            <p:ph type="subTitle" idx="13"/>
          </p:nvPr>
        </p:nvSpPr>
        <p:spPr>
          <a:xfrm>
            <a:off x="3840625" y="2556804"/>
            <a:ext cx="14574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5" name="Google Shape;95;p10"/>
          <p:cNvSpPr txBox="1">
            <a:spLocks noGrp="1"/>
          </p:cNvSpPr>
          <p:nvPr>
            <p:ph type="subTitle" idx="14"/>
          </p:nvPr>
        </p:nvSpPr>
        <p:spPr>
          <a:xfrm>
            <a:off x="5579950" y="2556804"/>
            <a:ext cx="1457400" cy="45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96" name="Google Shape;96;p10"/>
          <p:cNvSpPr txBox="1">
            <a:spLocks noGrp="1"/>
          </p:cNvSpPr>
          <p:nvPr>
            <p:ph type="body" idx="15"/>
          </p:nvPr>
        </p:nvSpPr>
        <p:spPr>
          <a:xfrm>
            <a:off x="7319275" y="3231275"/>
            <a:ext cx="1457400" cy="1077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 - Alt 1">
  <p:cSld name="BLANK_1_1_1_1_1_1_1_1_1_1_1_1_1_1_1_2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1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99" name="Google Shape;99;p11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00" name="Google Shape;100;p11"/>
          <p:cNvSpPr txBox="1">
            <a:spLocks noGrp="1"/>
          </p:cNvSpPr>
          <p:nvPr>
            <p:ph type="body" idx="2"/>
          </p:nvPr>
        </p:nvSpPr>
        <p:spPr>
          <a:xfrm>
            <a:off x="7130875" y="3628800"/>
            <a:ext cx="1645800" cy="68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1" name="Google Shape;101;p11"/>
          <p:cNvSpPr txBox="1">
            <a:spLocks noGrp="1"/>
          </p:cNvSpPr>
          <p:nvPr>
            <p:ph type="subTitle" idx="3"/>
          </p:nvPr>
        </p:nvSpPr>
        <p:spPr>
          <a:xfrm>
            <a:off x="7130875" y="25868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 panose="02000000000000000000"/>
              <a:buNone/>
              <a:defRPr sz="1100">
                <a:solidFill>
                  <a:schemeClr val="dk1"/>
                </a:solidFill>
                <a:latin typeface="Newsreader SemiBold" panose="02000000000000000000"/>
                <a:ea typeface="Newsreader SemiBold" panose="02000000000000000000"/>
                <a:cs typeface="Newsreader SemiBold" panose="02000000000000000000"/>
                <a:sym typeface="Newsreader SemiBold" panose="0200000000000000000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2" name="Google Shape;102;p11"/>
          <p:cNvSpPr txBox="1">
            <a:spLocks noGrp="1"/>
          </p:cNvSpPr>
          <p:nvPr>
            <p:ph type="subTitle" idx="4"/>
          </p:nvPr>
        </p:nvSpPr>
        <p:spPr>
          <a:xfrm>
            <a:off x="7130875" y="27911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3" name="Google Shape;103;p11"/>
          <p:cNvSpPr txBox="1">
            <a:spLocks noGrp="1"/>
          </p:cNvSpPr>
          <p:nvPr>
            <p:ph type="body" idx="5"/>
          </p:nvPr>
        </p:nvSpPr>
        <p:spPr>
          <a:xfrm>
            <a:off x="4892138" y="3628800"/>
            <a:ext cx="1645800" cy="68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4" name="Google Shape;104;p11"/>
          <p:cNvSpPr txBox="1">
            <a:spLocks noGrp="1"/>
          </p:cNvSpPr>
          <p:nvPr>
            <p:ph type="subTitle" idx="6"/>
          </p:nvPr>
        </p:nvSpPr>
        <p:spPr>
          <a:xfrm>
            <a:off x="4892138" y="25868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 panose="02000000000000000000"/>
              <a:buNone/>
              <a:defRPr sz="1100">
                <a:solidFill>
                  <a:schemeClr val="dk1"/>
                </a:solidFill>
                <a:latin typeface="Newsreader SemiBold" panose="02000000000000000000"/>
                <a:ea typeface="Newsreader SemiBold" panose="02000000000000000000"/>
                <a:cs typeface="Newsreader SemiBold" panose="02000000000000000000"/>
                <a:sym typeface="Newsreader SemiBold" panose="0200000000000000000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5" name="Google Shape;105;p11"/>
          <p:cNvSpPr txBox="1">
            <a:spLocks noGrp="1"/>
          </p:cNvSpPr>
          <p:nvPr>
            <p:ph type="subTitle" idx="7"/>
          </p:nvPr>
        </p:nvSpPr>
        <p:spPr>
          <a:xfrm>
            <a:off x="4892138" y="27911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6" name="Google Shape;106;p11"/>
          <p:cNvSpPr txBox="1">
            <a:spLocks noGrp="1"/>
          </p:cNvSpPr>
          <p:nvPr>
            <p:ph type="body" idx="8"/>
          </p:nvPr>
        </p:nvSpPr>
        <p:spPr>
          <a:xfrm>
            <a:off x="2607050" y="3628800"/>
            <a:ext cx="1645800" cy="68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7" name="Google Shape;107;p11"/>
          <p:cNvSpPr txBox="1">
            <a:spLocks noGrp="1"/>
          </p:cNvSpPr>
          <p:nvPr>
            <p:ph type="subTitle" idx="9"/>
          </p:nvPr>
        </p:nvSpPr>
        <p:spPr>
          <a:xfrm>
            <a:off x="2607050" y="25868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 panose="02000000000000000000"/>
              <a:buNone/>
              <a:defRPr sz="1100">
                <a:solidFill>
                  <a:schemeClr val="dk1"/>
                </a:solidFill>
                <a:latin typeface="Newsreader SemiBold" panose="02000000000000000000"/>
                <a:ea typeface="Newsreader SemiBold" panose="02000000000000000000"/>
                <a:cs typeface="Newsreader SemiBold" panose="02000000000000000000"/>
                <a:sym typeface="Newsreader SemiBold" panose="0200000000000000000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8" name="Google Shape;108;p11"/>
          <p:cNvSpPr txBox="1">
            <a:spLocks noGrp="1"/>
          </p:cNvSpPr>
          <p:nvPr>
            <p:ph type="subTitle" idx="13"/>
          </p:nvPr>
        </p:nvSpPr>
        <p:spPr>
          <a:xfrm>
            <a:off x="2607050" y="27911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09" name="Google Shape;109;p11"/>
          <p:cNvSpPr txBox="1">
            <a:spLocks noGrp="1"/>
          </p:cNvSpPr>
          <p:nvPr>
            <p:ph type="body" idx="14"/>
          </p:nvPr>
        </p:nvSpPr>
        <p:spPr>
          <a:xfrm>
            <a:off x="361975" y="3628800"/>
            <a:ext cx="1645800" cy="680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0" name="Google Shape;110;p11"/>
          <p:cNvSpPr txBox="1">
            <a:spLocks noGrp="1"/>
          </p:cNvSpPr>
          <p:nvPr>
            <p:ph type="subTitle" idx="15"/>
          </p:nvPr>
        </p:nvSpPr>
        <p:spPr>
          <a:xfrm>
            <a:off x="361975" y="25868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Newsreader SemiBold" panose="02000000000000000000"/>
              <a:buNone/>
              <a:defRPr sz="1100">
                <a:solidFill>
                  <a:schemeClr val="dk1"/>
                </a:solidFill>
                <a:latin typeface="Newsreader SemiBold" panose="02000000000000000000"/>
                <a:ea typeface="Newsreader SemiBold" panose="02000000000000000000"/>
                <a:cs typeface="Newsreader SemiBold" panose="02000000000000000000"/>
                <a:sym typeface="Newsreader SemiBold" panose="0200000000000000000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DM Sans Light"/>
              <a:buNone/>
              <a:defRPr sz="11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1" name="Google Shape;111;p11"/>
          <p:cNvSpPr txBox="1">
            <a:spLocks noGrp="1"/>
          </p:cNvSpPr>
          <p:nvPr>
            <p:ph type="subTitle" idx="16"/>
          </p:nvPr>
        </p:nvSpPr>
        <p:spPr>
          <a:xfrm>
            <a:off x="361975" y="2791120"/>
            <a:ext cx="16458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2" name="Google Shape;112;p11"/>
          <p:cNvSpPr txBox="1">
            <a:spLocks noGrp="1"/>
          </p:cNvSpPr>
          <p:nvPr>
            <p:ph type="subTitle" idx="17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 Light"/>
              <a:buNone/>
              <a:defRPr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13" name="Google Shape;113;p11"/>
          <p:cNvSpPr txBox="1">
            <a:spLocks noGrp="1"/>
          </p:cNvSpPr>
          <p:nvPr>
            <p:ph type="title"/>
          </p:nvPr>
        </p:nvSpPr>
        <p:spPr>
          <a:xfrm>
            <a:off x="1406600" y="988557"/>
            <a:ext cx="63309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">
  <p:cSld name="CUSTOM_7_1_1_1_1_1_1_1_1_1_1_1_1_1_1_1_1">
    <p:bg>
      <p:bgPr>
        <a:solidFill>
          <a:schemeClr val="lt1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2"/>
          <p:cNvSpPr>
            <a:spLocks noGrp="1"/>
          </p:cNvSpPr>
          <p:nvPr>
            <p:ph type="pic" idx="2"/>
          </p:nvPr>
        </p:nvSpPr>
        <p:spPr>
          <a:xfrm>
            <a:off x="4587725" y="-8750"/>
            <a:ext cx="4572000" cy="5152200"/>
          </a:xfrm>
          <a:prstGeom prst="rect">
            <a:avLst/>
          </a:prstGeom>
          <a:noFill/>
          <a:ln>
            <a:noFill/>
          </a:ln>
        </p:spPr>
      </p:sp>
      <p:sp>
        <p:nvSpPr>
          <p:cNvPr id="116" name="Google Shape;116;p12"/>
          <p:cNvSpPr txBox="1">
            <a:spLocks noGrp="1"/>
          </p:cNvSpPr>
          <p:nvPr>
            <p:ph type="title"/>
          </p:nvPr>
        </p:nvSpPr>
        <p:spPr>
          <a:xfrm>
            <a:off x="361975" y="923525"/>
            <a:ext cx="3860100" cy="58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17" name="Google Shape;117;p12"/>
          <p:cNvSpPr txBox="1">
            <a:spLocks noGrp="1"/>
          </p:cNvSpPr>
          <p:nvPr>
            <p:ph type="subTitle" idx="1"/>
          </p:nvPr>
        </p:nvSpPr>
        <p:spPr>
          <a:xfrm>
            <a:off x="361975" y="255533"/>
            <a:ext cx="3860100" cy="37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ewsreader" panose="020000000000000000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18" name="Google Shape;118;p12"/>
          <p:cNvSpPr txBox="1">
            <a:spLocks noGrp="1"/>
          </p:cNvSpPr>
          <p:nvPr>
            <p:ph type="body" idx="3"/>
          </p:nvPr>
        </p:nvSpPr>
        <p:spPr>
          <a:xfrm>
            <a:off x="547575" y="3337797"/>
            <a:ext cx="3492600" cy="132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and Four steps">
  <p:cSld name="CUSTOM_7_1_1_1_1_1_1_1_1_1_1_1_1_1_1_1_1_1_2">
    <p:bg>
      <p:bgPr>
        <a:solidFill>
          <a:schemeClr val="lt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21" name="Google Shape;121;p13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22" name="Google Shape;122;p13"/>
          <p:cNvSpPr/>
          <p:nvPr/>
        </p:nvSpPr>
        <p:spPr>
          <a:xfrm>
            <a:off x="50" y="2785800"/>
            <a:ext cx="2294400" cy="2357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3" name="Google Shape;123;p13"/>
          <p:cNvSpPr/>
          <p:nvPr/>
        </p:nvSpPr>
        <p:spPr>
          <a:xfrm>
            <a:off x="2286125" y="2068875"/>
            <a:ext cx="2294400" cy="3074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4" name="Google Shape;124;p13"/>
          <p:cNvSpPr/>
          <p:nvPr/>
        </p:nvSpPr>
        <p:spPr>
          <a:xfrm>
            <a:off x="4565475" y="1495326"/>
            <a:ext cx="2294400" cy="3648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5" name="Google Shape;125;p13"/>
          <p:cNvSpPr/>
          <p:nvPr/>
        </p:nvSpPr>
        <p:spPr>
          <a:xfrm>
            <a:off x="6849550" y="732775"/>
            <a:ext cx="2294400" cy="4410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26" name="Google Shape;126;p13"/>
          <p:cNvSpPr txBox="1"/>
          <p:nvPr/>
        </p:nvSpPr>
        <p:spPr>
          <a:xfrm>
            <a:off x="375350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lt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rPr>
              <a:t>01</a:t>
            </a:r>
            <a:endParaRPr sz="3000">
              <a:solidFill>
                <a:schemeClr val="lt1"/>
              </a:solidFill>
              <a:latin typeface="Newsreader" panose="02000000000000000000"/>
              <a:ea typeface="Newsreader" panose="02000000000000000000"/>
              <a:cs typeface="Newsreader" panose="02000000000000000000"/>
              <a:sym typeface="Newsreader" panose="02000000000000000000"/>
            </a:endParaRPr>
          </a:p>
        </p:txBody>
      </p:sp>
      <p:sp>
        <p:nvSpPr>
          <p:cNvPr id="127" name="Google Shape;127;p13"/>
          <p:cNvSpPr txBox="1"/>
          <p:nvPr/>
        </p:nvSpPr>
        <p:spPr>
          <a:xfrm>
            <a:off x="2665113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rPr>
              <a:t>02</a:t>
            </a:r>
            <a:endParaRPr sz="3000">
              <a:solidFill>
                <a:schemeClr val="dk1"/>
              </a:solidFill>
              <a:latin typeface="Newsreader" panose="02000000000000000000"/>
              <a:ea typeface="Newsreader" panose="02000000000000000000"/>
              <a:cs typeface="Newsreader" panose="02000000000000000000"/>
              <a:sym typeface="Newsreader" panose="02000000000000000000"/>
            </a:endParaRPr>
          </a:p>
        </p:txBody>
      </p:sp>
      <p:sp>
        <p:nvSpPr>
          <p:cNvPr id="128" name="Google Shape;128;p13"/>
          <p:cNvSpPr txBox="1"/>
          <p:nvPr/>
        </p:nvSpPr>
        <p:spPr>
          <a:xfrm>
            <a:off x="4937688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lt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rPr>
              <a:t>03</a:t>
            </a:r>
            <a:endParaRPr sz="3000">
              <a:solidFill>
                <a:schemeClr val="lt1"/>
              </a:solidFill>
              <a:latin typeface="Newsreader" panose="02000000000000000000"/>
              <a:ea typeface="Newsreader" panose="02000000000000000000"/>
              <a:cs typeface="Newsreader" panose="02000000000000000000"/>
              <a:sym typeface="Newsreader" panose="02000000000000000000"/>
            </a:endParaRPr>
          </a:p>
        </p:txBody>
      </p:sp>
      <p:sp>
        <p:nvSpPr>
          <p:cNvPr id="129" name="Google Shape;129;p13"/>
          <p:cNvSpPr txBox="1"/>
          <p:nvPr/>
        </p:nvSpPr>
        <p:spPr>
          <a:xfrm>
            <a:off x="7230513" y="4481351"/>
            <a:ext cx="675900" cy="15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chemeClr val="lt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rPr>
              <a:t>04</a:t>
            </a:r>
            <a:endParaRPr sz="3000">
              <a:solidFill>
                <a:schemeClr val="lt1"/>
              </a:solidFill>
              <a:latin typeface="Newsreader" panose="02000000000000000000"/>
              <a:ea typeface="Newsreader" panose="02000000000000000000"/>
              <a:cs typeface="Newsreader" panose="02000000000000000000"/>
              <a:sym typeface="Newsreader" panose="02000000000000000000"/>
            </a:endParaRPr>
          </a:p>
        </p:txBody>
      </p:sp>
      <p:sp>
        <p:nvSpPr>
          <p:cNvPr id="130" name="Google Shape;130;p13"/>
          <p:cNvSpPr txBox="1">
            <a:spLocks noGrp="1"/>
          </p:cNvSpPr>
          <p:nvPr>
            <p:ph type="title"/>
          </p:nvPr>
        </p:nvSpPr>
        <p:spPr>
          <a:xfrm>
            <a:off x="361975" y="988782"/>
            <a:ext cx="3231600" cy="76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ewsreader" panose="02000000000000000000"/>
              <a:buNone/>
              <a:defRPr sz="2200">
                <a:solidFill>
                  <a:schemeClr val="dk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9pPr>
          </a:lstStyle>
          <a:p/>
        </p:txBody>
      </p:sp>
      <p:sp>
        <p:nvSpPr>
          <p:cNvPr id="131" name="Google Shape;131;p13"/>
          <p:cNvSpPr txBox="1">
            <a:spLocks noGrp="1"/>
          </p:cNvSpPr>
          <p:nvPr>
            <p:ph type="subTitle" idx="2"/>
          </p:nvPr>
        </p:nvSpPr>
        <p:spPr>
          <a:xfrm>
            <a:off x="382691" y="3129231"/>
            <a:ext cx="12573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13"/>
          <p:cNvSpPr txBox="1">
            <a:spLocks noGrp="1"/>
          </p:cNvSpPr>
          <p:nvPr>
            <p:ph type="subTitle" idx="3"/>
          </p:nvPr>
        </p:nvSpPr>
        <p:spPr>
          <a:xfrm>
            <a:off x="377048" y="3344302"/>
            <a:ext cx="1689600" cy="969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3" name="Google Shape;133;p13"/>
          <p:cNvSpPr txBox="1">
            <a:spLocks noGrp="1"/>
          </p:cNvSpPr>
          <p:nvPr>
            <p:ph type="subTitle" idx="4"/>
          </p:nvPr>
        </p:nvSpPr>
        <p:spPr>
          <a:xfrm>
            <a:off x="2671462" y="2450249"/>
            <a:ext cx="12573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34" name="Google Shape;134;p13"/>
          <p:cNvSpPr txBox="1">
            <a:spLocks noGrp="1"/>
          </p:cNvSpPr>
          <p:nvPr>
            <p:ph type="subTitle" idx="5"/>
          </p:nvPr>
        </p:nvSpPr>
        <p:spPr>
          <a:xfrm>
            <a:off x="2665825" y="2665171"/>
            <a:ext cx="1689600" cy="142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5" name="Google Shape;135;p13"/>
          <p:cNvSpPr txBox="1">
            <a:spLocks noGrp="1"/>
          </p:cNvSpPr>
          <p:nvPr>
            <p:ph type="subTitle" idx="6"/>
          </p:nvPr>
        </p:nvSpPr>
        <p:spPr>
          <a:xfrm>
            <a:off x="4943337" y="1884672"/>
            <a:ext cx="12573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13"/>
          <p:cNvSpPr txBox="1">
            <a:spLocks noGrp="1"/>
          </p:cNvSpPr>
          <p:nvPr>
            <p:ph type="subTitle" idx="7"/>
          </p:nvPr>
        </p:nvSpPr>
        <p:spPr>
          <a:xfrm>
            <a:off x="4937700" y="2099593"/>
            <a:ext cx="1689600" cy="1620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37" name="Google Shape;137;p13"/>
          <p:cNvSpPr txBox="1">
            <a:spLocks noGrp="1"/>
          </p:cNvSpPr>
          <p:nvPr>
            <p:ph type="subTitle" idx="8"/>
          </p:nvPr>
        </p:nvSpPr>
        <p:spPr>
          <a:xfrm>
            <a:off x="7238787" y="1057472"/>
            <a:ext cx="1257300" cy="1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13"/>
          <p:cNvSpPr txBox="1">
            <a:spLocks noGrp="1"/>
          </p:cNvSpPr>
          <p:nvPr>
            <p:ph type="subTitle" idx="9"/>
          </p:nvPr>
        </p:nvSpPr>
        <p:spPr>
          <a:xfrm>
            <a:off x="7233150" y="1272358"/>
            <a:ext cx="1689600" cy="219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- Light">
  <p:cSld name="CUSTOM_7_1_1_1_1_1_1_1_1_1_1_1_1_1_1_1_1_1_1_1"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4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41" name="Google Shape;141;p14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14"/>
          <p:cNvSpPr txBox="1">
            <a:spLocks noGrp="1"/>
          </p:cNvSpPr>
          <p:nvPr>
            <p:ph type="title"/>
          </p:nvPr>
        </p:nvSpPr>
        <p:spPr>
          <a:xfrm>
            <a:off x="1453650" y="1325938"/>
            <a:ext cx="6236700" cy="201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5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5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5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5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5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5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5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5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500"/>
            </a:lvl9pPr>
          </a:lstStyle>
          <a:p/>
        </p:txBody>
      </p:sp>
      <p:sp>
        <p:nvSpPr>
          <p:cNvPr id="143" name="Google Shape;143;p14"/>
          <p:cNvSpPr>
            <a:spLocks noGrp="1"/>
          </p:cNvSpPr>
          <p:nvPr>
            <p:ph type="pic" idx="2"/>
          </p:nvPr>
        </p:nvSpPr>
        <p:spPr>
          <a:xfrm>
            <a:off x="1442350" y="3492500"/>
            <a:ext cx="408900" cy="408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44" name="Google Shape;144;p14"/>
          <p:cNvSpPr txBox="1">
            <a:spLocks noGrp="1"/>
          </p:cNvSpPr>
          <p:nvPr>
            <p:ph type="subTitle" idx="3"/>
          </p:nvPr>
        </p:nvSpPr>
        <p:spPr>
          <a:xfrm>
            <a:off x="1957375" y="3536000"/>
            <a:ext cx="26616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145" name="Google Shape;145;p14"/>
          <p:cNvSpPr txBox="1">
            <a:spLocks noGrp="1"/>
          </p:cNvSpPr>
          <p:nvPr>
            <p:ph type="subTitle" idx="4"/>
          </p:nvPr>
        </p:nvSpPr>
        <p:spPr>
          <a:xfrm>
            <a:off x="1957375" y="3678443"/>
            <a:ext cx="26616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- Dark">
  <p:cSld name="CUSTOM_7_1_1_1_1_1_1_1_1_1_1_1_1_1_1_1_1_1_1_1_1">
    <p:bg>
      <p:bgPr>
        <a:solidFill>
          <a:schemeClr val="lt1"/>
        </a:soli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5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48" name="Google Shape;148;p15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49" name="Google Shape;149;p15"/>
          <p:cNvSpPr txBox="1">
            <a:spLocks noGrp="1"/>
          </p:cNvSpPr>
          <p:nvPr>
            <p:ph type="title"/>
          </p:nvPr>
        </p:nvSpPr>
        <p:spPr>
          <a:xfrm>
            <a:off x="1453650" y="1325938"/>
            <a:ext cx="6236700" cy="2011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5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0" name="Google Shape;150;p15"/>
          <p:cNvSpPr>
            <a:spLocks noGrp="1"/>
          </p:cNvSpPr>
          <p:nvPr>
            <p:ph type="pic" idx="2"/>
          </p:nvPr>
        </p:nvSpPr>
        <p:spPr>
          <a:xfrm>
            <a:off x="1442350" y="3492500"/>
            <a:ext cx="408900" cy="4089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51" name="Google Shape;151;p15"/>
          <p:cNvSpPr txBox="1">
            <a:spLocks noGrp="1"/>
          </p:cNvSpPr>
          <p:nvPr>
            <p:ph type="subTitle" idx="3"/>
          </p:nvPr>
        </p:nvSpPr>
        <p:spPr>
          <a:xfrm>
            <a:off x="1957375" y="3536000"/>
            <a:ext cx="26616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SemiBold"/>
              <a:buNone/>
              <a:defRPr sz="1000">
                <a:solidFill>
                  <a:schemeClr val="dk1"/>
                </a:solidFill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152" name="Google Shape;152;p15"/>
          <p:cNvSpPr txBox="1">
            <a:spLocks noGrp="1"/>
          </p:cNvSpPr>
          <p:nvPr>
            <p:ph type="subTitle" idx="4"/>
          </p:nvPr>
        </p:nvSpPr>
        <p:spPr>
          <a:xfrm>
            <a:off x="1957375" y="3678443"/>
            <a:ext cx="26616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ive modules">
  <p:cSld name="CUSTOM">
    <p:bg>
      <p:bgPr>
        <a:solidFill>
          <a:schemeClr val="lt1"/>
        </a:soli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6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5" name="Google Shape;155;p16"/>
          <p:cNvSpPr txBox="1">
            <a:spLocks noGrp="1"/>
          </p:cNvSpPr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6" name="Google Shape;156;p16"/>
          <p:cNvSpPr txBox="1">
            <a:spLocks noGrp="1"/>
          </p:cNvSpPr>
          <p:nvPr>
            <p:ph type="subTitle" idx="2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57" name="Google Shape;157;p16"/>
          <p:cNvSpPr txBox="1">
            <a:spLocks noGrp="1"/>
          </p:cNvSpPr>
          <p:nvPr>
            <p:ph type="body" idx="3"/>
          </p:nvPr>
        </p:nvSpPr>
        <p:spPr>
          <a:xfrm>
            <a:off x="361975" y="3256513"/>
            <a:ext cx="3860100" cy="1327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158" name="Google Shape;158;p16"/>
          <p:cNvSpPr txBox="1">
            <a:spLocks noGrp="1"/>
          </p:cNvSpPr>
          <p:nvPr>
            <p:ph type="title" idx="4"/>
          </p:nvPr>
        </p:nvSpPr>
        <p:spPr>
          <a:xfrm>
            <a:off x="4800825" y="258072"/>
            <a:ext cx="1762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159" name="Google Shape;159;p16"/>
          <p:cNvSpPr txBox="1">
            <a:spLocks noGrp="1"/>
          </p:cNvSpPr>
          <p:nvPr>
            <p:ph type="title" idx="5"/>
          </p:nvPr>
        </p:nvSpPr>
        <p:spPr>
          <a:xfrm>
            <a:off x="7094925" y="258072"/>
            <a:ext cx="1762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0" name="Google Shape;160;p16"/>
          <p:cNvSpPr txBox="1">
            <a:spLocks noGrp="1"/>
          </p:cNvSpPr>
          <p:nvPr>
            <p:ph type="title" idx="6"/>
          </p:nvPr>
        </p:nvSpPr>
        <p:spPr>
          <a:xfrm>
            <a:off x="4800825" y="1698225"/>
            <a:ext cx="1762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1" name="Google Shape;161;p16"/>
          <p:cNvSpPr txBox="1">
            <a:spLocks noGrp="1"/>
          </p:cNvSpPr>
          <p:nvPr>
            <p:ph type="body" idx="7"/>
          </p:nvPr>
        </p:nvSpPr>
        <p:spPr>
          <a:xfrm>
            <a:off x="4800825" y="4122308"/>
            <a:ext cx="3975900" cy="46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62" name="Google Shape;162;p16"/>
          <p:cNvSpPr txBox="1">
            <a:spLocks noGrp="1"/>
          </p:cNvSpPr>
          <p:nvPr>
            <p:ph type="title" idx="8"/>
          </p:nvPr>
        </p:nvSpPr>
        <p:spPr>
          <a:xfrm>
            <a:off x="4800825" y="3215225"/>
            <a:ext cx="3975900" cy="79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6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3" name="Google Shape;163;p16"/>
          <p:cNvSpPr txBox="1">
            <a:spLocks noGrp="1"/>
          </p:cNvSpPr>
          <p:nvPr>
            <p:ph type="body" idx="9"/>
          </p:nvPr>
        </p:nvSpPr>
        <p:spPr>
          <a:xfrm>
            <a:off x="4800825" y="2268700"/>
            <a:ext cx="1762200" cy="46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4" name="Google Shape;164;p16"/>
          <p:cNvSpPr txBox="1">
            <a:spLocks noGrp="1"/>
          </p:cNvSpPr>
          <p:nvPr>
            <p:ph type="body" idx="13"/>
          </p:nvPr>
        </p:nvSpPr>
        <p:spPr>
          <a:xfrm>
            <a:off x="7115650" y="2268700"/>
            <a:ext cx="1762200" cy="46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5" name="Google Shape;165;p16"/>
          <p:cNvSpPr txBox="1">
            <a:spLocks noGrp="1"/>
          </p:cNvSpPr>
          <p:nvPr>
            <p:ph type="body" idx="14"/>
          </p:nvPr>
        </p:nvSpPr>
        <p:spPr>
          <a:xfrm>
            <a:off x="4800825" y="860100"/>
            <a:ext cx="1762200" cy="46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modules">
  <p:cSld name="CUSTOM_1">
    <p:bg>
      <p:bgPr>
        <a:solidFill>
          <a:schemeClr val="lt1"/>
        </a:solidFill>
        <a:effectLst/>
      </p:bgPr>
    </p:bg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8" name="Google Shape;168;p17"/>
          <p:cNvSpPr txBox="1">
            <a:spLocks noGrp="1"/>
          </p:cNvSpPr>
          <p:nvPr>
            <p:ph type="title"/>
          </p:nvPr>
        </p:nvSpPr>
        <p:spPr>
          <a:xfrm>
            <a:off x="361975" y="988555"/>
            <a:ext cx="38601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69" name="Google Shape;169;p17"/>
          <p:cNvSpPr txBox="1">
            <a:spLocks noGrp="1"/>
          </p:cNvSpPr>
          <p:nvPr>
            <p:ph type="subTitle" idx="2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0" name="Google Shape;170;p17"/>
          <p:cNvSpPr txBox="1">
            <a:spLocks noGrp="1"/>
          </p:cNvSpPr>
          <p:nvPr>
            <p:ph type="body" idx="3"/>
          </p:nvPr>
        </p:nvSpPr>
        <p:spPr>
          <a:xfrm>
            <a:off x="4800825" y="3665600"/>
            <a:ext cx="3975900" cy="111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1" name="Google Shape;171;p17"/>
          <p:cNvSpPr txBox="1">
            <a:spLocks noGrp="1"/>
          </p:cNvSpPr>
          <p:nvPr>
            <p:ph type="subTitle" idx="4"/>
          </p:nvPr>
        </p:nvSpPr>
        <p:spPr>
          <a:xfrm>
            <a:off x="4800825" y="3285232"/>
            <a:ext cx="39759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2" name="Google Shape;172;p17"/>
          <p:cNvSpPr txBox="1">
            <a:spLocks noGrp="1"/>
          </p:cNvSpPr>
          <p:nvPr>
            <p:ph type="body" idx="5"/>
          </p:nvPr>
        </p:nvSpPr>
        <p:spPr>
          <a:xfrm>
            <a:off x="2611802" y="3665600"/>
            <a:ext cx="1627500" cy="111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1pPr>
            <a:lvl2pPr marL="914400" lvl="1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2pPr>
            <a:lvl3pPr marL="1371600" lvl="2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3pPr>
            <a:lvl4pPr marL="1828800" lvl="3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4pPr>
            <a:lvl5pPr marL="2286000" lvl="4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5pPr>
            <a:lvl6pPr marL="2743200" lvl="5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■"/>
              <a:defRPr sz="1000"/>
            </a:lvl6pPr>
            <a:lvl7pPr marL="3200400" lvl="6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●"/>
              <a:defRPr sz="1000"/>
            </a:lvl7pPr>
            <a:lvl8pPr marL="3657600" lvl="7" indent="-29210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000"/>
              <a:buFont typeface="DM Sans"/>
              <a:buChar char="○"/>
              <a:defRPr sz="1000"/>
            </a:lvl8pPr>
            <a:lvl9pPr marL="4114800" lvl="8" indent="-292100">
              <a:lnSpc>
                <a:spcPct val="100000"/>
              </a:lnSpc>
              <a:spcBef>
                <a:spcPts val="800"/>
              </a:spcBef>
              <a:spcAft>
                <a:spcPts val="800"/>
              </a:spcAft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73" name="Google Shape;173;p17"/>
          <p:cNvSpPr txBox="1">
            <a:spLocks noGrp="1"/>
          </p:cNvSpPr>
          <p:nvPr>
            <p:ph type="subTitle" idx="6"/>
          </p:nvPr>
        </p:nvSpPr>
        <p:spPr>
          <a:xfrm>
            <a:off x="2611802" y="3285232"/>
            <a:ext cx="16275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74" name="Google Shape;174;p17"/>
          <p:cNvSpPr txBox="1">
            <a:spLocks noGrp="1"/>
          </p:cNvSpPr>
          <p:nvPr>
            <p:ph type="body" idx="7"/>
          </p:nvPr>
        </p:nvSpPr>
        <p:spPr>
          <a:xfrm>
            <a:off x="361977" y="3665600"/>
            <a:ext cx="1627500" cy="1114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5" name="Google Shape;175;p17"/>
          <p:cNvSpPr txBox="1">
            <a:spLocks noGrp="1"/>
          </p:cNvSpPr>
          <p:nvPr>
            <p:ph type="subTitle" idx="8"/>
          </p:nvPr>
        </p:nvSpPr>
        <p:spPr>
          <a:xfrm>
            <a:off x="361977" y="3285232"/>
            <a:ext cx="16275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6" name="Google Shape;176;p17"/>
          <p:cNvSpPr txBox="1">
            <a:spLocks noGrp="1"/>
          </p:cNvSpPr>
          <p:nvPr>
            <p:ph type="body" idx="9"/>
          </p:nvPr>
        </p:nvSpPr>
        <p:spPr>
          <a:xfrm>
            <a:off x="4900725" y="1196103"/>
            <a:ext cx="1627500" cy="138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●"/>
              <a:defRPr sz="1000">
                <a:solidFill>
                  <a:schemeClr val="dk1"/>
                </a:solidFill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Char char="○"/>
              <a:defRPr sz="1000">
                <a:solidFill>
                  <a:schemeClr val="dk1"/>
                </a:solidFill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"/>
              <a:buChar char="■"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7" name="Google Shape;177;p17"/>
          <p:cNvSpPr txBox="1">
            <a:spLocks noGrp="1"/>
          </p:cNvSpPr>
          <p:nvPr>
            <p:ph type="subTitle" idx="13"/>
          </p:nvPr>
        </p:nvSpPr>
        <p:spPr>
          <a:xfrm>
            <a:off x="4900725" y="706863"/>
            <a:ext cx="16275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78" name="Google Shape;178;p17"/>
          <p:cNvSpPr txBox="1">
            <a:spLocks noGrp="1"/>
          </p:cNvSpPr>
          <p:nvPr>
            <p:ph type="body" idx="14"/>
          </p:nvPr>
        </p:nvSpPr>
        <p:spPr>
          <a:xfrm>
            <a:off x="7149175" y="1196103"/>
            <a:ext cx="1627500" cy="138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179" name="Google Shape;179;p17"/>
          <p:cNvSpPr txBox="1">
            <a:spLocks noGrp="1"/>
          </p:cNvSpPr>
          <p:nvPr>
            <p:ph type="subTitle" idx="15"/>
          </p:nvPr>
        </p:nvSpPr>
        <p:spPr>
          <a:xfrm>
            <a:off x="7149175" y="706863"/>
            <a:ext cx="16275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1pPr>
            <a:lvl2pPr lvl="1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/>
        </p:txBody>
      </p:sp>
      <p:sp>
        <p:nvSpPr>
          <p:cNvPr id="180" name="Google Shape;180;p17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modules">
  <p:cSld name="CUSTOM_1_1">
    <p:bg>
      <p:bgPr>
        <a:solidFill>
          <a:schemeClr val="lt1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8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3" name="Google Shape;183;p18"/>
          <p:cNvSpPr txBox="1">
            <a:spLocks noGrp="1"/>
          </p:cNvSpPr>
          <p:nvPr>
            <p:ph type="subTitle" idx="2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None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4" name="Google Shape;184;p18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85" name="Google Shape;185;p18"/>
          <p:cNvSpPr txBox="1">
            <a:spLocks noGrp="1"/>
          </p:cNvSpPr>
          <p:nvPr>
            <p:ph type="title"/>
          </p:nvPr>
        </p:nvSpPr>
        <p:spPr>
          <a:xfrm>
            <a:off x="5796575" y="2351325"/>
            <a:ext cx="9895200" cy="7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186" name="Google Shape;186;p18"/>
          <p:cNvSpPr txBox="1">
            <a:spLocks noGrp="1"/>
          </p:cNvSpPr>
          <p:nvPr>
            <p:ph type="title" idx="3"/>
          </p:nvPr>
        </p:nvSpPr>
        <p:spPr>
          <a:xfrm>
            <a:off x="5796575" y="507450"/>
            <a:ext cx="9895200" cy="7104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6200"/>
            </a:lvl9pPr>
          </a:lstStyle>
          <a:p/>
        </p:txBody>
      </p:sp>
      <p:sp>
        <p:nvSpPr>
          <p:cNvPr id="187" name="Google Shape;187;p18"/>
          <p:cNvSpPr txBox="1">
            <a:spLocks noGrp="1"/>
          </p:cNvSpPr>
          <p:nvPr>
            <p:ph type="subTitle" idx="4"/>
          </p:nvPr>
        </p:nvSpPr>
        <p:spPr>
          <a:xfrm>
            <a:off x="5712600" y="4290612"/>
            <a:ext cx="2613300" cy="5439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88" name="Google Shape;188;p18"/>
          <p:cNvSpPr txBox="1">
            <a:spLocks noGrp="1"/>
          </p:cNvSpPr>
          <p:nvPr>
            <p:ph type="subTitle" idx="5"/>
          </p:nvPr>
        </p:nvSpPr>
        <p:spPr>
          <a:xfrm>
            <a:off x="5712600" y="3243901"/>
            <a:ext cx="2613300" cy="432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189" name="Google Shape;189;p18"/>
          <p:cNvSpPr txBox="1">
            <a:spLocks noGrp="1"/>
          </p:cNvSpPr>
          <p:nvPr>
            <p:ph type="subTitle" idx="6"/>
          </p:nvPr>
        </p:nvSpPr>
        <p:spPr>
          <a:xfrm>
            <a:off x="5712600" y="1318375"/>
            <a:ext cx="2613300" cy="483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modules">
  <p:cSld name="CUSTOM_1_1_1"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9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2" name="Google Shape;192;p19"/>
          <p:cNvSpPr txBox="1">
            <a:spLocks noGrp="1"/>
          </p:cNvSpPr>
          <p:nvPr>
            <p:ph type="subTitle" idx="2"/>
          </p:nvPr>
        </p:nvSpPr>
        <p:spPr>
          <a:xfrm>
            <a:off x="361975" y="732775"/>
            <a:ext cx="3860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3" name="Google Shape;193;p19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194" name="Google Shape;194;p19"/>
          <p:cNvSpPr txBox="1">
            <a:spLocks noGrp="1"/>
          </p:cNvSpPr>
          <p:nvPr>
            <p:ph type="title"/>
          </p:nvPr>
        </p:nvSpPr>
        <p:spPr>
          <a:xfrm>
            <a:off x="361975" y="988557"/>
            <a:ext cx="50184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 with image - Alt 1">
  <p:cSld name="CUSTOM_2"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0"/>
          <p:cNvSpPr>
            <a:spLocks noGrp="1"/>
          </p:cNvSpPr>
          <p:nvPr>
            <p:ph type="pic" idx="2"/>
          </p:nvPr>
        </p:nvSpPr>
        <p:spPr>
          <a:xfrm>
            <a:off x="6289075" y="1793300"/>
            <a:ext cx="2853300" cy="3350400"/>
          </a:xfrm>
          <a:prstGeom prst="rect">
            <a:avLst/>
          </a:prstGeom>
          <a:noFill/>
          <a:ln>
            <a:noFill/>
          </a:ln>
        </p:spPr>
      </p:sp>
      <p:sp>
        <p:nvSpPr>
          <p:cNvPr id="197" name="Google Shape;197;p20"/>
          <p:cNvSpPr/>
          <p:nvPr/>
        </p:nvSpPr>
        <p:spPr>
          <a:xfrm>
            <a:off x="6289085" y="0"/>
            <a:ext cx="2853300" cy="17931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198" name="Google Shape;198;p20"/>
          <p:cNvSpPr txBox="1">
            <a:spLocks noGrp="1"/>
          </p:cNvSpPr>
          <p:nvPr>
            <p:ph type="title"/>
          </p:nvPr>
        </p:nvSpPr>
        <p:spPr>
          <a:xfrm>
            <a:off x="361975" y="988550"/>
            <a:ext cx="5356800" cy="225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199" name="Google Shape;199;p20"/>
          <p:cNvSpPr txBox="1">
            <a:spLocks noGrp="1"/>
          </p:cNvSpPr>
          <p:nvPr>
            <p:ph type="body" idx="1"/>
          </p:nvPr>
        </p:nvSpPr>
        <p:spPr>
          <a:xfrm>
            <a:off x="361975" y="3541582"/>
            <a:ext cx="3777000" cy="1044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0" name="Google Shape;200;p20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01" name="Google Shape;201;p20"/>
          <p:cNvSpPr txBox="1">
            <a:spLocks noGrp="1"/>
          </p:cNvSpPr>
          <p:nvPr>
            <p:ph type="subTitle" idx="3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 with image - Alt 2">
  <p:cSld name="CUSTOM_2_1"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1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04" name="Google Shape;204;p21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5" name="Google Shape;205;p21"/>
          <p:cNvSpPr txBox="1">
            <a:spLocks noGrp="1"/>
          </p:cNvSpPr>
          <p:nvPr>
            <p:ph type="body" idx="2"/>
          </p:nvPr>
        </p:nvSpPr>
        <p:spPr>
          <a:xfrm>
            <a:off x="1957800" y="4195275"/>
            <a:ext cx="5228400" cy="39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6" name="Google Shape;206;p21"/>
          <p:cNvSpPr txBox="1">
            <a:spLocks noGrp="1"/>
          </p:cNvSpPr>
          <p:nvPr>
            <p:ph type="subTitle" idx="3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07" name="Google Shape;207;p21"/>
          <p:cNvSpPr txBox="1">
            <a:spLocks noGrp="1"/>
          </p:cNvSpPr>
          <p:nvPr>
            <p:ph type="title"/>
          </p:nvPr>
        </p:nvSpPr>
        <p:spPr>
          <a:xfrm>
            <a:off x="719400" y="988550"/>
            <a:ext cx="7705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08" name="Google Shape;208;p21"/>
          <p:cNvSpPr>
            <a:spLocks noGrp="1"/>
          </p:cNvSpPr>
          <p:nvPr>
            <p:ph type="pic" idx="4"/>
          </p:nvPr>
        </p:nvSpPr>
        <p:spPr>
          <a:xfrm>
            <a:off x="3982589" y="2427948"/>
            <a:ext cx="1179600" cy="14172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 with image - Alt 3">
  <p:cSld name="CUSTOM_2_1_2">
    <p:bg>
      <p:bgPr>
        <a:solidFill>
          <a:schemeClr val="accent1"/>
        </a:soli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2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11" name="Google Shape;211;p22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2" name="Google Shape;212;p22"/>
          <p:cNvSpPr txBox="1">
            <a:spLocks noGrp="1"/>
          </p:cNvSpPr>
          <p:nvPr>
            <p:ph type="subTitle" idx="2"/>
          </p:nvPr>
        </p:nvSpPr>
        <p:spPr>
          <a:xfrm>
            <a:off x="3154650" y="1051772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"/>
              <a:buNone/>
              <a:defRPr sz="10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"/>
              <a:buNone/>
              <a:defRPr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213" name="Google Shape;213;p22"/>
          <p:cNvSpPr txBox="1">
            <a:spLocks noGrp="1"/>
          </p:cNvSpPr>
          <p:nvPr>
            <p:ph type="title"/>
          </p:nvPr>
        </p:nvSpPr>
        <p:spPr>
          <a:xfrm>
            <a:off x="3154650" y="1801500"/>
            <a:ext cx="5622000" cy="28320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/>
            </a:lvl9pPr>
          </a:lstStyle>
          <a:p/>
        </p:txBody>
      </p:sp>
      <p:sp>
        <p:nvSpPr>
          <p:cNvPr id="214" name="Google Shape;214;p22"/>
          <p:cNvSpPr>
            <a:spLocks noGrp="1"/>
          </p:cNvSpPr>
          <p:nvPr>
            <p:ph type="pic" idx="3"/>
          </p:nvPr>
        </p:nvSpPr>
        <p:spPr>
          <a:xfrm>
            <a:off x="361975" y="1066100"/>
            <a:ext cx="1967700" cy="13116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section header">
  <p:cSld name="CUSTOM_2_1_2_1_2">
    <p:bg>
      <p:bgPr>
        <a:solidFill>
          <a:schemeClr val="lt1"/>
        </a:solidFill>
        <a:effectLst/>
      </p:bgPr>
    </p:bg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>
            <a:spLocks noGrp="1"/>
          </p:cNvSpPr>
          <p:nvPr>
            <p:ph type="pic" idx="2"/>
          </p:nvPr>
        </p:nvSpPr>
        <p:spPr>
          <a:xfrm>
            <a:off x="361975" y="781775"/>
            <a:ext cx="2872800" cy="3783300"/>
          </a:xfrm>
          <a:prstGeom prst="rect">
            <a:avLst/>
          </a:prstGeom>
          <a:noFill/>
          <a:ln>
            <a:noFill/>
          </a:ln>
        </p:spPr>
      </p:sp>
      <p:sp>
        <p:nvSpPr>
          <p:cNvPr id="217" name="Google Shape;217;p23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18" name="Google Shape;218;p23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19" name="Google Shape;219;p23"/>
          <p:cNvSpPr txBox="1">
            <a:spLocks noGrp="1"/>
          </p:cNvSpPr>
          <p:nvPr>
            <p:ph type="subTitle" idx="3"/>
          </p:nvPr>
        </p:nvSpPr>
        <p:spPr>
          <a:xfrm>
            <a:off x="3657600" y="1051772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"/>
              <a:buNone/>
              <a:defRPr sz="10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DM Sans"/>
              <a:buNone/>
              <a:defRPr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220" name="Google Shape;220;p23"/>
          <p:cNvSpPr txBox="1">
            <a:spLocks noGrp="1"/>
          </p:cNvSpPr>
          <p:nvPr>
            <p:ph type="title"/>
          </p:nvPr>
        </p:nvSpPr>
        <p:spPr>
          <a:xfrm>
            <a:off x="3657600" y="1555450"/>
            <a:ext cx="5622000" cy="1750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21" name="Google Shape;221;p23"/>
          <p:cNvSpPr txBox="1">
            <a:spLocks noGrp="1"/>
          </p:cNvSpPr>
          <p:nvPr>
            <p:ph type="body" idx="4"/>
          </p:nvPr>
        </p:nvSpPr>
        <p:spPr>
          <a:xfrm>
            <a:off x="3657600" y="3556575"/>
            <a:ext cx="3554400" cy="10293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●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DM Sans Light"/>
              <a:buChar char="○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000"/>
              <a:buFont typeface="DM Sans Light"/>
              <a:buChar char="■"/>
              <a:defRPr sz="10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 with image - Alt 5">
  <p:cSld name="CUSTOM_2_1_2_1_1">
    <p:bg>
      <p:bgPr>
        <a:solidFill>
          <a:schemeClr val="accent2"/>
        </a:solidFill>
        <a:effectLst/>
      </p:bgPr>
    </p:bg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4" descr="The reflective glass facade of a skyscraper. "/>
          <p:cNvPicPr preferRelativeResize="0"/>
          <p:nvPr/>
        </p:nvPicPr>
        <p:blipFill rotWithShape="1">
          <a:blip r:embed="rId2">
            <a:alphaModFix amt="14000"/>
          </a:blip>
          <a:srcRect b="15604"/>
          <a:stretch>
            <a:fillRect/>
          </a:stretch>
        </p:blipFill>
        <p:spPr>
          <a:xfrm>
            <a:off x="0" y="-815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4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25" name="Google Shape;225;p24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6" name="Google Shape;226;p24"/>
          <p:cNvSpPr txBox="1">
            <a:spLocks noGrp="1"/>
          </p:cNvSpPr>
          <p:nvPr>
            <p:ph type="body" idx="2"/>
          </p:nvPr>
        </p:nvSpPr>
        <p:spPr>
          <a:xfrm>
            <a:off x="1957800" y="4195275"/>
            <a:ext cx="5228400" cy="39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1pPr>
            <a:lvl2pPr marL="914400" lvl="1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2pPr>
            <a:lvl3pPr marL="1371600" lvl="2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3pPr>
            <a:lvl4pPr marL="1828800" lvl="3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4pPr>
            <a:lvl5pPr marL="2286000" lvl="4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5pPr>
            <a:lvl6pPr marL="2743200" lvl="5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6pPr>
            <a:lvl7pPr marL="3200400" lvl="6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●"/>
              <a:defRPr sz="1000"/>
            </a:lvl7pPr>
            <a:lvl8pPr marL="3657600" lvl="7" indent="-292100" algn="ctr"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"/>
              <a:buChar char="○"/>
              <a:defRPr sz="1000"/>
            </a:lvl8pPr>
            <a:lvl9pPr marL="4114800" lvl="8" indent="-292100" algn="ctr"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000"/>
              <a:buFont typeface="DM Sans"/>
              <a:buChar char="■"/>
              <a:defRPr sz="1000"/>
            </a:lvl9pPr>
          </a:lstStyle>
          <a:p/>
        </p:txBody>
      </p:sp>
      <p:sp>
        <p:nvSpPr>
          <p:cNvPr id="227" name="Google Shape;227;p24"/>
          <p:cNvSpPr txBox="1">
            <a:spLocks noGrp="1"/>
          </p:cNvSpPr>
          <p:nvPr>
            <p:ph type="subTitle" idx="3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28" name="Google Shape;228;p24"/>
          <p:cNvSpPr txBox="1">
            <a:spLocks noGrp="1"/>
          </p:cNvSpPr>
          <p:nvPr>
            <p:ph type="title"/>
          </p:nvPr>
        </p:nvSpPr>
        <p:spPr>
          <a:xfrm>
            <a:off x="719400" y="988550"/>
            <a:ext cx="7705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29" name="Google Shape;229;p24"/>
          <p:cNvSpPr>
            <a:spLocks noGrp="1"/>
          </p:cNvSpPr>
          <p:nvPr>
            <p:ph type="pic" idx="4"/>
          </p:nvPr>
        </p:nvSpPr>
        <p:spPr>
          <a:xfrm>
            <a:off x="3588150" y="2027104"/>
            <a:ext cx="1967700" cy="13116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tatement - Alt 2">
  <p:cSld name="CUSTOM_2_1_1_1">
    <p:bg>
      <p:bgPr>
        <a:solidFill>
          <a:schemeClr val="accent1"/>
        </a:solidFill>
        <a:effectLst/>
      </p:bgPr>
    </p:bg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25" descr="A modern glass skyscraper. "/>
          <p:cNvPicPr preferRelativeResize="0"/>
          <p:nvPr/>
        </p:nvPicPr>
        <p:blipFill rotWithShape="1">
          <a:blip r:embed="rId2">
            <a:alphaModFix amt="14000"/>
          </a:blip>
          <a:srcRect b="15604"/>
          <a:stretch>
            <a:fillRect/>
          </a:stretch>
        </p:blipFill>
        <p:spPr>
          <a:xfrm>
            <a:off x="0" y="-8150"/>
            <a:ext cx="9144003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25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33" name="Google Shape;233;p25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25"/>
          <p:cNvSpPr txBox="1">
            <a:spLocks noGrp="1"/>
          </p:cNvSpPr>
          <p:nvPr>
            <p:ph type="subTitle" idx="2"/>
          </p:nvPr>
        </p:nvSpPr>
        <p:spPr>
          <a:xfrm>
            <a:off x="2490450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35" name="Google Shape;235;p25"/>
          <p:cNvSpPr txBox="1">
            <a:spLocks noGrp="1"/>
          </p:cNvSpPr>
          <p:nvPr>
            <p:ph type="title"/>
          </p:nvPr>
        </p:nvSpPr>
        <p:spPr>
          <a:xfrm>
            <a:off x="1128900" y="1430400"/>
            <a:ext cx="6886200" cy="2282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None/>
              <a:defRPr sz="2800"/>
            </a:lvl1pPr>
            <a:lvl2pPr lvl="1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overview - Six modules">
  <p:cSld name="CUSTOM_3">
    <p:bg>
      <p:bgPr>
        <a:solidFill>
          <a:schemeClr val="lt1"/>
        </a:solid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7" name="Google Shape;237;p26"/>
          <p:cNvCxnSpPr/>
          <p:nvPr/>
        </p:nvCxnSpPr>
        <p:spPr>
          <a:xfrm>
            <a:off x="6096087" y="1794800"/>
            <a:ext cx="0" cy="27552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8" name="Google Shape;238;p26"/>
          <p:cNvCxnSpPr/>
          <p:nvPr/>
        </p:nvCxnSpPr>
        <p:spPr>
          <a:xfrm>
            <a:off x="3048087" y="1794800"/>
            <a:ext cx="0" cy="27552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9" name="Google Shape;239;p26"/>
          <p:cNvCxnSpPr/>
          <p:nvPr/>
        </p:nvCxnSpPr>
        <p:spPr>
          <a:xfrm>
            <a:off x="50" y="3174279"/>
            <a:ext cx="91440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0" name="Google Shape;240;p26"/>
          <p:cNvSpPr txBox="1">
            <a:spLocks noGrp="1"/>
          </p:cNvSpPr>
          <p:nvPr>
            <p:ph type="subTitle" idx="1"/>
          </p:nvPr>
        </p:nvSpPr>
        <p:spPr>
          <a:xfrm>
            <a:off x="363200" y="2516650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1" name="Google Shape;241;p26"/>
          <p:cNvSpPr txBox="1">
            <a:spLocks noGrp="1"/>
          </p:cNvSpPr>
          <p:nvPr>
            <p:ph type="subTitle" idx="2"/>
          </p:nvPr>
        </p:nvSpPr>
        <p:spPr>
          <a:xfrm>
            <a:off x="361975" y="2227250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2" name="Google Shape;242;p26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43" name="Google Shape;243;p26"/>
          <p:cNvSpPr txBox="1">
            <a:spLocks noGrp="1"/>
          </p:cNvSpPr>
          <p:nvPr>
            <p:ph type="subTitle" idx="3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4" name="Google Shape;244;p26"/>
          <p:cNvSpPr txBox="1">
            <a:spLocks noGrp="1"/>
          </p:cNvSpPr>
          <p:nvPr>
            <p:ph type="title"/>
          </p:nvPr>
        </p:nvSpPr>
        <p:spPr>
          <a:xfrm>
            <a:off x="361975" y="962092"/>
            <a:ext cx="57186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5" name="Google Shape;245;p26"/>
          <p:cNvSpPr txBox="1">
            <a:spLocks noGrp="1"/>
          </p:cNvSpPr>
          <p:nvPr>
            <p:ph type="subTitle" idx="4"/>
          </p:nvPr>
        </p:nvSpPr>
        <p:spPr>
          <a:xfrm>
            <a:off x="3411825" y="2516650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6" name="Google Shape;246;p26"/>
          <p:cNvSpPr txBox="1">
            <a:spLocks noGrp="1"/>
          </p:cNvSpPr>
          <p:nvPr>
            <p:ph type="subTitle" idx="5"/>
          </p:nvPr>
        </p:nvSpPr>
        <p:spPr>
          <a:xfrm>
            <a:off x="3410600" y="2227250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7" name="Google Shape;247;p26"/>
          <p:cNvSpPr txBox="1">
            <a:spLocks noGrp="1"/>
          </p:cNvSpPr>
          <p:nvPr>
            <p:ph type="subTitle" idx="6"/>
          </p:nvPr>
        </p:nvSpPr>
        <p:spPr>
          <a:xfrm>
            <a:off x="6460475" y="2516650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48" name="Google Shape;248;p26"/>
          <p:cNvSpPr txBox="1">
            <a:spLocks noGrp="1"/>
          </p:cNvSpPr>
          <p:nvPr>
            <p:ph type="subTitle" idx="7"/>
          </p:nvPr>
        </p:nvSpPr>
        <p:spPr>
          <a:xfrm>
            <a:off x="6459250" y="2227250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49" name="Google Shape;249;p26"/>
          <p:cNvSpPr txBox="1">
            <a:spLocks noGrp="1"/>
          </p:cNvSpPr>
          <p:nvPr>
            <p:ph type="subTitle" idx="8"/>
          </p:nvPr>
        </p:nvSpPr>
        <p:spPr>
          <a:xfrm>
            <a:off x="363200" y="3864775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0" name="Google Shape;250;p26"/>
          <p:cNvSpPr txBox="1">
            <a:spLocks noGrp="1"/>
          </p:cNvSpPr>
          <p:nvPr>
            <p:ph type="subTitle" idx="9"/>
          </p:nvPr>
        </p:nvSpPr>
        <p:spPr>
          <a:xfrm>
            <a:off x="361975" y="3575375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1" name="Google Shape;251;p26"/>
          <p:cNvSpPr txBox="1">
            <a:spLocks noGrp="1"/>
          </p:cNvSpPr>
          <p:nvPr>
            <p:ph type="subTitle" idx="13"/>
          </p:nvPr>
        </p:nvSpPr>
        <p:spPr>
          <a:xfrm>
            <a:off x="3411825" y="3864775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2" name="Google Shape;252;p26"/>
          <p:cNvSpPr txBox="1">
            <a:spLocks noGrp="1"/>
          </p:cNvSpPr>
          <p:nvPr>
            <p:ph type="subTitle" idx="14"/>
          </p:nvPr>
        </p:nvSpPr>
        <p:spPr>
          <a:xfrm>
            <a:off x="3410600" y="3575375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3" name="Google Shape;253;p26"/>
          <p:cNvSpPr txBox="1">
            <a:spLocks noGrp="1"/>
          </p:cNvSpPr>
          <p:nvPr>
            <p:ph type="subTitle" idx="15"/>
          </p:nvPr>
        </p:nvSpPr>
        <p:spPr>
          <a:xfrm>
            <a:off x="6460475" y="3864775"/>
            <a:ext cx="23217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54" name="Google Shape;254;p26"/>
          <p:cNvSpPr txBox="1">
            <a:spLocks noGrp="1"/>
          </p:cNvSpPr>
          <p:nvPr>
            <p:ph type="subTitle" idx="16"/>
          </p:nvPr>
        </p:nvSpPr>
        <p:spPr>
          <a:xfrm>
            <a:off x="6459250" y="3575375"/>
            <a:ext cx="23217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DM Sans Light"/>
              <a:buNone/>
              <a:defRPr sz="1000">
                <a:solidFill>
                  <a:schemeClr val="accent2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udience - Alt 1">
  <p:cSld name="CUSTOM_4"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7"/>
          <p:cNvSpPr txBox="1">
            <a:spLocks noGrp="1"/>
          </p:cNvSpPr>
          <p:nvPr>
            <p:ph type="subTitle" idx="1"/>
          </p:nvPr>
        </p:nvSpPr>
        <p:spPr>
          <a:xfrm>
            <a:off x="742900" y="2158550"/>
            <a:ext cx="32130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57" name="Google Shape;257;p27"/>
          <p:cNvSpPr txBox="1">
            <a:spLocks noGrp="1"/>
          </p:cNvSpPr>
          <p:nvPr>
            <p:ph type="body" idx="2"/>
          </p:nvPr>
        </p:nvSpPr>
        <p:spPr>
          <a:xfrm>
            <a:off x="742900" y="2381875"/>
            <a:ext cx="3213000" cy="461700"/>
          </a:xfrm>
          <a:prstGeom prst="rect">
            <a:avLst/>
          </a:prstGeom>
          <a:noFill/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58" name="Google Shape;258;p27"/>
          <p:cNvSpPr>
            <a:spLocks noGrp="1"/>
          </p:cNvSpPr>
          <p:nvPr>
            <p:ph type="pic" idx="3"/>
          </p:nvPr>
        </p:nvSpPr>
        <p:spPr>
          <a:xfrm>
            <a:off x="5402575" y="0"/>
            <a:ext cx="3739800" cy="3129600"/>
          </a:xfrm>
          <a:prstGeom prst="rect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9" name="Google Shape;259;p27"/>
          <p:cNvSpPr txBox="1">
            <a:spLocks noGrp="1"/>
          </p:cNvSpPr>
          <p:nvPr>
            <p:ph type="title"/>
          </p:nvPr>
        </p:nvSpPr>
        <p:spPr>
          <a:xfrm>
            <a:off x="361975" y="988550"/>
            <a:ext cx="42972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2200"/>
            </a:lvl9pPr>
          </a:lstStyle>
          <a:p/>
        </p:txBody>
      </p:sp>
      <p:sp>
        <p:nvSpPr>
          <p:cNvPr id="260" name="Google Shape;260;p27"/>
          <p:cNvSpPr txBox="1">
            <a:spLocks noGrp="1"/>
          </p:cNvSpPr>
          <p:nvPr>
            <p:ph type="subTitle" idx="4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1" name="Google Shape;261;p27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62" name="Google Shape;262;p27"/>
          <p:cNvSpPr txBox="1">
            <a:spLocks noGrp="1"/>
          </p:cNvSpPr>
          <p:nvPr>
            <p:ph type="subTitle" idx="5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3" name="Google Shape;263;p27"/>
          <p:cNvSpPr txBox="1">
            <a:spLocks noGrp="1"/>
          </p:cNvSpPr>
          <p:nvPr>
            <p:ph type="subTitle" idx="6"/>
          </p:nvPr>
        </p:nvSpPr>
        <p:spPr>
          <a:xfrm>
            <a:off x="5785175" y="3335324"/>
            <a:ext cx="2991600" cy="2772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264" name="Google Shape;264;p27"/>
          <p:cNvSpPr txBox="1">
            <a:spLocks noGrp="1"/>
          </p:cNvSpPr>
          <p:nvPr>
            <p:ph type="subTitle" idx="7"/>
          </p:nvPr>
        </p:nvSpPr>
        <p:spPr>
          <a:xfrm>
            <a:off x="742900" y="3910855"/>
            <a:ext cx="3213000" cy="138600"/>
          </a:xfrm>
          <a:prstGeom prst="rect">
            <a:avLst/>
          </a:prstGeom>
          <a:noFill/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65" name="Google Shape;265;p27"/>
          <p:cNvSpPr txBox="1">
            <a:spLocks noGrp="1"/>
          </p:cNvSpPr>
          <p:nvPr>
            <p:ph type="body" idx="8"/>
          </p:nvPr>
        </p:nvSpPr>
        <p:spPr>
          <a:xfrm>
            <a:off x="742900" y="4134180"/>
            <a:ext cx="3213000" cy="461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66" name="Google Shape;266;p27"/>
          <p:cNvSpPr txBox="1">
            <a:spLocks noGrp="1"/>
          </p:cNvSpPr>
          <p:nvPr>
            <p:ph type="subTitle" idx="9"/>
          </p:nvPr>
        </p:nvSpPr>
        <p:spPr>
          <a:xfrm>
            <a:off x="742900" y="3050778"/>
            <a:ext cx="3213000" cy="138600"/>
          </a:xfrm>
          <a:prstGeom prst="rect">
            <a:avLst/>
          </a:prstGeom>
          <a:noFill/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SemiBold"/>
              <a:buNone/>
              <a:defRPr sz="1000">
                <a:latin typeface="DM Sans SemiBold"/>
                <a:ea typeface="DM Sans SemiBold"/>
                <a:cs typeface="DM Sans SemiBold"/>
                <a:sym typeface="DM Sa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SemiBold"/>
              <a:buNone/>
              <a:defRPr>
                <a:latin typeface="DM Sans SemiBold"/>
                <a:ea typeface="DM Sans SemiBold"/>
                <a:cs typeface="DM Sans SemiBold"/>
                <a:sym typeface="DM Sans SemiBold"/>
              </a:defRPr>
            </a:lvl9pPr>
          </a:lstStyle>
          <a:p/>
        </p:txBody>
      </p:sp>
      <p:sp>
        <p:nvSpPr>
          <p:cNvPr id="267" name="Google Shape;267;p27"/>
          <p:cNvSpPr txBox="1">
            <a:spLocks noGrp="1"/>
          </p:cNvSpPr>
          <p:nvPr>
            <p:ph type="body" idx="13"/>
          </p:nvPr>
        </p:nvSpPr>
        <p:spPr>
          <a:xfrm>
            <a:off x="742900" y="3274103"/>
            <a:ext cx="3213000" cy="461700"/>
          </a:xfrm>
          <a:prstGeom prst="rect">
            <a:avLst/>
          </a:prstGeom>
          <a:noFill/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68" name="Google Shape;268;p27"/>
          <p:cNvSpPr txBox="1">
            <a:spLocks noGrp="1"/>
          </p:cNvSpPr>
          <p:nvPr>
            <p:ph type="body" idx="14"/>
          </p:nvPr>
        </p:nvSpPr>
        <p:spPr>
          <a:xfrm>
            <a:off x="5785175" y="4134175"/>
            <a:ext cx="2991600" cy="461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800"/>
              </a:spcBef>
              <a:spcAft>
                <a:spcPts val="0"/>
              </a:spcAft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800"/>
              </a:spcBef>
              <a:spcAft>
                <a:spcPts val="800"/>
              </a:spcAft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udience - Alt 2">
  <p:cSld name="CUSTOM_4_1"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8"/>
          <p:cNvSpPr>
            <a:spLocks noGrp="1"/>
          </p:cNvSpPr>
          <p:nvPr>
            <p:ph type="pic" idx="2"/>
          </p:nvPr>
        </p:nvSpPr>
        <p:spPr>
          <a:xfrm>
            <a:off x="75" y="0"/>
            <a:ext cx="2853300" cy="2436600"/>
          </a:xfrm>
          <a:prstGeom prst="rect">
            <a:avLst/>
          </a:prstGeom>
          <a:noFill/>
          <a:ln>
            <a:noFill/>
          </a:ln>
        </p:spPr>
      </p:sp>
      <p:sp>
        <p:nvSpPr>
          <p:cNvPr id="271" name="Google Shape;271;p28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72" name="Google Shape;272;p28"/>
          <p:cNvSpPr txBox="1">
            <a:spLocks noGrp="1"/>
          </p:cNvSpPr>
          <p:nvPr>
            <p:ph type="subTitle" idx="1"/>
          </p:nvPr>
        </p:nvSpPr>
        <p:spPr>
          <a:xfrm>
            <a:off x="361975" y="2614325"/>
            <a:ext cx="2061600" cy="2772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- Four members">
  <p:cSld name="CUSTOM_5">
    <p:bg>
      <p:bgPr>
        <a:solidFill>
          <a:schemeClr val="lt1"/>
        </a:solidFill>
        <a:effectLst/>
      </p:bgPr>
    </p:bg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9"/>
          <p:cNvSpPr txBox="1">
            <a:spLocks noGrp="1"/>
          </p:cNvSpPr>
          <p:nvPr>
            <p:ph type="body" idx="1"/>
          </p:nvPr>
        </p:nvSpPr>
        <p:spPr>
          <a:xfrm>
            <a:off x="352800" y="3754932"/>
            <a:ext cx="1588800" cy="68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5" name="Google Shape;275;p29"/>
          <p:cNvSpPr txBox="1">
            <a:spLocks noGrp="1"/>
          </p:cNvSpPr>
          <p:nvPr>
            <p:ph type="body" idx="2"/>
          </p:nvPr>
        </p:nvSpPr>
        <p:spPr>
          <a:xfrm>
            <a:off x="7187875" y="3754932"/>
            <a:ext cx="1588800" cy="68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6" name="Google Shape;276;p29"/>
          <p:cNvSpPr txBox="1">
            <a:spLocks noGrp="1"/>
          </p:cNvSpPr>
          <p:nvPr>
            <p:ph type="body" idx="3"/>
          </p:nvPr>
        </p:nvSpPr>
        <p:spPr>
          <a:xfrm>
            <a:off x="4924400" y="3754932"/>
            <a:ext cx="1588800" cy="68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7" name="Google Shape;277;p29"/>
          <p:cNvSpPr txBox="1">
            <a:spLocks noGrp="1"/>
          </p:cNvSpPr>
          <p:nvPr>
            <p:ph type="body" idx="4"/>
          </p:nvPr>
        </p:nvSpPr>
        <p:spPr>
          <a:xfrm>
            <a:off x="2643063" y="3754932"/>
            <a:ext cx="1588800" cy="68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●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○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8575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Char char="■"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78" name="Google Shape;278;p29"/>
          <p:cNvSpPr>
            <a:spLocks noGrp="1"/>
          </p:cNvSpPr>
          <p:nvPr>
            <p:ph type="pic" idx="5"/>
          </p:nvPr>
        </p:nvSpPr>
        <p:spPr>
          <a:xfrm>
            <a:off x="2941550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79" name="Google Shape;279;p29"/>
          <p:cNvSpPr>
            <a:spLocks noGrp="1"/>
          </p:cNvSpPr>
          <p:nvPr>
            <p:ph type="pic" idx="6"/>
          </p:nvPr>
        </p:nvSpPr>
        <p:spPr>
          <a:xfrm>
            <a:off x="5227063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80" name="Google Shape;280;p29"/>
          <p:cNvSpPr>
            <a:spLocks noGrp="1"/>
          </p:cNvSpPr>
          <p:nvPr>
            <p:ph type="pic" idx="7"/>
          </p:nvPr>
        </p:nvSpPr>
        <p:spPr>
          <a:xfrm>
            <a:off x="7495263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cxnSp>
        <p:nvCxnSpPr>
          <p:cNvPr id="281" name="Google Shape;281;p29"/>
          <p:cNvCxnSpPr/>
          <p:nvPr/>
        </p:nvCxnSpPr>
        <p:spPr>
          <a:xfrm>
            <a:off x="2286125" y="1801500"/>
            <a:ext cx="0" cy="33420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2" name="Google Shape;282;p29"/>
          <p:cNvCxnSpPr/>
          <p:nvPr/>
        </p:nvCxnSpPr>
        <p:spPr>
          <a:xfrm>
            <a:off x="4580525" y="1801500"/>
            <a:ext cx="0" cy="33420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3" name="Google Shape;283;p29"/>
          <p:cNvCxnSpPr/>
          <p:nvPr/>
        </p:nvCxnSpPr>
        <p:spPr>
          <a:xfrm>
            <a:off x="6857075" y="1801500"/>
            <a:ext cx="0" cy="334200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84" name="Google Shape;284;p29"/>
          <p:cNvSpPr>
            <a:spLocks noGrp="1"/>
          </p:cNvSpPr>
          <p:nvPr>
            <p:ph type="pic" idx="8"/>
          </p:nvPr>
        </p:nvSpPr>
        <p:spPr>
          <a:xfrm>
            <a:off x="651288" y="1923334"/>
            <a:ext cx="991800" cy="991800"/>
          </a:xfrm>
          <a:prstGeom prst="rect">
            <a:avLst/>
          </a:prstGeom>
          <a:noFill/>
          <a:ln>
            <a:noFill/>
          </a:ln>
        </p:spPr>
      </p:sp>
      <p:sp>
        <p:nvSpPr>
          <p:cNvPr id="285" name="Google Shape;285;p29"/>
          <p:cNvSpPr txBox="1">
            <a:spLocks noGrp="1"/>
          </p:cNvSpPr>
          <p:nvPr>
            <p:ph type="title"/>
          </p:nvPr>
        </p:nvSpPr>
        <p:spPr>
          <a:xfrm>
            <a:off x="361975" y="962092"/>
            <a:ext cx="57186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6" name="Google Shape;286;p29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287" name="Google Shape;287;p29"/>
          <p:cNvSpPr txBox="1">
            <a:spLocks noGrp="1"/>
          </p:cNvSpPr>
          <p:nvPr>
            <p:ph type="subTitle" idx="9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88" name="Google Shape;288;p29"/>
          <p:cNvSpPr txBox="1">
            <a:spLocks noGrp="1"/>
          </p:cNvSpPr>
          <p:nvPr>
            <p:ph type="subTitle" idx="13"/>
          </p:nvPr>
        </p:nvSpPr>
        <p:spPr>
          <a:xfrm>
            <a:off x="353250" y="3248209"/>
            <a:ext cx="15879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89" name="Google Shape;289;p29"/>
          <p:cNvSpPr txBox="1">
            <a:spLocks noGrp="1"/>
          </p:cNvSpPr>
          <p:nvPr>
            <p:ph type="subTitle" idx="14"/>
          </p:nvPr>
        </p:nvSpPr>
        <p:spPr>
          <a:xfrm>
            <a:off x="353250" y="3050375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0" name="Google Shape;290;p29"/>
          <p:cNvSpPr txBox="1">
            <a:spLocks noGrp="1"/>
          </p:cNvSpPr>
          <p:nvPr>
            <p:ph type="subTitle" idx="15"/>
          </p:nvPr>
        </p:nvSpPr>
        <p:spPr>
          <a:xfrm>
            <a:off x="353250" y="4598973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1" name="Google Shape;291;p29"/>
          <p:cNvSpPr txBox="1">
            <a:spLocks noGrp="1"/>
          </p:cNvSpPr>
          <p:nvPr>
            <p:ph type="subTitle" idx="16"/>
          </p:nvPr>
        </p:nvSpPr>
        <p:spPr>
          <a:xfrm>
            <a:off x="7188325" y="3248209"/>
            <a:ext cx="15879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2" name="Google Shape;292;p29"/>
          <p:cNvSpPr txBox="1">
            <a:spLocks noGrp="1"/>
          </p:cNvSpPr>
          <p:nvPr>
            <p:ph type="subTitle" idx="17"/>
          </p:nvPr>
        </p:nvSpPr>
        <p:spPr>
          <a:xfrm>
            <a:off x="7188325" y="3050375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3" name="Google Shape;293;p29"/>
          <p:cNvSpPr txBox="1">
            <a:spLocks noGrp="1"/>
          </p:cNvSpPr>
          <p:nvPr>
            <p:ph type="subTitle" idx="18"/>
          </p:nvPr>
        </p:nvSpPr>
        <p:spPr>
          <a:xfrm>
            <a:off x="7188325" y="4598973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4" name="Google Shape;294;p29"/>
          <p:cNvSpPr txBox="1">
            <a:spLocks noGrp="1"/>
          </p:cNvSpPr>
          <p:nvPr>
            <p:ph type="subTitle" idx="19"/>
          </p:nvPr>
        </p:nvSpPr>
        <p:spPr>
          <a:xfrm>
            <a:off x="4924850" y="3248209"/>
            <a:ext cx="15879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5" name="Google Shape;295;p29"/>
          <p:cNvSpPr txBox="1">
            <a:spLocks noGrp="1"/>
          </p:cNvSpPr>
          <p:nvPr>
            <p:ph type="subTitle" idx="20"/>
          </p:nvPr>
        </p:nvSpPr>
        <p:spPr>
          <a:xfrm>
            <a:off x="4924850" y="3050375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6" name="Google Shape;296;p29"/>
          <p:cNvSpPr txBox="1">
            <a:spLocks noGrp="1"/>
          </p:cNvSpPr>
          <p:nvPr>
            <p:ph type="subTitle" idx="21"/>
          </p:nvPr>
        </p:nvSpPr>
        <p:spPr>
          <a:xfrm>
            <a:off x="4924850" y="4598973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297" name="Google Shape;297;p29"/>
          <p:cNvSpPr txBox="1">
            <a:spLocks noGrp="1"/>
          </p:cNvSpPr>
          <p:nvPr>
            <p:ph type="subTitle" idx="22"/>
          </p:nvPr>
        </p:nvSpPr>
        <p:spPr>
          <a:xfrm>
            <a:off x="2643513" y="3248209"/>
            <a:ext cx="1587900" cy="187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000"/>
              <a:buNone/>
              <a:defRPr sz="10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298" name="Google Shape;298;p29"/>
          <p:cNvSpPr txBox="1">
            <a:spLocks noGrp="1"/>
          </p:cNvSpPr>
          <p:nvPr>
            <p:ph type="subTitle" idx="23"/>
          </p:nvPr>
        </p:nvSpPr>
        <p:spPr>
          <a:xfrm>
            <a:off x="2643513" y="3050375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299" name="Google Shape;299;p29"/>
          <p:cNvSpPr txBox="1">
            <a:spLocks noGrp="1"/>
          </p:cNvSpPr>
          <p:nvPr>
            <p:ph type="subTitle" idx="24"/>
          </p:nvPr>
        </p:nvSpPr>
        <p:spPr>
          <a:xfrm>
            <a:off x="2643513" y="4598973"/>
            <a:ext cx="15879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900"/>
              <a:buFont typeface="DM Sans Light"/>
              <a:buNone/>
              <a:defRPr sz="900">
                <a:solidFill>
                  <a:schemeClr val="accent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DM Sans Light"/>
              <a:buNone/>
              <a:defRPr sz="900">
                <a:solidFill>
                  <a:schemeClr val="dk1"/>
                </a:solidFill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- Eight members">
  <p:cSld name="CUSTOM_6"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"/>
          <p:cNvSpPr txBox="1">
            <a:spLocks noGrp="1"/>
          </p:cNvSpPr>
          <p:nvPr>
            <p:ph type="subTitle" idx="1"/>
          </p:nvPr>
        </p:nvSpPr>
        <p:spPr>
          <a:xfrm>
            <a:off x="6750600" y="1283963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02" name="Google Shape;302;p30"/>
          <p:cNvSpPr txBox="1">
            <a:spLocks noGrp="1"/>
          </p:cNvSpPr>
          <p:nvPr>
            <p:ph type="subTitle" idx="2"/>
          </p:nvPr>
        </p:nvSpPr>
        <p:spPr>
          <a:xfrm>
            <a:off x="6750600" y="1054750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03" name="Google Shape;303;p30"/>
          <p:cNvSpPr txBox="1">
            <a:spLocks noGrp="1"/>
          </p:cNvSpPr>
          <p:nvPr>
            <p:ph type="subTitle" idx="3"/>
          </p:nvPr>
        </p:nvSpPr>
        <p:spPr>
          <a:xfrm>
            <a:off x="6750600" y="1427900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04" name="Google Shape;304;p30"/>
          <p:cNvSpPr>
            <a:spLocks noGrp="1"/>
          </p:cNvSpPr>
          <p:nvPr>
            <p:ph type="pic" idx="4"/>
          </p:nvPr>
        </p:nvSpPr>
        <p:spPr>
          <a:xfrm>
            <a:off x="6080709" y="1066100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05" name="Google Shape;305;p30"/>
          <p:cNvSpPr txBox="1">
            <a:spLocks noGrp="1"/>
          </p:cNvSpPr>
          <p:nvPr>
            <p:ph type="subTitle" idx="5"/>
          </p:nvPr>
        </p:nvSpPr>
        <p:spPr>
          <a:xfrm>
            <a:off x="3824550" y="1283963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06" name="Google Shape;306;p30"/>
          <p:cNvSpPr txBox="1">
            <a:spLocks noGrp="1"/>
          </p:cNvSpPr>
          <p:nvPr>
            <p:ph type="subTitle" idx="6"/>
          </p:nvPr>
        </p:nvSpPr>
        <p:spPr>
          <a:xfrm>
            <a:off x="3824550" y="1054750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07" name="Google Shape;307;p30"/>
          <p:cNvSpPr txBox="1">
            <a:spLocks noGrp="1"/>
          </p:cNvSpPr>
          <p:nvPr>
            <p:ph type="subTitle" idx="7"/>
          </p:nvPr>
        </p:nvSpPr>
        <p:spPr>
          <a:xfrm>
            <a:off x="3824550" y="1427900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08" name="Google Shape;308;p30"/>
          <p:cNvSpPr>
            <a:spLocks noGrp="1"/>
          </p:cNvSpPr>
          <p:nvPr>
            <p:ph type="pic" idx="8"/>
          </p:nvPr>
        </p:nvSpPr>
        <p:spPr>
          <a:xfrm>
            <a:off x="3154659" y="1066100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09" name="Google Shape;309;p30"/>
          <p:cNvSpPr txBox="1">
            <a:spLocks noGrp="1"/>
          </p:cNvSpPr>
          <p:nvPr>
            <p:ph type="subTitle" idx="9"/>
          </p:nvPr>
        </p:nvSpPr>
        <p:spPr>
          <a:xfrm>
            <a:off x="6750600" y="2193728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0" name="Google Shape;310;p30"/>
          <p:cNvSpPr txBox="1">
            <a:spLocks noGrp="1"/>
          </p:cNvSpPr>
          <p:nvPr>
            <p:ph type="subTitle" idx="13"/>
          </p:nvPr>
        </p:nvSpPr>
        <p:spPr>
          <a:xfrm>
            <a:off x="6750600" y="1964514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1" name="Google Shape;311;p30"/>
          <p:cNvSpPr txBox="1">
            <a:spLocks noGrp="1"/>
          </p:cNvSpPr>
          <p:nvPr>
            <p:ph type="subTitle" idx="14"/>
          </p:nvPr>
        </p:nvSpPr>
        <p:spPr>
          <a:xfrm>
            <a:off x="6750600" y="2337664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12" name="Google Shape;312;p30"/>
          <p:cNvSpPr>
            <a:spLocks noGrp="1"/>
          </p:cNvSpPr>
          <p:nvPr>
            <p:ph type="pic" idx="15"/>
          </p:nvPr>
        </p:nvSpPr>
        <p:spPr>
          <a:xfrm>
            <a:off x="6080709" y="1975864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13" name="Google Shape;313;p30"/>
          <p:cNvSpPr txBox="1">
            <a:spLocks noGrp="1"/>
          </p:cNvSpPr>
          <p:nvPr>
            <p:ph type="subTitle" idx="16"/>
          </p:nvPr>
        </p:nvSpPr>
        <p:spPr>
          <a:xfrm>
            <a:off x="3824550" y="2193728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4" name="Google Shape;314;p30"/>
          <p:cNvSpPr txBox="1">
            <a:spLocks noGrp="1"/>
          </p:cNvSpPr>
          <p:nvPr>
            <p:ph type="subTitle" idx="17"/>
          </p:nvPr>
        </p:nvSpPr>
        <p:spPr>
          <a:xfrm>
            <a:off x="3824550" y="1964514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5" name="Google Shape;315;p30"/>
          <p:cNvSpPr txBox="1">
            <a:spLocks noGrp="1"/>
          </p:cNvSpPr>
          <p:nvPr>
            <p:ph type="subTitle" idx="18"/>
          </p:nvPr>
        </p:nvSpPr>
        <p:spPr>
          <a:xfrm>
            <a:off x="3824550" y="2337664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16" name="Google Shape;316;p30"/>
          <p:cNvSpPr>
            <a:spLocks noGrp="1"/>
          </p:cNvSpPr>
          <p:nvPr>
            <p:ph type="pic" idx="19"/>
          </p:nvPr>
        </p:nvSpPr>
        <p:spPr>
          <a:xfrm>
            <a:off x="3154659" y="1975864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17" name="Google Shape;317;p30"/>
          <p:cNvSpPr txBox="1">
            <a:spLocks noGrp="1"/>
          </p:cNvSpPr>
          <p:nvPr>
            <p:ph type="subTitle" idx="20"/>
          </p:nvPr>
        </p:nvSpPr>
        <p:spPr>
          <a:xfrm>
            <a:off x="6750600" y="3101715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18" name="Google Shape;318;p30"/>
          <p:cNvSpPr txBox="1">
            <a:spLocks noGrp="1"/>
          </p:cNvSpPr>
          <p:nvPr>
            <p:ph type="subTitle" idx="21"/>
          </p:nvPr>
        </p:nvSpPr>
        <p:spPr>
          <a:xfrm>
            <a:off x="6750600" y="2872502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19" name="Google Shape;319;p30"/>
          <p:cNvSpPr txBox="1">
            <a:spLocks noGrp="1"/>
          </p:cNvSpPr>
          <p:nvPr>
            <p:ph type="subTitle" idx="22"/>
          </p:nvPr>
        </p:nvSpPr>
        <p:spPr>
          <a:xfrm>
            <a:off x="6750600" y="3245652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0" name="Google Shape;320;p30"/>
          <p:cNvSpPr>
            <a:spLocks noGrp="1"/>
          </p:cNvSpPr>
          <p:nvPr>
            <p:ph type="pic" idx="23"/>
          </p:nvPr>
        </p:nvSpPr>
        <p:spPr>
          <a:xfrm>
            <a:off x="6080709" y="2883852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1" name="Google Shape;321;p30"/>
          <p:cNvSpPr txBox="1">
            <a:spLocks noGrp="1"/>
          </p:cNvSpPr>
          <p:nvPr>
            <p:ph type="subTitle" idx="24"/>
          </p:nvPr>
        </p:nvSpPr>
        <p:spPr>
          <a:xfrm>
            <a:off x="3824550" y="3101715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22" name="Google Shape;322;p30"/>
          <p:cNvSpPr txBox="1">
            <a:spLocks noGrp="1"/>
          </p:cNvSpPr>
          <p:nvPr>
            <p:ph type="subTitle" idx="25"/>
          </p:nvPr>
        </p:nvSpPr>
        <p:spPr>
          <a:xfrm>
            <a:off x="3824550" y="2872502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23" name="Google Shape;323;p30"/>
          <p:cNvSpPr txBox="1">
            <a:spLocks noGrp="1"/>
          </p:cNvSpPr>
          <p:nvPr>
            <p:ph type="subTitle" idx="26"/>
          </p:nvPr>
        </p:nvSpPr>
        <p:spPr>
          <a:xfrm>
            <a:off x="3824550" y="3245652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4" name="Google Shape;324;p30"/>
          <p:cNvSpPr>
            <a:spLocks noGrp="1"/>
          </p:cNvSpPr>
          <p:nvPr>
            <p:ph type="pic" idx="27"/>
          </p:nvPr>
        </p:nvSpPr>
        <p:spPr>
          <a:xfrm>
            <a:off x="3154659" y="2883852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5" name="Google Shape;325;p30"/>
          <p:cNvSpPr txBox="1">
            <a:spLocks noGrp="1"/>
          </p:cNvSpPr>
          <p:nvPr>
            <p:ph type="subTitle" idx="28"/>
          </p:nvPr>
        </p:nvSpPr>
        <p:spPr>
          <a:xfrm>
            <a:off x="6750600" y="4022919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26" name="Google Shape;326;p30"/>
          <p:cNvSpPr txBox="1">
            <a:spLocks noGrp="1"/>
          </p:cNvSpPr>
          <p:nvPr>
            <p:ph type="subTitle" idx="29"/>
          </p:nvPr>
        </p:nvSpPr>
        <p:spPr>
          <a:xfrm>
            <a:off x="6750600" y="3793706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27" name="Google Shape;327;p30"/>
          <p:cNvSpPr txBox="1">
            <a:spLocks noGrp="1"/>
          </p:cNvSpPr>
          <p:nvPr>
            <p:ph type="subTitle" idx="30"/>
          </p:nvPr>
        </p:nvSpPr>
        <p:spPr>
          <a:xfrm>
            <a:off x="6750600" y="4166856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28" name="Google Shape;328;p30"/>
          <p:cNvSpPr>
            <a:spLocks noGrp="1"/>
          </p:cNvSpPr>
          <p:nvPr>
            <p:ph type="pic" idx="31"/>
          </p:nvPr>
        </p:nvSpPr>
        <p:spPr>
          <a:xfrm>
            <a:off x="6080709" y="3805056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29" name="Google Shape;329;p30"/>
          <p:cNvSpPr txBox="1">
            <a:spLocks noGrp="1"/>
          </p:cNvSpPr>
          <p:nvPr>
            <p:ph type="subTitle" idx="32"/>
          </p:nvPr>
        </p:nvSpPr>
        <p:spPr>
          <a:xfrm>
            <a:off x="3824550" y="4022919"/>
            <a:ext cx="2026200" cy="18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1pPr>
            <a:lvl2pPr lvl="1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2pPr>
            <a:lvl3pPr lvl="2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3pPr>
            <a:lvl4pPr lvl="3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4pPr>
            <a:lvl5pPr lvl="4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5pPr>
            <a:lvl6pPr lvl="5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6pPr>
            <a:lvl7pPr lvl="6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7pPr>
            <a:lvl8pPr lvl="7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8pPr>
            <a:lvl9pPr lvl="8">
              <a:spcBef>
                <a:spcPts val="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330" name="Google Shape;330;p30"/>
          <p:cNvSpPr txBox="1">
            <a:spLocks noGrp="1"/>
          </p:cNvSpPr>
          <p:nvPr>
            <p:ph type="subTitle" idx="33"/>
          </p:nvPr>
        </p:nvSpPr>
        <p:spPr>
          <a:xfrm>
            <a:off x="3824550" y="3793706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2pPr>
            <a:lvl3pPr lvl="2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3pPr>
            <a:lvl4pPr lvl="3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4pPr>
            <a:lvl5pPr lvl="4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5pPr>
            <a:lvl6pPr lvl="5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6pPr>
            <a:lvl7pPr lvl="6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7pPr>
            <a:lvl8pPr lvl="7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8pPr>
            <a:lvl9pPr lvl="8"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9pPr>
          </a:lstStyle>
          <a:p/>
        </p:txBody>
      </p:sp>
      <p:sp>
        <p:nvSpPr>
          <p:cNvPr id="331" name="Google Shape;331;p30"/>
          <p:cNvSpPr txBox="1">
            <a:spLocks noGrp="1"/>
          </p:cNvSpPr>
          <p:nvPr>
            <p:ph type="subTitle" idx="34"/>
          </p:nvPr>
        </p:nvSpPr>
        <p:spPr>
          <a:xfrm>
            <a:off x="3824550" y="4166856"/>
            <a:ext cx="2026200" cy="219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Font typeface="DM Sans Light"/>
              <a:buNone/>
              <a:defRPr sz="9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32" name="Google Shape;332;p30"/>
          <p:cNvSpPr>
            <a:spLocks noGrp="1"/>
          </p:cNvSpPr>
          <p:nvPr>
            <p:ph type="pic" idx="35"/>
          </p:nvPr>
        </p:nvSpPr>
        <p:spPr>
          <a:xfrm>
            <a:off x="3154659" y="3805056"/>
            <a:ext cx="530400" cy="530400"/>
          </a:xfrm>
          <a:prstGeom prst="rect">
            <a:avLst/>
          </a:prstGeom>
          <a:noFill/>
          <a:ln>
            <a:noFill/>
          </a:ln>
        </p:spPr>
      </p:sp>
      <p:sp>
        <p:nvSpPr>
          <p:cNvPr id="333" name="Google Shape;333;p30"/>
          <p:cNvSpPr txBox="1">
            <a:spLocks noGrp="1"/>
          </p:cNvSpPr>
          <p:nvPr>
            <p:ph type="title"/>
          </p:nvPr>
        </p:nvSpPr>
        <p:spPr>
          <a:xfrm>
            <a:off x="361975" y="962100"/>
            <a:ext cx="24507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9pPr>
          </a:lstStyle>
          <a:p/>
        </p:txBody>
      </p:sp>
      <p:sp>
        <p:nvSpPr>
          <p:cNvPr id="334" name="Google Shape;334;p30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335" name="Google Shape;335;p30"/>
          <p:cNvSpPr txBox="1">
            <a:spLocks noGrp="1"/>
          </p:cNvSpPr>
          <p:nvPr>
            <p:ph type="subTitle" idx="36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otlight - Alt 2">
  <p:cSld name="CUSTOM_7_1">
    <p:bg>
      <p:bgPr>
        <a:solidFill>
          <a:schemeClr val="accent2"/>
        </a:solid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1"/>
          <p:cNvSpPr/>
          <p:nvPr/>
        </p:nvSpPr>
        <p:spPr>
          <a:xfrm>
            <a:off x="0" y="0"/>
            <a:ext cx="45675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338" name="Google Shape;338;p31"/>
          <p:cNvSpPr txBox="1">
            <a:spLocks noGrp="1"/>
          </p:cNvSpPr>
          <p:nvPr>
            <p:ph type="title"/>
          </p:nvPr>
        </p:nvSpPr>
        <p:spPr>
          <a:xfrm>
            <a:off x="4975925" y="989088"/>
            <a:ext cx="3783600" cy="58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3600"/>
            </a:lvl9pPr>
          </a:lstStyle>
          <a:p/>
        </p:txBody>
      </p:sp>
      <p:sp>
        <p:nvSpPr>
          <p:cNvPr id="339" name="Google Shape;339;p31"/>
          <p:cNvSpPr>
            <a:spLocks noGrp="1"/>
          </p:cNvSpPr>
          <p:nvPr>
            <p:ph type="pic" idx="2"/>
          </p:nvPr>
        </p:nvSpPr>
        <p:spPr>
          <a:xfrm flipH="1">
            <a:off x="953803" y="1066100"/>
            <a:ext cx="2664300" cy="3002700"/>
          </a:xfrm>
          <a:prstGeom prst="rect">
            <a:avLst/>
          </a:prstGeom>
          <a:noFill/>
          <a:ln>
            <a:noFill/>
          </a:ln>
        </p:spPr>
      </p:sp>
      <p:sp>
        <p:nvSpPr>
          <p:cNvPr id="340" name="Google Shape;340;p31"/>
          <p:cNvSpPr txBox="1">
            <a:spLocks noGrp="1"/>
          </p:cNvSpPr>
          <p:nvPr>
            <p:ph type="body" idx="1"/>
          </p:nvPr>
        </p:nvSpPr>
        <p:spPr>
          <a:xfrm>
            <a:off x="4975925" y="4125662"/>
            <a:ext cx="3783600" cy="461700"/>
          </a:xfrm>
          <a:prstGeom prst="rect">
            <a:avLst/>
          </a:prstGeom>
          <a:noFill/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marL="914400" lvl="1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2pPr>
            <a:lvl3pPr marL="1371600" lvl="2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3pPr>
            <a:lvl4pPr marL="1828800" lvl="3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4pPr>
            <a:lvl5pPr marL="2286000" lvl="4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5pPr>
            <a:lvl6pPr marL="2743200" lvl="5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6pPr>
            <a:lvl7pPr marL="3200400" lvl="6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●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7pPr>
            <a:lvl8pPr marL="3657600" lvl="7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○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8pPr>
            <a:lvl9pPr marL="4114800" lvl="8" indent="-2921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DM Sans Light"/>
              <a:buChar char="■"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41" name="Google Shape;341;p31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342" name="Google Shape;342;p31"/>
          <p:cNvSpPr txBox="1">
            <a:spLocks noGrp="1"/>
          </p:cNvSpPr>
          <p:nvPr>
            <p:ph type="body" idx="3"/>
          </p:nvPr>
        </p:nvSpPr>
        <p:spPr>
          <a:xfrm>
            <a:off x="4975925" y="1943891"/>
            <a:ext cx="3783600" cy="1243200"/>
          </a:xfrm>
          <a:prstGeom prst="rect">
            <a:avLst/>
          </a:prstGeom>
          <a:noFill/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●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○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■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●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○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■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●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○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ewsreader" panose="02000000000000000000"/>
              <a:buChar char="■"/>
              <a:defRPr sz="1600"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9pPr>
          </a:lstStyle>
          <a:p/>
        </p:txBody>
      </p:sp>
      <p:sp>
        <p:nvSpPr>
          <p:cNvPr id="343" name="Google Shape;343;p31"/>
          <p:cNvSpPr txBox="1">
            <a:spLocks noGrp="1"/>
          </p:cNvSpPr>
          <p:nvPr>
            <p:ph type="subTitle" idx="4"/>
          </p:nvPr>
        </p:nvSpPr>
        <p:spPr>
          <a:xfrm>
            <a:off x="4975925" y="732775"/>
            <a:ext cx="37836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Font typeface="DM Sans Light"/>
              <a:buNone/>
              <a:defRPr>
                <a:latin typeface="DM Sans Light"/>
                <a:ea typeface="DM Sans Light"/>
                <a:cs typeface="DM Sans Light"/>
                <a:sym typeface="DM Sans Light"/>
              </a:defRPr>
            </a:lvl9pPr>
          </a:lstStyle>
          <a:p/>
        </p:txBody>
      </p:sp>
      <p:sp>
        <p:nvSpPr>
          <p:cNvPr id="344" name="Google Shape;344;p31"/>
          <p:cNvSpPr txBox="1">
            <a:spLocks noGrp="1"/>
          </p:cNvSpPr>
          <p:nvPr>
            <p:ph type="subTitle" idx="5"/>
          </p:nvPr>
        </p:nvSpPr>
        <p:spPr>
          <a:xfrm>
            <a:off x="4975925" y="1647132"/>
            <a:ext cx="3783600" cy="138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1pPr>
            <a:lvl2pPr lvl="1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345" name="Google Shape;345;p31"/>
          <p:cNvSpPr txBox="1">
            <a:spLocks noGrp="1"/>
          </p:cNvSpPr>
          <p:nvPr>
            <p:ph type="subTitle" idx="6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DM Sans"/>
              <a:buNone/>
              <a:defRPr sz="700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>
                <a:solidFill>
                  <a:schemeClr val="dk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r chart background">
  <p:cSld name="CUSTOM_8"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7" name="Google Shape;347;p32"/>
          <p:cNvGrpSpPr/>
          <p:nvPr/>
        </p:nvGrpSpPr>
        <p:grpSpPr>
          <a:xfrm>
            <a:off x="49" y="514398"/>
            <a:ext cx="9144297" cy="4115162"/>
            <a:chOff x="-18500" y="514395"/>
            <a:chExt cx="9219900" cy="4115162"/>
          </a:xfrm>
        </p:grpSpPr>
        <p:cxnSp>
          <p:nvCxnSpPr>
            <p:cNvPr id="348" name="Google Shape;348;p32"/>
            <p:cNvCxnSpPr/>
            <p:nvPr/>
          </p:nvCxnSpPr>
          <p:spPr>
            <a:xfrm>
              <a:off x="-18500" y="1028790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49" name="Google Shape;349;p32"/>
            <p:cNvCxnSpPr/>
            <p:nvPr/>
          </p:nvCxnSpPr>
          <p:spPr>
            <a:xfrm>
              <a:off x="-18500" y="4629557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0" name="Google Shape;350;p32"/>
            <p:cNvCxnSpPr/>
            <p:nvPr/>
          </p:nvCxnSpPr>
          <p:spPr>
            <a:xfrm>
              <a:off x="-18500" y="4115162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1" name="Google Shape;351;p32"/>
            <p:cNvCxnSpPr/>
            <p:nvPr/>
          </p:nvCxnSpPr>
          <p:spPr>
            <a:xfrm>
              <a:off x="-18500" y="3600767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2" name="Google Shape;352;p32"/>
            <p:cNvCxnSpPr/>
            <p:nvPr/>
          </p:nvCxnSpPr>
          <p:spPr>
            <a:xfrm>
              <a:off x="-18500" y="3086371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3" name="Google Shape;353;p32"/>
            <p:cNvCxnSpPr/>
            <p:nvPr/>
          </p:nvCxnSpPr>
          <p:spPr>
            <a:xfrm>
              <a:off x="-18500" y="2571976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4" name="Google Shape;354;p32"/>
            <p:cNvCxnSpPr/>
            <p:nvPr/>
          </p:nvCxnSpPr>
          <p:spPr>
            <a:xfrm>
              <a:off x="-18500" y="2057581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5" name="Google Shape;355;p32"/>
            <p:cNvCxnSpPr/>
            <p:nvPr/>
          </p:nvCxnSpPr>
          <p:spPr>
            <a:xfrm>
              <a:off x="-18500" y="1543186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56" name="Google Shape;356;p32"/>
            <p:cNvCxnSpPr/>
            <p:nvPr/>
          </p:nvCxnSpPr>
          <p:spPr>
            <a:xfrm>
              <a:off x="-18500" y="514395"/>
              <a:ext cx="9219900" cy="0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357" name="Google Shape;357;p32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0" bIns="91425" anchor="ctr" anchorCtr="0">
            <a:noAutofit/>
          </a:bodyPr>
          <a:lstStyle>
            <a:lvl1pPr lvl="0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 algn="r">
              <a:buNone/>
              <a:defRPr sz="7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358" name="Google Shape;358;p32"/>
          <p:cNvSpPr txBox="1">
            <a:spLocks noGrp="1"/>
          </p:cNvSpPr>
          <p:nvPr>
            <p:ph type="subTitle" idx="1"/>
          </p:nvPr>
        </p:nvSpPr>
        <p:spPr>
          <a:xfrm>
            <a:off x="361975" y="217725"/>
            <a:ext cx="4163100" cy="237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700"/>
              <a:buFont typeface="DM Sans"/>
              <a:buNone/>
              <a:defRPr sz="700"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9" name="Google Shape;359;p32"/>
          <p:cNvSpPr txBox="1">
            <a:spLocks noGrp="1"/>
          </p:cNvSpPr>
          <p:nvPr>
            <p:ph type="subTitle" idx="2"/>
          </p:nvPr>
        </p:nvSpPr>
        <p:spPr>
          <a:xfrm>
            <a:off x="361975" y="732775"/>
            <a:ext cx="4163100" cy="138600"/>
          </a:xfrm>
          <a:prstGeom prst="rect">
            <a:avLst/>
          </a:prstGeom>
        </p:spPr>
        <p:txBody>
          <a:bodyPr spcFirstLastPara="1" wrap="square" lIns="0" tIns="0" rIns="0" bIns="0" anchor="b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00"/>
              <a:buFont typeface="DM Sans Light"/>
              <a:buNone/>
              <a:defRPr sz="1000">
                <a:latin typeface="DM Sans Light"/>
                <a:ea typeface="DM Sans Light"/>
                <a:cs typeface="DM Sans Light"/>
                <a:sym typeface="DM Sans Ligh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CUSTOM_8_1">
    <p:bg>
      <p:bgPr>
        <a:solidFill>
          <a:schemeClr val="accent2"/>
        </a:solidFill>
        <a:effectLst/>
      </p:bgPr>
    </p:bg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3"/>
          <p:cNvSpPr/>
          <p:nvPr/>
        </p:nvSpPr>
        <p:spPr>
          <a:xfrm>
            <a:off x="50" y="-300"/>
            <a:ext cx="67089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362" name="Google Shape;362;p33"/>
          <p:cNvSpPr txBox="1">
            <a:spLocks noGrp="1"/>
          </p:cNvSpPr>
          <p:nvPr>
            <p:ph type="title"/>
          </p:nvPr>
        </p:nvSpPr>
        <p:spPr>
          <a:xfrm>
            <a:off x="451472" y="2024100"/>
            <a:ext cx="4163100" cy="13725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1pPr>
            <a:lvl2pPr lv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2pPr>
            <a:lvl3pPr lvl="2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3pPr>
            <a:lvl4pPr lvl="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4pPr>
            <a:lvl5pPr lvl="4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5pPr>
            <a:lvl6pPr lvl="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6pPr>
            <a:lvl7pPr lvl="6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7pPr>
            <a:lvl8pPr lvl="7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8pPr>
            <a:lvl9pPr lvl="8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  <a:defRPr sz="4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363" name="Google Shape;363;p33"/>
          <p:cNvSpPr txBox="1">
            <a:spLocks noGrp="1"/>
          </p:cNvSpPr>
          <p:nvPr>
            <p:ph type="subTitle" idx="1"/>
          </p:nvPr>
        </p:nvSpPr>
        <p:spPr>
          <a:xfrm>
            <a:off x="451475" y="3776250"/>
            <a:ext cx="4163100" cy="426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500"/>
              <a:buFont typeface="DM Sans"/>
              <a:buNone/>
              <a:defRPr sz="1500">
                <a:solidFill>
                  <a:schemeClr val="accen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3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366" name="Google Shape;366;p3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3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1" name="Google Shape;371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Title and two columns"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4" name="Google Shape;374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375" name="Google Shape;375;p3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3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80" name="Google Shape;380;p3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4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4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5" name="Google Shape;385;p4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86" name="Google Shape;386;p4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4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4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391" name="Google Shape;391;p4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 algn="ctr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 algn="ctr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 algn="ctr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genda">
  <p:cSld name="Agenda"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5"/>
          <p:cNvSpPr txBox="1">
            <a:spLocks noGrp="1"/>
          </p:cNvSpPr>
          <p:nvPr>
            <p:ph type="title"/>
          </p:nvPr>
        </p:nvSpPr>
        <p:spPr>
          <a:xfrm>
            <a:off x="677325" y="1832775"/>
            <a:ext cx="3217200" cy="1484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5" name="Google Shape;395;p45"/>
          <p:cNvSpPr txBox="1">
            <a:spLocks noGrp="1"/>
          </p:cNvSpPr>
          <p:nvPr>
            <p:ph type="subTitle" idx="1"/>
          </p:nvPr>
        </p:nvSpPr>
        <p:spPr>
          <a:xfrm>
            <a:off x="4406650" y="39375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6" name="Google Shape;396;p45"/>
          <p:cNvSpPr txBox="1">
            <a:spLocks noGrp="1"/>
          </p:cNvSpPr>
          <p:nvPr>
            <p:ph type="subTitle" idx="2"/>
          </p:nvPr>
        </p:nvSpPr>
        <p:spPr>
          <a:xfrm>
            <a:off x="4406650" y="115170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7" name="Google Shape;397;p45"/>
          <p:cNvSpPr txBox="1">
            <a:spLocks noGrp="1"/>
          </p:cNvSpPr>
          <p:nvPr>
            <p:ph type="subTitle" idx="3"/>
          </p:nvPr>
        </p:nvSpPr>
        <p:spPr>
          <a:xfrm>
            <a:off x="4406650" y="342557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8" name="Google Shape;398;p45"/>
          <p:cNvSpPr txBox="1">
            <a:spLocks noGrp="1"/>
          </p:cNvSpPr>
          <p:nvPr>
            <p:ph type="subTitle" idx="4"/>
          </p:nvPr>
        </p:nvSpPr>
        <p:spPr>
          <a:xfrm>
            <a:off x="4406650" y="1909660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399" name="Google Shape;399;p45"/>
          <p:cNvSpPr txBox="1">
            <a:spLocks noGrp="1"/>
          </p:cNvSpPr>
          <p:nvPr>
            <p:ph type="subTitle" idx="5"/>
          </p:nvPr>
        </p:nvSpPr>
        <p:spPr>
          <a:xfrm>
            <a:off x="4406650" y="418352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00" name="Google Shape;400;p45"/>
          <p:cNvSpPr txBox="1">
            <a:spLocks noGrp="1"/>
          </p:cNvSpPr>
          <p:nvPr>
            <p:ph type="subTitle" idx="6"/>
          </p:nvPr>
        </p:nvSpPr>
        <p:spPr>
          <a:xfrm>
            <a:off x="4406650" y="2667615"/>
            <a:ext cx="44097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body and image">
  <p:cSld name="Title, body and image"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3" name="Google Shape;403;p4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4473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4" name="Google Shape;404;p46"/>
          <p:cNvSpPr>
            <a:spLocks noGrp="1"/>
          </p:cNvSpPr>
          <p:nvPr>
            <p:ph type="pic" idx="2"/>
          </p:nvPr>
        </p:nvSpPr>
        <p:spPr>
          <a:xfrm>
            <a:off x="4992024" y="1152775"/>
            <a:ext cx="3840300" cy="34164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big ideas">
  <p:cSld name="Two big ideas"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7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07" name="Google Shape;407;p47"/>
          <p:cNvSpPr txBox="1">
            <a:spLocks noGrp="1"/>
          </p:cNvSpPr>
          <p:nvPr>
            <p:ph type="body" idx="1"/>
          </p:nvPr>
        </p:nvSpPr>
        <p:spPr>
          <a:xfrm>
            <a:off x="48315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8" name="Google Shape;408;p47"/>
          <p:cNvSpPr txBox="1">
            <a:spLocks noGrp="1"/>
          </p:cNvSpPr>
          <p:nvPr>
            <p:ph type="body" idx="2"/>
          </p:nvPr>
        </p:nvSpPr>
        <p:spPr>
          <a:xfrm>
            <a:off x="5048000" y="2237788"/>
            <a:ext cx="36198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09" name="Google Shape;409;p47"/>
          <p:cNvSpPr txBox="1">
            <a:spLocks noGrp="1"/>
          </p:cNvSpPr>
          <p:nvPr>
            <p:ph type="subTitle" idx="3"/>
          </p:nvPr>
        </p:nvSpPr>
        <p:spPr>
          <a:xfrm>
            <a:off x="48315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0" name="Google Shape;410;p47"/>
          <p:cNvSpPr txBox="1">
            <a:spLocks noGrp="1"/>
          </p:cNvSpPr>
          <p:nvPr>
            <p:ph type="subTitle" idx="4"/>
          </p:nvPr>
        </p:nvSpPr>
        <p:spPr>
          <a:xfrm>
            <a:off x="5048000" y="1336161"/>
            <a:ext cx="3619800" cy="54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big ideas">
  <p:cSld name="Three big ideas">
    <p:spTree>
      <p:nvGrpSpPr>
        <p:cNvPr id="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48"/>
          <p:cNvSpPr txBox="1">
            <a:spLocks noGrp="1"/>
          </p:cNvSpPr>
          <p:nvPr>
            <p:ph type="body" idx="1"/>
          </p:nvPr>
        </p:nvSpPr>
        <p:spPr>
          <a:xfrm>
            <a:off x="4831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13" name="Google Shape;413;p48"/>
          <p:cNvSpPr txBox="1">
            <a:spLocks noGrp="1"/>
          </p:cNvSpPr>
          <p:nvPr>
            <p:ph type="body" idx="2"/>
          </p:nvPr>
        </p:nvSpPr>
        <p:spPr>
          <a:xfrm>
            <a:off x="334772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14" name="Google Shape;414;p48"/>
          <p:cNvSpPr txBox="1">
            <a:spLocks noGrp="1"/>
          </p:cNvSpPr>
          <p:nvPr>
            <p:ph type="title"/>
          </p:nvPr>
        </p:nvSpPr>
        <p:spPr>
          <a:xfrm>
            <a:off x="483175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15" name="Google Shape;415;p48"/>
          <p:cNvSpPr txBox="1">
            <a:spLocks noGrp="1"/>
          </p:cNvSpPr>
          <p:nvPr>
            <p:ph type="subTitle" idx="3"/>
          </p:nvPr>
        </p:nvSpPr>
        <p:spPr>
          <a:xfrm>
            <a:off x="4831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6" name="Google Shape;416;p48"/>
          <p:cNvSpPr txBox="1">
            <a:spLocks noGrp="1"/>
          </p:cNvSpPr>
          <p:nvPr>
            <p:ph type="subTitle" idx="4"/>
          </p:nvPr>
        </p:nvSpPr>
        <p:spPr>
          <a:xfrm>
            <a:off x="334772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7" name="Google Shape;417;p48"/>
          <p:cNvSpPr txBox="1">
            <a:spLocks noGrp="1"/>
          </p:cNvSpPr>
          <p:nvPr>
            <p:ph type="subTitle" idx="5"/>
          </p:nvPr>
        </p:nvSpPr>
        <p:spPr>
          <a:xfrm>
            <a:off x="6212275" y="1336150"/>
            <a:ext cx="2455500" cy="77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18" name="Google Shape;418;p48"/>
          <p:cNvSpPr txBox="1">
            <a:spLocks noGrp="1"/>
          </p:cNvSpPr>
          <p:nvPr>
            <p:ph type="body" idx="6"/>
          </p:nvPr>
        </p:nvSpPr>
        <p:spPr>
          <a:xfrm>
            <a:off x="6212275" y="2417500"/>
            <a:ext cx="2455500" cy="237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big ideas">
  <p:cSld name="Four big ideas"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49"/>
          <p:cNvSpPr txBox="1">
            <a:spLocks noGrp="1"/>
          </p:cNvSpPr>
          <p:nvPr>
            <p:ph type="body" idx="1"/>
          </p:nvPr>
        </p:nvSpPr>
        <p:spPr>
          <a:xfrm>
            <a:off x="366725" y="1759093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1" name="Google Shape;421;p49"/>
          <p:cNvSpPr txBox="1">
            <a:spLocks noGrp="1"/>
          </p:cNvSpPr>
          <p:nvPr>
            <p:ph type="body" idx="2"/>
          </p:nvPr>
        </p:nvSpPr>
        <p:spPr>
          <a:xfrm>
            <a:off x="4938725" y="1759093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2" name="Google Shape;422;p49"/>
          <p:cNvSpPr txBox="1">
            <a:spLocks noGrp="1"/>
          </p:cNvSpPr>
          <p:nvPr>
            <p:ph type="body" idx="3"/>
          </p:nvPr>
        </p:nvSpPr>
        <p:spPr>
          <a:xfrm>
            <a:off x="366750" y="3648575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3" name="Google Shape;423;p49"/>
          <p:cNvSpPr txBox="1">
            <a:spLocks noGrp="1"/>
          </p:cNvSpPr>
          <p:nvPr>
            <p:ph type="body" idx="4"/>
          </p:nvPr>
        </p:nvSpPr>
        <p:spPr>
          <a:xfrm>
            <a:off x="4938750" y="3648575"/>
            <a:ext cx="3838500" cy="11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24" name="Google Shape;424;p49"/>
          <p:cNvSpPr txBox="1">
            <a:spLocks noGrp="1"/>
          </p:cNvSpPr>
          <p:nvPr>
            <p:ph type="title"/>
          </p:nvPr>
        </p:nvSpPr>
        <p:spPr>
          <a:xfrm>
            <a:off x="366750" y="450025"/>
            <a:ext cx="8184600" cy="7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425" name="Google Shape;425;p49"/>
          <p:cNvSpPr txBox="1">
            <a:spLocks noGrp="1"/>
          </p:cNvSpPr>
          <p:nvPr>
            <p:ph type="subTitle" idx="5"/>
          </p:nvPr>
        </p:nvSpPr>
        <p:spPr>
          <a:xfrm>
            <a:off x="366763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6" name="Google Shape;426;p49"/>
          <p:cNvSpPr txBox="1">
            <a:spLocks noGrp="1"/>
          </p:cNvSpPr>
          <p:nvPr>
            <p:ph type="subTitle" idx="6"/>
          </p:nvPr>
        </p:nvSpPr>
        <p:spPr>
          <a:xfrm>
            <a:off x="4938738" y="1277907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7" name="Google Shape;427;p49"/>
          <p:cNvSpPr txBox="1">
            <a:spLocks noGrp="1"/>
          </p:cNvSpPr>
          <p:nvPr>
            <p:ph type="subTitle" idx="7"/>
          </p:nvPr>
        </p:nvSpPr>
        <p:spPr>
          <a:xfrm>
            <a:off x="4938761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  <p:sp>
        <p:nvSpPr>
          <p:cNvPr id="428" name="Google Shape;428;p49"/>
          <p:cNvSpPr txBox="1">
            <a:spLocks noGrp="1"/>
          </p:cNvSpPr>
          <p:nvPr>
            <p:ph type="subTitle" idx="8"/>
          </p:nvPr>
        </p:nvSpPr>
        <p:spPr>
          <a:xfrm>
            <a:off x="366750" y="3167363"/>
            <a:ext cx="3838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 sz="2000"/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image">
  <p:cSld name="Title and image"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5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1" name="Google Shape;431;p50"/>
          <p:cNvSpPr>
            <a:spLocks noGrp="1"/>
          </p:cNvSpPr>
          <p:nvPr>
            <p:ph type="pic" idx="2"/>
          </p:nvPr>
        </p:nvSpPr>
        <p:spPr>
          <a:xfrm>
            <a:off x="311700" y="1170425"/>
            <a:ext cx="8520600" cy="34929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storyboards">
  <p:cSld name="Two storyboards"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" name="Google Shape;433;p51"/>
          <p:cNvSpPr txBox="1">
            <a:spLocks noGrp="1"/>
          </p:cNvSpPr>
          <p:nvPr>
            <p:ph type="body" idx="1"/>
          </p:nvPr>
        </p:nvSpPr>
        <p:spPr>
          <a:xfrm>
            <a:off x="311700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4" name="Google Shape;434;p51"/>
          <p:cNvSpPr>
            <a:spLocks noGrp="1"/>
          </p:cNvSpPr>
          <p:nvPr>
            <p:ph type="pic" idx="2"/>
          </p:nvPr>
        </p:nvSpPr>
        <p:spPr>
          <a:xfrm>
            <a:off x="48048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35" name="Google Shape;435;p51"/>
          <p:cNvSpPr>
            <a:spLocks noGrp="1"/>
          </p:cNvSpPr>
          <p:nvPr>
            <p:ph type="pic" idx="3"/>
          </p:nvPr>
        </p:nvSpPr>
        <p:spPr>
          <a:xfrm>
            <a:off x="311725" y="1133300"/>
            <a:ext cx="4027500" cy="2392800"/>
          </a:xfrm>
          <a:prstGeom prst="rect">
            <a:avLst/>
          </a:prstGeom>
          <a:noFill/>
          <a:ln>
            <a:noFill/>
          </a:ln>
        </p:spPr>
      </p:sp>
      <p:sp>
        <p:nvSpPr>
          <p:cNvPr id="436" name="Google Shape;436;p51"/>
          <p:cNvSpPr txBox="1">
            <a:spLocks noGrp="1"/>
          </p:cNvSpPr>
          <p:nvPr>
            <p:ph type="body" idx="4"/>
          </p:nvPr>
        </p:nvSpPr>
        <p:spPr>
          <a:xfrm>
            <a:off x="4804825" y="4080225"/>
            <a:ext cx="4027500" cy="9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37" name="Google Shape;437;p5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8" name="Google Shape;438;p51"/>
          <p:cNvSpPr txBox="1">
            <a:spLocks noGrp="1"/>
          </p:cNvSpPr>
          <p:nvPr>
            <p:ph type="subTitle" idx="5"/>
          </p:nvPr>
        </p:nvSpPr>
        <p:spPr>
          <a:xfrm>
            <a:off x="3117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39" name="Google Shape;439;p51"/>
          <p:cNvSpPr txBox="1">
            <a:spLocks noGrp="1"/>
          </p:cNvSpPr>
          <p:nvPr>
            <p:ph type="subTitle" idx="6"/>
          </p:nvPr>
        </p:nvSpPr>
        <p:spPr>
          <a:xfrm>
            <a:off x="4804825" y="3582900"/>
            <a:ext cx="40275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storyboards">
  <p:cSld name="Three storyboards"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52"/>
          <p:cNvSpPr txBox="1">
            <a:spLocks noGrp="1"/>
          </p:cNvSpPr>
          <p:nvPr>
            <p:ph type="body" idx="1"/>
          </p:nvPr>
        </p:nvSpPr>
        <p:spPr>
          <a:xfrm>
            <a:off x="31170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80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80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80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800"/>
              </a:spcBef>
              <a:spcAft>
                <a:spcPts val="80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2" name="Google Shape;442;p52"/>
          <p:cNvSpPr>
            <a:spLocks noGrp="1"/>
          </p:cNvSpPr>
          <p:nvPr>
            <p:ph type="pic" idx="2"/>
          </p:nvPr>
        </p:nvSpPr>
        <p:spPr>
          <a:xfrm>
            <a:off x="62052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3" name="Google Shape;443;p52"/>
          <p:cNvSpPr>
            <a:spLocks noGrp="1"/>
          </p:cNvSpPr>
          <p:nvPr>
            <p:ph type="pic" idx="3"/>
          </p:nvPr>
        </p:nvSpPr>
        <p:spPr>
          <a:xfrm>
            <a:off x="311725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4" name="Google Shape;444;p52"/>
          <p:cNvSpPr txBox="1">
            <a:spLocks noGrp="1"/>
          </p:cNvSpPr>
          <p:nvPr>
            <p:ph type="body" idx="4"/>
          </p:nvPr>
        </p:nvSpPr>
        <p:spPr>
          <a:xfrm>
            <a:off x="6205225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5" name="Google Shape;445;p52"/>
          <p:cNvSpPr>
            <a:spLocks noGrp="1"/>
          </p:cNvSpPr>
          <p:nvPr>
            <p:ph type="pic" idx="5"/>
          </p:nvPr>
        </p:nvSpPr>
        <p:spPr>
          <a:xfrm>
            <a:off x="3255250" y="1128325"/>
            <a:ext cx="2627100" cy="2273100"/>
          </a:xfrm>
          <a:prstGeom prst="rect">
            <a:avLst/>
          </a:prstGeom>
          <a:noFill/>
          <a:ln>
            <a:noFill/>
          </a:ln>
        </p:spPr>
      </p:sp>
      <p:sp>
        <p:nvSpPr>
          <p:cNvPr id="446" name="Google Shape;446;p52"/>
          <p:cNvSpPr txBox="1">
            <a:spLocks noGrp="1"/>
          </p:cNvSpPr>
          <p:nvPr>
            <p:ph type="body" idx="6"/>
          </p:nvPr>
        </p:nvSpPr>
        <p:spPr>
          <a:xfrm>
            <a:off x="3255250" y="3911700"/>
            <a:ext cx="2627100" cy="1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/>
            </a:lvl9pPr>
          </a:lstStyle>
          <a:p/>
        </p:txBody>
      </p:sp>
      <p:sp>
        <p:nvSpPr>
          <p:cNvPr id="447" name="Google Shape;447;p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8" name="Google Shape;448;p52"/>
          <p:cNvSpPr txBox="1">
            <a:spLocks noGrp="1"/>
          </p:cNvSpPr>
          <p:nvPr>
            <p:ph type="subTitle" idx="7"/>
          </p:nvPr>
        </p:nvSpPr>
        <p:spPr>
          <a:xfrm>
            <a:off x="3117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49" name="Google Shape;449;p52"/>
          <p:cNvSpPr txBox="1">
            <a:spLocks noGrp="1"/>
          </p:cNvSpPr>
          <p:nvPr>
            <p:ph type="subTitle" idx="8"/>
          </p:nvPr>
        </p:nvSpPr>
        <p:spPr>
          <a:xfrm>
            <a:off x="6205225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50" name="Google Shape;450;p52"/>
          <p:cNvSpPr txBox="1">
            <a:spLocks noGrp="1"/>
          </p:cNvSpPr>
          <p:nvPr>
            <p:ph type="subTitle" idx="9"/>
          </p:nvPr>
        </p:nvSpPr>
        <p:spPr>
          <a:xfrm>
            <a:off x="3255250" y="3430500"/>
            <a:ext cx="2627100" cy="48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only">
  <p:cSld name="Image only"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53"/>
          <p:cNvSpPr>
            <a:spLocks noGrp="1"/>
          </p:cNvSpPr>
          <p:nvPr>
            <p:ph type="pic" idx="2"/>
          </p:nvPr>
        </p:nvSpPr>
        <p:spPr>
          <a:xfrm>
            <a:off x="311700" y="445025"/>
            <a:ext cx="8520600" cy="42183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grid">
  <p:cSld name="Image grid"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54"/>
          <p:cNvSpPr>
            <a:spLocks noGrp="1"/>
          </p:cNvSpPr>
          <p:nvPr>
            <p:ph type="pic" idx="2"/>
          </p:nvPr>
        </p:nvSpPr>
        <p:spPr>
          <a:xfrm>
            <a:off x="338960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5" name="Google Shape;455;p54"/>
          <p:cNvSpPr>
            <a:spLocks noGrp="1"/>
          </p:cNvSpPr>
          <p:nvPr>
            <p:ph type="pic" idx="3"/>
          </p:nvPr>
        </p:nvSpPr>
        <p:spPr>
          <a:xfrm>
            <a:off x="5195935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6" name="Google Shape;456;p54"/>
          <p:cNvSpPr>
            <a:spLocks noGrp="1"/>
          </p:cNvSpPr>
          <p:nvPr>
            <p:ph type="pic" idx="4"/>
          </p:nvPr>
        </p:nvSpPr>
        <p:spPr>
          <a:xfrm>
            <a:off x="7002270" y="118913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7" name="Google Shape;457;p54"/>
          <p:cNvSpPr>
            <a:spLocks noGrp="1"/>
          </p:cNvSpPr>
          <p:nvPr>
            <p:ph type="pic" idx="5"/>
          </p:nvPr>
        </p:nvSpPr>
        <p:spPr>
          <a:xfrm>
            <a:off x="3389588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8" name="Google Shape;458;p54"/>
          <p:cNvSpPr>
            <a:spLocks noGrp="1"/>
          </p:cNvSpPr>
          <p:nvPr>
            <p:ph type="pic" idx="6"/>
          </p:nvPr>
        </p:nvSpPr>
        <p:spPr>
          <a:xfrm>
            <a:off x="5195922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59" name="Google Shape;459;p54"/>
          <p:cNvSpPr>
            <a:spLocks noGrp="1"/>
          </p:cNvSpPr>
          <p:nvPr>
            <p:ph type="pic" idx="7"/>
          </p:nvPr>
        </p:nvSpPr>
        <p:spPr>
          <a:xfrm>
            <a:off x="7002257" y="1804212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0" name="Google Shape;460;p54"/>
          <p:cNvSpPr txBox="1">
            <a:spLocks noGrp="1"/>
          </p:cNvSpPr>
          <p:nvPr>
            <p:ph type="title"/>
          </p:nvPr>
        </p:nvSpPr>
        <p:spPr>
          <a:xfrm>
            <a:off x="351550" y="445025"/>
            <a:ext cx="2596800" cy="170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sp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1" name="Google Shape;461;p54"/>
          <p:cNvSpPr>
            <a:spLocks noGrp="1"/>
          </p:cNvSpPr>
          <p:nvPr>
            <p:ph type="pic" idx="8"/>
          </p:nvPr>
        </p:nvSpPr>
        <p:spPr>
          <a:xfrm>
            <a:off x="3389588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2" name="Google Shape;462;p54"/>
          <p:cNvSpPr>
            <a:spLocks noGrp="1"/>
          </p:cNvSpPr>
          <p:nvPr>
            <p:ph type="pic" idx="9"/>
          </p:nvPr>
        </p:nvSpPr>
        <p:spPr>
          <a:xfrm>
            <a:off x="5195922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  <p:sp>
        <p:nvSpPr>
          <p:cNvPr id="463" name="Google Shape;463;p54"/>
          <p:cNvSpPr>
            <a:spLocks noGrp="1"/>
          </p:cNvSpPr>
          <p:nvPr>
            <p:ph type="pic" idx="13"/>
          </p:nvPr>
        </p:nvSpPr>
        <p:spPr>
          <a:xfrm>
            <a:off x="7002257" y="3489487"/>
            <a:ext cx="1643700" cy="15351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4" Type="http://schemas.openxmlformats.org/officeDocument/2006/relationships/theme" Target="../theme/theme1.xml"/><Relationship Id="rId53" Type="http://schemas.openxmlformats.org/officeDocument/2006/relationships/slideLayout" Target="../slideLayouts/slideLayout53.xml"/><Relationship Id="rId52" Type="http://schemas.openxmlformats.org/officeDocument/2006/relationships/slideLayout" Target="../slideLayouts/slideLayout52.xml"/><Relationship Id="rId51" Type="http://schemas.openxmlformats.org/officeDocument/2006/relationships/slideLayout" Target="../slideLayouts/slideLayout51.xml"/><Relationship Id="rId50" Type="http://schemas.openxmlformats.org/officeDocument/2006/relationships/slideLayout" Target="../slideLayouts/slideLayout50.xml"/><Relationship Id="rId5" Type="http://schemas.openxmlformats.org/officeDocument/2006/relationships/slideLayout" Target="../slideLayouts/slideLayout5.xml"/><Relationship Id="rId49" Type="http://schemas.openxmlformats.org/officeDocument/2006/relationships/slideLayout" Target="../slideLayouts/slideLayout49.xml"/><Relationship Id="rId48" Type="http://schemas.openxmlformats.org/officeDocument/2006/relationships/slideLayout" Target="../slideLayouts/slideLayout48.xml"/><Relationship Id="rId47" Type="http://schemas.openxmlformats.org/officeDocument/2006/relationships/slideLayout" Target="../slideLayouts/slideLayout47.xml"/><Relationship Id="rId46" Type="http://schemas.openxmlformats.org/officeDocument/2006/relationships/slideLayout" Target="../slideLayouts/slideLayout46.xml"/><Relationship Id="rId45" Type="http://schemas.openxmlformats.org/officeDocument/2006/relationships/slideLayout" Target="../slideLayouts/slideLayout45.xml"/><Relationship Id="rId44" Type="http://schemas.openxmlformats.org/officeDocument/2006/relationships/slideLayout" Target="../slideLayouts/slideLayout44.xml"/><Relationship Id="rId43" Type="http://schemas.openxmlformats.org/officeDocument/2006/relationships/slideLayout" Target="../slideLayouts/slideLayout43.xml"/><Relationship Id="rId42" Type="http://schemas.openxmlformats.org/officeDocument/2006/relationships/slideLayout" Target="../slideLayouts/slideLayout42.xml"/><Relationship Id="rId41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4.xml"/><Relationship Id="rId39" Type="http://schemas.openxmlformats.org/officeDocument/2006/relationships/slideLayout" Target="../slideLayouts/slideLayout39.xml"/><Relationship Id="rId38" Type="http://schemas.openxmlformats.org/officeDocument/2006/relationships/slideLayout" Target="../slideLayouts/slideLayout38.xml"/><Relationship Id="rId37" Type="http://schemas.openxmlformats.org/officeDocument/2006/relationships/slideLayout" Target="../slideLayouts/slideLayout37.xml"/><Relationship Id="rId36" Type="http://schemas.openxmlformats.org/officeDocument/2006/relationships/slideLayout" Target="../slideLayouts/slideLayout36.xml"/><Relationship Id="rId35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34.xml"/><Relationship Id="rId33" Type="http://schemas.openxmlformats.org/officeDocument/2006/relationships/slideLayout" Target="../slideLayouts/slideLayout33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body" idx="1"/>
          </p:nvPr>
        </p:nvSpPr>
        <p:spPr>
          <a:xfrm>
            <a:off x="361850" y="2004025"/>
            <a:ext cx="5627400" cy="25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>
            <a:lvl1pPr marL="457200" lvl="0" indent="-30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0480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0480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438150" y="524575"/>
            <a:ext cx="5433000" cy="9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Newsreader" panose="02000000000000000000"/>
              <a:buNone/>
              <a:defRPr sz="3000">
                <a:solidFill>
                  <a:schemeClr val="lt1"/>
                </a:solidFill>
                <a:latin typeface="Newsreader" panose="02000000000000000000"/>
                <a:ea typeface="Newsreader" panose="02000000000000000000"/>
                <a:cs typeface="Newsreader" panose="02000000000000000000"/>
                <a:sym typeface="Newsreader" panose="0200000000000000000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" name="Google Shape;8;p1"/>
          <p:cNvSpPr txBox="1">
            <a:spLocks noGrp="1"/>
          </p:cNvSpPr>
          <p:nvPr>
            <p:ph type="body" idx="2"/>
          </p:nvPr>
        </p:nvSpPr>
        <p:spPr>
          <a:xfrm>
            <a:off x="4700200" y="1614100"/>
            <a:ext cx="3756600" cy="254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●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○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DM Sans"/>
              <a:buChar char="■"/>
              <a:defRPr sz="1200">
                <a:solidFill>
                  <a:schemeClr val="lt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/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  <p:sldLayoutId id="2147483688" r:id="rId40"/>
    <p:sldLayoutId id="2147483689" r:id="rId41"/>
    <p:sldLayoutId id="2147483690" r:id="rId42"/>
    <p:sldLayoutId id="2147483691" r:id="rId43"/>
    <p:sldLayoutId id="2147483692" r:id="rId44"/>
    <p:sldLayoutId id="2147483693" r:id="rId45"/>
    <p:sldLayoutId id="2147483694" r:id="rId46"/>
    <p:sldLayoutId id="2147483695" r:id="rId47"/>
    <p:sldLayoutId id="2147483696" r:id="rId48"/>
    <p:sldLayoutId id="2147483697" r:id="rId49"/>
    <p:sldLayoutId id="2147483698" r:id="rId50"/>
    <p:sldLayoutId id="2147483699" r:id="rId51"/>
    <p:sldLayoutId id="2147483700" r:id="rId52"/>
    <p:sldLayoutId id="2147483701" r:id="rId5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6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1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6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hyperlink" Target="https://doi.org/10.1093/eurjcn/zvaf044" TargetMode="External"/><Relationship Id="rId8" Type="http://schemas.openxmlformats.org/officeDocument/2006/relationships/hyperlink" Target="https://doi.org/10.1161/CIRCHEARTFAILURE.120.007218" TargetMode="External"/><Relationship Id="rId7" Type="http://schemas.openxmlformats.org/officeDocument/2006/relationships/hyperlink" Target="https://doi.org/10.1016/j.jstrokecerebrovasdis.2019.06.012" TargetMode="External"/><Relationship Id="rId6" Type="http://schemas.openxmlformats.org/officeDocument/2006/relationships/hyperlink" Target="https://doi.org/10.1161/STROKEAHA.119.028806" TargetMode="External"/><Relationship Id="rId5" Type="http://schemas.openxmlformats.org/officeDocument/2006/relationships/hyperlink" Target="https://doi.org/10.1016/j.jacadv.2024.101043" TargetMode="External"/><Relationship Id="rId4" Type="http://schemas.openxmlformats.org/officeDocument/2006/relationships/hyperlink" Target="https://doi.org/10.1007/s10072-023-06640-z" TargetMode="External"/><Relationship Id="rId3" Type="http://schemas.openxmlformats.org/officeDocument/2006/relationships/hyperlink" Target="https://cityhackneyhealth.org.uk/wp-content/uploads/2024/10/Cancer-JSNA-FINAL-August-2024.pdf" TargetMode="External"/><Relationship Id="rId2" Type="http://schemas.openxmlformats.org/officeDocument/2006/relationships/hyperlink" Target="https://doi.org/10.3390/healthcare12181809" TargetMode="External"/><Relationship Id="rId11" Type="http://schemas.openxmlformats.org/officeDocument/2006/relationships/notesSlide" Target="../notesSlides/notesSlide8.xml"/><Relationship Id="rId10" Type="http://schemas.openxmlformats.org/officeDocument/2006/relationships/slideLayout" Target="../slideLayouts/slideLayout9.xml"/><Relationship Id="rId1" Type="http://schemas.openxmlformats.org/officeDocument/2006/relationships/hyperlink" Target="https://doi.org/10.1111/ene.1560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55"/>
          <p:cNvSpPr txBox="1">
            <a:spLocks noGrp="1"/>
          </p:cNvSpPr>
          <p:nvPr>
            <p:ph type="title"/>
          </p:nvPr>
        </p:nvSpPr>
        <p:spPr>
          <a:xfrm>
            <a:off x="864782" y="698257"/>
            <a:ext cx="5356800" cy="14589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LCHS7008: Practice-Based Research</a:t>
            </a:r>
            <a:endParaRPr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 </a:t>
            </a:r>
            <a:endParaRPr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Assignment Component 1: PPT Presentation</a:t>
            </a:r>
            <a:b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</a:br>
            <a:b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</a:br>
            <a:r>
              <a:rPr lang="en-US" alt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</a:t>
            </a:r>
            <a:endParaRPr lang="en-US" altLang="en-GB"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69" name="Google Shape;469;p55"/>
          <p:cNvSpPr txBox="1">
            <a:spLocks noGrp="1"/>
          </p:cNvSpPr>
          <p:nvPr>
            <p:ph type="body" idx="1"/>
          </p:nvPr>
        </p:nvSpPr>
        <p:spPr>
          <a:xfrm>
            <a:off x="1369060" y="2157095"/>
            <a:ext cx="6910070" cy="284226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Topic: Exploring the Prevalence and Risk Factors of Stroke among South Asian Minorities in the UK: A Public Health Perspective</a:t>
            </a:r>
            <a:endParaRPr lang="en-GB"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Student Name Adil karim </a:t>
            </a:r>
            <a:br>
              <a:rPr lang="en-US" alt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</a:br>
            <a:r>
              <a:rPr lang="en-US" altLang="en-GB" sz="18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Roll No.  2426763</a:t>
            </a:r>
            <a:endParaRPr lang="en-US" altLang="en-GB"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470" name="Google Shape;470;p55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cxnSp>
        <p:nvCxnSpPr>
          <p:cNvPr id="471" name="Google Shape;471;p55"/>
          <p:cNvCxnSpPr/>
          <p:nvPr/>
        </p:nvCxnSpPr>
        <p:spPr>
          <a:xfrm>
            <a:off x="381900" y="4274874"/>
            <a:ext cx="5362800" cy="0"/>
          </a:xfrm>
          <a:prstGeom prst="straightConnector1">
            <a:avLst/>
          </a:prstGeom>
          <a:noFill/>
          <a:ln w="952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56"/>
          <p:cNvSpPr/>
          <p:nvPr/>
        </p:nvSpPr>
        <p:spPr>
          <a:xfrm>
            <a:off x="4247125" y="0"/>
            <a:ext cx="4895400" cy="51435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479" name="Google Shape;479;p56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480" name="Google Shape;480;p56"/>
          <p:cNvSpPr txBox="1">
            <a:spLocks noGrp="1"/>
          </p:cNvSpPr>
          <p:nvPr>
            <p:ph type="body" idx="2"/>
          </p:nvPr>
        </p:nvSpPr>
        <p:spPr>
          <a:xfrm>
            <a:off x="166350" y="451725"/>
            <a:ext cx="3969600" cy="445858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57200" lvl="0" indent="-3175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Onset of stroke among patients from ethnic minorities of the UK is 5 years earlier than British individuals, whereas in men, it is 69.5 years and in women 76.8 years on average (Fluck 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2023).</a:t>
            </a:r>
            <a:endParaRPr sz="14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Key risk factors include diabetes, smoking prevalence, carbohydrate-rich diet, and lower physical activity in the South Asian population (Aurelius 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2023).</a:t>
            </a:r>
            <a:endParaRPr sz="14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This highlights the disparities in stroke types and comorbidities among UK-living South Asians, especially in Bangladeshi subgroups (Bainbridge 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2024).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81" name="Google Shape;481;p56"/>
          <p:cNvSpPr txBox="1">
            <a:spLocks noGrp="1"/>
          </p:cNvSpPr>
          <p:nvPr>
            <p:ph type="title"/>
          </p:nvPr>
        </p:nvSpPr>
        <p:spPr>
          <a:xfrm>
            <a:off x="59050" y="215400"/>
            <a:ext cx="4297200" cy="30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Prevalence</a:t>
            </a:r>
            <a:endParaRPr sz="2000" b="1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482" name="Google Shape;482;p56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4572000" y="69272"/>
            <a:ext cx="4459350" cy="2140492"/>
          </a:xfrm>
          <a:prstGeom prst="rect">
            <a:avLst/>
          </a:prstGeom>
          <a:noFill/>
          <a:ln>
            <a:noFill/>
          </a:ln>
        </p:spPr>
      </p:pic>
      <p:sp>
        <p:nvSpPr>
          <p:cNvPr id="483" name="Google Shape;483;p56"/>
          <p:cNvSpPr txBox="1">
            <a:spLocks noGrp="1"/>
          </p:cNvSpPr>
          <p:nvPr>
            <p:ph type="title"/>
          </p:nvPr>
        </p:nvSpPr>
        <p:spPr>
          <a:xfrm>
            <a:off x="4734150" y="2209764"/>
            <a:ext cx="4297200" cy="492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Trends in stroke mortality in South Asians from 1990 to 2019</a:t>
            </a:r>
            <a:endParaRPr sz="10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Bai </a:t>
            </a:r>
            <a:r>
              <a:rPr lang="en-GB" sz="10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0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2024)</a:t>
            </a:r>
            <a:endParaRPr sz="10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8" name="Google Shape;472;p55"/>
          <p:cNvPicPr preferRelativeResize="0"/>
          <p:nvPr/>
        </p:nvPicPr>
        <p:blipFill>
          <a:blip r:embed="rId2"/>
          <a:stretch>
            <a:fillRect/>
          </a:stretch>
        </p:blipFill>
        <p:spPr>
          <a:xfrm>
            <a:off x="4656986" y="2765231"/>
            <a:ext cx="2332149" cy="231540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473;p55"/>
          <p:cNvSpPr txBox="1"/>
          <p:nvPr/>
        </p:nvSpPr>
        <p:spPr>
          <a:xfrm>
            <a:off x="7023312" y="4350256"/>
            <a:ext cx="1910355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(Source: Costroke, 2022)</a:t>
            </a:r>
            <a:endParaRPr lang="en-GB" sz="1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57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489" name="Google Shape;489;p57"/>
          <p:cNvSpPr txBox="1">
            <a:spLocks noGrp="1"/>
          </p:cNvSpPr>
          <p:nvPr>
            <p:ph type="subTitle" idx="1"/>
          </p:nvPr>
        </p:nvSpPr>
        <p:spPr>
          <a:xfrm>
            <a:off x="1013750" y="451725"/>
            <a:ext cx="7395000" cy="306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Quality of Life about Stroke among South Asians</a:t>
            </a:r>
            <a:endParaRPr sz="2200" b="1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90" name="Google Shape;490;p57"/>
          <p:cNvSpPr txBox="1">
            <a:spLocks noGrp="1"/>
          </p:cNvSpPr>
          <p:nvPr>
            <p:ph type="title"/>
          </p:nvPr>
        </p:nvSpPr>
        <p:spPr>
          <a:xfrm>
            <a:off x="93301" y="851875"/>
            <a:ext cx="4396500" cy="3839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57200" lvl="0" indent="-3302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 panose="020B0604020202020204"/>
              <a:buChar char="●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Language barriers and underrepresentation in support programs deprive South Asians of stroke recovery (McAllister 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2025).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302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 panose="020B0604020202020204"/>
              <a:buChar char="●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Poor stroke outcomes occur due to stressors, like delayed diagnosis, cultural stigma, and limited access to healthcare services (Magwood </a:t>
            </a:r>
            <a:r>
              <a:rPr lang="en-GB" sz="16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2019).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302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 panose="020B0604020202020204"/>
              <a:buChar char="●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This focuses on the impact of cultural and systemic barriers on affecting rehabilitation of stroke patients among them. 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91" name="Google Shape;491;p57"/>
          <p:cNvSpPr txBox="1">
            <a:spLocks noGrp="1"/>
          </p:cNvSpPr>
          <p:nvPr>
            <p:ph type="title" idx="4294967295"/>
          </p:nvPr>
        </p:nvSpPr>
        <p:spPr>
          <a:xfrm>
            <a:off x="4654200" y="4106825"/>
            <a:ext cx="4297200" cy="18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Stroke Association, 2025)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492" name="Google Shape;492;p57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4705975" y="1378525"/>
            <a:ext cx="4350526" cy="2604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58"/>
          <p:cNvSpPr txBox="1">
            <a:spLocks noGrp="1"/>
          </p:cNvSpPr>
          <p:nvPr>
            <p:ph type="title"/>
          </p:nvPr>
        </p:nvSpPr>
        <p:spPr>
          <a:xfrm>
            <a:off x="2466450" y="264129"/>
            <a:ext cx="3860100" cy="38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 dirty="0">
                <a:solidFill>
                  <a:schemeClr val="bg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Rationale</a:t>
            </a:r>
            <a:endParaRPr sz="2400" b="1" dirty="0">
              <a:solidFill>
                <a:schemeClr val="bg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98" name="Google Shape;498;p58"/>
          <p:cNvSpPr txBox="1">
            <a:spLocks noGrp="1"/>
          </p:cNvSpPr>
          <p:nvPr>
            <p:ph type="body" idx="3"/>
          </p:nvPr>
        </p:nvSpPr>
        <p:spPr>
          <a:xfrm>
            <a:off x="227850" y="774491"/>
            <a:ext cx="4426350" cy="398180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750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About 13% of the UK population is South Asians, who are underrepresented in stroke research and support services (Different Strokes, 2024).</a:t>
            </a:r>
            <a:endParaRPr sz="14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The risk profile of them includes earlier onset, metabolic comorbidities, and lower atrial fibrillation rates (Martinez-Amezcua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</a:t>
            </a: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2020).</a:t>
            </a:r>
            <a:endParaRPr sz="14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75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 panose="020B0604020202020204"/>
              <a:buChar char="●"/>
            </a:pP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Lack of ethnic-specific adaptations and equitable care for stroke survivors’ points to the need to address ethnic disparities by tailoring urgent interventions (Chang </a:t>
            </a:r>
            <a:r>
              <a:rPr lang="en-GB" sz="1400" i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</a:t>
            </a:r>
            <a:r>
              <a:rPr lang="en-GB" sz="14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., 2018).</a:t>
            </a:r>
            <a:endParaRPr sz="14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499" name="Google Shape;499;p58"/>
          <p:cNvSpPr txBox="1">
            <a:spLocks noGrp="1"/>
          </p:cNvSpPr>
          <p:nvPr>
            <p:ph type="title" idx="4294967295"/>
          </p:nvPr>
        </p:nvSpPr>
        <p:spPr>
          <a:xfrm>
            <a:off x="4654200" y="3884811"/>
            <a:ext cx="4297200" cy="82186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Differences in Atrial Fibrillation in ethnic Groups</a:t>
            </a:r>
            <a:endParaRPr sz="1200" dirty="0">
              <a:solidFill>
                <a:schemeClr val="dk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Frimodt-Møller et al., 2024)</a:t>
            </a:r>
            <a:endParaRPr sz="1200" dirty="0">
              <a:solidFill>
                <a:schemeClr val="dk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500" name="Google Shape;500;p58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4877211" y="1429001"/>
            <a:ext cx="4074189" cy="22854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5" name="Google Shape;505;p59"/>
          <p:cNvSpPr/>
          <p:nvPr/>
        </p:nvSpPr>
        <p:spPr>
          <a:xfrm>
            <a:off x="4565475" y="-1"/>
            <a:ext cx="4578600" cy="2009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06" name="Google Shape;506;p59"/>
          <p:cNvSpPr/>
          <p:nvPr/>
        </p:nvSpPr>
        <p:spPr>
          <a:xfrm>
            <a:off x="4565475" y="2009342"/>
            <a:ext cx="4578600" cy="1276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07" name="Google Shape;507;p59"/>
          <p:cNvSpPr/>
          <p:nvPr/>
        </p:nvSpPr>
        <p:spPr>
          <a:xfrm>
            <a:off x="4565475" y="3281196"/>
            <a:ext cx="4578600" cy="1862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08" name="Google Shape;508;p59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509" name="Google Shape;509;p59"/>
          <p:cNvSpPr txBox="1">
            <a:spLocks noGrp="1"/>
          </p:cNvSpPr>
          <p:nvPr>
            <p:ph type="body" idx="2"/>
          </p:nvPr>
        </p:nvSpPr>
        <p:spPr>
          <a:xfrm>
            <a:off x="309300" y="815513"/>
            <a:ext cx="8215200" cy="9324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400" b="1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Aim</a:t>
            </a:r>
            <a:r>
              <a:rPr lang="en-GB" sz="14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:The research aims to identify stroke prevalence, risk factors, and post-stroke outcomes among South Asian minorities in the UK.</a:t>
            </a:r>
            <a:endParaRPr sz="14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10" name="Google Shape;510;p59"/>
          <p:cNvSpPr txBox="1">
            <a:spLocks noGrp="1"/>
          </p:cNvSpPr>
          <p:nvPr>
            <p:ph type="title"/>
          </p:nvPr>
        </p:nvSpPr>
        <p:spPr>
          <a:xfrm>
            <a:off x="1867175" y="304150"/>
            <a:ext cx="6114900" cy="45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Research Aims and Objectives</a:t>
            </a:r>
            <a:endParaRPr b="1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11" name="Google Shape;511;p59"/>
          <p:cNvSpPr txBox="1">
            <a:spLocks noGrp="1"/>
          </p:cNvSpPr>
          <p:nvPr>
            <p:ph type="title"/>
          </p:nvPr>
        </p:nvSpPr>
        <p:spPr>
          <a:xfrm>
            <a:off x="4654200" y="4066550"/>
            <a:ext cx="4297200" cy="48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Incidence rates for each ischemic stroke among ethnic groups</a:t>
            </a:r>
            <a:endParaRPr sz="1000" dirty="0">
              <a:solidFill>
                <a:schemeClr val="dk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Gardener </a:t>
            </a:r>
            <a:r>
              <a:rPr lang="en-GB" sz="1000" i="1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 al., </a:t>
            </a:r>
            <a:r>
              <a:rPr lang="en-GB" sz="1000" dirty="0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2020)</a:t>
            </a:r>
            <a:endParaRPr sz="1000" dirty="0">
              <a:solidFill>
                <a:schemeClr val="dk1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512" name="Google Shape;512;p59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3885266" y="1407975"/>
            <a:ext cx="5258729" cy="2600400"/>
          </a:xfrm>
          <a:prstGeom prst="rect">
            <a:avLst/>
          </a:prstGeom>
          <a:noFill/>
          <a:ln>
            <a:noFill/>
          </a:ln>
        </p:spPr>
      </p:pic>
      <p:sp>
        <p:nvSpPr>
          <p:cNvPr id="513" name="Google Shape;513;p59"/>
          <p:cNvSpPr txBox="1">
            <a:spLocks noGrp="1"/>
          </p:cNvSpPr>
          <p:nvPr>
            <p:ph type="body" idx="2"/>
          </p:nvPr>
        </p:nvSpPr>
        <p:spPr>
          <a:xfrm>
            <a:off x="309300" y="1801500"/>
            <a:ext cx="3309000" cy="2543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300" b="1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Objectives</a:t>
            </a:r>
            <a:r>
              <a:rPr lang="en-GB" sz="13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:</a:t>
            </a: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115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/>
              <a:buChar char="●"/>
            </a:pPr>
            <a:r>
              <a:rPr lang="en-GB" sz="13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To evaluate epidemiological data on stroke occurrence</a:t>
            </a: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11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/>
              <a:buChar char="●"/>
            </a:pPr>
            <a:r>
              <a:rPr lang="en-GB" sz="13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To explore key metabolic and lifestyle risk factors</a:t>
            </a: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3111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 panose="020B0604020202020204"/>
              <a:buChar char="●"/>
            </a:pPr>
            <a:r>
              <a:rPr lang="en-GB" sz="13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To analyse culturally appropriate care for supporting South Asians in improving the quality of life post-stroke</a:t>
            </a: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14" name="Google Shape;514;p59"/>
          <p:cNvSpPr txBox="1">
            <a:spLocks noGrp="1"/>
          </p:cNvSpPr>
          <p:nvPr>
            <p:ph type="body" idx="2"/>
          </p:nvPr>
        </p:nvSpPr>
        <p:spPr>
          <a:xfrm>
            <a:off x="309300" y="4211200"/>
            <a:ext cx="3937800" cy="457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These aims and objectives align with public health priorities for data analysis, risk profiling, and service evaluation for equitable stroke care.</a:t>
            </a:r>
            <a:endParaRPr sz="13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60"/>
          <p:cNvSpPr/>
          <p:nvPr/>
        </p:nvSpPr>
        <p:spPr>
          <a:xfrm>
            <a:off x="5402575" y="0"/>
            <a:ext cx="3739800" cy="51435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accent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20" name="Google Shape;520;p60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521" name="Google Shape;521;p60"/>
          <p:cNvSpPr txBox="1">
            <a:spLocks noGrp="1"/>
          </p:cNvSpPr>
          <p:nvPr>
            <p:ph type="body" idx="2"/>
          </p:nvPr>
        </p:nvSpPr>
        <p:spPr>
          <a:xfrm>
            <a:off x="268225" y="796113"/>
            <a:ext cx="4951500" cy="4009803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12750" indent="-285750" algn="just">
              <a:lnSpc>
                <a:spcPct val="150000"/>
              </a:lnSpc>
              <a:spcBef>
                <a:spcPts val="1200"/>
              </a:spcBef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What is the prevalence of stroke among South Asian minorities in the UK?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12750" indent="-285750" algn="just">
              <a:lnSpc>
                <a:spcPct val="150000"/>
              </a:lnSpc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How do the key risk factors contribute to stroke and affect the post-vent quality of life in the ethnic group?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12750" indent="-285750" algn="just">
              <a:lnSpc>
                <a:spcPct val="150000"/>
              </a:lnSpc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What are the major barriers to accessing stroke care and rehabilitation?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12750" indent="-285750" algn="just">
              <a:lnSpc>
                <a:spcPct val="150000"/>
              </a:lnSpc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These questions are framed to delve into epidemiology, risk factors, lived experience, and systemic challenges in stroke care for South Asian minorities in the UK.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22" name="Google Shape;522;p60"/>
          <p:cNvSpPr txBox="1">
            <a:spLocks noGrp="1"/>
          </p:cNvSpPr>
          <p:nvPr>
            <p:ph type="title"/>
          </p:nvPr>
        </p:nvSpPr>
        <p:spPr>
          <a:xfrm>
            <a:off x="1187875" y="90850"/>
            <a:ext cx="3849000" cy="615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Research Questions</a:t>
            </a:r>
            <a:endParaRPr sz="2000" b="1" dirty="0"/>
          </a:p>
        </p:txBody>
      </p:sp>
      <p:sp>
        <p:nvSpPr>
          <p:cNvPr id="523" name="Google Shape;523;p60"/>
          <p:cNvSpPr txBox="1">
            <a:spLocks noGrp="1"/>
          </p:cNvSpPr>
          <p:nvPr>
            <p:ph type="title"/>
          </p:nvPr>
        </p:nvSpPr>
        <p:spPr>
          <a:xfrm>
            <a:off x="6494625" y="4867850"/>
            <a:ext cx="1829400" cy="1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Barrow, 2017)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524" name="Google Shape;524;p60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5962250" y="170750"/>
            <a:ext cx="2702050" cy="46971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61"/>
          <p:cNvSpPr/>
          <p:nvPr/>
        </p:nvSpPr>
        <p:spPr>
          <a:xfrm>
            <a:off x="4565475" y="0"/>
            <a:ext cx="2294400" cy="1486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30" name="Google Shape;530;p61"/>
          <p:cNvSpPr/>
          <p:nvPr/>
        </p:nvSpPr>
        <p:spPr>
          <a:xfrm>
            <a:off x="6849550" y="0"/>
            <a:ext cx="2294400" cy="2973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31" name="Google Shape;531;p61"/>
          <p:cNvSpPr/>
          <p:nvPr/>
        </p:nvSpPr>
        <p:spPr>
          <a:xfrm>
            <a:off x="4565475" y="1486800"/>
            <a:ext cx="2294400" cy="1486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32" name="Google Shape;532;p61"/>
          <p:cNvSpPr/>
          <p:nvPr/>
        </p:nvSpPr>
        <p:spPr>
          <a:xfrm>
            <a:off x="4565475" y="300"/>
            <a:ext cx="4578600" cy="51435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1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33" name="Google Shape;533;p61"/>
          <p:cNvSpPr txBox="1">
            <a:spLocks noGrp="1"/>
          </p:cNvSpPr>
          <p:nvPr>
            <p:ph type="body" idx="7"/>
          </p:nvPr>
        </p:nvSpPr>
        <p:spPr>
          <a:xfrm>
            <a:off x="4814850" y="369308"/>
            <a:ext cx="3975900" cy="461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b="1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Research Impact</a:t>
            </a:r>
            <a:endParaRPr sz="2000" b="1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34" name="Google Shape;534;p61"/>
          <p:cNvSpPr txBox="1">
            <a:spLocks noGrp="1"/>
          </p:cNvSpPr>
          <p:nvPr>
            <p:ph type="title"/>
          </p:nvPr>
        </p:nvSpPr>
        <p:spPr>
          <a:xfrm>
            <a:off x="1015350" y="4595150"/>
            <a:ext cx="2388900" cy="1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(Source: Gracebarkerhealth, 2021) 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35" name="Google Shape;535;p61"/>
          <p:cNvSpPr txBox="1">
            <a:spLocks noGrp="1"/>
          </p:cNvSpPr>
          <p:nvPr>
            <p:ph type="body" idx="7"/>
          </p:nvPr>
        </p:nvSpPr>
        <p:spPr>
          <a:xfrm>
            <a:off x="4807025" y="831008"/>
            <a:ext cx="4084800" cy="3955312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12750" indent="-285750" algn="just">
              <a:lnSpc>
                <a:spcPct val="150000"/>
              </a:lnSpc>
              <a:spcBef>
                <a:spcPts val="1200"/>
              </a:spcBef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Outcomes of the study can support NHS goals to provide equity and targeted interventions for stroke in ethnic groups.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12750" indent="-285750" algn="just">
              <a:lnSpc>
                <a:spcPct val="150000"/>
              </a:lnSpc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The findings will be culturally responsive stroke prevention and rehabilitation strategies.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12750" indent="-285750" algn="just">
              <a:lnSpc>
                <a:spcPct val="150000"/>
              </a:lnSpc>
              <a:buClr>
                <a:srgbClr val="000000"/>
              </a:buClr>
              <a:buSzPts val="16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This will be useful to reform policies, improve service design, and reduce stroke-related disability in South Asian communities.</a:t>
            </a:r>
            <a:endParaRPr sz="1600" dirty="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pic>
        <p:nvPicPr>
          <p:cNvPr id="536" name="Google Shape;536;p61"/>
          <p:cNvPicPr preferRelativeResize="0"/>
          <p:nvPr/>
        </p:nvPicPr>
        <p:blipFill>
          <a:blip r:embed="rId1"/>
          <a:stretch>
            <a:fillRect/>
          </a:stretch>
        </p:blipFill>
        <p:spPr>
          <a:xfrm>
            <a:off x="468990" y="363550"/>
            <a:ext cx="3871533" cy="4398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Shape 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1" name="Google Shape;541;p62"/>
          <p:cNvSpPr/>
          <p:nvPr/>
        </p:nvSpPr>
        <p:spPr>
          <a:xfrm>
            <a:off x="0" y="725650"/>
            <a:ext cx="9144000" cy="4225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2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  <p:sp>
        <p:nvSpPr>
          <p:cNvPr id="542" name="Google Shape;542;p62"/>
          <p:cNvSpPr txBox="1">
            <a:spLocks noGrp="1"/>
          </p:cNvSpPr>
          <p:nvPr>
            <p:ph type="sldNum" idx="12"/>
          </p:nvPr>
        </p:nvSpPr>
        <p:spPr>
          <a:xfrm>
            <a:off x="8227975" y="217725"/>
            <a:ext cx="548700" cy="234000"/>
          </a:xfrm>
          <a:prstGeom prst="rect">
            <a:avLst/>
          </a:prstGeom>
        </p:spPr>
        <p:txBody>
          <a:bodyPr spcFirstLastPara="1" wrap="square" lIns="0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</a:fld>
            <a:endParaRPr lang="en-GB"/>
          </a:p>
        </p:txBody>
      </p:sp>
      <p:sp>
        <p:nvSpPr>
          <p:cNvPr id="543" name="Google Shape;543;p62"/>
          <p:cNvSpPr txBox="1">
            <a:spLocks noGrp="1"/>
          </p:cNvSpPr>
          <p:nvPr>
            <p:ph type="title"/>
          </p:nvPr>
        </p:nvSpPr>
        <p:spPr>
          <a:xfrm>
            <a:off x="131400" y="2571750"/>
            <a:ext cx="8787300" cy="5877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457200" lvl="0" indent="-279400" algn="just" rtl="0"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Aurelius, T., Maheshwari, A., Ken‐Dror, G., Sharma, S.D., Amlani, S., Gunathilagan, G., Cohen, D.L., Rajkumar, C., Maguire, S., Ispoglou, S. and Balogun, I. (2023). Ischaemic stroke in south Asians: the BRAINS study.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European Journal of Neurology,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30(2), pp.353-361.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1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1"/>
              </a:rPr>
              <a:t>https://doi.org/10.1111/ene.15605</a:t>
            </a:r>
            <a:endParaRPr sz="800" u="sng">
              <a:solidFill>
                <a:schemeClr val="hlink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Bai, R., Li, M., Bhurtyal, A., Zhu, W., Dong, W., Dong, D., Sun, J., Su, Y. and Li, Y. (2024). Temporal Mortality Trends Attributable to Stroke in South Asia: An Age–Period–Cohort Analysis. In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Healthcare 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(Vol. 12, No. 18, p. 1809). MDPI. 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2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2"/>
              </a:rPr>
              <a:t>https://doi.org/10.3390/healthcare12181809</a:t>
            </a:r>
            <a:endParaRPr sz="800" u="sng">
              <a:solidFill>
                <a:schemeClr val="hlink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Bainbridge, S., Webster, A., Smith, F., Vyas, S., Begum, S., Taylor, J., Sharpe, C., Autran, M. and Divajeva, D. (2024). City and Hackney Cancer Joint Strategic Needs Assessment 2024.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Assessment, 2024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3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3"/>
              </a:rPr>
              <a:t>https://cityhackneyhealth.org.uk/wp-content/uploads/2024/10/Cancer-JSNA-FINAL-August-2024.pdf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Barrow, M. (2017).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Call for a new national stroke standard of care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 Available at: https://www.raconteur.net/healthcare/call-for-a-new-national-stroke-standard-of-care [Accessed 9 Oct. 2025].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Chang, E., Choi, S., Kwon, I., Araiza, D., Moore, M., Trejo, L. and Sarkisian, C. (2018). Characterizing beliefs about stroke and walking for exercise among seniors from four racial/ethnic minority communities.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Journal of cross-cultural gerontology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, 33(4), pp.387-410.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Costroke (2022).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Learn About Strokes, Risk Factors, and Prevention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 Colorado Stroke Advisory Board. Available at: https://costroke.org/stroke-prevention/ [Accessed 9 Oct. 2025].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Different Strokes (2024).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Ethnicity and Stroke | Different Strokes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 Available at: https://differentstrokes.co.uk/ethnicity-and-stroke/ [Accessed 9 Oct. 2025].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Fluck, D., Fry, C. H., Gulli, G., Affley, B., Robin, J., Kakar, P., Sharma, P., &amp; Han, T. S. (2023). Adverse stroke outcomes amongst UK ethnic minorities: a multi-centre registry-based cohort study of acute stroke.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Neurological sciences: official journal of the Italian Neurological Society and of the Italian Society of Clinical Neurophysiology,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44(6), 2071–2080.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4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4"/>
              </a:rPr>
              <a:t>https://doi.org/10.1007/s10072-023-06640-z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Frimodt-Møller, E.K., Tang, J.J., Biering-Sørensen, T., Delling, F.N., Jackson, L.R. and Marcus, G.M. (2024). Ethnic differences in atrial fibrillation in the United Kingdom.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JACC: Advances,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3(12_Part_2), p.101043.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5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5"/>
              </a:rPr>
              <a:t>https://doi.org/10.1016/j.jacadv.2024.101043</a:t>
            </a:r>
            <a:endParaRPr sz="800" u="sng">
              <a:solidFill>
                <a:schemeClr val="hlink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Gardener, H., Sacco, R.L., Rundek, T., Battistella, V., Cheung, Y.K. and Elkind, M.S. (2020). Race and ethnic disparities in stroke incidence in the Northern Manhattan Study.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Stroke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, 51(4), pp.1064-1069.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6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6"/>
              </a:rPr>
              <a:t>https://doi.org/10.1161/STROKEAHA.119.028806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Gracebarkerhealth (2021).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Infographic: Reduce Your Risk of Stroke - Grace Barker Health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 Available at: https://www.gracebarkerhealth.com/infographic-reduce-your-risk-of-stroke/ [Accessed 9 Oct. 2025].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Magwood, G.S., Ellis, C., Nichols, M., Burns, S.P., Jenkins, C., Woodbury, M. and Adams, R. (2019). Barriers and facilitators of stroke recovery: perspectives from African Americans with stroke, caregivers and healthcare professionals.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Journal of Stroke and Cerebrovascular Diseases,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28(9), pp.2506-2516.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7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7"/>
              </a:rPr>
              <a:t>https://doi.org/10.1016/j.jstrokecerebrovasdis.2019.06.012</a:t>
            </a:r>
            <a:endParaRPr sz="800" u="sng">
              <a:solidFill>
                <a:schemeClr val="hlink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Martinez-Amezcua, P., Haque, W., Khera, R., Kanaya, A.M., Sattar, N., Lam, C.S., Harikrishnan, S., Shah, S.J., Kandula, N.R., Jose, P.O. and Narayan, K.V. (2020). The upcoming epidemic of heart failure in South Asia.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Circulation: Heart Failure,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13(10), p.e007218.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8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8"/>
              </a:rPr>
              <a:t>https://doi.org/10.1161/CIRCHEARTFAILURE.120.007218</a:t>
            </a:r>
            <a:endParaRPr sz="800" u="sng">
              <a:solidFill>
                <a:schemeClr val="hlink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McAllister, J., Harrison, M., Lawson, C.A. and Singh, S.J. (2025). Identifying barriers and enablers to cardiac rehabilitation participation and completion unique to South Asian individuals: a qualitative systematic review.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European Journal of Cardiovascular Nursing,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p.zvaf044.</a:t>
            </a:r>
            <a:r>
              <a:rPr lang="en-GB" sz="800">
                <a:solidFill>
                  <a:srgbClr val="000000"/>
                </a:solidFill>
                <a:uFill>
                  <a:noFill/>
                </a:u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9"/>
              </a:rPr>
              <a:t> </a:t>
            </a:r>
            <a:r>
              <a:rPr lang="en-GB" sz="800" u="sng">
                <a:solidFill>
                  <a:schemeClr val="hlink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  <a:hlinkClick r:id="rId9"/>
              </a:rPr>
              <a:t>https://doi.org/10.1093/eurjcn/zvaf044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 </a:t>
            </a:r>
            <a:endParaRPr sz="800">
              <a:solidFill>
                <a:srgbClr val="000000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  <a:p>
            <a:pPr marL="457200" lvl="0" indent="-279400" algn="just" rtl="0">
              <a:spcBef>
                <a:spcPts val="0"/>
              </a:spcBef>
              <a:spcAft>
                <a:spcPts val="0"/>
              </a:spcAft>
              <a:buSzPts val="800"/>
              <a:buFont typeface="Arial" panose="020B0604020202020204"/>
              <a:buAutoNum type="arabicPeriod"/>
            </a:pP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Stroke Association (2025). </a:t>
            </a:r>
            <a:r>
              <a:rPr lang="en-GB" sz="800" i="1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Life After Stroke Services</a:t>
            </a:r>
            <a:r>
              <a:rPr lang="en-GB" sz="800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. Available at: https://www.stroke.org.uk/professionals/life-after-stroke-services [Accessed 9 Oct. 2025].</a:t>
            </a:r>
            <a:r>
              <a:rPr lang="en-GB" sz="800"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speak to them</a:t>
            </a:r>
            <a:endParaRPr sz="800"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544" name="Google Shape;544;p62"/>
          <p:cNvSpPr txBox="1"/>
          <p:nvPr/>
        </p:nvSpPr>
        <p:spPr>
          <a:xfrm>
            <a:off x="3118950" y="92250"/>
            <a:ext cx="3000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/>
              <a:t>References </a:t>
            </a:r>
            <a:endParaRPr sz="2400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siness Plan Presentation">
  <a:themeElements>
    <a:clrScheme name="Simple Light">
      <a:dk1>
        <a:srgbClr val="F9F9F9"/>
      </a:dk1>
      <a:lt1>
        <a:srgbClr val="183C40"/>
      </a:lt1>
      <a:dk2>
        <a:srgbClr val="20494D"/>
      </a:dk2>
      <a:lt2>
        <a:srgbClr val="799DA7"/>
      </a:lt2>
      <a:accent1>
        <a:srgbClr val="B0D5CD"/>
      </a:accent1>
      <a:accent2>
        <a:srgbClr val="A6DAEA"/>
      </a:accent2>
      <a:accent3>
        <a:srgbClr val="B78D43"/>
      </a:accent3>
      <a:accent4>
        <a:srgbClr val="9AA864"/>
      </a:accent4>
      <a:accent5>
        <a:srgbClr val="426345"/>
      </a:accent5>
      <a:accent6>
        <a:srgbClr val="DCDCDC"/>
      </a:accent6>
      <a:hlink>
        <a:srgbClr val="B0D5CD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7357</Words>
  <Application>WPS Presentation</Application>
  <PresentationFormat>On-screen Show (16:9)</PresentationFormat>
  <Paragraphs>102</Paragraphs>
  <Slides>8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20" baseType="lpstr">
      <vt:lpstr>Arial</vt:lpstr>
      <vt:lpstr>SimSun</vt:lpstr>
      <vt:lpstr>Wingdings</vt:lpstr>
      <vt:lpstr>Arial</vt:lpstr>
      <vt:lpstr>DM Sans</vt:lpstr>
      <vt:lpstr>Newsreader</vt:lpstr>
      <vt:lpstr>DM Sans Light</vt:lpstr>
      <vt:lpstr>Newsreader SemiBold</vt:lpstr>
      <vt:lpstr>DM Sans SemiBold</vt:lpstr>
      <vt:lpstr>Microsoft YaHei</vt:lpstr>
      <vt:lpstr>Arial Unicode MS</vt:lpstr>
      <vt:lpstr>Business Plan Presentation</vt:lpstr>
      <vt:lpstr>Assignment Component 1: PPT Presentation</vt:lpstr>
      <vt:lpstr>(Source: Bai et al., 2024)</vt:lpstr>
      <vt:lpstr>(Source: Stroke Association, 2025)</vt:lpstr>
      <vt:lpstr>(Source: Frimodt-Møller et al., 2024)</vt:lpstr>
      <vt:lpstr>(Source: Gardener et al., 2020)</vt:lpstr>
      <vt:lpstr>(Source: Barrow, 2017)</vt:lpstr>
      <vt:lpstr>(Source: Gracebarkerhealth, 2021) </vt:lpstr>
      <vt:lpstr>Stroke Association (2025). Life After Stroke Services. Available at: https://www.stroke.org.uk/professionals/life-after-stroke-services [Accessed 9 Oct. 2025].speak to them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adil karim</cp:lastModifiedBy>
  <cp:revision>6</cp:revision>
  <dcterms:created xsi:type="dcterms:W3CDTF">2025-10-12T21:18:00Z</dcterms:created>
  <dcterms:modified xsi:type="dcterms:W3CDTF">2025-10-12T21:31:59Z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0E48E0CF16324E98AF0A787A2E451494_13</vt:lpwstr>
  </property>
  <property fmtid="{D5CDD505-2E9C-101B-9397-08002B2CF9AE}" pid="3" name="KSOProductBuildVer">
    <vt:lpwstr>2057-12.2.0.22556</vt:lpwstr>
  </property>
</Properties>
</file>