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9" r:id="rId4"/>
    <p:sldId id="260" r:id="rId5"/>
    <p:sldId id="264" r:id="rId6"/>
    <p:sldId id="266" r:id="rId7"/>
    <p:sldId id="268" r:id="rId8"/>
    <p:sldId id="269" r:id="rId9"/>
    <p:sldId id="272" r:id="rId10"/>
    <p:sldId id="273" r:id="rId11"/>
    <p:sldId id="274"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86594B5-548D-42FC-9D38-EEA95E608C20}">
          <p14:sldIdLst>
            <p14:sldId id="256"/>
            <p14:sldId id="257"/>
            <p14:sldId id="259"/>
            <p14:sldId id="260"/>
            <p14:sldId id="264"/>
            <p14:sldId id="266"/>
            <p14:sldId id="268"/>
          </p14:sldIdLst>
        </p14:section>
        <p14:section name="Untitled Section" id="{F4120885-664C-4EC1-8397-C45BE2359F88}">
          <p14:sldIdLst>
            <p14:sldId id="269"/>
            <p14:sldId id="272"/>
            <p14:sldId id="273"/>
            <p14:sldId id="274"/>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DC30A6-5F13-4108-9793-F404B21A7308}" v="197" dt="2020-06-04T16:45:29.1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4660"/>
  </p:normalViewPr>
  <p:slideViewPr>
    <p:cSldViewPr snapToGrid="0">
      <p:cViewPr varScale="1">
        <p:scale>
          <a:sx n="66" d="100"/>
          <a:sy n="66" d="100"/>
        </p:scale>
        <p:origin x="70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Forbes" userId="0df7faf963149330" providerId="LiveId" clId="{C6DC30A6-5F13-4108-9793-F404B21A7308}"/>
    <pc:docChg chg="undo redo custSel mod addSld delSld modSld sldOrd addSection modSection">
      <pc:chgData name="Alison Forbes" userId="0df7faf963149330" providerId="LiveId" clId="{C6DC30A6-5F13-4108-9793-F404B21A7308}" dt="2020-06-05T12:07:28.208" v="27953" actId="20577"/>
      <pc:docMkLst>
        <pc:docMk/>
      </pc:docMkLst>
      <pc:sldChg chg="addSp delSp modSp mod setClrOvrMap delDesignElem">
        <pc:chgData name="Alison Forbes" userId="0df7faf963149330" providerId="LiveId" clId="{C6DC30A6-5F13-4108-9793-F404B21A7308}" dt="2020-06-05T12:07:28.208" v="27953" actId="20577"/>
        <pc:sldMkLst>
          <pc:docMk/>
          <pc:sldMk cId="4127986517" sldId="256"/>
        </pc:sldMkLst>
        <pc:spChg chg="mod">
          <ac:chgData name="Alison Forbes" userId="0df7faf963149330" providerId="LiveId" clId="{C6DC30A6-5F13-4108-9793-F404B21A7308}" dt="2020-06-02T19:54:21.772" v="9639"/>
          <ac:spMkLst>
            <pc:docMk/>
            <pc:sldMk cId="4127986517" sldId="256"/>
            <ac:spMk id="2" creationId="{BC11BD2F-C120-4DEC-A910-BBF31829FCF1}"/>
          </ac:spMkLst>
        </pc:spChg>
        <pc:spChg chg="mod">
          <ac:chgData name="Alison Forbes" userId="0df7faf963149330" providerId="LiveId" clId="{C6DC30A6-5F13-4108-9793-F404B21A7308}" dt="2020-06-05T12:07:28.208" v="27953" actId="20577"/>
          <ac:spMkLst>
            <pc:docMk/>
            <pc:sldMk cId="4127986517" sldId="256"/>
            <ac:spMk id="3" creationId="{0AC383A1-614B-4F7F-B87B-F1DFAF58CAB4}"/>
          </ac:spMkLst>
        </pc:spChg>
        <pc:spChg chg="add mod">
          <ac:chgData name="Alison Forbes" userId="0df7faf963149330" providerId="LiveId" clId="{C6DC30A6-5F13-4108-9793-F404B21A7308}" dt="2020-06-02T12:30:45.051" v="6343" actId="1076"/>
          <ac:spMkLst>
            <pc:docMk/>
            <pc:sldMk cId="4127986517" sldId="256"/>
            <ac:spMk id="7" creationId="{D7417D4A-31D9-4F2F-975D-DF7313755424}"/>
          </ac:spMkLst>
        </pc:spChg>
        <pc:spChg chg="add del">
          <ac:chgData name="Alison Forbes" userId="0df7faf963149330" providerId="LiveId" clId="{C6DC30A6-5F13-4108-9793-F404B21A7308}" dt="2020-06-01T19:36:57.943" v="2434" actId="26606"/>
          <ac:spMkLst>
            <pc:docMk/>
            <pc:sldMk cId="4127986517" sldId="256"/>
            <ac:spMk id="11" creationId="{BC512124-0D13-4ED9-80B7-52AE15B6B41F}"/>
          </ac:spMkLst>
        </pc:spChg>
        <pc:spChg chg="add del">
          <ac:chgData name="Alison Forbes" userId="0df7faf963149330" providerId="LiveId" clId="{C6DC30A6-5F13-4108-9793-F404B21A7308}" dt="2020-06-01T19:36:57.935" v="2433" actId="26606"/>
          <ac:spMkLst>
            <pc:docMk/>
            <pc:sldMk cId="4127986517" sldId="256"/>
            <ac:spMk id="16" creationId="{A7335839-C047-457D-8E0C-E4268E6E32E7}"/>
          </ac:spMkLst>
        </pc:spChg>
        <pc:spChg chg="add del">
          <ac:chgData name="Alison Forbes" userId="0df7faf963149330" providerId="LiveId" clId="{C6DC30A6-5F13-4108-9793-F404B21A7308}" dt="2020-06-01T19:36:57.935" v="2433" actId="26606"/>
          <ac:spMkLst>
            <pc:docMk/>
            <pc:sldMk cId="4127986517" sldId="256"/>
            <ac:spMk id="18" creationId="{EB1DDCC3-00A5-4610-994F-904F20C8EBD5}"/>
          </ac:spMkLst>
        </pc:spChg>
        <pc:spChg chg="add del">
          <ac:chgData name="Alison Forbes" userId="0df7faf963149330" providerId="LiveId" clId="{C6DC30A6-5F13-4108-9793-F404B21A7308}" dt="2020-06-02T19:54:21.772" v="9639"/>
          <ac:spMkLst>
            <pc:docMk/>
            <pc:sldMk cId="4127986517" sldId="256"/>
            <ac:spMk id="20" creationId="{BC512124-0D13-4ED9-80B7-52AE15B6B41F}"/>
          </ac:spMkLst>
        </pc:spChg>
        <pc:picChg chg="mod">
          <ac:chgData name="Alison Forbes" userId="0df7faf963149330" providerId="LiveId" clId="{C6DC30A6-5F13-4108-9793-F404B21A7308}" dt="2020-06-01T19:36:57.935" v="2433" actId="26606"/>
          <ac:picMkLst>
            <pc:docMk/>
            <pc:sldMk cId="4127986517" sldId="256"/>
            <ac:picMk id="5" creationId="{73FA06DB-43D8-46B8-9B84-3BC80D4DC003}"/>
          </ac:picMkLst>
        </pc:picChg>
      </pc:sldChg>
      <pc:sldChg chg="addSp delSp modSp mod setBg setClrOvrMap">
        <pc:chgData name="Alison Forbes" userId="0df7faf963149330" providerId="LiveId" clId="{C6DC30A6-5F13-4108-9793-F404B21A7308}" dt="2020-06-03T15:10:35.092" v="13795" actId="26606"/>
        <pc:sldMkLst>
          <pc:docMk/>
          <pc:sldMk cId="2838737521" sldId="257"/>
        </pc:sldMkLst>
        <pc:spChg chg="mod">
          <ac:chgData name="Alison Forbes" userId="0df7faf963149330" providerId="LiveId" clId="{C6DC30A6-5F13-4108-9793-F404B21A7308}" dt="2020-06-03T15:10:35.092" v="13795" actId="26606"/>
          <ac:spMkLst>
            <pc:docMk/>
            <pc:sldMk cId="2838737521" sldId="257"/>
            <ac:spMk id="2" creationId="{994B1277-5F8A-468B-BA3B-1549814DB53C}"/>
          </ac:spMkLst>
        </pc:spChg>
        <pc:spChg chg="add del">
          <ac:chgData name="Alison Forbes" userId="0df7faf963149330" providerId="LiveId" clId="{C6DC30A6-5F13-4108-9793-F404B21A7308}" dt="2020-06-03T15:10:30.190" v="13792" actId="26606"/>
          <ac:spMkLst>
            <pc:docMk/>
            <pc:sldMk cId="2838737521" sldId="257"/>
            <ac:spMk id="50" creationId="{09C189FC-4307-43C2-B618-E64F2D726802}"/>
          </ac:spMkLst>
        </pc:spChg>
        <pc:spChg chg="add del">
          <ac:chgData name="Alison Forbes" userId="0df7faf963149330" providerId="LiveId" clId="{C6DC30A6-5F13-4108-9793-F404B21A7308}" dt="2020-06-03T15:10:30.190" v="13792" actId="26606"/>
          <ac:spMkLst>
            <pc:docMk/>
            <pc:sldMk cId="2838737521" sldId="257"/>
            <ac:spMk id="52" creationId="{0B3868B5-131D-48CB-B4D4-70C2C4E80E79}"/>
          </ac:spMkLst>
        </pc:spChg>
        <pc:spChg chg="add del">
          <ac:chgData name="Alison Forbes" userId="0df7faf963149330" providerId="LiveId" clId="{C6DC30A6-5F13-4108-9793-F404B21A7308}" dt="2020-06-03T15:10:30.190" v="13792" actId="26606"/>
          <ac:spMkLst>
            <pc:docMk/>
            <pc:sldMk cId="2838737521" sldId="257"/>
            <ac:spMk id="54" creationId="{A40B505C-E06B-458A-8E08-02E8FD86BAC9}"/>
          </ac:spMkLst>
        </pc:spChg>
        <pc:spChg chg="add del">
          <ac:chgData name="Alison Forbes" userId="0df7faf963149330" providerId="LiveId" clId="{C6DC30A6-5F13-4108-9793-F404B21A7308}" dt="2020-06-03T15:10:30.190" v="13792" actId="26606"/>
          <ac:spMkLst>
            <pc:docMk/>
            <pc:sldMk cId="2838737521" sldId="257"/>
            <ac:spMk id="56" creationId="{6FFD3F97-E2B9-4CC6-8504-5732EF438C21}"/>
          </ac:spMkLst>
        </pc:spChg>
        <pc:spChg chg="add del">
          <ac:chgData name="Alison Forbes" userId="0df7faf963149330" providerId="LiveId" clId="{C6DC30A6-5F13-4108-9793-F404B21A7308}" dt="2020-06-03T15:10:35.028" v="13794" actId="26606"/>
          <ac:spMkLst>
            <pc:docMk/>
            <pc:sldMk cId="2838737521" sldId="257"/>
            <ac:spMk id="58" creationId="{3C8A81A9-A442-4FB4-A3AC-254A640235C8}"/>
          </ac:spMkLst>
        </pc:spChg>
        <pc:spChg chg="add del">
          <ac:chgData name="Alison Forbes" userId="0df7faf963149330" providerId="LiveId" clId="{C6DC30A6-5F13-4108-9793-F404B21A7308}" dt="2020-06-03T15:10:35.028" v="13794" actId="26606"/>
          <ac:spMkLst>
            <pc:docMk/>
            <pc:sldMk cId="2838737521" sldId="257"/>
            <ac:spMk id="59" creationId="{D9379D16-E9B5-4217-96FC-4444572AA086}"/>
          </ac:spMkLst>
        </pc:spChg>
        <pc:spChg chg="add del">
          <ac:chgData name="Alison Forbes" userId="0df7faf963149330" providerId="LiveId" clId="{C6DC30A6-5F13-4108-9793-F404B21A7308}" dt="2020-06-03T15:10:35.028" v="13794" actId="26606"/>
          <ac:spMkLst>
            <pc:docMk/>
            <pc:sldMk cId="2838737521" sldId="257"/>
            <ac:spMk id="60" creationId="{CD6054B7-5AC5-49DB-A3ED-354175FA8A2E}"/>
          </ac:spMkLst>
        </pc:spChg>
        <pc:spChg chg="add">
          <ac:chgData name="Alison Forbes" userId="0df7faf963149330" providerId="LiveId" clId="{C6DC30A6-5F13-4108-9793-F404B21A7308}" dt="2020-06-03T15:10:35.092" v="13795" actId="26606"/>
          <ac:spMkLst>
            <pc:docMk/>
            <pc:sldMk cId="2838737521" sldId="257"/>
            <ac:spMk id="62" creationId="{D45FC390-81FD-4D7B-831D-239C88C57AAF}"/>
          </ac:spMkLst>
        </pc:spChg>
        <pc:spChg chg="add">
          <ac:chgData name="Alison Forbes" userId="0df7faf963149330" providerId="LiveId" clId="{C6DC30A6-5F13-4108-9793-F404B21A7308}" dt="2020-06-03T15:10:35.092" v="13795" actId="26606"/>
          <ac:spMkLst>
            <pc:docMk/>
            <pc:sldMk cId="2838737521" sldId="257"/>
            <ac:spMk id="63" creationId="{F3890250-69EA-4340-B4B5-56CACE2E8B85}"/>
          </ac:spMkLst>
        </pc:spChg>
        <pc:spChg chg="add">
          <ac:chgData name="Alison Forbes" userId="0df7faf963149330" providerId="LiveId" clId="{C6DC30A6-5F13-4108-9793-F404B21A7308}" dt="2020-06-03T15:10:35.092" v="13795" actId="26606"/>
          <ac:spMkLst>
            <pc:docMk/>
            <pc:sldMk cId="2838737521" sldId="257"/>
            <ac:spMk id="64" creationId="{9ED5CC97-F7ED-4144-9FF8-356EC2F31ACE}"/>
          </ac:spMkLst>
        </pc:spChg>
        <pc:graphicFrameChg chg="mod modGraphic">
          <ac:chgData name="Alison Forbes" userId="0df7faf963149330" providerId="LiveId" clId="{C6DC30A6-5F13-4108-9793-F404B21A7308}" dt="2020-06-03T15:10:35.092" v="13795" actId="26606"/>
          <ac:graphicFrameMkLst>
            <pc:docMk/>
            <pc:sldMk cId="2838737521" sldId="257"/>
            <ac:graphicFrameMk id="45" creationId="{4CCD9D52-FE3D-4709-B2F7-782BBF95084C}"/>
          </ac:graphicFrameMkLst>
        </pc:graphicFrameChg>
      </pc:sldChg>
      <pc:sldChg chg="addSp delSp modSp mod delDesignElem">
        <pc:chgData name="Alison Forbes" userId="0df7faf963149330" providerId="LiveId" clId="{C6DC30A6-5F13-4108-9793-F404B21A7308}" dt="2020-06-04T17:37:25.866" v="22308" actId="20577"/>
        <pc:sldMkLst>
          <pc:docMk/>
          <pc:sldMk cId="3461908171" sldId="258"/>
        </pc:sldMkLst>
        <pc:spChg chg="mod">
          <ac:chgData name="Alison Forbes" userId="0df7faf963149330" providerId="LiveId" clId="{C6DC30A6-5F13-4108-9793-F404B21A7308}" dt="2020-06-04T17:37:25.866" v="22308" actId="20577"/>
          <ac:spMkLst>
            <pc:docMk/>
            <pc:sldMk cId="3461908171" sldId="258"/>
            <ac:spMk id="3" creationId="{24C66DC3-247F-4247-92FE-91461F79DC3A}"/>
          </ac:spMkLst>
        </pc:spChg>
        <pc:spChg chg="add del">
          <ac:chgData name="Alison Forbes" userId="0df7faf963149330" providerId="LiveId" clId="{C6DC30A6-5F13-4108-9793-F404B21A7308}" dt="2020-06-02T19:54:21.772" v="9639"/>
          <ac:spMkLst>
            <pc:docMk/>
            <pc:sldMk cId="3461908171" sldId="258"/>
            <ac:spMk id="8" creationId="{5DB23C2B-2054-4D8B-9E98-9190F8E05EAD}"/>
          </ac:spMkLst>
        </pc:spChg>
        <pc:spChg chg="add del">
          <ac:chgData name="Alison Forbes" userId="0df7faf963149330" providerId="LiveId" clId="{C6DC30A6-5F13-4108-9793-F404B21A7308}" dt="2020-06-02T19:54:21.772" v="9639"/>
          <ac:spMkLst>
            <pc:docMk/>
            <pc:sldMk cId="3461908171" sldId="258"/>
            <ac:spMk id="10" creationId="{8797B5BC-9873-45F9-97D6-298FB5AF08FF}"/>
          </ac:spMkLst>
        </pc:spChg>
        <pc:spChg chg="add del">
          <ac:chgData name="Alison Forbes" userId="0df7faf963149330" providerId="LiveId" clId="{C6DC30A6-5F13-4108-9793-F404B21A7308}" dt="2020-06-02T19:54:21.772" v="9639"/>
          <ac:spMkLst>
            <pc:docMk/>
            <pc:sldMk cId="3461908171" sldId="258"/>
            <ac:spMk id="12" creationId="{665C2FCD-09A4-4B4B-AA73-F330DFE91799}"/>
          </ac:spMkLst>
        </pc:spChg>
      </pc:sldChg>
      <pc:sldChg chg="addSp delSp modSp mod delDesignElem">
        <pc:chgData name="Alison Forbes" userId="0df7faf963149330" providerId="LiveId" clId="{C6DC30A6-5F13-4108-9793-F404B21A7308}" dt="2020-06-04T14:03:24.389" v="17028" actId="313"/>
        <pc:sldMkLst>
          <pc:docMk/>
          <pc:sldMk cId="3528939882" sldId="259"/>
        </pc:sldMkLst>
        <pc:spChg chg="mod">
          <ac:chgData name="Alison Forbes" userId="0df7faf963149330" providerId="LiveId" clId="{C6DC30A6-5F13-4108-9793-F404B21A7308}" dt="2020-06-01T19:37:18.355" v="2445"/>
          <ac:spMkLst>
            <pc:docMk/>
            <pc:sldMk cId="3528939882" sldId="259"/>
            <ac:spMk id="2" creationId="{01E7AE12-F04E-443D-A402-C4CC4D560CEE}"/>
          </ac:spMkLst>
        </pc:spChg>
        <pc:spChg chg="mod">
          <ac:chgData name="Alison Forbes" userId="0df7faf963149330" providerId="LiveId" clId="{C6DC30A6-5F13-4108-9793-F404B21A7308}" dt="2020-06-04T14:03:24.389" v="17028" actId="313"/>
          <ac:spMkLst>
            <pc:docMk/>
            <pc:sldMk cId="3528939882" sldId="259"/>
            <ac:spMk id="3" creationId="{818CEB00-E63E-444B-BCD2-0C28052BE2FE}"/>
          </ac:spMkLst>
        </pc:spChg>
        <pc:spChg chg="add mod">
          <ac:chgData name="Alison Forbes" userId="0df7faf963149330" providerId="LiveId" clId="{C6DC30A6-5F13-4108-9793-F404B21A7308}" dt="2020-06-01T19:46:55.153" v="2818" actId="114"/>
          <ac:spMkLst>
            <pc:docMk/>
            <pc:sldMk cId="3528939882" sldId="259"/>
            <ac:spMk id="6" creationId="{0D657DC0-D0EF-4F44-A5E8-89276743999F}"/>
          </ac:spMkLst>
        </pc:spChg>
        <pc:spChg chg="add del">
          <ac:chgData name="Alison Forbes" userId="0df7faf963149330" providerId="LiveId" clId="{C6DC30A6-5F13-4108-9793-F404B21A7308}" dt="2020-06-02T19:54:21.772" v="9639"/>
          <ac:spMkLst>
            <pc:docMk/>
            <pc:sldMk cId="3528939882" sldId="259"/>
            <ac:spMk id="20" creationId="{89433518-3909-462F-8303-864C2A833ED7}"/>
          </ac:spMkLst>
        </pc:spChg>
      </pc:sldChg>
      <pc:sldChg chg="addSp delSp modSp new del mod setBg">
        <pc:chgData name="Alison Forbes" userId="0df7faf963149330" providerId="LiveId" clId="{C6DC30A6-5F13-4108-9793-F404B21A7308}" dt="2020-06-01T19:27:04.964" v="1837" actId="47"/>
        <pc:sldMkLst>
          <pc:docMk/>
          <pc:sldMk cId="917949681" sldId="260"/>
        </pc:sldMkLst>
        <pc:spChg chg="mod">
          <ac:chgData name="Alison Forbes" userId="0df7faf963149330" providerId="LiveId" clId="{C6DC30A6-5F13-4108-9793-F404B21A7308}" dt="2020-06-01T19:26:48.562" v="1836" actId="27636"/>
          <ac:spMkLst>
            <pc:docMk/>
            <pc:sldMk cId="917949681" sldId="260"/>
            <ac:spMk id="2" creationId="{D2FA8947-3BA7-4D73-8B50-C48BCDC331F3}"/>
          </ac:spMkLst>
        </pc:spChg>
        <pc:spChg chg="mod">
          <ac:chgData name="Alison Forbes" userId="0df7faf963149330" providerId="LiveId" clId="{C6DC30A6-5F13-4108-9793-F404B21A7308}" dt="2020-06-01T19:26:37.050" v="1834" actId="26606"/>
          <ac:spMkLst>
            <pc:docMk/>
            <pc:sldMk cId="917949681" sldId="260"/>
            <ac:spMk id="3" creationId="{59C9034B-DE20-44C5-80E4-4400F6D85B20}"/>
          </ac:spMkLst>
        </pc:spChg>
        <pc:spChg chg="add del">
          <ac:chgData name="Alison Forbes" userId="0df7faf963149330" providerId="LiveId" clId="{C6DC30A6-5F13-4108-9793-F404B21A7308}" dt="2020-06-01T19:26:37.034" v="1833" actId="26606"/>
          <ac:spMkLst>
            <pc:docMk/>
            <pc:sldMk cId="917949681" sldId="260"/>
            <ac:spMk id="8" creationId="{29DC5A77-10C9-4ECF-B7EB-8D917F36A9EE}"/>
          </ac:spMkLst>
        </pc:spChg>
        <pc:spChg chg="add del">
          <ac:chgData name="Alison Forbes" userId="0df7faf963149330" providerId="LiveId" clId="{C6DC30A6-5F13-4108-9793-F404B21A7308}" dt="2020-06-01T19:26:37.034" v="1833" actId="26606"/>
          <ac:spMkLst>
            <pc:docMk/>
            <pc:sldMk cId="917949681" sldId="260"/>
            <ac:spMk id="10" creationId="{2FFE28B5-FB16-49A9-B851-3C35FAC0CACB}"/>
          </ac:spMkLst>
        </pc:spChg>
        <pc:spChg chg="add del">
          <ac:chgData name="Alison Forbes" userId="0df7faf963149330" providerId="LiveId" clId="{C6DC30A6-5F13-4108-9793-F404B21A7308}" dt="2020-06-01T19:26:37.034" v="1833" actId="26606"/>
          <ac:spMkLst>
            <pc:docMk/>
            <pc:sldMk cId="917949681" sldId="260"/>
            <ac:spMk id="12" creationId="{01014442-855A-4E0F-8D09-C314661A48B9}"/>
          </ac:spMkLst>
        </pc:spChg>
        <pc:spChg chg="add del">
          <ac:chgData name="Alison Forbes" userId="0df7faf963149330" providerId="LiveId" clId="{C6DC30A6-5F13-4108-9793-F404B21A7308}" dt="2020-06-01T19:26:37.034" v="1833" actId="26606"/>
          <ac:spMkLst>
            <pc:docMk/>
            <pc:sldMk cId="917949681" sldId="260"/>
            <ac:spMk id="14" creationId="{9B1ABF09-86CF-414E-88A5-2B84CC7232A9}"/>
          </ac:spMkLst>
        </pc:spChg>
        <pc:spChg chg="add del">
          <ac:chgData name="Alison Forbes" userId="0df7faf963149330" providerId="LiveId" clId="{C6DC30A6-5F13-4108-9793-F404B21A7308}" dt="2020-06-01T19:26:37.034" v="1833" actId="26606"/>
          <ac:spMkLst>
            <pc:docMk/>
            <pc:sldMk cId="917949681" sldId="260"/>
            <ac:spMk id="16" creationId="{3FE91770-CDBB-4D24-94E5-AD484F36CE87}"/>
          </ac:spMkLst>
        </pc:spChg>
        <pc:spChg chg="add">
          <ac:chgData name="Alison Forbes" userId="0df7faf963149330" providerId="LiveId" clId="{C6DC30A6-5F13-4108-9793-F404B21A7308}" dt="2020-06-01T19:26:37.050" v="1834" actId="26606"/>
          <ac:spMkLst>
            <pc:docMk/>
            <pc:sldMk cId="917949681" sldId="260"/>
            <ac:spMk id="18" creationId="{5DB23C2B-2054-4D8B-9E98-9190F8E05EAD}"/>
          </ac:spMkLst>
        </pc:spChg>
        <pc:spChg chg="add">
          <ac:chgData name="Alison Forbes" userId="0df7faf963149330" providerId="LiveId" clId="{C6DC30A6-5F13-4108-9793-F404B21A7308}" dt="2020-06-01T19:26:37.050" v="1834" actId="26606"/>
          <ac:spMkLst>
            <pc:docMk/>
            <pc:sldMk cId="917949681" sldId="260"/>
            <ac:spMk id="19" creationId="{8797B5BC-9873-45F9-97D6-298FB5AF08FF}"/>
          </ac:spMkLst>
        </pc:spChg>
        <pc:spChg chg="add">
          <ac:chgData name="Alison Forbes" userId="0df7faf963149330" providerId="LiveId" clId="{C6DC30A6-5F13-4108-9793-F404B21A7308}" dt="2020-06-01T19:26:37.050" v="1834" actId="26606"/>
          <ac:spMkLst>
            <pc:docMk/>
            <pc:sldMk cId="917949681" sldId="260"/>
            <ac:spMk id="20" creationId="{665C2FCD-09A4-4B4B-AA73-F330DFE91799}"/>
          </ac:spMkLst>
        </pc:spChg>
      </pc:sldChg>
      <pc:sldChg chg="addSp delSp modSp add mod setClrOvrMap delDesignElem">
        <pc:chgData name="Alison Forbes" userId="0df7faf963149330" providerId="LiveId" clId="{C6DC30A6-5F13-4108-9793-F404B21A7308}" dt="2020-06-04T14:06:49.942" v="17410" actId="313"/>
        <pc:sldMkLst>
          <pc:docMk/>
          <pc:sldMk cId="1290497281" sldId="260"/>
        </pc:sldMkLst>
        <pc:spChg chg="mod">
          <ac:chgData name="Alison Forbes" userId="0df7faf963149330" providerId="LiveId" clId="{C6DC30A6-5F13-4108-9793-F404B21A7308}" dt="2020-06-01T19:38:11.752" v="2457" actId="1076"/>
          <ac:spMkLst>
            <pc:docMk/>
            <pc:sldMk cId="1290497281" sldId="260"/>
            <ac:spMk id="2" creationId="{01E7AE12-F04E-443D-A402-C4CC4D560CEE}"/>
          </ac:spMkLst>
        </pc:spChg>
        <pc:spChg chg="mod">
          <ac:chgData name="Alison Forbes" userId="0df7faf963149330" providerId="LiveId" clId="{C6DC30A6-5F13-4108-9793-F404B21A7308}" dt="2020-06-04T14:06:49.942" v="17410" actId="313"/>
          <ac:spMkLst>
            <pc:docMk/>
            <pc:sldMk cId="1290497281" sldId="260"/>
            <ac:spMk id="3" creationId="{818CEB00-E63E-444B-BCD2-0C28052BE2FE}"/>
          </ac:spMkLst>
        </pc:spChg>
        <pc:spChg chg="del">
          <ac:chgData name="Alison Forbes" userId="0df7faf963149330" providerId="LiveId" clId="{C6DC30A6-5F13-4108-9793-F404B21A7308}" dt="2020-06-01T19:33:00.145" v="2125" actId="478"/>
          <ac:spMkLst>
            <pc:docMk/>
            <pc:sldMk cId="1290497281" sldId="260"/>
            <ac:spMk id="5" creationId="{BAC57A8C-13F8-4336-B530-479B90D1F0DA}"/>
          </ac:spMkLst>
        </pc:spChg>
        <pc:spChg chg="del mod">
          <ac:chgData name="Alison Forbes" userId="0df7faf963149330" providerId="LiveId" clId="{C6DC30A6-5F13-4108-9793-F404B21A7308}" dt="2020-06-01T19:33:00.152" v="2127"/>
          <ac:spMkLst>
            <pc:docMk/>
            <pc:sldMk cId="1290497281" sldId="260"/>
            <ac:spMk id="6" creationId="{0D657DC0-D0EF-4F44-A5E8-89276743999F}"/>
          </ac:spMkLst>
        </pc:spChg>
        <pc:spChg chg="add mod">
          <ac:chgData name="Alison Forbes" userId="0df7faf963149330" providerId="LiveId" clId="{C6DC30A6-5F13-4108-9793-F404B21A7308}" dt="2020-06-01T19:36:33.423" v="2431" actId="26606"/>
          <ac:spMkLst>
            <pc:docMk/>
            <pc:sldMk cId="1290497281" sldId="260"/>
            <ac:spMk id="7" creationId="{83DE2B91-1118-4BFF-BE9F-685B4C33879E}"/>
          </ac:spMkLst>
        </pc:spChg>
        <pc:spChg chg="add mod">
          <ac:chgData name="Alison Forbes" userId="0df7faf963149330" providerId="LiveId" clId="{C6DC30A6-5F13-4108-9793-F404B21A7308}" dt="2020-06-02T20:27:30.488" v="9907" actId="20577"/>
          <ac:spMkLst>
            <pc:docMk/>
            <pc:sldMk cId="1290497281" sldId="260"/>
            <ac:spMk id="9" creationId="{35CB06D1-CB14-4CE1-A212-A85F085568B1}"/>
          </ac:spMkLst>
        </pc:spChg>
        <pc:spChg chg="add del">
          <ac:chgData name="Alison Forbes" userId="0df7faf963149330" providerId="LiveId" clId="{C6DC30A6-5F13-4108-9793-F404B21A7308}" dt="2020-06-01T19:34:34.329" v="2390" actId="26606"/>
          <ac:spMkLst>
            <pc:docMk/>
            <pc:sldMk cId="1290497281" sldId="260"/>
            <ac:spMk id="20" creationId="{89433518-3909-462F-8303-864C2A833ED7}"/>
          </ac:spMkLst>
        </pc:spChg>
        <pc:spChg chg="add del">
          <ac:chgData name="Alison Forbes" userId="0df7faf963149330" providerId="LiveId" clId="{C6DC30A6-5F13-4108-9793-F404B21A7308}" dt="2020-06-01T19:34:22.908" v="2381" actId="26606"/>
          <ac:spMkLst>
            <pc:docMk/>
            <pc:sldMk cId="1290497281" sldId="260"/>
            <ac:spMk id="25" creationId="{9B86EB1B-4B55-4579-97FA-337EE5CFA330}"/>
          </ac:spMkLst>
        </pc:spChg>
        <pc:spChg chg="add del">
          <ac:chgData name="Alison Forbes" userId="0df7faf963149330" providerId="LiveId" clId="{C6DC30A6-5F13-4108-9793-F404B21A7308}" dt="2020-06-01T19:34:22.908" v="2381" actId="26606"/>
          <ac:spMkLst>
            <pc:docMk/>
            <pc:sldMk cId="1290497281" sldId="260"/>
            <ac:spMk id="27" creationId="{8DFFECBC-3365-4A8E-B5C9-F04909FEC89D}"/>
          </ac:spMkLst>
        </pc:spChg>
        <pc:spChg chg="add del">
          <ac:chgData name="Alison Forbes" userId="0df7faf963149330" providerId="LiveId" clId="{C6DC30A6-5F13-4108-9793-F404B21A7308}" dt="2020-06-01T19:34:27.902" v="2383" actId="26606"/>
          <ac:spMkLst>
            <pc:docMk/>
            <pc:sldMk cId="1290497281" sldId="260"/>
            <ac:spMk id="29" creationId="{DEADE9E9-F720-493E-8302-358E74E6608F}"/>
          </ac:spMkLst>
        </pc:spChg>
        <pc:spChg chg="add del">
          <ac:chgData name="Alison Forbes" userId="0df7faf963149330" providerId="LiveId" clId="{C6DC30A6-5F13-4108-9793-F404B21A7308}" dt="2020-06-01T19:34:27.902" v="2383" actId="26606"/>
          <ac:spMkLst>
            <pc:docMk/>
            <pc:sldMk cId="1290497281" sldId="260"/>
            <ac:spMk id="30" creationId="{FCB7987D-7806-44BF-94FC-E039F57030FF}"/>
          </ac:spMkLst>
        </pc:spChg>
        <pc:spChg chg="add del">
          <ac:chgData name="Alison Forbes" userId="0df7faf963149330" providerId="LiveId" clId="{C6DC30A6-5F13-4108-9793-F404B21A7308}" dt="2020-06-01T19:34:27.902" v="2383" actId="26606"/>
          <ac:spMkLst>
            <pc:docMk/>
            <pc:sldMk cId="1290497281" sldId="260"/>
            <ac:spMk id="31" creationId="{4683E798-38DE-4ECB-912E-B2689E296084}"/>
          </ac:spMkLst>
        </pc:spChg>
        <pc:spChg chg="add del">
          <ac:chgData name="Alison Forbes" userId="0df7faf963149330" providerId="LiveId" clId="{C6DC30A6-5F13-4108-9793-F404B21A7308}" dt="2020-06-01T19:34:28.477" v="2385" actId="26606"/>
          <ac:spMkLst>
            <pc:docMk/>
            <pc:sldMk cId="1290497281" sldId="260"/>
            <ac:spMk id="33" creationId="{BC733717-8978-4840-8762-A474DFA6250A}"/>
          </ac:spMkLst>
        </pc:spChg>
        <pc:spChg chg="add del">
          <ac:chgData name="Alison Forbes" userId="0df7faf963149330" providerId="LiveId" clId="{C6DC30A6-5F13-4108-9793-F404B21A7308}" dt="2020-06-01T19:34:31.019" v="2387" actId="26606"/>
          <ac:spMkLst>
            <pc:docMk/>
            <pc:sldMk cId="1290497281" sldId="260"/>
            <ac:spMk id="35" creationId="{08C99FA8-7951-438C-9F0F-E36BF91624D5}"/>
          </ac:spMkLst>
        </pc:spChg>
        <pc:spChg chg="add del">
          <ac:chgData name="Alison Forbes" userId="0df7faf963149330" providerId="LiveId" clId="{C6DC30A6-5F13-4108-9793-F404B21A7308}" dt="2020-06-01T19:34:34.313" v="2389" actId="26606"/>
          <ac:spMkLst>
            <pc:docMk/>
            <pc:sldMk cId="1290497281" sldId="260"/>
            <ac:spMk id="37" creationId="{37E43177-D5E0-4985-8ECE-03110285F54E}"/>
          </ac:spMkLst>
        </pc:spChg>
        <pc:spChg chg="add del">
          <ac:chgData name="Alison Forbes" userId="0df7faf963149330" providerId="LiveId" clId="{C6DC30A6-5F13-4108-9793-F404B21A7308}" dt="2020-06-01T19:34:34.313" v="2389" actId="26606"/>
          <ac:spMkLst>
            <pc:docMk/>
            <pc:sldMk cId="1290497281" sldId="260"/>
            <ac:spMk id="38" creationId="{6E6F4F86-AF4F-4C10-8DDF-201A591E5968}"/>
          </ac:spMkLst>
        </pc:spChg>
        <pc:spChg chg="add del">
          <ac:chgData name="Alison Forbes" userId="0df7faf963149330" providerId="LiveId" clId="{C6DC30A6-5F13-4108-9793-F404B21A7308}" dt="2020-06-01T19:34:34.313" v="2389" actId="26606"/>
          <ac:spMkLst>
            <pc:docMk/>
            <pc:sldMk cId="1290497281" sldId="260"/>
            <ac:spMk id="39" creationId="{EB8196BA-FE23-429B-93C2-0C922E583A63}"/>
          </ac:spMkLst>
        </pc:spChg>
        <pc:spChg chg="add del">
          <ac:chgData name="Alison Forbes" userId="0df7faf963149330" providerId="LiveId" clId="{C6DC30A6-5F13-4108-9793-F404B21A7308}" dt="2020-06-01T19:35:25.765" v="2413" actId="26606"/>
          <ac:spMkLst>
            <pc:docMk/>
            <pc:sldMk cId="1290497281" sldId="260"/>
            <ac:spMk id="41" creationId="{4BB50C9F-BC0B-4B25-89BC-DFF659B92DE2}"/>
          </ac:spMkLst>
        </pc:spChg>
        <pc:spChg chg="add del">
          <ac:chgData name="Alison Forbes" userId="0df7faf963149330" providerId="LiveId" clId="{C6DC30A6-5F13-4108-9793-F404B21A7308}" dt="2020-06-01T19:35:25.765" v="2413" actId="26606"/>
          <ac:spMkLst>
            <pc:docMk/>
            <pc:sldMk cId="1290497281" sldId="260"/>
            <ac:spMk id="42" creationId="{EF34521F-0FCE-4826-86C1-59F8F9504355}"/>
          </ac:spMkLst>
        </pc:spChg>
        <pc:spChg chg="add del">
          <ac:chgData name="Alison Forbes" userId="0df7faf963149330" providerId="LiveId" clId="{C6DC30A6-5F13-4108-9793-F404B21A7308}" dt="2020-06-01T19:35:25.765" v="2413" actId="26606"/>
          <ac:spMkLst>
            <pc:docMk/>
            <pc:sldMk cId="1290497281" sldId="260"/>
            <ac:spMk id="43" creationId="{948D00EC-EA51-46DA-B010-1444C8A0F92F}"/>
          </ac:spMkLst>
        </pc:spChg>
        <pc:spChg chg="add del">
          <ac:chgData name="Alison Forbes" userId="0df7faf963149330" providerId="LiveId" clId="{C6DC30A6-5F13-4108-9793-F404B21A7308}" dt="2020-06-01T19:35:25.765" v="2413" actId="26606"/>
          <ac:spMkLst>
            <pc:docMk/>
            <pc:sldMk cId="1290497281" sldId="260"/>
            <ac:spMk id="44" creationId="{F6CAFCE9-1DEB-4E86-A26B-798D15C95D4E}"/>
          </ac:spMkLst>
        </pc:spChg>
        <pc:spChg chg="add del">
          <ac:chgData name="Alison Forbes" userId="0df7faf963149330" providerId="LiveId" clId="{C6DC30A6-5F13-4108-9793-F404B21A7308}" dt="2020-06-01T19:35:09.392" v="2404" actId="26606"/>
          <ac:spMkLst>
            <pc:docMk/>
            <pc:sldMk cId="1290497281" sldId="260"/>
            <ac:spMk id="49" creationId="{2933738F-F83C-4B87-B2FE-47C89029B0BF}"/>
          </ac:spMkLst>
        </pc:spChg>
        <pc:spChg chg="add del">
          <ac:chgData name="Alison Forbes" userId="0df7faf963149330" providerId="LiveId" clId="{C6DC30A6-5F13-4108-9793-F404B21A7308}" dt="2020-06-01T19:35:09.392" v="2404" actId="26606"/>
          <ac:spMkLst>
            <pc:docMk/>
            <pc:sldMk cId="1290497281" sldId="260"/>
            <ac:spMk id="51" creationId="{19BF0EFF-1CF1-4170-85D9-F374F80C89B7}"/>
          </ac:spMkLst>
        </pc:spChg>
        <pc:spChg chg="add del">
          <ac:chgData name="Alison Forbes" userId="0df7faf963149330" providerId="LiveId" clId="{C6DC30A6-5F13-4108-9793-F404B21A7308}" dt="2020-06-01T19:35:09.392" v="2404" actId="26606"/>
          <ac:spMkLst>
            <pc:docMk/>
            <pc:sldMk cId="1290497281" sldId="260"/>
            <ac:spMk id="53" creationId="{3D59E22E-2E4E-400B-B6CD-86ED04367E02}"/>
          </ac:spMkLst>
        </pc:spChg>
        <pc:spChg chg="add del">
          <ac:chgData name="Alison Forbes" userId="0df7faf963149330" providerId="LiveId" clId="{C6DC30A6-5F13-4108-9793-F404B21A7308}" dt="2020-06-01T19:35:11.199" v="2406" actId="26606"/>
          <ac:spMkLst>
            <pc:docMk/>
            <pc:sldMk cId="1290497281" sldId="260"/>
            <ac:spMk id="55" creationId="{FCB7987D-7806-44BF-94FC-E039F57030FF}"/>
          </ac:spMkLst>
        </pc:spChg>
        <pc:spChg chg="add del">
          <ac:chgData name="Alison Forbes" userId="0df7faf963149330" providerId="LiveId" clId="{C6DC30A6-5F13-4108-9793-F404B21A7308}" dt="2020-06-01T19:35:11.199" v="2406" actId="26606"/>
          <ac:spMkLst>
            <pc:docMk/>
            <pc:sldMk cId="1290497281" sldId="260"/>
            <ac:spMk id="56" creationId="{4683E798-38DE-4ECB-912E-B2689E296084}"/>
          </ac:spMkLst>
        </pc:spChg>
        <pc:spChg chg="add del">
          <ac:chgData name="Alison Forbes" userId="0df7faf963149330" providerId="LiveId" clId="{C6DC30A6-5F13-4108-9793-F404B21A7308}" dt="2020-06-01T19:35:11.199" v="2406" actId="26606"/>
          <ac:spMkLst>
            <pc:docMk/>
            <pc:sldMk cId="1290497281" sldId="260"/>
            <ac:spMk id="57" creationId="{DEADE9E9-F720-493E-8302-358E74E6608F}"/>
          </ac:spMkLst>
        </pc:spChg>
        <pc:spChg chg="add del">
          <ac:chgData name="Alison Forbes" userId="0df7faf963149330" providerId="LiveId" clId="{C6DC30A6-5F13-4108-9793-F404B21A7308}" dt="2020-06-01T19:35:15.164" v="2408" actId="26606"/>
          <ac:spMkLst>
            <pc:docMk/>
            <pc:sldMk cId="1290497281" sldId="260"/>
            <ac:spMk id="59" creationId="{9B86EB1B-4B55-4579-97FA-337EE5CFA330}"/>
          </ac:spMkLst>
        </pc:spChg>
        <pc:spChg chg="add del">
          <ac:chgData name="Alison Forbes" userId="0df7faf963149330" providerId="LiveId" clId="{C6DC30A6-5F13-4108-9793-F404B21A7308}" dt="2020-06-01T19:35:15.164" v="2408" actId="26606"/>
          <ac:spMkLst>
            <pc:docMk/>
            <pc:sldMk cId="1290497281" sldId="260"/>
            <ac:spMk id="60" creationId="{8DFFECBC-3365-4A8E-B5C9-F04909FEC89D}"/>
          </ac:spMkLst>
        </pc:spChg>
        <pc:spChg chg="add del">
          <ac:chgData name="Alison Forbes" userId="0df7faf963149330" providerId="LiveId" clId="{C6DC30A6-5F13-4108-9793-F404B21A7308}" dt="2020-06-01T19:35:20.345" v="2410" actId="26606"/>
          <ac:spMkLst>
            <pc:docMk/>
            <pc:sldMk cId="1290497281" sldId="260"/>
            <ac:spMk id="62" creationId="{0FD3A18F-3514-4129-95E2-B646925B94EB}"/>
          </ac:spMkLst>
        </pc:spChg>
        <pc:spChg chg="add del">
          <ac:chgData name="Alison Forbes" userId="0df7faf963149330" providerId="LiveId" clId="{C6DC30A6-5F13-4108-9793-F404B21A7308}" dt="2020-06-01T19:35:25.733" v="2412" actId="26606"/>
          <ac:spMkLst>
            <pc:docMk/>
            <pc:sldMk cId="1290497281" sldId="260"/>
            <ac:spMk id="64" creationId="{51169A72-0E1C-4329-877E-76B351B02477}"/>
          </ac:spMkLst>
        </pc:spChg>
        <pc:spChg chg="add del">
          <ac:chgData name="Alison Forbes" userId="0df7faf963149330" providerId="LiveId" clId="{C6DC30A6-5F13-4108-9793-F404B21A7308}" dt="2020-06-01T19:35:25.733" v="2412" actId="26606"/>
          <ac:spMkLst>
            <pc:docMk/>
            <pc:sldMk cId="1290497281" sldId="260"/>
            <ac:spMk id="65" creationId="{022F66E7-868E-4A6E-9F7E-6647DA0787FD}"/>
          </ac:spMkLst>
        </pc:spChg>
        <pc:spChg chg="add del">
          <ac:chgData name="Alison Forbes" userId="0df7faf963149330" providerId="LiveId" clId="{C6DC30A6-5F13-4108-9793-F404B21A7308}" dt="2020-06-01T19:35:25.733" v="2412" actId="26606"/>
          <ac:spMkLst>
            <pc:docMk/>
            <pc:sldMk cId="1290497281" sldId="260"/>
            <ac:spMk id="66" creationId="{98B7AA90-2A2F-4EE7-AA9A-14CE4FD10DA1}"/>
          </ac:spMkLst>
        </pc:spChg>
        <pc:spChg chg="add del">
          <ac:chgData name="Alison Forbes" userId="0df7faf963149330" providerId="LiveId" clId="{C6DC30A6-5F13-4108-9793-F404B21A7308}" dt="2020-06-01T19:36:33.423" v="2431" actId="26606"/>
          <ac:spMkLst>
            <pc:docMk/>
            <pc:sldMk cId="1290497281" sldId="260"/>
            <ac:spMk id="68" creationId="{B1F1DFA4-B817-4E43-88FB-B5B672AF23BE}"/>
          </ac:spMkLst>
        </pc:spChg>
        <pc:spChg chg="add del">
          <ac:chgData name="Alison Forbes" userId="0df7faf963149330" providerId="LiveId" clId="{C6DC30A6-5F13-4108-9793-F404B21A7308}" dt="2020-06-01T19:36:33.423" v="2431" actId="26606"/>
          <ac:spMkLst>
            <pc:docMk/>
            <pc:sldMk cId="1290497281" sldId="260"/>
            <ac:spMk id="69" creationId="{2E472050-ED20-4F92-AFB3-DD97FFA96B2E}"/>
          </ac:spMkLst>
        </pc:spChg>
        <pc:spChg chg="add del">
          <ac:chgData name="Alison Forbes" userId="0df7faf963149330" providerId="LiveId" clId="{C6DC30A6-5F13-4108-9793-F404B21A7308}" dt="2020-06-01T19:36:33.423" v="2431" actId="26606"/>
          <ac:spMkLst>
            <pc:docMk/>
            <pc:sldMk cId="1290497281" sldId="260"/>
            <ac:spMk id="70" creationId="{1F517CA2-6144-4B69-B089-DCFDE490279A}"/>
          </ac:spMkLst>
        </pc:spChg>
        <pc:spChg chg="add del">
          <ac:chgData name="Alison Forbes" userId="0df7faf963149330" providerId="LiveId" clId="{C6DC30A6-5F13-4108-9793-F404B21A7308}" dt="2020-06-01T19:36:33.391" v="2430" actId="26606"/>
          <ac:spMkLst>
            <pc:docMk/>
            <pc:sldMk cId="1290497281" sldId="260"/>
            <ac:spMk id="75" creationId="{78F6DC1F-9116-4111-8F58-6FEE4E71C2F1}"/>
          </ac:spMkLst>
        </pc:spChg>
        <pc:spChg chg="add del">
          <ac:chgData name="Alison Forbes" userId="0df7faf963149330" providerId="LiveId" clId="{C6DC30A6-5F13-4108-9793-F404B21A7308}" dt="2020-06-01T19:36:33.391" v="2430" actId="26606"/>
          <ac:spMkLst>
            <pc:docMk/>
            <pc:sldMk cId="1290497281" sldId="260"/>
            <ac:spMk id="77" creationId="{26E4B1AE-C79F-4C53-9482-446EC01BCCDB}"/>
          </ac:spMkLst>
        </pc:spChg>
        <pc:spChg chg="add del">
          <ac:chgData name="Alison Forbes" userId="0df7faf963149330" providerId="LiveId" clId="{C6DC30A6-5F13-4108-9793-F404B21A7308}" dt="2020-06-01T19:36:33.391" v="2430" actId="26606"/>
          <ac:spMkLst>
            <pc:docMk/>
            <pc:sldMk cId="1290497281" sldId="260"/>
            <ac:spMk id="79" creationId="{7B9BC52A-979C-4CAD-A00D-2D6E821B2E32}"/>
          </ac:spMkLst>
        </pc:spChg>
        <pc:spChg chg="add del">
          <ac:chgData name="Alison Forbes" userId="0df7faf963149330" providerId="LiveId" clId="{C6DC30A6-5F13-4108-9793-F404B21A7308}" dt="2020-06-01T19:38:01.864" v="2455" actId="26606"/>
          <ac:spMkLst>
            <pc:docMk/>
            <pc:sldMk cId="1290497281" sldId="260"/>
            <ac:spMk id="81" creationId="{C6ADA6A4-0E3A-4918-B6D4-22715A55CCB1}"/>
          </ac:spMkLst>
        </pc:spChg>
        <pc:spChg chg="add del">
          <ac:chgData name="Alison Forbes" userId="0df7faf963149330" providerId="LiveId" clId="{C6DC30A6-5F13-4108-9793-F404B21A7308}" dt="2020-06-01T19:38:01.864" v="2455" actId="26606"/>
          <ac:spMkLst>
            <pc:docMk/>
            <pc:sldMk cId="1290497281" sldId="260"/>
            <ac:spMk id="82" creationId="{D79EF8B0-F266-4D16-A66B-C33723680BA0}"/>
          </ac:spMkLst>
        </pc:spChg>
        <pc:spChg chg="add del">
          <ac:chgData name="Alison Forbes" userId="0df7faf963149330" providerId="LiveId" clId="{C6DC30A6-5F13-4108-9793-F404B21A7308}" dt="2020-06-01T19:38:01.864" v="2455" actId="26606"/>
          <ac:spMkLst>
            <pc:docMk/>
            <pc:sldMk cId="1290497281" sldId="260"/>
            <ac:spMk id="83" creationId="{D9D0B110-82F6-41DA-8945-C8411E576A0B}"/>
          </ac:spMkLst>
        </pc:spChg>
        <pc:spChg chg="add del">
          <ac:chgData name="Alison Forbes" userId="0df7faf963149330" providerId="LiveId" clId="{C6DC30A6-5F13-4108-9793-F404B21A7308}" dt="2020-06-02T19:54:21.772" v="9639"/>
          <ac:spMkLst>
            <pc:docMk/>
            <pc:sldMk cId="1290497281" sldId="260"/>
            <ac:spMk id="88" creationId="{89433518-3909-462F-8303-864C2A833ED7}"/>
          </ac:spMkLst>
        </pc:spChg>
        <pc:picChg chg="del">
          <ac:chgData name="Alison Forbes" userId="0df7faf963149330" providerId="LiveId" clId="{C6DC30A6-5F13-4108-9793-F404B21A7308}" dt="2020-06-01T19:33:01.224" v="2128" actId="478"/>
          <ac:picMkLst>
            <pc:docMk/>
            <pc:sldMk cId="1290497281" sldId="260"/>
            <ac:picMk id="4" creationId="{D2C36631-F0F4-40A5-B882-D1F29AA3384A}"/>
          </ac:picMkLst>
        </pc:picChg>
        <pc:picChg chg="add mod ord">
          <ac:chgData name="Alison Forbes" userId="0df7faf963149330" providerId="LiveId" clId="{C6DC30A6-5F13-4108-9793-F404B21A7308}" dt="2020-06-01T19:38:01.864" v="2455" actId="26606"/>
          <ac:picMkLst>
            <pc:docMk/>
            <pc:sldMk cId="1290497281" sldId="260"/>
            <ac:picMk id="8" creationId="{C28C3A1B-5903-4E8D-B4DA-71BA5F099BCB}"/>
          </ac:picMkLst>
        </pc:picChg>
      </pc:sldChg>
      <pc:sldChg chg="addSp delSp modSp new del mod">
        <pc:chgData name="Alison Forbes" userId="0df7faf963149330" providerId="LiveId" clId="{C6DC30A6-5F13-4108-9793-F404B21A7308}" dt="2020-06-01T19:31:50.018" v="2112" actId="47"/>
        <pc:sldMkLst>
          <pc:docMk/>
          <pc:sldMk cId="2500266665" sldId="260"/>
        </pc:sldMkLst>
        <pc:spChg chg="mod">
          <ac:chgData name="Alison Forbes" userId="0df7faf963149330" providerId="LiveId" clId="{C6DC30A6-5F13-4108-9793-F404B21A7308}" dt="2020-06-01T19:27:17.719" v="1839"/>
          <ac:spMkLst>
            <pc:docMk/>
            <pc:sldMk cId="2500266665" sldId="260"/>
            <ac:spMk id="2" creationId="{5862F24F-823A-43D7-B0C1-3F929E684750}"/>
          </ac:spMkLst>
        </pc:spChg>
        <pc:spChg chg="del mod">
          <ac:chgData name="Alison Forbes" userId="0df7faf963149330" providerId="LiveId" clId="{C6DC30A6-5F13-4108-9793-F404B21A7308}" dt="2020-06-01T19:28:29.752" v="1847" actId="478"/>
          <ac:spMkLst>
            <pc:docMk/>
            <pc:sldMk cId="2500266665" sldId="260"/>
            <ac:spMk id="3" creationId="{56796456-9417-48A6-A156-185FA23E3A12}"/>
          </ac:spMkLst>
        </pc:spChg>
        <pc:spChg chg="add del mod">
          <ac:chgData name="Alison Forbes" userId="0df7faf963149330" providerId="LiveId" clId="{C6DC30A6-5F13-4108-9793-F404B21A7308}" dt="2020-06-01T19:30:06.072" v="2084" actId="478"/>
          <ac:spMkLst>
            <pc:docMk/>
            <pc:sldMk cId="2500266665" sldId="260"/>
            <ac:spMk id="5" creationId="{DDAF60F9-FC1E-4F18-B1FE-D3AC6EC9D4BF}"/>
          </ac:spMkLst>
        </pc:spChg>
        <pc:picChg chg="add del mod">
          <ac:chgData name="Alison Forbes" userId="0df7faf963149330" providerId="LiveId" clId="{C6DC30A6-5F13-4108-9793-F404B21A7308}" dt="2020-06-01T19:31:46.629" v="2110" actId="478"/>
          <ac:picMkLst>
            <pc:docMk/>
            <pc:sldMk cId="2500266665" sldId="260"/>
            <ac:picMk id="4" creationId="{879DBB9D-5225-4C0D-B1B5-09D629D39CAA}"/>
          </ac:picMkLst>
        </pc:picChg>
      </pc:sldChg>
      <pc:sldChg chg="new del">
        <pc:chgData name="Alison Forbes" userId="0df7faf963149330" providerId="LiveId" clId="{C6DC30A6-5F13-4108-9793-F404B21A7308}" dt="2020-06-01T19:42:45.105" v="2678" actId="47"/>
        <pc:sldMkLst>
          <pc:docMk/>
          <pc:sldMk cId="1645983609" sldId="261"/>
        </pc:sldMkLst>
      </pc:sldChg>
      <pc:sldChg chg="modSp new del mod">
        <pc:chgData name="Alison Forbes" userId="0df7faf963149330" providerId="LiveId" clId="{C6DC30A6-5F13-4108-9793-F404B21A7308}" dt="2020-06-01T19:31:40.217" v="2109" actId="47"/>
        <pc:sldMkLst>
          <pc:docMk/>
          <pc:sldMk cId="2968057146" sldId="261"/>
        </pc:sldMkLst>
        <pc:spChg chg="mod">
          <ac:chgData name="Alison Forbes" userId="0df7faf963149330" providerId="LiveId" clId="{C6DC30A6-5F13-4108-9793-F404B21A7308}" dt="2020-06-01T19:30:58.383" v="2099"/>
          <ac:spMkLst>
            <pc:docMk/>
            <pc:sldMk cId="2968057146" sldId="261"/>
            <ac:spMk id="2" creationId="{D78CCC68-938D-4893-B3E0-B61275F57B85}"/>
          </ac:spMkLst>
        </pc:spChg>
        <pc:spChg chg="mod">
          <ac:chgData name="Alison Forbes" userId="0df7faf963149330" providerId="LiveId" clId="{C6DC30A6-5F13-4108-9793-F404B21A7308}" dt="2020-06-01T19:30:51.969" v="2098" actId="27636"/>
          <ac:spMkLst>
            <pc:docMk/>
            <pc:sldMk cId="2968057146" sldId="261"/>
            <ac:spMk id="3" creationId="{2265DA78-97A4-4B36-AC53-7CF31115CCAF}"/>
          </ac:spMkLst>
        </pc:spChg>
      </pc:sldChg>
      <pc:sldChg chg="addSp delSp modSp new del mod setBg">
        <pc:chgData name="Alison Forbes" userId="0df7faf963149330" providerId="LiveId" clId="{C6DC30A6-5F13-4108-9793-F404B21A7308}" dt="2020-06-01T19:30:24.743" v="2088" actId="47"/>
        <pc:sldMkLst>
          <pc:docMk/>
          <pc:sldMk cId="3824614619" sldId="261"/>
        </pc:sldMkLst>
        <pc:spChg chg="mod">
          <ac:chgData name="Alison Forbes" userId="0df7faf963149330" providerId="LiveId" clId="{C6DC30A6-5F13-4108-9793-F404B21A7308}" dt="2020-06-01T19:30:19.321" v="2087" actId="26606"/>
          <ac:spMkLst>
            <pc:docMk/>
            <pc:sldMk cId="3824614619" sldId="261"/>
            <ac:spMk id="2" creationId="{02672582-C3D9-40A0-968A-F92B238C7C3D}"/>
          </ac:spMkLst>
        </pc:spChg>
        <pc:spChg chg="del">
          <ac:chgData name="Alison Forbes" userId="0df7faf963149330" providerId="LiveId" clId="{C6DC30A6-5F13-4108-9793-F404B21A7308}" dt="2020-06-01T19:30:19.321" v="2087" actId="26606"/>
          <ac:spMkLst>
            <pc:docMk/>
            <pc:sldMk cId="3824614619" sldId="261"/>
            <ac:spMk id="3" creationId="{D0EBF82A-6CEB-47DF-A6C1-640190E2F5FE}"/>
          </ac:spMkLst>
        </pc:spChg>
        <pc:spChg chg="add">
          <ac:chgData name="Alison Forbes" userId="0df7faf963149330" providerId="LiveId" clId="{C6DC30A6-5F13-4108-9793-F404B21A7308}" dt="2020-06-01T19:30:19.321" v="2087" actId="26606"/>
          <ac:spMkLst>
            <pc:docMk/>
            <pc:sldMk cId="3824614619" sldId="261"/>
            <ac:spMk id="8" creationId="{C162DF2A-64D1-4AA9-BA42-8A4063EADE09}"/>
          </ac:spMkLst>
        </pc:spChg>
        <pc:spChg chg="add">
          <ac:chgData name="Alison Forbes" userId="0df7faf963149330" providerId="LiveId" clId="{C6DC30A6-5F13-4108-9793-F404B21A7308}" dt="2020-06-01T19:30:19.321" v="2087" actId="26606"/>
          <ac:spMkLst>
            <pc:docMk/>
            <pc:sldMk cId="3824614619" sldId="261"/>
            <ac:spMk id="10" creationId="{5D7C1373-63AF-4A75-909E-990E05356670}"/>
          </ac:spMkLst>
        </pc:spChg>
        <pc:spChg chg="add">
          <ac:chgData name="Alison Forbes" userId="0df7faf963149330" providerId="LiveId" clId="{C6DC30A6-5F13-4108-9793-F404B21A7308}" dt="2020-06-01T19:30:19.321" v="2087" actId="26606"/>
          <ac:spMkLst>
            <pc:docMk/>
            <pc:sldMk cId="3824614619" sldId="261"/>
            <ac:spMk id="12" creationId="{EE72CBEC-7BC8-4019-86DB-1B7604A47A02}"/>
          </ac:spMkLst>
        </pc:spChg>
        <pc:spChg chg="add">
          <ac:chgData name="Alison Forbes" userId="0df7faf963149330" providerId="LiveId" clId="{C6DC30A6-5F13-4108-9793-F404B21A7308}" dt="2020-06-01T19:30:19.321" v="2087" actId="26606"/>
          <ac:spMkLst>
            <pc:docMk/>
            <pc:sldMk cId="3824614619" sldId="261"/>
            <ac:spMk id="14" creationId="{8B3A7788-AA18-4395-B0A6-3C50CCB60EF0}"/>
          </ac:spMkLst>
        </pc:spChg>
        <pc:spChg chg="add">
          <ac:chgData name="Alison Forbes" userId="0df7faf963149330" providerId="LiveId" clId="{C6DC30A6-5F13-4108-9793-F404B21A7308}" dt="2020-06-01T19:30:19.321" v="2087" actId="26606"/>
          <ac:spMkLst>
            <pc:docMk/>
            <pc:sldMk cId="3824614619" sldId="261"/>
            <ac:spMk id="16" creationId="{6848EF24-56BA-4684-8BB7-8280CBCE3B89}"/>
          </ac:spMkLst>
        </pc:spChg>
        <pc:spChg chg="add">
          <ac:chgData name="Alison Forbes" userId="0df7faf963149330" providerId="LiveId" clId="{C6DC30A6-5F13-4108-9793-F404B21A7308}" dt="2020-06-01T19:30:19.321" v="2087" actId="26606"/>
          <ac:spMkLst>
            <pc:docMk/>
            <pc:sldMk cId="3824614619" sldId="261"/>
            <ac:spMk id="18" creationId="{F5C3D107-2A0D-4A60-B10A-7E5349DAF9A5}"/>
          </ac:spMkLst>
        </pc:spChg>
        <pc:spChg chg="add">
          <ac:chgData name="Alison Forbes" userId="0df7faf963149330" providerId="LiveId" clId="{C6DC30A6-5F13-4108-9793-F404B21A7308}" dt="2020-06-01T19:30:19.321" v="2087" actId="26606"/>
          <ac:spMkLst>
            <pc:docMk/>
            <pc:sldMk cId="3824614619" sldId="261"/>
            <ac:spMk id="20" creationId="{0E42B6A5-A12D-4C68-892C-4844407DAEC8}"/>
          </ac:spMkLst>
        </pc:spChg>
      </pc:sldChg>
      <pc:sldChg chg="addSp delSp modSp new del mod setBg setClrOvrMap delDesignElem">
        <pc:chgData name="Alison Forbes" userId="0df7faf963149330" providerId="LiveId" clId="{C6DC30A6-5F13-4108-9793-F404B21A7308}" dt="2020-06-02T20:25:21.401" v="9881" actId="47"/>
        <pc:sldMkLst>
          <pc:docMk/>
          <pc:sldMk cId="4003256722" sldId="261"/>
        </pc:sldMkLst>
        <pc:spChg chg="mod">
          <ac:chgData name="Alison Forbes" userId="0df7faf963149330" providerId="LiveId" clId="{C6DC30A6-5F13-4108-9793-F404B21A7308}" dt="2020-06-02T19:54:21.772" v="9639"/>
          <ac:spMkLst>
            <pc:docMk/>
            <pc:sldMk cId="4003256722" sldId="261"/>
            <ac:spMk id="2" creationId="{DBD6F264-7251-4433-A372-7C1664897428}"/>
          </ac:spMkLst>
        </pc:spChg>
        <pc:spChg chg="del mod">
          <ac:chgData name="Alison Forbes" userId="0df7faf963149330" providerId="LiveId" clId="{C6DC30A6-5F13-4108-9793-F404B21A7308}" dt="2020-06-01T20:36:44.210" v="5543" actId="478"/>
          <ac:spMkLst>
            <pc:docMk/>
            <pc:sldMk cId="4003256722" sldId="261"/>
            <ac:spMk id="3" creationId="{53A109EB-9AD4-4ED9-AF43-9F36B81A70B1}"/>
          </ac:spMkLst>
        </pc:spChg>
        <pc:spChg chg="add del mod">
          <ac:chgData name="Alison Forbes" userId="0df7faf963149330" providerId="LiveId" clId="{C6DC30A6-5F13-4108-9793-F404B21A7308}" dt="2020-06-01T20:36:52.836" v="5546"/>
          <ac:spMkLst>
            <pc:docMk/>
            <pc:sldMk cId="4003256722" sldId="261"/>
            <ac:spMk id="4" creationId="{EC0FAB25-B764-48FD-8DAB-32F41921184A}"/>
          </ac:spMkLst>
        </pc:spChg>
        <pc:spChg chg="add mod">
          <ac:chgData name="Alison Forbes" userId="0df7faf963149330" providerId="LiveId" clId="{C6DC30A6-5F13-4108-9793-F404B21A7308}" dt="2020-06-02T19:45:14.699" v="9314" actId="20577"/>
          <ac:spMkLst>
            <pc:docMk/>
            <pc:sldMk cId="4003256722" sldId="261"/>
            <ac:spMk id="5" creationId="{6394228C-07B2-4EF1-A7AC-AD973AD25030}"/>
          </ac:spMkLst>
        </pc:spChg>
        <pc:spChg chg="add mod">
          <ac:chgData name="Alison Forbes" userId="0df7faf963149330" providerId="LiveId" clId="{C6DC30A6-5F13-4108-9793-F404B21A7308}" dt="2020-06-02T13:46:48.505" v="6491" actId="1076"/>
          <ac:spMkLst>
            <pc:docMk/>
            <pc:sldMk cId="4003256722" sldId="261"/>
            <ac:spMk id="6" creationId="{B90C7F46-AD59-4C5F-83C5-906BADA2C6DD}"/>
          </ac:spMkLst>
        </pc:spChg>
        <pc:spChg chg="add mod">
          <ac:chgData name="Alison Forbes" userId="0df7faf963149330" providerId="LiveId" clId="{C6DC30A6-5F13-4108-9793-F404B21A7308}" dt="2020-06-02T19:49:36.899" v="9612" actId="20577"/>
          <ac:spMkLst>
            <pc:docMk/>
            <pc:sldMk cId="4003256722" sldId="261"/>
            <ac:spMk id="7" creationId="{E1B50779-A567-464E-8ADF-C68266461C66}"/>
          </ac:spMkLst>
        </pc:spChg>
        <pc:spChg chg="add del">
          <ac:chgData name="Alison Forbes" userId="0df7faf963149330" providerId="LiveId" clId="{C6DC30A6-5F13-4108-9793-F404B21A7308}" dt="2020-06-01T20:36:17.997" v="5541" actId="26606"/>
          <ac:spMkLst>
            <pc:docMk/>
            <pc:sldMk cId="4003256722" sldId="261"/>
            <ac:spMk id="71" creationId="{8DFFECBC-3365-4A8E-B5C9-F04909FEC89D}"/>
          </ac:spMkLst>
        </pc:spChg>
        <pc:spChg chg="add del">
          <ac:chgData name="Alison Forbes" userId="0df7faf963149330" providerId="LiveId" clId="{C6DC30A6-5F13-4108-9793-F404B21A7308}" dt="2020-06-02T19:54:21.772" v="9639"/>
          <ac:spMkLst>
            <pc:docMk/>
            <pc:sldMk cId="4003256722" sldId="261"/>
            <ac:spMk id="135" creationId="{51169A72-0E1C-4329-877E-76B351B02477}"/>
          </ac:spMkLst>
        </pc:spChg>
        <pc:spChg chg="add del">
          <ac:chgData name="Alison Forbes" userId="0df7faf963149330" providerId="LiveId" clId="{C6DC30A6-5F13-4108-9793-F404B21A7308}" dt="2020-06-02T19:54:21.772" v="9639"/>
          <ac:spMkLst>
            <pc:docMk/>
            <pc:sldMk cId="4003256722" sldId="261"/>
            <ac:spMk id="137" creationId="{022F66E7-868E-4A6E-9F7E-6647DA0787FD}"/>
          </ac:spMkLst>
        </pc:spChg>
        <pc:spChg chg="add del">
          <ac:chgData name="Alison Forbes" userId="0df7faf963149330" providerId="LiveId" clId="{C6DC30A6-5F13-4108-9793-F404B21A7308}" dt="2020-06-02T19:54:21.772" v="9639"/>
          <ac:spMkLst>
            <pc:docMk/>
            <pc:sldMk cId="4003256722" sldId="261"/>
            <ac:spMk id="139" creationId="{98B7AA90-2A2F-4EE7-AA9A-14CE4FD10DA1}"/>
          </ac:spMkLst>
        </pc:spChg>
        <pc:picChg chg="add del mod ord">
          <ac:chgData name="Alison Forbes" userId="0df7faf963149330" providerId="LiveId" clId="{C6DC30A6-5F13-4108-9793-F404B21A7308}" dt="2020-06-02T20:04:28.677" v="9652" actId="478"/>
          <ac:picMkLst>
            <pc:docMk/>
            <pc:sldMk cId="4003256722" sldId="261"/>
            <ac:picMk id="1026" creationId="{43DFB0E4-E8DE-4725-BF80-6281BB3A9302}"/>
          </ac:picMkLst>
        </pc:picChg>
        <pc:picChg chg="add mod">
          <ac:chgData name="Alison Forbes" userId="0df7faf963149330" providerId="LiveId" clId="{C6DC30A6-5F13-4108-9793-F404B21A7308}" dt="2020-06-02T20:04:51.805" v="9658" actId="14100"/>
          <ac:picMkLst>
            <pc:docMk/>
            <pc:sldMk cId="4003256722" sldId="261"/>
            <ac:picMk id="1028" creationId="{BF81C8EA-8094-4AEF-9618-7D81DBB4EFD3}"/>
          </ac:picMkLst>
        </pc:picChg>
      </pc:sldChg>
      <pc:sldChg chg="addSp delSp modSp new del mod setBg">
        <pc:chgData name="Alison Forbes" userId="0df7faf963149330" providerId="LiveId" clId="{C6DC30A6-5F13-4108-9793-F404B21A7308}" dt="2020-06-02T19:54:08.654" v="9629" actId="47"/>
        <pc:sldMkLst>
          <pc:docMk/>
          <pc:sldMk cId="2637875951" sldId="262"/>
        </pc:sldMkLst>
        <pc:spChg chg="mod">
          <ac:chgData name="Alison Forbes" userId="0df7faf963149330" providerId="LiveId" clId="{C6DC30A6-5F13-4108-9793-F404B21A7308}" dt="2020-06-02T19:52:53.195" v="9618" actId="26606"/>
          <ac:spMkLst>
            <pc:docMk/>
            <pc:sldMk cId="2637875951" sldId="262"/>
            <ac:spMk id="2" creationId="{185D7506-40AE-46A2-A9C0-CDF8EE0FF441}"/>
          </ac:spMkLst>
        </pc:spChg>
        <pc:spChg chg="mod">
          <ac:chgData name="Alison Forbes" userId="0df7faf963149330" providerId="LiveId" clId="{C6DC30A6-5F13-4108-9793-F404B21A7308}" dt="2020-06-02T19:52:53.195" v="9618" actId="26606"/>
          <ac:spMkLst>
            <pc:docMk/>
            <pc:sldMk cId="2637875951" sldId="262"/>
            <ac:spMk id="3" creationId="{973326BC-A381-4C3E-96AE-0C39FAE8E435}"/>
          </ac:spMkLst>
        </pc:spChg>
        <pc:spChg chg="add del">
          <ac:chgData name="Alison Forbes" userId="0df7faf963149330" providerId="LiveId" clId="{C6DC30A6-5F13-4108-9793-F404B21A7308}" dt="2020-06-02T19:52:53.195" v="9618" actId="26606"/>
          <ac:spMkLst>
            <pc:docMk/>
            <pc:sldMk cId="2637875951" sldId="262"/>
            <ac:spMk id="8" creationId="{5DB23C2B-2054-4D8B-9E98-9190F8E05EAD}"/>
          </ac:spMkLst>
        </pc:spChg>
        <pc:spChg chg="add del">
          <ac:chgData name="Alison Forbes" userId="0df7faf963149330" providerId="LiveId" clId="{C6DC30A6-5F13-4108-9793-F404B21A7308}" dt="2020-06-02T19:52:53.195" v="9618" actId="26606"/>
          <ac:spMkLst>
            <pc:docMk/>
            <pc:sldMk cId="2637875951" sldId="262"/>
            <ac:spMk id="10" creationId="{8797B5BC-9873-45F9-97D6-298FB5AF08FF}"/>
          </ac:spMkLst>
        </pc:spChg>
        <pc:spChg chg="add del">
          <ac:chgData name="Alison Forbes" userId="0df7faf963149330" providerId="LiveId" clId="{C6DC30A6-5F13-4108-9793-F404B21A7308}" dt="2020-06-02T19:52:53.195" v="9618" actId="26606"/>
          <ac:spMkLst>
            <pc:docMk/>
            <pc:sldMk cId="2637875951" sldId="262"/>
            <ac:spMk id="12" creationId="{665C2FCD-09A4-4B4B-AA73-F330DFE91799}"/>
          </ac:spMkLst>
        </pc:spChg>
        <pc:spChg chg="add">
          <ac:chgData name="Alison Forbes" userId="0df7faf963149330" providerId="LiveId" clId="{C6DC30A6-5F13-4108-9793-F404B21A7308}" dt="2020-06-02T19:52:53.195" v="9618" actId="26606"/>
          <ac:spMkLst>
            <pc:docMk/>
            <pc:sldMk cId="2637875951" sldId="262"/>
            <ac:spMk id="71" creationId="{C6ADA6A4-0E3A-4918-B6D4-22715A55CCB1}"/>
          </ac:spMkLst>
        </pc:spChg>
        <pc:spChg chg="add">
          <ac:chgData name="Alison Forbes" userId="0df7faf963149330" providerId="LiveId" clId="{C6DC30A6-5F13-4108-9793-F404B21A7308}" dt="2020-06-02T19:52:53.195" v="9618" actId="26606"/>
          <ac:spMkLst>
            <pc:docMk/>
            <pc:sldMk cId="2637875951" sldId="262"/>
            <ac:spMk id="73" creationId="{D79EF8B0-F266-4D16-A66B-C33723680BA0}"/>
          </ac:spMkLst>
        </pc:spChg>
        <pc:spChg chg="add">
          <ac:chgData name="Alison Forbes" userId="0df7faf963149330" providerId="LiveId" clId="{C6DC30A6-5F13-4108-9793-F404B21A7308}" dt="2020-06-02T19:52:53.195" v="9618" actId="26606"/>
          <ac:spMkLst>
            <pc:docMk/>
            <pc:sldMk cId="2637875951" sldId="262"/>
            <ac:spMk id="75" creationId="{D9D0B110-82F6-41DA-8945-C8411E576A0B}"/>
          </ac:spMkLst>
        </pc:spChg>
        <pc:picChg chg="add mod">
          <ac:chgData name="Alison Forbes" userId="0df7faf963149330" providerId="LiveId" clId="{C6DC30A6-5F13-4108-9793-F404B21A7308}" dt="2020-06-02T19:53:49.525" v="9626" actId="1076"/>
          <ac:picMkLst>
            <pc:docMk/>
            <pc:sldMk cId="2637875951" sldId="262"/>
            <ac:picMk id="2050" creationId="{48F2A6D1-088A-44FD-B852-9AA5977813E8}"/>
          </ac:picMkLst>
        </pc:picChg>
      </pc:sldChg>
      <pc:sldChg chg="addSp delSp modSp new del mod setBg delDesignElem">
        <pc:chgData name="Alison Forbes" userId="0df7faf963149330" providerId="LiveId" clId="{C6DC30A6-5F13-4108-9793-F404B21A7308}" dt="2020-06-02T19:08:07.427" v="7270" actId="47"/>
        <pc:sldMkLst>
          <pc:docMk/>
          <pc:sldMk cId="2681919457" sldId="262"/>
        </pc:sldMkLst>
        <pc:spChg chg="mod">
          <ac:chgData name="Alison Forbes" userId="0df7faf963149330" providerId="LiveId" clId="{C6DC30A6-5F13-4108-9793-F404B21A7308}" dt="2020-06-02T19:07:09.699" v="7269" actId="26606"/>
          <ac:spMkLst>
            <pc:docMk/>
            <pc:sldMk cId="2681919457" sldId="262"/>
            <ac:spMk id="2" creationId="{C3F29868-B1DD-4937-9416-2BDE979D1A78}"/>
          </ac:spMkLst>
        </pc:spChg>
        <pc:spChg chg="add del mod">
          <ac:chgData name="Alison Forbes" userId="0df7faf963149330" providerId="LiveId" clId="{C6DC30A6-5F13-4108-9793-F404B21A7308}" dt="2020-06-02T19:07:09.699" v="7269" actId="26606"/>
          <ac:spMkLst>
            <pc:docMk/>
            <pc:sldMk cId="2681919457" sldId="262"/>
            <ac:spMk id="3" creationId="{453AEB92-A7A8-43FD-8680-067E0340C01B}"/>
          </ac:spMkLst>
        </pc:spChg>
        <pc:spChg chg="add del">
          <ac:chgData name="Alison Forbes" userId="0df7faf963149330" providerId="LiveId" clId="{C6DC30A6-5F13-4108-9793-F404B21A7308}" dt="2020-06-02T19:06:52.585" v="7257" actId="26606"/>
          <ac:spMkLst>
            <pc:docMk/>
            <pc:sldMk cId="2681919457" sldId="262"/>
            <ac:spMk id="8" creationId="{17AD4738-6130-415F-BA58-176DA3000547}"/>
          </ac:spMkLst>
        </pc:spChg>
        <pc:spChg chg="add del">
          <ac:chgData name="Alison Forbes" userId="0df7faf963149330" providerId="LiveId" clId="{C6DC30A6-5F13-4108-9793-F404B21A7308}" dt="2020-06-02T19:06:52.585" v="7257" actId="26606"/>
          <ac:spMkLst>
            <pc:docMk/>
            <pc:sldMk cId="2681919457" sldId="262"/>
            <ac:spMk id="10" creationId="{567643AF-5083-45CE-BA04-BFB1A37D1D48}"/>
          </ac:spMkLst>
        </pc:spChg>
        <pc:spChg chg="add del">
          <ac:chgData name="Alison Forbes" userId="0df7faf963149330" providerId="LiveId" clId="{C6DC30A6-5F13-4108-9793-F404B21A7308}" dt="2020-06-02T19:06:52.585" v="7257" actId="26606"/>
          <ac:spMkLst>
            <pc:docMk/>
            <pc:sldMk cId="2681919457" sldId="262"/>
            <ac:spMk id="12" creationId="{CC7E0005-C596-4A5C-BAFA-6C5CFA03A0EF}"/>
          </ac:spMkLst>
        </pc:spChg>
        <pc:spChg chg="add del">
          <ac:chgData name="Alison Forbes" userId="0df7faf963149330" providerId="LiveId" clId="{C6DC30A6-5F13-4108-9793-F404B21A7308}" dt="2020-06-02T19:07:09.699" v="7269" actId="26606"/>
          <ac:spMkLst>
            <pc:docMk/>
            <pc:sldMk cId="2681919457" sldId="262"/>
            <ac:spMk id="14" creationId="{5DF1B43F-EA23-4B99-96C3-C17484DE3E66}"/>
          </ac:spMkLst>
        </pc:spChg>
        <pc:spChg chg="add del">
          <ac:chgData name="Alison Forbes" userId="0df7faf963149330" providerId="LiveId" clId="{C6DC30A6-5F13-4108-9793-F404B21A7308}" dt="2020-06-02T19:07:09.699" v="7269" actId="26606"/>
          <ac:spMkLst>
            <pc:docMk/>
            <pc:sldMk cId="2681919457" sldId="262"/>
            <ac:spMk id="15" creationId="{C162DF2A-64D1-4AA9-BA42-8A4063EADE09}"/>
          </ac:spMkLst>
        </pc:spChg>
        <pc:spChg chg="add del">
          <ac:chgData name="Alison Forbes" userId="0df7faf963149330" providerId="LiveId" clId="{C6DC30A6-5F13-4108-9793-F404B21A7308}" dt="2020-06-02T19:07:09.699" v="7269" actId="26606"/>
          <ac:spMkLst>
            <pc:docMk/>
            <pc:sldMk cId="2681919457" sldId="262"/>
            <ac:spMk id="16" creationId="{D5FD08BB-EB5C-48F5-95FD-3F539DDD4A87}"/>
          </ac:spMkLst>
        </pc:spChg>
        <pc:spChg chg="add del">
          <ac:chgData name="Alison Forbes" userId="0df7faf963149330" providerId="LiveId" clId="{C6DC30A6-5F13-4108-9793-F404B21A7308}" dt="2020-06-02T19:07:09.699" v="7269" actId="26606"/>
          <ac:spMkLst>
            <pc:docMk/>
            <pc:sldMk cId="2681919457" sldId="262"/>
            <ac:spMk id="17" creationId="{5D7C1373-63AF-4A75-909E-990E05356670}"/>
          </ac:spMkLst>
        </pc:spChg>
        <pc:spChg chg="add del">
          <ac:chgData name="Alison Forbes" userId="0df7faf963149330" providerId="LiveId" clId="{C6DC30A6-5F13-4108-9793-F404B21A7308}" dt="2020-06-02T19:07:09.699" v="7269" actId="26606"/>
          <ac:spMkLst>
            <pc:docMk/>
            <pc:sldMk cId="2681919457" sldId="262"/>
            <ac:spMk id="18" creationId="{18CADB29-8DC2-4A50-8BEC-5C30E8868F09}"/>
          </ac:spMkLst>
        </pc:spChg>
      </pc:sldChg>
      <pc:sldChg chg="addSp modSp new del mod">
        <pc:chgData name="Alison Forbes" userId="0df7faf963149330" providerId="LiveId" clId="{C6DC30A6-5F13-4108-9793-F404B21A7308}" dt="2020-06-01T19:32:35.387" v="2120" actId="47"/>
        <pc:sldMkLst>
          <pc:docMk/>
          <pc:sldMk cId="3499195912" sldId="262"/>
        </pc:sldMkLst>
        <pc:spChg chg="add mod">
          <ac:chgData name="Alison Forbes" userId="0df7faf963149330" providerId="LiveId" clId="{C6DC30A6-5F13-4108-9793-F404B21A7308}" dt="2020-06-01T19:31:36.105" v="2108" actId="12"/>
          <ac:spMkLst>
            <pc:docMk/>
            <pc:sldMk cId="3499195912" sldId="262"/>
            <ac:spMk id="2" creationId="{D9BEFF38-2892-426C-9A0C-0CC3AB7D5A7B}"/>
          </ac:spMkLst>
        </pc:spChg>
        <pc:picChg chg="add mod">
          <ac:chgData name="Alison Forbes" userId="0df7faf963149330" providerId="LiveId" clId="{C6DC30A6-5F13-4108-9793-F404B21A7308}" dt="2020-06-01T19:31:52.425" v="2113" actId="1076"/>
          <ac:picMkLst>
            <pc:docMk/>
            <pc:sldMk cId="3499195912" sldId="262"/>
            <ac:picMk id="3" creationId="{EBE3B9C5-F26E-47A4-8E6A-85CB3DF24BCB}"/>
          </ac:picMkLst>
        </pc:picChg>
      </pc:sldChg>
      <pc:sldChg chg="addSp delSp modSp new del mod setBg modClrScheme delDesignElem chgLayout">
        <pc:chgData name="Alison Forbes" userId="0df7faf963149330" providerId="LiveId" clId="{C6DC30A6-5F13-4108-9793-F404B21A7308}" dt="2020-06-02T20:27:46.296" v="9910" actId="47"/>
        <pc:sldMkLst>
          <pc:docMk/>
          <pc:sldMk cId="40722145" sldId="263"/>
        </pc:sldMkLst>
        <pc:spChg chg="mod ord">
          <ac:chgData name="Alison Forbes" userId="0df7faf963149330" providerId="LiveId" clId="{C6DC30A6-5F13-4108-9793-F404B21A7308}" dt="2020-06-02T20:27:45.535" v="9909" actId="6549"/>
          <ac:spMkLst>
            <pc:docMk/>
            <pc:sldMk cId="40722145" sldId="263"/>
            <ac:spMk id="2" creationId="{55FFC4E8-D505-42F1-A280-C85287F64011}"/>
          </ac:spMkLst>
        </pc:spChg>
        <pc:spChg chg="del mod ord">
          <ac:chgData name="Alison Forbes" userId="0df7faf963149330" providerId="LiveId" clId="{C6DC30A6-5F13-4108-9793-F404B21A7308}" dt="2020-06-02T20:12:07.358" v="9789" actId="700"/>
          <ac:spMkLst>
            <pc:docMk/>
            <pc:sldMk cId="40722145" sldId="263"/>
            <ac:spMk id="3" creationId="{8BF44616-E60A-422D-B7A8-F9B8E858E20A}"/>
          </ac:spMkLst>
        </pc:spChg>
        <pc:spChg chg="add del mod ord">
          <ac:chgData name="Alison Forbes" userId="0df7faf963149330" providerId="LiveId" clId="{C6DC30A6-5F13-4108-9793-F404B21A7308}" dt="2020-06-02T20:12:51.053" v="9798" actId="700"/>
          <ac:spMkLst>
            <pc:docMk/>
            <pc:sldMk cId="40722145" sldId="263"/>
            <ac:spMk id="4" creationId="{9DF36DFA-5F36-40E2-AF94-6E6C625290F1}"/>
          </ac:spMkLst>
        </pc:spChg>
        <pc:spChg chg="add del mod ord">
          <ac:chgData name="Alison Forbes" userId="0df7faf963149330" providerId="LiveId" clId="{C6DC30A6-5F13-4108-9793-F404B21A7308}" dt="2020-06-02T20:12:15.417" v="9791" actId="478"/>
          <ac:spMkLst>
            <pc:docMk/>
            <pc:sldMk cId="40722145" sldId="263"/>
            <ac:spMk id="5" creationId="{E29EF448-CBB6-4AA6-A20E-F3E722D7CE5C}"/>
          </ac:spMkLst>
        </pc:spChg>
        <pc:spChg chg="add mod ord">
          <ac:chgData name="Alison Forbes" userId="0df7faf963149330" providerId="LiveId" clId="{C6DC30A6-5F13-4108-9793-F404B21A7308}" dt="2020-06-02T20:19:49.281" v="9812" actId="26606"/>
          <ac:spMkLst>
            <pc:docMk/>
            <pc:sldMk cId="40722145" sldId="263"/>
            <ac:spMk id="6" creationId="{63A2ECC0-B0CA-4D15-9396-4933D72262A3}"/>
          </ac:spMkLst>
        </pc:spChg>
        <pc:spChg chg="add del">
          <ac:chgData name="Alison Forbes" userId="0df7faf963149330" providerId="LiveId" clId="{C6DC30A6-5F13-4108-9793-F404B21A7308}" dt="2020-06-02T19:56:33.214" v="9644" actId="26606"/>
          <ac:spMkLst>
            <pc:docMk/>
            <pc:sldMk cId="40722145" sldId="263"/>
            <ac:spMk id="8" creationId="{5DB23C2B-2054-4D8B-9E98-9190F8E05EAD}"/>
          </ac:spMkLst>
        </pc:spChg>
        <pc:spChg chg="add del">
          <ac:chgData name="Alison Forbes" userId="0df7faf963149330" providerId="LiveId" clId="{C6DC30A6-5F13-4108-9793-F404B21A7308}" dt="2020-06-02T19:56:33.214" v="9644" actId="26606"/>
          <ac:spMkLst>
            <pc:docMk/>
            <pc:sldMk cId="40722145" sldId="263"/>
            <ac:spMk id="10" creationId="{8797B5BC-9873-45F9-97D6-298FB5AF08FF}"/>
          </ac:spMkLst>
        </pc:spChg>
        <pc:spChg chg="add">
          <ac:chgData name="Alison Forbes" userId="0df7faf963149330" providerId="LiveId" clId="{C6DC30A6-5F13-4108-9793-F404B21A7308}" dt="2020-06-02T20:19:49.281" v="9812" actId="26606"/>
          <ac:spMkLst>
            <pc:docMk/>
            <pc:sldMk cId="40722145" sldId="263"/>
            <ac:spMk id="11" creationId="{B09E1670-83B7-48FC-9C47-C7318A21CD69}"/>
          </ac:spMkLst>
        </pc:spChg>
        <pc:spChg chg="add del">
          <ac:chgData name="Alison Forbes" userId="0df7faf963149330" providerId="LiveId" clId="{C6DC30A6-5F13-4108-9793-F404B21A7308}" dt="2020-06-02T19:56:33.214" v="9644" actId="26606"/>
          <ac:spMkLst>
            <pc:docMk/>
            <pc:sldMk cId="40722145" sldId="263"/>
            <ac:spMk id="12" creationId="{665C2FCD-09A4-4B4B-AA73-F330DFE91799}"/>
          </ac:spMkLst>
        </pc:spChg>
        <pc:spChg chg="add">
          <ac:chgData name="Alison Forbes" userId="0df7faf963149330" providerId="LiveId" clId="{C6DC30A6-5F13-4108-9793-F404B21A7308}" dt="2020-06-02T20:19:49.281" v="9812" actId="26606"/>
          <ac:spMkLst>
            <pc:docMk/>
            <pc:sldMk cId="40722145" sldId="263"/>
            <ac:spMk id="13" creationId="{BD9C30EE-515E-4D1E-8044-1E02EBC14160}"/>
          </ac:spMkLst>
        </pc:spChg>
        <pc:spChg chg="add">
          <ac:chgData name="Alison Forbes" userId="0df7faf963149330" providerId="LiveId" clId="{C6DC30A6-5F13-4108-9793-F404B21A7308}" dt="2020-06-02T20:19:49.281" v="9812" actId="26606"/>
          <ac:spMkLst>
            <pc:docMk/>
            <pc:sldMk cId="40722145" sldId="263"/>
            <ac:spMk id="15" creationId="{B7A34BAF-52BF-49D4-B4CA-F56A96FC8002}"/>
          </ac:spMkLst>
        </pc:spChg>
        <pc:spChg chg="add del">
          <ac:chgData name="Alison Forbes" userId="0df7faf963149330" providerId="LiveId" clId="{C6DC30A6-5F13-4108-9793-F404B21A7308}" dt="2020-06-02T20:12:07.358" v="9789" actId="700"/>
          <ac:spMkLst>
            <pc:docMk/>
            <pc:sldMk cId="40722145" sldId="263"/>
            <ac:spMk id="73" creationId="{C6ADA6A4-0E3A-4918-B6D4-22715A55CCB1}"/>
          </ac:spMkLst>
        </pc:spChg>
        <pc:spChg chg="add del">
          <ac:chgData name="Alison Forbes" userId="0df7faf963149330" providerId="LiveId" clId="{C6DC30A6-5F13-4108-9793-F404B21A7308}" dt="2020-06-02T20:12:07.358" v="9789" actId="700"/>
          <ac:spMkLst>
            <pc:docMk/>
            <pc:sldMk cId="40722145" sldId="263"/>
            <ac:spMk id="75" creationId="{D79EF8B0-F266-4D16-A66B-C33723680BA0}"/>
          </ac:spMkLst>
        </pc:spChg>
        <pc:spChg chg="add del">
          <ac:chgData name="Alison Forbes" userId="0df7faf963149330" providerId="LiveId" clId="{C6DC30A6-5F13-4108-9793-F404B21A7308}" dt="2020-06-02T20:12:07.358" v="9789" actId="700"/>
          <ac:spMkLst>
            <pc:docMk/>
            <pc:sldMk cId="40722145" sldId="263"/>
            <ac:spMk id="77" creationId="{D9D0B110-82F6-41DA-8945-C8411E576A0B}"/>
          </ac:spMkLst>
        </pc:spChg>
        <pc:picChg chg="add del mod">
          <ac:chgData name="Alison Forbes" userId="0df7faf963149330" providerId="LiveId" clId="{C6DC30A6-5F13-4108-9793-F404B21A7308}" dt="2020-06-02T19:55:32.798" v="9641" actId="478"/>
          <ac:picMkLst>
            <pc:docMk/>
            <pc:sldMk cId="40722145" sldId="263"/>
            <ac:picMk id="3074" creationId="{C3819B06-D125-4ADD-B631-1E40B6E87B0D}"/>
          </ac:picMkLst>
        </pc:picChg>
        <pc:picChg chg="add del mod">
          <ac:chgData name="Alison Forbes" userId="0df7faf963149330" providerId="LiveId" clId="{C6DC30A6-5F13-4108-9793-F404B21A7308}" dt="2020-06-02T20:19:20.923" v="9811" actId="478"/>
          <ac:picMkLst>
            <pc:docMk/>
            <pc:sldMk cId="40722145" sldId="263"/>
            <ac:picMk id="3076" creationId="{80ED5B78-40E8-4E96-9035-A84CC87A76E8}"/>
          </ac:picMkLst>
        </pc:picChg>
      </pc:sldChg>
      <pc:sldChg chg="addSp delSp modSp new del mod setBg">
        <pc:chgData name="Alison Forbes" userId="0df7faf963149330" providerId="LiveId" clId="{C6DC30A6-5F13-4108-9793-F404B21A7308}" dt="2020-06-01T19:32:34.787" v="2119" actId="47"/>
        <pc:sldMkLst>
          <pc:docMk/>
          <pc:sldMk cId="898682065" sldId="263"/>
        </pc:sldMkLst>
        <pc:spChg chg="mod">
          <ac:chgData name="Alison Forbes" userId="0df7faf963149330" providerId="LiveId" clId="{C6DC30A6-5F13-4108-9793-F404B21A7308}" dt="2020-06-01T19:32:17.948" v="2115" actId="26606"/>
          <ac:spMkLst>
            <pc:docMk/>
            <pc:sldMk cId="898682065" sldId="263"/>
            <ac:spMk id="2" creationId="{FBDF0A13-2167-49B8-B323-43C773C190EF}"/>
          </ac:spMkLst>
        </pc:spChg>
        <pc:spChg chg="mod">
          <ac:chgData name="Alison Forbes" userId="0df7faf963149330" providerId="LiveId" clId="{C6DC30A6-5F13-4108-9793-F404B21A7308}" dt="2020-06-01T19:32:17.948" v="2115" actId="26606"/>
          <ac:spMkLst>
            <pc:docMk/>
            <pc:sldMk cId="898682065" sldId="263"/>
            <ac:spMk id="3" creationId="{B978AE01-F4A9-45E8-B0CB-A324AD67E326}"/>
          </ac:spMkLst>
        </pc:spChg>
        <pc:spChg chg="add">
          <ac:chgData name="Alison Forbes" userId="0df7faf963149330" providerId="LiveId" clId="{C6DC30A6-5F13-4108-9793-F404B21A7308}" dt="2020-06-01T19:32:17.948" v="2115" actId="26606"/>
          <ac:spMkLst>
            <pc:docMk/>
            <pc:sldMk cId="898682065" sldId="263"/>
            <ac:spMk id="8" creationId="{B09E1670-83B7-48FC-9C47-C7318A21CD69}"/>
          </ac:spMkLst>
        </pc:spChg>
        <pc:spChg chg="add">
          <ac:chgData name="Alison Forbes" userId="0df7faf963149330" providerId="LiveId" clId="{C6DC30A6-5F13-4108-9793-F404B21A7308}" dt="2020-06-01T19:32:17.948" v="2115" actId="26606"/>
          <ac:spMkLst>
            <pc:docMk/>
            <pc:sldMk cId="898682065" sldId="263"/>
            <ac:spMk id="10" creationId="{BD9C30EE-515E-4D1E-8044-1E02EBC14160}"/>
          </ac:spMkLst>
        </pc:spChg>
        <pc:spChg chg="add">
          <ac:chgData name="Alison Forbes" userId="0df7faf963149330" providerId="LiveId" clId="{C6DC30A6-5F13-4108-9793-F404B21A7308}" dt="2020-06-01T19:32:17.948" v="2115" actId="26606"/>
          <ac:spMkLst>
            <pc:docMk/>
            <pc:sldMk cId="898682065" sldId="263"/>
            <ac:spMk id="12" creationId="{B7A34BAF-52BF-49D4-B4CA-F56A96FC8002}"/>
          </ac:spMkLst>
        </pc:spChg>
        <pc:picChg chg="add del mod">
          <ac:chgData name="Alison Forbes" userId="0df7faf963149330" providerId="LiveId" clId="{C6DC30A6-5F13-4108-9793-F404B21A7308}" dt="2020-06-01T19:32:33.924" v="2118" actId="478"/>
          <ac:picMkLst>
            <pc:docMk/>
            <pc:sldMk cId="898682065" sldId="263"/>
            <ac:picMk id="7" creationId="{CC755F5E-74E4-492C-A0DC-41CE9EECE19D}"/>
          </ac:picMkLst>
        </pc:picChg>
      </pc:sldChg>
      <pc:sldChg chg="addSp delSp modSp add mod ord">
        <pc:chgData name="Alison Forbes" userId="0df7faf963149330" providerId="LiveId" clId="{C6DC30A6-5F13-4108-9793-F404B21A7308}" dt="2020-06-04T14:11:36.390" v="17959" actId="20577"/>
        <pc:sldMkLst>
          <pc:docMk/>
          <pc:sldMk cId="3529360274" sldId="264"/>
        </pc:sldMkLst>
        <pc:spChg chg="del mod">
          <ac:chgData name="Alison Forbes" userId="0df7faf963149330" providerId="LiveId" clId="{C6DC30A6-5F13-4108-9793-F404B21A7308}" dt="2020-06-02T20:24:04.231" v="9865" actId="478"/>
          <ac:spMkLst>
            <pc:docMk/>
            <pc:sldMk cId="3529360274" sldId="264"/>
            <ac:spMk id="2" creationId="{01E7AE12-F04E-443D-A402-C4CC4D560CEE}"/>
          </ac:spMkLst>
        </pc:spChg>
        <pc:spChg chg="del">
          <ac:chgData name="Alison Forbes" userId="0df7faf963149330" providerId="LiveId" clId="{C6DC30A6-5F13-4108-9793-F404B21A7308}" dt="2020-06-02T20:22:22.803" v="9845" actId="478"/>
          <ac:spMkLst>
            <pc:docMk/>
            <pc:sldMk cId="3529360274" sldId="264"/>
            <ac:spMk id="3" creationId="{818CEB00-E63E-444B-BCD2-0C28052BE2FE}"/>
          </ac:spMkLst>
        </pc:spChg>
        <pc:spChg chg="del mod">
          <ac:chgData name="Alison Forbes" userId="0df7faf963149330" providerId="LiveId" clId="{C6DC30A6-5F13-4108-9793-F404B21A7308}" dt="2020-06-02T20:21:16.436" v="9832" actId="478"/>
          <ac:spMkLst>
            <pc:docMk/>
            <pc:sldMk cId="3529360274" sldId="264"/>
            <ac:spMk id="5" creationId="{BAC57A8C-13F8-4336-B530-479B90D1F0DA}"/>
          </ac:spMkLst>
        </pc:spChg>
        <pc:spChg chg="del">
          <ac:chgData name="Alison Forbes" userId="0df7faf963149330" providerId="LiveId" clId="{C6DC30A6-5F13-4108-9793-F404B21A7308}" dt="2020-06-02T20:21:37.944" v="9834" actId="478"/>
          <ac:spMkLst>
            <pc:docMk/>
            <pc:sldMk cId="3529360274" sldId="264"/>
            <ac:spMk id="6" creationId="{0D657DC0-D0EF-4F44-A5E8-89276743999F}"/>
          </ac:spMkLst>
        </pc:spChg>
        <pc:spChg chg="add mod">
          <ac:chgData name="Alison Forbes" userId="0df7faf963149330" providerId="LiveId" clId="{C6DC30A6-5F13-4108-9793-F404B21A7308}" dt="2020-06-02T20:27:28.367" v="9905" actId="26606"/>
          <ac:spMkLst>
            <pc:docMk/>
            <pc:sldMk cId="3529360274" sldId="264"/>
            <ac:spMk id="10" creationId="{CE4AE399-613A-4096-9735-E1E4F74ED8C1}"/>
          </ac:spMkLst>
        </pc:spChg>
        <pc:spChg chg="add mod">
          <ac:chgData name="Alison Forbes" userId="0df7faf963149330" providerId="LiveId" clId="{C6DC30A6-5F13-4108-9793-F404B21A7308}" dt="2020-06-03T15:03:02.629" v="13340" actId="20577"/>
          <ac:spMkLst>
            <pc:docMk/>
            <pc:sldMk cId="3529360274" sldId="264"/>
            <ac:spMk id="12" creationId="{FEC494CD-A016-47B8-85D8-1D69AA34C287}"/>
          </ac:spMkLst>
        </pc:spChg>
        <pc:spChg chg="add del mod">
          <ac:chgData name="Alison Forbes" userId="0df7faf963149330" providerId="LiveId" clId="{C6DC30A6-5F13-4108-9793-F404B21A7308}" dt="2020-06-02T20:23:19.811" v="9858" actId="478"/>
          <ac:spMkLst>
            <pc:docMk/>
            <pc:sldMk cId="3529360274" sldId="264"/>
            <ac:spMk id="13" creationId="{D3DDDF87-C078-4799-AB50-1D4FA60F575B}"/>
          </ac:spMkLst>
        </pc:spChg>
        <pc:spChg chg="add mod ord">
          <ac:chgData name="Alison Forbes" userId="0df7faf963149330" providerId="LiveId" clId="{C6DC30A6-5F13-4108-9793-F404B21A7308}" dt="2020-06-04T14:11:36.390" v="17959" actId="20577"/>
          <ac:spMkLst>
            <pc:docMk/>
            <pc:sldMk cId="3529360274" sldId="264"/>
            <ac:spMk id="16" creationId="{4D0CB047-1FA6-44F1-9E35-5E5407DBF1CD}"/>
          </ac:spMkLst>
        </pc:spChg>
        <pc:spChg chg="add del mod">
          <ac:chgData name="Alison Forbes" userId="0df7faf963149330" providerId="LiveId" clId="{C6DC30A6-5F13-4108-9793-F404B21A7308}" dt="2020-06-02T20:24:08.015" v="9866" actId="478"/>
          <ac:spMkLst>
            <pc:docMk/>
            <pc:sldMk cId="3529360274" sldId="264"/>
            <ac:spMk id="17" creationId="{F7FA07BD-B837-45B9-B805-1BDFC57E0A2C}"/>
          </ac:spMkLst>
        </pc:spChg>
        <pc:spChg chg="add del">
          <ac:chgData name="Alison Forbes" userId="0df7faf963149330" providerId="LiveId" clId="{C6DC30A6-5F13-4108-9793-F404B21A7308}" dt="2020-06-02T20:27:28.367" v="9905" actId="26606"/>
          <ac:spMkLst>
            <pc:docMk/>
            <pc:sldMk cId="3529360274" sldId="264"/>
            <ac:spMk id="20" creationId="{89433518-3909-462F-8303-864C2A833ED7}"/>
          </ac:spMkLst>
        </pc:spChg>
        <pc:spChg chg="add mod ord">
          <ac:chgData name="Alison Forbes" userId="0df7faf963149330" providerId="LiveId" clId="{C6DC30A6-5F13-4108-9793-F404B21A7308}" dt="2020-06-02T20:27:28.367" v="9905" actId="26606"/>
          <ac:spMkLst>
            <pc:docMk/>
            <pc:sldMk cId="3529360274" sldId="264"/>
            <ac:spMk id="21" creationId="{B773E355-7CE3-4359-8ACB-62A5F5590818}"/>
          </ac:spMkLst>
        </pc:spChg>
        <pc:spChg chg="add del">
          <ac:chgData name="Alison Forbes" userId="0df7faf963149330" providerId="LiveId" clId="{C6DC30A6-5F13-4108-9793-F404B21A7308}" dt="2020-06-02T20:27:28.367" v="9905" actId="26606"/>
          <ac:spMkLst>
            <pc:docMk/>
            <pc:sldMk cId="3529360274" sldId="264"/>
            <ac:spMk id="26" creationId="{0FD3A18F-3514-4129-95E2-B646925B94EB}"/>
          </ac:spMkLst>
        </pc:spChg>
        <pc:picChg chg="del">
          <ac:chgData name="Alison Forbes" userId="0df7faf963149330" providerId="LiveId" clId="{C6DC30A6-5F13-4108-9793-F404B21A7308}" dt="2020-06-02T20:21:12.549" v="9830" actId="478"/>
          <ac:picMkLst>
            <pc:docMk/>
            <pc:sldMk cId="3529360274" sldId="264"/>
            <ac:picMk id="4" creationId="{D2C36631-F0F4-40A5-B882-D1F29AA3384A}"/>
          </ac:picMkLst>
        </pc:picChg>
        <pc:picChg chg="add mod">
          <ac:chgData name="Alison Forbes" userId="0df7faf963149330" providerId="LiveId" clId="{C6DC30A6-5F13-4108-9793-F404B21A7308}" dt="2020-06-02T20:27:28.367" v="9905" actId="26606"/>
          <ac:picMkLst>
            <pc:docMk/>
            <pc:sldMk cId="3529360274" sldId="264"/>
            <ac:picMk id="8" creationId="{7E754C2A-61EB-4D28-A24F-BA3DBF8DC706}"/>
          </ac:picMkLst>
        </pc:picChg>
      </pc:sldChg>
      <pc:sldChg chg="delSp modSp add del mod">
        <pc:chgData name="Alison Forbes" userId="0df7faf963149330" providerId="LiveId" clId="{C6DC30A6-5F13-4108-9793-F404B21A7308}" dt="2020-06-02T20:28:24.197" v="9920" actId="47"/>
        <pc:sldMkLst>
          <pc:docMk/>
          <pc:sldMk cId="968687822" sldId="265"/>
        </pc:sldMkLst>
        <pc:spChg chg="del mod">
          <ac:chgData name="Alison Forbes" userId="0df7faf963149330" providerId="LiveId" clId="{C6DC30A6-5F13-4108-9793-F404B21A7308}" dt="2020-06-02T20:28:03.773" v="9917" actId="478"/>
          <ac:spMkLst>
            <pc:docMk/>
            <pc:sldMk cId="968687822" sldId="265"/>
            <ac:spMk id="10" creationId="{CE4AE399-613A-4096-9735-E1E4F74ED8C1}"/>
          </ac:spMkLst>
        </pc:spChg>
        <pc:spChg chg="del mod">
          <ac:chgData name="Alison Forbes" userId="0df7faf963149330" providerId="LiveId" clId="{C6DC30A6-5F13-4108-9793-F404B21A7308}" dt="2020-06-02T20:27:59.858" v="9915" actId="478"/>
          <ac:spMkLst>
            <pc:docMk/>
            <pc:sldMk cId="968687822" sldId="265"/>
            <ac:spMk id="12" creationId="{FEC494CD-A016-47B8-85D8-1D69AA34C287}"/>
          </ac:spMkLst>
        </pc:spChg>
        <pc:spChg chg="del">
          <ac:chgData name="Alison Forbes" userId="0df7faf963149330" providerId="LiveId" clId="{C6DC30A6-5F13-4108-9793-F404B21A7308}" dt="2020-06-02T20:27:49.649" v="9911" actId="478"/>
          <ac:spMkLst>
            <pc:docMk/>
            <pc:sldMk cId="968687822" sldId="265"/>
            <ac:spMk id="16" creationId="{4D0CB047-1FA6-44F1-9E35-5E5407DBF1CD}"/>
          </ac:spMkLst>
        </pc:spChg>
        <pc:spChg chg="del mod">
          <ac:chgData name="Alison Forbes" userId="0df7faf963149330" providerId="LiveId" clId="{C6DC30A6-5F13-4108-9793-F404B21A7308}" dt="2020-06-02T20:27:53.377" v="9913" actId="478"/>
          <ac:spMkLst>
            <pc:docMk/>
            <pc:sldMk cId="968687822" sldId="265"/>
            <ac:spMk id="21" creationId="{B773E355-7CE3-4359-8ACB-62A5F5590818}"/>
          </ac:spMkLst>
        </pc:spChg>
        <pc:picChg chg="del">
          <ac:chgData name="Alison Forbes" userId="0df7faf963149330" providerId="LiveId" clId="{C6DC30A6-5F13-4108-9793-F404B21A7308}" dt="2020-06-02T20:28:05.823" v="9918" actId="478"/>
          <ac:picMkLst>
            <pc:docMk/>
            <pc:sldMk cId="968687822" sldId="265"/>
            <ac:picMk id="8" creationId="{7E754C2A-61EB-4D28-A24F-BA3DBF8DC706}"/>
          </ac:picMkLst>
        </pc:picChg>
      </pc:sldChg>
      <pc:sldChg chg="addSp delSp modSp add mod ord">
        <pc:chgData name="Alison Forbes" userId="0df7faf963149330" providerId="LiveId" clId="{C6DC30A6-5F13-4108-9793-F404B21A7308}" dt="2020-06-04T14:24:27.304" v="17999" actId="20577"/>
        <pc:sldMkLst>
          <pc:docMk/>
          <pc:sldMk cId="1560468229" sldId="266"/>
        </pc:sldMkLst>
        <pc:spChg chg="del">
          <ac:chgData name="Alison Forbes" userId="0df7faf963149330" providerId="LiveId" clId="{C6DC30A6-5F13-4108-9793-F404B21A7308}" dt="2020-06-02T20:28:33.399" v="9925" actId="478"/>
          <ac:spMkLst>
            <pc:docMk/>
            <pc:sldMk cId="1560468229" sldId="266"/>
            <ac:spMk id="2" creationId="{01E7AE12-F04E-443D-A402-C4CC4D560CEE}"/>
          </ac:spMkLst>
        </pc:spChg>
        <pc:spChg chg="del">
          <ac:chgData name="Alison Forbes" userId="0df7faf963149330" providerId="LiveId" clId="{C6DC30A6-5F13-4108-9793-F404B21A7308}" dt="2020-06-02T20:28:27.985" v="9923" actId="478"/>
          <ac:spMkLst>
            <pc:docMk/>
            <pc:sldMk cId="1560468229" sldId="266"/>
            <ac:spMk id="3" creationId="{818CEB00-E63E-444B-BCD2-0C28052BE2FE}"/>
          </ac:spMkLst>
        </pc:spChg>
        <pc:spChg chg="add del mod">
          <ac:chgData name="Alison Forbes" userId="0df7faf963149330" providerId="LiveId" clId="{C6DC30A6-5F13-4108-9793-F404B21A7308}" dt="2020-06-02T20:28:31.163" v="9924" actId="478"/>
          <ac:spMkLst>
            <pc:docMk/>
            <pc:sldMk cId="1560468229" sldId="266"/>
            <ac:spMk id="5" creationId="{5EE8D76D-2288-42D3-A925-F8E9E4271C5F}"/>
          </ac:spMkLst>
        </pc:spChg>
        <pc:spChg chg="del">
          <ac:chgData name="Alison Forbes" userId="0df7faf963149330" providerId="LiveId" clId="{C6DC30A6-5F13-4108-9793-F404B21A7308}" dt="2020-06-02T20:28:39.793" v="9928" actId="478"/>
          <ac:spMkLst>
            <pc:docMk/>
            <pc:sldMk cId="1560468229" sldId="266"/>
            <ac:spMk id="7" creationId="{83DE2B91-1118-4BFF-BE9F-685B4C33879E}"/>
          </ac:spMkLst>
        </pc:spChg>
        <pc:spChg chg="del">
          <ac:chgData name="Alison Forbes" userId="0df7faf963149330" providerId="LiveId" clId="{C6DC30A6-5F13-4108-9793-F404B21A7308}" dt="2020-06-02T20:28:37.714" v="9927" actId="478"/>
          <ac:spMkLst>
            <pc:docMk/>
            <pc:sldMk cId="1560468229" sldId="266"/>
            <ac:spMk id="9" creationId="{35CB06D1-CB14-4CE1-A212-A85F085568B1}"/>
          </ac:spMkLst>
        </pc:spChg>
        <pc:spChg chg="add del mod">
          <ac:chgData name="Alison Forbes" userId="0df7faf963149330" providerId="LiveId" clId="{C6DC30A6-5F13-4108-9793-F404B21A7308}" dt="2020-06-02T20:28:42.292" v="9929" actId="478"/>
          <ac:spMkLst>
            <pc:docMk/>
            <pc:sldMk cId="1560468229" sldId="266"/>
            <ac:spMk id="10" creationId="{A76854C6-3E55-4114-A30F-4839765908F8}"/>
          </ac:spMkLst>
        </pc:spChg>
        <pc:spChg chg="add mod">
          <ac:chgData name="Alison Forbes" userId="0df7faf963149330" providerId="LiveId" clId="{C6DC30A6-5F13-4108-9793-F404B21A7308}" dt="2020-06-02T20:29:19.652" v="9935" actId="403"/>
          <ac:spMkLst>
            <pc:docMk/>
            <pc:sldMk cId="1560468229" sldId="266"/>
            <ac:spMk id="11" creationId="{AB089200-F782-4438-8FED-343CC42ACF0C}"/>
          </ac:spMkLst>
        </pc:spChg>
        <pc:spChg chg="add mod">
          <ac:chgData name="Alison Forbes" userId="0df7faf963149330" providerId="LiveId" clId="{C6DC30A6-5F13-4108-9793-F404B21A7308}" dt="2020-06-03T15:44:38.799" v="15858" actId="20577"/>
          <ac:spMkLst>
            <pc:docMk/>
            <pc:sldMk cId="1560468229" sldId="266"/>
            <ac:spMk id="13" creationId="{FFC70ADB-D935-4B9C-A6BE-6BFAEA06C90D}"/>
          </ac:spMkLst>
        </pc:spChg>
        <pc:spChg chg="add mod">
          <ac:chgData name="Alison Forbes" userId="0df7faf963149330" providerId="LiveId" clId="{C6DC30A6-5F13-4108-9793-F404B21A7308}" dt="2020-06-04T14:24:27.304" v="17999" actId="20577"/>
          <ac:spMkLst>
            <pc:docMk/>
            <pc:sldMk cId="1560468229" sldId="266"/>
            <ac:spMk id="14" creationId="{AF9CBC68-D324-49DA-9390-F1F15E96CE41}"/>
          </ac:spMkLst>
        </pc:spChg>
        <pc:spChg chg="add del mod">
          <ac:chgData name="Alison Forbes" userId="0df7faf963149330" providerId="LiveId" clId="{C6DC30A6-5F13-4108-9793-F404B21A7308}" dt="2020-06-03T14:34:59.328" v="12049"/>
          <ac:spMkLst>
            <pc:docMk/>
            <pc:sldMk cId="1560468229" sldId="266"/>
            <ac:spMk id="15" creationId="{D01CA88E-EE56-4AFD-ACB7-C9993DF1007B}"/>
          </ac:spMkLst>
        </pc:spChg>
        <pc:spChg chg="add mod">
          <ac:chgData name="Alison Forbes" userId="0df7faf963149330" providerId="LiveId" clId="{C6DC30A6-5F13-4108-9793-F404B21A7308}" dt="2020-06-03T15:02:53.489" v="13336" actId="20577"/>
          <ac:spMkLst>
            <pc:docMk/>
            <pc:sldMk cId="1560468229" sldId="266"/>
            <ac:spMk id="16" creationId="{7B4571AA-8471-4F9E-B165-187BD626AFF2}"/>
          </ac:spMkLst>
        </pc:spChg>
        <pc:picChg chg="del">
          <ac:chgData name="Alison Forbes" userId="0df7faf963149330" providerId="LiveId" clId="{C6DC30A6-5F13-4108-9793-F404B21A7308}" dt="2020-06-02T20:28:34.290" v="9926" actId="478"/>
          <ac:picMkLst>
            <pc:docMk/>
            <pc:sldMk cId="1560468229" sldId="266"/>
            <ac:picMk id="8" creationId="{C28C3A1B-5903-4E8D-B4DA-71BA5F099BCB}"/>
          </ac:picMkLst>
        </pc:picChg>
        <pc:picChg chg="add del mod modCrop">
          <ac:chgData name="Alison Forbes" userId="0df7faf963149330" providerId="LiveId" clId="{C6DC30A6-5F13-4108-9793-F404B21A7308}" dt="2020-06-03T12:47:44.948" v="10652" actId="478"/>
          <ac:picMkLst>
            <pc:docMk/>
            <pc:sldMk cId="1560468229" sldId="266"/>
            <ac:picMk id="12" creationId="{E37E3707-B132-4CB7-9336-E3CCDF77C44A}"/>
          </ac:picMkLst>
        </pc:picChg>
        <pc:picChg chg="add del mod">
          <ac:chgData name="Alison Forbes" userId="0df7faf963149330" providerId="LiveId" clId="{C6DC30A6-5F13-4108-9793-F404B21A7308}" dt="2020-06-03T13:29:48.248" v="10822" actId="478"/>
          <ac:picMkLst>
            <pc:docMk/>
            <pc:sldMk cId="1560468229" sldId="266"/>
            <ac:picMk id="4098" creationId="{4C0B45F1-64E2-408C-B57A-6CB96A2B7C5C}"/>
          </ac:picMkLst>
        </pc:picChg>
        <pc:picChg chg="add mod">
          <ac:chgData name="Alison Forbes" userId="0df7faf963149330" providerId="LiveId" clId="{C6DC30A6-5F13-4108-9793-F404B21A7308}" dt="2020-06-03T13:29:51.338" v="10824" actId="1076"/>
          <ac:picMkLst>
            <pc:docMk/>
            <pc:sldMk cId="1560468229" sldId="266"/>
            <ac:picMk id="4100" creationId="{710C89E6-6990-4F23-8B52-E8BE700A63D4}"/>
          </ac:picMkLst>
        </pc:picChg>
      </pc:sldChg>
      <pc:sldChg chg="addSp delSp modSp add del mod">
        <pc:chgData name="Alison Forbes" userId="0df7faf963149330" providerId="LiveId" clId="{C6DC30A6-5F13-4108-9793-F404B21A7308}" dt="2020-06-03T15:44:43.435" v="15859" actId="47"/>
        <pc:sldMkLst>
          <pc:docMk/>
          <pc:sldMk cId="2265247160" sldId="267"/>
        </pc:sldMkLst>
        <pc:spChg chg="add mod">
          <ac:chgData name="Alison Forbes" userId="0df7faf963149330" providerId="LiveId" clId="{C6DC30A6-5F13-4108-9793-F404B21A7308}" dt="2020-06-03T15:12:02.058" v="13811" actId="1076"/>
          <ac:spMkLst>
            <pc:docMk/>
            <pc:sldMk cId="2265247160" sldId="267"/>
            <ac:spMk id="2" creationId="{634F147A-DE39-4F27-9DC0-3F7EC3C6888B}"/>
          </ac:spMkLst>
        </pc:spChg>
        <pc:spChg chg="add mod">
          <ac:chgData name="Alison Forbes" userId="0df7faf963149330" providerId="LiveId" clId="{C6DC30A6-5F13-4108-9793-F404B21A7308}" dt="2020-06-03T15:39:55.926" v="15830" actId="404"/>
          <ac:spMkLst>
            <pc:docMk/>
            <pc:sldMk cId="2265247160" sldId="267"/>
            <ac:spMk id="3" creationId="{FE1995C0-501B-45E0-B8A6-FB57CFA1B28E}"/>
          </ac:spMkLst>
        </pc:spChg>
        <pc:spChg chg="add mod">
          <ac:chgData name="Alison Forbes" userId="0df7faf963149330" providerId="LiveId" clId="{C6DC30A6-5F13-4108-9793-F404B21A7308}" dt="2020-06-03T15:28:52.884" v="14680" actId="14100"/>
          <ac:spMkLst>
            <pc:docMk/>
            <pc:sldMk cId="2265247160" sldId="267"/>
            <ac:spMk id="4" creationId="{2CD8AF4D-C522-4B65-9A89-F20AEA1BC962}"/>
          </ac:spMkLst>
        </pc:spChg>
        <pc:spChg chg="mod">
          <ac:chgData name="Alison Forbes" userId="0df7faf963149330" providerId="LiveId" clId="{C6DC30A6-5F13-4108-9793-F404B21A7308}" dt="2020-06-03T15:43:18.498" v="15839" actId="1076"/>
          <ac:spMkLst>
            <pc:docMk/>
            <pc:sldMk cId="2265247160" sldId="267"/>
            <ac:spMk id="11" creationId="{AB089200-F782-4438-8FED-343CC42ACF0C}"/>
          </ac:spMkLst>
        </pc:spChg>
        <pc:spChg chg="del">
          <ac:chgData name="Alison Forbes" userId="0df7faf963149330" providerId="LiveId" clId="{C6DC30A6-5F13-4108-9793-F404B21A7308}" dt="2020-06-03T15:08:17.426" v="13775" actId="478"/>
          <ac:spMkLst>
            <pc:docMk/>
            <pc:sldMk cId="2265247160" sldId="267"/>
            <ac:spMk id="13" creationId="{FFC70ADB-D935-4B9C-A6BE-6BFAEA06C90D}"/>
          </ac:spMkLst>
        </pc:spChg>
        <pc:spChg chg="del">
          <ac:chgData name="Alison Forbes" userId="0df7faf963149330" providerId="LiveId" clId="{C6DC30A6-5F13-4108-9793-F404B21A7308}" dt="2020-06-03T15:08:11.415" v="13772" actId="478"/>
          <ac:spMkLst>
            <pc:docMk/>
            <pc:sldMk cId="2265247160" sldId="267"/>
            <ac:spMk id="14" creationId="{AF9CBC68-D324-49DA-9390-F1F15E96CE41}"/>
          </ac:spMkLst>
        </pc:spChg>
        <pc:spChg chg="del">
          <ac:chgData name="Alison Forbes" userId="0df7faf963149330" providerId="LiveId" clId="{C6DC30A6-5F13-4108-9793-F404B21A7308}" dt="2020-06-03T15:08:14.248" v="13773" actId="478"/>
          <ac:spMkLst>
            <pc:docMk/>
            <pc:sldMk cId="2265247160" sldId="267"/>
            <ac:spMk id="16" creationId="{7B4571AA-8471-4F9E-B165-187BD626AFF2}"/>
          </ac:spMkLst>
        </pc:spChg>
        <pc:picChg chg="del">
          <ac:chgData name="Alison Forbes" userId="0df7faf963149330" providerId="LiveId" clId="{C6DC30A6-5F13-4108-9793-F404B21A7308}" dt="2020-06-03T15:08:15.425" v="13774" actId="478"/>
          <ac:picMkLst>
            <pc:docMk/>
            <pc:sldMk cId="2265247160" sldId="267"/>
            <ac:picMk id="4100" creationId="{710C89E6-6990-4F23-8B52-E8BE700A63D4}"/>
          </ac:picMkLst>
        </pc:picChg>
        <pc:picChg chg="add mod">
          <ac:chgData name="Alison Forbes" userId="0df7faf963149330" providerId="LiveId" clId="{C6DC30A6-5F13-4108-9793-F404B21A7308}" dt="2020-06-03T15:09:51.045" v="13780" actId="1076"/>
          <ac:picMkLst>
            <pc:docMk/>
            <pc:sldMk cId="2265247160" sldId="267"/>
            <ac:picMk id="6146" creationId="{2321BBA8-3D75-430F-8FE1-E16A2FD3BACD}"/>
          </ac:picMkLst>
        </pc:picChg>
      </pc:sldChg>
      <pc:sldChg chg="new del">
        <pc:chgData name="Alison Forbes" userId="0df7faf963149330" providerId="LiveId" clId="{C6DC30A6-5F13-4108-9793-F404B21A7308}" dt="2020-06-03T15:10:04.788" v="13783" actId="47"/>
        <pc:sldMkLst>
          <pc:docMk/>
          <pc:sldMk cId="2936866276" sldId="268"/>
        </pc:sldMkLst>
      </pc:sldChg>
      <pc:sldChg chg="addSp delSp modSp add mod ord">
        <pc:chgData name="Alison Forbes" userId="0df7faf963149330" providerId="LiveId" clId="{C6DC30A6-5F13-4108-9793-F404B21A7308}" dt="2020-06-03T16:13:59.619" v="16442" actId="404"/>
        <pc:sldMkLst>
          <pc:docMk/>
          <pc:sldMk cId="3981215022" sldId="268"/>
        </pc:sldMkLst>
        <pc:spChg chg="mod">
          <ac:chgData name="Alison Forbes" userId="0df7faf963149330" providerId="LiveId" clId="{C6DC30A6-5F13-4108-9793-F404B21A7308}" dt="2020-06-03T15:44:32.256" v="15857" actId="20577"/>
          <ac:spMkLst>
            <pc:docMk/>
            <pc:sldMk cId="3981215022" sldId="268"/>
            <ac:spMk id="10" creationId="{CE4AE399-613A-4096-9735-E1E4F74ED8C1}"/>
          </ac:spMkLst>
        </pc:spChg>
        <pc:spChg chg="del">
          <ac:chgData name="Alison Forbes" userId="0df7faf963149330" providerId="LiveId" clId="{C6DC30A6-5F13-4108-9793-F404B21A7308}" dt="2020-06-03T15:44:02.189" v="15851" actId="478"/>
          <ac:spMkLst>
            <pc:docMk/>
            <pc:sldMk cId="3981215022" sldId="268"/>
            <ac:spMk id="12" creationId="{FEC494CD-A016-47B8-85D8-1D69AA34C287}"/>
          </ac:spMkLst>
        </pc:spChg>
        <pc:spChg chg="add mod">
          <ac:chgData name="Alison Forbes" userId="0df7faf963149330" providerId="LiveId" clId="{C6DC30A6-5F13-4108-9793-F404B21A7308}" dt="2020-06-03T16:11:43.422" v="16252" actId="20577"/>
          <ac:spMkLst>
            <pc:docMk/>
            <pc:sldMk cId="3981215022" sldId="268"/>
            <ac:spMk id="13" creationId="{2D078858-B40E-42FB-A55B-A60B7552F6A7}"/>
          </ac:spMkLst>
        </pc:spChg>
        <pc:spChg chg="add mod">
          <ac:chgData name="Alison Forbes" userId="0df7faf963149330" providerId="LiveId" clId="{C6DC30A6-5F13-4108-9793-F404B21A7308}" dt="2020-06-03T16:13:59.619" v="16442" actId="404"/>
          <ac:spMkLst>
            <pc:docMk/>
            <pc:sldMk cId="3981215022" sldId="268"/>
            <ac:spMk id="14" creationId="{1F24BE74-897F-49C4-9BCB-FB25CCEB2844}"/>
          </ac:spMkLst>
        </pc:spChg>
        <pc:spChg chg="del mod">
          <ac:chgData name="Alison Forbes" userId="0df7faf963149330" providerId="LiveId" clId="{C6DC30A6-5F13-4108-9793-F404B21A7308}" dt="2020-06-03T15:43:36.140" v="15845"/>
          <ac:spMkLst>
            <pc:docMk/>
            <pc:sldMk cId="3981215022" sldId="268"/>
            <ac:spMk id="16" creationId="{4D0CB047-1FA6-44F1-9E35-5E5407DBF1CD}"/>
          </ac:spMkLst>
        </pc:spChg>
        <pc:spChg chg="mod">
          <ac:chgData name="Alison Forbes" userId="0df7faf963149330" providerId="LiveId" clId="{C6DC30A6-5F13-4108-9793-F404B21A7308}" dt="2020-06-03T15:43:27.718" v="15842" actId="1076"/>
          <ac:spMkLst>
            <pc:docMk/>
            <pc:sldMk cId="3981215022" sldId="268"/>
            <ac:spMk id="21" creationId="{B773E355-7CE3-4359-8ACB-62A5F5590818}"/>
          </ac:spMkLst>
        </pc:spChg>
        <pc:picChg chg="del">
          <ac:chgData name="Alison Forbes" userId="0df7faf963149330" providerId="LiveId" clId="{C6DC30A6-5F13-4108-9793-F404B21A7308}" dt="2020-06-03T15:42:43.937" v="15834" actId="478"/>
          <ac:picMkLst>
            <pc:docMk/>
            <pc:sldMk cId="3981215022" sldId="268"/>
            <ac:picMk id="8" creationId="{7E754C2A-61EB-4D28-A24F-BA3DBF8DC706}"/>
          </ac:picMkLst>
        </pc:picChg>
        <pc:picChg chg="add del mod">
          <ac:chgData name="Alison Forbes" userId="0df7faf963149330" providerId="LiveId" clId="{C6DC30A6-5F13-4108-9793-F404B21A7308}" dt="2020-06-03T15:42:57.287" v="15836" actId="478"/>
          <ac:picMkLst>
            <pc:docMk/>
            <pc:sldMk cId="3981215022" sldId="268"/>
            <ac:picMk id="9" creationId="{9326FCF5-3E7B-4590-8A04-388E83A0AF3F}"/>
          </ac:picMkLst>
        </pc:picChg>
        <pc:picChg chg="add mod">
          <ac:chgData name="Alison Forbes" userId="0df7faf963149330" providerId="LiveId" clId="{C6DC30A6-5F13-4108-9793-F404B21A7308}" dt="2020-06-03T15:43:02.410" v="15837"/>
          <ac:picMkLst>
            <pc:docMk/>
            <pc:sldMk cId="3981215022" sldId="268"/>
            <ac:picMk id="11" creationId="{F679BB31-5D8F-4E18-B9F8-2E3A5A0A5BDA}"/>
          </ac:picMkLst>
        </pc:picChg>
      </pc:sldChg>
      <pc:sldChg chg="new del">
        <pc:chgData name="Alison Forbes" userId="0df7faf963149330" providerId="LiveId" clId="{C6DC30A6-5F13-4108-9793-F404B21A7308}" dt="2020-06-03T15:10:05.638" v="13784" actId="47"/>
        <pc:sldMkLst>
          <pc:docMk/>
          <pc:sldMk cId="1808804103" sldId="269"/>
        </pc:sldMkLst>
      </pc:sldChg>
      <pc:sldChg chg="addSp delSp modSp add mod ord">
        <pc:chgData name="Alison Forbes" userId="0df7faf963149330" providerId="LiveId" clId="{C6DC30A6-5F13-4108-9793-F404B21A7308}" dt="2020-06-04T16:10:23.363" v="21068" actId="20577"/>
        <pc:sldMkLst>
          <pc:docMk/>
          <pc:sldMk cId="3681067998" sldId="269"/>
        </pc:sldMkLst>
        <pc:spChg chg="add">
          <ac:chgData name="Alison Forbes" userId="0df7faf963149330" providerId="LiveId" clId="{C6DC30A6-5F13-4108-9793-F404B21A7308}" dt="2020-06-03T16:28:17.419" v="16523"/>
          <ac:spMkLst>
            <pc:docMk/>
            <pc:sldMk cId="3681067998" sldId="269"/>
            <ac:spMk id="2" creationId="{390FB6AD-BBF7-441A-8479-95AFBBFFA523}"/>
          </ac:spMkLst>
        </pc:spChg>
        <pc:spChg chg="add mod">
          <ac:chgData name="Alison Forbes" userId="0df7faf963149330" providerId="LiveId" clId="{C6DC30A6-5F13-4108-9793-F404B21A7308}" dt="2020-06-04T16:08:17.887" v="20899" actId="20577"/>
          <ac:spMkLst>
            <pc:docMk/>
            <pc:sldMk cId="3681067998" sldId="269"/>
            <ac:spMk id="4" creationId="{A8023BE3-F8E9-4596-8D67-0333EC5CA9D7}"/>
          </ac:spMkLst>
        </pc:spChg>
        <pc:spChg chg="add mod">
          <ac:chgData name="Alison Forbes" userId="0df7faf963149330" providerId="LiveId" clId="{C6DC30A6-5F13-4108-9793-F404B21A7308}" dt="2020-06-04T16:10:23.363" v="21068" actId="20577"/>
          <ac:spMkLst>
            <pc:docMk/>
            <pc:sldMk cId="3681067998" sldId="269"/>
            <ac:spMk id="5" creationId="{F7F20478-FA55-48F3-8D79-C0701C4A1BF6}"/>
          </ac:spMkLst>
        </pc:spChg>
        <pc:spChg chg="add del mod">
          <ac:chgData name="Alison Forbes" userId="0df7faf963149330" providerId="LiveId" clId="{C6DC30A6-5F13-4108-9793-F404B21A7308}" dt="2020-06-03T16:17:13.084" v="16515" actId="20577"/>
          <ac:spMkLst>
            <pc:docMk/>
            <pc:sldMk cId="3681067998" sldId="269"/>
            <ac:spMk id="11" creationId="{AB089200-F782-4438-8FED-343CC42ACF0C}"/>
          </ac:spMkLst>
        </pc:spChg>
        <pc:spChg chg="mod">
          <ac:chgData name="Alison Forbes" userId="0df7faf963149330" providerId="LiveId" clId="{C6DC30A6-5F13-4108-9793-F404B21A7308}" dt="2020-06-03T16:35:00.007" v="16531" actId="20577"/>
          <ac:spMkLst>
            <pc:docMk/>
            <pc:sldMk cId="3681067998" sldId="269"/>
            <ac:spMk id="13" creationId="{FFC70ADB-D935-4B9C-A6BE-6BFAEA06C90D}"/>
          </ac:spMkLst>
        </pc:spChg>
        <pc:spChg chg="del">
          <ac:chgData name="Alison Forbes" userId="0df7faf963149330" providerId="LiveId" clId="{C6DC30A6-5F13-4108-9793-F404B21A7308}" dt="2020-06-03T16:17:00.016" v="16488" actId="478"/>
          <ac:spMkLst>
            <pc:docMk/>
            <pc:sldMk cId="3681067998" sldId="269"/>
            <ac:spMk id="14" creationId="{AF9CBC68-D324-49DA-9390-F1F15E96CE41}"/>
          </ac:spMkLst>
        </pc:spChg>
        <pc:spChg chg="del">
          <ac:chgData name="Alison Forbes" userId="0df7faf963149330" providerId="LiveId" clId="{C6DC30A6-5F13-4108-9793-F404B21A7308}" dt="2020-06-03T16:16:54.015" v="16485" actId="478"/>
          <ac:spMkLst>
            <pc:docMk/>
            <pc:sldMk cId="3681067998" sldId="269"/>
            <ac:spMk id="16" creationId="{7B4571AA-8471-4F9E-B165-187BD626AFF2}"/>
          </ac:spMkLst>
        </pc:spChg>
        <pc:picChg chg="add mod">
          <ac:chgData name="Alison Forbes" userId="0df7faf963149330" providerId="LiveId" clId="{C6DC30A6-5F13-4108-9793-F404B21A7308}" dt="2020-06-03T16:28:33.689" v="16529" actId="1076"/>
          <ac:picMkLst>
            <pc:docMk/>
            <pc:sldMk cId="3681067998" sldId="269"/>
            <ac:picMk id="3" creationId="{017FB6E6-6E7B-4D3C-9904-3828EF4B2E3C}"/>
          </ac:picMkLst>
        </pc:picChg>
        <pc:picChg chg="add del mod">
          <ac:chgData name="Alison Forbes" userId="0df7faf963149330" providerId="LiveId" clId="{C6DC30A6-5F13-4108-9793-F404B21A7308}" dt="2020-06-03T16:28:00.309" v="16522" actId="478"/>
          <ac:picMkLst>
            <pc:docMk/>
            <pc:sldMk cId="3681067998" sldId="269"/>
            <ac:picMk id="1026" creationId="{E8F43D3F-B72E-4949-B8BB-6A8A8626331F}"/>
          </ac:picMkLst>
        </pc:picChg>
        <pc:picChg chg="del">
          <ac:chgData name="Alison Forbes" userId="0df7faf963149330" providerId="LiveId" clId="{C6DC30A6-5F13-4108-9793-F404B21A7308}" dt="2020-06-03T16:16:51.006" v="16484" actId="478"/>
          <ac:picMkLst>
            <pc:docMk/>
            <pc:sldMk cId="3681067998" sldId="269"/>
            <ac:picMk id="4100" creationId="{710C89E6-6990-4F23-8B52-E8BE700A63D4}"/>
          </ac:picMkLst>
        </pc:picChg>
      </pc:sldChg>
      <pc:sldChg chg="modSp new del mod">
        <pc:chgData name="Alison Forbes" userId="0df7faf963149330" providerId="LiveId" clId="{C6DC30A6-5F13-4108-9793-F404B21A7308}" dt="2020-06-04T16:45:12.159" v="21201" actId="47"/>
        <pc:sldMkLst>
          <pc:docMk/>
          <pc:sldMk cId="970541686" sldId="270"/>
        </pc:sldMkLst>
        <pc:spChg chg="mod">
          <ac:chgData name="Alison Forbes" userId="0df7faf963149330" providerId="LiveId" clId="{C6DC30A6-5F13-4108-9793-F404B21A7308}" dt="2020-06-04T16:45:05.820" v="21200" actId="20577"/>
          <ac:spMkLst>
            <pc:docMk/>
            <pc:sldMk cId="970541686" sldId="270"/>
            <ac:spMk id="3" creationId="{57CE5B11-7589-4424-8F48-D881367B6D75}"/>
          </ac:spMkLst>
        </pc:spChg>
      </pc:sldChg>
      <pc:sldChg chg="new del">
        <pc:chgData name="Alison Forbes" userId="0df7faf963149330" providerId="LiveId" clId="{C6DC30A6-5F13-4108-9793-F404B21A7308}" dt="2020-06-04T16:40:15.650" v="21106" actId="47"/>
        <pc:sldMkLst>
          <pc:docMk/>
          <pc:sldMk cId="4229706396" sldId="271"/>
        </pc:sldMkLst>
      </pc:sldChg>
      <pc:sldChg chg="new del">
        <pc:chgData name="Alison Forbes" userId="0df7faf963149330" providerId="LiveId" clId="{C6DC30A6-5F13-4108-9793-F404B21A7308}" dt="2020-06-04T16:02:00.718" v="20375" actId="47"/>
        <pc:sldMkLst>
          <pc:docMk/>
          <pc:sldMk cId="1053786044" sldId="272"/>
        </pc:sldMkLst>
      </pc:sldChg>
      <pc:sldChg chg="addSp delSp modSp add mod ord">
        <pc:chgData name="Alison Forbes" userId="0df7faf963149330" providerId="LiveId" clId="{C6DC30A6-5F13-4108-9793-F404B21A7308}" dt="2020-06-05T12:03:22.749" v="27475" actId="404"/>
        <pc:sldMkLst>
          <pc:docMk/>
          <pc:sldMk cId="1117477626" sldId="272"/>
        </pc:sldMkLst>
        <pc:spChg chg="add del mod">
          <ac:chgData name="Alison Forbes" userId="0df7faf963149330" providerId="LiveId" clId="{C6DC30A6-5F13-4108-9793-F404B21A7308}" dt="2020-06-04T16:35:24.796" v="21099"/>
          <ac:spMkLst>
            <pc:docMk/>
            <pc:sldMk cId="1117477626" sldId="272"/>
            <ac:spMk id="2" creationId="{EA1F3575-5462-4ED0-BB46-6B48C16BCF23}"/>
          </ac:spMkLst>
        </pc:spChg>
        <pc:spChg chg="add mod">
          <ac:chgData name="Alison Forbes" userId="0df7faf963149330" providerId="LiveId" clId="{C6DC30A6-5F13-4108-9793-F404B21A7308}" dt="2020-06-05T12:03:22.749" v="27475" actId="404"/>
          <ac:spMkLst>
            <pc:docMk/>
            <pc:sldMk cId="1117477626" sldId="272"/>
            <ac:spMk id="4" creationId="{2270F0DB-85FB-4390-B9E0-AC01EB59E6B0}"/>
          </ac:spMkLst>
        </pc:spChg>
        <pc:spChg chg="mod">
          <ac:chgData name="Alison Forbes" userId="0df7faf963149330" providerId="LiveId" clId="{C6DC30A6-5F13-4108-9793-F404B21A7308}" dt="2020-06-04T16:32:00.537" v="21084" actId="20577"/>
          <ac:spMkLst>
            <pc:docMk/>
            <pc:sldMk cId="1117477626" sldId="272"/>
            <ac:spMk id="10" creationId="{CE4AE399-613A-4096-9735-E1E4F74ED8C1}"/>
          </ac:spMkLst>
        </pc:spChg>
        <pc:spChg chg="del mod">
          <ac:chgData name="Alison Forbes" userId="0df7faf963149330" providerId="LiveId" clId="{C6DC30A6-5F13-4108-9793-F404B21A7308}" dt="2020-06-04T16:31:46.169" v="21080"/>
          <ac:spMkLst>
            <pc:docMk/>
            <pc:sldMk cId="1117477626" sldId="272"/>
            <ac:spMk id="13" creationId="{2D078858-B40E-42FB-A55B-A60B7552F6A7}"/>
          </ac:spMkLst>
        </pc:spChg>
        <pc:spChg chg="mod">
          <ac:chgData name="Alison Forbes" userId="0df7faf963149330" providerId="LiveId" clId="{C6DC30A6-5F13-4108-9793-F404B21A7308}" dt="2020-06-05T11:57:44.938" v="26276" actId="20577"/>
          <ac:spMkLst>
            <pc:docMk/>
            <pc:sldMk cId="1117477626" sldId="272"/>
            <ac:spMk id="14" creationId="{1F24BE74-897F-49C4-9BCB-FB25CCEB2844}"/>
          </ac:spMkLst>
        </pc:spChg>
        <pc:spChg chg="mod">
          <ac:chgData name="Alison Forbes" userId="0df7faf963149330" providerId="LiveId" clId="{C6DC30A6-5F13-4108-9793-F404B21A7308}" dt="2020-06-04T16:32:16.581" v="21090" actId="14100"/>
          <ac:spMkLst>
            <pc:docMk/>
            <pc:sldMk cId="1117477626" sldId="272"/>
            <ac:spMk id="21" creationId="{B773E355-7CE3-4359-8ACB-62A5F5590818}"/>
          </ac:spMkLst>
        </pc:spChg>
        <pc:picChg chg="add mod">
          <ac:chgData name="Alison Forbes" userId="0df7faf963149330" providerId="LiveId" clId="{C6DC30A6-5F13-4108-9793-F404B21A7308}" dt="2020-06-04T17:57:40.142" v="23170" actId="14100"/>
          <ac:picMkLst>
            <pc:docMk/>
            <pc:sldMk cId="1117477626" sldId="272"/>
            <ac:picMk id="3" creationId="{8EA31793-1AD2-4A59-B29A-651F2A386238}"/>
          </ac:picMkLst>
        </pc:picChg>
        <pc:picChg chg="del">
          <ac:chgData name="Alison Forbes" userId="0df7faf963149330" providerId="LiveId" clId="{C6DC30A6-5F13-4108-9793-F404B21A7308}" dt="2020-06-04T16:31:34.228" v="21074" actId="478"/>
          <ac:picMkLst>
            <pc:docMk/>
            <pc:sldMk cId="1117477626" sldId="272"/>
            <ac:picMk id="11" creationId="{F679BB31-5D8F-4E18-B9F8-2E3A5A0A5BDA}"/>
          </ac:picMkLst>
        </pc:picChg>
      </pc:sldChg>
      <pc:sldChg chg="addSp delSp modSp new mod setBg">
        <pc:chgData name="Alison Forbes" userId="0df7faf963149330" providerId="LiveId" clId="{C6DC30A6-5F13-4108-9793-F404B21A7308}" dt="2020-06-04T17:58:36.373" v="23202" actId="26606"/>
        <pc:sldMkLst>
          <pc:docMk/>
          <pc:sldMk cId="2453129124" sldId="273"/>
        </pc:sldMkLst>
        <pc:spChg chg="mod">
          <ac:chgData name="Alison Forbes" userId="0df7faf963149330" providerId="LiveId" clId="{C6DC30A6-5F13-4108-9793-F404B21A7308}" dt="2020-06-04T17:58:36.373" v="23202" actId="26606"/>
          <ac:spMkLst>
            <pc:docMk/>
            <pc:sldMk cId="2453129124" sldId="273"/>
            <ac:spMk id="2" creationId="{F0D69B88-5793-47E3-98F5-8AA2F622FFA7}"/>
          </ac:spMkLst>
        </pc:spChg>
        <pc:spChg chg="del">
          <ac:chgData name="Alison Forbes" userId="0df7faf963149330" providerId="LiveId" clId="{C6DC30A6-5F13-4108-9793-F404B21A7308}" dt="2020-06-04T17:58:36.373" v="23202" actId="26606"/>
          <ac:spMkLst>
            <pc:docMk/>
            <pc:sldMk cId="2453129124" sldId="273"/>
            <ac:spMk id="3" creationId="{5E24A2B4-7134-47D0-8ED9-74F674EE8C87}"/>
          </ac:spMkLst>
        </pc:spChg>
        <pc:spChg chg="add">
          <ac:chgData name="Alison Forbes" userId="0df7faf963149330" providerId="LiveId" clId="{C6DC30A6-5F13-4108-9793-F404B21A7308}" dt="2020-06-04T17:58:36.373" v="23202" actId="26606"/>
          <ac:spMkLst>
            <pc:docMk/>
            <pc:sldMk cId="2453129124" sldId="273"/>
            <ac:spMk id="8" creationId="{C162DF2A-64D1-4AA9-BA42-8A4063EADE09}"/>
          </ac:spMkLst>
        </pc:spChg>
        <pc:spChg chg="add">
          <ac:chgData name="Alison Forbes" userId="0df7faf963149330" providerId="LiveId" clId="{C6DC30A6-5F13-4108-9793-F404B21A7308}" dt="2020-06-04T17:58:36.373" v="23202" actId="26606"/>
          <ac:spMkLst>
            <pc:docMk/>
            <pc:sldMk cId="2453129124" sldId="273"/>
            <ac:spMk id="10" creationId="{5D7C1373-63AF-4A75-909E-990E05356670}"/>
          </ac:spMkLst>
        </pc:spChg>
        <pc:spChg chg="add">
          <ac:chgData name="Alison Forbes" userId="0df7faf963149330" providerId="LiveId" clId="{C6DC30A6-5F13-4108-9793-F404B21A7308}" dt="2020-06-04T17:58:36.373" v="23202" actId="26606"/>
          <ac:spMkLst>
            <pc:docMk/>
            <pc:sldMk cId="2453129124" sldId="273"/>
            <ac:spMk id="12" creationId="{B4B5CC49-6FAE-42FA-99B6-A3FDA8C68848}"/>
          </ac:spMkLst>
        </pc:spChg>
        <pc:spChg chg="add">
          <ac:chgData name="Alison Forbes" userId="0df7faf963149330" providerId="LiveId" clId="{C6DC30A6-5F13-4108-9793-F404B21A7308}" dt="2020-06-04T17:58:36.373" v="23202" actId="26606"/>
          <ac:spMkLst>
            <pc:docMk/>
            <pc:sldMk cId="2453129124" sldId="273"/>
            <ac:spMk id="14" creationId="{E6BC9B4A-2119-4645-B4CA-7817D5FAF4B6}"/>
          </ac:spMkLst>
        </pc:spChg>
        <pc:spChg chg="add">
          <ac:chgData name="Alison Forbes" userId="0df7faf963149330" providerId="LiveId" clId="{C6DC30A6-5F13-4108-9793-F404B21A7308}" dt="2020-06-04T17:58:36.373" v="23202" actId="26606"/>
          <ac:spMkLst>
            <pc:docMk/>
            <pc:sldMk cId="2453129124" sldId="273"/>
            <ac:spMk id="18" creationId="{99A2CD81-3BB6-4ED6-A50F-DC14F37A95CF}"/>
          </ac:spMkLst>
        </pc:spChg>
        <pc:cxnChg chg="add">
          <ac:chgData name="Alison Forbes" userId="0df7faf963149330" providerId="LiveId" clId="{C6DC30A6-5F13-4108-9793-F404B21A7308}" dt="2020-06-04T17:58:36.373" v="23202" actId="26606"/>
          <ac:cxnSpMkLst>
            <pc:docMk/>
            <pc:sldMk cId="2453129124" sldId="273"/>
            <ac:cxnSpMk id="16" creationId="{158D888F-D87A-4C3C-BD82-273E4C8C5E83}"/>
          </ac:cxnSpMkLst>
        </pc:cxnChg>
      </pc:sldChg>
      <pc:sldChg chg="addSp delSp modSp new mod setBg">
        <pc:chgData name="Alison Forbes" userId="0df7faf963149330" providerId="LiveId" clId="{C6DC30A6-5F13-4108-9793-F404B21A7308}" dt="2020-06-05T12:06:13.567" v="27945" actId="20577"/>
        <pc:sldMkLst>
          <pc:docMk/>
          <pc:sldMk cId="244194597" sldId="274"/>
        </pc:sldMkLst>
        <pc:spChg chg="mod">
          <ac:chgData name="Alison Forbes" userId="0df7faf963149330" providerId="LiveId" clId="{C6DC30A6-5F13-4108-9793-F404B21A7308}" dt="2020-06-05T12:06:13.567" v="27945" actId="20577"/>
          <ac:spMkLst>
            <pc:docMk/>
            <pc:sldMk cId="244194597" sldId="274"/>
            <ac:spMk id="2" creationId="{01AFF623-4481-4570-A776-AF69D5CBF998}"/>
          </ac:spMkLst>
        </pc:spChg>
        <pc:spChg chg="del mod">
          <ac:chgData name="Alison Forbes" userId="0df7faf963149330" providerId="LiveId" clId="{C6DC30A6-5F13-4108-9793-F404B21A7308}" dt="2020-06-04T17:59:20.581" v="23219" actId="26606"/>
          <ac:spMkLst>
            <pc:docMk/>
            <pc:sldMk cId="244194597" sldId="274"/>
            <ac:spMk id="3" creationId="{7B346204-A3E8-49A2-A29F-BDE02DC50919}"/>
          </ac:spMkLst>
        </pc:spChg>
        <pc:spChg chg="add">
          <ac:chgData name="Alison Forbes" userId="0df7faf963149330" providerId="LiveId" clId="{C6DC30A6-5F13-4108-9793-F404B21A7308}" dt="2020-06-04T17:59:20.581" v="23219" actId="26606"/>
          <ac:spMkLst>
            <pc:docMk/>
            <pc:sldMk cId="244194597" sldId="274"/>
            <ac:spMk id="8" creationId="{C162DF2A-64D1-4AA9-BA42-8A4063EADE09}"/>
          </ac:spMkLst>
        </pc:spChg>
        <pc:spChg chg="add">
          <ac:chgData name="Alison Forbes" userId="0df7faf963149330" providerId="LiveId" clId="{C6DC30A6-5F13-4108-9793-F404B21A7308}" dt="2020-06-04T17:59:20.581" v="23219" actId="26606"/>
          <ac:spMkLst>
            <pc:docMk/>
            <pc:sldMk cId="244194597" sldId="274"/>
            <ac:spMk id="10" creationId="{5D7C1373-63AF-4A75-909E-990E05356670}"/>
          </ac:spMkLst>
        </pc:spChg>
        <pc:spChg chg="add">
          <ac:chgData name="Alison Forbes" userId="0df7faf963149330" providerId="LiveId" clId="{C6DC30A6-5F13-4108-9793-F404B21A7308}" dt="2020-06-04T17:59:20.581" v="23219" actId="26606"/>
          <ac:spMkLst>
            <pc:docMk/>
            <pc:sldMk cId="244194597" sldId="274"/>
            <ac:spMk id="12" creationId="{827C386B-FBEE-434F-B519-2A935AF426D4}"/>
          </ac:spMkLst>
        </pc:spChg>
        <pc:spChg chg="add">
          <ac:chgData name="Alison Forbes" userId="0df7faf963149330" providerId="LiveId" clId="{C6DC30A6-5F13-4108-9793-F404B21A7308}" dt="2020-06-04T17:59:20.581" v="23219" actId="26606"/>
          <ac:spMkLst>
            <pc:docMk/>
            <pc:sldMk cId="244194597" sldId="274"/>
            <ac:spMk id="14" creationId="{66085C62-ADF2-4CC0-B14D-F4B678F1165B}"/>
          </ac:spMkLst>
        </pc:spChg>
        <pc:spChg chg="add">
          <ac:chgData name="Alison Forbes" userId="0df7faf963149330" providerId="LiveId" clId="{C6DC30A6-5F13-4108-9793-F404B21A7308}" dt="2020-06-04T17:59:20.581" v="23219" actId="26606"/>
          <ac:spMkLst>
            <pc:docMk/>
            <pc:sldMk cId="244194597" sldId="274"/>
            <ac:spMk id="16" creationId="{034EF5D1-2322-4C79-BA38-EDD477732AC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3F36EC-6DB2-4696-AA3E-6EE86CF6A38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723F686-E02C-438D-9052-856EDA4A6EA6}">
      <dgm:prSet/>
      <dgm:spPr/>
      <dgm:t>
        <a:bodyPr/>
        <a:lstStyle/>
        <a:p>
          <a:r>
            <a:rPr lang="en-GB"/>
            <a:t>An Introduction to the Dead Sea Scrolls </a:t>
          </a:r>
          <a:endParaRPr lang="en-US"/>
        </a:p>
      </dgm:t>
    </dgm:pt>
    <dgm:pt modelId="{838F4B7F-68B5-4D32-9808-E606A2E94E28}" type="parTrans" cxnId="{50E61DB7-9B1D-4F30-8C1C-1270F1D3E61C}">
      <dgm:prSet/>
      <dgm:spPr/>
      <dgm:t>
        <a:bodyPr/>
        <a:lstStyle/>
        <a:p>
          <a:endParaRPr lang="en-US"/>
        </a:p>
      </dgm:t>
    </dgm:pt>
    <dgm:pt modelId="{DC7EA19D-3ED9-44EC-B3B1-3F2180C2B546}" type="sibTrans" cxnId="{50E61DB7-9B1D-4F30-8C1C-1270F1D3E61C}">
      <dgm:prSet/>
      <dgm:spPr/>
      <dgm:t>
        <a:bodyPr/>
        <a:lstStyle/>
        <a:p>
          <a:endParaRPr lang="en-US"/>
        </a:p>
      </dgm:t>
    </dgm:pt>
    <dgm:pt modelId="{9AD266D8-D63F-4849-8D2E-0925D7D22E6B}">
      <dgm:prSet/>
      <dgm:spPr/>
      <dgm:t>
        <a:bodyPr/>
        <a:lstStyle/>
        <a:p>
          <a:r>
            <a:rPr lang="en-GB" dirty="0"/>
            <a:t>The Importance of the Dead Sea Scrolls as a Primary Source</a:t>
          </a:r>
          <a:endParaRPr lang="en-US" dirty="0"/>
        </a:p>
      </dgm:t>
    </dgm:pt>
    <dgm:pt modelId="{C5A2179F-62B6-4325-9B1B-68F7A014F024}" type="parTrans" cxnId="{DF7A5F86-2E5B-4E4E-9FC1-F8122461DD3C}">
      <dgm:prSet/>
      <dgm:spPr/>
      <dgm:t>
        <a:bodyPr/>
        <a:lstStyle/>
        <a:p>
          <a:endParaRPr lang="en-US"/>
        </a:p>
      </dgm:t>
    </dgm:pt>
    <dgm:pt modelId="{B08E6EC1-DA10-47A6-B2A0-30DA020E5B0A}" type="sibTrans" cxnId="{DF7A5F86-2E5B-4E4E-9FC1-F8122461DD3C}">
      <dgm:prSet/>
      <dgm:spPr/>
      <dgm:t>
        <a:bodyPr/>
        <a:lstStyle/>
        <a:p>
          <a:endParaRPr lang="en-US"/>
        </a:p>
      </dgm:t>
    </dgm:pt>
    <dgm:pt modelId="{9A138B3F-C8F1-4667-BE2C-ED5F90A16F6E}">
      <dgm:prSet/>
      <dgm:spPr/>
      <dgm:t>
        <a:bodyPr/>
        <a:lstStyle/>
        <a:p>
          <a:r>
            <a:rPr lang="en-GB" dirty="0"/>
            <a:t>The Dead Sea Scrolls and Purity</a:t>
          </a:r>
          <a:endParaRPr lang="en-US" dirty="0"/>
        </a:p>
      </dgm:t>
    </dgm:pt>
    <dgm:pt modelId="{C57C08AF-055F-4049-9261-F1EF7182361C}" type="parTrans" cxnId="{8EAC6718-CF19-4E48-8C61-6409C9A1551A}">
      <dgm:prSet/>
      <dgm:spPr/>
      <dgm:t>
        <a:bodyPr/>
        <a:lstStyle/>
        <a:p>
          <a:endParaRPr lang="en-US"/>
        </a:p>
      </dgm:t>
    </dgm:pt>
    <dgm:pt modelId="{21F83F80-70CF-40C4-B7F8-55B8A09A76D2}" type="sibTrans" cxnId="{8EAC6718-CF19-4E48-8C61-6409C9A1551A}">
      <dgm:prSet/>
      <dgm:spPr/>
      <dgm:t>
        <a:bodyPr/>
        <a:lstStyle/>
        <a:p>
          <a:endParaRPr lang="en-US"/>
        </a:p>
      </dgm:t>
    </dgm:pt>
    <dgm:pt modelId="{FF1ACE51-CD6D-4D80-B705-B19F31B4761B}">
      <dgm:prSet/>
      <dgm:spPr/>
      <dgm:t>
        <a:bodyPr/>
        <a:lstStyle/>
        <a:p>
          <a:r>
            <a:rPr lang="en-GB" dirty="0"/>
            <a:t>The Dead Sea Scrolls and Jewish Diversity</a:t>
          </a:r>
          <a:endParaRPr lang="en-US" dirty="0"/>
        </a:p>
      </dgm:t>
    </dgm:pt>
    <dgm:pt modelId="{0FE9DF4D-3B49-45BB-84A2-0FCEC946D8F1}" type="parTrans" cxnId="{72C9BE3D-5457-43EE-AA49-51CE27D7F606}">
      <dgm:prSet/>
      <dgm:spPr/>
      <dgm:t>
        <a:bodyPr/>
        <a:lstStyle/>
        <a:p>
          <a:endParaRPr lang="en-US"/>
        </a:p>
      </dgm:t>
    </dgm:pt>
    <dgm:pt modelId="{39E12F1E-2A87-470A-864F-8A3BD0E37EDE}" type="sibTrans" cxnId="{72C9BE3D-5457-43EE-AA49-51CE27D7F606}">
      <dgm:prSet/>
      <dgm:spPr/>
      <dgm:t>
        <a:bodyPr/>
        <a:lstStyle/>
        <a:p>
          <a:endParaRPr lang="en-US"/>
        </a:p>
      </dgm:t>
    </dgm:pt>
    <dgm:pt modelId="{4FFAFC82-08B0-41C2-915F-0D0CE2615D1F}">
      <dgm:prSet/>
      <dgm:spPr/>
      <dgm:t>
        <a:bodyPr/>
        <a:lstStyle/>
        <a:p>
          <a:r>
            <a:rPr lang="en-GB"/>
            <a:t>Conclusion</a:t>
          </a:r>
          <a:endParaRPr lang="en-US"/>
        </a:p>
      </dgm:t>
    </dgm:pt>
    <dgm:pt modelId="{435208EC-86DC-4AAD-9D17-227B98D1FCA2}" type="parTrans" cxnId="{500863C1-970B-465B-8569-908BD25BAB92}">
      <dgm:prSet/>
      <dgm:spPr/>
      <dgm:t>
        <a:bodyPr/>
        <a:lstStyle/>
        <a:p>
          <a:endParaRPr lang="en-US"/>
        </a:p>
      </dgm:t>
    </dgm:pt>
    <dgm:pt modelId="{CC91895D-5213-46E0-A565-88A4A271949B}" type="sibTrans" cxnId="{500863C1-970B-465B-8569-908BD25BAB92}">
      <dgm:prSet/>
      <dgm:spPr/>
      <dgm:t>
        <a:bodyPr/>
        <a:lstStyle/>
        <a:p>
          <a:endParaRPr lang="en-US"/>
        </a:p>
      </dgm:t>
    </dgm:pt>
    <dgm:pt modelId="{5A608955-5981-4237-BA56-C6DCEA4A1F0D}" type="pres">
      <dgm:prSet presAssocID="{413F36EC-6DB2-4696-AA3E-6EE86CF6A38A}" presName="hierChild1" presStyleCnt="0">
        <dgm:presLayoutVars>
          <dgm:chPref val="1"/>
          <dgm:dir/>
          <dgm:animOne val="branch"/>
          <dgm:animLvl val="lvl"/>
          <dgm:resizeHandles/>
        </dgm:presLayoutVars>
      </dgm:prSet>
      <dgm:spPr/>
    </dgm:pt>
    <dgm:pt modelId="{14976FBD-5D46-4E6B-A1BE-CC1C396D81FD}" type="pres">
      <dgm:prSet presAssocID="{9723F686-E02C-438D-9052-856EDA4A6EA6}" presName="hierRoot1" presStyleCnt="0"/>
      <dgm:spPr/>
    </dgm:pt>
    <dgm:pt modelId="{019EF460-2CC4-4409-9FA9-F73E28B61382}" type="pres">
      <dgm:prSet presAssocID="{9723F686-E02C-438D-9052-856EDA4A6EA6}" presName="composite" presStyleCnt="0"/>
      <dgm:spPr/>
    </dgm:pt>
    <dgm:pt modelId="{2C36434F-F7E3-4D33-A361-4EAABCF7D319}" type="pres">
      <dgm:prSet presAssocID="{9723F686-E02C-438D-9052-856EDA4A6EA6}" presName="background" presStyleLbl="node0" presStyleIdx="0" presStyleCnt="5"/>
      <dgm:spPr/>
    </dgm:pt>
    <dgm:pt modelId="{648B7049-77B5-4488-AC3D-C8277308C7AD}" type="pres">
      <dgm:prSet presAssocID="{9723F686-E02C-438D-9052-856EDA4A6EA6}" presName="text" presStyleLbl="fgAcc0" presStyleIdx="0" presStyleCnt="5">
        <dgm:presLayoutVars>
          <dgm:chPref val="3"/>
        </dgm:presLayoutVars>
      </dgm:prSet>
      <dgm:spPr/>
    </dgm:pt>
    <dgm:pt modelId="{302EA285-B51B-4FFC-8EBE-0973DBAE7EF8}" type="pres">
      <dgm:prSet presAssocID="{9723F686-E02C-438D-9052-856EDA4A6EA6}" presName="hierChild2" presStyleCnt="0"/>
      <dgm:spPr/>
    </dgm:pt>
    <dgm:pt modelId="{E03E2147-EE31-4521-B1B4-F4358024321F}" type="pres">
      <dgm:prSet presAssocID="{9AD266D8-D63F-4849-8D2E-0925D7D22E6B}" presName="hierRoot1" presStyleCnt="0"/>
      <dgm:spPr/>
    </dgm:pt>
    <dgm:pt modelId="{7B927C15-8C23-4E1C-A13B-54AD8B8087F8}" type="pres">
      <dgm:prSet presAssocID="{9AD266D8-D63F-4849-8D2E-0925D7D22E6B}" presName="composite" presStyleCnt="0"/>
      <dgm:spPr/>
    </dgm:pt>
    <dgm:pt modelId="{048B77DB-DA07-4EEF-8BD6-7F0DE55BDFB4}" type="pres">
      <dgm:prSet presAssocID="{9AD266D8-D63F-4849-8D2E-0925D7D22E6B}" presName="background" presStyleLbl="node0" presStyleIdx="1" presStyleCnt="5"/>
      <dgm:spPr/>
    </dgm:pt>
    <dgm:pt modelId="{94BB59B1-4EF8-41A7-8C9D-94143164BF2B}" type="pres">
      <dgm:prSet presAssocID="{9AD266D8-D63F-4849-8D2E-0925D7D22E6B}" presName="text" presStyleLbl="fgAcc0" presStyleIdx="1" presStyleCnt="5">
        <dgm:presLayoutVars>
          <dgm:chPref val="3"/>
        </dgm:presLayoutVars>
      </dgm:prSet>
      <dgm:spPr/>
    </dgm:pt>
    <dgm:pt modelId="{EE42F2E2-C125-4A03-BF4C-E8AABE4B8EE7}" type="pres">
      <dgm:prSet presAssocID="{9AD266D8-D63F-4849-8D2E-0925D7D22E6B}" presName="hierChild2" presStyleCnt="0"/>
      <dgm:spPr/>
    </dgm:pt>
    <dgm:pt modelId="{B1D6AA51-F8CD-4C70-BA10-092E56DC7E91}" type="pres">
      <dgm:prSet presAssocID="{9A138B3F-C8F1-4667-BE2C-ED5F90A16F6E}" presName="hierRoot1" presStyleCnt="0"/>
      <dgm:spPr/>
    </dgm:pt>
    <dgm:pt modelId="{CF7D9CC2-054D-45E6-81CA-61D0228E297E}" type="pres">
      <dgm:prSet presAssocID="{9A138B3F-C8F1-4667-BE2C-ED5F90A16F6E}" presName="composite" presStyleCnt="0"/>
      <dgm:spPr/>
    </dgm:pt>
    <dgm:pt modelId="{D8EDEFF8-6CF4-45AC-8EBF-E1BAFA79421E}" type="pres">
      <dgm:prSet presAssocID="{9A138B3F-C8F1-4667-BE2C-ED5F90A16F6E}" presName="background" presStyleLbl="node0" presStyleIdx="2" presStyleCnt="5"/>
      <dgm:spPr/>
    </dgm:pt>
    <dgm:pt modelId="{F7D627E7-20E6-4700-92B7-47B029D00738}" type="pres">
      <dgm:prSet presAssocID="{9A138B3F-C8F1-4667-BE2C-ED5F90A16F6E}" presName="text" presStyleLbl="fgAcc0" presStyleIdx="2" presStyleCnt="5">
        <dgm:presLayoutVars>
          <dgm:chPref val="3"/>
        </dgm:presLayoutVars>
      </dgm:prSet>
      <dgm:spPr/>
    </dgm:pt>
    <dgm:pt modelId="{6467F679-C775-4BC6-ABB9-3FA468AC5753}" type="pres">
      <dgm:prSet presAssocID="{9A138B3F-C8F1-4667-BE2C-ED5F90A16F6E}" presName="hierChild2" presStyleCnt="0"/>
      <dgm:spPr/>
    </dgm:pt>
    <dgm:pt modelId="{526630BC-604A-4D6F-B4AC-D5D86E13CB2A}" type="pres">
      <dgm:prSet presAssocID="{FF1ACE51-CD6D-4D80-B705-B19F31B4761B}" presName="hierRoot1" presStyleCnt="0"/>
      <dgm:spPr/>
    </dgm:pt>
    <dgm:pt modelId="{9A6FBA27-C0F9-4155-8C48-E1833A33817B}" type="pres">
      <dgm:prSet presAssocID="{FF1ACE51-CD6D-4D80-B705-B19F31B4761B}" presName="composite" presStyleCnt="0"/>
      <dgm:spPr/>
    </dgm:pt>
    <dgm:pt modelId="{9EA4015B-C387-40D0-9995-3D36D047F9CE}" type="pres">
      <dgm:prSet presAssocID="{FF1ACE51-CD6D-4D80-B705-B19F31B4761B}" presName="background" presStyleLbl="node0" presStyleIdx="3" presStyleCnt="5"/>
      <dgm:spPr/>
    </dgm:pt>
    <dgm:pt modelId="{F95E4D20-9CD2-4439-9AEB-C82B928331B4}" type="pres">
      <dgm:prSet presAssocID="{FF1ACE51-CD6D-4D80-B705-B19F31B4761B}" presName="text" presStyleLbl="fgAcc0" presStyleIdx="3" presStyleCnt="5">
        <dgm:presLayoutVars>
          <dgm:chPref val="3"/>
        </dgm:presLayoutVars>
      </dgm:prSet>
      <dgm:spPr/>
    </dgm:pt>
    <dgm:pt modelId="{62D855EA-3C0D-4DF5-A7C0-BEF1AA04991D}" type="pres">
      <dgm:prSet presAssocID="{FF1ACE51-CD6D-4D80-B705-B19F31B4761B}" presName="hierChild2" presStyleCnt="0"/>
      <dgm:spPr/>
    </dgm:pt>
    <dgm:pt modelId="{657DFE1D-0D15-4581-BA41-D2A010281A5C}" type="pres">
      <dgm:prSet presAssocID="{4FFAFC82-08B0-41C2-915F-0D0CE2615D1F}" presName="hierRoot1" presStyleCnt="0"/>
      <dgm:spPr/>
    </dgm:pt>
    <dgm:pt modelId="{D8923C5A-2412-4058-930B-2281DBBBA335}" type="pres">
      <dgm:prSet presAssocID="{4FFAFC82-08B0-41C2-915F-0D0CE2615D1F}" presName="composite" presStyleCnt="0"/>
      <dgm:spPr/>
    </dgm:pt>
    <dgm:pt modelId="{C83F450A-1172-4CDF-B106-E39E07494822}" type="pres">
      <dgm:prSet presAssocID="{4FFAFC82-08B0-41C2-915F-0D0CE2615D1F}" presName="background" presStyleLbl="node0" presStyleIdx="4" presStyleCnt="5"/>
      <dgm:spPr/>
    </dgm:pt>
    <dgm:pt modelId="{250EF264-53AF-4F5E-A449-415F23C0F5A1}" type="pres">
      <dgm:prSet presAssocID="{4FFAFC82-08B0-41C2-915F-0D0CE2615D1F}" presName="text" presStyleLbl="fgAcc0" presStyleIdx="4" presStyleCnt="5">
        <dgm:presLayoutVars>
          <dgm:chPref val="3"/>
        </dgm:presLayoutVars>
      </dgm:prSet>
      <dgm:spPr/>
    </dgm:pt>
    <dgm:pt modelId="{7CEB5494-E373-4DB7-84DA-5D5FBDC08766}" type="pres">
      <dgm:prSet presAssocID="{4FFAFC82-08B0-41C2-915F-0D0CE2615D1F}" presName="hierChild2" presStyleCnt="0"/>
      <dgm:spPr/>
    </dgm:pt>
  </dgm:ptLst>
  <dgm:cxnLst>
    <dgm:cxn modelId="{01A13F0B-556E-40B8-9D15-2E146FBB3BEE}" type="presOf" srcId="{FF1ACE51-CD6D-4D80-B705-B19F31B4761B}" destId="{F95E4D20-9CD2-4439-9AEB-C82B928331B4}" srcOrd="0" destOrd="0" presId="urn:microsoft.com/office/officeart/2005/8/layout/hierarchy1"/>
    <dgm:cxn modelId="{8EAC6718-CF19-4E48-8C61-6409C9A1551A}" srcId="{413F36EC-6DB2-4696-AA3E-6EE86CF6A38A}" destId="{9A138B3F-C8F1-4667-BE2C-ED5F90A16F6E}" srcOrd="2" destOrd="0" parTransId="{C57C08AF-055F-4049-9261-F1EF7182361C}" sibTransId="{21F83F80-70CF-40C4-B7F8-55B8A09A76D2}"/>
    <dgm:cxn modelId="{72C9BE3D-5457-43EE-AA49-51CE27D7F606}" srcId="{413F36EC-6DB2-4696-AA3E-6EE86CF6A38A}" destId="{FF1ACE51-CD6D-4D80-B705-B19F31B4761B}" srcOrd="3" destOrd="0" parTransId="{0FE9DF4D-3B49-45BB-84A2-0FCEC946D8F1}" sibTransId="{39E12F1E-2A87-470A-864F-8A3BD0E37EDE}"/>
    <dgm:cxn modelId="{684ECE82-13D2-4CF4-8F24-3B0DC9C57B62}" type="presOf" srcId="{413F36EC-6DB2-4696-AA3E-6EE86CF6A38A}" destId="{5A608955-5981-4237-BA56-C6DCEA4A1F0D}" srcOrd="0" destOrd="0" presId="urn:microsoft.com/office/officeart/2005/8/layout/hierarchy1"/>
    <dgm:cxn modelId="{DF7A5F86-2E5B-4E4E-9FC1-F8122461DD3C}" srcId="{413F36EC-6DB2-4696-AA3E-6EE86CF6A38A}" destId="{9AD266D8-D63F-4849-8D2E-0925D7D22E6B}" srcOrd="1" destOrd="0" parTransId="{C5A2179F-62B6-4325-9B1B-68F7A014F024}" sibTransId="{B08E6EC1-DA10-47A6-B2A0-30DA020E5B0A}"/>
    <dgm:cxn modelId="{50E61DB7-9B1D-4F30-8C1C-1270F1D3E61C}" srcId="{413F36EC-6DB2-4696-AA3E-6EE86CF6A38A}" destId="{9723F686-E02C-438D-9052-856EDA4A6EA6}" srcOrd="0" destOrd="0" parTransId="{838F4B7F-68B5-4D32-9808-E606A2E94E28}" sibTransId="{DC7EA19D-3ED9-44EC-B3B1-3F2180C2B546}"/>
    <dgm:cxn modelId="{500863C1-970B-465B-8569-908BD25BAB92}" srcId="{413F36EC-6DB2-4696-AA3E-6EE86CF6A38A}" destId="{4FFAFC82-08B0-41C2-915F-0D0CE2615D1F}" srcOrd="4" destOrd="0" parTransId="{435208EC-86DC-4AAD-9D17-227B98D1FCA2}" sibTransId="{CC91895D-5213-46E0-A565-88A4A271949B}"/>
    <dgm:cxn modelId="{1E7020DC-1412-4321-9E51-6F56799B5DF3}" type="presOf" srcId="{9723F686-E02C-438D-9052-856EDA4A6EA6}" destId="{648B7049-77B5-4488-AC3D-C8277308C7AD}" srcOrd="0" destOrd="0" presId="urn:microsoft.com/office/officeart/2005/8/layout/hierarchy1"/>
    <dgm:cxn modelId="{C4698EE0-6E18-4A94-93A2-5BE4AAA41AD6}" type="presOf" srcId="{4FFAFC82-08B0-41C2-915F-0D0CE2615D1F}" destId="{250EF264-53AF-4F5E-A449-415F23C0F5A1}" srcOrd="0" destOrd="0" presId="urn:microsoft.com/office/officeart/2005/8/layout/hierarchy1"/>
    <dgm:cxn modelId="{ECC46EE2-BED0-4F82-BA3C-A0518852ABF9}" type="presOf" srcId="{9AD266D8-D63F-4849-8D2E-0925D7D22E6B}" destId="{94BB59B1-4EF8-41A7-8C9D-94143164BF2B}" srcOrd="0" destOrd="0" presId="urn:microsoft.com/office/officeart/2005/8/layout/hierarchy1"/>
    <dgm:cxn modelId="{E1E099E8-40C3-4667-AF11-BE24B55EA048}" type="presOf" srcId="{9A138B3F-C8F1-4667-BE2C-ED5F90A16F6E}" destId="{F7D627E7-20E6-4700-92B7-47B029D00738}" srcOrd="0" destOrd="0" presId="urn:microsoft.com/office/officeart/2005/8/layout/hierarchy1"/>
    <dgm:cxn modelId="{275D56D8-0D96-40A6-A074-DA497BCB1581}" type="presParOf" srcId="{5A608955-5981-4237-BA56-C6DCEA4A1F0D}" destId="{14976FBD-5D46-4E6B-A1BE-CC1C396D81FD}" srcOrd="0" destOrd="0" presId="urn:microsoft.com/office/officeart/2005/8/layout/hierarchy1"/>
    <dgm:cxn modelId="{07430257-5A45-4578-90A3-5100C03E667F}" type="presParOf" srcId="{14976FBD-5D46-4E6B-A1BE-CC1C396D81FD}" destId="{019EF460-2CC4-4409-9FA9-F73E28B61382}" srcOrd="0" destOrd="0" presId="urn:microsoft.com/office/officeart/2005/8/layout/hierarchy1"/>
    <dgm:cxn modelId="{C733AAF9-A0B0-46E4-9A28-5E652878A7CB}" type="presParOf" srcId="{019EF460-2CC4-4409-9FA9-F73E28B61382}" destId="{2C36434F-F7E3-4D33-A361-4EAABCF7D319}" srcOrd="0" destOrd="0" presId="urn:microsoft.com/office/officeart/2005/8/layout/hierarchy1"/>
    <dgm:cxn modelId="{951B492F-CED5-479E-87C9-02FAAFDC2955}" type="presParOf" srcId="{019EF460-2CC4-4409-9FA9-F73E28B61382}" destId="{648B7049-77B5-4488-AC3D-C8277308C7AD}" srcOrd="1" destOrd="0" presId="urn:microsoft.com/office/officeart/2005/8/layout/hierarchy1"/>
    <dgm:cxn modelId="{69C6A8C5-9F10-461D-B721-972A883FFCB8}" type="presParOf" srcId="{14976FBD-5D46-4E6B-A1BE-CC1C396D81FD}" destId="{302EA285-B51B-4FFC-8EBE-0973DBAE7EF8}" srcOrd="1" destOrd="0" presId="urn:microsoft.com/office/officeart/2005/8/layout/hierarchy1"/>
    <dgm:cxn modelId="{1EB1BCDC-3F11-4B92-80AE-0B24EA73B2A9}" type="presParOf" srcId="{5A608955-5981-4237-BA56-C6DCEA4A1F0D}" destId="{E03E2147-EE31-4521-B1B4-F4358024321F}" srcOrd="1" destOrd="0" presId="urn:microsoft.com/office/officeart/2005/8/layout/hierarchy1"/>
    <dgm:cxn modelId="{CDEE5927-7397-47CB-9E34-E5F236CCC451}" type="presParOf" srcId="{E03E2147-EE31-4521-B1B4-F4358024321F}" destId="{7B927C15-8C23-4E1C-A13B-54AD8B8087F8}" srcOrd="0" destOrd="0" presId="urn:microsoft.com/office/officeart/2005/8/layout/hierarchy1"/>
    <dgm:cxn modelId="{046B9184-8078-4BBA-8B2D-D2C7D2024CA8}" type="presParOf" srcId="{7B927C15-8C23-4E1C-A13B-54AD8B8087F8}" destId="{048B77DB-DA07-4EEF-8BD6-7F0DE55BDFB4}" srcOrd="0" destOrd="0" presId="urn:microsoft.com/office/officeart/2005/8/layout/hierarchy1"/>
    <dgm:cxn modelId="{71B42163-90B0-4FF9-B1A6-0E6C7264E71B}" type="presParOf" srcId="{7B927C15-8C23-4E1C-A13B-54AD8B8087F8}" destId="{94BB59B1-4EF8-41A7-8C9D-94143164BF2B}" srcOrd="1" destOrd="0" presId="urn:microsoft.com/office/officeart/2005/8/layout/hierarchy1"/>
    <dgm:cxn modelId="{191268D0-B427-42D7-8FA2-FFFA6EE9FED0}" type="presParOf" srcId="{E03E2147-EE31-4521-B1B4-F4358024321F}" destId="{EE42F2E2-C125-4A03-BF4C-E8AABE4B8EE7}" srcOrd="1" destOrd="0" presId="urn:microsoft.com/office/officeart/2005/8/layout/hierarchy1"/>
    <dgm:cxn modelId="{80EDFF06-C8FE-4D7B-BB3A-D4BF90E0E1C8}" type="presParOf" srcId="{5A608955-5981-4237-BA56-C6DCEA4A1F0D}" destId="{B1D6AA51-F8CD-4C70-BA10-092E56DC7E91}" srcOrd="2" destOrd="0" presId="urn:microsoft.com/office/officeart/2005/8/layout/hierarchy1"/>
    <dgm:cxn modelId="{5D19889C-3366-468D-82D3-254F65EF2B44}" type="presParOf" srcId="{B1D6AA51-F8CD-4C70-BA10-092E56DC7E91}" destId="{CF7D9CC2-054D-45E6-81CA-61D0228E297E}" srcOrd="0" destOrd="0" presId="urn:microsoft.com/office/officeart/2005/8/layout/hierarchy1"/>
    <dgm:cxn modelId="{5D43B46C-7135-4265-A967-4BCA683B74A2}" type="presParOf" srcId="{CF7D9CC2-054D-45E6-81CA-61D0228E297E}" destId="{D8EDEFF8-6CF4-45AC-8EBF-E1BAFA79421E}" srcOrd="0" destOrd="0" presId="urn:microsoft.com/office/officeart/2005/8/layout/hierarchy1"/>
    <dgm:cxn modelId="{E561817C-3773-4536-9B56-3945971A3BEC}" type="presParOf" srcId="{CF7D9CC2-054D-45E6-81CA-61D0228E297E}" destId="{F7D627E7-20E6-4700-92B7-47B029D00738}" srcOrd="1" destOrd="0" presId="urn:microsoft.com/office/officeart/2005/8/layout/hierarchy1"/>
    <dgm:cxn modelId="{BF44CA24-BFD3-4F59-B2F8-1AF8D95224DF}" type="presParOf" srcId="{B1D6AA51-F8CD-4C70-BA10-092E56DC7E91}" destId="{6467F679-C775-4BC6-ABB9-3FA468AC5753}" srcOrd="1" destOrd="0" presId="urn:microsoft.com/office/officeart/2005/8/layout/hierarchy1"/>
    <dgm:cxn modelId="{257C9C0A-28C5-4200-AD16-8893E5B6C472}" type="presParOf" srcId="{5A608955-5981-4237-BA56-C6DCEA4A1F0D}" destId="{526630BC-604A-4D6F-B4AC-D5D86E13CB2A}" srcOrd="3" destOrd="0" presId="urn:microsoft.com/office/officeart/2005/8/layout/hierarchy1"/>
    <dgm:cxn modelId="{A24B6B38-AB9A-416F-B57D-505898FF0A36}" type="presParOf" srcId="{526630BC-604A-4D6F-B4AC-D5D86E13CB2A}" destId="{9A6FBA27-C0F9-4155-8C48-E1833A33817B}" srcOrd="0" destOrd="0" presId="urn:microsoft.com/office/officeart/2005/8/layout/hierarchy1"/>
    <dgm:cxn modelId="{B57AE1DC-E9CE-4C25-9FA3-E2D9222C6907}" type="presParOf" srcId="{9A6FBA27-C0F9-4155-8C48-E1833A33817B}" destId="{9EA4015B-C387-40D0-9995-3D36D047F9CE}" srcOrd="0" destOrd="0" presId="urn:microsoft.com/office/officeart/2005/8/layout/hierarchy1"/>
    <dgm:cxn modelId="{7927E911-2987-4930-8261-F01B6D43E265}" type="presParOf" srcId="{9A6FBA27-C0F9-4155-8C48-E1833A33817B}" destId="{F95E4D20-9CD2-4439-9AEB-C82B928331B4}" srcOrd="1" destOrd="0" presId="urn:microsoft.com/office/officeart/2005/8/layout/hierarchy1"/>
    <dgm:cxn modelId="{0C082717-627A-4436-9FE2-18A87F8C1A91}" type="presParOf" srcId="{526630BC-604A-4D6F-B4AC-D5D86E13CB2A}" destId="{62D855EA-3C0D-4DF5-A7C0-BEF1AA04991D}" srcOrd="1" destOrd="0" presId="urn:microsoft.com/office/officeart/2005/8/layout/hierarchy1"/>
    <dgm:cxn modelId="{8AFFB75F-364C-47D7-AE53-34DBF5C916F8}" type="presParOf" srcId="{5A608955-5981-4237-BA56-C6DCEA4A1F0D}" destId="{657DFE1D-0D15-4581-BA41-D2A010281A5C}" srcOrd="4" destOrd="0" presId="urn:microsoft.com/office/officeart/2005/8/layout/hierarchy1"/>
    <dgm:cxn modelId="{F25445BA-3E9E-4EB7-A680-C854A6654EB9}" type="presParOf" srcId="{657DFE1D-0D15-4581-BA41-D2A010281A5C}" destId="{D8923C5A-2412-4058-930B-2281DBBBA335}" srcOrd="0" destOrd="0" presId="urn:microsoft.com/office/officeart/2005/8/layout/hierarchy1"/>
    <dgm:cxn modelId="{6C1309F0-257F-4E4B-A005-7E0C2F323E26}" type="presParOf" srcId="{D8923C5A-2412-4058-930B-2281DBBBA335}" destId="{C83F450A-1172-4CDF-B106-E39E07494822}" srcOrd="0" destOrd="0" presId="urn:microsoft.com/office/officeart/2005/8/layout/hierarchy1"/>
    <dgm:cxn modelId="{A4865E5E-73BC-4E0F-82BF-9050CF96457F}" type="presParOf" srcId="{D8923C5A-2412-4058-930B-2281DBBBA335}" destId="{250EF264-53AF-4F5E-A449-415F23C0F5A1}" srcOrd="1" destOrd="0" presId="urn:microsoft.com/office/officeart/2005/8/layout/hierarchy1"/>
    <dgm:cxn modelId="{76E1256C-874B-41F1-8ACA-8AA139F4D063}" type="presParOf" srcId="{657DFE1D-0D15-4581-BA41-D2A010281A5C}" destId="{7CEB5494-E373-4DB7-84DA-5D5FBDC087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6434F-F7E3-4D33-A361-4EAABCF7D319}">
      <dsp:nvSpPr>
        <dsp:cNvPr id="0" name=""/>
        <dsp:cNvSpPr/>
      </dsp:nvSpPr>
      <dsp:spPr>
        <a:xfrm>
          <a:off x="3686" y="1056837"/>
          <a:ext cx="1796528" cy="114079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8B7049-77B5-4488-AC3D-C8277308C7AD}">
      <dsp:nvSpPr>
        <dsp:cNvPr id="0" name=""/>
        <dsp:cNvSpPr/>
      </dsp:nvSpPr>
      <dsp:spPr>
        <a:xfrm>
          <a:off x="203301" y="1246471"/>
          <a:ext cx="1796528" cy="114079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An Introduction to the Dead Sea Scrolls </a:t>
          </a:r>
          <a:endParaRPr lang="en-US" sz="1600" kern="1200"/>
        </a:p>
      </dsp:txBody>
      <dsp:txXfrm>
        <a:off x="236714" y="1279884"/>
        <a:ext cx="1729702" cy="1073969"/>
      </dsp:txXfrm>
    </dsp:sp>
    <dsp:sp modelId="{048B77DB-DA07-4EEF-8BD6-7F0DE55BDFB4}">
      <dsp:nvSpPr>
        <dsp:cNvPr id="0" name=""/>
        <dsp:cNvSpPr/>
      </dsp:nvSpPr>
      <dsp:spPr>
        <a:xfrm>
          <a:off x="2199444" y="1056837"/>
          <a:ext cx="1796528" cy="114079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BB59B1-4EF8-41A7-8C9D-94143164BF2B}">
      <dsp:nvSpPr>
        <dsp:cNvPr id="0" name=""/>
        <dsp:cNvSpPr/>
      </dsp:nvSpPr>
      <dsp:spPr>
        <a:xfrm>
          <a:off x="2399058" y="1246471"/>
          <a:ext cx="1796528" cy="114079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Importance of the Dead Sea Scrolls as a Primary Source</a:t>
          </a:r>
          <a:endParaRPr lang="en-US" sz="1600" kern="1200" dirty="0"/>
        </a:p>
      </dsp:txBody>
      <dsp:txXfrm>
        <a:off x="2432471" y="1279884"/>
        <a:ext cx="1729702" cy="1073969"/>
      </dsp:txXfrm>
    </dsp:sp>
    <dsp:sp modelId="{D8EDEFF8-6CF4-45AC-8EBF-E1BAFA79421E}">
      <dsp:nvSpPr>
        <dsp:cNvPr id="0" name=""/>
        <dsp:cNvSpPr/>
      </dsp:nvSpPr>
      <dsp:spPr>
        <a:xfrm>
          <a:off x="4395201" y="1056837"/>
          <a:ext cx="1796528" cy="114079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D627E7-20E6-4700-92B7-47B029D00738}">
      <dsp:nvSpPr>
        <dsp:cNvPr id="0" name=""/>
        <dsp:cNvSpPr/>
      </dsp:nvSpPr>
      <dsp:spPr>
        <a:xfrm>
          <a:off x="4594815" y="1246471"/>
          <a:ext cx="1796528" cy="114079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Dead Sea Scrolls and Purity</a:t>
          </a:r>
          <a:endParaRPr lang="en-US" sz="1600" kern="1200" dirty="0"/>
        </a:p>
      </dsp:txBody>
      <dsp:txXfrm>
        <a:off x="4628228" y="1279884"/>
        <a:ext cx="1729702" cy="1073969"/>
      </dsp:txXfrm>
    </dsp:sp>
    <dsp:sp modelId="{9EA4015B-C387-40D0-9995-3D36D047F9CE}">
      <dsp:nvSpPr>
        <dsp:cNvPr id="0" name=""/>
        <dsp:cNvSpPr/>
      </dsp:nvSpPr>
      <dsp:spPr>
        <a:xfrm>
          <a:off x="6590958" y="1056837"/>
          <a:ext cx="1796528" cy="114079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5E4D20-9CD2-4439-9AEB-C82B928331B4}">
      <dsp:nvSpPr>
        <dsp:cNvPr id="0" name=""/>
        <dsp:cNvSpPr/>
      </dsp:nvSpPr>
      <dsp:spPr>
        <a:xfrm>
          <a:off x="6790573" y="1246471"/>
          <a:ext cx="1796528" cy="114079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Dead Sea Scrolls and Jewish Diversity</a:t>
          </a:r>
          <a:endParaRPr lang="en-US" sz="1600" kern="1200" dirty="0"/>
        </a:p>
      </dsp:txBody>
      <dsp:txXfrm>
        <a:off x="6823986" y="1279884"/>
        <a:ext cx="1729702" cy="1073969"/>
      </dsp:txXfrm>
    </dsp:sp>
    <dsp:sp modelId="{C83F450A-1172-4CDF-B106-E39E07494822}">
      <dsp:nvSpPr>
        <dsp:cNvPr id="0" name=""/>
        <dsp:cNvSpPr/>
      </dsp:nvSpPr>
      <dsp:spPr>
        <a:xfrm>
          <a:off x="8786716" y="1056837"/>
          <a:ext cx="1796528" cy="114079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0EF264-53AF-4F5E-A449-415F23C0F5A1}">
      <dsp:nvSpPr>
        <dsp:cNvPr id="0" name=""/>
        <dsp:cNvSpPr/>
      </dsp:nvSpPr>
      <dsp:spPr>
        <a:xfrm>
          <a:off x="8986330" y="1246471"/>
          <a:ext cx="1796528" cy="114079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Conclusion</a:t>
          </a:r>
          <a:endParaRPr lang="en-US" sz="1600" kern="1200"/>
        </a:p>
      </dsp:txBody>
      <dsp:txXfrm>
        <a:off x="9019743" y="1279884"/>
        <a:ext cx="1729702" cy="107396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129751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980953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54873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A4B53A7-3209-46A6-9454-F38EAC8F11E7}" type="datetimeFigureOut">
              <a:rPr lang="en-US" smtClean="0"/>
              <a:t>6/5/2020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076202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A4B53A7-3209-46A6-9454-F38EAC8F11E7}" type="datetimeFigureOut">
              <a:rPr lang="en-US" smtClean="0"/>
              <a:t>6/5/2020</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102829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6A4B53A7-3209-46A6-9454-F38EAC8F11E7}" type="datetimeFigureOut">
              <a:rPr lang="en-US" smtClean="0"/>
              <a:t>6/5/2020</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151136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A4B53A7-3209-46A6-9454-F38EAC8F11E7}" type="datetimeFigureOut">
              <a:rPr lang="en-US" smtClean="0"/>
              <a:t>6/5/2020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76571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A4B53A7-3209-46A6-9454-F38EAC8F11E7}" type="datetimeFigureOut">
              <a:rPr lang="en-US" smtClean="0"/>
              <a:t>6/5/2020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134368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A4B53A7-3209-46A6-9454-F38EAC8F11E7}" type="datetimeFigureOut">
              <a:rPr lang="en-US" smtClean="0"/>
              <a:t>6/5/2020</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929895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4B53A7-3209-46A6-9454-F38EAC8F11E7}" type="datetimeFigureOut">
              <a:rPr lang="en-US" smtClean="0"/>
              <a:t>6/5/2020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740566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4B53A7-3209-46A6-9454-F38EAC8F11E7}" type="datetimeFigureOut">
              <a:rPr lang="en-US" smtClean="0"/>
              <a:t>6/5/2020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2350744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A4B53A7-3209-46A6-9454-F38EAC8F11E7}" type="datetimeFigureOut">
              <a:rPr lang="en-US" smtClean="0"/>
              <a:pPr/>
              <a:t>6/5/2020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19582039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britannica.com/topic/Dead-Sea-Scroll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deadseascrolls.org.il/learn-about-the-scrolls/introduction" TargetMode="External"/><Relationship Id="rId3" Type="http://schemas.openxmlformats.org/officeDocument/2006/relationships/hyperlink" Target="https://www.history.com/news/6-things-you-may-not-know-about-the-dead-sea-scrolls" TargetMode="External"/><Relationship Id="rId7" Type="http://schemas.openxmlformats.org/officeDocument/2006/relationships/hyperlink" Target="https://www.biblicalarchaeology.org/daily/biblical-topics/hebrew-bible/the-evolution-of-biblical-hebrew/" TargetMode="External"/><Relationship Id="rId2" Type="http://schemas.openxmlformats.org/officeDocument/2006/relationships/hyperlink" Target="https://www.britannica.com/topic/Dead-Sea-Scrolls" TargetMode="External"/><Relationship Id="rId1" Type="http://schemas.openxmlformats.org/officeDocument/2006/relationships/slideLayout" Target="../slideLayouts/slideLayout2.xml"/><Relationship Id="rId6" Type="http://schemas.openxmlformats.org/officeDocument/2006/relationships/hyperlink" Target="http://littlefaithblog.com/israel-travel-diary/qumran-caves-israel-little-faith-blog/" TargetMode="External"/><Relationship Id="rId5" Type="http://schemas.openxmlformats.org/officeDocument/2006/relationships/hyperlink" Target="https://www.deadseascrolls.org.il/learn-about-the-scrolls/discovery-sites?locale=en_US" TargetMode="External"/><Relationship Id="rId10" Type="http://schemas.openxmlformats.org/officeDocument/2006/relationships/hyperlink" Target="https://www.ancientjewreview.com/articles/2017/1/25/the-community-rule-manuscript-tradition-from-qumran-and-the-growth-of-ancient-jewish-texts" TargetMode="External"/><Relationship Id="rId4" Type="http://schemas.openxmlformats.org/officeDocument/2006/relationships/hyperlink" Target="https://www.baslibrary.org/biblical-archaeology-review/20/5/2" TargetMode="External"/><Relationship Id="rId9" Type="http://schemas.openxmlformats.org/officeDocument/2006/relationships/hyperlink" Target="https://marginalia.lareviewofbooks.org/the-essenes-and-the-qumran-settlement-by-jodi-mag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piece of paper&#10;&#10;Description automatically generated">
            <a:extLst>
              <a:ext uri="{FF2B5EF4-FFF2-40B4-BE49-F238E27FC236}">
                <a16:creationId xmlns:a16="http://schemas.microsoft.com/office/drawing/2014/main" id="{73FA06DB-43D8-46B8-9B84-3BC80D4DC003}"/>
              </a:ext>
            </a:extLst>
          </p:cNvPr>
          <p:cNvPicPr>
            <a:picLocks noChangeAspect="1"/>
          </p:cNvPicPr>
          <p:nvPr/>
        </p:nvPicPr>
        <p:blipFill rotWithShape="1">
          <a:blip r:embed="rId2">
            <a:alphaModFix amt="35000"/>
          </a:blip>
          <a:srcRect t="15310" b="9690"/>
          <a:stretch/>
        </p:blipFill>
        <p:spPr>
          <a:xfrm>
            <a:off x="20" y="10"/>
            <a:ext cx="12191980" cy="6857990"/>
          </a:xfrm>
          <a:prstGeom prst="rect">
            <a:avLst/>
          </a:prstGeom>
        </p:spPr>
      </p:pic>
      <p:sp>
        <p:nvSpPr>
          <p:cNvPr id="2" name="Title 1">
            <a:extLst>
              <a:ext uri="{FF2B5EF4-FFF2-40B4-BE49-F238E27FC236}">
                <a16:creationId xmlns:a16="http://schemas.microsoft.com/office/drawing/2014/main" id="{BC11BD2F-C120-4DEC-A910-BBF31829FCF1}"/>
              </a:ext>
            </a:extLst>
          </p:cNvPr>
          <p:cNvSpPr>
            <a:spLocks noGrp="1"/>
          </p:cNvSpPr>
          <p:nvPr>
            <p:ph type="ctrTitle"/>
          </p:nvPr>
        </p:nvSpPr>
        <p:spPr>
          <a:xfrm>
            <a:off x="1069848" y="1298448"/>
            <a:ext cx="7315200" cy="3255264"/>
          </a:xfrm>
        </p:spPr>
        <p:txBody>
          <a:bodyPr>
            <a:normAutofit/>
          </a:bodyPr>
          <a:lstStyle/>
          <a:p>
            <a:r>
              <a:rPr lang="en-GB">
                <a:solidFill>
                  <a:schemeClr val="tx1"/>
                </a:solidFill>
              </a:rPr>
              <a:t>The </a:t>
            </a:r>
            <a:br>
              <a:rPr lang="en-GB">
                <a:solidFill>
                  <a:schemeClr val="tx1"/>
                </a:solidFill>
              </a:rPr>
            </a:br>
            <a:r>
              <a:rPr lang="en-GB">
                <a:solidFill>
                  <a:schemeClr val="tx1"/>
                </a:solidFill>
              </a:rPr>
              <a:t>Dead Sea</a:t>
            </a:r>
            <a:br>
              <a:rPr lang="en-GB">
                <a:solidFill>
                  <a:schemeClr val="tx1"/>
                </a:solidFill>
              </a:rPr>
            </a:br>
            <a:r>
              <a:rPr lang="en-GB">
                <a:solidFill>
                  <a:schemeClr val="tx1"/>
                </a:solidFill>
              </a:rPr>
              <a:t>Scrolls</a:t>
            </a:r>
            <a:endParaRPr lang="en-GB" dirty="0">
              <a:solidFill>
                <a:schemeClr val="tx1"/>
              </a:solidFill>
            </a:endParaRPr>
          </a:p>
        </p:txBody>
      </p:sp>
      <p:sp>
        <p:nvSpPr>
          <p:cNvPr id="3" name="Subtitle 2">
            <a:extLst>
              <a:ext uri="{FF2B5EF4-FFF2-40B4-BE49-F238E27FC236}">
                <a16:creationId xmlns:a16="http://schemas.microsoft.com/office/drawing/2014/main" id="{0AC383A1-614B-4F7F-B87B-F1DFAF58CAB4}"/>
              </a:ext>
            </a:extLst>
          </p:cNvPr>
          <p:cNvSpPr>
            <a:spLocks noGrp="1"/>
          </p:cNvSpPr>
          <p:nvPr>
            <p:ph type="subTitle" idx="1"/>
          </p:nvPr>
        </p:nvSpPr>
        <p:spPr>
          <a:xfrm>
            <a:off x="1100015" y="4670246"/>
            <a:ext cx="7315200" cy="914400"/>
          </a:xfrm>
        </p:spPr>
        <p:txBody>
          <a:bodyPr>
            <a:normAutofit/>
          </a:bodyPr>
          <a:lstStyle/>
          <a:p>
            <a:r>
              <a:rPr lang="en-GB" dirty="0">
                <a:solidFill>
                  <a:schemeClr val="tx1"/>
                </a:solidFill>
              </a:rPr>
              <a:t>Alison Forbes</a:t>
            </a:r>
          </a:p>
          <a:p>
            <a:r>
              <a:rPr lang="en-GB" dirty="0">
                <a:solidFill>
                  <a:schemeClr val="tx1"/>
                </a:solidFill>
              </a:rPr>
              <a:t>1701733</a:t>
            </a:r>
          </a:p>
        </p:txBody>
      </p:sp>
      <p:sp>
        <p:nvSpPr>
          <p:cNvPr id="6" name="TextBox 5">
            <a:extLst>
              <a:ext uri="{FF2B5EF4-FFF2-40B4-BE49-F238E27FC236}">
                <a16:creationId xmlns:a16="http://schemas.microsoft.com/office/drawing/2014/main" id="{BD7B7FB2-D115-4062-AA12-856675C3C58F}"/>
              </a:ext>
            </a:extLst>
          </p:cNvPr>
          <p:cNvSpPr txBox="1"/>
          <p:nvPr/>
        </p:nvSpPr>
        <p:spPr>
          <a:xfrm>
            <a:off x="0" y="6488668"/>
            <a:ext cx="2082800" cy="369332"/>
          </a:xfrm>
          <a:prstGeom prst="rect">
            <a:avLst/>
          </a:prstGeom>
          <a:noFill/>
        </p:spPr>
        <p:txBody>
          <a:bodyPr wrap="square" rtlCol="0">
            <a:spAutoFit/>
          </a:bodyPr>
          <a:lstStyle/>
          <a:p>
            <a:pPr>
              <a:spcAft>
                <a:spcPts val="600"/>
              </a:spcAft>
            </a:pPr>
            <a:r>
              <a:rPr lang="en-GB" dirty="0">
                <a:solidFill>
                  <a:schemeClr val="bg1"/>
                </a:solidFill>
              </a:rPr>
              <a:t>Fig. 1</a:t>
            </a:r>
          </a:p>
        </p:txBody>
      </p:sp>
      <p:sp>
        <p:nvSpPr>
          <p:cNvPr id="7" name="TextBox 6">
            <a:extLst>
              <a:ext uri="{FF2B5EF4-FFF2-40B4-BE49-F238E27FC236}">
                <a16:creationId xmlns:a16="http://schemas.microsoft.com/office/drawing/2014/main" id="{D7417D4A-31D9-4F2F-975D-DF7313755424}"/>
              </a:ext>
            </a:extLst>
          </p:cNvPr>
          <p:cNvSpPr txBox="1"/>
          <p:nvPr/>
        </p:nvSpPr>
        <p:spPr>
          <a:xfrm>
            <a:off x="11141103" y="6513224"/>
            <a:ext cx="1050877" cy="369332"/>
          </a:xfrm>
          <a:prstGeom prst="rect">
            <a:avLst/>
          </a:prstGeom>
          <a:noFill/>
        </p:spPr>
        <p:txBody>
          <a:bodyPr wrap="square" rtlCol="0">
            <a:spAutoFit/>
          </a:bodyPr>
          <a:lstStyle/>
          <a:p>
            <a:r>
              <a:rPr lang="en-GB" dirty="0"/>
              <a:t>Fig.1.</a:t>
            </a:r>
          </a:p>
        </p:txBody>
      </p:sp>
    </p:spTree>
    <p:extLst>
      <p:ext uri="{BB962C8B-B14F-4D97-AF65-F5344CB8AC3E}">
        <p14:creationId xmlns:p14="http://schemas.microsoft.com/office/powerpoint/2010/main" val="41279865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49">
            <a:extLst>
              <a:ext uri="{FF2B5EF4-FFF2-40B4-BE49-F238E27FC236}">
                <a16:creationId xmlns:a16="http://schemas.microsoft.com/office/drawing/2014/main" id="{D45FC390-81FD-4D7B-831D-239C88C5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51">
            <a:extLst>
              <a:ext uri="{FF2B5EF4-FFF2-40B4-BE49-F238E27FC236}">
                <a16:creationId xmlns:a16="http://schemas.microsoft.com/office/drawing/2014/main" id="{F3890250-69EA-4340-B4B5-56CACE2E8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94B1277-5F8A-468B-BA3B-1549814DB53C}"/>
              </a:ext>
            </a:extLst>
          </p:cNvPr>
          <p:cNvSpPr>
            <a:spLocks noGrp="1"/>
          </p:cNvSpPr>
          <p:nvPr>
            <p:ph type="title"/>
          </p:nvPr>
        </p:nvSpPr>
        <p:spPr>
          <a:xfrm>
            <a:off x="641667" y="5257630"/>
            <a:ext cx="10908667" cy="1021405"/>
          </a:xfrm>
        </p:spPr>
        <p:txBody>
          <a:bodyPr vert="horz" lIns="91440" tIns="45720" rIns="91440" bIns="45720" rtlCol="0">
            <a:normAutofit/>
          </a:bodyPr>
          <a:lstStyle/>
          <a:p>
            <a:pPr algn="ctr"/>
            <a:r>
              <a:rPr lang="en-US" b="1" i="0" kern="1200" cap="all" baseline="0">
                <a:latin typeface="+mj-lt"/>
                <a:ea typeface="+mj-ea"/>
                <a:cs typeface="+mj-cs"/>
              </a:rPr>
              <a:t>Contents</a:t>
            </a:r>
          </a:p>
        </p:txBody>
      </p:sp>
      <p:sp>
        <p:nvSpPr>
          <p:cNvPr id="64" name="Rectangle 53">
            <a:extLst>
              <a:ext uri="{FF2B5EF4-FFF2-40B4-BE49-F238E27FC236}">
                <a16:creationId xmlns:a16="http://schemas.microsoft.com/office/drawing/2014/main" id="{9ED5CC97-F7ED-4144-9FF8-356EC2F31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5" name="TextBox 3">
            <a:extLst>
              <a:ext uri="{FF2B5EF4-FFF2-40B4-BE49-F238E27FC236}">
                <a16:creationId xmlns:a16="http://schemas.microsoft.com/office/drawing/2014/main" id="{4CCD9D52-FE3D-4709-B2F7-782BBF95084C}"/>
              </a:ext>
            </a:extLst>
          </p:cNvPr>
          <p:cNvGraphicFramePr/>
          <p:nvPr>
            <p:extLst>
              <p:ext uri="{D42A27DB-BD31-4B8C-83A1-F6EECF244321}">
                <p14:modId xmlns:p14="http://schemas.microsoft.com/office/powerpoint/2010/main" val="3659519400"/>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8737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89433518-3909-462F-8303-864C2A83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rgbClr val="C1598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E7AE12-F04E-443D-A402-C4CC4D560CEE}"/>
              </a:ext>
            </a:extLst>
          </p:cNvPr>
          <p:cNvSpPr>
            <a:spLocks noGrp="1"/>
          </p:cNvSpPr>
          <p:nvPr>
            <p:ph type="title"/>
          </p:nvPr>
        </p:nvSpPr>
        <p:spPr>
          <a:xfrm>
            <a:off x="230829" y="765818"/>
            <a:ext cx="6451110" cy="1255469"/>
          </a:xfrm>
        </p:spPr>
        <p:txBody>
          <a:bodyPr>
            <a:normAutofit/>
          </a:bodyPr>
          <a:lstStyle/>
          <a:p>
            <a:r>
              <a:rPr lang="en-GB" dirty="0"/>
              <a:t>An Introduction to the Dead Sea Scrolls</a:t>
            </a:r>
          </a:p>
        </p:txBody>
      </p:sp>
      <p:sp>
        <p:nvSpPr>
          <p:cNvPr id="3" name="Content Placeholder 2">
            <a:extLst>
              <a:ext uri="{FF2B5EF4-FFF2-40B4-BE49-F238E27FC236}">
                <a16:creationId xmlns:a16="http://schemas.microsoft.com/office/drawing/2014/main" id="{818CEB00-E63E-444B-BCD2-0C28052BE2FE}"/>
              </a:ext>
            </a:extLst>
          </p:cNvPr>
          <p:cNvSpPr>
            <a:spLocks noGrp="1"/>
          </p:cNvSpPr>
          <p:nvPr>
            <p:ph idx="1"/>
          </p:nvPr>
        </p:nvSpPr>
        <p:spPr>
          <a:xfrm>
            <a:off x="230829" y="2021287"/>
            <a:ext cx="6567638" cy="3915805"/>
          </a:xfrm>
        </p:spPr>
        <p:txBody>
          <a:bodyPr anchor="t">
            <a:normAutofit fontScale="92500" lnSpcReduction="20000"/>
          </a:bodyPr>
          <a:lstStyle/>
          <a:p>
            <a:pPr marL="0" indent="0">
              <a:buClr>
                <a:srgbClr val="ED522C"/>
              </a:buClr>
              <a:buNone/>
            </a:pPr>
            <a:r>
              <a:rPr lang="en-GB" sz="1600" dirty="0">
                <a:solidFill>
                  <a:srgbClr val="FFFFFF"/>
                </a:solidFill>
              </a:rPr>
              <a:t>Before discussing the importance of the Dead Sea Scrolls and what they suggest about Jewish life during the Second Temple Period, it is necessary to understand what the Dead Sea Scrolls are and where they were discovered</a:t>
            </a:r>
          </a:p>
          <a:p>
            <a:pPr marL="0" indent="0">
              <a:buClr>
                <a:srgbClr val="ED522C"/>
              </a:buClr>
              <a:buNone/>
            </a:pPr>
            <a:r>
              <a:rPr lang="en-GB" sz="1600" dirty="0">
                <a:solidFill>
                  <a:srgbClr val="FFFFFF"/>
                </a:solidFill>
              </a:rPr>
              <a:t>The caves surrounding the site of Qumran, Israel, were discovered in 1947 to hold “fragments of some nine hundred manuscripts” of biblical texts and rules for the suspected community that they belonged too [1] </a:t>
            </a:r>
          </a:p>
          <a:p>
            <a:pPr marL="0" indent="0">
              <a:buClr>
                <a:srgbClr val="ED522C"/>
              </a:buClr>
              <a:buNone/>
            </a:pPr>
            <a:r>
              <a:rPr lang="en-GB" sz="1600" dirty="0">
                <a:solidFill>
                  <a:srgbClr val="FFFFFF"/>
                </a:solidFill>
              </a:rPr>
              <a:t>For example, John Collins states that the earliest discovered manuscript of the Book of Isaiah was found in the caves at Qumran[2]</a:t>
            </a:r>
          </a:p>
          <a:p>
            <a:pPr marL="0" indent="0">
              <a:buClr>
                <a:srgbClr val="ED522C"/>
              </a:buClr>
              <a:buNone/>
            </a:pPr>
            <a:r>
              <a:rPr lang="en-GB" sz="1600" dirty="0">
                <a:solidFill>
                  <a:srgbClr val="FFFFFF"/>
                </a:solidFill>
              </a:rPr>
              <a:t>The Dead  Sea Scrolls has been argued by scholars to have a continuous impact on our knowledge of this time period and Jewish religious history. The importance and significance of this discovery will be discussed when studying the importance of the Dead Sea Scrolls as a primary source </a:t>
            </a:r>
          </a:p>
          <a:p>
            <a:pPr marL="0" indent="0">
              <a:buClr>
                <a:srgbClr val="ED522C"/>
              </a:buClr>
              <a:buNone/>
            </a:pPr>
            <a:r>
              <a:rPr lang="en-GB" sz="1600" dirty="0">
                <a:solidFill>
                  <a:srgbClr val="FFFFFF"/>
                </a:solidFill>
              </a:rPr>
              <a:t>These manuscripts took a significant time to be translated and reconstructed as they were found in around 15,000 fragments [3]</a:t>
            </a:r>
          </a:p>
          <a:p>
            <a:pPr marL="0" indent="0">
              <a:buClr>
                <a:srgbClr val="ED522C"/>
              </a:buClr>
              <a:buNone/>
            </a:pPr>
            <a:r>
              <a:rPr lang="en-GB" sz="1600" dirty="0">
                <a:solidFill>
                  <a:srgbClr val="FFFFFF"/>
                </a:solidFill>
              </a:rPr>
              <a:t>Some of the most notable and studied manuscripts found in the caves surrounding Qumran are the War Scroll, the Isaiah Scroll, the Damascus Document, the Temple Scroll and the Community Rules</a:t>
            </a:r>
          </a:p>
        </p:txBody>
      </p:sp>
      <p:pic>
        <p:nvPicPr>
          <p:cNvPr id="4" name="Picture 3">
            <a:extLst>
              <a:ext uri="{FF2B5EF4-FFF2-40B4-BE49-F238E27FC236}">
                <a16:creationId xmlns:a16="http://schemas.microsoft.com/office/drawing/2014/main" id="{D2C36631-F0F4-40A5-B882-D1F29AA3384A}"/>
              </a:ext>
            </a:extLst>
          </p:cNvPr>
          <p:cNvPicPr>
            <a:picLocks noChangeAspect="1"/>
          </p:cNvPicPr>
          <p:nvPr/>
        </p:nvPicPr>
        <p:blipFill rotWithShape="1">
          <a:blip r:embed="rId2"/>
          <a:srcRect t="3235" r="-2" b="18813"/>
          <a:stretch/>
        </p:blipFill>
        <p:spPr>
          <a:xfrm>
            <a:off x="7545032" y="759599"/>
            <a:ext cx="3778286" cy="5330650"/>
          </a:xfrm>
          <a:prstGeom prst="rect">
            <a:avLst/>
          </a:prstGeom>
        </p:spPr>
      </p:pic>
      <p:sp>
        <p:nvSpPr>
          <p:cNvPr id="5" name="TextBox 4">
            <a:extLst>
              <a:ext uri="{FF2B5EF4-FFF2-40B4-BE49-F238E27FC236}">
                <a16:creationId xmlns:a16="http://schemas.microsoft.com/office/drawing/2014/main" id="{BAC57A8C-13F8-4336-B530-479B90D1F0DA}"/>
              </a:ext>
            </a:extLst>
          </p:cNvPr>
          <p:cNvSpPr txBox="1"/>
          <p:nvPr/>
        </p:nvSpPr>
        <p:spPr>
          <a:xfrm>
            <a:off x="10524532" y="6098401"/>
            <a:ext cx="798786" cy="369332"/>
          </a:xfrm>
          <a:prstGeom prst="rect">
            <a:avLst/>
          </a:prstGeom>
          <a:noFill/>
        </p:spPr>
        <p:txBody>
          <a:bodyPr wrap="square" rtlCol="0">
            <a:spAutoFit/>
          </a:bodyPr>
          <a:lstStyle/>
          <a:p>
            <a:pPr>
              <a:spcAft>
                <a:spcPts val="600"/>
              </a:spcAft>
            </a:pPr>
            <a:r>
              <a:rPr lang="en-GB" dirty="0"/>
              <a:t>Fig. 2.</a:t>
            </a:r>
          </a:p>
        </p:txBody>
      </p:sp>
      <p:sp>
        <p:nvSpPr>
          <p:cNvPr id="6" name="TextBox 5">
            <a:extLst>
              <a:ext uri="{FF2B5EF4-FFF2-40B4-BE49-F238E27FC236}">
                <a16:creationId xmlns:a16="http://schemas.microsoft.com/office/drawing/2014/main" id="{0D657DC0-D0EF-4F44-A5E8-89276743999F}"/>
              </a:ext>
            </a:extLst>
          </p:cNvPr>
          <p:cNvSpPr txBox="1"/>
          <p:nvPr/>
        </p:nvSpPr>
        <p:spPr>
          <a:xfrm>
            <a:off x="0" y="6104925"/>
            <a:ext cx="8788400" cy="830997"/>
          </a:xfrm>
          <a:prstGeom prst="rect">
            <a:avLst/>
          </a:prstGeom>
          <a:noFill/>
        </p:spPr>
        <p:txBody>
          <a:bodyPr wrap="square" rtlCol="0">
            <a:spAutoFit/>
          </a:bodyPr>
          <a:lstStyle/>
          <a:p>
            <a:r>
              <a:rPr lang="en-GB" sz="1200" dirty="0"/>
              <a:t>[1] J. J Collins, ‘</a:t>
            </a:r>
            <a:r>
              <a:rPr lang="en-GB" sz="1200" i="1" dirty="0"/>
              <a:t>The Dead Sea Scrolls: A Biography’, </a:t>
            </a:r>
            <a:r>
              <a:rPr lang="en-GB" sz="1200" dirty="0"/>
              <a:t>(Princeton: Princeton University Press 2013), p. vii.  </a:t>
            </a:r>
          </a:p>
          <a:p>
            <a:r>
              <a:rPr lang="en-GB" sz="1200" dirty="0"/>
              <a:t>[2] Collins, ‘The Dead Sea Scrolls: A Biography’, p,1.</a:t>
            </a:r>
          </a:p>
          <a:p>
            <a:r>
              <a:rPr lang="en-GB" sz="1200" dirty="0"/>
              <a:t>[3] P. R. Davies, ‘ Dead Sea Scrolls’, </a:t>
            </a:r>
            <a:r>
              <a:rPr lang="en-GB" sz="1200" i="1" dirty="0"/>
              <a:t>Encyclopaedia Britannica, &lt; </a:t>
            </a:r>
            <a:r>
              <a:rPr lang="en-GB" sz="1200" dirty="0">
                <a:hlinkClick r:id="rId3"/>
              </a:rPr>
              <a:t>https://www.britannica.com/topic/Dead-Sea-Scrolls</a:t>
            </a:r>
            <a:r>
              <a:rPr lang="en-GB" sz="1200" dirty="0"/>
              <a:t> &gt;, [accessed 1</a:t>
            </a:r>
            <a:r>
              <a:rPr lang="en-GB" sz="1200" baseline="30000" dirty="0"/>
              <a:t>st</a:t>
            </a:r>
            <a:r>
              <a:rPr lang="en-GB" sz="1200" dirty="0"/>
              <a:t> June 2020]. </a:t>
            </a:r>
          </a:p>
        </p:txBody>
      </p:sp>
    </p:spTree>
    <p:extLst>
      <p:ext uri="{BB962C8B-B14F-4D97-AF65-F5344CB8AC3E}">
        <p14:creationId xmlns:p14="http://schemas.microsoft.com/office/powerpoint/2010/main" val="3528939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89433518-3909-462F-8303-864C2A83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E7AE12-F04E-443D-A402-C4CC4D560CEE}"/>
              </a:ext>
            </a:extLst>
          </p:cNvPr>
          <p:cNvSpPr>
            <a:spLocks noGrp="1"/>
          </p:cNvSpPr>
          <p:nvPr>
            <p:ph type="title"/>
          </p:nvPr>
        </p:nvSpPr>
        <p:spPr>
          <a:xfrm>
            <a:off x="300688" y="823657"/>
            <a:ext cx="6451110" cy="1255469"/>
          </a:xfrm>
        </p:spPr>
        <p:txBody>
          <a:bodyPr>
            <a:normAutofit/>
          </a:bodyPr>
          <a:lstStyle/>
          <a:p>
            <a:r>
              <a:rPr lang="en-GB" sz="2800" dirty="0"/>
              <a:t>The Importance of the Dead Sea Scrolls as a Primary Source</a:t>
            </a:r>
            <a:br>
              <a:rPr lang="en-US" sz="2800" dirty="0"/>
            </a:br>
            <a:endParaRPr lang="en-GB" sz="2800" dirty="0"/>
          </a:p>
        </p:txBody>
      </p:sp>
      <p:sp>
        <p:nvSpPr>
          <p:cNvPr id="3" name="Content Placeholder 2">
            <a:extLst>
              <a:ext uri="{FF2B5EF4-FFF2-40B4-BE49-F238E27FC236}">
                <a16:creationId xmlns:a16="http://schemas.microsoft.com/office/drawing/2014/main" id="{818CEB00-E63E-444B-BCD2-0C28052BE2FE}"/>
              </a:ext>
            </a:extLst>
          </p:cNvPr>
          <p:cNvSpPr>
            <a:spLocks noGrp="1"/>
          </p:cNvSpPr>
          <p:nvPr>
            <p:ph idx="1"/>
          </p:nvPr>
        </p:nvSpPr>
        <p:spPr>
          <a:xfrm>
            <a:off x="300688" y="1787631"/>
            <a:ext cx="6451110" cy="4246712"/>
          </a:xfrm>
        </p:spPr>
        <p:txBody>
          <a:bodyPr anchor="t">
            <a:normAutofit fontScale="70000" lnSpcReduction="20000"/>
          </a:bodyPr>
          <a:lstStyle/>
          <a:p>
            <a:pPr marL="0" indent="0">
              <a:buClr>
                <a:srgbClr val="ED522C"/>
              </a:buClr>
              <a:buNone/>
            </a:pPr>
            <a:r>
              <a:rPr lang="en-GB" sz="1800" dirty="0">
                <a:solidFill>
                  <a:srgbClr val="FFFFFF"/>
                </a:solidFill>
              </a:rPr>
              <a:t>It is necessary to understand the importance of the Dead Sea Scrolls as a primary source as it is to be seen what they can present about Jewish life during the Second Temple period</a:t>
            </a:r>
          </a:p>
          <a:p>
            <a:pPr marL="0" indent="0">
              <a:buClr>
                <a:srgbClr val="ED522C"/>
              </a:buClr>
              <a:buNone/>
            </a:pPr>
            <a:r>
              <a:rPr lang="en-GB" sz="1800" dirty="0">
                <a:solidFill>
                  <a:srgbClr val="FFFFFF"/>
                </a:solidFill>
              </a:rPr>
              <a:t>Joan E. Taylor describes the discovery of the Dead Sea Scrolls as “one of the most important archaeological finds ever made”[4]</a:t>
            </a:r>
          </a:p>
          <a:p>
            <a:pPr marL="0" indent="0">
              <a:buClr>
                <a:srgbClr val="ED522C"/>
              </a:buClr>
              <a:buNone/>
            </a:pPr>
            <a:r>
              <a:rPr lang="en-GB" sz="1800" dirty="0">
                <a:solidFill>
                  <a:srgbClr val="FFFFFF"/>
                </a:solidFill>
              </a:rPr>
              <a:t>Taylor is highlighting how the Dead Sea Scrolls are an incredibly significant discovery for the study of Judaism and Jewish life during this time</a:t>
            </a:r>
          </a:p>
          <a:p>
            <a:pPr marL="0" indent="0">
              <a:buClr>
                <a:srgbClr val="ED522C"/>
              </a:buClr>
              <a:buNone/>
            </a:pPr>
            <a:r>
              <a:rPr lang="en-GB" sz="1800" dirty="0">
                <a:solidFill>
                  <a:srgbClr val="FFFFFF"/>
                </a:solidFill>
              </a:rPr>
              <a:t>Jonathan Klawans presents that the Dead Sea Scrolls hold importance for several areas of study due to their age and contents, as he explains that the scrolls are studied by academics who focus on religion and those who focus on languages, as they study the Hebrew in the texts [5] </a:t>
            </a:r>
          </a:p>
          <a:p>
            <a:pPr marL="0" indent="0">
              <a:buClr>
                <a:srgbClr val="ED522C"/>
              </a:buClr>
              <a:buNone/>
            </a:pPr>
            <a:r>
              <a:rPr lang="en-GB" sz="1800" dirty="0">
                <a:solidFill>
                  <a:srgbClr val="FFFFFF"/>
                </a:solidFill>
              </a:rPr>
              <a:t>Klawans is highlighting how the texts provide information and insight into several academic areas, presenting their importance as they influence and affect the knowledge of numerous academic studies</a:t>
            </a:r>
          </a:p>
          <a:p>
            <a:pPr marL="0" indent="0">
              <a:buClr>
                <a:srgbClr val="ED522C"/>
              </a:buClr>
              <a:buNone/>
            </a:pPr>
            <a:r>
              <a:rPr lang="en-GB" sz="1800" dirty="0">
                <a:solidFill>
                  <a:srgbClr val="FFFFFF"/>
                </a:solidFill>
              </a:rPr>
              <a:t>This idea is also supported by Michael Wise who analyses the importance of the texts in relation to archaeology, history and biblical studies, stating that “textual study of the Old Testament has been revolutionized by the scrolls” [6]</a:t>
            </a:r>
          </a:p>
          <a:p>
            <a:pPr marL="0" indent="0">
              <a:buClr>
                <a:srgbClr val="ED522C"/>
              </a:buClr>
              <a:buNone/>
            </a:pPr>
            <a:r>
              <a:rPr lang="en-GB" sz="1800" dirty="0">
                <a:solidFill>
                  <a:srgbClr val="FFFFFF"/>
                </a:solidFill>
              </a:rPr>
              <a:t>Wise is furthering Klawans’ ideas as he presents the importance of the Dead Sea Scrolls contents for numerous academic areas, furthering the idea that the scrolls are a key source for many academic subjects </a:t>
            </a:r>
          </a:p>
          <a:p>
            <a:pPr marL="0" indent="0">
              <a:buClr>
                <a:srgbClr val="ED522C"/>
              </a:buClr>
              <a:buNone/>
            </a:pPr>
            <a:r>
              <a:rPr lang="en-GB" sz="1800" dirty="0">
                <a:solidFill>
                  <a:srgbClr val="FFFFFF"/>
                </a:solidFill>
              </a:rPr>
              <a:t>This presents the idea that the scrolls are a significant primary source as they provide insight into several academic areas, providing useful information and comprehension of several ideas in a diverse area of academic study </a:t>
            </a:r>
          </a:p>
          <a:p>
            <a:pPr marL="0" indent="0">
              <a:buClr>
                <a:srgbClr val="ED522C"/>
              </a:buClr>
              <a:buNone/>
            </a:pPr>
            <a:endParaRPr lang="en-GB" sz="1800" dirty="0">
              <a:solidFill>
                <a:srgbClr val="FFFFFF"/>
              </a:solidFill>
            </a:endParaRPr>
          </a:p>
          <a:p>
            <a:pPr marL="0" indent="0">
              <a:buClr>
                <a:srgbClr val="ED522C"/>
              </a:buClr>
              <a:buNone/>
            </a:pPr>
            <a:endParaRPr lang="en-GB" sz="1800" dirty="0">
              <a:solidFill>
                <a:srgbClr val="FFFFFF"/>
              </a:solidFill>
            </a:endParaRPr>
          </a:p>
          <a:p>
            <a:pPr marL="0" indent="0">
              <a:buClr>
                <a:srgbClr val="ED522C"/>
              </a:buClr>
              <a:buNone/>
            </a:pPr>
            <a:endParaRPr lang="en-GB" dirty="0">
              <a:solidFill>
                <a:srgbClr val="FFFFFF"/>
              </a:solidFill>
            </a:endParaRPr>
          </a:p>
          <a:p>
            <a:pPr marL="0" indent="0">
              <a:buClr>
                <a:srgbClr val="ED522C"/>
              </a:buClr>
              <a:buNone/>
            </a:pPr>
            <a:endParaRPr lang="en-GB" dirty="0">
              <a:solidFill>
                <a:srgbClr val="FFFFFF"/>
              </a:solidFill>
            </a:endParaRPr>
          </a:p>
          <a:p>
            <a:pPr marL="0" indent="0">
              <a:buClr>
                <a:srgbClr val="ED522C"/>
              </a:buClr>
              <a:buNone/>
            </a:pPr>
            <a:endParaRPr lang="en-GB" dirty="0">
              <a:solidFill>
                <a:srgbClr val="FFFFFF"/>
              </a:solidFill>
            </a:endParaRPr>
          </a:p>
          <a:p>
            <a:pPr marL="0" indent="0">
              <a:buClr>
                <a:srgbClr val="ED522C"/>
              </a:buClr>
              <a:buNone/>
            </a:pPr>
            <a:endParaRPr lang="en-GB" dirty="0">
              <a:solidFill>
                <a:srgbClr val="FFFFFF"/>
              </a:solidFill>
            </a:endParaRPr>
          </a:p>
          <a:p>
            <a:pPr marL="0" indent="0">
              <a:buClr>
                <a:srgbClr val="ED522C"/>
              </a:buClr>
              <a:buNone/>
            </a:pPr>
            <a:endParaRPr lang="en-GB" dirty="0">
              <a:solidFill>
                <a:srgbClr val="FFFFFF"/>
              </a:solidFill>
            </a:endParaRPr>
          </a:p>
        </p:txBody>
      </p:sp>
      <p:pic>
        <p:nvPicPr>
          <p:cNvPr id="8" name="Picture 7">
            <a:extLst>
              <a:ext uri="{FF2B5EF4-FFF2-40B4-BE49-F238E27FC236}">
                <a16:creationId xmlns:a16="http://schemas.microsoft.com/office/drawing/2014/main" id="{C28C3A1B-5903-4E8D-B4DA-71BA5F099BCB}"/>
              </a:ext>
            </a:extLst>
          </p:cNvPr>
          <p:cNvPicPr>
            <a:picLocks noChangeAspect="1"/>
          </p:cNvPicPr>
          <p:nvPr/>
        </p:nvPicPr>
        <p:blipFill rotWithShape="1">
          <a:blip r:embed="rId2"/>
          <a:srcRect l="30017" r="30999" b="-1"/>
          <a:stretch/>
        </p:blipFill>
        <p:spPr>
          <a:xfrm>
            <a:off x="7545032" y="759599"/>
            <a:ext cx="3778286" cy="5330650"/>
          </a:xfrm>
          <a:prstGeom prst="rect">
            <a:avLst/>
          </a:prstGeom>
        </p:spPr>
      </p:pic>
      <p:sp>
        <p:nvSpPr>
          <p:cNvPr id="7" name="TextBox 6">
            <a:extLst>
              <a:ext uri="{FF2B5EF4-FFF2-40B4-BE49-F238E27FC236}">
                <a16:creationId xmlns:a16="http://schemas.microsoft.com/office/drawing/2014/main" id="{83DE2B91-1118-4BFF-BE9F-685B4C33879E}"/>
              </a:ext>
            </a:extLst>
          </p:cNvPr>
          <p:cNvSpPr txBox="1"/>
          <p:nvPr/>
        </p:nvSpPr>
        <p:spPr>
          <a:xfrm>
            <a:off x="11519337" y="6488669"/>
            <a:ext cx="1566042" cy="369332"/>
          </a:xfrm>
          <a:prstGeom prst="rect">
            <a:avLst/>
          </a:prstGeom>
          <a:noFill/>
        </p:spPr>
        <p:txBody>
          <a:bodyPr wrap="square" rtlCol="0">
            <a:spAutoFit/>
          </a:bodyPr>
          <a:lstStyle/>
          <a:p>
            <a:pPr>
              <a:spcAft>
                <a:spcPts val="600"/>
              </a:spcAft>
            </a:pPr>
            <a:r>
              <a:rPr lang="en-GB"/>
              <a:t>Fig.3</a:t>
            </a:r>
          </a:p>
        </p:txBody>
      </p:sp>
      <p:sp>
        <p:nvSpPr>
          <p:cNvPr id="9" name="TextBox 8">
            <a:extLst>
              <a:ext uri="{FF2B5EF4-FFF2-40B4-BE49-F238E27FC236}">
                <a16:creationId xmlns:a16="http://schemas.microsoft.com/office/drawing/2014/main" id="{35CB06D1-CB14-4CE1-A212-A85F085568B1}"/>
              </a:ext>
            </a:extLst>
          </p:cNvPr>
          <p:cNvSpPr txBox="1"/>
          <p:nvPr/>
        </p:nvSpPr>
        <p:spPr>
          <a:xfrm>
            <a:off x="-45894" y="6090249"/>
            <a:ext cx="11369212" cy="830997"/>
          </a:xfrm>
          <a:prstGeom prst="rect">
            <a:avLst/>
          </a:prstGeom>
          <a:noFill/>
        </p:spPr>
        <p:txBody>
          <a:bodyPr wrap="square" rtlCol="0">
            <a:spAutoFit/>
          </a:bodyPr>
          <a:lstStyle/>
          <a:p>
            <a:r>
              <a:rPr lang="en-GB" sz="1200" dirty="0"/>
              <a:t>[4] J. E. Taylor, ‘</a:t>
            </a:r>
            <a:r>
              <a:rPr lang="en-GB" sz="1200" i="1" dirty="0"/>
              <a:t>The Essenes, The Scrolls, and the Dead Sea’, </a:t>
            </a:r>
            <a:r>
              <a:rPr lang="en-GB" sz="1200" dirty="0"/>
              <a:t>(Oxford: Oxford University Press 2012), p. 206.</a:t>
            </a:r>
          </a:p>
          <a:p>
            <a:r>
              <a:rPr lang="en-GB" sz="1200" dirty="0"/>
              <a:t>[5] J. Klawans,</a:t>
            </a:r>
            <a:r>
              <a:rPr lang="en-GB" sz="1200" i="1" dirty="0"/>
              <a:t> ‘The Dead Sea Scrolls, The Essenes, and the Study of Religious Belief: Determinism and Freedom of Choice’, </a:t>
            </a:r>
            <a:r>
              <a:rPr lang="en-GB" sz="1200" dirty="0"/>
              <a:t>in </a:t>
            </a:r>
            <a:r>
              <a:rPr lang="en-GB" sz="1200" i="1" dirty="0"/>
              <a:t>Rediscovering the Dead Sea Scrolls: An Assessment of </a:t>
            </a:r>
            <a:r>
              <a:rPr lang="en-GB" sz="1200" dirty="0"/>
              <a:t> </a:t>
            </a:r>
            <a:r>
              <a:rPr lang="en-GB" sz="1200" i="1" dirty="0"/>
              <a:t>Old and New Approaches and Methods, </a:t>
            </a:r>
            <a:r>
              <a:rPr lang="en-GB" sz="1200" dirty="0"/>
              <a:t>ed. by Maxine L. Grossman, (Cambridge: William B. Eerdmans Publishing Company 2010), p. 264.</a:t>
            </a:r>
          </a:p>
          <a:p>
            <a:r>
              <a:rPr lang="en-GB" sz="1200" dirty="0"/>
              <a:t>[6] M Wise, ‘The Dead Sea Scrolls, Part One: Archaeology and Biblical Manuscripts’, </a:t>
            </a:r>
            <a:r>
              <a:rPr lang="en-GB" sz="1200" i="1" dirty="0"/>
              <a:t>The Biblical Archaeologist, </a:t>
            </a:r>
            <a:r>
              <a:rPr lang="en-GB" sz="1200" dirty="0"/>
              <a:t>49(3) (1986), p. 149. </a:t>
            </a:r>
          </a:p>
        </p:txBody>
      </p:sp>
    </p:spTree>
    <p:extLst>
      <p:ext uri="{BB962C8B-B14F-4D97-AF65-F5344CB8AC3E}">
        <p14:creationId xmlns:p14="http://schemas.microsoft.com/office/powerpoint/2010/main" val="1290497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89433518-3909-462F-8303-864C2A83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rgbClr val="C1598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4" descr="Qumran-Caves-Israel—Little-Faith-Blog">
            <a:extLst>
              <a:ext uri="{FF2B5EF4-FFF2-40B4-BE49-F238E27FC236}">
                <a16:creationId xmlns:a16="http://schemas.microsoft.com/office/drawing/2014/main" id="{7E754C2A-61EB-4D28-A24F-BA3DBF8DC7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8743" y="755612"/>
            <a:ext cx="4109209" cy="533095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E4AE399-613A-4096-9735-E1E4F74ED8C1}"/>
              </a:ext>
            </a:extLst>
          </p:cNvPr>
          <p:cNvSpPr txBox="1"/>
          <p:nvPr/>
        </p:nvSpPr>
        <p:spPr>
          <a:xfrm>
            <a:off x="11598275" y="6519446"/>
            <a:ext cx="796925" cy="338554"/>
          </a:xfrm>
          <a:prstGeom prst="rect">
            <a:avLst/>
          </a:prstGeom>
          <a:noFill/>
        </p:spPr>
        <p:txBody>
          <a:bodyPr wrap="square">
            <a:spAutoFit/>
          </a:bodyPr>
          <a:lstStyle/>
          <a:p>
            <a:r>
              <a:rPr lang="en-GB" sz="1600"/>
              <a:t>Fig, 4.</a:t>
            </a:r>
            <a:endParaRPr lang="en-GB" sz="1600" dirty="0"/>
          </a:p>
        </p:txBody>
      </p:sp>
      <p:sp>
        <p:nvSpPr>
          <p:cNvPr id="12" name="TextBox 11">
            <a:extLst>
              <a:ext uri="{FF2B5EF4-FFF2-40B4-BE49-F238E27FC236}">
                <a16:creationId xmlns:a16="http://schemas.microsoft.com/office/drawing/2014/main" id="{FEC494CD-A016-47B8-85D8-1D69AA34C287}"/>
              </a:ext>
            </a:extLst>
          </p:cNvPr>
          <p:cNvSpPr txBox="1"/>
          <p:nvPr/>
        </p:nvSpPr>
        <p:spPr>
          <a:xfrm>
            <a:off x="0" y="6136163"/>
            <a:ext cx="12468352" cy="646331"/>
          </a:xfrm>
          <a:prstGeom prst="rect">
            <a:avLst/>
          </a:prstGeom>
          <a:noFill/>
        </p:spPr>
        <p:txBody>
          <a:bodyPr wrap="square">
            <a:spAutoFit/>
          </a:bodyPr>
          <a:lstStyle/>
          <a:p>
            <a:r>
              <a:rPr lang="en-GB" sz="1200" dirty="0"/>
              <a:t>[7] J Collins</a:t>
            </a:r>
            <a:r>
              <a:rPr lang="en-GB" sz="1200" i="1" dirty="0"/>
              <a:t>, ’Introduction to the Hebrew Bible’, </a:t>
            </a:r>
            <a:r>
              <a:rPr lang="en-GB" sz="1200" dirty="0"/>
              <a:t>2</a:t>
            </a:r>
            <a:r>
              <a:rPr lang="en-GB" sz="1200" baseline="30000" dirty="0"/>
              <a:t>nd</a:t>
            </a:r>
            <a:r>
              <a:rPr lang="en-GB" sz="1200" dirty="0"/>
              <a:t> Ed.</a:t>
            </a:r>
            <a:r>
              <a:rPr lang="en-GB" sz="1200" i="1" dirty="0"/>
              <a:t> </a:t>
            </a:r>
            <a:r>
              <a:rPr lang="en-GB" sz="1200" dirty="0"/>
              <a:t>(Minneapolis: Fortress Press 2014), p. 9.</a:t>
            </a:r>
          </a:p>
          <a:p>
            <a:r>
              <a:rPr lang="en-GB" sz="1200" dirty="0"/>
              <a:t>[8] J VanderKam and P Flint, ‘</a:t>
            </a:r>
            <a:r>
              <a:rPr lang="en-GB" sz="1200" i="1" dirty="0"/>
              <a:t>The Meaning of the Dead Sea Scrolls: Their Significance for Understanding the Bible, Judaism, Jesus and Christianity’, </a:t>
            </a:r>
            <a:r>
              <a:rPr lang="en-GB" sz="1200" dirty="0"/>
              <a:t>(London T&amp;T Clark International 2002), p. 321</a:t>
            </a:r>
          </a:p>
          <a:p>
            <a:r>
              <a:rPr lang="en-GB" sz="1200" i="1" dirty="0"/>
              <a:t> </a:t>
            </a:r>
            <a:r>
              <a:rPr lang="en-GB" sz="1200" dirty="0"/>
              <a:t>[9]  VanderKam and Flint, ‘</a:t>
            </a:r>
            <a:r>
              <a:rPr lang="en-GB" sz="1200" i="1" dirty="0"/>
              <a:t>The Meaning of the Dead Sea Scrolls: Their Significance for Understanding the Bible, Judaism, Jesus and Christianity’, </a:t>
            </a:r>
            <a:r>
              <a:rPr lang="en-GB" sz="1200" dirty="0"/>
              <a:t>p. 97. </a:t>
            </a:r>
          </a:p>
        </p:txBody>
      </p:sp>
      <p:sp>
        <p:nvSpPr>
          <p:cNvPr id="16" name="TextBox 15">
            <a:extLst>
              <a:ext uri="{FF2B5EF4-FFF2-40B4-BE49-F238E27FC236}">
                <a16:creationId xmlns:a16="http://schemas.microsoft.com/office/drawing/2014/main" id="{4D0CB047-1FA6-44F1-9E35-5E5407DBF1CD}"/>
              </a:ext>
            </a:extLst>
          </p:cNvPr>
          <p:cNvSpPr txBox="1"/>
          <p:nvPr/>
        </p:nvSpPr>
        <p:spPr>
          <a:xfrm>
            <a:off x="114301" y="1767873"/>
            <a:ext cx="6938186" cy="4293483"/>
          </a:xfrm>
          <a:prstGeom prst="rect">
            <a:avLst/>
          </a:prstGeom>
          <a:noFill/>
        </p:spPr>
        <p:txBody>
          <a:bodyPr wrap="square">
            <a:spAutoFit/>
          </a:bodyPr>
          <a:lstStyle/>
          <a:p>
            <a:r>
              <a:rPr lang="en-GB" sz="1050" dirty="0">
                <a:solidFill>
                  <a:schemeClr val="bg1"/>
                </a:solidFill>
              </a:rPr>
              <a:t>The Dead Sea Scrolls also hold importance as some of the scrolls are the oldest copies of certain texts</a:t>
            </a:r>
          </a:p>
          <a:p>
            <a:endParaRPr lang="en-GB" sz="1050" dirty="0">
              <a:solidFill>
                <a:schemeClr val="bg1"/>
              </a:solidFill>
            </a:endParaRPr>
          </a:p>
          <a:p>
            <a:r>
              <a:rPr lang="en-GB" sz="1050" dirty="0">
                <a:solidFill>
                  <a:schemeClr val="bg1"/>
                </a:solidFill>
              </a:rPr>
              <a:t>Collins also states that the Dead Sea Scrolls are some of the oldest copies of the Old Testament as before their discovery the Greek manuscripts, the Septuagint, was the oldest discovered. He states that he oldest, complete Septuagint sources date from the fourth century [7]</a:t>
            </a:r>
          </a:p>
          <a:p>
            <a:endParaRPr lang="en-GB" sz="1050" dirty="0">
              <a:solidFill>
                <a:schemeClr val="bg1"/>
              </a:solidFill>
            </a:endParaRPr>
          </a:p>
          <a:p>
            <a:r>
              <a:rPr lang="en-GB" sz="1050" dirty="0">
                <a:solidFill>
                  <a:schemeClr val="bg1"/>
                </a:solidFill>
              </a:rPr>
              <a:t>Collins presents a significant aspect of the discovery of the Dead Sea Scrolls and their importance as a primary source. Collins is highlighting how these texts are some of the oldest discovered copies of the Hebrew Bible and thus, their context provides useful and key insight into the Jewish community of the Second Temple era as it was written by authors with that audience in mind</a:t>
            </a:r>
          </a:p>
          <a:p>
            <a:endParaRPr lang="en-GB" sz="1050" dirty="0">
              <a:solidFill>
                <a:schemeClr val="bg1"/>
              </a:solidFill>
            </a:endParaRPr>
          </a:p>
          <a:p>
            <a:r>
              <a:rPr lang="en-GB" sz="1050" dirty="0">
                <a:solidFill>
                  <a:schemeClr val="bg1"/>
                </a:solidFill>
              </a:rPr>
              <a:t>This presents the idea that the Dead Sea Scrolls, as the oldest and closest to the period they describe, contain useful insight into the lives and context of the Second Temple era</a:t>
            </a:r>
          </a:p>
          <a:p>
            <a:endParaRPr lang="en-GB" sz="1050" dirty="0">
              <a:solidFill>
                <a:schemeClr val="bg1"/>
              </a:solidFill>
            </a:endParaRPr>
          </a:p>
          <a:p>
            <a:r>
              <a:rPr lang="en-GB" sz="1050" dirty="0">
                <a:solidFill>
                  <a:schemeClr val="bg1"/>
                </a:solidFill>
              </a:rPr>
              <a:t>As the oldest versions of several biblical texts, their writings allow insight and knowledge into how the Jewish community that wrote them would relate to the world and issues surrounding them </a:t>
            </a:r>
          </a:p>
          <a:p>
            <a:endParaRPr lang="en-GB" sz="1050" dirty="0">
              <a:solidFill>
                <a:schemeClr val="bg1"/>
              </a:solidFill>
            </a:endParaRPr>
          </a:p>
          <a:p>
            <a:r>
              <a:rPr lang="en-GB" sz="1050" dirty="0">
                <a:solidFill>
                  <a:schemeClr val="bg1"/>
                </a:solidFill>
              </a:rPr>
              <a:t>This is further supported by James VanderKam and Peter Flint who explain that the Dead Sea Scrolls provide useful information about early Jewish society, as well as Jewish practices and beliefs at the time [8]</a:t>
            </a:r>
          </a:p>
          <a:p>
            <a:endParaRPr lang="en-GB" sz="1050" dirty="0">
              <a:solidFill>
                <a:schemeClr val="bg1"/>
              </a:solidFill>
            </a:endParaRPr>
          </a:p>
          <a:p>
            <a:r>
              <a:rPr lang="en-GB" sz="1050" dirty="0">
                <a:solidFill>
                  <a:schemeClr val="bg1"/>
                </a:solidFill>
              </a:rPr>
              <a:t>VanderKam and Flint also highlight how the before the Dead Sea Scrolls the oldest versions of the Hebrew Bible was the Greek Septuagint, further supporting the idea that the Dead Sea Scrolls manuscripts are the oldest versions of several Hebrew Bible texts [9]</a:t>
            </a:r>
          </a:p>
          <a:p>
            <a:endParaRPr lang="en-GB" sz="1050" dirty="0">
              <a:solidFill>
                <a:schemeClr val="bg1"/>
              </a:solidFill>
            </a:endParaRPr>
          </a:p>
          <a:p>
            <a:r>
              <a:rPr lang="en-GB" sz="1050" dirty="0">
                <a:solidFill>
                  <a:schemeClr val="bg1"/>
                </a:solidFill>
              </a:rPr>
              <a:t>These ideas highlight how the age of the Dead Sea Scrolls, and their status as a primary source,  can provide significant understanding of how the authors and their audience would relate to their lives during the Second Temple period   </a:t>
            </a:r>
          </a:p>
        </p:txBody>
      </p:sp>
      <p:sp>
        <p:nvSpPr>
          <p:cNvPr id="21" name="TextBox 20">
            <a:extLst>
              <a:ext uri="{FF2B5EF4-FFF2-40B4-BE49-F238E27FC236}">
                <a16:creationId xmlns:a16="http://schemas.microsoft.com/office/drawing/2014/main" id="{B773E355-7CE3-4359-8ACB-62A5F5590818}"/>
              </a:ext>
            </a:extLst>
          </p:cNvPr>
          <p:cNvSpPr txBox="1"/>
          <p:nvPr/>
        </p:nvSpPr>
        <p:spPr>
          <a:xfrm>
            <a:off x="114301" y="720468"/>
            <a:ext cx="6235700" cy="954107"/>
          </a:xfrm>
          <a:prstGeom prst="rect">
            <a:avLst/>
          </a:prstGeom>
          <a:noFill/>
        </p:spPr>
        <p:txBody>
          <a:bodyPr wrap="square">
            <a:spAutoFit/>
          </a:bodyPr>
          <a:lstStyle/>
          <a:p>
            <a:r>
              <a:rPr lang="en-GB" sz="2800">
                <a:solidFill>
                  <a:schemeClr val="bg1"/>
                </a:solidFill>
              </a:rPr>
              <a:t>The Importance of the Dead Sea Scrolls as a Primary Source</a:t>
            </a:r>
            <a:endParaRPr lang="en-GB" sz="2800" dirty="0">
              <a:solidFill>
                <a:schemeClr val="bg1"/>
              </a:solidFill>
            </a:endParaRPr>
          </a:p>
        </p:txBody>
      </p:sp>
    </p:spTree>
    <p:extLst>
      <p:ext uri="{BB962C8B-B14F-4D97-AF65-F5344CB8AC3E}">
        <p14:creationId xmlns:p14="http://schemas.microsoft.com/office/powerpoint/2010/main" val="3529360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89433518-3909-462F-8303-864C2A83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a:extLst>
              <a:ext uri="{FF2B5EF4-FFF2-40B4-BE49-F238E27FC236}">
                <a16:creationId xmlns:a16="http://schemas.microsoft.com/office/drawing/2014/main" id="{AB089200-F782-4438-8FED-343CC42ACF0C}"/>
              </a:ext>
            </a:extLst>
          </p:cNvPr>
          <p:cNvSpPr txBox="1"/>
          <p:nvPr/>
        </p:nvSpPr>
        <p:spPr>
          <a:xfrm>
            <a:off x="203200" y="889000"/>
            <a:ext cx="6849286" cy="523220"/>
          </a:xfrm>
          <a:prstGeom prst="rect">
            <a:avLst/>
          </a:prstGeom>
          <a:noFill/>
        </p:spPr>
        <p:txBody>
          <a:bodyPr wrap="square" rtlCol="0">
            <a:spAutoFit/>
          </a:bodyPr>
          <a:lstStyle/>
          <a:p>
            <a:r>
              <a:rPr lang="en-GB" sz="2800" dirty="0">
                <a:solidFill>
                  <a:schemeClr val="bg1"/>
                </a:solidFill>
              </a:rPr>
              <a:t>The Dead Sea Scrolls and Purity</a:t>
            </a:r>
          </a:p>
        </p:txBody>
      </p:sp>
      <p:sp>
        <p:nvSpPr>
          <p:cNvPr id="13" name="TextBox 12">
            <a:extLst>
              <a:ext uri="{FF2B5EF4-FFF2-40B4-BE49-F238E27FC236}">
                <a16:creationId xmlns:a16="http://schemas.microsoft.com/office/drawing/2014/main" id="{FFC70ADB-D935-4B9C-A6BE-6BFAEA06C90D}"/>
              </a:ext>
            </a:extLst>
          </p:cNvPr>
          <p:cNvSpPr txBox="1"/>
          <p:nvPr/>
        </p:nvSpPr>
        <p:spPr>
          <a:xfrm>
            <a:off x="11518900" y="6488668"/>
            <a:ext cx="838200" cy="369332"/>
          </a:xfrm>
          <a:prstGeom prst="rect">
            <a:avLst/>
          </a:prstGeom>
          <a:noFill/>
        </p:spPr>
        <p:txBody>
          <a:bodyPr wrap="square" rtlCol="0">
            <a:spAutoFit/>
          </a:bodyPr>
          <a:lstStyle/>
          <a:p>
            <a:r>
              <a:rPr lang="en-GB" dirty="0"/>
              <a:t>Fig. 5.</a:t>
            </a:r>
          </a:p>
        </p:txBody>
      </p:sp>
      <p:sp>
        <p:nvSpPr>
          <p:cNvPr id="14" name="TextBox 13">
            <a:extLst>
              <a:ext uri="{FF2B5EF4-FFF2-40B4-BE49-F238E27FC236}">
                <a16:creationId xmlns:a16="http://schemas.microsoft.com/office/drawing/2014/main" id="{AF9CBC68-D324-49DA-9390-F1F15E96CE41}"/>
              </a:ext>
            </a:extLst>
          </p:cNvPr>
          <p:cNvSpPr txBox="1"/>
          <p:nvPr/>
        </p:nvSpPr>
        <p:spPr>
          <a:xfrm>
            <a:off x="203200" y="1412220"/>
            <a:ext cx="6451600" cy="5886227"/>
          </a:xfrm>
          <a:prstGeom prst="rect">
            <a:avLst/>
          </a:prstGeom>
          <a:noFill/>
        </p:spPr>
        <p:txBody>
          <a:bodyPr wrap="square" rtlCol="0">
            <a:spAutoFit/>
          </a:bodyPr>
          <a:lstStyle/>
          <a:p>
            <a:r>
              <a:rPr lang="en-GB" sz="1050" dirty="0">
                <a:solidFill>
                  <a:schemeClr val="bg1"/>
                </a:solidFill>
              </a:rPr>
              <a:t>By discussing the importance and validity of the Dead Sea Scrolls as a primary source, it allows for the study of the contents of the scrolls and what they present about Jewish life during the Second Temple period</a:t>
            </a:r>
          </a:p>
          <a:p>
            <a:endParaRPr lang="en-GB" sz="1050" dirty="0">
              <a:solidFill>
                <a:schemeClr val="bg1"/>
              </a:solidFill>
            </a:endParaRPr>
          </a:p>
          <a:p>
            <a:r>
              <a:rPr lang="en-GB" sz="1050" dirty="0">
                <a:solidFill>
                  <a:schemeClr val="bg1"/>
                </a:solidFill>
              </a:rPr>
              <a:t>The Temple Scroll holds several ideas concerning purity around the Temple and Temple life, explaining the rules for a future third temple, that has yet to be built</a:t>
            </a:r>
          </a:p>
          <a:p>
            <a:endParaRPr lang="en-GB" sz="1050" dirty="0">
              <a:solidFill>
                <a:schemeClr val="bg1"/>
              </a:solidFill>
            </a:endParaRPr>
          </a:p>
          <a:p>
            <a:r>
              <a:rPr lang="en-GB" sz="1050" dirty="0">
                <a:solidFill>
                  <a:schemeClr val="bg1"/>
                </a:solidFill>
              </a:rPr>
              <a:t>Although the Temple Scroll presents purity laws for the Temple specifically, it still highlights important aspects of what the authors and community valued as purity laws at the time, as well as what purity laws may have been in relation to the Second Temple </a:t>
            </a:r>
          </a:p>
          <a:p>
            <a:endParaRPr lang="en-GB" sz="1050" dirty="0">
              <a:solidFill>
                <a:schemeClr val="bg1"/>
              </a:solidFill>
            </a:endParaRPr>
          </a:p>
          <a:p>
            <a:r>
              <a:rPr lang="en-GB" sz="1050" dirty="0">
                <a:solidFill>
                  <a:schemeClr val="bg1"/>
                </a:solidFill>
              </a:rPr>
              <a:t>Martha Himmelfarb presents that the purity laws in the Temple Scroll are strict and exaggerated as they state that “the Temple Scroll’s characteristic approach to purity laws is to intensify them, extending the duration of the period of impurity beyond that mandated in the Torah and making rituals for purification more elaborate” [10]</a:t>
            </a:r>
          </a:p>
          <a:p>
            <a:endParaRPr lang="en-GB" sz="1050" dirty="0">
              <a:solidFill>
                <a:schemeClr val="bg1"/>
              </a:solidFill>
            </a:endParaRPr>
          </a:p>
          <a:p>
            <a:r>
              <a:rPr lang="en-GB" sz="1050" dirty="0">
                <a:solidFill>
                  <a:schemeClr val="bg1"/>
                </a:solidFill>
              </a:rPr>
              <a:t>Although Himmelfarb claims that these laws are more concerned with the priests of the future temple than the  “ordinary Israelites” [11] this claim still presents the intense focus and importance of purity amongst the author, or authors, and their audience </a:t>
            </a:r>
          </a:p>
          <a:p>
            <a:endParaRPr lang="en-GB" sz="1050" dirty="0">
              <a:solidFill>
                <a:schemeClr val="bg1"/>
              </a:solidFill>
            </a:endParaRPr>
          </a:p>
          <a:p>
            <a:r>
              <a:rPr lang="en-GB" sz="1050" dirty="0">
                <a:solidFill>
                  <a:schemeClr val="bg1"/>
                </a:solidFill>
              </a:rPr>
              <a:t>This is further supported by the Temple Scroll itself which states that if a man has a semen emission, “ he may not enter the whole sanctuary until he has completed three days. He shall wash his clothes and bathe on the first day, and on the third day he shall wash his clothes” [12]</a:t>
            </a:r>
          </a:p>
          <a:p>
            <a:endParaRPr lang="en-GB" sz="1050" dirty="0">
              <a:solidFill>
                <a:schemeClr val="bg1"/>
              </a:solidFill>
            </a:endParaRPr>
          </a:p>
          <a:p>
            <a:r>
              <a:rPr lang="en-GB" sz="1050" dirty="0">
                <a:solidFill>
                  <a:schemeClr val="bg1"/>
                </a:solidFill>
              </a:rPr>
              <a:t>In comparison to this passage, the Hebrew Bible provides an easier way for a man to cleanse after having a semen emission</a:t>
            </a:r>
          </a:p>
          <a:p>
            <a:endParaRPr lang="en-GB" sz="1050" dirty="0">
              <a:solidFill>
                <a:schemeClr val="bg1"/>
              </a:solidFill>
            </a:endParaRPr>
          </a:p>
          <a:p>
            <a:r>
              <a:rPr lang="en-GB" sz="1050" dirty="0">
                <a:solidFill>
                  <a:schemeClr val="bg1"/>
                </a:solidFill>
              </a:rPr>
              <a:t>This is presented through the Book of Leviticus which states, “If a man has an emission of semen, he shall bathe his whole body in water, and be unclean until the evening” (Lev. 15: 16-17).</a:t>
            </a:r>
          </a:p>
          <a:p>
            <a:endParaRPr lang="en-GB" sz="1100" dirty="0">
              <a:solidFill>
                <a:schemeClr val="bg1"/>
              </a:solidFill>
            </a:endParaRPr>
          </a:p>
          <a:p>
            <a:endParaRPr lang="en-GB" sz="1400" dirty="0">
              <a:solidFill>
                <a:schemeClr val="bg1"/>
              </a:solidFill>
            </a:endParaRPr>
          </a:p>
          <a:p>
            <a:endParaRPr lang="en-GB" sz="1600" dirty="0">
              <a:solidFill>
                <a:schemeClr val="bg1"/>
              </a:solidFill>
            </a:endParaRPr>
          </a:p>
          <a:p>
            <a:endParaRPr lang="en-GB" sz="1600" dirty="0">
              <a:solidFill>
                <a:schemeClr val="bg1"/>
              </a:solidFill>
            </a:endParaRPr>
          </a:p>
          <a:p>
            <a:endParaRPr lang="en-GB" dirty="0">
              <a:solidFill>
                <a:schemeClr val="bg1"/>
              </a:solidFill>
            </a:endParaRPr>
          </a:p>
          <a:p>
            <a:endParaRPr lang="en-GB" dirty="0">
              <a:solidFill>
                <a:schemeClr val="bg1"/>
              </a:solidFill>
            </a:endParaRPr>
          </a:p>
        </p:txBody>
      </p:sp>
      <p:pic>
        <p:nvPicPr>
          <p:cNvPr id="4100" name="Picture 4" descr="The Evolution of Biblical Hebrew - Biblical Archaeology Society">
            <a:extLst>
              <a:ext uri="{FF2B5EF4-FFF2-40B4-BE49-F238E27FC236}">
                <a16:creationId xmlns:a16="http://schemas.microsoft.com/office/drawing/2014/main" id="{710C89E6-6990-4F23-8B52-E8BE700A63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0786" y="1150610"/>
            <a:ext cx="3810000" cy="381952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B4571AA-8471-4F9E-B165-187BD626AFF2}"/>
              </a:ext>
            </a:extLst>
          </p:cNvPr>
          <p:cNvSpPr txBox="1"/>
          <p:nvPr/>
        </p:nvSpPr>
        <p:spPr>
          <a:xfrm>
            <a:off x="0" y="6150114"/>
            <a:ext cx="10590663" cy="646331"/>
          </a:xfrm>
          <a:prstGeom prst="rect">
            <a:avLst/>
          </a:prstGeom>
          <a:noFill/>
        </p:spPr>
        <p:txBody>
          <a:bodyPr wrap="square" rtlCol="0">
            <a:spAutoFit/>
          </a:bodyPr>
          <a:lstStyle/>
          <a:p>
            <a:r>
              <a:rPr lang="en-GB" sz="1200" dirty="0"/>
              <a:t>[10] M Himmelfarb, ‘Sexual Relations and Purity in the Temple Scroll’, </a:t>
            </a:r>
            <a:r>
              <a:rPr lang="en-GB" sz="1200" i="1" dirty="0"/>
              <a:t>Dead Sea Discoveries, </a:t>
            </a:r>
            <a:r>
              <a:rPr lang="en-GB" sz="1200" dirty="0"/>
              <a:t>6(1) (1999), p. 13.</a:t>
            </a:r>
          </a:p>
          <a:p>
            <a:r>
              <a:rPr lang="en-GB" sz="1200" dirty="0"/>
              <a:t>[11]  Himmelfarb, ‘Sexual Relations and Purity in the Temple Scroll’, p.13. </a:t>
            </a:r>
          </a:p>
          <a:p>
            <a:r>
              <a:rPr lang="en-GB" sz="1200" dirty="0"/>
              <a:t>[12] ‘</a:t>
            </a:r>
            <a:r>
              <a:rPr lang="en-GB" sz="1200" i="1" dirty="0"/>
              <a:t>The Temple Scroll: An Introduction, Translation &amp; Commentary’,</a:t>
            </a:r>
            <a:r>
              <a:rPr lang="en-GB" sz="1200" dirty="0"/>
              <a:t> ed. By Johann Maier, (Sheffield: JSOT Press 1985)p. 40, Column 45.</a:t>
            </a:r>
            <a:endParaRPr lang="en-GB" sz="1200" i="1" dirty="0"/>
          </a:p>
        </p:txBody>
      </p:sp>
    </p:spTree>
    <p:extLst>
      <p:ext uri="{BB962C8B-B14F-4D97-AF65-F5344CB8AC3E}">
        <p14:creationId xmlns:p14="http://schemas.microsoft.com/office/powerpoint/2010/main" val="1560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89433518-3909-462F-8303-864C2A83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rgbClr val="C1598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CE4AE399-613A-4096-9735-E1E4F74ED8C1}"/>
              </a:ext>
            </a:extLst>
          </p:cNvPr>
          <p:cNvSpPr txBox="1"/>
          <p:nvPr/>
        </p:nvSpPr>
        <p:spPr>
          <a:xfrm>
            <a:off x="11598275" y="6519446"/>
            <a:ext cx="796925" cy="338554"/>
          </a:xfrm>
          <a:prstGeom prst="rect">
            <a:avLst/>
          </a:prstGeom>
          <a:noFill/>
        </p:spPr>
        <p:txBody>
          <a:bodyPr wrap="square">
            <a:spAutoFit/>
          </a:bodyPr>
          <a:lstStyle/>
          <a:p>
            <a:r>
              <a:rPr lang="en-GB" sz="1600" dirty="0"/>
              <a:t>Fig, 6.</a:t>
            </a:r>
          </a:p>
        </p:txBody>
      </p:sp>
      <p:sp>
        <p:nvSpPr>
          <p:cNvPr id="21" name="TextBox 20">
            <a:extLst>
              <a:ext uri="{FF2B5EF4-FFF2-40B4-BE49-F238E27FC236}">
                <a16:creationId xmlns:a16="http://schemas.microsoft.com/office/drawing/2014/main" id="{B773E355-7CE3-4359-8ACB-62A5F5590818}"/>
              </a:ext>
            </a:extLst>
          </p:cNvPr>
          <p:cNvSpPr txBox="1"/>
          <p:nvPr/>
        </p:nvSpPr>
        <p:spPr>
          <a:xfrm>
            <a:off x="114301" y="746611"/>
            <a:ext cx="6235700" cy="954107"/>
          </a:xfrm>
          <a:prstGeom prst="rect">
            <a:avLst/>
          </a:prstGeom>
          <a:noFill/>
        </p:spPr>
        <p:txBody>
          <a:bodyPr wrap="square">
            <a:spAutoFit/>
          </a:bodyPr>
          <a:lstStyle/>
          <a:p>
            <a:r>
              <a:rPr lang="en-GB" sz="2800" dirty="0">
                <a:solidFill>
                  <a:schemeClr val="bg1"/>
                </a:solidFill>
              </a:rPr>
              <a:t>The Dead Sea Scrolls and Purity</a:t>
            </a:r>
          </a:p>
          <a:p>
            <a:endParaRPr lang="en-GB" sz="2800" dirty="0">
              <a:solidFill>
                <a:schemeClr val="bg1"/>
              </a:solidFill>
            </a:endParaRPr>
          </a:p>
        </p:txBody>
      </p:sp>
      <p:pic>
        <p:nvPicPr>
          <p:cNvPr id="11" name="Picture 2" descr="The Dead Sea Scrolls - Introduction">
            <a:extLst>
              <a:ext uri="{FF2B5EF4-FFF2-40B4-BE49-F238E27FC236}">
                <a16:creationId xmlns:a16="http://schemas.microsoft.com/office/drawing/2014/main" id="{F679BB31-5D8F-4E18-B9F8-2E3A5A0A5B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2548" y="1546499"/>
            <a:ext cx="4438421" cy="352999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D078858-B40E-42FB-A55B-A60B7552F6A7}"/>
              </a:ext>
            </a:extLst>
          </p:cNvPr>
          <p:cNvSpPr txBox="1"/>
          <p:nvPr/>
        </p:nvSpPr>
        <p:spPr>
          <a:xfrm>
            <a:off x="114301" y="1332831"/>
            <a:ext cx="6854390" cy="5447645"/>
          </a:xfrm>
          <a:prstGeom prst="rect">
            <a:avLst/>
          </a:prstGeom>
          <a:noFill/>
        </p:spPr>
        <p:txBody>
          <a:bodyPr wrap="square">
            <a:spAutoFit/>
          </a:bodyPr>
          <a:lstStyle/>
          <a:p>
            <a:r>
              <a:rPr lang="en-GB" sz="1200" dirty="0">
                <a:solidFill>
                  <a:schemeClr val="bg1"/>
                </a:solidFill>
              </a:rPr>
              <a:t>This passage from Leviticus highlights how the Temple Scroll emphasises purity and its importance</a:t>
            </a:r>
          </a:p>
          <a:p>
            <a:endParaRPr lang="en-GB" sz="1200" dirty="0">
              <a:solidFill>
                <a:schemeClr val="bg1"/>
              </a:solidFill>
            </a:endParaRPr>
          </a:p>
          <a:p>
            <a:r>
              <a:rPr lang="en-GB" sz="1200" dirty="0">
                <a:solidFill>
                  <a:schemeClr val="bg1"/>
                </a:solidFill>
              </a:rPr>
              <a:t>Leviticus 15 highlights how the Temple Scroll has extended how long a man is unclean and the lengths he must go to become ritually clean again </a:t>
            </a:r>
          </a:p>
          <a:p>
            <a:endParaRPr lang="en-GB" sz="1200" dirty="0">
              <a:solidFill>
                <a:schemeClr val="bg1"/>
              </a:solidFill>
            </a:endParaRPr>
          </a:p>
          <a:p>
            <a:r>
              <a:rPr lang="en-GB" sz="1200" dirty="0">
                <a:solidFill>
                  <a:schemeClr val="bg1"/>
                </a:solidFill>
              </a:rPr>
              <a:t>This is seen as  in Leviticus 15 a man is only unclean till the evening and needs to bathe once (Lev. 15:16-17). In comparison, the Temple Scroll claims that a man is impure for three days and that he must bathe during these three days, as well as washing his clothes [12]</a:t>
            </a:r>
          </a:p>
          <a:p>
            <a:endParaRPr lang="en-GB" sz="1200" dirty="0">
              <a:solidFill>
                <a:schemeClr val="bg1"/>
              </a:solidFill>
            </a:endParaRPr>
          </a:p>
          <a:p>
            <a:r>
              <a:rPr lang="en-GB" sz="1200" dirty="0">
                <a:solidFill>
                  <a:schemeClr val="bg1"/>
                </a:solidFill>
              </a:rPr>
              <a:t>This further supports the idea that Himmelfarb suggests, that the Temple Scroll extends periods of uncleanness and the efforts to become ritually clean again </a:t>
            </a:r>
          </a:p>
          <a:p>
            <a:endParaRPr lang="en-GB" sz="1200" dirty="0">
              <a:solidFill>
                <a:schemeClr val="bg1"/>
              </a:solidFill>
            </a:endParaRPr>
          </a:p>
          <a:p>
            <a:r>
              <a:rPr lang="en-GB" sz="1200" dirty="0">
                <a:solidFill>
                  <a:schemeClr val="bg1"/>
                </a:solidFill>
              </a:rPr>
              <a:t>This idea is also reflected in the finding of ritual bathes in the Qumran community. Bryant G. Wood explains that the cisterns found in the Qumran community “served other than a utilitarian function [...] we must conclude that the steeped cisterns were used for religious rites” [13]</a:t>
            </a:r>
          </a:p>
          <a:p>
            <a:endParaRPr lang="en-GB" sz="1200" dirty="0">
              <a:solidFill>
                <a:schemeClr val="bg1"/>
              </a:solidFill>
            </a:endParaRPr>
          </a:p>
          <a:p>
            <a:r>
              <a:rPr lang="en-GB" sz="1200" dirty="0">
                <a:solidFill>
                  <a:schemeClr val="bg1"/>
                </a:solidFill>
              </a:rPr>
              <a:t>Wood’s also focuses on the  Temple Scroll and how its focus on longer ritual bathing highlights the need for ritual baths in the community [14]</a:t>
            </a:r>
          </a:p>
          <a:p>
            <a:endParaRPr lang="en-GB" sz="1200" dirty="0">
              <a:solidFill>
                <a:schemeClr val="bg1"/>
              </a:solidFill>
            </a:endParaRPr>
          </a:p>
          <a:p>
            <a:r>
              <a:rPr lang="en-GB" sz="1200" dirty="0">
                <a:solidFill>
                  <a:schemeClr val="bg1"/>
                </a:solidFill>
              </a:rPr>
              <a:t>Although the Temple scroll primarily focuses on laws for the future temple, the evidence of ritual baths in the community furthers the idea that the audience the Temple Scroll was written for was significantly focused on ritual purity</a:t>
            </a:r>
          </a:p>
          <a:p>
            <a:endParaRPr lang="en-GB" sz="1200" dirty="0">
              <a:solidFill>
                <a:schemeClr val="bg1"/>
              </a:solidFill>
            </a:endParaRPr>
          </a:p>
          <a:p>
            <a:r>
              <a:rPr lang="en-GB" sz="1200" dirty="0">
                <a:solidFill>
                  <a:schemeClr val="bg1"/>
                </a:solidFill>
              </a:rPr>
              <a:t>These ideas suggest that the community of the Dead Sea Scrolls placed significant importance on being ritually clean around sacred spaces and in everyday life</a:t>
            </a:r>
          </a:p>
          <a:p>
            <a:endParaRPr lang="en-GB" sz="1200" dirty="0">
              <a:solidFill>
                <a:schemeClr val="bg1"/>
              </a:solidFill>
            </a:endParaRPr>
          </a:p>
          <a:p>
            <a:r>
              <a:rPr lang="en-GB" sz="1200" dirty="0">
                <a:solidFill>
                  <a:schemeClr val="bg1"/>
                </a:solidFill>
              </a:rPr>
              <a:t>The weight placed on purity and the lengths a person must go to become clean highlights the cultural and religious significance of being ritually pure for the author, or authors, of the Temple Scroll, as well as the [1ience they were writing for </a:t>
            </a:r>
          </a:p>
        </p:txBody>
      </p:sp>
      <p:sp>
        <p:nvSpPr>
          <p:cNvPr id="14" name="TextBox 13">
            <a:extLst>
              <a:ext uri="{FF2B5EF4-FFF2-40B4-BE49-F238E27FC236}">
                <a16:creationId xmlns:a16="http://schemas.microsoft.com/office/drawing/2014/main" id="{1F24BE74-897F-49C4-9BCB-FB25CCEB2844}"/>
              </a:ext>
            </a:extLst>
          </p:cNvPr>
          <p:cNvSpPr txBox="1"/>
          <p:nvPr/>
        </p:nvSpPr>
        <p:spPr>
          <a:xfrm>
            <a:off x="0" y="6242447"/>
            <a:ext cx="8608853" cy="600164"/>
          </a:xfrm>
          <a:prstGeom prst="rect">
            <a:avLst/>
          </a:prstGeom>
          <a:noFill/>
        </p:spPr>
        <p:txBody>
          <a:bodyPr wrap="square">
            <a:spAutoFit/>
          </a:bodyPr>
          <a:lstStyle/>
          <a:p>
            <a:r>
              <a:rPr lang="en-GB" sz="1100" dirty="0"/>
              <a:t>[12] ‘</a:t>
            </a:r>
            <a:r>
              <a:rPr lang="en-GB" sz="1100" i="1" dirty="0"/>
              <a:t>The Temple Scroll: An Introduction, Translation &amp; Commentary’,</a:t>
            </a:r>
            <a:r>
              <a:rPr lang="en-GB" sz="1100" dirty="0"/>
              <a:t> ed. By Johann Maier, (Sheffield: JSOT Press 1985)p. 40, Column 45</a:t>
            </a:r>
          </a:p>
          <a:p>
            <a:r>
              <a:rPr lang="en-GB" sz="1100" dirty="0"/>
              <a:t>[13] B. G. Wood, ‘To Dip of Sprinkle? The Qumran Cisterns in Perspective’, </a:t>
            </a:r>
            <a:r>
              <a:rPr lang="en-GB" sz="1100" i="1" dirty="0"/>
              <a:t>Bulletin of the American Schools of Oriental Research, </a:t>
            </a:r>
            <a:r>
              <a:rPr lang="en-GB" sz="1100" dirty="0"/>
              <a:t>256 (1984), p. 58. </a:t>
            </a:r>
          </a:p>
          <a:p>
            <a:r>
              <a:rPr lang="en-GB" sz="1100" dirty="0"/>
              <a:t>[14] . Wood, ‘To Dip of Sprinkle? The Qumran Cisterns in Perspective’, pp. 1-2.</a:t>
            </a:r>
          </a:p>
        </p:txBody>
      </p:sp>
    </p:spTree>
    <p:extLst>
      <p:ext uri="{BB962C8B-B14F-4D97-AF65-F5344CB8AC3E}">
        <p14:creationId xmlns:p14="http://schemas.microsoft.com/office/powerpoint/2010/main" val="3981215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89433518-3909-462F-8303-864C2A83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a:extLst>
              <a:ext uri="{FF2B5EF4-FFF2-40B4-BE49-F238E27FC236}">
                <a16:creationId xmlns:a16="http://schemas.microsoft.com/office/drawing/2014/main" id="{AB089200-F782-4438-8FED-343CC42ACF0C}"/>
              </a:ext>
            </a:extLst>
          </p:cNvPr>
          <p:cNvSpPr txBox="1"/>
          <p:nvPr/>
        </p:nvSpPr>
        <p:spPr>
          <a:xfrm>
            <a:off x="203200" y="889000"/>
            <a:ext cx="6849286" cy="523220"/>
          </a:xfrm>
          <a:prstGeom prst="rect">
            <a:avLst/>
          </a:prstGeom>
          <a:noFill/>
        </p:spPr>
        <p:txBody>
          <a:bodyPr wrap="square" rtlCol="0">
            <a:spAutoFit/>
          </a:bodyPr>
          <a:lstStyle/>
          <a:p>
            <a:r>
              <a:rPr lang="en-GB" sz="2800" dirty="0">
                <a:solidFill>
                  <a:schemeClr val="bg1"/>
                </a:solidFill>
              </a:rPr>
              <a:t>The Dead Sea Scrolls and Jewish Diversity </a:t>
            </a:r>
          </a:p>
        </p:txBody>
      </p:sp>
      <p:sp>
        <p:nvSpPr>
          <p:cNvPr id="13" name="TextBox 12">
            <a:extLst>
              <a:ext uri="{FF2B5EF4-FFF2-40B4-BE49-F238E27FC236}">
                <a16:creationId xmlns:a16="http://schemas.microsoft.com/office/drawing/2014/main" id="{FFC70ADB-D935-4B9C-A6BE-6BFAEA06C90D}"/>
              </a:ext>
            </a:extLst>
          </p:cNvPr>
          <p:cNvSpPr txBox="1"/>
          <p:nvPr/>
        </p:nvSpPr>
        <p:spPr>
          <a:xfrm>
            <a:off x="11518900" y="6488668"/>
            <a:ext cx="838200" cy="369332"/>
          </a:xfrm>
          <a:prstGeom prst="rect">
            <a:avLst/>
          </a:prstGeom>
          <a:noFill/>
        </p:spPr>
        <p:txBody>
          <a:bodyPr wrap="square" rtlCol="0">
            <a:spAutoFit/>
          </a:bodyPr>
          <a:lstStyle/>
          <a:p>
            <a:r>
              <a:rPr lang="en-GB" dirty="0"/>
              <a:t>Fig. 7.</a:t>
            </a:r>
          </a:p>
        </p:txBody>
      </p:sp>
      <p:sp>
        <p:nvSpPr>
          <p:cNvPr id="2" name="AutoShape 4" descr="The Essenes and the Qumran Settlement – By Jodi Magness |">
            <a:extLst>
              <a:ext uri="{FF2B5EF4-FFF2-40B4-BE49-F238E27FC236}">
                <a16:creationId xmlns:a16="http://schemas.microsoft.com/office/drawing/2014/main" id="{390FB6AD-BBF7-441A-8479-95AFBBFFA52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017FB6E6-6E7B-4D3C-9904-3828EF4B2E3C}"/>
              </a:ext>
            </a:extLst>
          </p:cNvPr>
          <p:cNvPicPr>
            <a:picLocks noChangeAspect="1"/>
          </p:cNvPicPr>
          <p:nvPr/>
        </p:nvPicPr>
        <p:blipFill>
          <a:blip r:embed="rId2"/>
          <a:stretch>
            <a:fillRect/>
          </a:stretch>
        </p:blipFill>
        <p:spPr>
          <a:xfrm>
            <a:off x="7311368" y="1951723"/>
            <a:ext cx="4479580" cy="2949752"/>
          </a:xfrm>
          <a:prstGeom prst="rect">
            <a:avLst/>
          </a:prstGeom>
        </p:spPr>
      </p:pic>
      <p:sp>
        <p:nvSpPr>
          <p:cNvPr id="4" name="TextBox 3">
            <a:extLst>
              <a:ext uri="{FF2B5EF4-FFF2-40B4-BE49-F238E27FC236}">
                <a16:creationId xmlns:a16="http://schemas.microsoft.com/office/drawing/2014/main" id="{A8023BE3-F8E9-4596-8D67-0333EC5CA9D7}"/>
              </a:ext>
            </a:extLst>
          </p:cNvPr>
          <p:cNvSpPr txBox="1"/>
          <p:nvPr/>
        </p:nvSpPr>
        <p:spPr>
          <a:xfrm>
            <a:off x="376643" y="1412220"/>
            <a:ext cx="6299200" cy="5170646"/>
          </a:xfrm>
          <a:prstGeom prst="rect">
            <a:avLst/>
          </a:prstGeom>
          <a:noFill/>
        </p:spPr>
        <p:txBody>
          <a:bodyPr wrap="square" rtlCol="0">
            <a:spAutoFit/>
          </a:bodyPr>
          <a:lstStyle/>
          <a:p>
            <a:r>
              <a:rPr lang="en-GB" sz="1200" dirty="0">
                <a:solidFill>
                  <a:schemeClr val="bg1"/>
                </a:solidFill>
              </a:rPr>
              <a:t>The Dead Sea Scrolls also present several key thoughts regarding Jewish diversity during this period, as the debate regarding the authors and community that wrote them highlight the diversity amongst the Jewish community during the Second Temple era</a:t>
            </a:r>
          </a:p>
          <a:p>
            <a:endParaRPr lang="en-GB" sz="1200" dirty="0">
              <a:solidFill>
                <a:schemeClr val="bg1"/>
              </a:solidFill>
            </a:endParaRPr>
          </a:p>
          <a:p>
            <a:r>
              <a:rPr lang="en-GB" sz="1200" dirty="0">
                <a:solidFill>
                  <a:schemeClr val="bg1"/>
                </a:solidFill>
              </a:rPr>
              <a:t>This is seen as the Dead Sea Scrolls emphasise certain aspects that have been understood as specific to the community in Qumran, as presented through the texts and scholarly research </a:t>
            </a:r>
          </a:p>
          <a:p>
            <a:endParaRPr lang="en-GB" sz="1200" dirty="0">
              <a:solidFill>
                <a:schemeClr val="bg1"/>
              </a:solidFill>
            </a:endParaRPr>
          </a:p>
          <a:p>
            <a:r>
              <a:rPr lang="en-GB" sz="1200" dirty="0">
                <a:solidFill>
                  <a:schemeClr val="bg1"/>
                </a:solidFill>
              </a:rPr>
              <a:t>Carol A. Newsom describes the Community Rule scroll as texts that “describe the way of life in the community” of Qumran [15] and thus can provide interesting and significant ideas regarding how the community reflected the diversity amongst Judaism during the Second Temple era</a:t>
            </a:r>
          </a:p>
          <a:p>
            <a:endParaRPr lang="en-GB" sz="1200" dirty="0">
              <a:solidFill>
                <a:schemeClr val="bg1"/>
              </a:solidFill>
            </a:endParaRPr>
          </a:p>
          <a:p>
            <a:r>
              <a:rPr lang="en-GB" sz="1200" dirty="0">
                <a:solidFill>
                  <a:schemeClr val="bg1"/>
                </a:solidFill>
              </a:rPr>
              <a:t>Collins states that the Community Rule text has a great focus on purity and on male traditions, as it does not speak on women or children at all [16] </a:t>
            </a:r>
          </a:p>
          <a:p>
            <a:endParaRPr lang="en-GB" sz="1200" dirty="0">
              <a:solidFill>
                <a:schemeClr val="bg1"/>
              </a:solidFill>
            </a:endParaRPr>
          </a:p>
          <a:p>
            <a:r>
              <a:rPr lang="en-GB" sz="1200" dirty="0">
                <a:solidFill>
                  <a:schemeClr val="bg1"/>
                </a:solidFill>
              </a:rPr>
              <a:t>Collins’ claim suggests that the community who these texts were written for and by placed significant importance on male issues and purity rites </a:t>
            </a:r>
          </a:p>
          <a:p>
            <a:endParaRPr lang="en-GB" sz="1200" dirty="0">
              <a:solidFill>
                <a:schemeClr val="bg1"/>
              </a:solidFill>
            </a:endParaRPr>
          </a:p>
          <a:p>
            <a:r>
              <a:rPr lang="en-GB" sz="1200" dirty="0">
                <a:solidFill>
                  <a:schemeClr val="bg1"/>
                </a:solidFill>
              </a:rPr>
              <a:t>The Community scroll supports this idea as there are continuous rules for the men of the community, however, there is no mention of family life of women’s lives. This is seen as the Community Rule states that; “these are the regulations by which the men of perfect holiness shall conduct themselves” [17] </a:t>
            </a:r>
          </a:p>
          <a:p>
            <a:endParaRPr lang="en-GB" sz="1200" dirty="0">
              <a:solidFill>
                <a:schemeClr val="bg1"/>
              </a:solidFill>
            </a:endParaRPr>
          </a:p>
          <a:p>
            <a:r>
              <a:rPr lang="en-GB" sz="1200" dirty="0">
                <a:solidFill>
                  <a:schemeClr val="bg1"/>
                </a:solidFill>
              </a:rPr>
              <a:t>This statement reflects the scrolls focus on rules for the men of the community and the lack of female or family narratives. </a:t>
            </a:r>
          </a:p>
          <a:p>
            <a:endParaRPr lang="en-GB" sz="1400" dirty="0">
              <a:solidFill>
                <a:schemeClr val="bg1"/>
              </a:solidFill>
            </a:endParaRPr>
          </a:p>
          <a:p>
            <a:endParaRPr lang="en-GB" sz="1400" dirty="0">
              <a:solidFill>
                <a:schemeClr val="bg1"/>
              </a:solidFill>
            </a:endParaRPr>
          </a:p>
          <a:p>
            <a:endParaRPr lang="en-GB" sz="1400" dirty="0">
              <a:solidFill>
                <a:schemeClr val="bg1"/>
              </a:solidFill>
            </a:endParaRPr>
          </a:p>
        </p:txBody>
      </p:sp>
      <p:sp>
        <p:nvSpPr>
          <p:cNvPr id="5" name="TextBox 4">
            <a:extLst>
              <a:ext uri="{FF2B5EF4-FFF2-40B4-BE49-F238E27FC236}">
                <a16:creationId xmlns:a16="http://schemas.microsoft.com/office/drawing/2014/main" id="{F7F20478-FA55-48F3-8D79-C0701C4A1BF6}"/>
              </a:ext>
            </a:extLst>
          </p:cNvPr>
          <p:cNvSpPr txBox="1"/>
          <p:nvPr/>
        </p:nvSpPr>
        <p:spPr>
          <a:xfrm>
            <a:off x="0" y="6160168"/>
            <a:ext cx="9800609" cy="738664"/>
          </a:xfrm>
          <a:prstGeom prst="rect">
            <a:avLst/>
          </a:prstGeom>
          <a:noFill/>
        </p:spPr>
        <p:txBody>
          <a:bodyPr wrap="square" rtlCol="0">
            <a:spAutoFit/>
          </a:bodyPr>
          <a:lstStyle/>
          <a:p>
            <a:r>
              <a:rPr lang="en-GB" sz="1050" dirty="0"/>
              <a:t>[15]C. A. Newsom, </a:t>
            </a:r>
            <a:r>
              <a:rPr lang="en-GB" sz="1050" i="1" dirty="0"/>
              <a:t>‘Rhetorical Criticism and the Dead Sea Scrolls’, </a:t>
            </a:r>
            <a:r>
              <a:rPr lang="en-GB" sz="1050" dirty="0"/>
              <a:t>in </a:t>
            </a:r>
            <a:r>
              <a:rPr lang="en-GB" sz="1050" i="1" dirty="0"/>
              <a:t>Rediscovering the Dead Sea Scrolls: an Assessment of the Old and New Approaches and Methods, </a:t>
            </a:r>
            <a:r>
              <a:rPr lang="en-GB" sz="1050" dirty="0"/>
              <a:t>ed. By Maxine L. Grossman, (Cambridge: William B. Eerdmans Publishing Company 2010), p. 201. </a:t>
            </a:r>
          </a:p>
          <a:p>
            <a:r>
              <a:rPr lang="en-GB" sz="1050" dirty="0"/>
              <a:t>[16] ] Collins, ‘The Dead Sea Scrolls: A Biography’, p. 54.</a:t>
            </a:r>
          </a:p>
          <a:p>
            <a:r>
              <a:rPr lang="en-GB" sz="1050" dirty="0"/>
              <a:t>[17] </a:t>
            </a:r>
            <a:r>
              <a:rPr lang="en-GB" sz="1050" i="1" dirty="0"/>
              <a:t>‘The Dead Sea Scrolls: Translated: The Qumran Texts in English ‘, </a:t>
            </a:r>
            <a:r>
              <a:rPr lang="en-GB" sz="1050" dirty="0"/>
              <a:t>ed. by Florentino Garcia Martinez,  p. 13, Column viii. </a:t>
            </a:r>
          </a:p>
        </p:txBody>
      </p:sp>
    </p:spTree>
    <p:extLst>
      <p:ext uri="{BB962C8B-B14F-4D97-AF65-F5344CB8AC3E}">
        <p14:creationId xmlns:p14="http://schemas.microsoft.com/office/powerpoint/2010/main" val="3681067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89433518-3909-462F-8303-864C2A83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rgbClr val="C1598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CE4AE399-613A-4096-9735-E1E4F74ED8C1}"/>
              </a:ext>
            </a:extLst>
          </p:cNvPr>
          <p:cNvSpPr txBox="1"/>
          <p:nvPr/>
        </p:nvSpPr>
        <p:spPr>
          <a:xfrm>
            <a:off x="11598275" y="6519446"/>
            <a:ext cx="796925" cy="338554"/>
          </a:xfrm>
          <a:prstGeom prst="rect">
            <a:avLst/>
          </a:prstGeom>
          <a:noFill/>
        </p:spPr>
        <p:txBody>
          <a:bodyPr wrap="square">
            <a:spAutoFit/>
          </a:bodyPr>
          <a:lstStyle/>
          <a:p>
            <a:r>
              <a:rPr lang="en-GB" sz="1600" dirty="0"/>
              <a:t>Fig, 8.</a:t>
            </a:r>
          </a:p>
        </p:txBody>
      </p:sp>
      <p:sp>
        <p:nvSpPr>
          <p:cNvPr id="21" name="TextBox 20">
            <a:extLst>
              <a:ext uri="{FF2B5EF4-FFF2-40B4-BE49-F238E27FC236}">
                <a16:creationId xmlns:a16="http://schemas.microsoft.com/office/drawing/2014/main" id="{B773E355-7CE3-4359-8ACB-62A5F5590818}"/>
              </a:ext>
            </a:extLst>
          </p:cNvPr>
          <p:cNvSpPr txBox="1"/>
          <p:nvPr/>
        </p:nvSpPr>
        <p:spPr>
          <a:xfrm>
            <a:off x="114300" y="746612"/>
            <a:ext cx="6938185" cy="523220"/>
          </a:xfrm>
          <a:prstGeom prst="rect">
            <a:avLst/>
          </a:prstGeom>
          <a:noFill/>
        </p:spPr>
        <p:txBody>
          <a:bodyPr wrap="square">
            <a:spAutoFit/>
          </a:bodyPr>
          <a:lstStyle/>
          <a:p>
            <a:r>
              <a:rPr lang="en-GB" sz="2800" dirty="0">
                <a:solidFill>
                  <a:schemeClr val="bg1"/>
                </a:solidFill>
              </a:rPr>
              <a:t>The Dead Sea Scrolls and Jewish Diversity </a:t>
            </a:r>
          </a:p>
        </p:txBody>
      </p:sp>
      <p:sp>
        <p:nvSpPr>
          <p:cNvPr id="14" name="TextBox 13">
            <a:extLst>
              <a:ext uri="{FF2B5EF4-FFF2-40B4-BE49-F238E27FC236}">
                <a16:creationId xmlns:a16="http://schemas.microsoft.com/office/drawing/2014/main" id="{1F24BE74-897F-49C4-9BCB-FB25CCEB2844}"/>
              </a:ext>
            </a:extLst>
          </p:cNvPr>
          <p:cNvSpPr txBox="1"/>
          <p:nvPr/>
        </p:nvSpPr>
        <p:spPr>
          <a:xfrm>
            <a:off x="0" y="6242447"/>
            <a:ext cx="8608853" cy="430887"/>
          </a:xfrm>
          <a:prstGeom prst="rect">
            <a:avLst/>
          </a:prstGeom>
          <a:noFill/>
        </p:spPr>
        <p:txBody>
          <a:bodyPr wrap="square">
            <a:spAutoFit/>
          </a:bodyPr>
          <a:lstStyle/>
          <a:p>
            <a:r>
              <a:rPr lang="en-GB" sz="1100" dirty="0"/>
              <a:t>[18] T. S. Beall, ‘</a:t>
            </a:r>
            <a:r>
              <a:rPr lang="en-GB" sz="1100" i="1" dirty="0"/>
              <a:t>Josephus’ Description of the Essenes Illustrated by the Dead Sea Scrolls’, </a:t>
            </a:r>
            <a:r>
              <a:rPr lang="en-GB" sz="1100" dirty="0"/>
              <a:t>(Cambridge: Cambridge University Press 1988)p. 3 </a:t>
            </a:r>
          </a:p>
          <a:p>
            <a:r>
              <a:rPr lang="en-GB" sz="1100" dirty="0"/>
              <a:t>[19] ] Beall, ‘</a:t>
            </a:r>
            <a:r>
              <a:rPr lang="en-GB" sz="1100" i="1" dirty="0"/>
              <a:t>Josephus’ Description of the Essenes Illustrated by the Dead Sea Scrolls’,</a:t>
            </a:r>
            <a:r>
              <a:rPr lang="en-GB" sz="1100" dirty="0"/>
              <a:t> p.1-3. </a:t>
            </a:r>
          </a:p>
        </p:txBody>
      </p:sp>
      <p:pic>
        <p:nvPicPr>
          <p:cNvPr id="3" name="Picture 2">
            <a:extLst>
              <a:ext uri="{FF2B5EF4-FFF2-40B4-BE49-F238E27FC236}">
                <a16:creationId xmlns:a16="http://schemas.microsoft.com/office/drawing/2014/main" id="{8EA31793-1AD2-4A59-B29A-651F2A386238}"/>
              </a:ext>
            </a:extLst>
          </p:cNvPr>
          <p:cNvPicPr>
            <a:picLocks noChangeAspect="1"/>
          </p:cNvPicPr>
          <p:nvPr/>
        </p:nvPicPr>
        <p:blipFill>
          <a:blip r:embed="rId2"/>
          <a:stretch>
            <a:fillRect/>
          </a:stretch>
        </p:blipFill>
        <p:spPr>
          <a:xfrm>
            <a:off x="7052485" y="2214886"/>
            <a:ext cx="4797406" cy="1923977"/>
          </a:xfrm>
          <a:prstGeom prst="rect">
            <a:avLst/>
          </a:prstGeom>
        </p:spPr>
      </p:pic>
      <p:sp>
        <p:nvSpPr>
          <p:cNvPr id="4" name="TextBox 3">
            <a:extLst>
              <a:ext uri="{FF2B5EF4-FFF2-40B4-BE49-F238E27FC236}">
                <a16:creationId xmlns:a16="http://schemas.microsoft.com/office/drawing/2014/main" id="{2270F0DB-85FB-4390-B9E0-AC01EB59E6B0}"/>
              </a:ext>
            </a:extLst>
          </p:cNvPr>
          <p:cNvSpPr txBox="1"/>
          <p:nvPr/>
        </p:nvSpPr>
        <p:spPr>
          <a:xfrm>
            <a:off x="252048" y="1269832"/>
            <a:ext cx="6246796" cy="4778231"/>
          </a:xfrm>
          <a:prstGeom prst="rect">
            <a:avLst/>
          </a:prstGeom>
          <a:noFill/>
        </p:spPr>
        <p:txBody>
          <a:bodyPr wrap="square" rtlCol="0">
            <a:spAutoFit/>
          </a:bodyPr>
          <a:lstStyle/>
          <a:p>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This idea suggests that there was a clear diversity amongst Jewish ideas at the time as it highlights how the community of Qumran can be understood to emphasise male laws and the purity of the community, in relation to other Jewish communities that had rules for men, women and children, as well as, shorter times for cleansing based in the Hebrew Bible</a:t>
            </a: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This is further supported by the emphasis on purity studied through out the dead sea scrolls, with extended rituals for cleansing and the time one is impure</a:t>
            </a:r>
          </a:p>
          <a:p>
            <a:endPar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argument taken by severa</a:t>
            </a: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l scholars, that the community at Qumran was the Essenes. This further supports the notion that the Dead Sea Scrolls highlight the diversity amongst Judaism during this time as it highlights how the traditions and beliefs of this community were unique to them </a:t>
            </a:r>
          </a:p>
          <a:p>
            <a:endParaRPr lang="en-GB" sz="1050" dirty="0">
              <a:solidFill>
                <a:schemeClr val="bg1"/>
              </a:solidFill>
              <a:latin typeface="Calibri" panose="020F0502020204030204" pitchFamily="34" charset="0"/>
              <a:cs typeface="Times New Roman" panose="02020603050405020304" pitchFamily="18" charset="0"/>
            </a:endParaRPr>
          </a:p>
          <a:p>
            <a:r>
              <a:rPr lang="en-GB" sz="1050" dirty="0">
                <a:solidFill>
                  <a:schemeClr val="bg1"/>
                </a:solidFill>
                <a:latin typeface="Calibri" panose="020F0502020204030204" pitchFamily="34" charset="0"/>
                <a:cs typeface="Times New Roman" panose="02020603050405020304" pitchFamily="18" charset="0"/>
              </a:rPr>
              <a:t>This is seen through the work of Todd S. Beall who states that after the discovery of the Dead Sea Scrolls there was a “whole new treasure trove of possible first-hand information on the Essenes” [18] </a:t>
            </a:r>
          </a:p>
          <a:p>
            <a:endParaRPr lang="en-GB" sz="1050" dirty="0">
              <a:solidFill>
                <a:schemeClr val="bg1"/>
              </a:solidFill>
              <a:latin typeface="Calibri" panose="020F0502020204030204" pitchFamily="34" charset="0"/>
              <a:cs typeface="Times New Roman" panose="02020603050405020304" pitchFamily="18" charset="0"/>
            </a:endParaRPr>
          </a:p>
          <a:p>
            <a:r>
              <a:rPr lang="en-GB" sz="1050" dirty="0">
                <a:solidFill>
                  <a:schemeClr val="bg1"/>
                </a:solidFill>
                <a:latin typeface="Calibri" panose="020F0502020204030204" pitchFamily="34" charset="0"/>
                <a:cs typeface="Times New Roman" panose="02020603050405020304" pitchFamily="18" charset="0"/>
              </a:rPr>
              <a:t>Beall is presenting the argument that the community of the Dead Sea Scrolls is commonly understood amongst scholarship as a community called the Essenes, due to their description in Josephus’ work and Philo’s [19]  </a:t>
            </a:r>
          </a:p>
          <a:p>
            <a:endParaRPr lang="en-GB" sz="1050" dirty="0">
              <a:solidFill>
                <a:schemeClr val="bg1"/>
              </a:solidFill>
              <a:latin typeface="Calibri" panose="020F0502020204030204" pitchFamily="34" charset="0"/>
              <a:cs typeface="Times New Roman" panose="02020603050405020304" pitchFamily="18" charset="0"/>
            </a:endParaRPr>
          </a:p>
          <a:p>
            <a:r>
              <a:rPr lang="en-GB" sz="1050" dirty="0">
                <a:solidFill>
                  <a:schemeClr val="bg1"/>
                </a:solidFill>
                <a:latin typeface="Calibri" panose="020F0502020204030204" pitchFamily="34" charset="0"/>
                <a:cs typeface="Times New Roman" panose="02020603050405020304" pitchFamily="18" charset="0"/>
              </a:rPr>
              <a:t>The notion that the community of Qumran was a variation of the Essene community highlights the diversity of the Jewish community during the Second Temple period as it remind of the difference amongst the wider Jewish community and the different beliefs and traditions, they prioritised, such as the focus on male only rules and purity amongst the community.</a:t>
            </a:r>
          </a:p>
          <a:p>
            <a:endParaRPr lang="en-GB" sz="1050" dirty="0">
              <a:solidFill>
                <a:schemeClr val="bg1"/>
              </a:solidFill>
              <a:latin typeface="Calibri" panose="020F0502020204030204" pitchFamily="34" charset="0"/>
              <a:cs typeface="Times New Roman" panose="02020603050405020304" pitchFamily="18" charset="0"/>
            </a:endParaRPr>
          </a:p>
          <a:p>
            <a:r>
              <a:rPr lang="en-GB" sz="1050" dirty="0">
                <a:solidFill>
                  <a:schemeClr val="bg1"/>
                </a:solidFill>
                <a:latin typeface="Calibri" panose="020F0502020204030204" pitchFamily="34" charset="0"/>
                <a:cs typeface="Times New Roman" panose="02020603050405020304" pitchFamily="18" charset="0"/>
              </a:rPr>
              <a:t>Thus, the Dead Sea Scrolls can be used to study the diversity amongst the Jewish communities during the Second Temple period. This can be seen through the specific beliefs that the Community Rules scroll focuses on and their link to the Essene community that have been highlighted by scholars such as Beall and Collins. The idea that Beall and Collins have understood the lack of family rules and rules for women as unique and belonging to a certain individual community is useful for understanding the Jewish diversity during this period. This presents that these beliefs were unique to this community and separates them from other Jewish communities at the time, illuminating the differences in beliefs, traditions and other key aspects of Jewish life. </a:t>
            </a:r>
          </a:p>
          <a:p>
            <a:endParaRPr lang="en-GB" sz="1050" dirty="0">
              <a:solidFill>
                <a:schemeClr val="bg1"/>
              </a:solidFill>
            </a:endParaRPr>
          </a:p>
        </p:txBody>
      </p:sp>
    </p:spTree>
    <p:extLst>
      <p:ext uri="{BB962C8B-B14F-4D97-AF65-F5344CB8AC3E}">
        <p14:creationId xmlns:p14="http://schemas.microsoft.com/office/powerpoint/2010/main" val="1117477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B4B5CC49-6FAE-42FA-99B6-A3FDA8C68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D69B88-5793-47E3-98F5-8AA2F622FFA7}"/>
              </a:ext>
            </a:extLst>
          </p:cNvPr>
          <p:cNvSpPr>
            <a:spLocks noGrp="1"/>
          </p:cNvSpPr>
          <p:nvPr>
            <p:ph type="title"/>
          </p:nvPr>
        </p:nvSpPr>
        <p:spPr>
          <a:xfrm>
            <a:off x="1703295" y="1083732"/>
            <a:ext cx="5509628" cy="4690534"/>
          </a:xfrm>
        </p:spPr>
        <p:txBody>
          <a:bodyPr vert="horz" lIns="91440" tIns="45720" rIns="91440" bIns="45720" rtlCol="0" anchor="ctr">
            <a:normAutofit/>
          </a:bodyPr>
          <a:lstStyle/>
          <a:p>
            <a:pPr algn="r"/>
            <a:r>
              <a:rPr lang="en-US" sz="7200" spc="-100" dirty="0">
                <a:solidFill>
                  <a:schemeClr val="tx1">
                    <a:lumMod val="75000"/>
                    <a:lumOff val="25000"/>
                  </a:schemeClr>
                </a:solidFill>
              </a:rPr>
              <a:t>Concluding Thoughts </a:t>
            </a:r>
          </a:p>
        </p:txBody>
      </p:sp>
      <p:sp>
        <p:nvSpPr>
          <p:cNvPr id="14" name="Rectangle 13">
            <a:extLst>
              <a:ext uri="{FF2B5EF4-FFF2-40B4-BE49-F238E27FC236}">
                <a16:creationId xmlns:a16="http://schemas.microsoft.com/office/drawing/2014/main" id="{E6BC9B4A-2119-4645-B4CA-7817D5FAF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158D888F-D87A-4C3C-BD82-273E4C8C5E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99A2CD81-3BB6-4ED6-A50F-DC14F37A9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577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3129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827C386B-FBEE-434F-B519-2A935AF42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AFF623-4481-4570-A776-AF69D5CBF998}"/>
              </a:ext>
            </a:extLst>
          </p:cNvPr>
          <p:cNvSpPr>
            <a:spLocks noGrp="1"/>
          </p:cNvSpPr>
          <p:nvPr>
            <p:ph type="title"/>
          </p:nvPr>
        </p:nvSpPr>
        <p:spPr>
          <a:xfrm>
            <a:off x="1199356" y="5233173"/>
            <a:ext cx="7371311" cy="583002"/>
          </a:xfrm>
        </p:spPr>
        <p:txBody>
          <a:bodyPr vert="horz" lIns="91440" tIns="45720" rIns="91440" bIns="45720" rtlCol="0" anchor="b">
            <a:noAutofit/>
          </a:bodyPr>
          <a:lstStyle/>
          <a:p>
            <a:pPr marL="285750" indent="-285750">
              <a:buClr>
                <a:srgbClr val="0070C0"/>
              </a:buClr>
              <a:buFont typeface="Arial" panose="020B0604020202020204" pitchFamily="34" charset="0"/>
              <a:buChar char="•"/>
            </a:pPr>
            <a:r>
              <a:rPr lang="en-US" sz="1400" spc="-100" dirty="0">
                <a:solidFill>
                  <a:schemeClr val="tx1"/>
                </a:solidFill>
              </a:rPr>
              <a:t>Overall,</a:t>
            </a:r>
            <a:br>
              <a:rPr lang="en-US" sz="1400" spc="-100" dirty="0">
                <a:solidFill>
                  <a:schemeClr val="tx1"/>
                </a:solidFill>
              </a:rPr>
            </a:br>
            <a:r>
              <a:rPr lang="en-US" sz="1400" spc="-100" dirty="0">
                <a:solidFill>
                  <a:schemeClr val="tx1"/>
                </a:solidFill>
              </a:rPr>
              <a:t> The Dead Sea Scrolls are a valuable primary source that allows for contextualized study into Jewish lives, issues and beliefs during the Second  Temple period . This is seen as some of the scrolls are the oldest copies of the Hebrew Bible after the Greek Septuagint, allowing for an in-depth study of  what the community of Qumran during the Second Temple period may have found important and highlighted in their texts. This is also understood as The Dead Sea Scrolls have been a profoundly significant source for several areas of academic study, including the study of religion, history and the study of languages, as seen in the work of Klawans  and  Wise. The Dead Sea Scrolls also highlight important ideas concerning the status and importance of purity to the Jewish community of Qumran  in the Second Temple era. The scripts present that purity had an intense  importance amongst the Qumran community, as the Temple Scroll highlights  the community's complex ways of cleansing and the extended state of impurity, compared to the Hebrew Bible. The differences between the cleansing laws of the Temple Scroll and those of the Hebrew Bible illuminate the care and importance placed of the ritual purity of an individual. However, it is important to understand that the Temple Scroll describes rules that feature a third temple of Jerusalem, and in certain areas describes rules for this temple. This is significant to consider as it suggests that certain purity rules may be extended and more complex due to the sacredness of the Temple. Although, the place of purity in the Qumran community is supported by the finding of ritual baths in Qumran.  Wood explains how these baths can be understood as for religious rites and had a significant place amongst the community. The Scrolls also present the notion of Jewish diversity during this period. The Community Rule Scroll does not mention family rules or rules for women, instead focusing on the males of the community. This has been understood by scholars such as Beall and Collins to highlight that this community belonged to a group titled the Essenes. The notion that this separates them from other Jewish traditions highlights the diversity amongst Jewish beliefs and traditions at the time as it presents that this groups focus on men was unique. In conclusion, the Dead Sea Scrolls are a profoundly significant primary source from the Second Temple period. As some of the oldest primary texts available, their discovery allows for several areas of study to understand more about Jewish life during this period. This is seen as the Dead Sea Scrolls present several important ideas regarding purity and Jewish diversity during this period.</a:t>
            </a:r>
          </a:p>
        </p:txBody>
      </p:sp>
      <p:sp>
        <p:nvSpPr>
          <p:cNvPr id="14" name="Rectangle 13">
            <a:extLst>
              <a:ext uri="{FF2B5EF4-FFF2-40B4-BE49-F238E27FC236}">
                <a16:creationId xmlns:a16="http://schemas.microsoft.com/office/drawing/2014/main" id="{66085C62-ADF2-4CC0-B14D-F4B678F11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72832"/>
            <a:ext cx="1194619"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34EF5D1-2322-4C79-BA38-EDD477732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16784" y="758952"/>
            <a:ext cx="278312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194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9473AC9-7D59-4656-922D-2D545340C086}"/>
              </a:ext>
            </a:extLst>
          </p:cNvPr>
          <p:cNvSpPr>
            <a:spLocks noGrp="1"/>
          </p:cNvSpPr>
          <p:nvPr>
            <p:ph type="title"/>
          </p:nvPr>
        </p:nvSpPr>
        <p:spPr>
          <a:xfrm>
            <a:off x="494260" y="1683144"/>
            <a:ext cx="2774922" cy="3491712"/>
          </a:xfrm>
        </p:spPr>
        <p:txBody>
          <a:bodyPr>
            <a:normAutofit/>
          </a:bodyPr>
          <a:lstStyle/>
          <a:p>
            <a:r>
              <a:rPr lang="en-GB" dirty="0"/>
              <a:t>Bibliography </a:t>
            </a:r>
          </a:p>
        </p:txBody>
      </p:sp>
      <p:sp>
        <p:nvSpPr>
          <p:cNvPr id="3" name="Content Placeholder 2">
            <a:extLst>
              <a:ext uri="{FF2B5EF4-FFF2-40B4-BE49-F238E27FC236}">
                <a16:creationId xmlns:a16="http://schemas.microsoft.com/office/drawing/2014/main" id="{24C66DC3-247F-4247-92FE-91461F79DC3A}"/>
              </a:ext>
            </a:extLst>
          </p:cNvPr>
          <p:cNvSpPr>
            <a:spLocks noGrp="1"/>
          </p:cNvSpPr>
          <p:nvPr>
            <p:ph idx="1"/>
          </p:nvPr>
        </p:nvSpPr>
        <p:spPr>
          <a:xfrm>
            <a:off x="4208489" y="561702"/>
            <a:ext cx="6677684" cy="5239423"/>
          </a:xfrm>
        </p:spPr>
        <p:txBody>
          <a:bodyPr>
            <a:noAutofit/>
          </a:bodyPr>
          <a:lstStyle/>
          <a:p>
            <a:pPr marL="0" indent="0">
              <a:lnSpc>
                <a:spcPct val="107000"/>
              </a:lnSpc>
              <a:spcAft>
                <a:spcPts val="800"/>
              </a:spcAft>
              <a:buNone/>
              <a:tabLst>
                <a:tab pos="457200" algn="l"/>
              </a:tabLst>
            </a:pPr>
            <a:r>
              <a:rPr lang="en-GB" sz="500" dirty="0"/>
              <a:t>Beall, T. S (1988) ‘</a:t>
            </a:r>
            <a:r>
              <a:rPr lang="en-GB" sz="500" i="1" dirty="0"/>
              <a:t>Josephus’ Description of the Essenes Illustrated by the Dead Sea Scrolls’, </a:t>
            </a:r>
            <a:r>
              <a:rPr lang="en-GB" sz="500" dirty="0"/>
              <a:t>Cambridge: Cambridge University Press.</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Collins, J (2013) </a:t>
            </a:r>
            <a:r>
              <a:rPr lang="en-GB" sz="500" i="1" dirty="0">
                <a:effectLst/>
                <a:latin typeface="Calibri" panose="020F0502020204030204" pitchFamily="34" charset="0"/>
                <a:ea typeface="Calibri" panose="020F0502020204030204" pitchFamily="34" charset="0"/>
                <a:cs typeface="Times New Roman" panose="02020603050405020304" pitchFamily="18" charset="0"/>
              </a:rPr>
              <a:t>‘The Dead Sea Scrolls: A Biography</a:t>
            </a:r>
            <a:r>
              <a:rPr lang="en-GB" sz="500" dirty="0">
                <a:effectLst/>
                <a:latin typeface="Calibri" panose="020F0502020204030204" pitchFamily="34" charset="0"/>
                <a:ea typeface="Calibri" panose="020F0502020204030204" pitchFamily="34" charset="0"/>
                <a:cs typeface="Times New Roman" panose="02020603050405020304" pitchFamily="18" charset="0"/>
              </a:rPr>
              <a:t>’, Princeton: Princeton University Press.</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Davies, P. R ‘ Dead Sea Scrolls’, </a:t>
            </a:r>
            <a:r>
              <a:rPr lang="en-GB" sz="500" i="1" dirty="0">
                <a:effectLst/>
                <a:latin typeface="Calibri" panose="020F0502020204030204" pitchFamily="34" charset="0"/>
                <a:ea typeface="Calibri" panose="020F0502020204030204" pitchFamily="34" charset="0"/>
                <a:cs typeface="Times New Roman" panose="02020603050405020304" pitchFamily="18" charset="0"/>
              </a:rPr>
              <a:t>Encyclopaedia Britannica, &lt; </a:t>
            </a:r>
            <a:r>
              <a:rPr lang="en-GB" sz="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https://www.britannica.com/topic/Dead-Sea-Scrolls</a:t>
            </a:r>
            <a:r>
              <a:rPr lang="en-GB" sz="500" dirty="0">
                <a:effectLst/>
                <a:latin typeface="Calibri" panose="020F0502020204030204" pitchFamily="34" charset="0"/>
                <a:ea typeface="Calibri" panose="020F0502020204030204" pitchFamily="34" charset="0"/>
                <a:cs typeface="Times New Roman" panose="02020603050405020304" pitchFamily="18" charset="0"/>
              </a:rPr>
              <a:t> &gt;, [accessed 1</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Fig 1, ‘Six Things You May Not Know About the Dead Sea Scrolls’, &lt; </a:t>
            </a:r>
            <a:r>
              <a:rPr lang="en-GB" sz="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https://www.history.com/news/6-things-you-may-not-know-about-the-dead-sea-scrolls</a:t>
            </a:r>
            <a:r>
              <a:rPr lang="en-GB" sz="500" dirty="0">
                <a:effectLst/>
                <a:latin typeface="Calibri" panose="020F0502020204030204" pitchFamily="34" charset="0"/>
                <a:ea typeface="Calibri" panose="020F0502020204030204" pitchFamily="34" charset="0"/>
                <a:cs typeface="Times New Roman" panose="02020603050405020304" pitchFamily="18" charset="0"/>
              </a:rPr>
              <a:t> &gt; [accessed 1</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 </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Fig 2, Cansdale L and Crown, A, ‘Was it an Essene Settlement?’, &lt; </a:t>
            </a:r>
            <a:r>
              <a:rPr lang="en-GB" sz="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https://www.baslibrary.org/biblical-archaeology-review/20/5/2</a:t>
            </a:r>
            <a:r>
              <a:rPr lang="en-GB" sz="500" dirty="0">
                <a:effectLst/>
                <a:latin typeface="Calibri" panose="020F0502020204030204" pitchFamily="34" charset="0"/>
                <a:ea typeface="Calibri" panose="020F0502020204030204" pitchFamily="34" charset="0"/>
                <a:cs typeface="Times New Roman" panose="02020603050405020304" pitchFamily="18" charset="0"/>
              </a:rPr>
              <a:t> &gt; [accessed 1</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 </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Fig. 3, The Leon Levy Dead Sea Scrolls Digital Library, ‘Discovery Sites’, &lt; </a:t>
            </a:r>
            <a:r>
              <a:rPr lang="en-GB" sz="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https://www.deadseascrolls.org.il/learn-about-the-scrolls/discovery-sites?locale=en_US</a:t>
            </a:r>
            <a:r>
              <a:rPr lang="en-GB" sz="500" dirty="0">
                <a:effectLst/>
                <a:latin typeface="Calibri" panose="020F0502020204030204" pitchFamily="34" charset="0"/>
                <a:ea typeface="Calibri" panose="020F0502020204030204" pitchFamily="34" charset="0"/>
                <a:cs typeface="Times New Roman" panose="02020603050405020304" pitchFamily="18" charset="0"/>
              </a:rPr>
              <a:t> &gt; [accessed 1</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Fig. 4, ‘Qumran Caves, Israel’, &lt; </a:t>
            </a:r>
            <a:r>
              <a:rPr lang="en-GB" sz="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http://littlefaithblog.com/israel-travel-diary/qumran-caves-israel-little-faith-blog/</a:t>
            </a:r>
            <a:r>
              <a:rPr lang="en-GB" sz="500" dirty="0">
                <a:effectLst/>
                <a:latin typeface="Calibri" panose="020F0502020204030204" pitchFamily="34" charset="0"/>
                <a:ea typeface="Calibri" panose="020F0502020204030204" pitchFamily="34" charset="0"/>
                <a:cs typeface="Times New Roman" panose="02020603050405020304" pitchFamily="18" charset="0"/>
              </a:rPr>
              <a:t> &gt; [accessed 2</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Fig. 5, The Shrine of the Book, The Israel Museum, ‘The Temple Scroll’, &lt; </a:t>
            </a:r>
            <a:r>
              <a:rPr lang="en-GB" sz="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https://www.biblicalarchaeology.org/daily/biblical-topics/hebrew-bible/the-evolution-of-biblical-hebrew/</a:t>
            </a:r>
            <a:r>
              <a:rPr lang="en-GB" sz="500" dirty="0">
                <a:effectLst/>
                <a:latin typeface="Calibri" panose="020F0502020204030204" pitchFamily="34" charset="0"/>
                <a:ea typeface="Calibri" panose="020F0502020204030204" pitchFamily="34" charset="0"/>
                <a:cs typeface="Times New Roman" panose="02020603050405020304" pitchFamily="18" charset="0"/>
              </a:rPr>
              <a:t> &gt; [accessed 3</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a:t>
            </a:r>
          </a:p>
          <a:p>
            <a:pPr marL="0" indent="0">
              <a:lnSpc>
                <a:spcPct val="107000"/>
              </a:lnSpc>
              <a:spcAft>
                <a:spcPts val="800"/>
              </a:spcAft>
              <a:buNone/>
              <a:tabLst>
                <a:tab pos="457200" algn="l"/>
              </a:tabLst>
            </a:pPr>
            <a:r>
              <a:rPr lang="en-GB" sz="500" dirty="0">
                <a:latin typeface="Calibri" panose="020F0502020204030204" pitchFamily="34" charset="0"/>
                <a:ea typeface="Calibri" panose="020F0502020204030204" pitchFamily="34" charset="0"/>
                <a:cs typeface="Times New Roman" panose="02020603050405020304" pitchFamily="18" charset="0"/>
              </a:rPr>
              <a:t>Fig. 6, </a:t>
            </a:r>
            <a:r>
              <a:rPr lang="en-GB" sz="500" dirty="0">
                <a:effectLst/>
                <a:latin typeface="Calibri" panose="020F0502020204030204" pitchFamily="34" charset="0"/>
                <a:ea typeface="Calibri" panose="020F0502020204030204" pitchFamily="34" charset="0"/>
                <a:cs typeface="Times New Roman" panose="02020603050405020304" pitchFamily="18" charset="0"/>
              </a:rPr>
              <a:t>The Leon Levy Dead Sea Scrolls Digital Library, ‘The Dead Sea Scrolls – Introduction’, &lt; </a:t>
            </a:r>
            <a:r>
              <a:rPr lang="en-GB" sz="500" dirty="0">
                <a:hlinkClick r:id="rId8"/>
              </a:rPr>
              <a:t>https://www.deadseascrolls.org.il/learn-about-the-scrolls/introduction</a:t>
            </a:r>
            <a:r>
              <a:rPr lang="en-GB" sz="500" dirty="0"/>
              <a:t> &gt; </a:t>
            </a:r>
            <a:r>
              <a:rPr lang="en-GB" sz="500" dirty="0">
                <a:effectLst/>
                <a:latin typeface="Calibri" panose="020F0502020204030204" pitchFamily="34" charset="0"/>
                <a:ea typeface="Calibri" panose="020F0502020204030204" pitchFamily="34" charset="0"/>
                <a:cs typeface="Times New Roman" panose="02020603050405020304" pitchFamily="18" charset="0"/>
              </a:rPr>
              <a:t>[accessed 3</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a:t>
            </a:r>
          </a:p>
          <a:p>
            <a:pPr marL="0" indent="0">
              <a:lnSpc>
                <a:spcPct val="107000"/>
              </a:lnSpc>
              <a:spcAft>
                <a:spcPts val="800"/>
              </a:spcAft>
              <a:buNone/>
              <a:tabLst>
                <a:tab pos="457200" algn="l"/>
              </a:tabLst>
            </a:pPr>
            <a:r>
              <a:rPr lang="en-GB" sz="500" dirty="0">
                <a:latin typeface="Calibri" panose="020F0502020204030204" pitchFamily="34" charset="0"/>
                <a:ea typeface="Calibri" panose="020F0502020204030204" pitchFamily="34" charset="0"/>
                <a:cs typeface="Times New Roman" panose="02020603050405020304" pitchFamily="18" charset="0"/>
              </a:rPr>
              <a:t>Fig. 7, Brain W. Davidson, ‘Qumran National Park, Israel’, &lt; </a:t>
            </a:r>
            <a:r>
              <a:rPr lang="en-GB" sz="500" dirty="0">
                <a:hlinkClick r:id="rId9"/>
              </a:rPr>
              <a:t>https://marginalia.lareviewofbooks.org/the-essenes-and-the-qumran-settlement-by-jodi-magness/</a:t>
            </a:r>
            <a:r>
              <a:rPr lang="en-GB" sz="500" dirty="0"/>
              <a:t> &gt; </a:t>
            </a:r>
            <a:r>
              <a:rPr lang="en-GB" sz="500" dirty="0">
                <a:effectLst/>
                <a:latin typeface="Calibri" panose="020F0502020204030204" pitchFamily="34" charset="0"/>
                <a:ea typeface="Calibri" panose="020F0502020204030204" pitchFamily="34" charset="0"/>
                <a:cs typeface="Times New Roman" panose="02020603050405020304" pitchFamily="18" charset="0"/>
              </a:rPr>
              <a:t>[accessed 3</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a:t>
            </a:r>
          </a:p>
          <a:p>
            <a:pPr marL="0" indent="0">
              <a:lnSpc>
                <a:spcPct val="107000"/>
              </a:lnSpc>
              <a:spcAft>
                <a:spcPts val="800"/>
              </a:spcAft>
              <a:buNone/>
              <a:tabLst>
                <a:tab pos="457200" algn="l"/>
              </a:tabLst>
            </a:pPr>
            <a:r>
              <a:rPr lang="en-GB" sz="500" dirty="0">
                <a:latin typeface="Calibri" panose="020F0502020204030204" pitchFamily="34" charset="0"/>
                <a:ea typeface="Calibri" panose="020F0502020204030204" pitchFamily="34" charset="0"/>
                <a:cs typeface="Times New Roman" panose="02020603050405020304" pitchFamily="18" charset="0"/>
              </a:rPr>
              <a:t>Fig. 8, David Harris, ‘Community Scroll’, &lt; </a:t>
            </a:r>
            <a:r>
              <a:rPr lang="en-GB" sz="500" dirty="0">
                <a:hlinkClick r:id="rId10"/>
              </a:rPr>
              <a:t>https://www.ancientjewreview.com/articles/2017/1/25/the-community-rule-manuscript-tradition-from-qumran-and-the-growth-of-ancient-jewish-texts</a:t>
            </a:r>
            <a:r>
              <a:rPr lang="en-GB" sz="500" dirty="0"/>
              <a:t> &gt; </a:t>
            </a:r>
            <a:r>
              <a:rPr lang="en-GB" sz="500" dirty="0">
                <a:effectLst/>
                <a:latin typeface="Calibri" panose="020F0502020204030204" pitchFamily="34" charset="0"/>
                <a:ea typeface="Calibri" panose="020F0502020204030204" pitchFamily="34" charset="0"/>
                <a:cs typeface="Times New Roman" panose="02020603050405020304" pitchFamily="18" charset="0"/>
              </a:rPr>
              <a:t>[accessed 4</a:t>
            </a:r>
            <a:r>
              <a:rPr lang="en-GB" sz="5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500" dirty="0">
                <a:effectLst/>
                <a:latin typeface="Calibri" panose="020F0502020204030204" pitchFamily="34" charset="0"/>
                <a:ea typeface="Calibri" panose="020F0502020204030204" pitchFamily="34" charset="0"/>
                <a:cs typeface="Times New Roman" panose="02020603050405020304" pitchFamily="18" charset="0"/>
              </a:rPr>
              <a:t>  June 2020].</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Himmelfarb, M (1999) ‘Sexual Relations and Purity in the Temple Scroll’, </a:t>
            </a:r>
            <a:r>
              <a:rPr lang="en-GB" sz="500" i="1" dirty="0">
                <a:effectLst/>
                <a:latin typeface="Calibri" panose="020F0502020204030204" pitchFamily="34" charset="0"/>
                <a:ea typeface="Calibri" panose="020F0502020204030204" pitchFamily="34" charset="0"/>
                <a:cs typeface="Times New Roman" panose="02020603050405020304" pitchFamily="18" charset="0"/>
              </a:rPr>
              <a:t>Dead Sea Discoveries, </a:t>
            </a:r>
            <a:r>
              <a:rPr lang="en-GB" sz="500" dirty="0">
                <a:effectLst/>
                <a:latin typeface="Calibri" panose="020F0502020204030204" pitchFamily="34" charset="0"/>
                <a:ea typeface="Calibri" panose="020F0502020204030204" pitchFamily="34" charset="0"/>
                <a:cs typeface="Times New Roman" panose="02020603050405020304" pitchFamily="18" charset="0"/>
              </a:rPr>
              <a:t>6(1), p. 11-36.</a:t>
            </a: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Klawans,</a:t>
            </a:r>
            <a:r>
              <a:rPr lang="en-GB" sz="500" i="1" dirty="0">
                <a:effectLst/>
                <a:latin typeface="Calibri" panose="020F0502020204030204" pitchFamily="34" charset="0"/>
                <a:ea typeface="Calibri" panose="020F0502020204030204" pitchFamily="34" charset="0"/>
                <a:cs typeface="Times New Roman" panose="02020603050405020304" pitchFamily="18" charset="0"/>
              </a:rPr>
              <a:t> J (2010) ‘The Dead Sea Scrolls, The Essenes, and the Study of Religious Belief: Determinism and Freedom of Choice’, </a:t>
            </a:r>
            <a:r>
              <a:rPr lang="en-GB" sz="500" dirty="0">
                <a:effectLst/>
                <a:latin typeface="Calibri" panose="020F0502020204030204" pitchFamily="34" charset="0"/>
                <a:ea typeface="Calibri" panose="020F0502020204030204" pitchFamily="34" charset="0"/>
                <a:cs typeface="Times New Roman" panose="02020603050405020304" pitchFamily="18" charset="0"/>
              </a:rPr>
              <a:t>in </a:t>
            </a:r>
            <a:r>
              <a:rPr lang="en-GB" sz="500" i="1" dirty="0">
                <a:effectLst/>
                <a:latin typeface="Calibri" panose="020F0502020204030204" pitchFamily="34" charset="0"/>
                <a:ea typeface="Calibri" panose="020F0502020204030204" pitchFamily="34" charset="0"/>
                <a:cs typeface="Times New Roman" panose="02020603050405020304" pitchFamily="18" charset="0"/>
              </a:rPr>
              <a:t>Rediscovering the Dead Sea Scrolls: An Assessment of </a:t>
            </a:r>
            <a:r>
              <a:rPr lang="en-GB" sz="500" dirty="0">
                <a:effectLst/>
                <a:latin typeface="Calibri" panose="020F0502020204030204" pitchFamily="34" charset="0"/>
                <a:ea typeface="Calibri" panose="020F0502020204030204" pitchFamily="34" charset="0"/>
                <a:cs typeface="Times New Roman" panose="02020603050405020304" pitchFamily="18" charset="0"/>
              </a:rPr>
              <a:t> </a:t>
            </a:r>
            <a:r>
              <a:rPr lang="en-GB" sz="500" i="1" dirty="0">
                <a:effectLst/>
                <a:latin typeface="Calibri" panose="020F0502020204030204" pitchFamily="34" charset="0"/>
                <a:ea typeface="Calibri" panose="020F0502020204030204" pitchFamily="34" charset="0"/>
                <a:cs typeface="Times New Roman" panose="02020603050405020304" pitchFamily="18" charset="0"/>
              </a:rPr>
              <a:t>Old and New Approaches and Methods, </a:t>
            </a:r>
            <a:r>
              <a:rPr lang="en-GB" sz="500" dirty="0">
                <a:effectLst/>
                <a:latin typeface="Calibri" panose="020F0502020204030204" pitchFamily="34" charset="0"/>
                <a:ea typeface="Calibri" panose="020F0502020204030204" pitchFamily="34" charset="0"/>
                <a:cs typeface="Times New Roman" panose="02020603050405020304" pitchFamily="18" charset="0"/>
              </a:rPr>
              <a:t>ed. by Maxine L. Grossman, Cambridge: William B. Eerdmans Publishing Company.</a:t>
            </a:r>
          </a:p>
          <a:p>
            <a:pPr marL="0" indent="0">
              <a:lnSpc>
                <a:spcPct val="107000"/>
              </a:lnSpc>
              <a:spcAft>
                <a:spcPts val="800"/>
              </a:spcAft>
              <a:buNone/>
              <a:tabLst>
                <a:tab pos="457200" algn="l"/>
              </a:tabLst>
            </a:pPr>
            <a:r>
              <a:rPr lang="en-GB" sz="500" dirty="0"/>
              <a:t> Newsom, C. A. (2010) </a:t>
            </a:r>
            <a:r>
              <a:rPr lang="en-GB" sz="500" i="1" dirty="0"/>
              <a:t>‘Rhetorical Criticism and the Dead Sea Scrolls’, </a:t>
            </a:r>
            <a:r>
              <a:rPr lang="en-GB" sz="500" dirty="0"/>
              <a:t>in </a:t>
            </a:r>
            <a:r>
              <a:rPr lang="en-GB" sz="500" i="1" dirty="0"/>
              <a:t>Rediscovering the Dead Sea Scrolls: an Assessment of the Old and New Approaches and Methods, </a:t>
            </a:r>
            <a:r>
              <a:rPr lang="en-GB" sz="500" dirty="0"/>
              <a:t>ed. By Maxine L. Grossman, Cambridge: William B. Eerdmans Publishing Company, p. 201.</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Metso,</a:t>
            </a:r>
            <a:r>
              <a:rPr lang="en-GB" sz="500" i="1" dirty="0">
                <a:effectLst/>
                <a:latin typeface="Calibri" panose="020F0502020204030204" pitchFamily="34" charset="0"/>
                <a:ea typeface="Calibri" panose="020F0502020204030204" pitchFamily="34" charset="0"/>
                <a:cs typeface="Times New Roman" panose="02020603050405020304" pitchFamily="18" charset="0"/>
              </a:rPr>
              <a:t> S (2010) When the Evidence Does Not Fit’: Method, Theory, and the Dead Sea Scrolls’, </a:t>
            </a:r>
            <a:r>
              <a:rPr lang="en-GB" sz="500" dirty="0">
                <a:effectLst/>
                <a:latin typeface="Calibri" panose="020F0502020204030204" pitchFamily="34" charset="0"/>
                <a:ea typeface="Calibri" panose="020F0502020204030204" pitchFamily="34" charset="0"/>
                <a:cs typeface="Times New Roman" panose="02020603050405020304" pitchFamily="18" charset="0"/>
              </a:rPr>
              <a:t>in </a:t>
            </a:r>
            <a:r>
              <a:rPr lang="en-GB" sz="500" i="1" dirty="0">
                <a:effectLst/>
                <a:latin typeface="Calibri" panose="020F0502020204030204" pitchFamily="34" charset="0"/>
                <a:ea typeface="Calibri" panose="020F0502020204030204" pitchFamily="34" charset="0"/>
                <a:cs typeface="Times New Roman" panose="02020603050405020304" pitchFamily="18" charset="0"/>
              </a:rPr>
              <a:t>Rediscovering the Dead Sea Scrolls: An Assessment of </a:t>
            </a:r>
            <a:r>
              <a:rPr lang="en-GB" sz="500" dirty="0">
                <a:effectLst/>
                <a:latin typeface="Calibri" panose="020F0502020204030204" pitchFamily="34" charset="0"/>
                <a:ea typeface="Calibri" panose="020F0502020204030204" pitchFamily="34" charset="0"/>
                <a:cs typeface="Times New Roman" panose="02020603050405020304" pitchFamily="18" charset="0"/>
              </a:rPr>
              <a:t> </a:t>
            </a:r>
            <a:r>
              <a:rPr lang="en-GB" sz="500" i="1" dirty="0">
                <a:effectLst/>
                <a:latin typeface="Calibri" panose="020F0502020204030204" pitchFamily="34" charset="0"/>
                <a:ea typeface="Calibri" panose="020F0502020204030204" pitchFamily="34" charset="0"/>
                <a:cs typeface="Times New Roman" panose="02020603050405020304" pitchFamily="18" charset="0"/>
              </a:rPr>
              <a:t>Old and New Approaches and Methods, </a:t>
            </a:r>
            <a:r>
              <a:rPr lang="en-GB" sz="500" dirty="0">
                <a:effectLst/>
                <a:latin typeface="Calibri" panose="020F0502020204030204" pitchFamily="34" charset="0"/>
                <a:ea typeface="Calibri" panose="020F0502020204030204" pitchFamily="34" charset="0"/>
                <a:cs typeface="Times New Roman" panose="02020603050405020304" pitchFamily="18" charset="0"/>
              </a:rPr>
              <a:t>ed. by Maxine L. Grossman, Cambridge: William B. Eerdmans Publishing Company.</a:t>
            </a:r>
          </a:p>
          <a:p>
            <a:pPr marL="0" lvl="0" indent="0">
              <a:lnSpc>
                <a:spcPct val="107000"/>
              </a:lnSpc>
              <a:spcAft>
                <a:spcPts val="800"/>
              </a:spcAft>
              <a:buNone/>
              <a:tabLst>
                <a:tab pos="457200" algn="l"/>
              </a:tabLst>
            </a:pPr>
            <a:r>
              <a:rPr lang="en-GB" sz="500" dirty="0"/>
              <a:t>‘(1985), </a:t>
            </a:r>
            <a:r>
              <a:rPr lang="en-GB" sz="500" i="1" dirty="0"/>
              <a:t>The Temple Scroll: An Introduction, Translation &amp; Commentary’,</a:t>
            </a:r>
            <a:r>
              <a:rPr lang="en-GB" sz="500" dirty="0"/>
              <a:t> ed. By Johann Maier, Sheffield: JSOT Press, p. 40, Column 45.</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r>
              <a:rPr lang="en-GB" sz="500" dirty="0">
                <a:effectLst/>
                <a:latin typeface="Calibri" panose="020F0502020204030204" pitchFamily="34" charset="0"/>
                <a:ea typeface="Calibri" panose="020F0502020204030204" pitchFamily="34" charset="0"/>
                <a:cs typeface="Times New Roman" panose="02020603050405020304" pitchFamily="18" charset="0"/>
              </a:rPr>
              <a:t>Wise, M (1986) ‘The Dead Sea Scrolls, Part One: Archaeology and Biblical Manuscripts’, </a:t>
            </a:r>
            <a:r>
              <a:rPr lang="en-GB" sz="500" i="1" dirty="0">
                <a:effectLst/>
                <a:latin typeface="Calibri" panose="020F0502020204030204" pitchFamily="34" charset="0"/>
                <a:ea typeface="Calibri" panose="020F0502020204030204" pitchFamily="34" charset="0"/>
                <a:cs typeface="Times New Roman" panose="02020603050405020304" pitchFamily="18" charset="0"/>
              </a:rPr>
              <a:t>The Biblical Archaeologist, </a:t>
            </a:r>
            <a:r>
              <a:rPr lang="en-GB" sz="500" dirty="0">
                <a:effectLst/>
                <a:latin typeface="Calibri" panose="020F0502020204030204" pitchFamily="34" charset="0"/>
                <a:ea typeface="Calibri" panose="020F0502020204030204" pitchFamily="34" charset="0"/>
                <a:cs typeface="Times New Roman" panose="02020603050405020304" pitchFamily="18" charset="0"/>
              </a:rPr>
              <a:t>49(3), pp. 140-154.</a:t>
            </a:r>
          </a:p>
          <a:p>
            <a:pPr marL="0" lvl="0" indent="0">
              <a:lnSpc>
                <a:spcPct val="107000"/>
              </a:lnSpc>
              <a:spcAft>
                <a:spcPts val="800"/>
              </a:spcAft>
              <a:buNone/>
              <a:tabLst>
                <a:tab pos="457200" algn="l"/>
              </a:tabLst>
            </a:pPr>
            <a:r>
              <a:rPr lang="en-GB" sz="500" dirty="0"/>
              <a:t>Wood, B. G (1984) ‘To Dip of Sprinkle? The Qumran Cisterns in Perspective’, </a:t>
            </a:r>
            <a:r>
              <a:rPr lang="en-GB" sz="500" i="1" dirty="0"/>
              <a:t>Bulletin of the American Schools of Oriental Research, </a:t>
            </a:r>
            <a:r>
              <a:rPr lang="en-GB" sz="500" dirty="0"/>
              <a:t>256, pp. 45-60. </a:t>
            </a:r>
          </a:p>
        </p:txBody>
      </p:sp>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61908171"/>
      </p:ext>
    </p:extLst>
  </p:cSld>
  <p:clrMapOvr>
    <a:masterClrMapping/>
  </p:clrMapOvr>
</p:sld>
</file>

<file path=ppt/theme/theme1.xml><?xml version="1.0" encoding="utf-8"?>
<a:theme xmlns:a="http://schemas.openxmlformats.org/drawingml/2006/main" name="Fra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39D77354-939E-4A26-AE51-B3F9618B14B7}"/>
    </a:ext>
  </a:extLst>
</a:theme>
</file>

<file path=docProps/app.xml><?xml version="1.0" encoding="utf-8"?>
<Properties xmlns="http://schemas.openxmlformats.org/officeDocument/2006/extended-properties" xmlns:vt="http://schemas.openxmlformats.org/officeDocument/2006/docPropsVTypes">
  <TotalTime>1087</TotalTime>
  <Words>4107</Words>
  <Application>Microsoft Office PowerPoint</Application>
  <PresentationFormat>Widescreen</PresentationFormat>
  <Paragraphs>161</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Wingdings 2</vt:lpstr>
      <vt:lpstr>Frame</vt:lpstr>
      <vt:lpstr>The  Dead Sea Scrolls</vt:lpstr>
      <vt:lpstr>Contents</vt:lpstr>
      <vt:lpstr>An Introduction to the Dead Sea Scrolls</vt:lpstr>
      <vt:lpstr>The Importance of the Dead Sea Scrolls as a Primary Source </vt:lpstr>
      <vt:lpstr>PowerPoint Presentation</vt:lpstr>
      <vt:lpstr>PowerPoint Presentation</vt:lpstr>
      <vt:lpstr>PowerPoint Presentation</vt:lpstr>
      <vt:lpstr>PowerPoint Presentation</vt:lpstr>
      <vt:lpstr>PowerPoint Presentation</vt:lpstr>
      <vt:lpstr>Concluding Thoughts </vt:lpstr>
      <vt:lpstr>Overall,  The Dead Sea Scrolls are a valuable primary source that allows for contextualized study into Jewish lives, issues and beliefs during the Second  Temple period . This is seen as some of the scrolls are the oldest copies of the Hebrew Bible after the Greek Septuagint, allowing for an in-depth study of  what the community of Qumran during the Second Temple period may have found important and highlighted in their texts. This is also understood as The Dead Sea Scrolls have been a profoundly significant source for several areas of academic study, including the study of religion, history and the study of languages, as seen in the work of Klawans  and  Wise. The Dead Sea Scrolls also highlight important ideas concerning the status and importance of purity to the Jewish community of Qumran  in the Second Temple era. The scripts present that purity had an intense  importance amongst the Qumran community, as the Temple Scroll highlights  the community's complex ways of cleansing and the extended state of impurity, compared to the Hebrew Bible. The differences between the cleansing laws of the Temple Scroll and those of the Hebrew Bible illuminate the care and importance placed of the ritual purity of an individual. However, it is important to understand that the Temple Scroll describes rules that feature a third temple of Jerusalem, and in certain areas describes rules for this temple. This is significant to consider as it suggests that certain purity rules may be extended and more complex due to the sacredness of the Temple. Although, the place of purity in the Qumran community is supported by the finding of ritual baths in Qumran.  Wood explains how these baths can be understood as for religious rites and had a significant place amongst the community. The Scrolls also present the notion of Jewish diversity during this period. The Community Rule Scroll does not mention family rules or rules for women, instead focusing on the males of the community. This has been understood by scholars such as Beall and Collins to highlight that this community belonged to a group titled the Essenes. The notion that this separates them from other Jewish traditions highlights the diversity amongst Jewish beliefs and traditions at the time as it presents that this groups focus on men was unique. In conclusion, the Dead Sea Scrolls are a profoundly significant primary source from the Second Temple period. As some of the oldest primary texts available, their discovery allows for several areas of study to understand more about Jewish life during this period. This is seen as the Dead Sea Scrolls present several important ideas regarding purity and Jewish diversity during this period.</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Dead Sea Scrolls</dc:title>
  <dc:creator>Alison Forbes</dc:creator>
  <cp:lastModifiedBy>Alison Forbes</cp:lastModifiedBy>
  <cp:revision>1</cp:revision>
  <dcterms:created xsi:type="dcterms:W3CDTF">2020-06-04T17:59:20Z</dcterms:created>
  <dcterms:modified xsi:type="dcterms:W3CDTF">2020-06-05T12:07:30Z</dcterms:modified>
</cp:coreProperties>
</file>