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60" r:id="rId5"/>
    <p:sldId id="262" r:id="rId6"/>
    <p:sldId id="263" r:id="rId7"/>
    <p:sldId id="264" r:id="rId8"/>
    <p:sldId id="265" r:id="rId9"/>
    <p:sldId id="266" r:id="rId10"/>
    <p:sldId id="267" r:id="rId11"/>
    <p:sldId id="268" r:id="rId12"/>
    <p:sldId id="269" r:id="rId13"/>
    <p:sldId id="270" r:id="rId14"/>
    <p:sldId id="271" r:id="rId15"/>
    <p:sldId id="275" r:id="rId16"/>
    <p:sldId id="272" r:id="rId17"/>
    <p:sldId id="273" r:id="rId18"/>
    <p:sldId id="274" r:id="rId19"/>
    <p:sldId id="276" r:id="rId20"/>
    <p:sldId id="277" r:id="rId21"/>
    <p:sldId id="278" r:id="rId22"/>
    <p:sldId id="279" r:id="rId23"/>
    <p:sldId id="280" r:id="rId24"/>
    <p:sldId id="281"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BBF26B-37D0-2A0C-E582-1C29C93F6C0C}" v="303" dt="2024-11-03T13:21:25.337"/>
    <p1510:client id="{A0DE5623-42A8-0843-7E5C-3CF45AACCB2E}" v="414" dt="2024-11-02T11:42:21.334"/>
    <p1510:client id="{A3DAABED-8797-D62C-8C33-0691C226C598}" v="1329" dt="2024-11-03T20:46:26.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6B3145A8-AB44-9697-4CEF-492EA4A5C9E6}"/>
    <pc:docChg chg="addSld delSld modSld addMainMaster delMainMaster">
      <pc:chgData name="Rebecca Francis-Davies" userId="S::r.francis-davies@uwtsd.ac.uk::caf69e2c-2198-47a4-8268-c57958bd4ca9" providerId="AD" clId="Web-{6B3145A8-AB44-9697-4CEF-492EA4A5C9E6}" dt="2024-10-29T14:25:32.362" v="537" actId="20577"/>
      <pc:docMkLst>
        <pc:docMk/>
      </pc:docMkLst>
      <pc:sldChg chg="addSp modSp mod setBg modClrScheme chgLayout">
        <pc:chgData name="Rebecca Francis-Davies" userId="S::r.francis-davies@uwtsd.ac.uk::caf69e2c-2198-47a4-8268-c57958bd4ca9" providerId="AD" clId="Web-{6B3145A8-AB44-9697-4CEF-492EA4A5C9E6}" dt="2024-10-29T13:47:39.266" v="22"/>
        <pc:sldMkLst>
          <pc:docMk/>
          <pc:sldMk cId="109857222" sldId="256"/>
        </pc:sldMkLst>
        <pc:spChg chg="mod">
          <ac:chgData name="Rebecca Francis-Davies" userId="S::r.francis-davies@uwtsd.ac.uk::caf69e2c-2198-47a4-8268-c57958bd4ca9" providerId="AD" clId="Web-{6B3145A8-AB44-9697-4CEF-492EA4A5C9E6}" dt="2024-10-29T13:47:39.266" v="22"/>
          <ac:spMkLst>
            <pc:docMk/>
            <pc:sldMk cId="109857222" sldId="256"/>
            <ac:spMk id="2" creationId="{00000000-0000-0000-0000-000000000000}"/>
          </ac:spMkLst>
        </pc:spChg>
        <pc:spChg chg="mod">
          <ac:chgData name="Rebecca Francis-Davies" userId="S::r.francis-davies@uwtsd.ac.uk::caf69e2c-2198-47a4-8268-c57958bd4ca9" providerId="AD" clId="Web-{6B3145A8-AB44-9697-4CEF-492EA4A5C9E6}" dt="2024-10-29T13:47:39.266" v="22"/>
          <ac:spMkLst>
            <pc:docMk/>
            <pc:sldMk cId="109857222" sldId="256"/>
            <ac:spMk id="3" creationId="{00000000-0000-0000-0000-000000000000}"/>
          </ac:spMkLst>
        </pc:spChg>
        <pc:spChg chg="add">
          <ac:chgData name="Rebecca Francis-Davies" userId="S::r.francis-davies@uwtsd.ac.uk::caf69e2c-2198-47a4-8268-c57958bd4ca9" providerId="AD" clId="Web-{6B3145A8-AB44-9697-4CEF-492EA4A5C9E6}" dt="2024-10-29T13:47:39.266" v="22"/>
          <ac:spMkLst>
            <pc:docMk/>
            <pc:sldMk cId="109857222" sldId="256"/>
            <ac:spMk id="9" creationId="{BA6285CA-6AFA-4F27-AFB5-1B32CDE09B1A}"/>
          </ac:spMkLst>
        </pc:spChg>
        <pc:spChg chg="add">
          <ac:chgData name="Rebecca Francis-Davies" userId="S::r.francis-davies@uwtsd.ac.uk::caf69e2c-2198-47a4-8268-c57958bd4ca9" providerId="AD" clId="Web-{6B3145A8-AB44-9697-4CEF-492EA4A5C9E6}" dt="2024-10-29T13:47:39.266" v="22"/>
          <ac:spMkLst>
            <pc:docMk/>
            <pc:sldMk cId="109857222" sldId="256"/>
            <ac:spMk id="11" creationId="{AF152BFE-7BA8-4007-AD9C-F4DC95E437EE}"/>
          </ac:spMkLst>
        </pc:spChg>
        <pc:spChg chg="add">
          <ac:chgData name="Rebecca Francis-Davies" userId="S::r.francis-davies@uwtsd.ac.uk::caf69e2c-2198-47a4-8268-c57958bd4ca9" providerId="AD" clId="Web-{6B3145A8-AB44-9697-4CEF-492EA4A5C9E6}" dt="2024-10-29T13:47:39.266" v="22"/>
          <ac:spMkLst>
            <pc:docMk/>
            <pc:sldMk cId="109857222" sldId="256"/>
            <ac:spMk id="13" creationId="{26796024-DF17-4BB3-BF28-01E168A3C548}"/>
          </ac:spMkLst>
        </pc:spChg>
        <pc:spChg chg="add">
          <ac:chgData name="Rebecca Francis-Davies" userId="S::r.francis-davies@uwtsd.ac.uk::caf69e2c-2198-47a4-8268-c57958bd4ca9" providerId="AD" clId="Web-{6B3145A8-AB44-9697-4CEF-492EA4A5C9E6}" dt="2024-10-29T13:47:39.266" v="22"/>
          <ac:spMkLst>
            <pc:docMk/>
            <pc:sldMk cId="109857222" sldId="256"/>
            <ac:spMk id="15" creationId="{7BCC6446-8462-4A63-9B6F-8F57EC40F648}"/>
          </ac:spMkLst>
        </pc:spChg>
        <pc:grpChg chg="add">
          <ac:chgData name="Rebecca Francis-Davies" userId="S::r.francis-davies@uwtsd.ac.uk::caf69e2c-2198-47a4-8268-c57958bd4ca9" providerId="AD" clId="Web-{6B3145A8-AB44-9697-4CEF-492EA4A5C9E6}" dt="2024-10-29T13:47:39.266" v="22"/>
          <ac:grpSpMkLst>
            <pc:docMk/>
            <pc:sldMk cId="109857222" sldId="256"/>
            <ac:grpSpMk id="17" creationId="{8118ECEF-CA6A-4CB6-BCA5-59B2DB40C4AB}"/>
          </ac:grpSpMkLst>
        </pc:grpChg>
        <pc:picChg chg="add">
          <ac:chgData name="Rebecca Francis-Davies" userId="S::r.francis-davies@uwtsd.ac.uk::caf69e2c-2198-47a4-8268-c57958bd4ca9" providerId="AD" clId="Web-{6B3145A8-AB44-9697-4CEF-492EA4A5C9E6}" dt="2024-10-29T13:47:39.266" v="22"/>
          <ac:picMkLst>
            <pc:docMk/>
            <pc:sldMk cId="109857222" sldId="256"/>
            <ac:picMk id="4" creationId="{66C466DA-6CB1-1B30-0E7F-2691E2CDB179}"/>
          </ac:picMkLst>
        </pc:picChg>
      </pc:sldChg>
      <pc:sldChg chg="addSp delSp modSp new mod setBg">
        <pc:chgData name="Rebecca Francis-Davies" userId="S::r.francis-davies@uwtsd.ac.uk::caf69e2c-2198-47a4-8268-c57958bd4ca9" providerId="AD" clId="Web-{6B3145A8-AB44-9697-4CEF-492EA4A5C9E6}" dt="2024-10-29T13:52:13.842" v="168"/>
        <pc:sldMkLst>
          <pc:docMk/>
          <pc:sldMk cId="1264402816" sldId="257"/>
        </pc:sldMkLst>
        <pc:spChg chg="mod">
          <ac:chgData name="Rebecca Francis-Davies" userId="S::r.francis-davies@uwtsd.ac.uk::caf69e2c-2198-47a4-8268-c57958bd4ca9" providerId="AD" clId="Web-{6B3145A8-AB44-9697-4CEF-492EA4A5C9E6}" dt="2024-10-29T13:52:13.842" v="168"/>
          <ac:spMkLst>
            <pc:docMk/>
            <pc:sldMk cId="1264402816" sldId="257"/>
            <ac:spMk id="2" creationId="{F304DD8F-5CA8-834D-B15D-F4A0EF76A045}"/>
          </ac:spMkLst>
        </pc:spChg>
        <pc:spChg chg="del mod">
          <ac:chgData name="Rebecca Francis-Davies" userId="S::r.francis-davies@uwtsd.ac.uk::caf69e2c-2198-47a4-8268-c57958bd4ca9" providerId="AD" clId="Web-{6B3145A8-AB44-9697-4CEF-492EA4A5C9E6}" dt="2024-10-29T13:52:13.842" v="168"/>
          <ac:spMkLst>
            <pc:docMk/>
            <pc:sldMk cId="1264402816" sldId="257"/>
            <ac:spMk id="3" creationId="{43C571D8-548C-DBEA-58FA-BBDCF4543131}"/>
          </ac:spMkLst>
        </pc:spChg>
        <pc:spChg chg="add">
          <ac:chgData name="Rebecca Francis-Davies" userId="S::r.francis-davies@uwtsd.ac.uk::caf69e2c-2198-47a4-8268-c57958bd4ca9" providerId="AD" clId="Web-{6B3145A8-AB44-9697-4CEF-492EA4A5C9E6}" dt="2024-10-29T13:52:13.842" v="168"/>
          <ac:spMkLst>
            <pc:docMk/>
            <pc:sldMk cId="1264402816" sldId="257"/>
            <ac:spMk id="9" creationId="{8E7E1993-6448-42F8-8FB3-76104F45B344}"/>
          </ac:spMkLst>
        </pc:spChg>
        <pc:spChg chg="add">
          <ac:chgData name="Rebecca Francis-Davies" userId="S::r.francis-davies@uwtsd.ac.uk::caf69e2c-2198-47a4-8268-c57958bd4ca9" providerId="AD" clId="Web-{6B3145A8-AB44-9697-4CEF-492EA4A5C9E6}" dt="2024-10-29T13:52:13.842" v="168"/>
          <ac:spMkLst>
            <pc:docMk/>
            <pc:sldMk cId="1264402816" sldId="257"/>
            <ac:spMk id="11" creationId="{3CDAD724-AF32-45EC-B0B9-360C73C9D26E}"/>
          </ac:spMkLst>
        </pc:spChg>
        <pc:spChg chg="add">
          <ac:chgData name="Rebecca Francis-Davies" userId="S::r.francis-davies@uwtsd.ac.uk::caf69e2c-2198-47a4-8268-c57958bd4ca9" providerId="AD" clId="Web-{6B3145A8-AB44-9697-4CEF-492EA4A5C9E6}" dt="2024-10-29T13:52:13.842" v="168"/>
          <ac:spMkLst>
            <pc:docMk/>
            <pc:sldMk cId="1264402816" sldId="257"/>
            <ac:spMk id="13" creationId="{2391C84E-C2EA-44FC-A7D1-FAE3E2850552}"/>
          </ac:spMkLst>
        </pc:spChg>
        <pc:spChg chg="add">
          <ac:chgData name="Rebecca Francis-Davies" userId="S::r.francis-davies@uwtsd.ac.uk::caf69e2c-2198-47a4-8268-c57958bd4ca9" providerId="AD" clId="Web-{6B3145A8-AB44-9697-4CEF-492EA4A5C9E6}" dt="2024-10-29T13:52:13.842" v="168"/>
          <ac:spMkLst>
            <pc:docMk/>
            <pc:sldMk cId="1264402816" sldId="257"/>
            <ac:spMk id="46" creationId="{BA4D4000-2689-4306-BBA6-BF744AB5F807}"/>
          </ac:spMkLst>
        </pc:spChg>
        <pc:grpChg chg="add">
          <ac:chgData name="Rebecca Francis-Davies" userId="S::r.francis-davies@uwtsd.ac.uk::caf69e2c-2198-47a4-8268-c57958bd4ca9" providerId="AD" clId="Web-{6B3145A8-AB44-9697-4CEF-492EA4A5C9E6}" dt="2024-10-29T13:52:13.842" v="168"/>
          <ac:grpSpMkLst>
            <pc:docMk/>
            <pc:sldMk cId="1264402816" sldId="257"/>
            <ac:grpSpMk id="15" creationId="{47B3131A-B518-43E5-A896-E9D654A4863F}"/>
          </ac:grpSpMkLst>
        </pc:grpChg>
        <pc:graphicFrameChg chg="add">
          <ac:chgData name="Rebecca Francis-Davies" userId="S::r.francis-davies@uwtsd.ac.uk::caf69e2c-2198-47a4-8268-c57958bd4ca9" providerId="AD" clId="Web-{6B3145A8-AB44-9697-4CEF-492EA4A5C9E6}" dt="2024-10-29T13:52:13.842" v="168"/>
          <ac:graphicFrameMkLst>
            <pc:docMk/>
            <pc:sldMk cId="1264402816" sldId="257"/>
            <ac:graphicFrameMk id="5" creationId="{1ECBC449-54EA-D4D2-FACA-FA021A7FC32B}"/>
          </ac:graphicFrameMkLst>
        </pc:graphicFrameChg>
      </pc:sldChg>
      <pc:sldChg chg="addSp delSp modSp new mod setBg">
        <pc:chgData name="Rebecca Francis-Davies" userId="S::r.francis-davies@uwtsd.ac.uk::caf69e2c-2198-47a4-8268-c57958bd4ca9" providerId="AD" clId="Web-{6B3145A8-AB44-9697-4CEF-492EA4A5C9E6}" dt="2024-10-29T13:54:56.382" v="300"/>
        <pc:sldMkLst>
          <pc:docMk/>
          <pc:sldMk cId="1591761374" sldId="258"/>
        </pc:sldMkLst>
        <pc:spChg chg="mod">
          <ac:chgData name="Rebecca Francis-Davies" userId="S::r.francis-davies@uwtsd.ac.uk::caf69e2c-2198-47a4-8268-c57958bd4ca9" providerId="AD" clId="Web-{6B3145A8-AB44-9697-4CEF-492EA4A5C9E6}" dt="2024-10-29T13:54:56.382" v="300"/>
          <ac:spMkLst>
            <pc:docMk/>
            <pc:sldMk cId="1591761374" sldId="258"/>
            <ac:spMk id="2" creationId="{71369A4B-5ED3-2723-C1D9-7496CE6ED061}"/>
          </ac:spMkLst>
        </pc:spChg>
        <pc:spChg chg="del mod">
          <ac:chgData name="Rebecca Francis-Davies" userId="S::r.francis-davies@uwtsd.ac.uk::caf69e2c-2198-47a4-8268-c57958bd4ca9" providerId="AD" clId="Web-{6B3145A8-AB44-9697-4CEF-492EA4A5C9E6}" dt="2024-10-29T13:54:56.382" v="300"/>
          <ac:spMkLst>
            <pc:docMk/>
            <pc:sldMk cId="1591761374" sldId="258"/>
            <ac:spMk id="3" creationId="{BC1CC7E6-92A2-F427-8CED-C2B86407359F}"/>
          </ac:spMkLst>
        </pc:spChg>
        <pc:spChg chg="add">
          <ac:chgData name="Rebecca Francis-Davies" userId="S::r.francis-davies@uwtsd.ac.uk::caf69e2c-2198-47a4-8268-c57958bd4ca9" providerId="AD" clId="Web-{6B3145A8-AB44-9697-4CEF-492EA4A5C9E6}" dt="2024-10-29T13:54:56.382" v="300"/>
          <ac:spMkLst>
            <pc:docMk/>
            <pc:sldMk cId="1591761374" sldId="258"/>
            <ac:spMk id="9" creationId="{8E7E1993-6448-42F8-8FB3-76104F45B344}"/>
          </ac:spMkLst>
        </pc:spChg>
        <pc:spChg chg="add">
          <ac:chgData name="Rebecca Francis-Davies" userId="S::r.francis-davies@uwtsd.ac.uk::caf69e2c-2198-47a4-8268-c57958bd4ca9" providerId="AD" clId="Web-{6B3145A8-AB44-9697-4CEF-492EA4A5C9E6}" dt="2024-10-29T13:54:56.382" v="300"/>
          <ac:spMkLst>
            <pc:docMk/>
            <pc:sldMk cId="1591761374" sldId="258"/>
            <ac:spMk id="11" creationId="{942B1D20-D329-4285-AED2-DABDCE9020B6}"/>
          </ac:spMkLst>
        </pc:spChg>
        <pc:spChg chg="add">
          <ac:chgData name="Rebecca Francis-Davies" userId="S::r.francis-davies@uwtsd.ac.uk::caf69e2c-2198-47a4-8268-c57958bd4ca9" providerId="AD" clId="Web-{6B3145A8-AB44-9697-4CEF-492EA4A5C9E6}" dt="2024-10-29T13:54:56.382" v="300"/>
          <ac:spMkLst>
            <pc:docMk/>
            <pc:sldMk cId="1591761374" sldId="258"/>
            <ac:spMk id="13" creationId="{B9016B79-9C59-4CEA-A85C-3E4C8877BA6F}"/>
          </ac:spMkLst>
        </pc:spChg>
        <pc:spChg chg="add">
          <ac:chgData name="Rebecca Francis-Davies" userId="S::r.francis-davies@uwtsd.ac.uk::caf69e2c-2198-47a4-8268-c57958bd4ca9" providerId="AD" clId="Web-{6B3145A8-AB44-9697-4CEF-492EA4A5C9E6}" dt="2024-10-29T13:54:56.382" v="300"/>
          <ac:spMkLst>
            <pc:docMk/>
            <pc:sldMk cId="1591761374" sldId="258"/>
            <ac:spMk id="15" creationId="{2391C84E-C2EA-44FC-A7D1-FAE3E2850552}"/>
          </ac:spMkLst>
        </pc:spChg>
        <pc:spChg chg="add">
          <ac:chgData name="Rebecca Francis-Davies" userId="S::r.francis-davies@uwtsd.ac.uk::caf69e2c-2198-47a4-8268-c57958bd4ca9" providerId="AD" clId="Web-{6B3145A8-AB44-9697-4CEF-492EA4A5C9E6}" dt="2024-10-29T13:54:56.382" v="300"/>
          <ac:spMkLst>
            <pc:docMk/>
            <pc:sldMk cId="1591761374" sldId="258"/>
            <ac:spMk id="48" creationId="{6B91DA8E-00B5-4214-AFE5-535E47051D31}"/>
          </ac:spMkLst>
        </pc:spChg>
        <pc:grpChg chg="add">
          <ac:chgData name="Rebecca Francis-Davies" userId="S::r.francis-davies@uwtsd.ac.uk::caf69e2c-2198-47a4-8268-c57958bd4ca9" providerId="AD" clId="Web-{6B3145A8-AB44-9697-4CEF-492EA4A5C9E6}" dt="2024-10-29T13:54:56.382" v="300"/>
          <ac:grpSpMkLst>
            <pc:docMk/>
            <pc:sldMk cId="1591761374" sldId="258"/>
            <ac:grpSpMk id="17" creationId="{47B3131A-B518-43E5-A896-E9D654A4863F}"/>
          </ac:grpSpMkLst>
        </pc:grpChg>
        <pc:graphicFrameChg chg="add">
          <ac:chgData name="Rebecca Francis-Davies" userId="S::r.francis-davies@uwtsd.ac.uk::caf69e2c-2198-47a4-8268-c57958bd4ca9" providerId="AD" clId="Web-{6B3145A8-AB44-9697-4CEF-492EA4A5C9E6}" dt="2024-10-29T13:54:56.382" v="300"/>
          <ac:graphicFrameMkLst>
            <pc:docMk/>
            <pc:sldMk cId="1591761374" sldId="258"/>
            <ac:graphicFrameMk id="5" creationId="{A2215930-475B-5824-67CB-B9F4974DE4CC}"/>
          </ac:graphicFrameMkLst>
        </pc:graphicFrameChg>
      </pc:sldChg>
      <pc:sldChg chg="new del">
        <pc:chgData name="Rebecca Francis-Davies" userId="S::r.francis-davies@uwtsd.ac.uk::caf69e2c-2198-47a4-8268-c57958bd4ca9" providerId="AD" clId="Web-{6B3145A8-AB44-9697-4CEF-492EA4A5C9E6}" dt="2024-10-29T14:22:17.294" v="428"/>
        <pc:sldMkLst>
          <pc:docMk/>
          <pc:sldMk cId="4266691154" sldId="259"/>
        </pc:sldMkLst>
      </pc:sldChg>
      <pc:sldChg chg="modSp new">
        <pc:chgData name="Rebecca Francis-Davies" userId="S::r.francis-davies@uwtsd.ac.uk::caf69e2c-2198-47a4-8268-c57958bd4ca9" providerId="AD" clId="Web-{6B3145A8-AB44-9697-4CEF-492EA4A5C9E6}" dt="2024-10-29T14:04:12.270" v="427" actId="20577"/>
        <pc:sldMkLst>
          <pc:docMk/>
          <pc:sldMk cId="941013568" sldId="260"/>
        </pc:sldMkLst>
        <pc:spChg chg="mod">
          <ac:chgData name="Rebecca Francis-Davies" userId="S::r.francis-davies@uwtsd.ac.uk::caf69e2c-2198-47a4-8268-c57958bd4ca9" providerId="AD" clId="Web-{6B3145A8-AB44-9697-4CEF-492EA4A5C9E6}" dt="2024-10-29T14:04:12.270" v="427" actId="20577"/>
          <ac:spMkLst>
            <pc:docMk/>
            <pc:sldMk cId="941013568" sldId="260"/>
            <ac:spMk id="2" creationId="{D9C74174-38E5-2FF0-CEA0-ADDD79D4E4C7}"/>
          </ac:spMkLst>
        </pc:spChg>
        <pc:spChg chg="mod">
          <ac:chgData name="Rebecca Francis-Davies" userId="S::r.francis-davies@uwtsd.ac.uk::caf69e2c-2198-47a4-8268-c57958bd4ca9" providerId="AD" clId="Web-{6B3145A8-AB44-9697-4CEF-492EA4A5C9E6}" dt="2024-10-29T13:57:20.764" v="306" actId="20577"/>
          <ac:spMkLst>
            <pc:docMk/>
            <pc:sldMk cId="941013568" sldId="260"/>
            <ac:spMk id="3" creationId="{DB97F026-573A-DE25-8E02-4C062672BD90}"/>
          </ac:spMkLst>
        </pc:spChg>
        <pc:spChg chg="mod">
          <ac:chgData name="Rebecca Francis-Davies" userId="S::r.francis-davies@uwtsd.ac.uk::caf69e2c-2198-47a4-8268-c57958bd4ca9" providerId="AD" clId="Web-{6B3145A8-AB44-9697-4CEF-492EA4A5C9E6}" dt="2024-10-29T13:57:59.079" v="350" actId="20577"/>
          <ac:spMkLst>
            <pc:docMk/>
            <pc:sldMk cId="941013568" sldId="260"/>
            <ac:spMk id="4" creationId="{883B28E9-9F0E-5EBB-E203-9A84100EFF88}"/>
          </ac:spMkLst>
        </pc:spChg>
        <pc:spChg chg="mod">
          <ac:chgData name="Rebecca Francis-Davies" userId="S::r.francis-davies@uwtsd.ac.uk::caf69e2c-2198-47a4-8268-c57958bd4ca9" providerId="AD" clId="Web-{6B3145A8-AB44-9697-4CEF-492EA4A5C9E6}" dt="2024-10-29T13:57:26.202" v="316" actId="20577"/>
          <ac:spMkLst>
            <pc:docMk/>
            <pc:sldMk cId="941013568" sldId="260"/>
            <ac:spMk id="5" creationId="{61083845-DEE9-031A-F892-76CB3DC51900}"/>
          </ac:spMkLst>
        </pc:spChg>
        <pc:spChg chg="mod">
          <ac:chgData name="Rebecca Francis-Davies" userId="S::r.francis-davies@uwtsd.ac.uk::caf69e2c-2198-47a4-8268-c57958bd4ca9" providerId="AD" clId="Web-{6B3145A8-AB44-9697-4CEF-492EA4A5C9E6}" dt="2024-10-29T14:02:42.328" v="409" actId="20577"/>
          <ac:spMkLst>
            <pc:docMk/>
            <pc:sldMk cId="941013568" sldId="260"/>
            <ac:spMk id="6" creationId="{C722680A-9A50-F5E6-BF2B-CADFB956FFDC}"/>
          </ac:spMkLst>
        </pc:spChg>
      </pc:sldChg>
      <pc:sldChg chg="new">
        <pc:chgData name="Rebecca Francis-Davies" userId="S::r.francis-davies@uwtsd.ac.uk::caf69e2c-2198-47a4-8268-c57958bd4ca9" providerId="AD" clId="Web-{6B3145A8-AB44-9697-4CEF-492EA4A5C9E6}" dt="2024-10-29T14:22:27.357" v="429"/>
        <pc:sldMkLst>
          <pc:docMk/>
          <pc:sldMk cId="1753157034" sldId="261"/>
        </pc:sldMkLst>
      </pc:sldChg>
      <pc:sldChg chg="modSp new">
        <pc:chgData name="Rebecca Francis-Davies" userId="S::r.francis-davies@uwtsd.ac.uk::caf69e2c-2198-47a4-8268-c57958bd4ca9" providerId="AD" clId="Web-{6B3145A8-AB44-9697-4CEF-492EA4A5C9E6}" dt="2024-10-29T14:25:32.362" v="537" actId="20577"/>
        <pc:sldMkLst>
          <pc:docMk/>
          <pc:sldMk cId="1937160754" sldId="262"/>
        </pc:sldMkLst>
        <pc:spChg chg="mod">
          <ac:chgData name="Rebecca Francis-Davies" userId="S::r.francis-davies@uwtsd.ac.uk::caf69e2c-2198-47a4-8268-c57958bd4ca9" providerId="AD" clId="Web-{6B3145A8-AB44-9697-4CEF-492EA4A5C9E6}" dt="2024-10-29T14:24:23.532" v="442" actId="20577"/>
          <ac:spMkLst>
            <pc:docMk/>
            <pc:sldMk cId="1937160754" sldId="262"/>
            <ac:spMk id="2" creationId="{BAFF1D26-E718-95A1-5A89-58CC484FFB06}"/>
          </ac:spMkLst>
        </pc:spChg>
        <pc:spChg chg="mod">
          <ac:chgData name="Rebecca Francis-Davies" userId="S::r.francis-davies@uwtsd.ac.uk::caf69e2c-2198-47a4-8268-c57958bd4ca9" providerId="AD" clId="Web-{6B3145A8-AB44-9697-4CEF-492EA4A5C9E6}" dt="2024-10-29T14:25:32.362" v="537" actId="20577"/>
          <ac:spMkLst>
            <pc:docMk/>
            <pc:sldMk cId="1937160754" sldId="262"/>
            <ac:spMk id="3" creationId="{B3F895AA-4CF9-79D0-A110-A9A93AE1D9EF}"/>
          </ac:spMkLst>
        </pc:spChg>
      </pc:sldChg>
      <pc:sldMasterChg chg="del delSldLayout">
        <pc:chgData name="Rebecca Francis-Davies" userId="S::r.francis-davies@uwtsd.ac.uk::caf69e2c-2198-47a4-8268-c57958bd4ca9" providerId="AD" clId="Web-{6B3145A8-AB44-9697-4CEF-492EA4A5C9E6}" dt="2024-10-29T13:47:39.266" v="22"/>
        <pc:sldMasterMkLst>
          <pc:docMk/>
          <pc:sldMasterMk cId="2460954070" sldId="2147483660"/>
        </pc:sldMasterMkLst>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6B3145A8-AB44-9697-4CEF-492EA4A5C9E6}" dt="2024-10-29T13:47:39.266" v="22"/>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6B3145A8-AB44-9697-4CEF-492EA4A5C9E6}" dt="2024-10-29T13:47:39.266" v="22"/>
        <pc:sldMasterMkLst>
          <pc:docMk/>
          <pc:sldMasterMk cId="1465827535" sldId="2147483685"/>
        </pc:sldMasterMkLst>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774218849" sldId="2147483674"/>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2291656358" sldId="2147483675"/>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1404111506" sldId="2147483676"/>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2169249393" sldId="2147483677"/>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2574947306" sldId="2147483678"/>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2514937051" sldId="2147483679"/>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934182221" sldId="2147483680"/>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3316611226" sldId="2147483681"/>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439924630" sldId="2147483682"/>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4186155997" sldId="2147483683"/>
          </pc:sldLayoutMkLst>
        </pc:sldLayoutChg>
        <pc:sldLayoutChg chg="add">
          <pc:chgData name="Rebecca Francis-Davies" userId="S::r.francis-davies@uwtsd.ac.uk::caf69e2c-2198-47a4-8268-c57958bd4ca9" providerId="AD" clId="Web-{6B3145A8-AB44-9697-4CEF-492EA4A5C9E6}" dt="2024-10-29T13:47:39.266" v="22"/>
          <pc:sldLayoutMkLst>
            <pc:docMk/>
            <pc:sldMasterMk cId="1465827535" sldId="2147483685"/>
            <pc:sldLayoutMk cId="4095666784" sldId="2147483684"/>
          </pc:sldLayoutMkLst>
        </pc:sldLayoutChg>
      </pc:sldMasterChg>
    </pc:docChg>
  </pc:docChgLst>
  <pc:docChgLst>
    <pc:chgData clId="Web-{A0DE5623-42A8-0843-7E5C-3CF45AACCB2E}"/>
    <pc:docChg chg="delSld">
      <pc:chgData name="" userId="" providerId="" clId="Web-{A0DE5623-42A8-0843-7E5C-3CF45AACCB2E}" dt="2024-11-02T10:37:59.540" v="0"/>
      <pc:docMkLst>
        <pc:docMk/>
      </pc:docMkLst>
      <pc:sldChg chg="del">
        <pc:chgData name="" userId="" providerId="" clId="Web-{A0DE5623-42A8-0843-7E5C-3CF45AACCB2E}" dt="2024-11-02T10:37:59.540" v="0"/>
        <pc:sldMkLst>
          <pc:docMk/>
          <pc:sldMk cId="1753157034" sldId="261"/>
        </pc:sldMkLst>
      </pc:sldChg>
    </pc:docChg>
  </pc:docChgLst>
  <pc:docChgLst>
    <pc:chgData name="Rebecca Francis-Davies" userId="S::r.francis-davies@uwtsd.ac.uk::caf69e2c-2198-47a4-8268-c57958bd4ca9" providerId="AD" clId="Web-{A0DE5623-42A8-0843-7E5C-3CF45AACCB2E}"/>
    <pc:docChg chg="addSld modSld">
      <pc:chgData name="Rebecca Francis-Davies" userId="S::r.francis-davies@uwtsd.ac.uk::caf69e2c-2198-47a4-8268-c57958bd4ca9" providerId="AD" clId="Web-{A0DE5623-42A8-0843-7E5C-3CF45AACCB2E}" dt="2024-11-02T11:42:21.538" v="414"/>
      <pc:docMkLst>
        <pc:docMk/>
      </pc:docMkLst>
      <pc:sldChg chg="addSp delSp modSp mod setBg">
        <pc:chgData name="Rebecca Francis-Davies" userId="S::r.francis-davies@uwtsd.ac.uk::caf69e2c-2198-47a4-8268-c57958bd4ca9" providerId="AD" clId="Web-{A0DE5623-42A8-0843-7E5C-3CF45AACCB2E}" dt="2024-11-02T10:43:35.440" v="176"/>
        <pc:sldMkLst>
          <pc:docMk/>
          <pc:sldMk cId="1937160754" sldId="262"/>
        </pc:sldMkLst>
        <pc:spChg chg="mod">
          <ac:chgData name="Rebecca Francis-Davies" userId="S::r.francis-davies@uwtsd.ac.uk::caf69e2c-2198-47a4-8268-c57958bd4ca9" providerId="AD" clId="Web-{A0DE5623-42A8-0843-7E5C-3CF45AACCB2E}" dt="2024-11-02T10:43:35.440" v="176"/>
          <ac:spMkLst>
            <pc:docMk/>
            <pc:sldMk cId="1937160754" sldId="262"/>
            <ac:spMk id="2" creationId="{BAFF1D26-E718-95A1-5A89-58CC484FFB06}"/>
          </ac:spMkLst>
        </pc:spChg>
        <pc:spChg chg="del">
          <ac:chgData name="Rebecca Francis-Davies" userId="S::r.francis-davies@uwtsd.ac.uk::caf69e2c-2198-47a4-8268-c57958bd4ca9" providerId="AD" clId="Web-{A0DE5623-42A8-0843-7E5C-3CF45AACCB2E}" dt="2024-11-02T10:43:35.440" v="176"/>
          <ac:spMkLst>
            <pc:docMk/>
            <pc:sldMk cId="1937160754" sldId="262"/>
            <ac:spMk id="3" creationId="{B3F895AA-4CF9-79D0-A110-A9A93AE1D9EF}"/>
          </ac:spMkLst>
        </pc:spChg>
        <pc:spChg chg="add">
          <ac:chgData name="Rebecca Francis-Davies" userId="S::r.francis-davies@uwtsd.ac.uk::caf69e2c-2198-47a4-8268-c57958bd4ca9" providerId="AD" clId="Web-{A0DE5623-42A8-0843-7E5C-3CF45AACCB2E}" dt="2024-11-02T10:43:35.440" v="176"/>
          <ac:spMkLst>
            <pc:docMk/>
            <pc:sldMk cId="1937160754" sldId="262"/>
            <ac:spMk id="9" creationId="{8E7E1993-6448-42F8-8FB3-76104F45B344}"/>
          </ac:spMkLst>
        </pc:spChg>
        <pc:spChg chg="add">
          <ac:chgData name="Rebecca Francis-Davies" userId="S::r.francis-davies@uwtsd.ac.uk::caf69e2c-2198-47a4-8268-c57958bd4ca9" providerId="AD" clId="Web-{A0DE5623-42A8-0843-7E5C-3CF45AACCB2E}" dt="2024-11-02T10:43:35.440" v="176"/>
          <ac:spMkLst>
            <pc:docMk/>
            <pc:sldMk cId="1937160754" sldId="262"/>
            <ac:spMk id="11" creationId="{3CDAD724-AF32-45EC-B0B9-360C73C9D26E}"/>
          </ac:spMkLst>
        </pc:spChg>
        <pc:spChg chg="add">
          <ac:chgData name="Rebecca Francis-Davies" userId="S::r.francis-davies@uwtsd.ac.uk::caf69e2c-2198-47a4-8268-c57958bd4ca9" providerId="AD" clId="Web-{A0DE5623-42A8-0843-7E5C-3CF45AACCB2E}" dt="2024-11-02T10:43:35.440" v="176"/>
          <ac:spMkLst>
            <pc:docMk/>
            <pc:sldMk cId="1937160754" sldId="262"/>
            <ac:spMk id="13" creationId="{2391C84E-C2EA-44FC-A7D1-FAE3E2850552}"/>
          </ac:spMkLst>
        </pc:spChg>
        <pc:spChg chg="add">
          <ac:chgData name="Rebecca Francis-Davies" userId="S::r.francis-davies@uwtsd.ac.uk::caf69e2c-2198-47a4-8268-c57958bd4ca9" providerId="AD" clId="Web-{A0DE5623-42A8-0843-7E5C-3CF45AACCB2E}" dt="2024-11-02T10:43:35.440" v="176"/>
          <ac:spMkLst>
            <pc:docMk/>
            <pc:sldMk cId="1937160754" sldId="262"/>
            <ac:spMk id="46" creationId="{BA4D4000-2689-4306-BBA6-BF744AB5F807}"/>
          </ac:spMkLst>
        </pc:spChg>
        <pc:grpChg chg="add">
          <ac:chgData name="Rebecca Francis-Davies" userId="S::r.francis-davies@uwtsd.ac.uk::caf69e2c-2198-47a4-8268-c57958bd4ca9" providerId="AD" clId="Web-{A0DE5623-42A8-0843-7E5C-3CF45AACCB2E}" dt="2024-11-02T10:43:35.440" v="176"/>
          <ac:grpSpMkLst>
            <pc:docMk/>
            <pc:sldMk cId="1937160754" sldId="262"/>
            <ac:grpSpMk id="15" creationId="{47B3131A-B518-43E5-A896-E9D654A4863F}"/>
          </ac:grpSpMkLst>
        </pc:grpChg>
        <pc:graphicFrameChg chg="add">
          <ac:chgData name="Rebecca Francis-Davies" userId="S::r.francis-davies@uwtsd.ac.uk::caf69e2c-2198-47a4-8268-c57958bd4ca9" providerId="AD" clId="Web-{A0DE5623-42A8-0843-7E5C-3CF45AACCB2E}" dt="2024-11-02T10:43:35.440" v="176"/>
          <ac:graphicFrameMkLst>
            <pc:docMk/>
            <pc:sldMk cId="1937160754" sldId="262"/>
            <ac:graphicFrameMk id="5" creationId="{10A76B28-2A15-11F1-8FFB-2B2D04840A7B}"/>
          </ac:graphicFrameMkLst>
        </pc:graphicFrameChg>
      </pc:sldChg>
      <pc:sldChg chg="addSp modSp new mod setBg">
        <pc:chgData name="Rebecca Francis-Davies" userId="S::r.francis-davies@uwtsd.ac.uk::caf69e2c-2198-47a4-8268-c57958bd4ca9" providerId="AD" clId="Web-{A0DE5623-42A8-0843-7E5C-3CF45AACCB2E}" dt="2024-11-02T10:43:25.393" v="175"/>
        <pc:sldMkLst>
          <pc:docMk/>
          <pc:sldMk cId="2260471256" sldId="263"/>
        </pc:sldMkLst>
        <pc:spChg chg="mod">
          <ac:chgData name="Rebecca Francis-Davies" userId="S::r.francis-davies@uwtsd.ac.uk::caf69e2c-2198-47a4-8268-c57958bd4ca9" providerId="AD" clId="Web-{A0DE5623-42A8-0843-7E5C-3CF45AACCB2E}" dt="2024-11-02T10:43:25.393" v="175"/>
          <ac:spMkLst>
            <pc:docMk/>
            <pc:sldMk cId="2260471256" sldId="263"/>
            <ac:spMk id="2" creationId="{7859FBA5-3792-0745-A7F1-10E7F8598C0D}"/>
          </ac:spMkLst>
        </pc:spChg>
        <pc:spChg chg="mod">
          <ac:chgData name="Rebecca Francis-Davies" userId="S::r.francis-davies@uwtsd.ac.uk::caf69e2c-2198-47a4-8268-c57958bd4ca9" providerId="AD" clId="Web-{A0DE5623-42A8-0843-7E5C-3CF45AACCB2E}" dt="2024-11-02T10:43:25.393" v="175"/>
          <ac:spMkLst>
            <pc:docMk/>
            <pc:sldMk cId="2260471256" sldId="263"/>
            <ac:spMk id="3" creationId="{142749D7-7F71-38F3-E959-E784FFBCD859}"/>
          </ac:spMkLst>
        </pc:spChg>
        <pc:spChg chg="add">
          <ac:chgData name="Rebecca Francis-Davies" userId="S::r.francis-davies@uwtsd.ac.uk::caf69e2c-2198-47a4-8268-c57958bd4ca9" providerId="AD" clId="Web-{A0DE5623-42A8-0843-7E5C-3CF45AACCB2E}" dt="2024-11-02T10:43:25.393" v="175"/>
          <ac:spMkLst>
            <pc:docMk/>
            <pc:sldMk cId="2260471256" sldId="263"/>
            <ac:spMk id="9" creationId="{07678F73-9880-405C-9E21-2CC82BD044AE}"/>
          </ac:spMkLst>
        </pc:spChg>
        <pc:spChg chg="add">
          <ac:chgData name="Rebecca Francis-Davies" userId="S::r.francis-davies@uwtsd.ac.uk::caf69e2c-2198-47a4-8268-c57958bd4ca9" providerId="AD" clId="Web-{A0DE5623-42A8-0843-7E5C-3CF45AACCB2E}" dt="2024-11-02T10:43:25.393" v="175"/>
          <ac:spMkLst>
            <pc:docMk/>
            <pc:sldMk cId="2260471256" sldId="263"/>
            <ac:spMk id="11" creationId="{1C582B07-D0F0-4B6B-A5D9-D2F192CB3A4E}"/>
          </ac:spMkLst>
        </pc:spChg>
        <pc:spChg chg="add">
          <ac:chgData name="Rebecca Francis-Davies" userId="S::r.francis-davies@uwtsd.ac.uk::caf69e2c-2198-47a4-8268-c57958bd4ca9" providerId="AD" clId="Web-{A0DE5623-42A8-0843-7E5C-3CF45AACCB2E}" dt="2024-11-02T10:43:25.393" v="175"/>
          <ac:spMkLst>
            <pc:docMk/>
            <pc:sldMk cId="2260471256" sldId="263"/>
            <ac:spMk id="13" creationId="{DA1A4301-6FFC-4C82-A1FA-7634D8CAA8F5}"/>
          </ac:spMkLst>
        </pc:spChg>
        <pc:grpChg chg="add">
          <ac:chgData name="Rebecca Francis-Davies" userId="S::r.francis-davies@uwtsd.ac.uk::caf69e2c-2198-47a4-8268-c57958bd4ca9" providerId="AD" clId="Web-{A0DE5623-42A8-0843-7E5C-3CF45AACCB2E}" dt="2024-11-02T10:43:25.393" v="175"/>
          <ac:grpSpMkLst>
            <pc:docMk/>
            <pc:sldMk cId="2260471256" sldId="263"/>
            <ac:grpSpMk id="15" creationId="{8323DD1D-77DE-48B2-A0A0-6265801531E5}"/>
          </ac:grpSpMkLst>
        </pc:grpChg>
        <pc:picChg chg="add">
          <ac:chgData name="Rebecca Francis-Davies" userId="S::r.francis-davies@uwtsd.ac.uk::caf69e2c-2198-47a4-8268-c57958bd4ca9" providerId="AD" clId="Web-{A0DE5623-42A8-0843-7E5C-3CF45AACCB2E}" dt="2024-11-02T10:43:25.393" v="175"/>
          <ac:picMkLst>
            <pc:docMk/>
            <pc:sldMk cId="2260471256" sldId="263"/>
            <ac:picMk id="5" creationId="{1196FACA-58F5-284C-B495-1A1E2B6879B4}"/>
          </ac:picMkLst>
        </pc:picChg>
      </pc:sldChg>
      <pc:sldChg chg="modSp new">
        <pc:chgData name="Rebecca Francis-Davies" userId="S::r.francis-davies@uwtsd.ac.uk::caf69e2c-2198-47a4-8268-c57958bd4ca9" providerId="AD" clId="Web-{A0DE5623-42A8-0843-7E5C-3CF45AACCB2E}" dt="2024-11-02T11:34:18.668" v="272" actId="20577"/>
        <pc:sldMkLst>
          <pc:docMk/>
          <pc:sldMk cId="3069332403" sldId="264"/>
        </pc:sldMkLst>
        <pc:spChg chg="mod">
          <ac:chgData name="Rebecca Francis-Davies" userId="S::r.francis-davies@uwtsd.ac.uk::caf69e2c-2198-47a4-8268-c57958bd4ca9" providerId="AD" clId="Web-{A0DE5623-42A8-0843-7E5C-3CF45AACCB2E}" dt="2024-11-02T10:44:11.849" v="186" actId="20577"/>
          <ac:spMkLst>
            <pc:docMk/>
            <pc:sldMk cId="3069332403" sldId="264"/>
            <ac:spMk id="2" creationId="{0FEFEE86-55AC-7FB2-F4E6-6B4923819186}"/>
          </ac:spMkLst>
        </pc:spChg>
        <pc:spChg chg="mod">
          <ac:chgData name="Rebecca Francis-Davies" userId="S::r.francis-davies@uwtsd.ac.uk::caf69e2c-2198-47a4-8268-c57958bd4ca9" providerId="AD" clId="Web-{A0DE5623-42A8-0843-7E5C-3CF45AACCB2E}" dt="2024-11-02T11:34:18.668" v="272" actId="20577"/>
          <ac:spMkLst>
            <pc:docMk/>
            <pc:sldMk cId="3069332403" sldId="264"/>
            <ac:spMk id="3" creationId="{F2BB9B9F-4116-C6D4-87C0-78D29A3F9F08}"/>
          </ac:spMkLst>
        </pc:spChg>
      </pc:sldChg>
      <pc:sldChg chg="addSp delSp modSp new mod setBg">
        <pc:chgData name="Rebecca Francis-Davies" userId="S::r.francis-davies@uwtsd.ac.uk::caf69e2c-2198-47a4-8268-c57958bd4ca9" providerId="AD" clId="Web-{A0DE5623-42A8-0843-7E5C-3CF45AACCB2E}" dt="2024-11-02T11:41:50.990" v="395"/>
        <pc:sldMkLst>
          <pc:docMk/>
          <pc:sldMk cId="3592537790" sldId="265"/>
        </pc:sldMkLst>
        <pc:spChg chg="mod">
          <ac:chgData name="Rebecca Francis-Davies" userId="S::r.francis-davies@uwtsd.ac.uk::caf69e2c-2198-47a4-8268-c57958bd4ca9" providerId="AD" clId="Web-{A0DE5623-42A8-0843-7E5C-3CF45AACCB2E}" dt="2024-11-02T11:41:50.990" v="395"/>
          <ac:spMkLst>
            <pc:docMk/>
            <pc:sldMk cId="3592537790" sldId="265"/>
            <ac:spMk id="2" creationId="{29814ED8-1555-5269-AA5C-1333AE29D810}"/>
          </ac:spMkLst>
        </pc:spChg>
        <pc:spChg chg="del mod">
          <ac:chgData name="Rebecca Francis-Davies" userId="S::r.francis-davies@uwtsd.ac.uk::caf69e2c-2198-47a4-8268-c57958bd4ca9" providerId="AD" clId="Web-{A0DE5623-42A8-0843-7E5C-3CF45AACCB2E}" dt="2024-11-02T11:41:50.990" v="395"/>
          <ac:spMkLst>
            <pc:docMk/>
            <pc:sldMk cId="3592537790" sldId="265"/>
            <ac:spMk id="3" creationId="{0424ED73-1374-FAE3-E79E-377A35E5BFF6}"/>
          </ac:spMkLst>
        </pc:spChg>
        <pc:spChg chg="add">
          <ac:chgData name="Rebecca Francis-Davies" userId="S::r.francis-davies@uwtsd.ac.uk::caf69e2c-2198-47a4-8268-c57958bd4ca9" providerId="AD" clId="Web-{A0DE5623-42A8-0843-7E5C-3CF45AACCB2E}" dt="2024-11-02T11:41:50.990" v="395"/>
          <ac:spMkLst>
            <pc:docMk/>
            <pc:sldMk cId="3592537790" sldId="265"/>
            <ac:spMk id="9" creationId="{8E7E1993-6448-42F8-8FB3-76104F45B344}"/>
          </ac:spMkLst>
        </pc:spChg>
        <pc:spChg chg="add">
          <ac:chgData name="Rebecca Francis-Davies" userId="S::r.francis-davies@uwtsd.ac.uk::caf69e2c-2198-47a4-8268-c57958bd4ca9" providerId="AD" clId="Web-{A0DE5623-42A8-0843-7E5C-3CF45AACCB2E}" dt="2024-11-02T11:41:50.990" v="395"/>
          <ac:spMkLst>
            <pc:docMk/>
            <pc:sldMk cId="3592537790" sldId="265"/>
            <ac:spMk id="11" creationId="{3CDAD724-AF32-45EC-B0B9-360C73C9D26E}"/>
          </ac:spMkLst>
        </pc:spChg>
        <pc:spChg chg="add">
          <ac:chgData name="Rebecca Francis-Davies" userId="S::r.francis-davies@uwtsd.ac.uk::caf69e2c-2198-47a4-8268-c57958bd4ca9" providerId="AD" clId="Web-{A0DE5623-42A8-0843-7E5C-3CF45AACCB2E}" dt="2024-11-02T11:41:50.990" v="395"/>
          <ac:spMkLst>
            <pc:docMk/>
            <pc:sldMk cId="3592537790" sldId="265"/>
            <ac:spMk id="13" creationId="{2391C84E-C2EA-44FC-A7D1-FAE3E2850552}"/>
          </ac:spMkLst>
        </pc:spChg>
        <pc:spChg chg="add">
          <ac:chgData name="Rebecca Francis-Davies" userId="S::r.francis-davies@uwtsd.ac.uk::caf69e2c-2198-47a4-8268-c57958bd4ca9" providerId="AD" clId="Web-{A0DE5623-42A8-0843-7E5C-3CF45AACCB2E}" dt="2024-11-02T11:41:50.990" v="395"/>
          <ac:spMkLst>
            <pc:docMk/>
            <pc:sldMk cId="3592537790" sldId="265"/>
            <ac:spMk id="46" creationId="{BA4D4000-2689-4306-BBA6-BF744AB5F807}"/>
          </ac:spMkLst>
        </pc:spChg>
        <pc:grpChg chg="add">
          <ac:chgData name="Rebecca Francis-Davies" userId="S::r.francis-davies@uwtsd.ac.uk::caf69e2c-2198-47a4-8268-c57958bd4ca9" providerId="AD" clId="Web-{A0DE5623-42A8-0843-7E5C-3CF45AACCB2E}" dt="2024-11-02T11:41:50.990" v="395"/>
          <ac:grpSpMkLst>
            <pc:docMk/>
            <pc:sldMk cId="3592537790" sldId="265"/>
            <ac:grpSpMk id="15" creationId="{47B3131A-B518-43E5-A896-E9D654A4863F}"/>
          </ac:grpSpMkLst>
        </pc:grpChg>
        <pc:graphicFrameChg chg="add">
          <ac:chgData name="Rebecca Francis-Davies" userId="S::r.francis-davies@uwtsd.ac.uk::caf69e2c-2198-47a4-8268-c57958bd4ca9" providerId="AD" clId="Web-{A0DE5623-42A8-0843-7E5C-3CF45AACCB2E}" dt="2024-11-02T11:41:50.990" v="395"/>
          <ac:graphicFrameMkLst>
            <pc:docMk/>
            <pc:sldMk cId="3592537790" sldId="265"/>
            <ac:graphicFrameMk id="5" creationId="{19D46335-392D-F43B-9D47-205AD2415F05}"/>
          </ac:graphicFrameMkLst>
        </pc:graphicFrameChg>
      </pc:sldChg>
      <pc:sldChg chg="addSp delSp modSp new mod setBg">
        <pc:chgData name="Rebecca Francis-Davies" userId="S::r.francis-davies@uwtsd.ac.uk::caf69e2c-2198-47a4-8268-c57958bd4ca9" providerId="AD" clId="Web-{A0DE5623-42A8-0843-7E5C-3CF45AACCB2E}" dt="2024-11-02T11:42:21.538" v="414"/>
        <pc:sldMkLst>
          <pc:docMk/>
          <pc:sldMk cId="3399637245" sldId="266"/>
        </pc:sldMkLst>
        <pc:spChg chg="mod">
          <ac:chgData name="Rebecca Francis-Davies" userId="S::r.francis-davies@uwtsd.ac.uk::caf69e2c-2198-47a4-8268-c57958bd4ca9" providerId="AD" clId="Web-{A0DE5623-42A8-0843-7E5C-3CF45AACCB2E}" dt="2024-11-02T11:42:21.538" v="414"/>
          <ac:spMkLst>
            <pc:docMk/>
            <pc:sldMk cId="3399637245" sldId="266"/>
            <ac:spMk id="2" creationId="{5797AB88-4E4C-8860-1A9F-AFE9283E2CAE}"/>
          </ac:spMkLst>
        </pc:spChg>
        <pc:spChg chg="del">
          <ac:chgData name="Rebecca Francis-Davies" userId="S::r.francis-davies@uwtsd.ac.uk::caf69e2c-2198-47a4-8268-c57958bd4ca9" providerId="AD" clId="Web-{A0DE5623-42A8-0843-7E5C-3CF45AACCB2E}" dt="2024-11-02T11:42:21.538" v="414"/>
          <ac:spMkLst>
            <pc:docMk/>
            <pc:sldMk cId="3399637245" sldId="266"/>
            <ac:spMk id="3" creationId="{CA8DB902-0DA8-DF4E-7B5A-0F2A16E9BF79}"/>
          </ac:spMkLst>
        </pc:spChg>
        <pc:spChg chg="add">
          <ac:chgData name="Rebecca Francis-Davies" userId="S::r.francis-davies@uwtsd.ac.uk::caf69e2c-2198-47a4-8268-c57958bd4ca9" providerId="AD" clId="Web-{A0DE5623-42A8-0843-7E5C-3CF45AACCB2E}" dt="2024-11-02T11:42:21.538" v="414"/>
          <ac:spMkLst>
            <pc:docMk/>
            <pc:sldMk cId="3399637245" sldId="266"/>
            <ac:spMk id="9" creationId="{A4798C7F-C8CA-4799-BF37-3AB4642CDB66}"/>
          </ac:spMkLst>
        </pc:spChg>
        <pc:spChg chg="add">
          <ac:chgData name="Rebecca Francis-Davies" userId="S::r.francis-davies@uwtsd.ac.uk::caf69e2c-2198-47a4-8268-c57958bd4ca9" providerId="AD" clId="Web-{A0DE5623-42A8-0843-7E5C-3CF45AACCB2E}" dt="2024-11-02T11:42:21.538" v="414"/>
          <ac:spMkLst>
            <pc:docMk/>
            <pc:sldMk cId="3399637245" sldId="266"/>
            <ac:spMk id="42" creationId="{216BB147-20D5-4D93-BDA5-1BC614D6A4B2}"/>
          </ac:spMkLst>
        </pc:spChg>
        <pc:spChg chg="add">
          <ac:chgData name="Rebecca Francis-Davies" userId="S::r.francis-davies@uwtsd.ac.uk::caf69e2c-2198-47a4-8268-c57958bd4ca9" providerId="AD" clId="Web-{A0DE5623-42A8-0843-7E5C-3CF45AACCB2E}" dt="2024-11-02T11:42:21.538" v="414"/>
          <ac:spMkLst>
            <pc:docMk/>
            <pc:sldMk cId="3399637245" sldId="266"/>
            <ac:spMk id="44" creationId="{0A253F60-DE40-4508-A37A-61331DF1DD5D}"/>
          </ac:spMkLst>
        </pc:spChg>
        <pc:spChg chg="add">
          <ac:chgData name="Rebecca Francis-Davies" userId="S::r.francis-davies@uwtsd.ac.uk::caf69e2c-2198-47a4-8268-c57958bd4ca9" providerId="AD" clId="Web-{A0DE5623-42A8-0843-7E5C-3CF45AACCB2E}" dt="2024-11-02T11:42:21.538" v="414"/>
          <ac:spMkLst>
            <pc:docMk/>
            <pc:sldMk cId="3399637245" sldId="266"/>
            <ac:spMk id="46" creationId="{9A0D6220-3DFE-4182-9152-9135493A6BDA}"/>
          </ac:spMkLst>
        </pc:spChg>
        <pc:spChg chg="add">
          <ac:chgData name="Rebecca Francis-Davies" userId="S::r.francis-davies@uwtsd.ac.uk::caf69e2c-2198-47a4-8268-c57958bd4ca9" providerId="AD" clId="Web-{A0DE5623-42A8-0843-7E5C-3CF45AACCB2E}" dt="2024-11-02T11:42:21.538" v="414"/>
          <ac:spMkLst>
            <pc:docMk/>
            <pc:sldMk cId="3399637245" sldId="266"/>
            <ac:spMk id="79" creationId="{4E1EF4E8-5513-4BF5-BC41-04645281C672}"/>
          </ac:spMkLst>
        </pc:spChg>
        <pc:spChg chg="add">
          <ac:chgData name="Rebecca Francis-Davies" userId="S::r.francis-davies@uwtsd.ac.uk::caf69e2c-2198-47a4-8268-c57958bd4ca9" providerId="AD" clId="Web-{A0DE5623-42A8-0843-7E5C-3CF45AACCB2E}" dt="2024-11-02T11:42:21.538" v="414"/>
          <ac:spMkLst>
            <pc:docMk/>
            <pc:sldMk cId="3399637245" sldId="266"/>
            <ac:spMk id="112" creationId="{406D8C29-9DDA-48D0-AF70-905FDB2CE393}"/>
          </ac:spMkLst>
        </pc:spChg>
        <pc:grpChg chg="add">
          <ac:chgData name="Rebecca Francis-Davies" userId="S::r.francis-davies@uwtsd.ac.uk::caf69e2c-2198-47a4-8268-c57958bd4ca9" providerId="AD" clId="Web-{A0DE5623-42A8-0843-7E5C-3CF45AACCB2E}" dt="2024-11-02T11:42:21.538" v="414"/>
          <ac:grpSpMkLst>
            <pc:docMk/>
            <pc:sldMk cId="3399637245" sldId="266"/>
            <ac:grpSpMk id="11" creationId="{87F0794B-55D3-4D2D-BDE7-4688ED321E42}"/>
          </ac:grpSpMkLst>
        </pc:grpChg>
        <pc:grpChg chg="add">
          <ac:chgData name="Rebecca Francis-Davies" userId="S::r.francis-davies@uwtsd.ac.uk::caf69e2c-2198-47a4-8268-c57958bd4ca9" providerId="AD" clId="Web-{A0DE5623-42A8-0843-7E5C-3CF45AACCB2E}" dt="2024-11-02T11:42:21.538" v="414"/>
          <ac:grpSpMkLst>
            <pc:docMk/>
            <pc:sldMk cId="3399637245" sldId="266"/>
            <ac:grpSpMk id="48" creationId="{44C729BC-90F1-4823-A305-F6F124E93A95}"/>
          </ac:grpSpMkLst>
        </pc:grpChg>
        <pc:grpChg chg="add">
          <ac:chgData name="Rebecca Francis-Davies" userId="S::r.francis-davies@uwtsd.ac.uk::caf69e2c-2198-47a4-8268-c57958bd4ca9" providerId="AD" clId="Web-{A0DE5623-42A8-0843-7E5C-3CF45AACCB2E}" dt="2024-11-02T11:42:21.538" v="414"/>
          <ac:grpSpMkLst>
            <pc:docMk/>
            <pc:sldMk cId="3399637245" sldId="266"/>
            <ac:grpSpMk id="81" creationId="{20C61190-C3C6-470C-AD7E-DE1774D3B874}"/>
          </ac:grpSpMkLst>
        </pc:grpChg>
        <pc:picChg chg="add">
          <ac:chgData name="Rebecca Francis-Davies" userId="S::r.francis-davies@uwtsd.ac.uk::caf69e2c-2198-47a4-8268-c57958bd4ca9" providerId="AD" clId="Web-{A0DE5623-42A8-0843-7E5C-3CF45AACCB2E}" dt="2024-11-02T11:42:21.538" v="414"/>
          <ac:picMkLst>
            <pc:docMk/>
            <pc:sldMk cId="3399637245" sldId="266"/>
            <ac:picMk id="5" creationId="{1C5EB391-3BDA-D5AB-64D4-E4D6C16AC2E7}"/>
          </ac:picMkLst>
        </pc:picChg>
      </pc:sldChg>
    </pc:docChg>
  </pc:docChgLst>
  <pc:docChgLst>
    <pc:chgData clId="Web-{6B3145A8-AB44-9697-4CEF-492EA4A5C9E6}"/>
    <pc:docChg chg="modSld">
      <pc:chgData name="" userId="" providerId="" clId="Web-{6B3145A8-AB44-9697-4CEF-492EA4A5C9E6}" dt="2024-10-29T13:46:58.639" v="10" actId="20577"/>
      <pc:docMkLst>
        <pc:docMk/>
      </pc:docMkLst>
      <pc:sldChg chg="modSp">
        <pc:chgData name="" userId="" providerId="" clId="Web-{6B3145A8-AB44-9697-4CEF-492EA4A5C9E6}" dt="2024-10-29T13:46:58.639" v="10" actId="20577"/>
        <pc:sldMkLst>
          <pc:docMk/>
          <pc:sldMk cId="109857222" sldId="256"/>
        </pc:sldMkLst>
        <pc:spChg chg="mod">
          <ac:chgData name="" userId="" providerId="" clId="Web-{6B3145A8-AB44-9697-4CEF-492EA4A5C9E6}" dt="2024-10-29T13:46:58.639" v="10" actId="20577"/>
          <ac:spMkLst>
            <pc:docMk/>
            <pc:sldMk cId="109857222" sldId="256"/>
            <ac:spMk id="2" creationId="{00000000-0000-0000-0000-000000000000}"/>
          </ac:spMkLst>
        </pc:spChg>
      </pc:sldChg>
    </pc:docChg>
  </pc:docChgLst>
  <pc:docChgLst>
    <pc:chgData name="Rebecca Francis-Davies" userId="S::r.francis-davies@uwtsd.ac.uk::caf69e2c-2198-47a4-8268-c57958bd4ca9" providerId="AD" clId="Web-{42BBF26B-37D0-2A0C-E582-1C29C93F6C0C}"/>
    <pc:docChg chg="addSld modSld">
      <pc:chgData name="Rebecca Francis-Davies" userId="S::r.francis-davies@uwtsd.ac.uk::caf69e2c-2198-47a4-8268-c57958bd4ca9" providerId="AD" clId="Web-{42BBF26B-37D0-2A0C-E582-1C29C93F6C0C}" dt="2024-11-03T13:21:25.337" v="308" actId="20577"/>
      <pc:docMkLst>
        <pc:docMk/>
      </pc:docMkLst>
      <pc:sldChg chg="modSp new">
        <pc:chgData name="Rebecca Francis-Davies" userId="S::r.francis-davies@uwtsd.ac.uk::caf69e2c-2198-47a4-8268-c57958bd4ca9" providerId="AD" clId="Web-{42BBF26B-37D0-2A0C-E582-1C29C93F6C0C}" dt="2024-11-03T13:09:56.105" v="40" actId="20577"/>
        <pc:sldMkLst>
          <pc:docMk/>
          <pc:sldMk cId="576724150" sldId="267"/>
        </pc:sldMkLst>
        <pc:spChg chg="mod">
          <ac:chgData name="Rebecca Francis-Davies" userId="S::r.francis-davies@uwtsd.ac.uk::caf69e2c-2198-47a4-8268-c57958bd4ca9" providerId="AD" clId="Web-{42BBF26B-37D0-2A0C-E582-1C29C93F6C0C}" dt="2024-11-03T13:09:07.524" v="28" actId="20577"/>
          <ac:spMkLst>
            <pc:docMk/>
            <pc:sldMk cId="576724150" sldId="267"/>
            <ac:spMk id="2" creationId="{5BAAF1C4-FBA6-0D55-6523-81B03039E4C5}"/>
          </ac:spMkLst>
        </pc:spChg>
        <pc:spChg chg="mod">
          <ac:chgData name="Rebecca Francis-Davies" userId="S::r.francis-davies@uwtsd.ac.uk::caf69e2c-2198-47a4-8268-c57958bd4ca9" providerId="AD" clId="Web-{42BBF26B-37D0-2A0C-E582-1C29C93F6C0C}" dt="2024-11-03T13:09:56.105" v="40" actId="20577"/>
          <ac:spMkLst>
            <pc:docMk/>
            <pc:sldMk cId="576724150" sldId="267"/>
            <ac:spMk id="3" creationId="{380D8003-8228-776A-6839-5500ACDB3F8D}"/>
          </ac:spMkLst>
        </pc:spChg>
      </pc:sldChg>
      <pc:sldChg chg="addSp modSp new mod setBg">
        <pc:chgData name="Rebecca Francis-Davies" userId="S::r.francis-davies@uwtsd.ac.uk::caf69e2c-2198-47a4-8268-c57958bd4ca9" providerId="AD" clId="Web-{42BBF26B-37D0-2A0C-E582-1C29C93F6C0C}" dt="2024-11-03T13:14:11.683" v="119"/>
        <pc:sldMkLst>
          <pc:docMk/>
          <pc:sldMk cId="2748053827" sldId="268"/>
        </pc:sldMkLst>
        <pc:spChg chg="mod">
          <ac:chgData name="Rebecca Francis-Davies" userId="S::r.francis-davies@uwtsd.ac.uk::caf69e2c-2198-47a4-8268-c57958bd4ca9" providerId="AD" clId="Web-{42BBF26B-37D0-2A0C-E582-1C29C93F6C0C}" dt="2024-11-03T13:14:11.683" v="119"/>
          <ac:spMkLst>
            <pc:docMk/>
            <pc:sldMk cId="2748053827" sldId="268"/>
            <ac:spMk id="2" creationId="{80F0FB22-6F7D-DDDF-FACB-2F44BBA870B2}"/>
          </ac:spMkLst>
        </pc:spChg>
        <pc:spChg chg="mod">
          <ac:chgData name="Rebecca Francis-Davies" userId="S::r.francis-davies@uwtsd.ac.uk::caf69e2c-2198-47a4-8268-c57958bd4ca9" providerId="AD" clId="Web-{42BBF26B-37D0-2A0C-E582-1C29C93F6C0C}" dt="2024-11-03T13:14:11.683" v="119"/>
          <ac:spMkLst>
            <pc:docMk/>
            <pc:sldMk cId="2748053827" sldId="268"/>
            <ac:spMk id="3" creationId="{BCE079BE-66B1-AB7F-95C5-65B3A7878288}"/>
          </ac:spMkLst>
        </pc:spChg>
        <pc:spChg chg="add">
          <ac:chgData name="Rebecca Francis-Davies" userId="S::r.francis-davies@uwtsd.ac.uk::caf69e2c-2198-47a4-8268-c57958bd4ca9" providerId="AD" clId="Web-{42BBF26B-37D0-2A0C-E582-1C29C93F6C0C}" dt="2024-11-03T13:14:11.683" v="119"/>
          <ac:spMkLst>
            <pc:docMk/>
            <pc:sldMk cId="2748053827" sldId="268"/>
            <ac:spMk id="10" creationId="{1C582B07-D0F0-4B6B-A5D9-D2F192CB3A4E}"/>
          </ac:spMkLst>
        </pc:spChg>
        <pc:spChg chg="add">
          <ac:chgData name="Rebecca Francis-Davies" userId="S::r.francis-davies@uwtsd.ac.uk::caf69e2c-2198-47a4-8268-c57958bd4ca9" providerId="AD" clId="Web-{42BBF26B-37D0-2A0C-E582-1C29C93F6C0C}" dt="2024-11-03T13:14:11.683" v="119"/>
          <ac:spMkLst>
            <pc:docMk/>
            <pc:sldMk cId="2748053827" sldId="268"/>
            <ac:spMk id="12" creationId="{3712ED8D-807A-4E94-A9AF-C44676151773}"/>
          </ac:spMkLst>
        </pc:spChg>
        <pc:spChg chg="add">
          <ac:chgData name="Rebecca Francis-Davies" userId="S::r.francis-davies@uwtsd.ac.uk::caf69e2c-2198-47a4-8268-c57958bd4ca9" providerId="AD" clId="Web-{42BBF26B-37D0-2A0C-E582-1C29C93F6C0C}" dt="2024-11-03T13:14:11.683" v="119"/>
          <ac:spMkLst>
            <pc:docMk/>
            <pc:sldMk cId="2748053827" sldId="268"/>
            <ac:spMk id="14" creationId="{DA1A4301-6FFC-4C82-A1FA-7634D8CAA8F5}"/>
          </ac:spMkLst>
        </pc:spChg>
        <pc:spChg chg="add">
          <ac:chgData name="Rebecca Francis-Davies" userId="S::r.francis-davies@uwtsd.ac.uk::caf69e2c-2198-47a4-8268-c57958bd4ca9" providerId="AD" clId="Web-{42BBF26B-37D0-2A0C-E582-1C29C93F6C0C}" dt="2024-11-03T13:14:11.683" v="119"/>
          <ac:spMkLst>
            <pc:docMk/>
            <pc:sldMk cId="2748053827" sldId="268"/>
            <ac:spMk id="47" creationId="{D8667B21-A39C-4ABB-9CED-0DD4CD739502}"/>
          </ac:spMkLst>
        </pc:spChg>
        <pc:grpChg chg="add">
          <ac:chgData name="Rebecca Francis-Davies" userId="S::r.francis-davies@uwtsd.ac.uk::caf69e2c-2198-47a4-8268-c57958bd4ca9" providerId="AD" clId="Web-{42BBF26B-37D0-2A0C-E582-1C29C93F6C0C}" dt="2024-11-03T13:14:11.683" v="119"/>
          <ac:grpSpMkLst>
            <pc:docMk/>
            <pc:sldMk cId="2748053827" sldId="268"/>
            <ac:grpSpMk id="16" creationId="{8323DD1D-77DE-48B2-A0A0-6265801531E5}"/>
          </ac:grpSpMkLst>
        </pc:grpChg>
        <pc:picChg chg="add">
          <ac:chgData name="Rebecca Francis-Davies" userId="S::r.francis-davies@uwtsd.ac.uk::caf69e2c-2198-47a4-8268-c57958bd4ca9" providerId="AD" clId="Web-{42BBF26B-37D0-2A0C-E582-1C29C93F6C0C}" dt="2024-11-03T13:14:11.683" v="119"/>
          <ac:picMkLst>
            <pc:docMk/>
            <pc:sldMk cId="2748053827" sldId="268"/>
            <ac:picMk id="7" creationId="{2EB7DE9D-4052-2EEF-CEE8-11752D103FD3}"/>
          </ac:picMkLst>
        </pc:picChg>
      </pc:sldChg>
      <pc:sldChg chg="addSp modSp new mod setBg">
        <pc:chgData name="Rebecca Francis-Davies" userId="S::r.francis-davies@uwtsd.ac.uk::caf69e2c-2198-47a4-8268-c57958bd4ca9" providerId="AD" clId="Web-{42BBF26B-37D0-2A0C-E582-1C29C93F6C0C}" dt="2024-11-03T13:15:50.861" v="140"/>
        <pc:sldMkLst>
          <pc:docMk/>
          <pc:sldMk cId="1166686704" sldId="269"/>
        </pc:sldMkLst>
        <pc:spChg chg="mod">
          <ac:chgData name="Rebecca Francis-Davies" userId="S::r.francis-davies@uwtsd.ac.uk::caf69e2c-2198-47a4-8268-c57958bd4ca9" providerId="AD" clId="Web-{42BBF26B-37D0-2A0C-E582-1C29C93F6C0C}" dt="2024-11-03T13:15:50.861" v="140"/>
          <ac:spMkLst>
            <pc:docMk/>
            <pc:sldMk cId="1166686704" sldId="269"/>
            <ac:spMk id="2" creationId="{C20E4D88-73BA-A4DF-EB43-10076A994D5F}"/>
          </ac:spMkLst>
        </pc:spChg>
        <pc:spChg chg="mod">
          <ac:chgData name="Rebecca Francis-Davies" userId="S::r.francis-davies@uwtsd.ac.uk::caf69e2c-2198-47a4-8268-c57958bd4ca9" providerId="AD" clId="Web-{42BBF26B-37D0-2A0C-E582-1C29C93F6C0C}" dt="2024-11-03T13:15:50.861" v="140"/>
          <ac:spMkLst>
            <pc:docMk/>
            <pc:sldMk cId="1166686704" sldId="269"/>
            <ac:spMk id="3" creationId="{3126530E-8BB5-B6AF-3318-5D8AC366B588}"/>
          </ac:spMkLst>
        </pc:spChg>
        <pc:spChg chg="add">
          <ac:chgData name="Rebecca Francis-Davies" userId="S::r.francis-davies@uwtsd.ac.uk::caf69e2c-2198-47a4-8268-c57958bd4ca9" providerId="AD" clId="Web-{42BBF26B-37D0-2A0C-E582-1C29C93F6C0C}" dt="2024-11-03T13:15:50.861" v="140"/>
          <ac:spMkLst>
            <pc:docMk/>
            <pc:sldMk cId="1166686704" sldId="269"/>
            <ac:spMk id="10" creationId="{1C582B07-D0F0-4B6B-A5D9-D2F192CB3A4E}"/>
          </ac:spMkLst>
        </pc:spChg>
        <pc:spChg chg="add">
          <ac:chgData name="Rebecca Francis-Davies" userId="S::r.francis-davies@uwtsd.ac.uk::caf69e2c-2198-47a4-8268-c57958bd4ca9" providerId="AD" clId="Web-{42BBF26B-37D0-2A0C-E582-1C29C93F6C0C}" dt="2024-11-03T13:15:50.861" v="140"/>
          <ac:spMkLst>
            <pc:docMk/>
            <pc:sldMk cId="1166686704" sldId="269"/>
            <ac:spMk id="12" creationId="{3712ED8D-807A-4E94-A9AF-C44676151773}"/>
          </ac:spMkLst>
        </pc:spChg>
        <pc:spChg chg="add">
          <ac:chgData name="Rebecca Francis-Davies" userId="S::r.francis-davies@uwtsd.ac.uk::caf69e2c-2198-47a4-8268-c57958bd4ca9" providerId="AD" clId="Web-{42BBF26B-37D0-2A0C-E582-1C29C93F6C0C}" dt="2024-11-03T13:15:50.861" v="140"/>
          <ac:spMkLst>
            <pc:docMk/>
            <pc:sldMk cId="1166686704" sldId="269"/>
            <ac:spMk id="14" creationId="{DA1A4301-6FFC-4C82-A1FA-7634D8CAA8F5}"/>
          </ac:spMkLst>
        </pc:spChg>
        <pc:spChg chg="add">
          <ac:chgData name="Rebecca Francis-Davies" userId="S::r.francis-davies@uwtsd.ac.uk::caf69e2c-2198-47a4-8268-c57958bd4ca9" providerId="AD" clId="Web-{42BBF26B-37D0-2A0C-E582-1C29C93F6C0C}" dt="2024-11-03T13:15:50.861" v="140"/>
          <ac:spMkLst>
            <pc:docMk/>
            <pc:sldMk cId="1166686704" sldId="269"/>
            <ac:spMk id="47" creationId="{D8667B21-A39C-4ABB-9CED-0DD4CD739502}"/>
          </ac:spMkLst>
        </pc:spChg>
        <pc:grpChg chg="add">
          <ac:chgData name="Rebecca Francis-Davies" userId="S::r.francis-davies@uwtsd.ac.uk::caf69e2c-2198-47a4-8268-c57958bd4ca9" providerId="AD" clId="Web-{42BBF26B-37D0-2A0C-E582-1C29C93F6C0C}" dt="2024-11-03T13:15:50.861" v="140"/>
          <ac:grpSpMkLst>
            <pc:docMk/>
            <pc:sldMk cId="1166686704" sldId="269"/>
            <ac:grpSpMk id="16" creationId="{8323DD1D-77DE-48B2-A0A0-6265801531E5}"/>
          </ac:grpSpMkLst>
        </pc:grpChg>
        <pc:picChg chg="add">
          <ac:chgData name="Rebecca Francis-Davies" userId="S::r.francis-davies@uwtsd.ac.uk::caf69e2c-2198-47a4-8268-c57958bd4ca9" providerId="AD" clId="Web-{42BBF26B-37D0-2A0C-E582-1C29C93F6C0C}" dt="2024-11-03T13:15:50.861" v="140"/>
          <ac:picMkLst>
            <pc:docMk/>
            <pc:sldMk cId="1166686704" sldId="269"/>
            <ac:picMk id="7" creationId="{90615A53-7189-B28F-7D4E-1644676B3F9B}"/>
          </ac:picMkLst>
        </pc:picChg>
      </pc:sldChg>
      <pc:sldChg chg="addSp modSp new mod setBg">
        <pc:chgData name="Rebecca Francis-Davies" userId="S::r.francis-davies@uwtsd.ac.uk::caf69e2c-2198-47a4-8268-c57958bd4ca9" providerId="AD" clId="Web-{42BBF26B-37D0-2A0C-E582-1C29C93F6C0C}" dt="2024-11-03T13:19:05.217" v="233" actId="20577"/>
        <pc:sldMkLst>
          <pc:docMk/>
          <pc:sldMk cId="2471349702" sldId="270"/>
        </pc:sldMkLst>
        <pc:spChg chg="mod">
          <ac:chgData name="Rebecca Francis-Davies" userId="S::r.francis-davies@uwtsd.ac.uk::caf69e2c-2198-47a4-8268-c57958bd4ca9" providerId="AD" clId="Web-{42BBF26B-37D0-2A0C-E582-1C29C93F6C0C}" dt="2024-11-03T13:17:45.197" v="211"/>
          <ac:spMkLst>
            <pc:docMk/>
            <pc:sldMk cId="2471349702" sldId="270"/>
            <ac:spMk id="2" creationId="{79BE693E-DE69-526F-0479-8FFB9489B5A4}"/>
          </ac:spMkLst>
        </pc:spChg>
        <pc:spChg chg="mod">
          <ac:chgData name="Rebecca Francis-Davies" userId="S::r.francis-davies@uwtsd.ac.uk::caf69e2c-2198-47a4-8268-c57958bd4ca9" providerId="AD" clId="Web-{42BBF26B-37D0-2A0C-E582-1C29C93F6C0C}" dt="2024-11-03T13:19:05.217" v="233" actId="20577"/>
          <ac:spMkLst>
            <pc:docMk/>
            <pc:sldMk cId="2471349702" sldId="270"/>
            <ac:spMk id="3" creationId="{7F275157-FBEE-D222-DD0B-E3DC432F63CD}"/>
          </ac:spMkLst>
        </pc:spChg>
        <pc:spChg chg="add">
          <ac:chgData name="Rebecca Francis-Davies" userId="S::r.francis-davies@uwtsd.ac.uk::caf69e2c-2198-47a4-8268-c57958bd4ca9" providerId="AD" clId="Web-{42BBF26B-37D0-2A0C-E582-1C29C93F6C0C}" dt="2024-11-03T13:17:45.197" v="211"/>
          <ac:spMkLst>
            <pc:docMk/>
            <pc:sldMk cId="2471349702" sldId="270"/>
            <ac:spMk id="9" creationId="{40C85150-646B-4AB7-9F43-FC7AB7E6D615}"/>
          </ac:spMkLst>
        </pc:spChg>
        <pc:spChg chg="add">
          <ac:chgData name="Rebecca Francis-Davies" userId="S::r.francis-davies@uwtsd.ac.uk::caf69e2c-2198-47a4-8268-c57958bd4ca9" providerId="AD" clId="Web-{42BBF26B-37D0-2A0C-E582-1C29C93F6C0C}" dt="2024-11-03T13:17:45.197" v="211"/>
          <ac:spMkLst>
            <pc:docMk/>
            <pc:sldMk cId="2471349702" sldId="270"/>
            <ac:spMk id="11" creationId="{1C582B07-D0F0-4B6B-A5D9-D2F192CB3A4E}"/>
          </ac:spMkLst>
        </pc:spChg>
        <pc:spChg chg="add">
          <ac:chgData name="Rebecca Francis-Davies" userId="S::r.francis-davies@uwtsd.ac.uk::caf69e2c-2198-47a4-8268-c57958bd4ca9" providerId="AD" clId="Web-{42BBF26B-37D0-2A0C-E582-1C29C93F6C0C}" dt="2024-11-03T13:17:45.197" v="211"/>
          <ac:spMkLst>
            <pc:docMk/>
            <pc:sldMk cId="2471349702" sldId="270"/>
            <ac:spMk id="13" creationId="{DA1A4301-6FFC-4C82-A1FA-7634D8CAA8F5}"/>
          </ac:spMkLst>
        </pc:spChg>
        <pc:grpChg chg="add">
          <ac:chgData name="Rebecca Francis-Davies" userId="S::r.francis-davies@uwtsd.ac.uk::caf69e2c-2198-47a4-8268-c57958bd4ca9" providerId="AD" clId="Web-{42BBF26B-37D0-2A0C-E582-1C29C93F6C0C}" dt="2024-11-03T13:17:45.197" v="211"/>
          <ac:grpSpMkLst>
            <pc:docMk/>
            <pc:sldMk cId="2471349702" sldId="270"/>
            <ac:grpSpMk id="15" creationId="{8323DD1D-77DE-48B2-A0A0-6265801531E5}"/>
          </ac:grpSpMkLst>
        </pc:grpChg>
        <pc:picChg chg="add">
          <ac:chgData name="Rebecca Francis-Davies" userId="S::r.francis-davies@uwtsd.ac.uk::caf69e2c-2198-47a4-8268-c57958bd4ca9" providerId="AD" clId="Web-{42BBF26B-37D0-2A0C-E582-1C29C93F6C0C}" dt="2024-11-03T13:17:45.197" v="211"/>
          <ac:picMkLst>
            <pc:docMk/>
            <pc:sldMk cId="2471349702" sldId="270"/>
            <ac:picMk id="5" creationId="{64139E84-13B2-9848-7746-C824B65DC945}"/>
          </ac:picMkLst>
        </pc:picChg>
      </pc:sldChg>
      <pc:sldChg chg="modSp new">
        <pc:chgData name="Rebecca Francis-Davies" userId="S::r.francis-davies@uwtsd.ac.uk::caf69e2c-2198-47a4-8268-c57958bd4ca9" providerId="AD" clId="Web-{42BBF26B-37D0-2A0C-E582-1C29C93F6C0C}" dt="2024-11-03T13:21:25.337" v="308" actId="20577"/>
        <pc:sldMkLst>
          <pc:docMk/>
          <pc:sldMk cId="4089848669" sldId="271"/>
        </pc:sldMkLst>
        <pc:spChg chg="mod">
          <ac:chgData name="Rebecca Francis-Davies" userId="S::r.francis-davies@uwtsd.ac.uk::caf69e2c-2198-47a4-8268-c57958bd4ca9" providerId="AD" clId="Web-{42BBF26B-37D0-2A0C-E582-1C29C93F6C0C}" dt="2024-11-03T13:19:42.673" v="239" actId="20577"/>
          <ac:spMkLst>
            <pc:docMk/>
            <pc:sldMk cId="4089848669" sldId="271"/>
            <ac:spMk id="2" creationId="{4C7EAA34-3A8E-F840-9B8C-CE2895DDB8E6}"/>
          </ac:spMkLst>
        </pc:spChg>
        <pc:spChg chg="mod">
          <ac:chgData name="Rebecca Francis-Davies" userId="S::r.francis-davies@uwtsd.ac.uk::caf69e2c-2198-47a4-8268-c57958bd4ca9" providerId="AD" clId="Web-{42BBF26B-37D0-2A0C-E582-1C29C93F6C0C}" dt="2024-11-03T13:21:25.337" v="308" actId="20577"/>
          <ac:spMkLst>
            <pc:docMk/>
            <pc:sldMk cId="4089848669" sldId="271"/>
            <ac:spMk id="3" creationId="{F13E94A1-135F-8DED-6D1F-16A30490BE2F}"/>
          </ac:spMkLst>
        </pc:spChg>
      </pc:sldChg>
    </pc:docChg>
  </pc:docChgLst>
  <pc:docChgLst>
    <pc:chgData name="Rebecca Francis-Davies" userId="S::r.francis-davies@uwtsd.ac.uk::caf69e2c-2198-47a4-8268-c57958bd4ca9" providerId="AD" clId="Web-{A3DAABED-8797-D62C-8C33-0691C226C598}"/>
    <pc:docChg chg="addSld delSld modSld">
      <pc:chgData name="Rebecca Francis-Davies" userId="S::r.francis-davies@uwtsd.ac.uk::caf69e2c-2198-47a4-8268-c57958bd4ca9" providerId="AD" clId="Web-{A3DAABED-8797-D62C-8C33-0691C226C598}" dt="2024-11-03T20:45:13.780" v="1318" actId="20577"/>
      <pc:docMkLst>
        <pc:docMk/>
      </pc:docMkLst>
      <pc:sldChg chg="addSp delSp modSp">
        <pc:chgData name="Rebecca Francis-Davies" userId="S::r.francis-davies@uwtsd.ac.uk::caf69e2c-2198-47a4-8268-c57958bd4ca9" providerId="AD" clId="Web-{A3DAABED-8797-D62C-8C33-0691C226C598}" dt="2024-11-03T19:42:46.218" v="245"/>
        <pc:sldMkLst>
          <pc:docMk/>
          <pc:sldMk cId="2471349702" sldId="270"/>
        </pc:sldMkLst>
        <pc:spChg chg="mod">
          <ac:chgData name="Rebecca Francis-Davies" userId="S::r.francis-davies@uwtsd.ac.uk::caf69e2c-2198-47a4-8268-c57958bd4ca9" providerId="AD" clId="Web-{A3DAABED-8797-D62C-8C33-0691C226C598}" dt="2024-11-03T19:42:46.218" v="245"/>
          <ac:spMkLst>
            <pc:docMk/>
            <pc:sldMk cId="2471349702" sldId="270"/>
            <ac:spMk id="2" creationId="{79BE693E-DE69-526F-0479-8FFB9489B5A4}"/>
          </ac:spMkLst>
        </pc:spChg>
        <pc:spChg chg="mod ord">
          <ac:chgData name="Rebecca Francis-Davies" userId="S::r.francis-davies@uwtsd.ac.uk::caf69e2c-2198-47a4-8268-c57958bd4ca9" providerId="AD" clId="Web-{A3DAABED-8797-D62C-8C33-0691C226C598}" dt="2024-11-03T19:42:46.218" v="245"/>
          <ac:spMkLst>
            <pc:docMk/>
            <pc:sldMk cId="2471349702" sldId="270"/>
            <ac:spMk id="3" creationId="{7F275157-FBEE-D222-DD0B-E3DC432F63CD}"/>
          </ac:spMkLst>
        </pc:spChg>
        <pc:spChg chg="del">
          <ac:chgData name="Rebecca Francis-Davies" userId="S::r.francis-davies@uwtsd.ac.uk::caf69e2c-2198-47a4-8268-c57958bd4ca9" providerId="AD" clId="Web-{A3DAABED-8797-D62C-8C33-0691C226C598}" dt="2024-11-03T19:42:46.218" v="245"/>
          <ac:spMkLst>
            <pc:docMk/>
            <pc:sldMk cId="2471349702" sldId="270"/>
            <ac:spMk id="9" creationId="{40C85150-646B-4AB7-9F43-FC7AB7E6D615}"/>
          </ac:spMkLst>
        </pc:spChg>
        <pc:spChg chg="del">
          <ac:chgData name="Rebecca Francis-Davies" userId="S::r.francis-davies@uwtsd.ac.uk::caf69e2c-2198-47a4-8268-c57958bd4ca9" providerId="AD" clId="Web-{A3DAABED-8797-D62C-8C33-0691C226C598}" dt="2024-11-03T19:42:46.218" v="245"/>
          <ac:spMkLst>
            <pc:docMk/>
            <pc:sldMk cId="2471349702" sldId="270"/>
            <ac:spMk id="11" creationId="{1C582B07-D0F0-4B6B-A5D9-D2F192CB3A4E}"/>
          </ac:spMkLst>
        </pc:spChg>
        <pc:spChg chg="del">
          <ac:chgData name="Rebecca Francis-Davies" userId="S::r.francis-davies@uwtsd.ac.uk::caf69e2c-2198-47a4-8268-c57958bd4ca9" providerId="AD" clId="Web-{A3DAABED-8797-D62C-8C33-0691C226C598}" dt="2024-11-03T19:42:46.218" v="245"/>
          <ac:spMkLst>
            <pc:docMk/>
            <pc:sldMk cId="2471349702" sldId="270"/>
            <ac:spMk id="13" creationId="{DA1A4301-6FFC-4C82-A1FA-7634D8CAA8F5}"/>
          </ac:spMkLst>
        </pc:spChg>
        <pc:spChg chg="add">
          <ac:chgData name="Rebecca Francis-Davies" userId="S::r.francis-davies@uwtsd.ac.uk::caf69e2c-2198-47a4-8268-c57958bd4ca9" providerId="AD" clId="Web-{A3DAABED-8797-D62C-8C33-0691C226C598}" dt="2024-11-03T19:42:46.218" v="245"/>
          <ac:spMkLst>
            <pc:docMk/>
            <pc:sldMk cId="2471349702" sldId="270"/>
            <ac:spMk id="49" creationId="{1C582B07-D0F0-4B6B-A5D9-D2F192CB3A4E}"/>
          </ac:spMkLst>
        </pc:spChg>
        <pc:spChg chg="add">
          <ac:chgData name="Rebecca Francis-Davies" userId="S::r.francis-davies@uwtsd.ac.uk::caf69e2c-2198-47a4-8268-c57958bd4ca9" providerId="AD" clId="Web-{A3DAABED-8797-D62C-8C33-0691C226C598}" dt="2024-11-03T19:42:46.218" v="245"/>
          <ac:spMkLst>
            <pc:docMk/>
            <pc:sldMk cId="2471349702" sldId="270"/>
            <ac:spMk id="51" creationId="{5839FC30-63C9-4643-98EF-7B1C31BE3906}"/>
          </ac:spMkLst>
        </pc:spChg>
        <pc:spChg chg="add">
          <ac:chgData name="Rebecca Francis-Davies" userId="S::r.francis-davies@uwtsd.ac.uk::caf69e2c-2198-47a4-8268-c57958bd4ca9" providerId="AD" clId="Web-{A3DAABED-8797-D62C-8C33-0691C226C598}" dt="2024-11-03T19:42:46.218" v="245"/>
          <ac:spMkLst>
            <pc:docMk/>
            <pc:sldMk cId="2471349702" sldId="270"/>
            <ac:spMk id="53" creationId="{2B76B338-5C91-48AF-BFFC-93C8AAD6D5C4}"/>
          </ac:spMkLst>
        </pc:spChg>
        <pc:spChg chg="add">
          <ac:chgData name="Rebecca Francis-Davies" userId="S::r.francis-davies@uwtsd.ac.uk::caf69e2c-2198-47a4-8268-c57958bd4ca9" providerId="AD" clId="Web-{A3DAABED-8797-D62C-8C33-0691C226C598}" dt="2024-11-03T19:42:46.218" v="245"/>
          <ac:spMkLst>
            <pc:docMk/>
            <pc:sldMk cId="2471349702" sldId="270"/>
            <ac:spMk id="55" creationId="{07FE80B3-9970-48B3-8883-81ED2FE4A3FB}"/>
          </ac:spMkLst>
        </pc:spChg>
        <pc:grpChg chg="del">
          <ac:chgData name="Rebecca Francis-Davies" userId="S::r.francis-davies@uwtsd.ac.uk::caf69e2c-2198-47a4-8268-c57958bd4ca9" providerId="AD" clId="Web-{A3DAABED-8797-D62C-8C33-0691C226C598}" dt="2024-11-03T19:42:46.218" v="245"/>
          <ac:grpSpMkLst>
            <pc:docMk/>
            <pc:sldMk cId="2471349702" sldId="270"/>
            <ac:grpSpMk id="15" creationId="{8323DD1D-77DE-48B2-A0A0-6265801531E5}"/>
          </ac:grpSpMkLst>
        </pc:grpChg>
        <pc:grpChg chg="add">
          <ac:chgData name="Rebecca Francis-Davies" userId="S::r.francis-davies@uwtsd.ac.uk::caf69e2c-2198-47a4-8268-c57958bd4ca9" providerId="AD" clId="Web-{A3DAABED-8797-D62C-8C33-0691C226C598}" dt="2024-11-03T19:42:46.218" v="245"/>
          <ac:grpSpMkLst>
            <pc:docMk/>
            <pc:sldMk cId="2471349702" sldId="270"/>
            <ac:grpSpMk id="57" creationId="{8323DD1D-77DE-48B2-A0A0-6265801531E5}"/>
          </ac:grpSpMkLst>
        </pc:grpChg>
        <pc:picChg chg="mod">
          <ac:chgData name="Rebecca Francis-Davies" userId="S::r.francis-davies@uwtsd.ac.uk::caf69e2c-2198-47a4-8268-c57958bd4ca9" providerId="AD" clId="Web-{A3DAABED-8797-D62C-8C33-0691C226C598}" dt="2024-11-03T19:42:46.218" v="245"/>
          <ac:picMkLst>
            <pc:docMk/>
            <pc:sldMk cId="2471349702" sldId="270"/>
            <ac:picMk id="5" creationId="{64139E84-13B2-9848-7746-C824B65DC945}"/>
          </ac:picMkLst>
        </pc:picChg>
      </pc:sldChg>
      <pc:sldChg chg="addSp delSp modSp mod setBg">
        <pc:chgData name="Rebecca Francis-Davies" userId="S::r.francis-davies@uwtsd.ac.uk::caf69e2c-2198-47a4-8268-c57958bd4ca9" providerId="AD" clId="Web-{A3DAABED-8797-D62C-8C33-0691C226C598}" dt="2024-11-03T19:42:31.967" v="244"/>
        <pc:sldMkLst>
          <pc:docMk/>
          <pc:sldMk cId="4089848669" sldId="271"/>
        </pc:sldMkLst>
        <pc:spChg chg="mod">
          <ac:chgData name="Rebecca Francis-Davies" userId="S::r.francis-davies@uwtsd.ac.uk::caf69e2c-2198-47a4-8268-c57958bd4ca9" providerId="AD" clId="Web-{A3DAABED-8797-D62C-8C33-0691C226C598}" dt="2024-11-03T19:42:31.967" v="244"/>
          <ac:spMkLst>
            <pc:docMk/>
            <pc:sldMk cId="4089848669" sldId="271"/>
            <ac:spMk id="2" creationId="{4C7EAA34-3A8E-F840-9B8C-CE2895DDB8E6}"/>
          </ac:spMkLst>
        </pc:spChg>
        <pc:spChg chg="del">
          <ac:chgData name="Rebecca Francis-Davies" userId="S::r.francis-davies@uwtsd.ac.uk::caf69e2c-2198-47a4-8268-c57958bd4ca9" providerId="AD" clId="Web-{A3DAABED-8797-D62C-8C33-0691C226C598}" dt="2024-11-03T19:42:31.967" v="244"/>
          <ac:spMkLst>
            <pc:docMk/>
            <pc:sldMk cId="4089848669" sldId="271"/>
            <ac:spMk id="3" creationId="{F13E94A1-135F-8DED-6D1F-16A30490BE2F}"/>
          </ac:spMkLst>
        </pc:spChg>
        <pc:spChg chg="add">
          <ac:chgData name="Rebecca Francis-Davies" userId="S::r.francis-davies@uwtsd.ac.uk::caf69e2c-2198-47a4-8268-c57958bd4ca9" providerId="AD" clId="Web-{A3DAABED-8797-D62C-8C33-0691C226C598}" dt="2024-11-03T19:42:31.967" v="244"/>
          <ac:spMkLst>
            <pc:docMk/>
            <pc:sldMk cId="4089848669" sldId="271"/>
            <ac:spMk id="9" creationId="{8E7E1993-6448-42F8-8FB3-76104F45B344}"/>
          </ac:spMkLst>
        </pc:spChg>
        <pc:spChg chg="add">
          <ac:chgData name="Rebecca Francis-Davies" userId="S::r.francis-davies@uwtsd.ac.uk::caf69e2c-2198-47a4-8268-c57958bd4ca9" providerId="AD" clId="Web-{A3DAABED-8797-D62C-8C33-0691C226C598}" dt="2024-11-03T19:42:31.967" v="244"/>
          <ac:spMkLst>
            <pc:docMk/>
            <pc:sldMk cId="4089848669" sldId="271"/>
            <ac:spMk id="11" creationId="{3CDAD724-AF32-45EC-B0B9-360C73C9D26E}"/>
          </ac:spMkLst>
        </pc:spChg>
        <pc:spChg chg="add">
          <ac:chgData name="Rebecca Francis-Davies" userId="S::r.francis-davies@uwtsd.ac.uk::caf69e2c-2198-47a4-8268-c57958bd4ca9" providerId="AD" clId="Web-{A3DAABED-8797-D62C-8C33-0691C226C598}" dt="2024-11-03T19:42:31.967" v="244"/>
          <ac:spMkLst>
            <pc:docMk/>
            <pc:sldMk cId="4089848669" sldId="271"/>
            <ac:spMk id="13" creationId="{2391C84E-C2EA-44FC-A7D1-FAE3E2850552}"/>
          </ac:spMkLst>
        </pc:spChg>
        <pc:spChg chg="add">
          <ac:chgData name="Rebecca Francis-Davies" userId="S::r.francis-davies@uwtsd.ac.uk::caf69e2c-2198-47a4-8268-c57958bd4ca9" providerId="AD" clId="Web-{A3DAABED-8797-D62C-8C33-0691C226C598}" dt="2024-11-03T19:42:31.967" v="244"/>
          <ac:spMkLst>
            <pc:docMk/>
            <pc:sldMk cId="4089848669" sldId="271"/>
            <ac:spMk id="46" creationId="{BA4D4000-2689-4306-BBA6-BF744AB5F807}"/>
          </ac:spMkLst>
        </pc:spChg>
        <pc:grpChg chg="add">
          <ac:chgData name="Rebecca Francis-Davies" userId="S::r.francis-davies@uwtsd.ac.uk::caf69e2c-2198-47a4-8268-c57958bd4ca9" providerId="AD" clId="Web-{A3DAABED-8797-D62C-8C33-0691C226C598}" dt="2024-11-03T19:42:31.967" v="244"/>
          <ac:grpSpMkLst>
            <pc:docMk/>
            <pc:sldMk cId="4089848669" sldId="271"/>
            <ac:grpSpMk id="15" creationId="{47B3131A-B518-43E5-A896-E9D654A4863F}"/>
          </ac:grpSpMkLst>
        </pc:grpChg>
        <pc:graphicFrameChg chg="add">
          <ac:chgData name="Rebecca Francis-Davies" userId="S::r.francis-davies@uwtsd.ac.uk::caf69e2c-2198-47a4-8268-c57958bd4ca9" providerId="AD" clId="Web-{A3DAABED-8797-D62C-8C33-0691C226C598}" dt="2024-11-03T19:42:31.967" v="244"/>
          <ac:graphicFrameMkLst>
            <pc:docMk/>
            <pc:sldMk cId="4089848669" sldId="271"/>
            <ac:graphicFrameMk id="5" creationId="{0AF101EE-06AD-54B1-3D4E-F085E8281CCC}"/>
          </ac:graphicFrameMkLst>
        </pc:graphicFrameChg>
      </pc:sldChg>
      <pc:sldChg chg="addSp delSp modSp new mod setBg">
        <pc:chgData name="Rebecca Francis-Davies" userId="S::r.francis-davies@uwtsd.ac.uk::caf69e2c-2198-47a4-8268-c57958bd4ca9" providerId="AD" clId="Web-{A3DAABED-8797-D62C-8C33-0691C226C598}" dt="2024-11-03T19:42:23.810" v="243"/>
        <pc:sldMkLst>
          <pc:docMk/>
          <pc:sldMk cId="3167166308" sldId="272"/>
        </pc:sldMkLst>
        <pc:spChg chg="mod">
          <ac:chgData name="Rebecca Francis-Davies" userId="S::r.francis-davies@uwtsd.ac.uk::caf69e2c-2198-47a4-8268-c57958bd4ca9" providerId="AD" clId="Web-{A3DAABED-8797-D62C-8C33-0691C226C598}" dt="2024-11-03T19:42:23.810" v="243"/>
          <ac:spMkLst>
            <pc:docMk/>
            <pc:sldMk cId="3167166308" sldId="272"/>
            <ac:spMk id="2" creationId="{031D186F-4323-9606-2D22-C6C2FCDA9629}"/>
          </ac:spMkLst>
        </pc:spChg>
        <pc:spChg chg="del mod">
          <ac:chgData name="Rebecca Francis-Davies" userId="S::r.francis-davies@uwtsd.ac.uk::caf69e2c-2198-47a4-8268-c57958bd4ca9" providerId="AD" clId="Web-{A3DAABED-8797-D62C-8C33-0691C226C598}" dt="2024-11-03T19:42:23.810" v="243"/>
          <ac:spMkLst>
            <pc:docMk/>
            <pc:sldMk cId="3167166308" sldId="272"/>
            <ac:spMk id="3" creationId="{34B0110F-693A-2FA7-CE41-99D5F78714F9}"/>
          </ac:spMkLst>
        </pc:spChg>
        <pc:spChg chg="add">
          <ac:chgData name="Rebecca Francis-Davies" userId="S::r.francis-davies@uwtsd.ac.uk::caf69e2c-2198-47a4-8268-c57958bd4ca9" providerId="AD" clId="Web-{A3DAABED-8797-D62C-8C33-0691C226C598}" dt="2024-11-03T19:42:23.810" v="243"/>
          <ac:spMkLst>
            <pc:docMk/>
            <pc:sldMk cId="3167166308" sldId="272"/>
            <ac:spMk id="9" creationId="{8E7E1993-6448-42F8-8FB3-76104F45B344}"/>
          </ac:spMkLst>
        </pc:spChg>
        <pc:spChg chg="add">
          <ac:chgData name="Rebecca Francis-Davies" userId="S::r.francis-davies@uwtsd.ac.uk::caf69e2c-2198-47a4-8268-c57958bd4ca9" providerId="AD" clId="Web-{A3DAABED-8797-D62C-8C33-0691C226C598}" dt="2024-11-03T19:42:23.810" v="243"/>
          <ac:spMkLst>
            <pc:docMk/>
            <pc:sldMk cId="3167166308" sldId="272"/>
            <ac:spMk id="11" creationId="{942B1D20-D329-4285-AED2-DABDCE9020B6}"/>
          </ac:spMkLst>
        </pc:spChg>
        <pc:spChg chg="add">
          <ac:chgData name="Rebecca Francis-Davies" userId="S::r.francis-davies@uwtsd.ac.uk::caf69e2c-2198-47a4-8268-c57958bd4ca9" providerId="AD" clId="Web-{A3DAABED-8797-D62C-8C33-0691C226C598}" dt="2024-11-03T19:42:23.810" v="243"/>
          <ac:spMkLst>
            <pc:docMk/>
            <pc:sldMk cId="3167166308" sldId="272"/>
            <ac:spMk id="13" creationId="{B9016B79-9C59-4CEA-A85C-3E4C8877BA6F}"/>
          </ac:spMkLst>
        </pc:spChg>
        <pc:spChg chg="add">
          <ac:chgData name="Rebecca Francis-Davies" userId="S::r.francis-davies@uwtsd.ac.uk::caf69e2c-2198-47a4-8268-c57958bd4ca9" providerId="AD" clId="Web-{A3DAABED-8797-D62C-8C33-0691C226C598}" dt="2024-11-03T19:42:23.810" v="243"/>
          <ac:spMkLst>
            <pc:docMk/>
            <pc:sldMk cId="3167166308" sldId="272"/>
            <ac:spMk id="15" creationId="{2391C84E-C2EA-44FC-A7D1-FAE3E2850552}"/>
          </ac:spMkLst>
        </pc:spChg>
        <pc:spChg chg="add">
          <ac:chgData name="Rebecca Francis-Davies" userId="S::r.francis-davies@uwtsd.ac.uk::caf69e2c-2198-47a4-8268-c57958bd4ca9" providerId="AD" clId="Web-{A3DAABED-8797-D62C-8C33-0691C226C598}" dt="2024-11-03T19:42:23.810" v="243"/>
          <ac:spMkLst>
            <pc:docMk/>
            <pc:sldMk cId="3167166308" sldId="272"/>
            <ac:spMk id="48" creationId="{6B91DA8E-00B5-4214-AFE5-535E47051D31}"/>
          </ac:spMkLst>
        </pc:spChg>
        <pc:grpChg chg="add">
          <ac:chgData name="Rebecca Francis-Davies" userId="S::r.francis-davies@uwtsd.ac.uk::caf69e2c-2198-47a4-8268-c57958bd4ca9" providerId="AD" clId="Web-{A3DAABED-8797-D62C-8C33-0691C226C598}" dt="2024-11-03T19:42:23.810" v="243"/>
          <ac:grpSpMkLst>
            <pc:docMk/>
            <pc:sldMk cId="3167166308" sldId="272"/>
            <ac:grpSpMk id="17" creationId="{47B3131A-B518-43E5-A896-E9D654A4863F}"/>
          </ac:grpSpMkLst>
        </pc:grpChg>
        <pc:graphicFrameChg chg="add">
          <ac:chgData name="Rebecca Francis-Davies" userId="S::r.francis-davies@uwtsd.ac.uk::caf69e2c-2198-47a4-8268-c57958bd4ca9" providerId="AD" clId="Web-{A3DAABED-8797-D62C-8C33-0691C226C598}" dt="2024-11-03T19:42:23.810" v="243"/>
          <ac:graphicFrameMkLst>
            <pc:docMk/>
            <pc:sldMk cId="3167166308" sldId="272"/>
            <ac:graphicFrameMk id="5" creationId="{B01A1DF5-A966-D543-5C5D-CAEC777C631B}"/>
          </ac:graphicFrameMkLst>
        </pc:graphicFrameChg>
      </pc:sldChg>
      <pc:sldChg chg="addSp delSp modSp new mod setBg">
        <pc:chgData name="Rebecca Francis-Davies" userId="S::r.francis-davies@uwtsd.ac.uk::caf69e2c-2198-47a4-8268-c57958bd4ca9" providerId="AD" clId="Web-{A3DAABED-8797-D62C-8C33-0691C226C598}" dt="2024-11-03T19:42:04.137" v="242"/>
        <pc:sldMkLst>
          <pc:docMk/>
          <pc:sldMk cId="23392775" sldId="273"/>
        </pc:sldMkLst>
        <pc:spChg chg="mod">
          <ac:chgData name="Rebecca Francis-Davies" userId="S::r.francis-davies@uwtsd.ac.uk::caf69e2c-2198-47a4-8268-c57958bd4ca9" providerId="AD" clId="Web-{A3DAABED-8797-D62C-8C33-0691C226C598}" dt="2024-11-03T19:42:04.137" v="242"/>
          <ac:spMkLst>
            <pc:docMk/>
            <pc:sldMk cId="23392775" sldId="273"/>
            <ac:spMk id="2" creationId="{3395072C-CA04-25B6-D2D6-6D5CE5C4E356}"/>
          </ac:spMkLst>
        </pc:spChg>
        <pc:spChg chg="del mod">
          <ac:chgData name="Rebecca Francis-Davies" userId="S::r.francis-davies@uwtsd.ac.uk::caf69e2c-2198-47a4-8268-c57958bd4ca9" providerId="AD" clId="Web-{A3DAABED-8797-D62C-8C33-0691C226C598}" dt="2024-11-03T19:42:04.137" v="242"/>
          <ac:spMkLst>
            <pc:docMk/>
            <pc:sldMk cId="23392775" sldId="273"/>
            <ac:spMk id="3" creationId="{863A707D-825F-96BC-0C45-EA3FA55F378F}"/>
          </ac:spMkLst>
        </pc:spChg>
        <pc:spChg chg="add">
          <ac:chgData name="Rebecca Francis-Davies" userId="S::r.francis-davies@uwtsd.ac.uk::caf69e2c-2198-47a4-8268-c57958bd4ca9" providerId="AD" clId="Web-{A3DAABED-8797-D62C-8C33-0691C226C598}" dt="2024-11-03T19:42:04.137" v="242"/>
          <ac:spMkLst>
            <pc:docMk/>
            <pc:sldMk cId="23392775" sldId="273"/>
            <ac:spMk id="9" creationId="{8E7E1993-6448-42F8-8FB3-76104F45B344}"/>
          </ac:spMkLst>
        </pc:spChg>
        <pc:spChg chg="add">
          <ac:chgData name="Rebecca Francis-Davies" userId="S::r.francis-davies@uwtsd.ac.uk::caf69e2c-2198-47a4-8268-c57958bd4ca9" providerId="AD" clId="Web-{A3DAABED-8797-D62C-8C33-0691C226C598}" dt="2024-11-03T19:42:04.137" v="242"/>
          <ac:spMkLst>
            <pc:docMk/>
            <pc:sldMk cId="23392775" sldId="273"/>
            <ac:spMk id="11" creationId="{3CDAD724-AF32-45EC-B0B9-360C73C9D26E}"/>
          </ac:spMkLst>
        </pc:spChg>
        <pc:spChg chg="add">
          <ac:chgData name="Rebecca Francis-Davies" userId="S::r.francis-davies@uwtsd.ac.uk::caf69e2c-2198-47a4-8268-c57958bd4ca9" providerId="AD" clId="Web-{A3DAABED-8797-D62C-8C33-0691C226C598}" dt="2024-11-03T19:42:04.137" v="242"/>
          <ac:spMkLst>
            <pc:docMk/>
            <pc:sldMk cId="23392775" sldId="273"/>
            <ac:spMk id="13" creationId="{2391C84E-C2EA-44FC-A7D1-FAE3E2850552}"/>
          </ac:spMkLst>
        </pc:spChg>
        <pc:spChg chg="add">
          <ac:chgData name="Rebecca Francis-Davies" userId="S::r.francis-davies@uwtsd.ac.uk::caf69e2c-2198-47a4-8268-c57958bd4ca9" providerId="AD" clId="Web-{A3DAABED-8797-D62C-8C33-0691C226C598}" dt="2024-11-03T19:42:04.137" v="242"/>
          <ac:spMkLst>
            <pc:docMk/>
            <pc:sldMk cId="23392775" sldId="273"/>
            <ac:spMk id="46" creationId="{BA4D4000-2689-4306-BBA6-BF744AB5F807}"/>
          </ac:spMkLst>
        </pc:spChg>
        <pc:grpChg chg="add">
          <ac:chgData name="Rebecca Francis-Davies" userId="S::r.francis-davies@uwtsd.ac.uk::caf69e2c-2198-47a4-8268-c57958bd4ca9" providerId="AD" clId="Web-{A3DAABED-8797-D62C-8C33-0691C226C598}" dt="2024-11-03T19:42:04.137" v="242"/>
          <ac:grpSpMkLst>
            <pc:docMk/>
            <pc:sldMk cId="23392775" sldId="273"/>
            <ac:grpSpMk id="15" creationId="{47B3131A-B518-43E5-A896-E9D654A4863F}"/>
          </ac:grpSpMkLst>
        </pc:grpChg>
        <pc:graphicFrameChg chg="add">
          <ac:chgData name="Rebecca Francis-Davies" userId="S::r.francis-davies@uwtsd.ac.uk::caf69e2c-2198-47a4-8268-c57958bd4ca9" providerId="AD" clId="Web-{A3DAABED-8797-D62C-8C33-0691C226C598}" dt="2024-11-03T19:42:04.137" v="242"/>
          <ac:graphicFrameMkLst>
            <pc:docMk/>
            <pc:sldMk cId="23392775" sldId="273"/>
            <ac:graphicFrameMk id="5" creationId="{B977F504-923F-C534-0919-5B38AB442CFA}"/>
          </ac:graphicFrameMkLst>
        </pc:graphicFrameChg>
      </pc:sldChg>
      <pc:sldChg chg="addSp delSp modSp new mod setBg">
        <pc:chgData name="Rebecca Francis-Davies" userId="S::r.francis-davies@uwtsd.ac.uk::caf69e2c-2198-47a4-8268-c57958bd4ca9" providerId="AD" clId="Web-{A3DAABED-8797-D62C-8C33-0691C226C598}" dt="2024-11-03T19:41:56.793" v="241"/>
        <pc:sldMkLst>
          <pc:docMk/>
          <pc:sldMk cId="2232962130" sldId="274"/>
        </pc:sldMkLst>
        <pc:spChg chg="mod">
          <ac:chgData name="Rebecca Francis-Davies" userId="S::r.francis-davies@uwtsd.ac.uk::caf69e2c-2198-47a4-8268-c57958bd4ca9" providerId="AD" clId="Web-{A3DAABED-8797-D62C-8C33-0691C226C598}" dt="2024-11-03T19:41:56.793" v="241"/>
          <ac:spMkLst>
            <pc:docMk/>
            <pc:sldMk cId="2232962130" sldId="274"/>
            <ac:spMk id="2" creationId="{FF17F897-F7CA-620C-E569-2DABC6918467}"/>
          </ac:spMkLst>
        </pc:spChg>
        <pc:spChg chg="del mod">
          <ac:chgData name="Rebecca Francis-Davies" userId="S::r.francis-davies@uwtsd.ac.uk::caf69e2c-2198-47a4-8268-c57958bd4ca9" providerId="AD" clId="Web-{A3DAABED-8797-D62C-8C33-0691C226C598}" dt="2024-11-03T19:41:56.793" v="241"/>
          <ac:spMkLst>
            <pc:docMk/>
            <pc:sldMk cId="2232962130" sldId="274"/>
            <ac:spMk id="3" creationId="{0FF8BA68-241A-1FAC-FAB9-9B887D6A3748}"/>
          </ac:spMkLst>
        </pc:spChg>
        <pc:spChg chg="add">
          <ac:chgData name="Rebecca Francis-Davies" userId="S::r.francis-davies@uwtsd.ac.uk::caf69e2c-2198-47a4-8268-c57958bd4ca9" providerId="AD" clId="Web-{A3DAABED-8797-D62C-8C33-0691C226C598}" dt="2024-11-03T19:41:56.793" v="241"/>
          <ac:spMkLst>
            <pc:docMk/>
            <pc:sldMk cId="2232962130" sldId="274"/>
            <ac:spMk id="9" creationId="{8E7E1993-6448-42F8-8FB3-76104F45B344}"/>
          </ac:spMkLst>
        </pc:spChg>
        <pc:spChg chg="add">
          <ac:chgData name="Rebecca Francis-Davies" userId="S::r.francis-davies@uwtsd.ac.uk::caf69e2c-2198-47a4-8268-c57958bd4ca9" providerId="AD" clId="Web-{A3DAABED-8797-D62C-8C33-0691C226C598}" dt="2024-11-03T19:41:56.793" v="241"/>
          <ac:spMkLst>
            <pc:docMk/>
            <pc:sldMk cId="2232962130" sldId="274"/>
            <ac:spMk id="11" creationId="{3CDAD724-AF32-45EC-B0B9-360C73C9D26E}"/>
          </ac:spMkLst>
        </pc:spChg>
        <pc:spChg chg="add">
          <ac:chgData name="Rebecca Francis-Davies" userId="S::r.francis-davies@uwtsd.ac.uk::caf69e2c-2198-47a4-8268-c57958bd4ca9" providerId="AD" clId="Web-{A3DAABED-8797-D62C-8C33-0691C226C598}" dt="2024-11-03T19:41:56.793" v="241"/>
          <ac:spMkLst>
            <pc:docMk/>
            <pc:sldMk cId="2232962130" sldId="274"/>
            <ac:spMk id="13" creationId="{2391C84E-C2EA-44FC-A7D1-FAE3E2850552}"/>
          </ac:spMkLst>
        </pc:spChg>
        <pc:spChg chg="add">
          <ac:chgData name="Rebecca Francis-Davies" userId="S::r.francis-davies@uwtsd.ac.uk::caf69e2c-2198-47a4-8268-c57958bd4ca9" providerId="AD" clId="Web-{A3DAABED-8797-D62C-8C33-0691C226C598}" dt="2024-11-03T19:41:56.793" v="241"/>
          <ac:spMkLst>
            <pc:docMk/>
            <pc:sldMk cId="2232962130" sldId="274"/>
            <ac:spMk id="46" creationId="{BA4D4000-2689-4306-BBA6-BF744AB5F807}"/>
          </ac:spMkLst>
        </pc:spChg>
        <pc:grpChg chg="add">
          <ac:chgData name="Rebecca Francis-Davies" userId="S::r.francis-davies@uwtsd.ac.uk::caf69e2c-2198-47a4-8268-c57958bd4ca9" providerId="AD" clId="Web-{A3DAABED-8797-D62C-8C33-0691C226C598}" dt="2024-11-03T19:41:56.793" v="241"/>
          <ac:grpSpMkLst>
            <pc:docMk/>
            <pc:sldMk cId="2232962130" sldId="274"/>
            <ac:grpSpMk id="15" creationId="{47B3131A-B518-43E5-A896-E9D654A4863F}"/>
          </ac:grpSpMkLst>
        </pc:grpChg>
        <pc:graphicFrameChg chg="add">
          <ac:chgData name="Rebecca Francis-Davies" userId="S::r.francis-davies@uwtsd.ac.uk::caf69e2c-2198-47a4-8268-c57958bd4ca9" providerId="AD" clId="Web-{A3DAABED-8797-D62C-8C33-0691C226C598}" dt="2024-11-03T19:41:56.793" v="241"/>
          <ac:graphicFrameMkLst>
            <pc:docMk/>
            <pc:sldMk cId="2232962130" sldId="274"/>
            <ac:graphicFrameMk id="5" creationId="{7104FC80-3D6C-42E9-D6E0-9C5C835B97F6}"/>
          </ac:graphicFrameMkLst>
        </pc:graphicFrameChg>
      </pc:sldChg>
      <pc:sldChg chg="modSp new">
        <pc:chgData name="Rebecca Francis-Davies" userId="S::r.francis-davies@uwtsd.ac.uk::caf69e2c-2198-47a4-8268-c57958bd4ca9" providerId="AD" clId="Web-{A3DAABED-8797-D62C-8C33-0691C226C598}" dt="2024-11-03T19:45:41.670" v="436" actId="20577"/>
        <pc:sldMkLst>
          <pc:docMk/>
          <pc:sldMk cId="871973337" sldId="275"/>
        </pc:sldMkLst>
        <pc:spChg chg="mod">
          <ac:chgData name="Rebecca Francis-Davies" userId="S::r.francis-davies@uwtsd.ac.uk::caf69e2c-2198-47a4-8268-c57958bd4ca9" providerId="AD" clId="Web-{A3DAABED-8797-D62C-8C33-0691C226C598}" dt="2024-11-03T19:43:59.224" v="264" actId="20577"/>
          <ac:spMkLst>
            <pc:docMk/>
            <pc:sldMk cId="871973337" sldId="275"/>
            <ac:spMk id="2" creationId="{0B0042FA-ED46-D4CC-6DC1-005E73ABA95F}"/>
          </ac:spMkLst>
        </pc:spChg>
        <pc:spChg chg="mod">
          <ac:chgData name="Rebecca Francis-Davies" userId="S::r.francis-davies@uwtsd.ac.uk::caf69e2c-2198-47a4-8268-c57958bd4ca9" providerId="AD" clId="Web-{A3DAABED-8797-D62C-8C33-0691C226C598}" dt="2024-11-03T19:45:41.670" v="436" actId="20577"/>
          <ac:spMkLst>
            <pc:docMk/>
            <pc:sldMk cId="871973337" sldId="275"/>
            <ac:spMk id="3" creationId="{F744F1B6-6A9A-67ED-1E86-3F2EC8B7F085}"/>
          </ac:spMkLst>
        </pc:spChg>
      </pc:sldChg>
      <pc:sldChg chg="modSp new">
        <pc:chgData name="Rebecca Francis-Davies" userId="S::r.francis-davies@uwtsd.ac.uk::caf69e2c-2198-47a4-8268-c57958bd4ca9" providerId="AD" clId="Web-{A3DAABED-8797-D62C-8C33-0691C226C598}" dt="2024-11-03T19:52:09.419" v="611" actId="20577"/>
        <pc:sldMkLst>
          <pc:docMk/>
          <pc:sldMk cId="3662243181" sldId="276"/>
        </pc:sldMkLst>
        <pc:spChg chg="mod">
          <ac:chgData name="Rebecca Francis-Davies" userId="S::r.francis-davies@uwtsd.ac.uk::caf69e2c-2198-47a4-8268-c57958bd4ca9" providerId="AD" clId="Web-{A3DAABED-8797-D62C-8C33-0691C226C598}" dt="2024-11-03T19:45:54.442" v="448" actId="20577"/>
          <ac:spMkLst>
            <pc:docMk/>
            <pc:sldMk cId="3662243181" sldId="276"/>
            <ac:spMk id="2" creationId="{B0009991-006F-BC46-FCE1-2286DED0DC29}"/>
          </ac:spMkLst>
        </pc:spChg>
        <pc:spChg chg="mod">
          <ac:chgData name="Rebecca Francis-Davies" userId="S::r.francis-davies@uwtsd.ac.uk::caf69e2c-2198-47a4-8268-c57958bd4ca9" providerId="AD" clId="Web-{A3DAABED-8797-D62C-8C33-0691C226C598}" dt="2024-11-03T19:52:09.419" v="611" actId="20577"/>
          <ac:spMkLst>
            <pc:docMk/>
            <pc:sldMk cId="3662243181" sldId="276"/>
            <ac:spMk id="3" creationId="{2617996F-75CC-3D9E-BE94-812A52BE6DCB}"/>
          </ac:spMkLst>
        </pc:spChg>
      </pc:sldChg>
      <pc:sldChg chg="addSp delSp modSp new mod setBg">
        <pc:chgData name="Rebecca Francis-Davies" userId="S::r.francis-davies@uwtsd.ac.uk::caf69e2c-2198-47a4-8268-c57958bd4ca9" providerId="AD" clId="Web-{A3DAABED-8797-D62C-8C33-0691C226C598}" dt="2024-11-03T19:57:29.390" v="752"/>
        <pc:sldMkLst>
          <pc:docMk/>
          <pc:sldMk cId="2657187419" sldId="277"/>
        </pc:sldMkLst>
        <pc:spChg chg="mod">
          <ac:chgData name="Rebecca Francis-Davies" userId="S::r.francis-davies@uwtsd.ac.uk::caf69e2c-2198-47a4-8268-c57958bd4ca9" providerId="AD" clId="Web-{A3DAABED-8797-D62C-8C33-0691C226C598}" dt="2024-11-03T19:57:29.390" v="752"/>
          <ac:spMkLst>
            <pc:docMk/>
            <pc:sldMk cId="2657187419" sldId="277"/>
            <ac:spMk id="2" creationId="{BEFE4FBE-0DB2-91C4-70C9-9896D973E0B3}"/>
          </ac:spMkLst>
        </pc:spChg>
        <pc:spChg chg="add del mod">
          <ac:chgData name="Rebecca Francis-Davies" userId="S::r.francis-davies@uwtsd.ac.uk::caf69e2c-2198-47a4-8268-c57958bd4ca9" providerId="AD" clId="Web-{A3DAABED-8797-D62C-8C33-0691C226C598}" dt="2024-11-03T19:57:29.390" v="752"/>
          <ac:spMkLst>
            <pc:docMk/>
            <pc:sldMk cId="2657187419" sldId="277"/>
            <ac:spMk id="3" creationId="{2C217BDB-C89B-5692-0990-17325BC43D53}"/>
          </ac:spMkLst>
        </pc:spChg>
        <pc:spChg chg="add del">
          <ac:chgData name="Rebecca Francis-Davies" userId="S::r.francis-davies@uwtsd.ac.uk::caf69e2c-2198-47a4-8268-c57958bd4ca9" providerId="AD" clId="Web-{A3DAABED-8797-D62C-8C33-0691C226C598}" dt="2024-11-03T19:57:29.359" v="751"/>
          <ac:spMkLst>
            <pc:docMk/>
            <pc:sldMk cId="2657187419" sldId="277"/>
            <ac:spMk id="9" creationId="{852816C4-2471-43EF-BF87-722CBC3A9C8B}"/>
          </ac:spMkLst>
        </pc:spChg>
        <pc:spChg chg="add del">
          <ac:chgData name="Rebecca Francis-Davies" userId="S::r.francis-davies@uwtsd.ac.uk::caf69e2c-2198-47a4-8268-c57958bd4ca9" providerId="AD" clId="Web-{A3DAABED-8797-D62C-8C33-0691C226C598}" dt="2024-11-03T19:57:29.359" v="751"/>
          <ac:spMkLst>
            <pc:docMk/>
            <pc:sldMk cId="2657187419" sldId="277"/>
            <ac:spMk id="11" creationId="{F5CC3D12-B8AA-47C0-987C-85A8C8E820A2}"/>
          </ac:spMkLst>
        </pc:spChg>
        <pc:spChg chg="add">
          <ac:chgData name="Rebecca Francis-Davies" userId="S::r.francis-davies@uwtsd.ac.uk::caf69e2c-2198-47a4-8268-c57958bd4ca9" providerId="AD" clId="Web-{A3DAABED-8797-D62C-8C33-0691C226C598}" dt="2024-11-03T19:57:29.390" v="752"/>
          <ac:spMkLst>
            <pc:docMk/>
            <pc:sldMk cId="2657187419" sldId="277"/>
            <ac:spMk id="15" creationId="{2391C84E-C2EA-44FC-A7D1-FAE3E2850552}"/>
          </ac:spMkLst>
        </pc:spChg>
        <pc:spChg chg="add del">
          <ac:chgData name="Rebecca Francis-Davies" userId="S::r.francis-davies@uwtsd.ac.uk::caf69e2c-2198-47a4-8268-c57958bd4ca9" providerId="AD" clId="Web-{A3DAABED-8797-D62C-8C33-0691C226C598}" dt="2024-11-03T19:57:29.359" v="751"/>
          <ac:spMkLst>
            <pc:docMk/>
            <pc:sldMk cId="2657187419" sldId="277"/>
            <ac:spMk id="44" creationId="{2391C84E-C2EA-44FC-A7D1-FAE3E2850552}"/>
          </ac:spMkLst>
        </pc:spChg>
        <pc:spChg chg="add del">
          <ac:chgData name="Rebecca Francis-Davies" userId="S::r.francis-davies@uwtsd.ac.uk::caf69e2c-2198-47a4-8268-c57958bd4ca9" providerId="AD" clId="Web-{A3DAABED-8797-D62C-8C33-0691C226C598}" dt="2024-11-03T19:57:29.359" v="751"/>
          <ac:spMkLst>
            <pc:docMk/>
            <pc:sldMk cId="2657187419" sldId="277"/>
            <ac:spMk id="46" creationId="{334F573F-FF6A-4EB8-9C66-3D0CBF311847}"/>
          </ac:spMkLst>
        </pc:spChg>
        <pc:spChg chg="add">
          <ac:chgData name="Rebecca Francis-Davies" userId="S::r.francis-davies@uwtsd.ac.uk::caf69e2c-2198-47a4-8268-c57958bd4ca9" providerId="AD" clId="Web-{A3DAABED-8797-D62C-8C33-0691C226C598}" dt="2024-11-03T19:57:29.390" v="752"/>
          <ac:spMkLst>
            <pc:docMk/>
            <pc:sldMk cId="2657187419" sldId="277"/>
            <ac:spMk id="48" creationId="{6B91DA8E-00B5-4214-AFE5-535E47051D31}"/>
          </ac:spMkLst>
        </pc:spChg>
        <pc:spChg chg="add">
          <ac:chgData name="Rebecca Francis-Davies" userId="S::r.francis-davies@uwtsd.ac.uk::caf69e2c-2198-47a4-8268-c57958bd4ca9" providerId="AD" clId="Web-{A3DAABED-8797-D62C-8C33-0691C226C598}" dt="2024-11-03T19:57:29.390" v="752"/>
          <ac:spMkLst>
            <pc:docMk/>
            <pc:sldMk cId="2657187419" sldId="277"/>
            <ac:spMk id="49" creationId="{8E7E1993-6448-42F8-8FB3-76104F45B344}"/>
          </ac:spMkLst>
        </pc:spChg>
        <pc:spChg chg="add">
          <ac:chgData name="Rebecca Francis-Davies" userId="S::r.francis-davies@uwtsd.ac.uk::caf69e2c-2198-47a4-8268-c57958bd4ca9" providerId="AD" clId="Web-{A3DAABED-8797-D62C-8C33-0691C226C598}" dt="2024-11-03T19:57:29.390" v="752"/>
          <ac:spMkLst>
            <pc:docMk/>
            <pc:sldMk cId="2657187419" sldId="277"/>
            <ac:spMk id="50" creationId="{942B1D20-D329-4285-AED2-DABDCE9020B6}"/>
          </ac:spMkLst>
        </pc:spChg>
        <pc:spChg chg="add">
          <ac:chgData name="Rebecca Francis-Davies" userId="S::r.francis-davies@uwtsd.ac.uk::caf69e2c-2198-47a4-8268-c57958bd4ca9" providerId="AD" clId="Web-{A3DAABED-8797-D62C-8C33-0691C226C598}" dt="2024-11-03T19:57:29.390" v="752"/>
          <ac:spMkLst>
            <pc:docMk/>
            <pc:sldMk cId="2657187419" sldId="277"/>
            <ac:spMk id="51" creationId="{B9016B79-9C59-4CEA-A85C-3E4C8877BA6F}"/>
          </ac:spMkLst>
        </pc:spChg>
        <pc:grpChg chg="add del">
          <ac:chgData name="Rebecca Francis-Davies" userId="S::r.francis-davies@uwtsd.ac.uk::caf69e2c-2198-47a4-8268-c57958bd4ca9" providerId="AD" clId="Web-{A3DAABED-8797-D62C-8C33-0691C226C598}" dt="2024-11-03T19:57:29.359" v="751"/>
          <ac:grpSpMkLst>
            <pc:docMk/>
            <pc:sldMk cId="2657187419" sldId="277"/>
            <ac:grpSpMk id="13" creationId="{47B3131A-B518-43E5-A896-E9D654A4863F}"/>
          </ac:grpSpMkLst>
        </pc:grpChg>
        <pc:grpChg chg="add">
          <ac:chgData name="Rebecca Francis-Davies" userId="S::r.francis-davies@uwtsd.ac.uk::caf69e2c-2198-47a4-8268-c57958bd4ca9" providerId="AD" clId="Web-{A3DAABED-8797-D62C-8C33-0691C226C598}" dt="2024-11-03T19:57:29.390" v="752"/>
          <ac:grpSpMkLst>
            <pc:docMk/>
            <pc:sldMk cId="2657187419" sldId="277"/>
            <ac:grpSpMk id="17" creationId="{47B3131A-B518-43E5-A896-E9D654A4863F}"/>
          </ac:grpSpMkLst>
        </pc:grpChg>
        <pc:graphicFrameChg chg="add del">
          <ac:chgData name="Rebecca Francis-Davies" userId="S::r.francis-davies@uwtsd.ac.uk::caf69e2c-2198-47a4-8268-c57958bd4ca9" providerId="AD" clId="Web-{A3DAABED-8797-D62C-8C33-0691C226C598}" dt="2024-11-03T19:57:29.359" v="751"/>
          <ac:graphicFrameMkLst>
            <pc:docMk/>
            <pc:sldMk cId="2657187419" sldId="277"/>
            <ac:graphicFrameMk id="5" creationId="{A15AB641-B48C-D113-3FD5-C46141ECE556}"/>
          </ac:graphicFrameMkLst>
        </pc:graphicFrameChg>
        <pc:graphicFrameChg chg="add">
          <ac:chgData name="Rebecca Francis-Davies" userId="S::r.francis-davies@uwtsd.ac.uk::caf69e2c-2198-47a4-8268-c57958bd4ca9" providerId="AD" clId="Web-{A3DAABED-8797-D62C-8C33-0691C226C598}" dt="2024-11-03T19:57:29.390" v="752"/>
          <ac:graphicFrameMkLst>
            <pc:docMk/>
            <pc:sldMk cId="2657187419" sldId="277"/>
            <ac:graphicFrameMk id="54" creationId="{60E3EBA9-8364-D866-F6D0-CDEB391F1BC2}"/>
          </ac:graphicFrameMkLst>
        </pc:graphicFrameChg>
      </pc:sldChg>
      <pc:sldChg chg="addSp delSp modSp new mod setBg">
        <pc:chgData name="Rebecca Francis-Davies" userId="S::r.francis-davies@uwtsd.ac.uk::caf69e2c-2198-47a4-8268-c57958bd4ca9" providerId="AD" clId="Web-{A3DAABED-8797-D62C-8C33-0691C226C598}" dt="2024-11-03T20:29:56.473" v="1124"/>
        <pc:sldMkLst>
          <pc:docMk/>
          <pc:sldMk cId="1479872910" sldId="278"/>
        </pc:sldMkLst>
        <pc:spChg chg="mod">
          <ac:chgData name="Rebecca Francis-Davies" userId="S::r.francis-davies@uwtsd.ac.uk::caf69e2c-2198-47a4-8268-c57958bd4ca9" providerId="AD" clId="Web-{A3DAABED-8797-D62C-8C33-0691C226C598}" dt="2024-11-03T20:29:56.473" v="1124"/>
          <ac:spMkLst>
            <pc:docMk/>
            <pc:sldMk cId="1479872910" sldId="278"/>
            <ac:spMk id="2" creationId="{6B1EA114-3707-A518-C06A-1F092215E7EF}"/>
          </ac:spMkLst>
        </pc:spChg>
        <pc:spChg chg="del mod">
          <ac:chgData name="Rebecca Francis-Davies" userId="S::r.francis-davies@uwtsd.ac.uk::caf69e2c-2198-47a4-8268-c57958bd4ca9" providerId="AD" clId="Web-{A3DAABED-8797-D62C-8C33-0691C226C598}" dt="2024-11-03T20:29:56.473" v="1124"/>
          <ac:spMkLst>
            <pc:docMk/>
            <pc:sldMk cId="1479872910" sldId="278"/>
            <ac:spMk id="3" creationId="{F10193B7-5BD1-BECB-4A17-4BB7AE224ED1}"/>
          </ac:spMkLst>
        </pc:spChg>
        <pc:spChg chg="add">
          <ac:chgData name="Rebecca Francis-Davies" userId="S::r.francis-davies@uwtsd.ac.uk::caf69e2c-2198-47a4-8268-c57958bd4ca9" providerId="AD" clId="Web-{A3DAABED-8797-D62C-8C33-0691C226C598}" dt="2024-11-03T20:29:56.473" v="1124"/>
          <ac:spMkLst>
            <pc:docMk/>
            <pc:sldMk cId="1479872910" sldId="278"/>
            <ac:spMk id="9" creationId="{8E7E1993-6448-42F8-8FB3-76104F45B344}"/>
          </ac:spMkLst>
        </pc:spChg>
        <pc:spChg chg="add">
          <ac:chgData name="Rebecca Francis-Davies" userId="S::r.francis-davies@uwtsd.ac.uk::caf69e2c-2198-47a4-8268-c57958bd4ca9" providerId="AD" clId="Web-{A3DAABED-8797-D62C-8C33-0691C226C598}" dt="2024-11-03T20:29:56.473" v="1124"/>
          <ac:spMkLst>
            <pc:docMk/>
            <pc:sldMk cId="1479872910" sldId="278"/>
            <ac:spMk id="11" creationId="{3CDAD724-AF32-45EC-B0B9-360C73C9D26E}"/>
          </ac:spMkLst>
        </pc:spChg>
        <pc:spChg chg="add">
          <ac:chgData name="Rebecca Francis-Davies" userId="S::r.francis-davies@uwtsd.ac.uk::caf69e2c-2198-47a4-8268-c57958bd4ca9" providerId="AD" clId="Web-{A3DAABED-8797-D62C-8C33-0691C226C598}" dt="2024-11-03T20:29:56.473" v="1124"/>
          <ac:spMkLst>
            <pc:docMk/>
            <pc:sldMk cId="1479872910" sldId="278"/>
            <ac:spMk id="13" creationId="{2391C84E-C2EA-44FC-A7D1-FAE3E2850552}"/>
          </ac:spMkLst>
        </pc:spChg>
        <pc:spChg chg="add">
          <ac:chgData name="Rebecca Francis-Davies" userId="S::r.francis-davies@uwtsd.ac.uk::caf69e2c-2198-47a4-8268-c57958bd4ca9" providerId="AD" clId="Web-{A3DAABED-8797-D62C-8C33-0691C226C598}" dt="2024-11-03T20:29:56.473" v="1124"/>
          <ac:spMkLst>
            <pc:docMk/>
            <pc:sldMk cId="1479872910" sldId="278"/>
            <ac:spMk id="46" creationId="{BA4D4000-2689-4306-BBA6-BF744AB5F807}"/>
          </ac:spMkLst>
        </pc:spChg>
        <pc:grpChg chg="add">
          <ac:chgData name="Rebecca Francis-Davies" userId="S::r.francis-davies@uwtsd.ac.uk::caf69e2c-2198-47a4-8268-c57958bd4ca9" providerId="AD" clId="Web-{A3DAABED-8797-D62C-8C33-0691C226C598}" dt="2024-11-03T20:29:56.473" v="1124"/>
          <ac:grpSpMkLst>
            <pc:docMk/>
            <pc:sldMk cId="1479872910" sldId="278"/>
            <ac:grpSpMk id="15" creationId="{47B3131A-B518-43E5-A896-E9D654A4863F}"/>
          </ac:grpSpMkLst>
        </pc:grpChg>
        <pc:graphicFrameChg chg="add">
          <ac:chgData name="Rebecca Francis-Davies" userId="S::r.francis-davies@uwtsd.ac.uk::caf69e2c-2198-47a4-8268-c57958bd4ca9" providerId="AD" clId="Web-{A3DAABED-8797-D62C-8C33-0691C226C598}" dt="2024-11-03T20:29:56.473" v="1124"/>
          <ac:graphicFrameMkLst>
            <pc:docMk/>
            <pc:sldMk cId="1479872910" sldId="278"/>
            <ac:graphicFrameMk id="5" creationId="{794F9B0E-E22F-D409-B981-A22BF2DC1D88}"/>
          </ac:graphicFrameMkLst>
        </pc:graphicFrameChg>
      </pc:sldChg>
      <pc:sldChg chg="addSp delSp modSp new mod setBg">
        <pc:chgData name="Rebecca Francis-Davies" userId="S::r.francis-davies@uwtsd.ac.uk::caf69e2c-2198-47a4-8268-c57958bd4ca9" providerId="AD" clId="Web-{A3DAABED-8797-D62C-8C33-0691C226C598}" dt="2024-11-03T20:29:40.566" v="1123"/>
        <pc:sldMkLst>
          <pc:docMk/>
          <pc:sldMk cId="3449333966" sldId="279"/>
        </pc:sldMkLst>
        <pc:spChg chg="mod">
          <ac:chgData name="Rebecca Francis-Davies" userId="S::r.francis-davies@uwtsd.ac.uk::caf69e2c-2198-47a4-8268-c57958bd4ca9" providerId="AD" clId="Web-{A3DAABED-8797-D62C-8C33-0691C226C598}" dt="2024-11-03T20:29:40.566" v="1123"/>
          <ac:spMkLst>
            <pc:docMk/>
            <pc:sldMk cId="3449333966" sldId="279"/>
            <ac:spMk id="2" creationId="{EFC3BA25-D462-4F07-F44A-FC919F2E90E1}"/>
          </ac:spMkLst>
        </pc:spChg>
        <pc:spChg chg="del mod">
          <ac:chgData name="Rebecca Francis-Davies" userId="S::r.francis-davies@uwtsd.ac.uk::caf69e2c-2198-47a4-8268-c57958bd4ca9" providerId="AD" clId="Web-{A3DAABED-8797-D62C-8C33-0691C226C598}" dt="2024-11-03T20:29:40.566" v="1123"/>
          <ac:spMkLst>
            <pc:docMk/>
            <pc:sldMk cId="3449333966" sldId="279"/>
            <ac:spMk id="3" creationId="{AD416F7A-E8C6-7924-0428-FEE46500AC86}"/>
          </ac:spMkLst>
        </pc:spChg>
        <pc:spChg chg="add">
          <ac:chgData name="Rebecca Francis-Davies" userId="S::r.francis-davies@uwtsd.ac.uk::caf69e2c-2198-47a4-8268-c57958bd4ca9" providerId="AD" clId="Web-{A3DAABED-8797-D62C-8C33-0691C226C598}" dt="2024-11-03T20:29:40.566" v="1123"/>
          <ac:spMkLst>
            <pc:docMk/>
            <pc:sldMk cId="3449333966" sldId="279"/>
            <ac:spMk id="9" creationId="{8E7E1993-6448-42F8-8FB3-76104F45B344}"/>
          </ac:spMkLst>
        </pc:spChg>
        <pc:spChg chg="add">
          <ac:chgData name="Rebecca Francis-Davies" userId="S::r.francis-davies@uwtsd.ac.uk::caf69e2c-2198-47a4-8268-c57958bd4ca9" providerId="AD" clId="Web-{A3DAABED-8797-D62C-8C33-0691C226C598}" dt="2024-11-03T20:29:40.566" v="1123"/>
          <ac:spMkLst>
            <pc:docMk/>
            <pc:sldMk cId="3449333966" sldId="279"/>
            <ac:spMk id="11" creationId="{3CDAD724-AF32-45EC-B0B9-360C73C9D26E}"/>
          </ac:spMkLst>
        </pc:spChg>
        <pc:spChg chg="add">
          <ac:chgData name="Rebecca Francis-Davies" userId="S::r.francis-davies@uwtsd.ac.uk::caf69e2c-2198-47a4-8268-c57958bd4ca9" providerId="AD" clId="Web-{A3DAABED-8797-D62C-8C33-0691C226C598}" dt="2024-11-03T20:29:40.566" v="1123"/>
          <ac:spMkLst>
            <pc:docMk/>
            <pc:sldMk cId="3449333966" sldId="279"/>
            <ac:spMk id="13" creationId="{2391C84E-C2EA-44FC-A7D1-FAE3E2850552}"/>
          </ac:spMkLst>
        </pc:spChg>
        <pc:spChg chg="add">
          <ac:chgData name="Rebecca Francis-Davies" userId="S::r.francis-davies@uwtsd.ac.uk::caf69e2c-2198-47a4-8268-c57958bd4ca9" providerId="AD" clId="Web-{A3DAABED-8797-D62C-8C33-0691C226C598}" dt="2024-11-03T20:29:40.566" v="1123"/>
          <ac:spMkLst>
            <pc:docMk/>
            <pc:sldMk cId="3449333966" sldId="279"/>
            <ac:spMk id="46" creationId="{BA4D4000-2689-4306-BBA6-BF744AB5F807}"/>
          </ac:spMkLst>
        </pc:spChg>
        <pc:grpChg chg="add">
          <ac:chgData name="Rebecca Francis-Davies" userId="S::r.francis-davies@uwtsd.ac.uk::caf69e2c-2198-47a4-8268-c57958bd4ca9" providerId="AD" clId="Web-{A3DAABED-8797-D62C-8C33-0691C226C598}" dt="2024-11-03T20:29:40.566" v="1123"/>
          <ac:grpSpMkLst>
            <pc:docMk/>
            <pc:sldMk cId="3449333966" sldId="279"/>
            <ac:grpSpMk id="15" creationId="{47B3131A-B518-43E5-A896-E9D654A4863F}"/>
          </ac:grpSpMkLst>
        </pc:grpChg>
        <pc:graphicFrameChg chg="add">
          <ac:chgData name="Rebecca Francis-Davies" userId="S::r.francis-davies@uwtsd.ac.uk::caf69e2c-2198-47a4-8268-c57958bd4ca9" providerId="AD" clId="Web-{A3DAABED-8797-D62C-8C33-0691C226C598}" dt="2024-11-03T20:29:40.566" v="1123"/>
          <ac:graphicFrameMkLst>
            <pc:docMk/>
            <pc:sldMk cId="3449333966" sldId="279"/>
            <ac:graphicFrameMk id="5" creationId="{C0064234-95F4-ABAE-1354-701F6590EC4F}"/>
          </ac:graphicFrameMkLst>
        </pc:graphicFrameChg>
      </pc:sldChg>
      <pc:sldChg chg="addSp delSp modSp new mod setBg">
        <pc:chgData name="Rebecca Francis-Davies" userId="S::r.francis-davies@uwtsd.ac.uk::caf69e2c-2198-47a4-8268-c57958bd4ca9" providerId="AD" clId="Web-{A3DAABED-8797-D62C-8C33-0691C226C598}" dt="2024-11-03T20:30:09.739" v="1125"/>
        <pc:sldMkLst>
          <pc:docMk/>
          <pc:sldMk cId="1934498927" sldId="280"/>
        </pc:sldMkLst>
        <pc:spChg chg="mod">
          <ac:chgData name="Rebecca Francis-Davies" userId="S::r.francis-davies@uwtsd.ac.uk::caf69e2c-2198-47a4-8268-c57958bd4ca9" providerId="AD" clId="Web-{A3DAABED-8797-D62C-8C33-0691C226C598}" dt="2024-11-03T20:30:09.739" v="1125"/>
          <ac:spMkLst>
            <pc:docMk/>
            <pc:sldMk cId="1934498927" sldId="280"/>
            <ac:spMk id="2" creationId="{B58A0051-1D46-0BBB-DDE7-4E06B0C0C283}"/>
          </ac:spMkLst>
        </pc:spChg>
        <pc:spChg chg="del mod">
          <ac:chgData name="Rebecca Francis-Davies" userId="S::r.francis-davies@uwtsd.ac.uk::caf69e2c-2198-47a4-8268-c57958bd4ca9" providerId="AD" clId="Web-{A3DAABED-8797-D62C-8C33-0691C226C598}" dt="2024-11-03T20:29:31.254" v="1122"/>
          <ac:spMkLst>
            <pc:docMk/>
            <pc:sldMk cId="1934498927" sldId="280"/>
            <ac:spMk id="3" creationId="{D611323F-BF42-D1F0-1AA4-6D06303CDD00}"/>
          </ac:spMkLst>
        </pc:spChg>
        <pc:spChg chg="add del">
          <ac:chgData name="Rebecca Francis-Davies" userId="S::r.francis-davies@uwtsd.ac.uk::caf69e2c-2198-47a4-8268-c57958bd4ca9" providerId="AD" clId="Web-{A3DAABED-8797-D62C-8C33-0691C226C598}" dt="2024-11-03T20:30:09.739" v="1125"/>
          <ac:spMkLst>
            <pc:docMk/>
            <pc:sldMk cId="1934498927" sldId="280"/>
            <ac:spMk id="9" creationId="{8E7E1993-6448-42F8-8FB3-76104F45B344}"/>
          </ac:spMkLst>
        </pc:spChg>
        <pc:spChg chg="add del">
          <ac:chgData name="Rebecca Francis-Davies" userId="S::r.francis-davies@uwtsd.ac.uk::caf69e2c-2198-47a4-8268-c57958bd4ca9" providerId="AD" clId="Web-{A3DAABED-8797-D62C-8C33-0691C226C598}" dt="2024-11-03T20:30:09.739" v="1125"/>
          <ac:spMkLst>
            <pc:docMk/>
            <pc:sldMk cId="1934498927" sldId="280"/>
            <ac:spMk id="11" creationId="{942B1D20-D329-4285-AED2-DABDCE9020B6}"/>
          </ac:spMkLst>
        </pc:spChg>
        <pc:spChg chg="add del">
          <ac:chgData name="Rebecca Francis-Davies" userId="S::r.francis-davies@uwtsd.ac.uk::caf69e2c-2198-47a4-8268-c57958bd4ca9" providerId="AD" clId="Web-{A3DAABED-8797-D62C-8C33-0691C226C598}" dt="2024-11-03T20:30:09.739" v="1125"/>
          <ac:spMkLst>
            <pc:docMk/>
            <pc:sldMk cId="1934498927" sldId="280"/>
            <ac:spMk id="13" creationId="{B9016B79-9C59-4CEA-A85C-3E4C8877BA6F}"/>
          </ac:spMkLst>
        </pc:spChg>
        <pc:spChg chg="add del">
          <ac:chgData name="Rebecca Francis-Davies" userId="S::r.francis-davies@uwtsd.ac.uk::caf69e2c-2198-47a4-8268-c57958bd4ca9" providerId="AD" clId="Web-{A3DAABED-8797-D62C-8C33-0691C226C598}" dt="2024-11-03T20:30:09.739" v="1125"/>
          <ac:spMkLst>
            <pc:docMk/>
            <pc:sldMk cId="1934498927" sldId="280"/>
            <ac:spMk id="15" creationId="{2391C84E-C2EA-44FC-A7D1-FAE3E2850552}"/>
          </ac:spMkLst>
        </pc:spChg>
        <pc:spChg chg="add del">
          <ac:chgData name="Rebecca Francis-Davies" userId="S::r.francis-davies@uwtsd.ac.uk::caf69e2c-2198-47a4-8268-c57958bd4ca9" providerId="AD" clId="Web-{A3DAABED-8797-D62C-8C33-0691C226C598}" dt="2024-11-03T20:30:09.739" v="1125"/>
          <ac:spMkLst>
            <pc:docMk/>
            <pc:sldMk cId="1934498927" sldId="280"/>
            <ac:spMk id="48" creationId="{6B91DA8E-00B5-4214-AFE5-535E47051D31}"/>
          </ac:spMkLst>
        </pc:spChg>
        <pc:spChg chg="add">
          <ac:chgData name="Rebecca Francis-Davies" userId="S::r.francis-davies@uwtsd.ac.uk::caf69e2c-2198-47a4-8268-c57958bd4ca9" providerId="AD" clId="Web-{A3DAABED-8797-D62C-8C33-0691C226C598}" dt="2024-11-03T20:30:09.739" v="1125"/>
          <ac:spMkLst>
            <pc:docMk/>
            <pc:sldMk cId="1934498927" sldId="280"/>
            <ac:spMk id="53" creationId="{8E7E1993-6448-42F8-8FB3-76104F45B344}"/>
          </ac:spMkLst>
        </pc:spChg>
        <pc:spChg chg="add">
          <ac:chgData name="Rebecca Francis-Davies" userId="S::r.francis-davies@uwtsd.ac.uk::caf69e2c-2198-47a4-8268-c57958bd4ca9" providerId="AD" clId="Web-{A3DAABED-8797-D62C-8C33-0691C226C598}" dt="2024-11-03T20:30:09.739" v="1125"/>
          <ac:spMkLst>
            <pc:docMk/>
            <pc:sldMk cId="1934498927" sldId="280"/>
            <ac:spMk id="55" creationId="{3CDAD724-AF32-45EC-B0B9-360C73C9D26E}"/>
          </ac:spMkLst>
        </pc:spChg>
        <pc:spChg chg="add">
          <ac:chgData name="Rebecca Francis-Davies" userId="S::r.francis-davies@uwtsd.ac.uk::caf69e2c-2198-47a4-8268-c57958bd4ca9" providerId="AD" clId="Web-{A3DAABED-8797-D62C-8C33-0691C226C598}" dt="2024-11-03T20:30:09.739" v="1125"/>
          <ac:spMkLst>
            <pc:docMk/>
            <pc:sldMk cId="1934498927" sldId="280"/>
            <ac:spMk id="57" creationId="{2391C84E-C2EA-44FC-A7D1-FAE3E2850552}"/>
          </ac:spMkLst>
        </pc:spChg>
        <pc:spChg chg="add">
          <ac:chgData name="Rebecca Francis-Davies" userId="S::r.francis-davies@uwtsd.ac.uk::caf69e2c-2198-47a4-8268-c57958bd4ca9" providerId="AD" clId="Web-{A3DAABED-8797-D62C-8C33-0691C226C598}" dt="2024-11-03T20:30:09.739" v="1125"/>
          <ac:spMkLst>
            <pc:docMk/>
            <pc:sldMk cId="1934498927" sldId="280"/>
            <ac:spMk id="90" creationId="{BA4D4000-2689-4306-BBA6-BF744AB5F807}"/>
          </ac:spMkLst>
        </pc:spChg>
        <pc:grpChg chg="add del">
          <ac:chgData name="Rebecca Francis-Davies" userId="S::r.francis-davies@uwtsd.ac.uk::caf69e2c-2198-47a4-8268-c57958bd4ca9" providerId="AD" clId="Web-{A3DAABED-8797-D62C-8C33-0691C226C598}" dt="2024-11-03T20:30:09.739" v="1125"/>
          <ac:grpSpMkLst>
            <pc:docMk/>
            <pc:sldMk cId="1934498927" sldId="280"/>
            <ac:grpSpMk id="17" creationId="{47B3131A-B518-43E5-A896-E9D654A4863F}"/>
          </ac:grpSpMkLst>
        </pc:grpChg>
        <pc:grpChg chg="add">
          <ac:chgData name="Rebecca Francis-Davies" userId="S::r.francis-davies@uwtsd.ac.uk::caf69e2c-2198-47a4-8268-c57958bd4ca9" providerId="AD" clId="Web-{A3DAABED-8797-D62C-8C33-0691C226C598}" dt="2024-11-03T20:30:09.739" v="1125"/>
          <ac:grpSpMkLst>
            <pc:docMk/>
            <pc:sldMk cId="1934498927" sldId="280"/>
            <ac:grpSpMk id="59" creationId="{47B3131A-B518-43E5-A896-E9D654A4863F}"/>
          </ac:grpSpMkLst>
        </pc:grpChg>
        <pc:graphicFrameChg chg="add mod modGraphic">
          <ac:chgData name="Rebecca Francis-Davies" userId="S::r.francis-davies@uwtsd.ac.uk::caf69e2c-2198-47a4-8268-c57958bd4ca9" providerId="AD" clId="Web-{A3DAABED-8797-D62C-8C33-0691C226C598}" dt="2024-11-03T20:30:09.739" v="1125"/>
          <ac:graphicFrameMkLst>
            <pc:docMk/>
            <pc:sldMk cId="1934498927" sldId="280"/>
            <ac:graphicFrameMk id="5" creationId="{0B7804F4-2D74-606D-EDC0-0B1AFFFC7ADA}"/>
          </ac:graphicFrameMkLst>
        </pc:graphicFrameChg>
      </pc:sldChg>
      <pc:sldChg chg="modSp new del">
        <pc:chgData name="Rebecca Francis-Davies" userId="S::r.francis-davies@uwtsd.ac.uk::caf69e2c-2198-47a4-8268-c57958bd4ca9" providerId="AD" clId="Web-{A3DAABED-8797-D62C-8C33-0691C226C598}" dt="2024-11-03T20:39:45.332" v="1177"/>
        <pc:sldMkLst>
          <pc:docMk/>
          <pc:sldMk cId="128871803" sldId="281"/>
        </pc:sldMkLst>
        <pc:spChg chg="mod">
          <ac:chgData name="Rebecca Francis-Davies" userId="S::r.francis-davies@uwtsd.ac.uk::caf69e2c-2198-47a4-8268-c57958bd4ca9" providerId="AD" clId="Web-{A3DAABED-8797-D62C-8C33-0691C226C598}" dt="2024-11-03T20:39:10.690" v="1140" actId="20577"/>
          <ac:spMkLst>
            <pc:docMk/>
            <pc:sldMk cId="128871803" sldId="281"/>
            <ac:spMk id="2" creationId="{3602D0FA-CB28-1737-BB6E-23534E1D79E5}"/>
          </ac:spMkLst>
        </pc:spChg>
        <pc:spChg chg="mod">
          <ac:chgData name="Rebecca Francis-Davies" userId="S::r.francis-davies@uwtsd.ac.uk::caf69e2c-2198-47a4-8268-c57958bd4ca9" providerId="AD" clId="Web-{A3DAABED-8797-D62C-8C33-0691C226C598}" dt="2024-11-03T20:39:44.644" v="1176" actId="20577"/>
          <ac:spMkLst>
            <pc:docMk/>
            <pc:sldMk cId="128871803" sldId="281"/>
            <ac:spMk id="3" creationId="{E88141A3-F97F-86B0-FD80-2FB8E11E16DD}"/>
          </ac:spMkLst>
        </pc:spChg>
      </pc:sldChg>
      <pc:sldChg chg="modSp new">
        <pc:chgData name="Rebecca Francis-Davies" userId="S::r.francis-davies@uwtsd.ac.uk::caf69e2c-2198-47a4-8268-c57958bd4ca9" providerId="AD" clId="Web-{A3DAABED-8797-D62C-8C33-0691C226C598}" dt="2024-11-03T20:42:58.558" v="1229" actId="20577"/>
        <pc:sldMkLst>
          <pc:docMk/>
          <pc:sldMk cId="532353099" sldId="281"/>
        </pc:sldMkLst>
        <pc:spChg chg="mod">
          <ac:chgData name="Rebecca Francis-Davies" userId="S::r.francis-davies@uwtsd.ac.uk::caf69e2c-2198-47a4-8268-c57958bd4ca9" providerId="AD" clId="Web-{A3DAABED-8797-D62C-8C33-0691C226C598}" dt="2024-11-03T20:39:59.457" v="1180" actId="20577"/>
          <ac:spMkLst>
            <pc:docMk/>
            <pc:sldMk cId="532353099" sldId="281"/>
            <ac:spMk id="2" creationId="{4971EEC4-D8A3-A43D-C2AC-C2668412B957}"/>
          </ac:spMkLst>
        </pc:spChg>
        <pc:spChg chg="mod">
          <ac:chgData name="Rebecca Francis-Davies" userId="S::r.francis-davies@uwtsd.ac.uk::caf69e2c-2198-47a4-8268-c57958bd4ca9" providerId="AD" clId="Web-{A3DAABED-8797-D62C-8C33-0691C226C598}" dt="2024-11-03T20:40:11.348" v="1186" actId="20577"/>
          <ac:spMkLst>
            <pc:docMk/>
            <pc:sldMk cId="532353099" sldId="281"/>
            <ac:spMk id="3" creationId="{77694D0C-D8E2-CFB2-D819-D70321385DE3}"/>
          </ac:spMkLst>
        </pc:spChg>
        <pc:spChg chg="mod">
          <ac:chgData name="Rebecca Francis-Davies" userId="S::r.francis-davies@uwtsd.ac.uk::caf69e2c-2198-47a4-8268-c57958bd4ca9" providerId="AD" clId="Web-{A3DAABED-8797-D62C-8C33-0691C226C598}" dt="2024-11-03T20:40:59.771" v="1214" actId="20577"/>
          <ac:spMkLst>
            <pc:docMk/>
            <pc:sldMk cId="532353099" sldId="281"/>
            <ac:spMk id="4" creationId="{58C35610-E59D-19E4-7539-5212D5D1DEA8}"/>
          </ac:spMkLst>
        </pc:spChg>
        <pc:spChg chg="mod">
          <ac:chgData name="Rebecca Francis-Davies" userId="S::r.francis-davies@uwtsd.ac.uk::caf69e2c-2198-47a4-8268-c57958bd4ca9" providerId="AD" clId="Web-{A3DAABED-8797-D62C-8C33-0691C226C598}" dt="2024-11-03T20:40:15.973" v="1187" actId="20577"/>
          <ac:spMkLst>
            <pc:docMk/>
            <pc:sldMk cId="532353099" sldId="281"/>
            <ac:spMk id="5" creationId="{CC028761-D2E6-9E45-41B1-C6E3098480DC}"/>
          </ac:spMkLst>
        </pc:spChg>
        <pc:spChg chg="mod">
          <ac:chgData name="Rebecca Francis-Davies" userId="S::r.francis-davies@uwtsd.ac.uk::caf69e2c-2198-47a4-8268-c57958bd4ca9" providerId="AD" clId="Web-{A3DAABED-8797-D62C-8C33-0691C226C598}" dt="2024-11-03T20:42:58.558" v="1229" actId="20577"/>
          <ac:spMkLst>
            <pc:docMk/>
            <pc:sldMk cId="532353099" sldId="281"/>
            <ac:spMk id="6" creationId="{4AB636FA-68FE-9249-546D-98F662AF2680}"/>
          </ac:spMkLst>
        </pc:spChg>
      </pc:sldChg>
      <pc:sldChg chg="modSp new">
        <pc:chgData name="Rebecca Francis-Davies" userId="S::r.francis-davies@uwtsd.ac.uk::caf69e2c-2198-47a4-8268-c57958bd4ca9" providerId="AD" clId="Web-{A3DAABED-8797-D62C-8C33-0691C226C598}" dt="2024-11-03T20:45:13.780" v="1318" actId="20577"/>
        <pc:sldMkLst>
          <pc:docMk/>
          <pc:sldMk cId="2533407283" sldId="282"/>
        </pc:sldMkLst>
        <pc:spChg chg="mod">
          <ac:chgData name="Rebecca Francis-Davies" userId="S::r.francis-davies@uwtsd.ac.uk::caf69e2c-2198-47a4-8268-c57958bd4ca9" providerId="AD" clId="Web-{A3DAABED-8797-D62C-8C33-0691C226C598}" dt="2024-11-03T20:43:04.074" v="1233" actId="20577"/>
          <ac:spMkLst>
            <pc:docMk/>
            <pc:sldMk cId="2533407283" sldId="282"/>
            <ac:spMk id="2" creationId="{B099AF03-821B-6CCC-62D7-5E8311BE395B}"/>
          </ac:spMkLst>
        </pc:spChg>
        <pc:spChg chg="mod">
          <ac:chgData name="Rebecca Francis-Davies" userId="S::r.francis-davies@uwtsd.ac.uk::caf69e2c-2198-47a4-8268-c57958bd4ca9" providerId="AD" clId="Web-{A3DAABED-8797-D62C-8C33-0691C226C598}" dt="2024-11-03T20:43:07.105" v="1234" actId="20577"/>
          <ac:spMkLst>
            <pc:docMk/>
            <pc:sldMk cId="2533407283" sldId="282"/>
            <ac:spMk id="3" creationId="{8D8E1FD7-05DB-BDEF-F821-AD5AFE64483F}"/>
          </ac:spMkLst>
        </pc:spChg>
        <pc:spChg chg="mod">
          <ac:chgData name="Rebecca Francis-Davies" userId="S::r.francis-davies@uwtsd.ac.uk::caf69e2c-2198-47a4-8268-c57958bd4ca9" providerId="AD" clId="Web-{A3DAABED-8797-D62C-8C33-0691C226C598}" dt="2024-11-03T20:45:13.780" v="1318" actId="20577"/>
          <ac:spMkLst>
            <pc:docMk/>
            <pc:sldMk cId="2533407283" sldId="282"/>
            <ac:spMk id="4" creationId="{778ABFEB-0A6E-D29C-046D-54438EA1C07C}"/>
          </ac:spMkLst>
        </pc:spChg>
        <pc:spChg chg="mod">
          <ac:chgData name="Rebecca Francis-Davies" userId="S::r.francis-davies@uwtsd.ac.uk::caf69e2c-2198-47a4-8268-c57958bd4ca9" providerId="AD" clId="Web-{A3DAABED-8797-D62C-8C33-0691C226C598}" dt="2024-11-03T20:43:10.480" v="1235" actId="20577"/>
          <ac:spMkLst>
            <pc:docMk/>
            <pc:sldMk cId="2533407283" sldId="282"/>
            <ac:spMk id="5" creationId="{52DF5005-F1EB-09C7-E2DA-73181666F057}"/>
          </ac:spMkLst>
        </pc:spChg>
        <pc:spChg chg="mod">
          <ac:chgData name="Rebecca Francis-Davies" userId="S::r.francis-davies@uwtsd.ac.uk::caf69e2c-2198-47a4-8268-c57958bd4ca9" providerId="AD" clId="Web-{A3DAABED-8797-D62C-8C33-0691C226C598}" dt="2024-11-03T20:44:11.138" v="1286" actId="20577"/>
          <ac:spMkLst>
            <pc:docMk/>
            <pc:sldMk cId="2533407283" sldId="282"/>
            <ac:spMk id="6" creationId="{A530DF8E-1201-D851-4AF7-E6567EA4C94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ata5.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6" Type="http://schemas.openxmlformats.org/officeDocument/2006/relationships/image" Target="../media/image48.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5" Type="http://schemas.openxmlformats.org/officeDocument/2006/relationships/image" Target="../media/image4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diagrams/_rels/data8.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_rels/data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11.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4.png"/><Relationship Id="rId7" Type="http://schemas.openxmlformats.org/officeDocument/2006/relationships/image" Target="../media/image69.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34.svg"/><Relationship Id="rId16" Type="http://schemas.openxmlformats.org/officeDocument/2006/relationships/image" Target="../media/image48.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5" Type="http://schemas.openxmlformats.org/officeDocument/2006/relationships/image" Target="../media/image4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12" Type="http://schemas.openxmlformats.org/officeDocument/2006/relationships/image" Target="../media/image60.sv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11" Type="http://schemas.openxmlformats.org/officeDocument/2006/relationships/image" Target="../media/image59.pn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4.png"/><Relationship Id="rId7" Type="http://schemas.openxmlformats.org/officeDocument/2006/relationships/image" Target="../media/image69.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930B00-DEB5-40CA-A168-970808C30EA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0B32EA-26DE-4580-A6E5-4A0556346EA5}">
      <dgm:prSet/>
      <dgm:spPr/>
      <dgm:t>
        <a:bodyPr/>
        <a:lstStyle/>
        <a:p>
          <a:r>
            <a:rPr lang="en-US"/>
            <a:t>Involves attracting people to, and then selecting individuals for a job role</a:t>
          </a:r>
        </a:p>
      </dgm:t>
    </dgm:pt>
    <dgm:pt modelId="{288A8791-8D3F-4877-AB2E-A944E479A821}" type="parTrans" cxnId="{07ECCEEF-20DF-4175-94A3-E11E11868185}">
      <dgm:prSet/>
      <dgm:spPr/>
      <dgm:t>
        <a:bodyPr/>
        <a:lstStyle/>
        <a:p>
          <a:endParaRPr lang="en-US"/>
        </a:p>
      </dgm:t>
    </dgm:pt>
    <dgm:pt modelId="{892717D6-0132-4522-A152-107138DB6DE3}" type="sibTrans" cxnId="{07ECCEEF-20DF-4175-94A3-E11E11868185}">
      <dgm:prSet/>
      <dgm:spPr/>
      <dgm:t>
        <a:bodyPr/>
        <a:lstStyle/>
        <a:p>
          <a:endParaRPr lang="en-US"/>
        </a:p>
      </dgm:t>
    </dgm:pt>
    <dgm:pt modelId="{8FE7D7A7-ADB9-4083-91F0-EB90A1A671C7}">
      <dgm:prSet/>
      <dgm:spPr/>
      <dgm:t>
        <a:bodyPr/>
        <a:lstStyle/>
        <a:p>
          <a:r>
            <a:rPr lang="en-US"/>
            <a:t>Critical activity </a:t>
          </a:r>
        </a:p>
      </dgm:t>
    </dgm:pt>
    <dgm:pt modelId="{16653CAE-506E-4D6A-ADED-F692D373D1CC}" type="parTrans" cxnId="{1F9BF3CD-640E-46E9-8379-8F49AFEEE19F}">
      <dgm:prSet/>
      <dgm:spPr/>
      <dgm:t>
        <a:bodyPr/>
        <a:lstStyle/>
        <a:p>
          <a:endParaRPr lang="en-US"/>
        </a:p>
      </dgm:t>
    </dgm:pt>
    <dgm:pt modelId="{D647AAC8-401A-428F-94A3-48FCDEDC7518}" type="sibTrans" cxnId="{1F9BF3CD-640E-46E9-8379-8F49AFEEE19F}">
      <dgm:prSet/>
      <dgm:spPr/>
      <dgm:t>
        <a:bodyPr/>
        <a:lstStyle/>
        <a:p>
          <a:endParaRPr lang="en-US"/>
        </a:p>
      </dgm:t>
    </dgm:pt>
    <dgm:pt modelId="{629F8B8F-CDA1-49BE-9775-D21B85970D1F}">
      <dgm:prSet/>
      <dgm:spPr/>
      <dgm:t>
        <a:bodyPr/>
        <a:lstStyle/>
        <a:p>
          <a:r>
            <a:rPr lang="en-US"/>
            <a:t>Will include the following stages</a:t>
          </a:r>
        </a:p>
      </dgm:t>
    </dgm:pt>
    <dgm:pt modelId="{8F0D4661-B177-4597-BC9D-0D6137E12D6E}" type="parTrans" cxnId="{01B47715-9122-472B-802F-134801E401FF}">
      <dgm:prSet/>
      <dgm:spPr/>
      <dgm:t>
        <a:bodyPr/>
        <a:lstStyle/>
        <a:p>
          <a:endParaRPr lang="en-US"/>
        </a:p>
      </dgm:t>
    </dgm:pt>
    <dgm:pt modelId="{8A821D22-5AC3-4B87-8875-C7389426B7ED}" type="sibTrans" cxnId="{01B47715-9122-472B-802F-134801E401FF}">
      <dgm:prSet/>
      <dgm:spPr/>
      <dgm:t>
        <a:bodyPr/>
        <a:lstStyle/>
        <a:p>
          <a:endParaRPr lang="en-US"/>
        </a:p>
      </dgm:t>
    </dgm:pt>
    <dgm:pt modelId="{177ABBD8-F0A7-4247-B6DF-4BFBD6B5C847}">
      <dgm:prSet/>
      <dgm:spPr/>
      <dgm:t>
        <a:bodyPr/>
        <a:lstStyle/>
        <a:p>
          <a:r>
            <a:rPr lang="en-US"/>
            <a:t>Defining the role </a:t>
          </a:r>
        </a:p>
      </dgm:t>
    </dgm:pt>
    <dgm:pt modelId="{E63699B3-54F3-4D56-A4F9-DB03D2846E89}" type="parTrans" cxnId="{E6A433EB-17E0-46BC-AEC3-FCA3DE719F05}">
      <dgm:prSet/>
      <dgm:spPr/>
      <dgm:t>
        <a:bodyPr/>
        <a:lstStyle/>
        <a:p>
          <a:endParaRPr lang="en-US"/>
        </a:p>
      </dgm:t>
    </dgm:pt>
    <dgm:pt modelId="{81735A97-2097-4963-B167-07341DF3E4C5}" type="sibTrans" cxnId="{E6A433EB-17E0-46BC-AEC3-FCA3DE719F05}">
      <dgm:prSet/>
      <dgm:spPr/>
      <dgm:t>
        <a:bodyPr/>
        <a:lstStyle/>
        <a:p>
          <a:endParaRPr lang="en-US"/>
        </a:p>
      </dgm:t>
    </dgm:pt>
    <dgm:pt modelId="{91C0B914-F96D-4068-9F6F-8D59FEC74699}">
      <dgm:prSet/>
      <dgm:spPr/>
      <dgm:t>
        <a:bodyPr/>
        <a:lstStyle/>
        <a:p>
          <a:r>
            <a:rPr lang="en-US"/>
            <a:t>Attracting</a:t>
          </a:r>
        </a:p>
      </dgm:t>
    </dgm:pt>
    <dgm:pt modelId="{80626B50-0518-45D9-90EA-1FFB2352B01D}" type="parTrans" cxnId="{1714C4BF-8A95-46B3-AA31-59C9A9F76C8C}">
      <dgm:prSet/>
      <dgm:spPr/>
      <dgm:t>
        <a:bodyPr/>
        <a:lstStyle/>
        <a:p>
          <a:endParaRPr lang="en-US"/>
        </a:p>
      </dgm:t>
    </dgm:pt>
    <dgm:pt modelId="{2D3EA1F8-E73F-417B-B739-58AC34B1CCC1}" type="sibTrans" cxnId="{1714C4BF-8A95-46B3-AA31-59C9A9F76C8C}">
      <dgm:prSet/>
      <dgm:spPr/>
      <dgm:t>
        <a:bodyPr/>
        <a:lstStyle/>
        <a:p>
          <a:endParaRPr lang="en-US"/>
        </a:p>
      </dgm:t>
    </dgm:pt>
    <dgm:pt modelId="{7B7E4022-584A-496A-9E6D-1E67C04EF101}">
      <dgm:prSet/>
      <dgm:spPr/>
      <dgm:t>
        <a:bodyPr/>
        <a:lstStyle/>
        <a:p>
          <a:r>
            <a:rPr lang="en-US"/>
            <a:t>Managing the process</a:t>
          </a:r>
        </a:p>
      </dgm:t>
    </dgm:pt>
    <dgm:pt modelId="{1296227A-B39F-42B1-8414-9B7C0C6F693D}" type="parTrans" cxnId="{798A43CB-A657-45B4-A873-852B127C569C}">
      <dgm:prSet/>
      <dgm:spPr/>
      <dgm:t>
        <a:bodyPr/>
        <a:lstStyle/>
        <a:p>
          <a:endParaRPr lang="en-US"/>
        </a:p>
      </dgm:t>
    </dgm:pt>
    <dgm:pt modelId="{945D486F-2294-4013-925E-CA65032B5AEF}" type="sibTrans" cxnId="{798A43CB-A657-45B4-A873-852B127C569C}">
      <dgm:prSet/>
      <dgm:spPr/>
      <dgm:t>
        <a:bodyPr/>
        <a:lstStyle/>
        <a:p>
          <a:endParaRPr lang="en-US"/>
        </a:p>
      </dgm:t>
    </dgm:pt>
    <dgm:pt modelId="{3921F90F-73A9-4D3D-9C91-BB439F437D0C}">
      <dgm:prSet/>
      <dgm:spPr/>
      <dgm:t>
        <a:bodyPr/>
        <a:lstStyle/>
        <a:p>
          <a:r>
            <a:rPr lang="en-US"/>
            <a:t>Making the appointment</a:t>
          </a:r>
        </a:p>
      </dgm:t>
    </dgm:pt>
    <dgm:pt modelId="{A93EF562-8BCA-418F-B706-418396B6916E}" type="parTrans" cxnId="{31565046-FAFA-4495-BDB8-8979789E1B0B}">
      <dgm:prSet/>
      <dgm:spPr/>
      <dgm:t>
        <a:bodyPr/>
        <a:lstStyle/>
        <a:p>
          <a:endParaRPr lang="en-US"/>
        </a:p>
      </dgm:t>
    </dgm:pt>
    <dgm:pt modelId="{867CA45B-80B1-48C5-B66B-98B6455A7AA4}" type="sibTrans" cxnId="{31565046-FAFA-4495-BDB8-8979789E1B0B}">
      <dgm:prSet/>
      <dgm:spPr/>
      <dgm:t>
        <a:bodyPr/>
        <a:lstStyle/>
        <a:p>
          <a:endParaRPr lang="en-US"/>
        </a:p>
      </dgm:t>
    </dgm:pt>
    <dgm:pt modelId="{69D11F31-FA8C-47AE-8C8E-104953AF4624}" type="pres">
      <dgm:prSet presAssocID="{97930B00-DEB5-40CA-A168-970808C30EA9}" presName="root" presStyleCnt="0">
        <dgm:presLayoutVars>
          <dgm:dir/>
          <dgm:resizeHandles val="exact"/>
        </dgm:presLayoutVars>
      </dgm:prSet>
      <dgm:spPr/>
    </dgm:pt>
    <dgm:pt modelId="{98B9A274-F8D5-4E2C-8CBB-DC57B4C15391}" type="pres">
      <dgm:prSet presAssocID="{B50B32EA-26DE-4580-A6E5-4A0556346EA5}" presName="compNode" presStyleCnt="0"/>
      <dgm:spPr/>
    </dgm:pt>
    <dgm:pt modelId="{8902D69A-5621-487B-BCF1-7D5198167A14}" type="pres">
      <dgm:prSet presAssocID="{B50B32EA-26DE-4580-A6E5-4A0556346EA5}" presName="bgRect" presStyleLbl="bgShp" presStyleIdx="0" presStyleCnt="3"/>
      <dgm:spPr/>
    </dgm:pt>
    <dgm:pt modelId="{3502ACB9-DF0C-4C36-BA34-5D82BA523FC5}" type="pres">
      <dgm:prSet presAssocID="{B50B32EA-26DE-4580-A6E5-4A0556346EA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F3818E81-5535-49DB-9707-28E407A76343}" type="pres">
      <dgm:prSet presAssocID="{B50B32EA-26DE-4580-A6E5-4A0556346EA5}" presName="spaceRect" presStyleCnt="0"/>
      <dgm:spPr/>
    </dgm:pt>
    <dgm:pt modelId="{521D4682-9B47-48ED-AF82-8A5587F15247}" type="pres">
      <dgm:prSet presAssocID="{B50B32EA-26DE-4580-A6E5-4A0556346EA5}" presName="parTx" presStyleLbl="revTx" presStyleIdx="0" presStyleCnt="4">
        <dgm:presLayoutVars>
          <dgm:chMax val="0"/>
          <dgm:chPref val="0"/>
        </dgm:presLayoutVars>
      </dgm:prSet>
      <dgm:spPr/>
    </dgm:pt>
    <dgm:pt modelId="{AC0E3814-B5C4-4FB8-8E9F-7C0B94F08555}" type="pres">
      <dgm:prSet presAssocID="{892717D6-0132-4522-A152-107138DB6DE3}" presName="sibTrans" presStyleCnt="0"/>
      <dgm:spPr/>
    </dgm:pt>
    <dgm:pt modelId="{EA1852A4-3A80-4F2E-93AE-C116A338455B}" type="pres">
      <dgm:prSet presAssocID="{8FE7D7A7-ADB9-4083-91F0-EB90A1A671C7}" presName="compNode" presStyleCnt="0"/>
      <dgm:spPr/>
    </dgm:pt>
    <dgm:pt modelId="{4C660528-7A73-42F6-9C00-DB0C25CD276A}" type="pres">
      <dgm:prSet presAssocID="{8FE7D7A7-ADB9-4083-91F0-EB90A1A671C7}" presName="bgRect" presStyleLbl="bgShp" presStyleIdx="1" presStyleCnt="3"/>
      <dgm:spPr/>
    </dgm:pt>
    <dgm:pt modelId="{177B482C-3E5C-4AE2-AA78-E0F4CB12C391}" type="pres">
      <dgm:prSet presAssocID="{8FE7D7A7-ADB9-4083-91F0-EB90A1A671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618F141-ABD5-431A-A18A-5D066AF56146}" type="pres">
      <dgm:prSet presAssocID="{8FE7D7A7-ADB9-4083-91F0-EB90A1A671C7}" presName="spaceRect" presStyleCnt="0"/>
      <dgm:spPr/>
    </dgm:pt>
    <dgm:pt modelId="{2DFFE006-A459-405C-BFB0-2E76A96E806E}" type="pres">
      <dgm:prSet presAssocID="{8FE7D7A7-ADB9-4083-91F0-EB90A1A671C7}" presName="parTx" presStyleLbl="revTx" presStyleIdx="1" presStyleCnt="4">
        <dgm:presLayoutVars>
          <dgm:chMax val="0"/>
          <dgm:chPref val="0"/>
        </dgm:presLayoutVars>
      </dgm:prSet>
      <dgm:spPr/>
    </dgm:pt>
    <dgm:pt modelId="{FF8361A6-BC42-4234-9B0E-E4890147BAC1}" type="pres">
      <dgm:prSet presAssocID="{D647AAC8-401A-428F-94A3-48FCDEDC7518}" presName="sibTrans" presStyleCnt="0"/>
      <dgm:spPr/>
    </dgm:pt>
    <dgm:pt modelId="{75529B64-9485-4A7D-9D7C-C0D772672B9F}" type="pres">
      <dgm:prSet presAssocID="{629F8B8F-CDA1-49BE-9775-D21B85970D1F}" presName="compNode" presStyleCnt="0"/>
      <dgm:spPr/>
    </dgm:pt>
    <dgm:pt modelId="{177EE9BE-7964-42A0-934E-876D925A768A}" type="pres">
      <dgm:prSet presAssocID="{629F8B8F-CDA1-49BE-9775-D21B85970D1F}" presName="bgRect" presStyleLbl="bgShp" presStyleIdx="2" presStyleCnt="3"/>
      <dgm:spPr/>
    </dgm:pt>
    <dgm:pt modelId="{FA36F20A-FFD8-43F9-9DCC-2D33E2386598}" type="pres">
      <dgm:prSet presAssocID="{629F8B8F-CDA1-49BE-9775-D21B85970D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638682E-E268-4A06-B0AD-4D214E42B0A0}" type="pres">
      <dgm:prSet presAssocID="{629F8B8F-CDA1-49BE-9775-D21B85970D1F}" presName="spaceRect" presStyleCnt="0"/>
      <dgm:spPr/>
    </dgm:pt>
    <dgm:pt modelId="{07DDBD0F-1691-4E1A-B5B4-EA468D28DDE9}" type="pres">
      <dgm:prSet presAssocID="{629F8B8F-CDA1-49BE-9775-D21B85970D1F}" presName="parTx" presStyleLbl="revTx" presStyleIdx="2" presStyleCnt="4">
        <dgm:presLayoutVars>
          <dgm:chMax val="0"/>
          <dgm:chPref val="0"/>
        </dgm:presLayoutVars>
      </dgm:prSet>
      <dgm:spPr/>
    </dgm:pt>
    <dgm:pt modelId="{AE279680-D357-48D8-AA0D-459740615ACC}" type="pres">
      <dgm:prSet presAssocID="{629F8B8F-CDA1-49BE-9775-D21B85970D1F}" presName="desTx" presStyleLbl="revTx" presStyleIdx="3" presStyleCnt="4">
        <dgm:presLayoutVars/>
      </dgm:prSet>
      <dgm:spPr/>
    </dgm:pt>
  </dgm:ptLst>
  <dgm:cxnLst>
    <dgm:cxn modelId="{01B47715-9122-472B-802F-134801E401FF}" srcId="{97930B00-DEB5-40CA-A168-970808C30EA9}" destId="{629F8B8F-CDA1-49BE-9775-D21B85970D1F}" srcOrd="2" destOrd="0" parTransId="{8F0D4661-B177-4597-BC9D-0D6137E12D6E}" sibTransId="{8A821D22-5AC3-4B87-8875-C7389426B7ED}"/>
    <dgm:cxn modelId="{A70DEE15-2C91-40F5-8165-F3870CE92525}" type="presOf" srcId="{91C0B914-F96D-4068-9F6F-8D59FEC74699}" destId="{AE279680-D357-48D8-AA0D-459740615ACC}" srcOrd="0" destOrd="1" presId="urn:microsoft.com/office/officeart/2018/2/layout/IconVerticalSolidList"/>
    <dgm:cxn modelId="{5FB92917-A7A8-4D1C-9B43-91CA6CA5C0E7}" type="presOf" srcId="{177ABBD8-F0A7-4247-B6DF-4BFBD6B5C847}" destId="{AE279680-D357-48D8-AA0D-459740615ACC}" srcOrd="0" destOrd="0" presId="urn:microsoft.com/office/officeart/2018/2/layout/IconVerticalSolidList"/>
    <dgm:cxn modelId="{31565046-FAFA-4495-BDB8-8979789E1B0B}" srcId="{629F8B8F-CDA1-49BE-9775-D21B85970D1F}" destId="{3921F90F-73A9-4D3D-9C91-BB439F437D0C}" srcOrd="3" destOrd="0" parTransId="{A93EF562-8BCA-418F-B706-418396B6916E}" sibTransId="{867CA45B-80B1-48C5-B66B-98B6455A7AA4}"/>
    <dgm:cxn modelId="{26F8E17D-5DA3-41F8-889D-F742C9D4813C}" type="presOf" srcId="{7B7E4022-584A-496A-9E6D-1E67C04EF101}" destId="{AE279680-D357-48D8-AA0D-459740615ACC}" srcOrd="0" destOrd="2" presId="urn:microsoft.com/office/officeart/2018/2/layout/IconVerticalSolidList"/>
    <dgm:cxn modelId="{8F34B78B-2CEA-41AE-804D-A96D050870EE}" type="presOf" srcId="{B50B32EA-26DE-4580-A6E5-4A0556346EA5}" destId="{521D4682-9B47-48ED-AF82-8A5587F15247}" srcOrd="0" destOrd="0" presId="urn:microsoft.com/office/officeart/2018/2/layout/IconVerticalSolidList"/>
    <dgm:cxn modelId="{81D7D0AF-9ACB-4790-8C3C-C0E9EEDE0538}" type="presOf" srcId="{8FE7D7A7-ADB9-4083-91F0-EB90A1A671C7}" destId="{2DFFE006-A459-405C-BFB0-2E76A96E806E}" srcOrd="0" destOrd="0" presId="urn:microsoft.com/office/officeart/2018/2/layout/IconVerticalSolidList"/>
    <dgm:cxn modelId="{BB6400B2-D556-4EE7-A2E9-2B7903D12476}" type="presOf" srcId="{3921F90F-73A9-4D3D-9C91-BB439F437D0C}" destId="{AE279680-D357-48D8-AA0D-459740615ACC}" srcOrd="0" destOrd="3" presId="urn:microsoft.com/office/officeart/2018/2/layout/IconVerticalSolidList"/>
    <dgm:cxn modelId="{1714C4BF-8A95-46B3-AA31-59C9A9F76C8C}" srcId="{629F8B8F-CDA1-49BE-9775-D21B85970D1F}" destId="{91C0B914-F96D-4068-9F6F-8D59FEC74699}" srcOrd="1" destOrd="0" parTransId="{80626B50-0518-45D9-90EA-1FFB2352B01D}" sibTransId="{2D3EA1F8-E73F-417B-B739-58AC34B1CCC1}"/>
    <dgm:cxn modelId="{798A43CB-A657-45B4-A873-852B127C569C}" srcId="{629F8B8F-CDA1-49BE-9775-D21B85970D1F}" destId="{7B7E4022-584A-496A-9E6D-1E67C04EF101}" srcOrd="2" destOrd="0" parTransId="{1296227A-B39F-42B1-8414-9B7C0C6F693D}" sibTransId="{945D486F-2294-4013-925E-CA65032B5AEF}"/>
    <dgm:cxn modelId="{1F9BF3CD-640E-46E9-8379-8F49AFEEE19F}" srcId="{97930B00-DEB5-40CA-A168-970808C30EA9}" destId="{8FE7D7A7-ADB9-4083-91F0-EB90A1A671C7}" srcOrd="1" destOrd="0" parTransId="{16653CAE-506E-4D6A-ADED-F692D373D1CC}" sibTransId="{D647AAC8-401A-428F-94A3-48FCDEDC7518}"/>
    <dgm:cxn modelId="{37070DDE-0D2F-42B0-86CA-06CE99C248D2}" type="presOf" srcId="{97930B00-DEB5-40CA-A168-970808C30EA9}" destId="{69D11F31-FA8C-47AE-8C8E-104953AF4624}" srcOrd="0" destOrd="0" presId="urn:microsoft.com/office/officeart/2018/2/layout/IconVerticalSolidList"/>
    <dgm:cxn modelId="{24B999DF-0EE6-4D45-A01B-158A25F5280F}" type="presOf" srcId="{629F8B8F-CDA1-49BE-9775-D21B85970D1F}" destId="{07DDBD0F-1691-4E1A-B5B4-EA468D28DDE9}" srcOrd="0" destOrd="0" presId="urn:microsoft.com/office/officeart/2018/2/layout/IconVerticalSolidList"/>
    <dgm:cxn modelId="{E6A433EB-17E0-46BC-AEC3-FCA3DE719F05}" srcId="{629F8B8F-CDA1-49BE-9775-D21B85970D1F}" destId="{177ABBD8-F0A7-4247-B6DF-4BFBD6B5C847}" srcOrd="0" destOrd="0" parTransId="{E63699B3-54F3-4D56-A4F9-DB03D2846E89}" sibTransId="{81735A97-2097-4963-B167-07341DF3E4C5}"/>
    <dgm:cxn modelId="{07ECCEEF-20DF-4175-94A3-E11E11868185}" srcId="{97930B00-DEB5-40CA-A168-970808C30EA9}" destId="{B50B32EA-26DE-4580-A6E5-4A0556346EA5}" srcOrd="0" destOrd="0" parTransId="{288A8791-8D3F-4877-AB2E-A944E479A821}" sibTransId="{892717D6-0132-4522-A152-107138DB6DE3}"/>
    <dgm:cxn modelId="{3062E061-91FA-4C2D-8115-7DE0B2B58602}" type="presParOf" srcId="{69D11F31-FA8C-47AE-8C8E-104953AF4624}" destId="{98B9A274-F8D5-4E2C-8CBB-DC57B4C15391}" srcOrd="0" destOrd="0" presId="urn:microsoft.com/office/officeart/2018/2/layout/IconVerticalSolidList"/>
    <dgm:cxn modelId="{EC326F94-9B6A-4F08-8082-074CD10171D0}" type="presParOf" srcId="{98B9A274-F8D5-4E2C-8CBB-DC57B4C15391}" destId="{8902D69A-5621-487B-BCF1-7D5198167A14}" srcOrd="0" destOrd="0" presId="urn:microsoft.com/office/officeart/2018/2/layout/IconVerticalSolidList"/>
    <dgm:cxn modelId="{C559A3E8-F1C8-451A-BE81-D51B72D379C4}" type="presParOf" srcId="{98B9A274-F8D5-4E2C-8CBB-DC57B4C15391}" destId="{3502ACB9-DF0C-4C36-BA34-5D82BA523FC5}" srcOrd="1" destOrd="0" presId="urn:microsoft.com/office/officeart/2018/2/layout/IconVerticalSolidList"/>
    <dgm:cxn modelId="{B7F11F70-DD47-4299-AF55-CFC8DC2DB7DA}" type="presParOf" srcId="{98B9A274-F8D5-4E2C-8CBB-DC57B4C15391}" destId="{F3818E81-5535-49DB-9707-28E407A76343}" srcOrd="2" destOrd="0" presId="urn:microsoft.com/office/officeart/2018/2/layout/IconVerticalSolidList"/>
    <dgm:cxn modelId="{E7162919-B32F-4493-9BD1-8F3FE527F97D}" type="presParOf" srcId="{98B9A274-F8D5-4E2C-8CBB-DC57B4C15391}" destId="{521D4682-9B47-48ED-AF82-8A5587F15247}" srcOrd="3" destOrd="0" presId="urn:microsoft.com/office/officeart/2018/2/layout/IconVerticalSolidList"/>
    <dgm:cxn modelId="{5FA15A3E-F973-41AD-96E4-E18DE7971F51}" type="presParOf" srcId="{69D11F31-FA8C-47AE-8C8E-104953AF4624}" destId="{AC0E3814-B5C4-4FB8-8E9F-7C0B94F08555}" srcOrd="1" destOrd="0" presId="urn:microsoft.com/office/officeart/2018/2/layout/IconVerticalSolidList"/>
    <dgm:cxn modelId="{6720B3FD-0FFC-48D1-A706-20288BD7FF2F}" type="presParOf" srcId="{69D11F31-FA8C-47AE-8C8E-104953AF4624}" destId="{EA1852A4-3A80-4F2E-93AE-C116A338455B}" srcOrd="2" destOrd="0" presId="urn:microsoft.com/office/officeart/2018/2/layout/IconVerticalSolidList"/>
    <dgm:cxn modelId="{139A7723-9A6A-45AF-8935-2B6B388D4992}" type="presParOf" srcId="{EA1852A4-3A80-4F2E-93AE-C116A338455B}" destId="{4C660528-7A73-42F6-9C00-DB0C25CD276A}" srcOrd="0" destOrd="0" presId="urn:microsoft.com/office/officeart/2018/2/layout/IconVerticalSolidList"/>
    <dgm:cxn modelId="{DFE9F20B-48EB-4A29-904C-2E233384AD13}" type="presParOf" srcId="{EA1852A4-3A80-4F2E-93AE-C116A338455B}" destId="{177B482C-3E5C-4AE2-AA78-E0F4CB12C391}" srcOrd="1" destOrd="0" presId="urn:microsoft.com/office/officeart/2018/2/layout/IconVerticalSolidList"/>
    <dgm:cxn modelId="{38ACF15D-C523-4A37-8798-422F1B0F5E9F}" type="presParOf" srcId="{EA1852A4-3A80-4F2E-93AE-C116A338455B}" destId="{5618F141-ABD5-431A-A18A-5D066AF56146}" srcOrd="2" destOrd="0" presId="urn:microsoft.com/office/officeart/2018/2/layout/IconVerticalSolidList"/>
    <dgm:cxn modelId="{D1812FB8-A845-4BCD-8BC8-58B9DD91FD84}" type="presParOf" srcId="{EA1852A4-3A80-4F2E-93AE-C116A338455B}" destId="{2DFFE006-A459-405C-BFB0-2E76A96E806E}" srcOrd="3" destOrd="0" presId="urn:microsoft.com/office/officeart/2018/2/layout/IconVerticalSolidList"/>
    <dgm:cxn modelId="{E52D556F-DF78-44B2-9FD7-794213448C95}" type="presParOf" srcId="{69D11F31-FA8C-47AE-8C8E-104953AF4624}" destId="{FF8361A6-BC42-4234-9B0E-E4890147BAC1}" srcOrd="3" destOrd="0" presId="urn:microsoft.com/office/officeart/2018/2/layout/IconVerticalSolidList"/>
    <dgm:cxn modelId="{F24A4735-FD4E-414E-90D4-E80F5B4B60BA}" type="presParOf" srcId="{69D11F31-FA8C-47AE-8C8E-104953AF4624}" destId="{75529B64-9485-4A7D-9D7C-C0D772672B9F}" srcOrd="4" destOrd="0" presId="urn:microsoft.com/office/officeart/2018/2/layout/IconVerticalSolidList"/>
    <dgm:cxn modelId="{A8F52349-05D7-4819-9839-9489E7508DAF}" type="presParOf" srcId="{75529B64-9485-4A7D-9D7C-C0D772672B9F}" destId="{177EE9BE-7964-42A0-934E-876D925A768A}" srcOrd="0" destOrd="0" presId="urn:microsoft.com/office/officeart/2018/2/layout/IconVerticalSolidList"/>
    <dgm:cxn modelId="{03B73D98-E336-45FB-98A4-12F69CA15B5D}" type="presParOf" srcId="{75529B64-9485-4A7D-9D7C-C0D772672B9F}" destId="{FA36F20A-FFD8-43F9-9DCC-2D33E2386598}" srcOrd="1" destOrd="0" presId="urn:microsoft.com/office/officeart/2018/2/layout/IconVerticalSolidList"/>
    <dgm:cxn modelId="{68016F7F-14A8-4E81-BC8C-C96DD49EFAEA}" type="presParOf" srcId="{75529B64-9485-4A7D-9D7C-C0D772672B9F}" destId="{B638682E-E268-4A06-B0AD-4D214E42B0A0}" srcOrd="2" destOrd="0" presId="urn:microsoft.com/office/officeart/2018/2/layout/IconVerticalSolidList"/>
    <dgm:cxn modelId="{F38645E9-91A5-41C4-B17D-F7C9AF9957B5}" type="presParOf" srcId="{75529B64-9485-4A7D-9D7C-C0D772672B9F}" destId="{07DDBD0F-1691-4E1A-B5B4-EA468D28DDE9}" srcOrd="3" destOrd="0" presId="urn:microsoft.com/office/officeart/2018/2/layout/IconVerticalSolidList"/>
    <dgm:cxn modelId="{B82B9B93-F109-4218-A978-84188B058E5D}" type="presParOf" srcId="{75529B64-9485-4A7D-9D7C-C0D772672B9F}" destId="{AE279680-D357-48D8-AA0D-459740615AC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589FB2-10A9-4CB8-BF19-927D33D0805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FA7F81A-4302-4A56-BD91-58E0E2E352A6}">
      <dgm:prSet/>
      <dgm:spPr/>
      <dgm:t>
        <a:bodyPr/>
        <a:lstStyle/>
        <a:p>
          <a:r>
            <a:rPr lang="en-US"/>
            <a:t>Job analysis</a:t>
          </a:r>
        </a:p>
      </dgm:t>
    </dgm:pt>
    <dgm:pt modelId="{62E4B0D0-10C2-423B-B316-7B27C72225E1}" type="parTrans" cxnId="{A014D060-F707-4BF8-83CD-15B216621A13}">
      <dgm:prSet/>
      <dgm:spPr/>
      <dgm:t>
        <a:bodyPr/>
        <a:lstStyle/>
        <a:p>
          <a:endParaRPr lang="en-US"/>
        </a:p>
      </dgm:t>
    </dgm:pt>
    <dgm:pt modelId="{5C9A7DFF-1708-471E-A8B5-6CA4C35CAE03}" type="sibTrans" cxnId="{A014D060-F707-4BF8-83CD-15B216621A13}">
      <dgm:prSet/>
      <dgm:spPr/>
      <dgm:t>
        <a:bodyPr/>
        <a:lstStyle/>
        <a:p>
          <a:endParaRPr lang="en-US"/>
        </a:p>
      </dgm:t>
    </dgm:pt>
    <dgm:pt modelId="{CD0AC75A-AD40-481F-8BA2-05E5FF300CD3}">
      <dgm:prSet/>
      <dgm:spPr/>
      <dgm:t>
        <a:bodyPr/>
        <a:lstStyle/>
        <a:p>
          <a:r>
            <a:rPr lang="en-US"/>
            <a:t>Write a job description and person specification</a:t>
          </a:r>
        </a:p>
      </dgm:t>
    </dgm:pt>
    <dgm:pt modelId="{30A0E368-9D0E-4087-AB68-95B71EFB37BE}" type="parTrans" cxnId="{24F84C43-CC86-487A-9545-9359024E63ED}">
      <dgm:prSet/>
      <dgm:spPr/>
      <dgm:t>
        <a:bodyPr/>
        <a:lstStyle/>
        <a:p>
          <a:endParaRPr lang="en-US"/>
        </a:p>
      </dgm:t>
    </dgm:pt>
    <dgm:pt modelId="{2251FD4F-1F0A-4F2F-A89B-A94C8C170A0B}" type="sibTrans" cxnId="{24F84C43-CC86-487A-9545-9359024E63ED}">
      <dgm:prSet/>
      <dgm:spPr/>
      <dgm:t>
        <a:bodyPr/>
        <a:lstStyle/>
        <a:p>
          <a:endParaRPr lang="en-US"/>
        </a:p>
      </dgm:t>
    </dgm:pt>
    <dgm:pt modelId="{BAD949C1-1905-43FB-B628-5C4DA6005F35}">
      <dgm:prSet/>
      <dgm:spPr/>
      <dgm:t>
        <a:bodyPr/>
        <a:lstStyle/>
        <a:p>
          <a:r>
            <a:rPr lang="en-US"/>
            <a:t>Job purpose and duties involved</a:t>
          </a:r>
        </a:p>
      </dgm:t>
    </dgm:pt>
    <dgm:pt modelId="{FEDC1454-8C4F-4AC8-87C0-DA3BA2468565}" type="parTrans" cxnId="{0D8FCC7F-DDCA-4EE4-A19E-A54C0EC65809}">
      <dgm:prSet/>
      <dgm:spPr/>
      <dgm:t>
        <a:bodyPr/>
        <a:lstStyle/>
        <a:p>
          <a:endParaRPr lang="en-US"/>
        </a:p>
      </dgm:t>
    </dgm:pt>
    <dgm:pt modelId="{4F60DC4D-17A7-4099-B91F-0D511B342308}" type="sibTrans" cxnId="{0D8FCC7F-DDCA-4EE4-A19E-A54C0EC65809}">
      <dgm:prSet/>
      <dgm:spPr/>
      <dgm:t>
        <a:bodyPr/>
        <a:lstStyle/>
        <a:p>
          <a:endParaRPr lang="en-US"/>
        </a:p>
      </dgm:t>
    </dgm:pt>
    <dgm:pt modelId="{D2077BC6-3B67-464F-9D77-3C62C84DAE9C}">
      <dgm:prSet/>
      <dgm:spPr/>
      <dgm:t>
        <a:bodyPr/>
        <a:lstStyle/>
        <a:p>
          <a:r>
            <a:rPr lang="en-US"/>
            <a:t>How and where it is carried out</a:t>
          </a:r>
        </a:p>
      </dgm:t>
    </dgm:pt>
    <dgm:pt modelId="{E869E49D-3D7F-42D3-B572-DA0FF185FA2E}" type="parTrans" cxnId="{1B0841A0-F01C-4929-987D-D11A46A77239}">
      <dgm:prSet/>
      <dgm:spPr/>
      <dgm:t>
        <a:bodyPr/>
        <a:lstStyle/>
        <a:p>
          <a:endParaRPr lang="en-US"/>
        </a:p>
      </dgm:t>
    </dgm:pt>
    <dgm:pt modelId="{0BCF9ADB-F714-48FB-BD24-D0F0515E8590}" type="sibTrans" cxnId="{1B0841A0-F01C-4929-987D-D11A46A77239}">
      <dgm:prSet/>
      <dgm:spPr/>
      <dgm:t>
        <a:bodyPr/>
        <a:lstStyle/>
        <a:p>
          <a:endParaRPr lang="en-US"/>
        </a:p>
      </dgm:t>
    </dgm:pt>
    <dgm:pt modelId="{524B87CB-5118-4D05-9C21-F81DD0EB37DE}">
      <dgm:prSet/>
      <dgm:spPr/>
      <dgm:t>
        <a:bodyPr/>
        <a:lstStyle/>
        <a:p>
          <a:r>
            <a:rPr lang="en-US"/>
            <a:t>What outputs are expected</a:t>
          </a:r>
        </a:p>
      </dgm:t>
    </dgm:pt>
    <dgm:pt modelId="{219BF33F-170C-475F-B4B6-2AE8AAC5C80E}" type="parTrans" cxnId="{6AF6B01D-0BA5-4287-AFF2-2C746A166824}">
      <dgm:prSet/>
      <dgm:spPr/>
      <dgm:t>
        <a:bodyPr/>
        <a:lstStyle/>
        <a:p>
          <a:endParaRPr lang="en-US"/>
        </a:p>
      </dgm:t>
    </dgm:pt>
    <dgm:pt modelId="{4871EB9E-8B6E-4067-AF1B-9EABE48E322B}" type="sibTrans" cxnId="{6AF6B01D-0BA5-4287-AFF2-2C746A166824}">
      <dgm:prSet/>
      <dgm:spPr/>
      <dgm:t>
        <a:bodyPr/>
        <a:lstStyle/>
        <a:p>
          <a:endParaRPr lang="en-US"/>
        </a:p>
      </dgm:t>
    </dgm:pt>
    <dgm:pt modelId="{7FE70DFA-C9FB-4B2B-BFF0-0812E506999C}">
      <dgm:prSet/>
      <dgm:spPr/>
      <dgm:t>
        <a:bodyPr/>
        <a:lstStyle/>
        <a:p>
          <a:r>
            <a:rPr lang="en-US"/>
            <a:t>How it fits into the structure</a:t>
          </a:r>
        </a:p>
      </dgm:t>
    </dgm:pt>
    <dgm:pt modelId="{80E6603F-226F-4505-9083-2B67D116661F}" type="parTrans" cxnId="{89C94131-2313-4C24-BBFF-88D77962CF54}">
      <dgm:prSet/>
      <dgm:spPr/>
      <dgm:t>
        <a:bodyPr/>
        <a:lstStyle/>
        <a:p>
          <a:endParaRPr lang="en-US"/>
        </a:p>
      </dgm:t>
    </dgm:pt>
    <dgm:pt modelId="{8B0D0E21-9023-4366-AB8E-1472BC766AEF}" type="sibTrans" cxnId="{89C94131-2313-4C24-BBFF-88D77962CF54}">
      <dgm:prSet/>
      <dgm:spPr/>
      <dgm:t>
        <a:bodyPr/>
        <a:lstStyle/>
        <a:p>
          <a:endParaRPr lang="en-US"/>
        </a:p>
      </dgm:t>
    </dgm:pt>
    <dgm:pt modelId="{03047CD5-68FD-4F33-B3C5-488C1AA60B04}" type="pres">
      <dgm:prSet presAssocID="{91589FB2-10A9-4CB8-BF19-927D33D0805D}" presName="root" presStyleCnt="0">
        <dgm:presLayoutVars>
          <dgm:dir/>
          <dgm:resizeHandles val="exact"/>
        </dgm:presLayoutVars>
      </dgm:prSet>
      <dgm:spPr/>
    </dgm:pt>
    <dgm:pt modelId="{8394CB0A-0426-439F-9925-45181E51AE9D}" type="pres">
      <dgm:prSet presAssocID="{CFA7F81A-4302-4A56-BD91-58E0E2E352A6}" presName="compNode" presStyleCnt="0"/>
      <dgm:spPr/>
    </dgm:pt>
    <dgm:pt modelId="{8022D144-9A7F-4B9F-8307-331E5DA0FB1F}" type="pres">
      <dgm:prSet presAssocID="{CFA7F81A-4302-4A56-BD91-58E0E2E352A6}" presName="bgRect" presStyleLbl="bgShp" presStyleIdx="0" presStyleCnt="6"/>
      <dgm:spPr/>
    </dgm:pt>
    <dgm:pt modelId="{BFA6B2C0-895B-478F-9D6A-3302AB074E4A}" type="pres">
      <dgm:prSet presAssocID="{CFA7F81A-4302-4A56-BD91-58E0E2E352A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203B14F2-025D-46BA-AD88-AB99F436899B}" type="pres">
      <dgm:prSet presAssocID="{CFA7F81A-4302-4A56-BD91-58E0E2E352A6}" presName="spaceRect" presStyleCnt="0"/>
      <dgm:spPr/>
    </dgm:pt>
    <dgm:pt modelId="{33879104-6E8D-4377-9B17-70FD2D52855E}" type="pres">
      <dgm:prSet presAssocID="{CFA7F81A-4302-4A56-BD91-58E0E2E352A6}" presName="parTx" presStyleLbl="revTx" presStyleIdx="0" presStyleCnt="6">
        <dgm:presLayoutVars>
          <dgm:chMax val="0"/>
          <dgm:chPref val="0"/>
        </dgm:presLayoutVars>
      </dgm:prSet>
      <dgm:spPr/>
    </dgm:pt>
    <dgm:pt modelId="{FC8BD183-012B-435A-8622-1D7B924774EE}" type="pres">
      <dgm:prSet presAssocID="{5C9A7DFF-1708-471E-A8B5-6CA4C35CAE03}" presName="sibTrans" presStyleCnt="0"/>
      <dgm:spPr/>
    </dgm:pt>
    <dgm:pt modelId="{264B8F01-F9D9-4D84-8380-6E461A45805F}" type="pres">
      <dgm:prSet presAssocID="{CD0AC75A-AD40-481F-8BA2-05E5FF300CD3}" presName="compNode" presStyleCnt="0"/>
      <dgm:spPr/>
    </dgm:pt>
    <dgm:pt modelId="{570E7F1D-FE56-4060-84C5-901638B8F3A5}" type="pres">
      <dgm:prSet presAssocID="{CD0AC75A-AD40-481F-8BA2-05E5FF300CD3}" presName="bgRect" presStyleLbl="bgShp" presStyleIdx="1" presStyleCnt="6"/>
      <dgm:spPr/>
    </dgm:pt>
    <dgm:pt modelId="{62F77C6B-E110-4961-A4D9-8CEF60A82F22}" type="pres">
      <dgm:prSet presAssocID="{CD0AC75A-AD40-481F-8BA2-05E5FF300CD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670B217F-C8C1-4DAF-ADFF-88D2FAE372ED}" type="pres">
      <dgm:prSet presAssocID="{CD0AC75A-AD40-481F-8BA2-05E5FF300CD3}" presName="spaceRect" presStyleCnt="0"/>
      <dgm:spPr/>
    </dgm:pt>
    <dgm:pt modelId="{952558AB-92A5-42FB-8DED-35D3B3779E45}" type="pres">
      <dgm:prSet presAssocID="{CD0AC75A-AD40-481F-8BA2-05E5FF300CD3}" presName="parTx" presStyleLbl="revTx" presStyleIdx="1" presStyleCnt="6">
        <dgm:presLayoutVars>
          <dgm:chMax val="0"/>
          <dgm:chPref val="0"/>
        </dgm:presLayoutVars>
      </dgm:prSet>
      <dgm:spPr/>
    </dgm:pt>
    <dgm:pt modelId="{2AA42F64-558A-497A-9DDD-35C3772F7C58}" type="pres">
      <dgm:prSet presAssocID="{2251FD4F-1F0A-4F2F-A89B-A94C8C170A0B}" presName="sibTrans" presStyleCnt="0"/>
      <dgm:spPr/>
    </dgm:pt>
    <dgm:pt modelId="{053CD814-F09A-4DD5-994D-4B2D659DC581}" type="pres">
      <dgm:prSet presAssocID="{BAD949C1-1905-43FB-B628-5C4DA6005F35}" presName="compNode" presStyleCnt="0"/>
      <dgm:spPr/>
    </dgm:pt>
    <dgm:pt modelId="{88347640-0A52-4826-909B-1462A7B34AF9}" type="pres">
      <dgm:prSet presAssocID="{BAD949C1-1905-43FB-B628-5C4DA6005F35}" presName="bgRect" presStyleLbl="bgShp" presStyleIdx="2" presStyleCnt="6"/>
      <dgm:spPr/>
    </dgm:pt>
    <dgm:pt modelId="{4675817F-206A-489C-AFA6-71731493FDDB}" type="pres">
      <dgm:prSet presAssocID="{BAD949C1-1905-43FB-B628-5C4DA6005F35}" presName="iconRect" presStyleLbl="node1" presStyleIdx="2" presStyleCnt="6"/>
      <dgm:spPr>
        <a:ln>
          <a:noFill/>
        </a:ln>
      </dgm:spPr>
    </dgm:pt>
    <dgm:pt modelId="{F42775A8-77C2-472B-83EE-1DE99556BF7D}" type="pres">
      <dgm:prSet presAssocID="{BAD949C1-1905-43FB-B628-5C4DA6005F35}" presName="spaceRect" presStyleCnt="0"/>
      <dgm:spPr/>
    </dgm:pt>
    <dgm:pt modelId="{E4109E03-5CA6-48E3-A06C-1D85840C75CD}" type="pres">
      <dgm:prSet presAssocID="{BAD949C1-1905-43FB-B628-5C4DA6005F35}" presName="parTx" presStyleLbl="revTx" presStyleIdx="2" presStyleCnt="6">
        <dgm:presLayoutVars>
          <dgm:chMax val="0"/>
          <dgm:chPref val="0"/>
        </dgm:presLayoutVars>
      </dgm:prSet>
      <dgm:spPr/>
    </dgm:pt>
    <dgm:pt modelId="{3A768832-074D-4DE8-AF28-F594B623709F}" type="pres">
      <dgm:prSet presAssocID="{4F60DC4D-17A7-4099-B91F-0D511B342308}" presName="sibTrans" presStyleCnt="0"/>
      <dgm:spPr/>
    </dgm:pt>
    <dgm:pt modelId="{E9FD1A99-4D5F-4CDE-A22C-3FD3364AD808}" type="pres">
      <dgm:prSet presAssocID="{D2077BC6-3B67-464F-9D77-3C62C84DAE9C}" presName="compNode" presStyleCnt="0"/>
      <dgm:spPr/>
    </dgm:pt>
    <dgm:pt modelId="{66918031-425A-4C41-9387-306CF2A703F8}" type="pres">
      <dgm:prSet presAssocID="{D2077BC6-3B67-464F-9D77-3C62C84DAE9C}" presName="bgRect" presStyleLbl="bgShp" presStyleIdx="3" presStyleCnt="6"/>
      <dgm:spPr/>
    </dgm:pt>
    <dgm:pt modelId="{52A96B93-D1CF-4799-AA5C-42AC523AB914}" type="pres">
      <dgm:prSet presAssocID="{D2077BC6-3B67-464F-9D77-3C62C84DAE9C}" presName="iconRect" presStyleLbl="node1" presStyleIdx="3" presStyleCnt="6"/>
      <dgm:spPr>
        <a:ln>
          <a:noFill/>
        </a:ln>
      </dgm:spPr>
    </dgm:pt>
    <dgm:pt modelId="{53C4295B-57C7-4786-AEF3-27DBB7D1A73C}" type="pres">
      <dgm:prSet presAssocID="{D2077BC6-3B67-464F-9D77-3C62C84DAE9C}" presName="spaceRect" presStyleCnt="0"/>
      <dgm:spPr/>
    </dgm:pt>
    <dgm:pt modelId="{9F00925F-D981-4911-8FF1-9F43023AC9E9}" type="pres">
      <dgm:prSet presAssocID="{D2077BC6-3B67-464F-9D77-3C62C84DAE9C}" presName="parTx" presStyleLbl="revTx" presStyleIdx="3" presStyleCnt="6">
        <dgm:presLayoutVars>
          <dgm:chMax val="0"/>
          <dgm:chPref val="0"/>
        </dgm:presLayoutVars>
      </dgm:prSet>
      <dgm:spPr/>
    </dgm:pt>
    <dgm:pt modelId="{52CBD1E2-EE16-46CA-977C-94B445ADDBB9}" type="pres">
      <dgm:prSet presAssocID="{0BCF9ADB-F714-48FB-BD24-D0F0515E8590}" presName="sibTrans" presStyleCnt="0"/>
      <dgm:spPr/>
    </dgm:pt>
    <dgm:pt modelId="{AEF2E031-F639-43D3-A037-3EA31FE8F7A3}" type="pres">
      <dgm:prSet presAssocID="{524B87CB-5118-4D05-9C21-F81DD0EB37DE}" presName="compNode" presStyleCnt="0"/>
      <dgm:spPr/>
    </dgm:pt>
    <dgm:pt modelId="{E4A28FFD-B60C-4A66-9D4D-7AE48EC9ECCF}" type="pres">
      <dgm:prSet presAssocID="{524B87CB-5118-4D05-9C21-F81DD0EB37DE}" presName="bgRect" presStyleLbl="bgShp" presStyleIdx="4" presStyleCnt="6"/>
      <dgm:spPr/>
    </dgm:pt>
    <dgm:pt modelId="{3884550F-8D2D-4E37-9C49-FBC66B1E13B6}" type="pres">
      <dgm:prSet presAssocID="{524B87CB-5118-4D05-9C21-F81DD0EB37DE}" presName="iconRect" presStyleLbl="node1" presStyleIdx="4" presStyleCnt="6"/>
      <dgm:spPr>
        <a:ln>
          <a:noFill/>
        </a:ln>
      </dgm:spPr>
    </dgm:pt>
    <dgm:pt modelId="{86ECA7FE-8463-4460-833A-4673BC2357C4}" type="pres">
      <dgm:prSet presAssocID="{524B87CB-5118-4D05-9C21-F81DD0EB37DE}" presName="spaceRect" presStyleCnt="0"/>
      <dgm:spPr/>
    </dgm:pt>
    <dgm:pt modelId="{44153A6D-0E50-40E6-BD96-2972E80892B6}" type="pres">
      <dgm:prSet presAssocID="{524B87CB-5118-4D05-9C21-F81DD0EB37DE}" presName="parTx" presStyleLbl="revTx" presStyleIdx="4" presStyleCnt="6">
        <dgm:presLayoutVars>
          <dgm:chMax val="0"/>
          <dgm:chPref val="0"/>
        </dgm:presLayoutVars>
      </dgm:prSet>
      <dgm:spPr/>
    </dgm:pt>
    <dgm:pt modelId="{3220BBFF-2582-4F0A-915F-A96FEFF89D4B}" type="pres">
      <dgm:prSet presAssocID="{4871EB9E-8B6E-4067-AF1B-9EABE48E322B}" presName="sibTrans" presStyleCnt="0"/>
      <dgm:spPr/>
    </dgm:pt>
    <dgm:pt modelId="{5C6986ED-3953-4115-9554-8931E86EB5BA}" type="pres">
      <dgm:prSet presAssocID="{7FE70DFA-C9FB-4B2B-BFF0-0812E506999C}" presName="compNode" presStyleCnt="0"/>
      <dgm:spPr/>
    </dgm:pt>
    <dgm:pt modelId="{73D525EB-219A-4CE3-B646-14CCD7842EC7}" type="pres">
      <dgm:prSet presAssocID="{7FE70DFA-C9FB-4B2B-BFF0-0812E506999C}" presName="bgRect" presStyleLbl="bgShp" presStyleIdx="5" presStyleCnt="6"/>
      <dgm:spPr/>
    </dgm:pt>
    <dgm:pt modelId="{0EA80121-9648-4E23-9103-650A1DD34105}" type="pres">
      <dgm:prSet presAssocID="{7FE70DFA-C9FB-4B2B-BFF0-0812E506999C}" presName="iconRect" presStyleLbl="node1" presStyleIdx="5" presStyleCnt="6"/>
      <dgm:spPr>
        <a:ln>
          <a:noFill/>
        </a:ln>
      </dgm:spPr>
    </dgm:pt>
    <dgm:pt modelId="{011A849A-F86D-409F-8C9A-1ACE41AF5DE3}" type="pres">
      <dgm:prSet presAssocID="{7FE70DFA-C9FB-4B2B-BFF0-0812E506999C}" presName="spaceRect" presStyleCnt="0"/>
      <dgm:spPr/>
    </dgm:pt>
    <dgm:pt modelId="{8E1A677B-FE74-408C-9D64-D902E1373A4A}" type="pres">
      <dgm:prSet presAssocID="{7FE70DFA-C9FB-4B2B-BFF0-0812E506999C}" presName="parTx" presStyleLbl="revTx" presStyleIdx="5" presStyleCnt="6">
        <dgm:presLayoutVars>
          <dgm:chMax val="0"/>
          <dgm:chPref val="0"/>
        </dgm:presLayoutVars>
      </dgm:prSet>
      <dgm:spPr/>
    </dgm:pt>
  </dgm:ptLst>
  <dgm:cxnLst>
    <dgm:cxn modelId="{6AF6B01D-0BA5-4287-AFF2-2C746A166824}" srcId="{91589FB2-10A9-4CB8-BF19-927D33D0805D}" destId="{524B87CB-5118-4D05-9C21-F81DD0EB37DE}" srcOrd="4" destOrd="0" parTransId="{219BF33F-170C-475F-B4B6-2AE8AAC5C80E}" sibTransId="{4871EB9E-8B6E-4067-AF1B-9EABE48E322B}"/>
    <dgm:cxn modelId="{A8132329-8101-4F8E-9C65-18825480BFC1}" type="presOf" srcId="{BAD949C1-1905-43FB-B628-5C4DA6005F35}" destId="{E4109E03-5CA6-48E3-A06C-1D85840C75CD}" srcOrd="0" destOrd="0" presId="urn:microsoft.com/office/officeart/2018/2/layout/IconVerticalSolidList"/>
    <dgm:cxn modelId="{89C94131-2313-4C24-BBFF-88D77962CF54}" srcId="{91589FB2-10A9-4CB8-BF19-927D33D0805D}" destId="{7FE70DFA-C9FB-4B2B-BFF0-0812E506999C}" srcOrd="5" destOrd="0" parTransId="{80E6603F-226F-4505-9083-2B67D116661F}" sibTransId="{8B0D0E21-9023-4366-AB8E-1472BC766AEF}"/>
    <dgm:cxn modelId="{A014D060-F707-4BF8-83CD-15B216621A13}" srcId="{91589FB2-10A9-4CB8-BF19-927D33D0805D}" destId="{CFA7F81A-4302-4A56-BD91-58E0E2E352A6}" srcOrd="0" destOrd="0" parTransId="{62E4B0D0-10C2-423B-B316-7B27C72225E1}" sibTransId="{5C9A7DFF-1708-471E-A8B5-6CA4C35CAE03}"/>
    <dgm:cxn modelId="{24F84C43-CC86-487A-9545-9359024E63ED}" srcId="{91589FB2-10A9-4CB8-BF19-927D33D0805D}" destId="{CD0AC75A-AD40-481F-8BA2-05E5FF300CD3}" srcOrd="1" destOrd="0" parTransId="{30A0E368-9D0E-4087-AB68-95B71EFB37BE}" sibTransId="{2251FD4F-1F0A-4F2F-A89B-A94C8C170A0B}"/>
    <dgm:cxn modelId="{E7006144-1DB6-46E9-ACC3-A0D2004D1A76}" type="presOf" srcId="{91589FB2-10A9-4CB8-BF19-927D33D0805D}" destId="{03047CD5-68FD-4F33-B3C5-488C1AA60B04}" srcOrd="0" destOrd="0" presId="urn:microsoft.com/office/officeart/2018/2/layout/IconVerticalSolidList"/>
    <dgm:cxn modelId="{8706A064-046C-4732-AD12-2A2879F01939}" type="presOf" srcId="{7FE70DFA-C9FB-4B2B-BFF0-0812E506999C}" destId="{8E1A677B-FE74-408C-9D64-D902E1373A4A}" srcOrd="0" destOrd="0" presId="urn:microsoft.com/office/officeart/2018/2/layout/IconVerticalSolidList"/>
    <dgm:cxn modelId="{843C1874-EB58-4E81-92BA-8ABEC2E106ED}" type="presOf" srcId="{D2077BC6-3B67-464F-9D77-3C62C84DAE9C}" destId="{9F00925F-D981-4911-8FF1-9F43023AC9E9}" srcOrd="0" destOrd="0" presId="urn:microsoft.com/office/officeart/2018/2/layout/IconVerticalSolidList"/>
    <dgm:cxn modelId="{AE64565A-4867-4D64-8233-9BE2FA448F28}" type="presOf" srcId="{524B87CB-5118-4D05-9C21-F81DD0EB37DE}" destId="{44153A6D-0E50-40E6-BD96-2972E80892B6}" srcOrd="0" destOrd="0" presId="urn:microsoft.com/office/officeart/2018/2/layout/IconVerticalSolidList"/>
    <dgm:cxn modelId="{0D8FCC7F-DDCA-4EE4-A19E-A54C0EC65809}" srcId="{91589FB2-10A9-4CB8-BF19-927D33D0805D}" destId="{BAD949C1-1905-43FB-B628-5C4DA6005F35}" srcOrd="2" destOrd="0" parTransId="{FEDC1454-8C4F-4AC8-87C0-DA3BA2468565}" sibTransId="{4F60DC4D-17A7-4099-B91F-0D511B342308}"/>
    <dgm:cxn modelId="{D7873486-1CB5-43C9-AC05-62D1CBEB5980}" type="presOf" srcId="{CD0AC75A-AD40-481F-8BA2-05E5FF300CD3}" destId="{952558AB-92A5-42FB-8DED-35D3B3779E45}" srcOrd="0" destOrd="0" presId="urn:microsoft.com/office/officeart/2018/2/layout/IconVerticalSolidList"/>
    <dgm:cxn modelId="{1B0841A0-F01C-4929-987D-D11A46A77239}" srcId="{91589FB2-10A9-4CB8-BF19-927D33D0805D}" destId="{D2077BC6-3B67-464F-9D77-3C62C84DAE9C}" srcOrd="3" destOrd="0" parTransId="{E869E49D-3D7F-42D3-B572-DA0FF185FA2E}" sibTransId="{0BCF9ADB-F714-48FB-BD24-D0F0515E8590}"/>
    <dgm:cxn modelId="{66AFC5CD-9D36-47D7-AB31-BE77DA407992}" type="presOf" srcId="{CFA7F81A-4302-4A56-BD91-58E0E2E352A6}" destId="{33879104-6E8D-4377-9B17-70FD2D52855E}" srcOrd="0" destOrd="0" presId="urn:microsoft.com/office/officeart/2018/2/layout/IconVerticalSolidList"/>
    <dgm:cxn modelId="{C7113CA7-E030-4C81-B9D9-E533715B7FE2}" type="presParOf" srcId="{03047CD5-68FD-4F33-B3C5-488C1AA60B04}" destId="{8394CB0A-0426-439F-9925-45181E51AE9D}" srcOrd="0" destOrd="0" presId="urn:microsoft.com/office/officeart/2018/2/layout/IconVerticalSolidList"/>
    <dgm:cxn modelId="{45A2AD6E-DF80-4037-B750-CE350C2F61E3}" type="presParOf" srcId="{8394CB0A-0426-439F-9925-45181E51AE9D}" destId="{8022D144-9A7F-4B9F-8307-331E5DA0FB1F}" srcOrd="0" destOrd="0" presId="urn:microsoft.com/office/officeart/2018/2/layout/IconVerticalSolidList"/>
    <dgm:cxn modelId="{507151C2-964A-4764-A94B-1DEFB41ABC2B}" type="presParOf" srcId="{8394CB0A-0426-439F-9925-45181E51AE9D}" destId="{BFA6B2C0-895B-478F-9D6A-3302AB074E4A}" srcOrd="1" destOrd="0" presId="urn:microsoft.com/office/officeart/2018/2/layout/IconVerticalSolidList"/>
    <dgm:cxn modelId="{E180C051-EEAE-4466-8E67-A6593644CAA7}" type="presParOf" srcId="{8394CB0A-0426-439F-9925-45181E51AE9D}" destId="{203B14F2-025D-46BA-AD88-AB99F436899B}" srcOrd="2" destOrd="0" presId="urn:microsoft.com/office/officeart/2018/2/layout/IconVerticalSolidList"/>
    <dgm:cxn modelId="{6C7FE252-DC54-4E06-9E3D-E149CC343CFB}" type="presParOf" srcId="{8394CB0A-0426-439F-9925-45181E51AE9D}" destId="{33879104-6E8D-4377-9B17-70FD2D52855E}" srcOrd="3" destOrd="0" presId="urn:microsoft.com/office/officeart/2018/2/layout/IconVerticalSolidList"/>
    <dgm:cxn modelId="{37E8A1AF-24C0-478B-9BDD-95E05C5E248E}" type="presParOf" srcId="{03047CD5-68FD-4F33-B3C5-488C1AA60B04}" destId="{FC8BD183-012B-435A-8622-1D7B924774EE}" srcOrd="1" destOrd="0" presId="urn:microsoft.com/office/officeart/2018/2/layout/IconVerticalSolidList"/>
    <dgm:cxn modelId="{167C5D10-C898-4A9B-AF05-F9D159431C05}" type="presParOf" srcId="{03047CD5-68FD-4F33-B3C5-488C1AA60B04}" destId="{264B8F01-F9D9-4D84-8380-6E461A45805F}" srcOrd="2" destOrd="0" presId="urn:microsoft.com/office/officeart/2018/2/layout/IconVerticalSolidList"/>
    <dgm:cxn modelId="{987E3EB9-60BF-4CEA-9C78-B48BF2359352}" type="presParOf" srcId="{264B8F01-F9D9-4D84-8380-6E461A45805F}" destId="{570E7F1D-FE56-4060-84C5-901638B8F3A5}" srcOrd="0" destOrd="0" presId="urn:microsoft.com/office/officeart/2018/2/layout/IconVerticalSolidList"/>
    <dgm:cxn modelId="{2AEBA772-D3BA-4034-9F2D-9763191F95E0}" type="presParOf" srcId="{264B8F01-F9D9-4D84-8380-6E461A45805F}" destId="{62F77C6B-E110-4961-A4D9-8CEF60A82F22}" srcOrd="1" destOrd="0" presId="urn:microsoft.com/office/officeart/2018/2/layout/IconVerticalSolidList"/>
    <dgm:cxn modelId="{072F2ACF-F86F-4E49-8E0F-A27BE31DFB48}" type="presParOf" srcId="{264B8F01-F9D9-4D84-8380-6E461A45805F}" destId="{670B217F-C8C1-4DAF-ADFF-88D2FAE372ED}" srcOrd="2" destOrd="0" presId="urn:microsoft.com/office/officeart/2018/2/layout/IconVerticalSolidList"/>
    <dgm:cxn modelId="{732EE754-2385-45CD-8A47-8B6FB4E0187B}" type="presParOf" srcId="{264B8F01-F9D9-4D84-8380-6E461A45805F}" destId="{952558AB-92A5-42FB-8DED-35D3B3779E45}" srcOrd="3" destOrd="0" presId="urn:microsoft.com/office/officeart/2018/2/layout/IconVerticalSolidList"/>
    <dgm:cxn modelId="{5C3AB190-1BE3-4614-A69F-6A46F4A7B4AF}" type="presParOf" srcId="{03047CD5-68FD-4F33-B3C5-488C1AA60B04}" destId="{2AA42F64-558A-497A-9DDD-35C3772F7C58}" srcOrd="3" destOrd="0" presId="urn:microsoft.com/office/officeart/2018/2/layout/IconVerticalSolidList"/>
    <dgm:cxn modelId="{9DD4E72D-C670-459A-A3E0-C5F16E97F064}" type="presParOf" srcId="{03047CD5-68FD-4F33-B3C5-488C1AA60B04}" destId="{053CD814-F09A-4DD5-994D-4B2D659DC581}" srcOrd="4" destOrd="0" presId="urn:microsoft.com/office/officeart/2018/2/layout/IconVerticalSolidList"/>
    <dgm:cxn modelId="{7A408F92-63B5-4F12-879E-C7456FED46B0}" type="presParOf" srcId="{053CD814-F09A-4DD5-994D-4B2D659DC581}" destId="{88347640-0A52-4826-909B-1462A7B34AF9}" srcOrd="0" destOrd="0" presId="urn:microsoft.com/office/officeart/2018/2/layout/IconVerticalSolidList"/>
    <dgm:cxn modelId="{5C1D234E-AA50-488E-BE4B-13D76DCDE7DE}" type="presParOf" srcId="{053CD814-F09A-4DD5-994D-4B2D659DC581}" destId="{4675817F-206A-489C-AFA6-71731493FDDB}" srcOrd="1" destOrd="0" presId="urn:microsoft.com/office/officeart/2018/2/layout/IconVerticalSolidList"/>
    <dgm:cxn modelId="{51A83D27-69F2-452A-BA9F-62C3EB71214F}" type="presParOf" srcId="{053CD814-F09A-4DD5-994D-4B2D659DC581}" destId="{F42775A8-77C2-472B-83EE-1DE99556BF7D}" srcOrd="2" destOrd="0" presId="urn:microsoft.com/office/officeart/2018/2/layout/IconVerticalSolidList"/>
    <dgm:cxn modelId="{9B8C0EA4-8155-4730-B1F8-4AE1F4A74D73}" type="presParOf" srcId="{053CD814-F09A-4DD5-994D-4B2D659DC581}" destId="{E4109E03-5CA6-48E3-A06C-1D85840C75CD}" srcOrd="3" destOrd="0" presId="urn:microsoft.com/office/officeart/2018/2/layout/IconVerticalSolidList"/>
    <dgm:cxn modelId="{3114919A-BB28-4560-9D8A-3A73EB514164}" type="presParOf" srcId="{03047CD5-68FD-4F33-B3C5-488C1AA60B04}" destId="{3A768832-074D-4DE8-AF28-F594B623709F}" srcOrd="5" destOrd="0" presId="urn:microsoft.com/office/officeart/2018/2/layout/IconVerticalSolidList"/>
    <dgm:cxn modelId="{2C9C41B7-83BE-45FC-BAF3-15A006D5C67E}" type="presParOf" srcId="{03047CD5-68FD-4F33-B3C5-488C1AA60B04}" destId="{E9FD1A99-4D5F-4CDE-A22C-3FD3364AD808}" srcOrd="6" destOrd="0" presId="urn:microsoft.com/office/officeart/2018/2/layout/IconVerticalSolidList"/>
    <dgm:cxn modelId="{271D6F1F-9A7C-4E6C-848C-2A00EDB88A95}" type="presParOf" srcId="{E9FD1A99-4D5F-4CDE-A22C-3FD3364AD808}" destId="{66918031-425A-4C41-9387-306CF2A703F8}" srcOrd="0" destOrd="0" presId="urn:microsoft.com/office/officeart/2018/2/layout/IconVerticalSolidList"/>
    <dgm:cxn modelId="{901ADB34-6187-4EBD-B042-EE83EC31CD22}" type="presParOf" srcId="{E9FD1A99-4D5F-4CDE-A22C-3FD3364AD808}" destId="{52A96B93-D1CF-4799-AA5C-42AC523AB914}" srcOrd="1" destOrd="0" presId="urn:microsoft.com/office/officeart/2018/2/layout/IconVerticalSolidList"/>
    <dgm:cxn modelId="{309C3924-EBC5-4ABB-8F6C-469CA6780934}" type="presParOf" srcId="{E9FD1A99-4D5F-4CDE-A22C-3FD3364AD808}" destId="{53C4295B-57C7-4786-AEF3-27DBB7D1A73C}" srcOrd="2" destOrd="0" presId="urn:microsoft.com/office/officeart/2018/2/layout/IconVerticalSolidList"/>
    <dgm:cxn modelId="{667652E8-1EAC-488E-B1DE-FB41035F2C1D}" type="presParOf" srcId="{E9FD1A99-4D5F-4CDE-A22C-3FD3364AD808}" destId="{9F00925F-D981-4911-8FF1-9F43023AC9E9}" srcOrd="3" destOrd="0" presId="urn:microsoft.com/office/officeart/2018/2/layout/IconVerticalSolidList"/>
    <dgm:cxn modelId="{232B340B-FA42-408F-8130-CB548FE8CFFE}" type="presParOf" srcId="{03047CD5-68FD-4F33-B3C5-488C1AA60B04}" destId="{52CBD1E2-EE16-46CA-977C-94B445ADDBB9}" srcOrd="7" destOrd="0" presId="urn:microsoft.com/office/officeart/2018/2/layout/IconVerticalSolidList"/>
    <dgm:cxn modelId="{23AC434B-1136-49C9-9CC8-AEECF06F29B3}" type="presParOf" srcId="{03047CD5-68FD-4F33-B3C5-488C1AA60B04}" destId="{AEF2E031-F639-43D3-A037-3EA31FE8F7A3}" srcOrd="8" destOrd="0" presId="urn:microsoft.com/office/officeart/2018/2/layout/IconVerticalSolidList"/>
    <dgm:cxn modelId="{015CBF72-1D60-478D-8381-DB1C0CE5AC63}" type="presParOf" srcId="{AEF2E031-F639-43D3-A037-3EA31FE8F7A3}" destId="{E4A28FFD-B60C-4A66-9D4D-7AE48EC9ECCF}" srcOrd="0" destOrd="0" presId="urn:microsoft.com/office/officeart/2018/2/layout/IconVerticalSolidList"/>
    <dgm:cxn modelId="{7CF847E9-53AF-4005-BB73-52E633DAB146}" type="presParOf" srcId="{AEF2E031-F639-43D3-A037-3EA31FE8F7A3}" destId="{3884550F-8D2D-4E37-9C49-FBC66B1E13B6}" srcOrd="1" destOrd="0" presId="urn:microsoft.com/office/officeart/2018/2/layout/IconVerticalSolidList"/>
    <dgm:cxn modelId="{2EB51E31-C9AD-41CF-953C-1D90F39F8989}" type="presParOf" srcId="{AEF2E031-F639-43D3-A037-3EA31FE8F7A3}" destId="{86ECA7FE-8463-4460-833A-4673BC2357C4}" srcOrd="2" destOrd="0" presId="urn:microsoft.com/office/officeart/2018/2/layout/IconVerticalSolidList"/>
    <dgm:cxn modelId="{0DEAE9F4-D9E1-40D0-A9B5-E65EAF90B898}" type="presParOf" srcId="{AEF2E031-F639-43D3-A037-3EA31FE8F7A3}" destId="{44153A6D-0E50-40E6-BD96-2972E80892B6}" srcOrd="3" destOrd="0" presId="urn:microsoft.com/office/officeart/2018/2/layout/IconVerticalSolidList"/>
    <dgm:cxn modelId="{B9249356-8197-4254-B5CD-FC90244323F4}" type="presParOf" srcId="{03047CD5-68FD-4F33-B3C5-488C1AA60B04}" destId="{3220BBFF-2582-4F0A-915F-A96FEFF89D4B}" srcOrd="9" destOrd="0" presId="urn:microsoft.com/office/officeart/2018/2/layout/IconVerticalSolidList"/>
    <dgm:cxn modelId="{15EDDF12-EA72-45AC-83D4-234DD156013C}" type="presParOf" srcId="{03047CD5-68FD-4F33-B3C5-488C1AA60B04}" destId="{5C6986ED-3953-4115-9554-8931E86EB5BA}" srcOrd="10" destOrd="0" presId="urn:microsoft.com/office/officeart/2018/2/layout/IconVerticalSolidList"/>
    <dgm:cxn modelId="{6CC4AC18-28D4-4F24-8943-6A4C02AD7E22}" type="presParOf" srcId="{5C6986ED-3953-4115-9554-8931E86EB5BA}" destId="{73D525EB-219A-4CE3-B646-14CCD7842EC7}" srcOrd="0" destOrd="0" presId="urn:microsoft.com/office/officeart/2018/2/layout/IconVerticalSolidList"/>
    <dgm:cxn modelId="{ADF8598B-8B9A-48C4-B5ED-82F13F1F604F}" type="presParOf" srcId="{5C6986ED-3953-4115-9554-8931E86EB5BA}" destId="{0EA80121-9648-4E23-9103-650A1DD34105}" srcOrd="1" destOrd="0" presId="urn:microsoft.com/office/officeart/2018/2/layout/IconVerticalSolidList"/>
    <dgm:cxn modelId="{1B73907B-86AB-4AFA-AB3C-DAF10DF095E1}" type="presParOf" srcId="{5C6986ED-3953-4115-9554-8931E86EB5BA}" destId="{011A849A-F86D-409F-8C9A-1ACE41AF5DE3}" srcOrd="2" destOrd="0" presId="urn:microsoft.com/office/officeart/2018/2/layout/IconVerticalSolidList"/>
    <dgm:cxn modelId="{7DF4CEF2-96BB-49DA-B401-45D609F2B5BE}" type="presParOf" srcId="{5C6986ED-3953-4115-9554-8931E86EB5BA}" destId="{8E1A677B-FE74-408C-9D64-D902E1373A4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E39043-1F1E-41CB-AEF4-BBA67C7208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2462B0-9B2D-48E9-80AA-567469C694BE}">
      <dgm:prSet/>
      <dgm:spPr/>
      <dgm:t>
        <a:bodyPr/>
        <a:lstStyle/>
        <a:p>
          <a:r>
            <a:rPr lang="en-US"/>
            <a:t>Bias free language</a:t>
          </a:r>
        </a:p>
      </dgm:t>
    </dgm:pt>
    <dgm:pt modelId="{BB7067B3-9207-4DF4-9001-908B8D4E7D7D}" type="parTrans" cxnId="{C82A4DAD-B258-481A-B2C9-2B4764D3F19A}">
      <dgm:prSet/>
      <dgm:spPr/>
      <dgm:t>
        <a:bodyPr/>
        <a:lstStyle/>
        <a:p>
          <a:endParaRPr lang="en-US"/>
        </a:p>
      </dgm:t>
    </dgm:pt>
    <dgm:pt modelId="{A0E5559E-EDC4-448D-A98F-28B32CE22D4A}" type="sibTrans" cxnId="{C82A4DAD-B258-481A-B2C9-2B4764D3F19A}">
      <dgm:prSet/>
      <dgm:spPr/>
      <dgm:t>
        <a:bodyPr/>
        <a:lstStyle/>
        <a:p>
          <a:endParaRPr lang="en-US"/>
        </a:p>
      </dgm:t>
    </dgm:pt>
    <dgm:pt modelId="{22D6DD6C-7AF5-4730-86E0-9BC012FDCFE2}">
      <dgm:prSet/>
      <dgm:spPr/>
      <dgm:t>
        <a:bodyPr/>
        <a:lstStyle/>
        <a:p>
          <a:r>
            <a:rPr lang="en-US"/>
            <a:t>Location</a:t>
          </a:r>
        </a:p>
      </dgm:t>
    </dgm:pt>
    <dgm:pt modelId="{04EFEDD8-580D-4A9E-83AE-6C40E652F7B4}" type="parTrans" cxnId="{8F525049-F634-4F13-B3F3-32BF537FF3B4}">
      <dgm:prSet/>
      <dgm:spPr/>
      <dgm:t>
        <a:bodyPr/>
        <a:lstStyle/>
        <a:p>
          <a:endParaRPr lang="en-US"/>
        </a:p>
      </dgm:t>
    </dgm:pt>
    <dgm:pt modelId="{C616E517-007F-41CB-B253-BB3C142FD97C}" type="sibTrans" cxnId="{8F525049-F634-4F13-B3F3-32BF537FF3B4}">
      <dgm:prSet/>
      <dgm:spPr/>
      <dgm:t>
        <a:bodyPr/>
        <a:lstStyle/>
        <a:p>
          <a:endParaRPr lang="en-US"/>
        </a:p>
      </dgm:t>
    </dgm:pt>
    <dgm:pt modelId="{C0D6DD30-C191-42BC-88A8-D75B9122B3E1}">
      <dgm:prSet/>
      <dgm:spPr/>
      <dgm:t>
        <a:bodyPr/>
        <a:lstStyle/>
        <a:p>
          <a:r>
            <a:rPr lang="en-US"/>
            <a:t>Type of employment offered</a:t>
          </a:r>
        </a:p>
      </dgm:t>
    </dgm:pt>
    <dgm:pt modelId="{728ABB49-9334-49C2-8771-63D5506A281A}" type="parTrans" cxnId="{EF5CAA27-0B6B-4AE3-95FE-617DA0769686}">
      <dgm:prSet/>
      <dgm:spPr/>
      <dgm:t>
        <a:bodyPr/>
        <a:lstStyle/>
        <a:p>
          <a:endParaRPr lang="en-US"/>
        </a:p>
      </dgm:t>
    </dgm:pt>
    <dgm:pt modelId="{7AD933F5-877D-4E10-A692-F93D1AFE3951}" type="sibTrans" cxnId="{EF5CAA27-0B6B-4AE3-95FE-617DA0769686}">
      <dgm:prSet/>
      <dgm:spPr/>
      <dgm:t>
        <a:bodyPr/>
        <a:lstStyle/>
        <a:p>
          <a:endParaRPr lang="en-US"/>
        </a:p>
      </dgm:t>
    </dgm:pt>
    <dgm:pt modelId="{52D50E6A-878E-45A1-A423-D46A4E8903E4}">
      <dgm:prSet/>
      <dgm:spPr/>
      <dgm:t>
        <a:bodyPr/>
        <a:lstStyle/>
        <a:p>
          <a:r>
            <a:rPr lang="en-US"/>
            <a:t>Job description</a:t>
          </a:r>
        </a:p>
      </dgm:t>
    </dgm:pt>
    <dgm:pt modelId="{668D304F-2D3C-4DC0-8DE8-6FE811949069}" type="parTrans" cxnId="{63617D29-7457-4AF9-996E-C9B16F2AD4E2}">
      <dgm:prSet/>
      <dgm:spPr/>
      <dgm:t>
        <a:bodyPr/>
        <a:lstStyle/>
        <a:p>
          <a:endParaRPr lang="en-US"/>
        </a:p>
      </dgm:t>
    </dgm:pt>
    <dgm:pt modelId="{5A275229-13DD-44CE-95DB-0CBA34CA7F50}" type="sibTrans" cxnId="{63617D29-7457-4AF9-996E-C9B16F2AD4E2}">
      <dgm:prSet/>
      <dgm:spPr/>
      <dgm:t>
        <a:bodyPr/>
        <a:lstStyle/>
        <a:p>
          <a:endParaRPr lang="en-US"/>
        </a:p>
      </dgm:t>
    </dgm:pt>
    <dgm:pt modelId="{9EC6DE93-5D70-4069-A796-BA37DA2C7EEF}">
      <dgm:prSet/>
      <dgm:spPr/>
      <dgm:t>
        <a:bodyPr/>
        <a:lstStyle/>
        <a:p>
          <a:r>
            <a:rPr lang="en-US"/>
            <a:t>Organisation values and purpose</a:t>
          </a:r>
        </a:p>
      </dgm:t>
    </dgm:pt>
    <dgm:pt modelId="{B96D5039-61D4-4C29-9149-0BC8B704C3C3}" type="parTrans" cxnId="{8AD7DA33-11CD-4EE2-B5BE-C761950FD8CB}">
      <dgm:prSet/>
      <dgm:spPr/>
      <dgm:t>
        <a:bodyPr/>
        <a:lstStyle/>
        <a:p>
          <a:endParaRPr lang="en-US"/>
        </a:p>
      </dgm:t>
    </dgm:pt>
    <dgm:pt modelId="{80EC60AA-B2F7-4A5B-9DB0-4159DB34016D}" type="sibTrans" cxnId="{8AD7DA33-11CD-4EE2-B5BE-C761950FD8CB}">
      <dgm:prSet/>
      <dgm:spPr/>
      <dgm:t>
        <a:bodyPr/>
        <a:lstStyle/>
        <a:p>
          <a:endParaRPr lang="en-US"/>
        </a:p>
      </dgm:t>
    </dgm:pt>
    <dgm:pt modelId="{AD4B8AF5-C6D8-4E22-A6A8-4734E63630E2}">
      <dgm:prSet/>
      <dgm:spPr/>
      <dgm:t>
        <a:bodyPr/>
        <a:lstStyle/>
        <a:p>
          <a:r>
            <a:rPr lang="en-US"/>
            <a:t>Reward</a:t>
          </a:r>
        </a:p>
      </dgm:t>
    </dgm:pt>
    <dgm:pt modelId="{50EDF807-BF52-4274-98A7-AF58E1506594}" type="parTrans" cxnId="{83DC7DBC-7C5A-4FA0-BCF6-2FDB186ED948}">
      <dgm:prSet/>
      <dgm:spPr/>
      <dgm:t>
        <a:bodyPr/>
        <a:lstStyle/>
        <a:p>
          <a:endParaRPr lang="en-US"/>
        </a:p>
      </dgm:t>
    </dgm:pt>
    <dgm:pt modelId="{2D83273B-839E-4AE8-B38B-30A18858716B}" type="sibTrans" cxnId="{83DC7DBC-7C5A-4FA0-BCF6-2FDB186ED948}">
      <dgm:prSet/>
      <dgm:spPr/>
      <dgm:t>
        <a:bodyPr/>
        <a:lstStyle/>
        <a:p>
          <a:endParaRPr lang="en-US"/>
        </a:p>
      </dgm:t>
    </dgm:pt>
    <dgm:pt modelId="{7089B4D5-3860-4B97-B263-A4747BAC285A}">
      <dgm:prSet/>
      <dgm:spPr/>
      <dgm:t>
        <a:bodyPr/>
        <a:lstStyle/>
        <a:p>
          <a:r>
            <a:rPr lang="en-US"/>
            <a:t>Details of how to apply and the deadline</a:t>
          </a:r>
        </a:p>
      </dgm:t>
    </dgm:pt>
    <dgm:pt modelId="{02CEB003-1630-45E8-8423-7912F99E8C71}" type="parTrans" cxnId="{A2F33067-F7BC-4D2E-A873-3CE270DF7CB3}">
      <dgm:prSet/>
      <dgm:spPr/>
      <dgm:t>
        <a:bodyPr/>
        <a:lstStyle/>
        <a:p>
          <a:endParaRPr lang="en-US"/>
        </a:p>
      </dgm:t>
    </dgm:pt>
    <dgm:pt modelId="{9D89669F-53BF-4132-BA20-90990BADDA0E}" type="sibTrans" cxnId="{A2F33067-F7BC-4D2E-A873-3CE270DF7CB3}">
      <dgm:prSet/>
      <dgm:spPr/>
      <dgm:t>
        <a:bodyPr/>
        <a:lstStyle/>
        <a:p>
          <a:endParaRPr lang="en-US"/>
        </a:p>
      </dgm:t>
    </dgm:pt>
    <dgm:pt modelId="{8CC2D82B-4182-4C72-AE7E-CC497AC5E656}" type="pres">
      <dgm:prSet presAssocID="{0DE39043-1F1E-41CB-AEF4-BBA67C72086D}" presName="root" presStyleCnt="0">
        <dgm:presLayoutVars>
          <dgm:dir/>
          <dgm:resizeHandles val="exact"/>
        </dgm:presLayoutVars>
      </dgm:prSet>
      <dgm:spPr/>
    </dgm:pt>
    <dgm:pt modelId="{B783F3F8-FDB7-4A6B-A619-52657DD8DF99}" type="pres">
      <dgm:prSet presAssocID="{A42462B0-9B2D-48E9-80AA-567469C694BE}" presName="compNode" presStyleCnt="0"/>
      <dgm:spPr/>
    </dgm:pt>
    <dgm:pt modelId="{2ED62E95-2918-498A-9CD5-AE481E179431}" type="pres">
      <dgm:prSet presAssocID="{A42462B0-9B2D-48E9-80AA-567469C694BE}" presName="bgRect" presStyleLbl="bgShp" presStyleIdx="0" presStyleCnt="7"/>
      <dgm:spPr/>
    </dgm:pt>
    <dgm:pt modelId="{3A12C9B9-A184-483D-9164-956711D9A0BE}" type="pres">
      <dgm:prSet presAssocID="{A42462B0-9B2D-48E9-80AA-567469C694B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A5E3E8A-F706-4604-8C7E-8137B6950B45}" type="pres">
      <dgm:prSet presAssocID="{A42462B0-9B2D-48E9-80AA-567469C694BE}" presName="spaceRect" presStyleCnt="0"/>
      <dgm:spPr/>
    </dgm:pt>
    <dgm:pt modelId="{AB9ACCF2-28E5-43AF-9FBC-7C3D3D1F4036}" type="pres">
      <dgm:prSet presAssocID="{A42462B0-9B2D-48E9-80AA-567469C694BE}" presName="parTx" presStyleLbl="revTx" presStyleIdx="0" presStyleCnt="7">
        <dgm:presLayoutVars>
          <dgm:chMax val="0"/>
          <dgm:chPref val="0"/>
        </dgm:presLayoutVars>
      </dgm:prSet>
      <dgm:spPr/>
    </dgm:pt>
    <dgm:pt modelId="{64DA1CA5-CC8A-4A05-9DCC-C71FF6E0D414}" type="pres">
      <dgm:prSet presAssocID="{A0E5559E-EDC4-448D-A98F-28B32CE22D4A}" presName="sibTrans" presStyleCnt="0"/>
      <dgm:spPr/>
    </dgm:pt>
    <dgm:pt modelId="{CBCE94C9-1E0E-44CB-8D0B-CE5C24F3A554}" type="pres">
      <dgm:prSet presAssocID="{22D6DD6C-7AF5-4730-86E0-9BC012FDCFE2}" presName="compNode" presStyleCnt="0"/>
      <dgm:spPr/>
    </dgm:pt>
    <dgm:pt modelId="{05C39813-8030-453C-8A80-7BD13D3280EF}" type="pres">
      <dgm:prSet presAssocID="{22D6DD6C-7AF5-4730-86E0-9BC012FDCFE2}" presName="bgRect" presStyleLbl="bgShp" presStyleIdx="1" presStyleCnt="7"/>
      <dgm:spPr/>
    </dgm:pt>
    <dgm:pt modelId="{58B41713-EFB6-471D-A388-8F8CEDB44BE1}" type="pres">
      <dgm:prSet presAssocID="{22D6DD6C-7AF5-4730-86E0-9BC012FDCFE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30088A7E-FA5F-4D21-9580-BE549D38D36E}" type="pres">
      <dgm:prSet presAssocID="{22D6DD6C-7AF5-4730-86E0-9BC012FDCFE2}" presName="spaceRect" presStyleCnt="0"/>
      <dgm:spPr/>
    </dgm:pt>
    <dgm:pt modelId="{150811A0-C02A-4EF4-9CD1-1A67961DDD5B}" type="pres">
      <dgm:prSet presAssocID="{22D6DD6C-7AF5-4730-86E0-9BC012FDCFE2}" presName="parTx" presStyleLbl="revTx" presStyleIdx="1" presStyleCnt="7">
        <dgm:presLayoutVars>
          <dgm:chMax val="0"/>
          <dgm:chPref val="0"/>
        </dgm:presLayoutVars>
      </dgm:prSet>
      <dgm:spPr/>
    </dgm:pt>
    <dgm:pt modelId="{14DC6D6B-6875-4DBD-9E33-0F416E3003C2}" type="pres">
      <dgm:prSet presAssocID="{C616E517-007F-41CB-B253-BB3C142FD97C}" presName="sibTrans" presStyleCnt="0"/>
      <dgm:spPr/>
    </dgm:pt>
    <dgm:pt modelId="{4E4C26C4-9DB5-45B4-B1F9-99CE7911991D}" type="pres">
      <dgm:prSet presAssocID="{C0D6DD30-C191-42BC-88A8-D75B9122B3E1}" presName="compNode" presStyleCnt="0"/>
      <dgm:spPr/>
    </dgm:pt>
    <dgm:pt modelId="{AC14BBF2-75BE-48F4-A680-EF6D17AFCD32}" type="pres">
      <dgm:prSet presAssocID="{C0D6DD30-C191-42BC-88A8-D75B9122B3E1}" presName="bgRect" presStyleLbl="bgShp" presStyleIdx="2" presStyleCnt="7"/>
      <dgm:spPr/>
    </dgm:pt>
    <dgm:pt modelId="{D8AD66C8-4536-4CD9-9D16-977F91C0ACEC}" type="pres">
      <dgm:prSet presAssocID="{C0D6DD30-C191-42BC-88A8-D75B9122B3E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93F57705-B3D3-413E-B97D-CED7103EF833}" type="pres">
      <dgm:prSet presAssocID="{C0D6DD30-C191-42BC-88A8-D75B9122B3E1}" presName="spaceRect" presStyleCnt="0"/>
      <dgm:spPr/>
    </dgm:pt>
    <dgm:pt modelId="{B7D2C2C6-A4FF-45FC-8FD0-93AE4CCAFFFB}" type="pres">
      <dgm:prSet presAssocID="{C0D6DD30-C191-42BC-88A8-D75B9122B3E1}" presName="parTx" presStyleLbl="revTx" presStyleIdx="2" presStyleCnt="7">
        <dgm:presLayoutVars>
          <dgm:chMax val="0"/>
          <dgm:chPref val="0"/>
        </dgm:presLayoutVars>
      </dgm:prSet>
      <dgm:spPr/>
    </dgm:pt>
    <dgm:pt modelId="{660AB6BF-5DA0-4E8D-BA6A-BEC399B2F7D4}" type="pres">
      <dgm:prSet presAssocID="{7AD933F5-877D-4E10-A692-F93D1AFE3951}" presName="sibTrans" presStyleCnt="0"/>
      <dgm:spPr/>
    </dgm:pt>
    <dgm:pt modelId="{4F79BC42-B38B-421A-B421-C96785A80374}" type="pres">
      <dgm:prSet presAssocID="{52D50E6A-878E-45A1-A423-D46A4E8903E4}" presName="compNode" presStyleCnt="0"/>
      <dgm:spPr/>
    </dgm:pt>
    <dgm:pt modelId="{98B756E6-2E95-4A9E-BC2A-338A4303853F}" type="pres">
      <dgm:prSet presAssocID="{52D50E6A-878E-45A1-A423-D46A4E8903E4}" presName="bgRect" presStyleLbl="bgShp" presStyleIdx="3" presStyleCnt="7"/>
      <dgm:spPr/>
    </dgm:pt>
    <dgm:pt modelId="{254B3437-89A0-4FF2-AD37-6B724D65B324}" type="pres">
      <dgm:prSet presAssocID="{52D50E6A-878E-45A1-A423-D46A4E8903E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ployee Badge"/>
        </a:ext>
      </dgm:extLst>
    </dgm:pt>
    <dgm:pt modelId="{F8674835-EBCD-4FD1-A9FE-368074A52308}" type="pres">
      <dgm:prSet presAssocID="{52D50E6A-878E-45A1-A423-D46A4E8903E4}" presName="spaceRect" presStyleCnt="0"/>
      <dgm:spPr/>
    </dgm:pt>
    <dgm:pt modelId="{697892CC-23CB-4D60-8F3C-8BC852FFA6D2}" type="pres">
      <dgm:prSet presAssocID="{52D50E6A-878E-45A1-A423-D46A4E8903E4}" presName="parTx" presStyleLbl="revTx" presStyleIdx="3" presStyleCnt="7">
        <dgm:presLayoutVars>
          <dgm:chMax val="0"/>
          <dgm:chPref val="0"/>
        </dgm:presLayoutVars>
      </dgm:prSet>
      <dgm:spPr/>
    </dgm:pt>
    <dgm:pt modelId="{87C7AC28-3DAD-45DB-98C6-49262F515F0A}" type="pres">
      <dgm:prSet presAssocID="{5A275229-13DD-44CE-95DB-0CBA34CA7F50}" presName="sibTrans" presStyleCnt="0"/>
      <dgm:spPr/>
    </dgm:pt>
    <dgm:pt modelId="{25CBA33A-99F3-480A-AB3F-1B1815104378}" type="pres">
      <dgm:prSet presAssocID="{9EC6DE93-5D70-4069-A796-BA37DA2C7EEF}" presName="compNode" presStyleCnt="0"/>
      <dgm:spPr/>
    </dgm:pt>
    <dgm:pt modelId="{6C13A3F9-E29F-4328-A088-21DFDF2DA17C}" type="pres">
      <dgm:prSet presAssocID="{9EC6DE93-5D70-4069-A796-BA37DA2C7EEF}" presName="bgRect" presStyleLbl="bgShp" presStyleIdx="4" presStyleCnt="7"/>
      <dgm:spPr/>
    </dgm:pt>
    <dgm:pt modelId="{A9027180-9D4B-48EA-BF5D-511930C81F66}" type="pres">
      <dgm:prSet presAssocID="{9EC6DE93-5D70-4069-A796-BA37DA2C7EE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909CC07B-6576-4A9A-BE32-29D19DB0885E}" type="pres">
      <dgm:prSet presAssocID="{9EC6DE93-5D70-4069-A796-BA37DA2C7EEF}" presName="spaceRect" presStyleCnt="0"/>
      <dgm:spPr/>
    </dgm:pt>
    <dgm:pt modelId="{B5FDE80F-E9D2-4A47-9A12-7C604AA71D35}" type="pres">
      <dgm:prSet presAssocID="{9EC6DE93-5D70-4069-A796-BA37DA2C7EEF}" presName="parTx" presStyleLbl="revTx" presStyleIdx="4" presStyleCnt="7">
        <dgm:presLayoutVars>
          <dgm:chMax val="0"/>
          <dgm:chPref val="0"/>
        </dgm:presLayoutVars>
      </dgm:prSet>
      <dgm:spPr/>
    </dgm:pt>
    <dgm:pt modelId="{01F839A2-8936-4F6F-9BD7-62AF63AA638C}" type="pres">
      <dgm:prSet presAssocID="{80EC60AA-B2F7-4A5B-9DB0-4159DB34016D}" presName="sibTrans" presStyleCnt="0"/>
      <dgm:spPr/>
    </dgm:pt>
    <dgm:pt modelId="{D57D3D7D-D8AC-448E-AADE-1EAA199FF618}" type="pres">
      <dgm:prSet presAssocID="{AD4B8AF5-C6D8-4E22-A6A8-4734E63630E2}" presName="compNode" presStyleCnt="0"/>
      <dgm:spPr/>
    </dgm:pt>
    <dgm:pt modelId="{10EA42B6-8932-414E-9928-3EACC5C862A2}" type="pres">
      <dgm:prSet presAssocID="{AD4B8AF5-C6D8-4E22-A6A8-4734E63630E2}" presName="bgRect" presStyleLbl="bgShp" presStyleIdx="5" presStyleCnt="7"/>
      <dgm:spPr/>
    </dgm:pt>
    <dgm:pt modelId="{DC01BBBD-812D-4E2E-8EA7-F1D47F2FEE8F}" type="pres">
      <dgm:prSet presAssocID="{AD4B8AF5-C6D8-4E22-A6A8-4734E63630E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rophy"/>
        </a:ext>
      </dgm:extLst>
    </dgm:pt>
    <dgm:pt modelId="{385C96B4-06FB-4A80-804F-959DE9726D29}" type="pres">
      <dgm:prSet presAssocID="{AD4B8AF5-C6D8-4E22-A6A8-4734E63630E2}" presName="spaceRect" presStyleCnt="0"/>
      <dgm:spPr/>
    </dgm:pt>
    <dgm:pt modelId="{91AE3410-E333-4331-91AB-11932A24FCB8}" type="pres">
      <dgm:prSet presAssocID="{AD4B8AF5-C6D8-4E22-A6A8-4734E63630E2}" presName="parTx" presStyleLbl="revTx" presStyleIdx="5" presStyleCnt="7">
        <dgm:presLayoutVars>
          <dgm:chMax val="0"/>
          <dgm:chPref val="0"/>
        </dgm:presLayoutVars>
      </dgm:prSet>
      <dgm:spPr/>
    </dgm:pt>
    <dgm:pt modelId="{D8BE7412-77CE-444F-A4DF-C70757BBD604}" type="pres">
      <dgm:prSet presAssocID="{2D83273B-839E-4AE8-B38B-30A18858716B}" presName="sibTrans" presStyleCnt="0"/>
      <dgm:spPr/>
    </dgm:pt>
    <dgm:pt modelId="{A3214A7A-66EC-4E97-AB30-616E1F30AC84}" type="pres">
      <dgm:prSet presAssocID="{7089B4D5-3860-4B97-B263-A4747BAC285A}" presName="compNode" presStyleCnt="0"/>
      <dgm:spPr/>
    </dgm:pt>
    <dgm:pt modelId="{417BB7EE-35F2-4C07-83EF-0199621881B5}" type="pres">
      <dgm:prSet presAssocID="{7089B4D5-3860-4B97-B263-A4747BAC285A}" presName="bgRect" presStyleLbl="bgShp" presStyleIdx="6" presStyleCnt="7"/>
      <dgm:spPr/>
    </dgm:pt>
    <dgm:pt modelId="{DF47F413-220F-4BA3-9EB1-8C473F3B5B0A}" type="pres">
      <dgm:prSet presAssocID="{7089B4D5-3860-4B97-B263-A4747BAC285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opwatch"/>
        </a:ext>
      </dgm:extLst>
    </dgm:pt>
    <dgm:pt modelId="{B7780933-8FB1-49B8-A4F9-1BA61F949541}" type="pres">
      <dgm:prSet presAssocID="{7089B4D5-3860-4B97-B263-A4747BAC285A}" presName="spaceRect" presStyleCnt="0"/>
      <dgm:spPr/>
    </dgm:pt>
    <dgm:pt modelId="{32444731-9F65-40F6-97D0-CF37EB9812A8}" type="pres">
      <dgm:prSet presAssocID="{7089B4D5-3860-4B97-B263-A4747BAC285A}" presName="parTx" presStyleLbl="revTx" presStyleIdx="6" presStyleCnt="7">
        <dgm:presLayoutVars>
          <dgm:chMax val="0"/>
          <dgm:chPref val="0"/>
        </dgm:presLayoutVars>
      </dgm:prSet>
      <dgm:spPr/>
    </dgm:pt>
  </dgm:ptLst>
  <dgm:cxnLst>
    <dgm:cxn modelId="{77702A02-B0A4-4BA4-BCAE-6C1C93CB896C}" type="presOf" srcId="{C0D6DD30-C191-42BC-88A8-D75B9122B3E1}" destId="{B7D2C2C6-A4FF-45FC-8FD0-93AE4CCAFFFB}" srcOrd="0" destOrd="0" presId="urn:microsoft.com/office/officeart/2018/2/layout/IconVerticalSolidList"/>
    <dgm:cxn modelId="{1FFDDD07-1FD2-4B09-8C86-1B34A2451C5D}" type="presOf" srcId="{22D6DD6C-7AF5-4730-86E0-9BC012FDCFE2}" destId="{150811A0-C02A-4EF4-9CD1-1A67961DDD5B}" srcOrd="0" destOrd="0" presId="urn:microsoft.com/office/officeart/2018/2/layout/IconVerticalSolidList"/>
    <dgm:cxn modelId="{3B22E214-FC02-4D82-9EA3-CBFC1FE2EA50}" type="presOf" srcId="{A42462B0-9B2D-48E9-80AA-567469C694BE}" destId="{AB9ACCF2-28E5-43AF-9FBC-7C3D3D1F4036}" srcOrd="0" destOrd="0" presId="urn:microsoft.com/office/officeart/2018/2/layout/IconVerticalSolidList"/>
    <dgm:cxn modelId="{433FB31F-7E95-4BAD-A37F-93DF49135CBF}" type="presOf" srcId="{0DE39043-1F1E-41CB-AEF4-BBA67C72086D}" destId="{8CC2D82B-4182-4C72-AE7E-CC497AC5E656}" srcOrd="0" destOrd="0" presId="urn:microsoft.com/office/officeart/2018/2/layout/IconVerticalSolidList"/>
    <dgm:cxn modelId="{EF5CAA27-0B6B-4AE3-95FE-617DA0769686}" srcId="{0DE39043-1F1E-41CB-AEF4-BBA67C72086D}" destId="{C0D6DD30-C191-42BC-88A8-D75B9122B3E1}" srcOrd="2" destOrd="0" parTransId="{728ABB49-9334-49C2-8771-63D5506A281A}" sibTransId="{7AD933F5-877D-4E10-A692-F93D1AFE3951}"/>
    <dgm:cxn modelId="{63617D29-7457-4AF9-996E-C9B16F2AD4E2}" srcId="{0DE39043-1F1E-41CB-AEF4-BBA67C72086D}" destId="{52D50E6A-878E-45A1-A423-D46A4E8903E4}" srcOrd="3" destOrd="0" parTransId="{668D304F-2D3C-4DC0-8DE8-6FE811949069}" sibTransId="{5A275229-13DD-44CE-95DB-0CBA34CA7F50}"/>
    <dgm:cxn modelId="{8AD7DA33-11CD-4EE2-B5BE-C761950FD8CB}" srcId="{0DE39043-1F1E-41CB-AEF4-BBA67C72086D}" destId="{9EC6DE93-5D70-4069-A796-BA37DA2C7EEF}" srcOrd="4" destOrd="0" parTransId="{B96D5039-61D4-4C29-9149-0BC8B704C3C3}" sibTransId="{80EC60AA-B2F7-4A5B-9DB0-4159DB34016D}"/>
    <dgm:cxn modelId="{A2F33067-F7BC-4D2E-A873-3CE270DF7CB3}" srcId="{0DE39043-1F1E-41CB-AEF4-BBA67C72086D}" destId="{7089B4D5-3860-4B97-B263-A4747BAC285A}" srcOrd="6" destOrd="0" parTransId="{02CEB003-1630-45E8-8423-7912F99E8C71}" sibTransId="{9D89669F-53BF-4132-BA20-90990BADDA0E}"/>
    <dgm:cxn modelId="{8F525049-F634-4F13-B3F3-32BF537FF3B4}" srcId="{0DE39043-1F1E-41CB-AEF4-BBA67C72086D}" destId="{22D6DD6C-7AF5-4730-86E0-9BC012FDCFE2}" srcOrd="1" destOrd="0" parTransId="{04EFEDD8-580D-4A9E-83AE-6C40E652F7B4}" sibTransId="{C616E517-007F-41CB-B253-BB3C142FD97C}"/>
    <dgm:cxn modelId="{8B89CB53-CC2E-4D5B-8644-A04DCD6E696D}" type="presOf" srcId="{AD4B8AF5-C6D8-4E22-A6A8-4734E63630E2}" destId="{91AE3410-E333-4331-91AB-11932A24FCB8}" srcOrd="0" destOrd="0" presId="urn:microsoft.com/office/officeart/2018/2/layout/IconVerticalSolidList"/>
    <dgm:cxn modelId="{9442D29E-254C-4DDF-807E-5A551890ACF9}" type="presOf" srcId="{9EC6DE93-5D70-4069-A796-BA37DA2C7EEF}" destId="{B5FDE80F-E9D2-4A47-9A12-7C604AA71D35}" srcOrd="0" destOrd="0" presId="urn:microsoft.com/office/officeart/2018/2/layout/IconVerticalSolidList"/>
    <dgm:cxn modelId="{468E109F-98EC-4371-BD4F-52B1F255DE4E}" type="presOf" srcId="{52D50E6A-878E-45A1-A423-D46A4E8903E4}" destId="{697892CC-23CB-4D60-8F3C-8BC852FFA6D2}" srcOrd="0" destOrd="0" presId="urn:microsoft.com/office/officeart/2018/2/layout/IconVerticalSolidList"/>
    <dgm:cxn modelId="{C82A4DAD-B258-481A-B2C9-2B4764D3F19A}" srcId="{0DE39043-1F1E-41CB-AEF4-BBA67C72086D}" destId="{A42462B0-9B2D-48E9-80AA-567469C694BE}" srcOrd="0" destOrd="0" parTransId="{BB7067B3-9207-4DF4-9001-908B8D4E7D7D}" sibTransId="{A0E5559E-EDC4-448D-A98F-28B32CE22D4A}"/>
    <dgm:cxn modelId="{83DC7DBC-7C5A-4FA0-BCF6-2FDB186ED948}" srcId="{0DE39043-1F1E-41CB-AEF4-BBA67C72086D}" destId="{AD4B8AF5-C6D8-4E22-A6A8-4734E63630E2}" srcOrd="5" destOrd="0" parTransId="{50EDF807-BF52-4274-98A7-AF58E1506594}" sibTransId="{2D83273B-839E-4AE8-B38B-30A18858716B}"/>
    <dgm:cxn modelId="{5C1564EF-8032-40FC-864E-6753F36A8357}" type="presOf" srcId="{7089B4D5-3860-4B97-B263-A4747BAC285A}" destId="{32444731-9F65-40F6-97D0-CF37EB9812A8}" srcOrd="0" destOrd="0" presId="urn:microsoft.com/office/officeart/2018/2/layout/IconVerticalSolidList"/>
    <dgm:cxn modelId="{45E17977-3C54-4142-9161-C2C532C80391}" type="presParOf" srcId="{8CC2D82B-4182-4C72-AE7E-CC497AC5E656}" destId="{B783F3F8-FDB7-4A6B-A619-52657DD8DF99}" srcOrd="0" destOrd="0" presId="urn:microsoft.com/office/officeart/2018/2/layout/IconVerticalSolidList"/>
    <dgm:cxn modelId="{68FD64BB-DF54-4E33-A86B-C931FA9FE8F2}" type="presParOf" srcId="{B783F3F8-FDB7-4A6B-A619-52657DD8DF99}" destId="{2ED62E95-2918-498A-9CD5-AE481E179431}" srcOrd="0" destOrd="0" presId="urn:microsoft.com/office/officeart/2018/2/layout/IconVerticalSolidList"/>
    <dgm:cxn modelId="{F9B12E67-0062-450D-85C5-C5A3E22C7741}" type="presParOf" srcId="{B783F3F8-FDB7-4A6B-A619-52657DD8DF99}" destId="{3A12C9B9-A184-483D-9164-956711D9A0BE}" srcOrd="1" destOrd="0" presId="urn:microsoft.com/office/officeart/2018/2/layout/IconVerticalSolidList"/>
    <dgm:cxn modelId="{40CE5D23-52C6-4C21-9140-76CDEC83F88C}" type="presParOf" srcId="{B783F3F8-FDB7-4A6B-A619-52657DD8DF99}" destId="{CA5E3E8A-F706-4604-8C7E-8137B6950B45}" srcOrd="2" destOrd="0" presId="urn:microsoft.com/office/officeart/2018/2/layout/IconVerticalSolidList"/>
    <dgm:cxn modelId="{EC82F199-097C-42E6-9253-77C73AC9533B}" type="presParOf" srcId="{B783F3F8-FDB7-4A6B-A619-52657DD8DF99}" destId="{AB9ACCF2-28E5-43AF-9FBC-7C3D3D1F4036}" srcOrd="3" destOrd="0" presId="urn:microsoft.com/office/officeart/2018/2/layout/IconVerticalSolidList"/>
    <dgm:cxn modelId="{611AE7E3-13CC-40D4-8CCC-4454DC3FF0BA}" type="presParOf" srcId="{8CC2D82B-4182-4C72-AE7E-CC497AC5E656}" destId="{64DA1CA5-CC8A-4A05-9DCC-C71FF6E0D414}" srcOrd="1" destOrd="0" presId="urn:microsoft.com/office/officeart/2018/2/layout/IconVerticalSolidList"/>
    <dgm:cxn modelId="{943902E9-35A8-429C-AB85-778ED0364149}" type="presParOf" srcId="{8CC2D82B-4182-4C72-AE7E-CC497AC5E656}" destId="{CBCE94C9-1E0E-44CB-8D0B-CE5C24F3A554}" srcOrd="2" destOrd="0" presId="urn:microsoft.com/office/officeart/2018/2/layout/IconVerticalSolidList"/>
    <dgm:cxn modelId="{95D253C1-BA40-49F3-A769-A1E5FEB1B805}" type="presParOf" srcId="{CBCE94C9-1E0E-44CB-8D0B-CE5C24F3A554}" destId="{05C39813-8030-453C-8A80-7BD13D3280EF}" srcOrd="0" destOrd="0" presId="urn:microsoft.com/office/officeart/2018/2/layout/IconVerticalSolidList"/>
    <dgm:cxn modelId="{D9D3A4EA-83BB-4413-A063-6C498D42ABF3}" type="presParOf" srcId="{CBCE94C9-1E0E-44CB-8D0B-CE5C24F3A554}" destId="{58B41713-EFB6-471D-A388-8F8CEDB44BE1}" srcOrd="1" destOrd="0" presId="urn:microsoft.com/office/officeart/2018/2/layout/IconVerticalSolidList"/>
    <dgm:cxn modelId="{CEF935E7-C779-45D2-9220-4C0F94277F98}" type="presParOf" srcId="{CBCE94C9-1E0E-44CB-8D0B-CE5C24F3A554}" destId="{30088A7E-FA5F-4D21-9580-BE549D38D36E}" srcOrd="2" destOrd="0" presId="urn:microsoft.com/office/officeart/2018/2/layout/IconVerticalSolidList"/>
    <dgm:cxn modelId="{3D1E9666-52D0-4983-8BD5-D57C30CE8B92}" type="presParOf" srcId="{CBCE94C9-1E0E-44CB-8D0B-CE5C24F3A554}" destId="{150811A0-C02A-4EF4-9CD1-1A67961DDD5B}" srcOrd="3" destOrd="0" presId="urn:microsoft.com/office/officeart/2018/2/layout/IconVerticalSolidList"/>
    <dgm:cxn modelId="{CA0A53AB-123F-4F50-BB7D-53E7E065FC77}" type="presParOf" srcId="{8CC2D82B-4182-4C72-AE7E-CC497AC5E656}" destId="{14DC6D6B-6875-4DBD-9E33-0F416E3003C2}" srcOrd="3" destOrd="0" presId="urn:microsoft.com/office/officeart/2018/2/layout/IconVerticalSolidList"/>
    <dgm:cxn modelId="{9F3B640B-8FBB-4386-AD99-C4A4977B0137}" type="presParOf" srcId="{8CC2D82B-4182-4C72-AE7E-CC497AC5E656}" destId="{4E4C26C4-9DB5-45B4-B1F9-99CE7911991D}" srcOrd="4" destOrd="0" presId="urn:microsoft.com/office/officeart/2018/2/layout/IconVerticalSolidList"/>
    <dgm:cxn modelId="{8F40BE60-7872-40A1-922C-FD2AC03206D2}" type="presParOf" srcId="{4E4C26C4-9DB5-45B4-B1F9-99CE7911991D}" destId="{AC14BBF2-75BE-48F4-A680-EF6D17AFCD32}" srcOrd="0" destOrd="0" presId="urn:microsoft.com/office/officeart/2018/2/layout/IconVerticalSolidList"/>
    <dgm:cxn modelId="{71F7730D-F065-42BC-B234-6457439D2DCC}" type="presParOf" srcId="{4E4C26C4-9DB5-45B4-B1F9-99CE7911991D}" destId="{D8AD66C8-4536-4CD9-9D16-977F91C0ACEC}" srcOrd="1" destOrd="0" presId="urn:microsoft.com/office/officeart/2018/2/layout/IconVerticalSolidList"/>
    <dgm:cxn modelId="{1C4F6BA3-011F-4792-BC81-E19DFD949E97}" type="presParOf" srcId="{4E4C26C4-9DB5-45B4-B1F9-99CE7911991D}" destId="{93F57705-B3D3-413E-B97D-CED7103EF833}" srcOrd="2" destOrd="0" presId="urn:microsoft.com/office/officeart/2018/2/layout/IconVerticalSolidList"/>
    <dgm:cxn modelId="{2D16EE5A-9100-431B-835D-D4AF3367E250}" type="presParOf" srcId="{4E4C26C4-9DB5-45B4-B1F9-99CE7911991D}" destId="{B7D2C2C6-A4FF-45FC-8FD0-93AE4CCAFFFB}" srcOrd="3" destOrd="0" presId="urn:microsoft.com/office/officeart/2018/2/layout/IconVerticalSolidList"/>
    <dgm:cxn modelId="{E6C0F253-9D44-410B-82E7-C39490E70EC5}" type="presParOf" srcId="{8CC2D82B-4182-4C72-AE7E-CC497AC5E656}" destId="{660AB6BF-5DA0-4E8D-BA6A-BEC399B2F7D4}" srcOrd="5" destOrd="0" presId="urn:microsoft.com/office/officeart/2018/2/layout/IconVerticalSolidList"/>
    <dgm:cxn modelId="{4EAB69F9-A673-4A67-B33E-E8FC63E5F0E8}" type="presParOf" srcId="{8CC2D82B-4182-4C72-AE7E-CC497AC5E656}" destId="{4F79BC42-B38B-421A-B421-C96785A80374}" srcOrd="6" destOrd="0" presId="urn:microsoft.com/office/officeart/2018/2/layout/IconVerticalSolidList"/>
    <dgm:cxn modelId="{7222A08F-D5D4-43C5-B150-91F33D512089}" type="presParOf" srcId="{4F79BC42-B38B-421A-B421-C96785A80374}" destId="{98B756E6-2E95-4A9E-BC2A-338A4303853F}" srcOrd="0" destOrd="0" presId="urn:microsoft.com/office/officeart/2018/2/layout/IconVerticalSolidList"/>
    <dgm:cxn modelId="{DCE94102-B70B-4F87-91C4-AD9FF2805BE6}" type="presParOf" srcId="{4F79BC42-B38B-421A-B421-C96785A80374}" destId="{254B3437-89A0-4FF2-AD37-6B724D65B324}" srcOrd="1" destOrd="0" presId="urn:microsoft.com/office/officeart/2018/2/layout/IconVerticalSolidList"/>
    <dgm:cxn modelId="{E3CC7E08-7675-4F68-8405-7980711260CD}" type="presParOf" srcId="{4F79BC42-B38B-421A-B421-C96785A80374}" destId="{F8674835-EBCD-4FD1-A9FE-368074A52308}" srcOrd="2" destOrd="0" presId="urn:microsoft.com/office/officeart/2018/2/layout/IconVerticalSolidList"/>
    <dgm:cxn modelId="{D94B81CE-3C59-482C-8C94-CEFBC78E8247}" type="presParOf" srcId="{4F79BC42-B38B-421A-B421-C96785A80374}" destId="{697892CC-23CB-4D60-8F3C-8BC852FFA6D2}" srcOrd="3" destOrd="0" presId="urn:microsoft.com/office/officeart/2018/2/layout/IconVerticalSolidList"/>
    <dgm:cxn modelId="{E983A652-7DF1-42FC-8A55-7063E1250A20}" type="presParOf" srcId="{8CC2D82B-4182-4C72-AE7E-CC497AC5E656}" destId="{87C7AC28-3DAD-45DB-98C6-49262F515F0A}" srcOrd="7" destOrd="0" presId="urn:microsoft.com/office/officeart/2018/2/layout/IconVerticalSolidList"/>
    <dgm:cxn modelId="{00E1D3C1-3A17-4C90-99FC-CEA146FEFBAB}" type="presParOf" srcId="{8CC2D82B-4182-4C72-AE7E-CC497AC5E656}" destId="{25CBA33A-99F3-480A-AB3F-1B1815104378}" srcOrd="8" destOrd="0" presId="urn:microsoft.com/office/officeart/2018/2/layout/IconVerticalSolidList"/>
    <dgm:cxn modelId="{F4DAB7EB-36F8-45E7-994D-B3A15D1B3734}" type="presParOf" srcId="{25CBA33A-99F3-480A-AB3F-1B1815104378}" destId="{6C13A3F9-E29F-4328-A088-21DFDF2DA17C}" srcOrd="0" destOrd="0" presId="urn:microsoft.com/office/officeart/2018/2/layout/IconVerticalSolidList"/>
    <dgm:cxn modelId="{6AF01088-3EAD-4BBD-A463-1FE2A23C611E}" type="presParOf" srcId="{25CBA33A-99F3-480A-AB3F-1B1815104378}" destId="{A9027180-9D4B-48EA-BF5D-511930C81F66}" srcOrd="1" destOrd="0" presId="urn:microsoft.com/office/officeart/2018/2/layout/IconVerticalSolidList"/>
    <dgm:cxn modelId="{BC62B158-28A9-476C-BFBC-EDDEE23C2FEF}" type="presParOf" srcId="{25CBA33A-99F3-480A-AB3F-1B1815104378}" destId="{909CC07B-6576-4A9A-BE32-29D19DB0885E}" srcOrd="2" destOrd="0" presId="urn:microsoft.com/office/officeart/2018/2/layout/IconVerticalSolidList"/>
    <dgm:cxn modelId="{8D541A8B-AC81-4039-843B-224C11A63CD0}" type="presParOf" srcId="{25CBA33A-99F3-480A-AB3F-1B1815104378}" destId="{B5FDE80F-E9D2-4A47-9A12-7C604AA71D35}" srcOrd="3" destOrd="0" presId="urn:microsoft.com/office/officeart/2018/2/layout/IconVerticalSolidList"/>
    <dgm:cxn modelId="{003D4ADE-D355-4927-B391-7794C03C7F0A}" type="presParOf" srcId="{8CC2D82B-4182-4C72-AE7E-CC497AC5E656}" destId="{01F839A2-8936-4F6F-9BD7-62AF63AA638C}" srcOrd="9" destOrd="0" presId="urn:microsoft.com/office/officeart/2018/2/layout/IconVerticalSolidList"/>
    <dgm:cxn modelId="{023283C8-E5EE-43FD-8467-FFA268BAE8EC}" type="presParOf" srcId="{8CC2D82B-4182-4C72-AE7E-CC497AC5E656}" destId="{D57D3D7D-D8AC-448E-AADE-1EAA199FF618}" srcOrd="10" destOrd="0" presId="urn:microsoft.com/office/officeart/2018/2/layout/IconVerticalSolidList"/>
    <dgm:cxn modelId="{A5445EF9-4055-4FD1-BEAF-1B18CF134CD4}" type="presParOf" srcId="{D57D3D7D-D8AC-448E-AADE-1EAA199FF618}" destId="{10EA42B6-8932-414E-9928-3EACC5C862A2}" srcOrd="0" destOrd="0" presId="urn:microsoft.com/office/officeart/2018/2/layout/IconVerticalSolidList"/>
    <dgm:cxn modelId="{9B20FD86-595A-4F12-A56A-72BC037D5381}" type="presParOf" srcId="{D57D3D7D-D8AC-448E-AADE-1EAA199FF618}" destId="{DC01BBBD-812D-4E2E-8EA7-F1D47F2FEE8F}" srcOrd="1" destOrd="0" presId="urn:microsoft.com/office/officeart/2018/2/layout/IconVerticalSolidList"/>
    <dgm:cxn modelId="{8566974D-B665-4F00-B96B-9CEAD7FE13B8}" type="presParOf" srcId="{D57D3D7D-D8AC-448E-AADE-1EAA199FF618}" destId="{385C96B4-06FB-4A80-804F-959DE9726D29}" srcOrd="2" destOrd="0" presId="urn:microsoft.com/office/officeart/2018/2/layout/IconVerticalSolidList"/>
    <dgm:cxn modelId="{4B22ABE3-E96C-4F69-A485-3B928FBB37D6}" type="presParOf" srcId="{D57D3D7D-D8AC-448E-AADE-1EAA199FF618}" destId="{91AE3410-E333-4331-91AB-11932A24FCB8}" srcOrd="3" destOrd="0" presId="urn:microsoft.com/office/officeart/2018/2/layout/IconVerticalSolidList"/>
    <dgm:cxn modelId="{279CCA8F-2CAD-433D-B394-3292B13B4982}" type="presParOf" srcId="{8CC2D82B-4182-4C72-AE7E-CC497AC5E656}" destId="{D8BE7412-77CE-444F-A4DF-C70757BBD604}" srcOrd="11" destOrd="0" presId="urn:microsoft.com/office/officeart/2018/2/layout/IconVerticalSolidList"/>
    <dgm:cxn modelId="{CC3F3A6D-0DD1-4372-8E32-7B7806A8E1E4}" type="presParOf" srcId="{8CC2D82B-4182-4C72-AE7E-CC497AC5E656}" destId="{A3214A7A-66EC-4E97-AB30-616E1F30AC84}" srcOrd="12" destOrd="0" presId="urn:microsoft.com/office/officeart/2018/2/layout/IconVerticalSolidList"/>
    <dgm:cxn modelId="{02F19227-8A84-4C4E-9FDC-CF7F74185EF6}" type="presParOf" srcId="{A3214A7A-66EC-4E97-AB30-616E1F30AC84}" destId="{417BB7EE-35F2-4C07-83EF-0199621881B5}" srcOrd="0" destOrd="0" presId="urn:microsoft.com/office/officeart/2018/2/layout/IconVerticalSolidList"/>
    <dgm:cxn modelId="{DD27DC9E-6EC4-40E4-94AA-D8692818CF4A}" type="presParOf" srcId="{A3214A7A-66EC-4E97-AB30-616E1F30AC84}" destId="{DF47F413-220F-4BA3-9EB1-8C473F3B5B0A}" srcOrd="1" destOrd="0" presId="urn:microsoft.com/office/officeart/2018/2/layout/IconVerticalSolidList"/>
    <dgm:cxn modelId="{E6E6282A-2796-4B41-8F2F-10B4F2EAD8C8}" type="presParOf" srcId="{A3214A7A-66EC-4E97-AB30-616E1F30AC84}" destId="{B7780933-8FB1-49B8-A4F9-1BA61F949541}" srcOrd="2" destOrd="0" presId="urn:microsoft.com/office/officeart/2018/2/layout/IconVerticalSolidList"/>
    <dgm:cxn modelId="{14657AFD-B634-4EE4-912E-114EBD7ECA20}" type="presParOf" srcId="{A3214A7A-66EC-4E97-AB30-616E1F30AC84}" destId="{32444731-9F65-40F6-97D0-CF37EB9812A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8B3023-6F28-499B-966F-6286422A960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549CF7B-2D04-4ED1-AF79-AAF25EBB15F6}">
      <dgm:prSet/>
      <dgm:spPr/>
      <dgm:t>
        <a:bodyPr/>
        <a:lstStyle/>
        <a:p>
          <a:r>
            <a:rPr lang="en-US"/>
            <a:t>Used when there many applications</a:t>
          </a:r>
        </a:p>
      </dgm:t>
    </dgm:pt>
    <dgm:pt modelId="{0A59335E-EF83-4D49-A4EF-002AB0A3218A}" type="parTrans" cxnId="{8CD9FA68-2092-4A8A-8359-EE3E0EDE1B47}">
      <dgm:prSet/>
      <dgm:spPr/>
      <dgm:t>
        <a:bodyPr/>
        <a:lstStyle/>
        <a:p>
          <a:endParaRPr lang="en-US"/>
        </a:p>
      </dgm:t>
    </dgm:pt>
    <dgm:pt modelId="{4A517C95-9626-460B-833F-06566936FE75}" type="sibTrans" cxnId="{8CD9FA68-2092-4A8A-8359-EE3E0EDE1B47}">
      <dgm:prSet/>
      <dgm:spPr/>
      <dgm:t>
        <a:bodyPr/>
        <a:lstStyle/>
        <a:p>
          <a:endParaRPr lang="en-US"/>
        </a:p>
      </dgm:t>
    </dgm:pt>
    <dgm:pt modelId="{DA1EB051-BA0A-4B9F-A382-DA10C959849D}">
      <dgm:prSet/>
      <dgm:spPr/>
      <dgm:t>
        <a:bodyPr/>
        <a:lstStyle/>
        <a:p>
          <a:r>
            <a:rPr lang="en-US"/>
            <a:t>The process of deciding who to interview</a:t>
          </a:r>
        </a:p>
      </dgm:t>
    </dgm:pt>
    <dgm:pt modelId="{60DA81D3-FFF8-4D2C-BDB0-2811F0427603}" type="parTrans" cxnId="{13C4C97E-61C3-43B1-9B9C-E1C707675FAB}">
      <dgm:prSet/>
      <dgm:spPr/>
      <dgm:t>
        <a:bodyPr/>
        <a:lstStyle/>
        <a:p>
          <a:endParaRPr lang="en-US"/>
        </a:p>
      </dgm:t>
    </dgm:pt>
    <dgm:pt modelId="{B8F3A61C-7888-4795-81C5-B5F2B30C820B}" type="sibTrans" cxnId="{13C4C97E-61C3-43B1-9B9C-E1C707675FAB}">
      <dgm:prSet/>
      <dgm:spPr/>
      <dgm:t>
        <a:bodyPr/>
        <a:lstStyle/>
        <a:p>
          <a:endParaRPr lang="en-US"/>
        </a:p>
      </dgm:t>
    </dgm:pt>
    <dgm:pt modelId="{333CF065-88BC-4694-9DED-274AF1626A68}">
      <dgm:prSet/>
      <dgm:spPr/>
      <dgm:t>
        <a:bodyPr/>
        <a:lstStyle/>
        <a:p>
          <a:r>
            <a:rPr lang="en-US"/>
            <a:t>Uses the criteria defined in the person specification</a:t>
          </a:r>
        </a:p>
      </dgm:t>
    </dgm:pt>
    <dgm:pt modelId="{49EC68C5-D02D-472C-8466-656F9F160A23}" type="parTrans" cxnId="{F3D63D18-671A-42EA-8215-ACD255BA4BB7}">
      <dgm:prSet/>
      <dgm:spPr/>
      <dgm:t>
        <a:bodyPr/>
        <a:lstStyle/>
        <a:p>
          <a:endParaRPr lang="en-US"/>
        </a:p>
      </dgm:t>
    </dgm:pt>
    <dgm:pt modelId="{0B94C1A8-2F19-42C0-8E96-35DB8E26EDA6}" type="sibTrans" cxnId="{F3D63D18-671A-42EA-8215-ACD255BA4BB7}">
      <dgm:prSet/>
      <dgm:spPr/>
      <dgm:t>
        <a:bodyPr/>
        <a:lstStyle/>
        <a:p>
          <a:endParaRPr lang="en-US"/>
        </a:p>
      </dgm:t>
    </dgm:pt>
    <dgm:pt modelId="{186AB970-EF28-44FD-9F42-7FF9F9C56510}">
      <dgm:prSet/>
      <dgm:spPr/>
      <dgm:t>
        <a:bodyPr/>
        <a:lstStyle/>
        <a:p>
          <a:r>
            <a:rPr lang="en-US"/>
            <a:t>Must be objective, and able to be measured</a:t>
          </a:r>
        </a:p>
      </dgm:t>
    </dgm:pt>
    <dgm:pt modelId="{F9945CB5-AAAB-4B0A-91CD-18FD56E0782F}" type="parTrans" cxnId="{45F8C508-F58D-4783-BCED-D0F1DDC6A1F6}">
      <dgm:prSet/>
      <dgm:spPr/>
      <dgm:t>
        <a:bodyPr/>
        <a:lstStyle/>
        <a:p>
          <a:endParaRPr lang="en-US"/>
        </a:p>
      </dgm:t>
    </dgm:pt>
    <dgm:pt modelId="{CD7050BA-E9E5-4DEE-9AFA-7DAF6DDE533A}" type="sibTrans" cxnId="{45F8C508-F58D-4783-BCED-D0F1DDC6A1F6}">
      <dgm:prSet/>
      <dgm:spPr/>
      <dgm:t>
        <a:bodyPr/>
        <a:lstStyle/>
        <a:p>
          <a:endParaRPr lang="en-US"/>
        </a:p>
      </dgm:t>
    </dgm:pt>
    <dgm:pt modelId="{6FFF9088-4B28-4A49-8B2E-BA23A750FE31}" type="pres">
      <dgm:prSet presAssocID="{138B3023-6F28-499B-966F-6286422A960E}" presName="linear" presStyleCnt="0">
        <dgm:presLayoutVars>
          <dgm:animLvl val="lvl"/>
          <dgm:resizeHandles val="exact"/>
        </dgm:presLayoutVars>
      </dgm:prSet>
      <dgm:spPr/>
    </dgm:pt>
    <dgm:pt modelId="{629B89FB-0562-4DA5-8BD2-DAF23432B42A}" type="pres">
      <dgm:prSet presAssocID="{A549CF7B-2D04-4ED1-AF79-AAF25EBB15F6}" presName="parentText" presStyleLbl="node1" presStyleIdx="0" presStyleCnt="4">
        <dgm:presLayoutVars>
          <dgm:chMax val="0"/>
          <dgm:bulletEnabled val="1"/>
        </dgm:presLayoutVars>
      </dgm:prSet>
      <dgm:spPr/>
    </dgm:pt>
    <dgm:pt modelId="{65736D4D-12D1-4593-8118-F913C3841367}" type="pres">
      <dgm:prSet presAssocID="{4A517C95-9626-460B-833F-06566936FE75}" presName="spacer" presStyleCnt="0"/>
      <dgm:spPr/>
    </dgm:pt>
    <dgm:pt modelId="{2B6CDA5E-91A7-4697-893C-1576488537A2}" type="pres">
      <dgm:prSet presAssocID="{DA1EB051-BA0A-4B9F-A382-DA10C959849D}" presName="parentText" presStyleLbl="node1" presStyleIdx="1" presStyleCnt="4">
        <dgm:presLayoutVars>
          <dgm:chMax val="0"/>
          <dgm:bulletEnabled val="1"/>
        </dgm:presLayoutVars>
      </dgm:prSet>
      <dgm:spPr/>
    </dgm:pt>
    <dgm:pt modelId="{37E65751-DBC3-4D7C-8CCA-007E0EFBFB76}" type="pres">
      <dgm:prSet presAssocID="{B8F3A61C-7888-4795-81C5-B5F2B30C820B}" presName="spacer" presStyleCnt="0"/>
      <dgm:spPr/>
    </dgm:pt>
    <dgm:pt modelId="{CDF3F86E-15F7-4CBE-8667-4723B39D70A9}" type="pres">
      <dgm:prSet presAssocID="{333CF065-88BC-4694-9DED-274AF1626A68}" presName="parentText" presStyleLbl="node1" presStyleIdx="2" presStyleCnt="4">
        <dgm:presLayoutVars>
          <dgm:chMax val="0"/>
          <dgm:bulletEnabled val="1"/>
        </dgm:presLayoutVars>
      </dgm:prSet>
      <dgm:spPr/>
    </dgm:pt>
    <dgm:pt modelId="{028220FA-7C6A-4760-AFB8-2B43E8EF9113}" type="pres">
      <dgm:prSet presAssocID="{0B94C1A8-2F19-42C0-8E96-35DB8E26EDA6}" presName="spacer" presStyleCnt="0"/>
      <dgm:spPr/>
    </dgm:pt>
    <dgm:pt modelId="{0394B837-DF62-4B24-978E-4695EA1C3BAF}" type="pres">
      <dgm:prSet presAssocID="{186AB970-EF28-44FD-9F42-7FF9F9C56510}" presName="parentText" presStyleLbl="node1" presStyleIdx="3" presStyleCnt="4">
        <dgm:presLayoutVars>
          <dgm:chMax val="0"/>
          <dgm:bulletEnabled val="1"/>
        </dgm:presLayoutVars>
      </dgm:prSet>
      <dgm:spPr/>
    </dgm:pt>
  </dgm:ptLst>
  <dgm:cxnLst>
    <dgm:cxn modelId="{45F8C508-F58D-4783-BCED-D0F1DDC6A1F6}" srcId="{138B3023-6F28-499B-966F-6286422A960E}" destId="{186AB970-EF28-44FD-9F42-7FF9F9C56510}" srcOrd="3" destOrd="0" parTransId="{F9945CB5-AAAB-4B0A-91CD-18FD56E0782F}" sibTransId="{CD7050BA-E9E5-4DEE-9AFA-7DAF6DDE533A}"/>
    <dgm:cxn modelId="{F3D63D18-671A-42EA-8215-ACD255BA4BB7}" srcId="{138B3023-6F28-499B-966F-6286422A960E}" destId="{333CF065-88BC-4694-9DED-274AF1626A68}" srcOrd="2" destOrd="0" parTransId="{49EC68C5-D02D-472C-8466-656F9F160A23}" sibTransId="{0B94C1A8-2F19-42C0-8E96-35DB8E26EDA6}"/>
    <dgm:cxn modelId="{D521453C-CE24-4F7C-8A60-7246A792345F}" type="presOf" srcId="{A549CF7B-2D04-4ED1-AF79-AAF25EBB15F6}" destId="{629B89FB-0562-4DA5-8BD2-DAF23432B42A}" srcOrd="0" destOrd="0" presId="urn:microsoft.com/office/officeart/2005/8/layout/vList2"/>
    <dgm:cxn modelId="{AB5B0840-3DD6-456F-BD48-5939F2C9D93D}" type="presOf" srcId="{186AB970-EF28-44FD-9F42-7FF9F9C56510}" destId="{0394B837-DF62-4B24-978E-4695EA1C3BAF}" srcOrd="0" destOrd="0" presId="urn:microsoft.com/office/officeart/2005/8/layout/vList2"/>
    <dgm:cxn modelId="{8CD9FA68-2092-4A8A-8359-EE3E0EDE1B47}" srcId="{138B3023-6F28-499B-966F-6286422A960E}" destId="{A549CF7B-2D04-4ED1-AF79-AAF25EBB15F6}" srcOrd="0" destOrd="0" parTransId="{0A59335E-EF83-4D49-A4EF-002AB0A3218A}" sibTransId="{4A517C95-9626-460B-833F-06566936FE75}"/>
    <dgm:cxn modelId="{E27D3D74-26FF-434F-966F-EFCB02CE87D7}" type="presOf" srcId="{333CF065-88BC-4694-9DED-274AF1626A68}" destId="{CDF3F86E-15F7-4CBE-8667-4723B39D70A9}" srcOrd="0" destOrd="0" presId="urn:microsoft.com/office/officeart/2005/8/layout/vList2"/>
    <dgm:cxn modelId="{13C4C97E-61C3-43B1-9B9C-E1C707675FAB}" srcId="{138B3023-6F28-499B-966F-6286422A960E}" destId="{DA1EB051-BA0A-4B9F-A382-DA10C959849D}" srcOrd="1" destOrd="0" parTransId="{60DA81D3-FFF8-4D2C-BDB0-2811F0427603}" sibTransId="{B8F3A61C-7888-4795-81C5-B5F2B30C820B}"/>
    <dgm:cxn modelId="{61A0C4D0-4ED7-42F0-A7FE-BBCC9B63F788}" type="presOf" srcId="{138B3023-6F28-499B-966F-6286422A960E}" destId="{6FFF9088-4B28-4A49-8B2E-BA23A750FE31}" srcOrd="0" destOrd="0" presId="urn:microsoft.com/office/officeart/2005/8/layout/vList2"/>
    <dgm:cxn modelId="{285446DB-EB6D-4DB5-8D32-3F6D9B0ED88C}" type="presOf" srcId="{DA1EB051-BA0A-4B9F-A382-DA10C959849D}" destId="{2B6CDA5E-91A7-4697-893C-1576488537A2}" srcOrd="0" destOrd="0" presId="urn:microsoft.com/office/officeart/2005/8/layout/vList2"/>
    <dgm:cxn modelId="{5268F176-D01D-497C-9AF9-F59200533D5B}" type="presParOf" srcId="{6FFF9088-4B28-4A49-8B2E-BA23A750FE31}" destId="{629B89FB-0562-4DA5-8BD2-DAF23432B42A}" srcOrd="0" destOrd="0" presId="urn:microsoft.com/office/officeart/2005/8/layout/vList2"/>
    <dgm:cxn modelId="{215EE535-F919-4961-B71E-D088287FA1DF}" type="presParOf" srcId="{6FFF9088-4B28-4A49-8B2E-BA23A750FE31}" destId="{65736D4D-12D1-4593-8118-F913C3841367}" srcOrd="1" destOrd="0" presId="urn:microsoft.com/office/officeart/2005/8/layout/vList2"/>
    <dgm:cxn modelId="{86E57230-CC69-4815-905E-72B11DC91455}" type="presParOf" srcId="{6FFF9088-4B28-4A49-8B2E-BA23A750FE31}" destId="{2B6CDA5E-91A7-4697-893C-1576488537A2}" srcOrd="2" destOrd="0" presId="urn:microsoft.com/office/officeart/2005/8/layout/vList2"/>
    <dgm:cxn modelId="{91DA377E-49F5-4F3B-99F2-BA3ACF9F8FA3}" type="presParOf" srcId="{6FFF9088-4B28-4A49-8B2E-BA23A750FE31}" destId="{37E65751-DBC3-4D7C-8CCA-007E0EFBFB76}" srcOrd="3" destOrd="0" presId="urn:microsoft.com/office/officeart/2005/8/layout/vList2"/>
    <dgm:cxn modelId="{63D6EBB5-E972-4F93-8E26-0B6E8494168C}" type="presParOf" srcId="{6FFF9088-4B28-4A49-8B2E-BA23A750FE31}" destId="{CDF3F86E-15F7-4CBE-8667-4723B39D70A9}" srcOrd="4" destOrd="0" presId="urn:microsoft.com/office/officeart/2005/8/layout/vList2"/>
    <dgm:cxn modelId="{DBC64FF6-A7C0-4FB2-879B-38FC88AD5355}" type="presParOf" srcId="{6FFF9088-4B28-4A49-8B2E-BA23A750FE31}" destId="{028220FA-7C6A-4760-AFB8-2B43E8EF9113}" srcOrd="5" destOrd="0" presId="urn:microsoft.com/office/officeart/2005/8/layout/vList2"/>
    <dgm:cxn modelId="{FA666A00-F50E-4B0A-991F-B7F7F0823E7F}" type="presParOf" srcId="{6FFF9088-4B28-4A49-8B2E-BA23A750FE31}" destId="{0394B837-DF62-4B24-978E-4695EA1C3BA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444483-9C73-409D-9846-EE2B6B9DD6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01D0A4-4600-428F-A347-3A48E8C1B31C}">
      <dgm:prSet/>
      <dgm:spPr/>
      <dgm:t>
        <a:bodyPr/>
        <a:lstStyle/>
        <a:p>
          <a:r>
            <a:rPr lang="en-US"/>
            <a:t>Describe a situation where you had to solve a problem creatively.</a:t>
          </a:r>
        </a:p>
      </dgm:t>
    </dgm:pt>
    <dgm:pt modelId="{4E37E320-3B2D-49A8-9B81-BA01E42F1ADE}" type="parTrans" cxnId="{981E7104-A8A5-4ED6-BD73-9AE5E963520B}">
      <dgm:prSet/>
      <dgm:spPr/>
      <dgm:t>
        <a:bodyPr/>
        <a:lstStyle/>
        <a:p>
          <a:endParaRPr lang="en-US"/>
        </a:p>
      </dgm:t>
    </dgm:pt>
    <dgm:pt modelId="{9DEA0A54-F050-4EC6-9765-31360CE0A8F2}" type="sibTrans" cxnId="{981E7104-A8A5-4ED6-BD73-9AE5E963520B}">
      <dgm:prSet/>
      <dgm:spPr/>
      <dgm:t>
        <a:bodyPr/>
        <a:lstStyle/>
        <a:p>
          <a:endParaRPr lang="en-US"/>
        </a:p>
      </dgm:t>
    </dgm:pt>
    <dgm:pt modelId="{CD476E5A-4246-45B6-A091-387AE053FD83}">
      <dgm:prSet/>
      <dgm:spPr/>
      <dgm:t>
        <a:bodyPr/>
        <a:lstStyle/>
        <a:p>
          <a:r>
            <a:rPr lang="en-US"/>
            <a:t>Tell me about a time when you had to work under pressure to meet a deadline.</a:t>
          </a:r>
        </a:p>
      </dgm:t>
    </dgm:pt>
    <dgm:pt modelId="{DA2D6530-6D81-4644-A8D2-99636A65D256}" type="parTrans" cxnId="{A5A98F9C-DA46-4892-BA19-2FBB6D3DAE08}">
      <dgm:prSet/>
      <dgm:spPr/>
      <dgm:t>
        <a:bodyPr/>
        <a:lstStyle/>
        <a:p>
          <a:endParaRPr lang="en-US"/>
        </a:p>
      </dgm:t>
    </dgm:pt>
    <dgm:pt modelId="{27DADCC7-B20F-4A72-942C-3F89AD770F8B}" type="sibTrans" cxnId="{A5A98F9C-DA46-4892-BA19-2FBB6D3DAE08}">
      <dgm:prSet/>
      <dgm:spPr/>
      <dgm:t>
        <a:bodyPr/>
        <a:lstStyle/>
        <a:p>
          <a:endParaRPr lang="en-US"/>
        </a:p>
      </dgm:t>
    </dgm:pt>
    <dgm:pt modelId="{49C0F278-5479-4CDE-BAB8-73F38BB599FC}">
      <dgm:prSet/>
      <dgm:spPr/>
      <dgm:t>
        <a:bodyPr/>
        <a:lstStyle/>
        <a:p>
          <a:r>
            <a:rPr lang="en-US"/>
            <a:t>Can you give an example of how you handled a difficult client or customer?</a:t>
          </a:r>
        </a:p>
      </dgm:t>
    </dgm:pt>
    <dgm:pt modelId="{077C267F-3591-4FAF-A910-3A078DEFA0B1}" type="parTrans" cxnId="{5A5C8994-3FEC-4231-A87A-6A55C397A5A1}">
      <dgm:prSet/>
      <dgm:spPr/>
      <dgm:t>
        <a:bodyPr/>
        <a:lstStyle/>
        <a:p>
          <a:endParaRPr lang="en-US"/>
        </a:p>
      </dgm:t>
    </dgm:pt>
    <dgm:pt modelId="{25795D8F-1804-4D2E-9893-E2DA4939DA85}" type="sibTrans" cxnId="{5A5C8994-3FEC-4231-A87A-6A55C397A5A1}">
      <dgm:prSet/>
      <dgm:spPr/>
      <dgm:t>
        <a:bodyPr/>
        <a:lstStyle/>
        <a:p>
          <a:endParaRPr lang="en-US"/>
        </a:p>
      </dgm:t>
    </dgm:pt>
    <dgm:pt modelId="{72B44CD7-38CD-40E1-93EE-A64C5942C417}">
      <dgm:prSet/>
      <dgm:spPr/>
      <dgm:t>
        <a:bodyPr/>
        <a:lstStyle/>
        <a:p>
          <a:r>
            <a:rPr lang="en-US"/>
            <a:t>Describe a time when you had to lead a team through a challenging project.</a:t>
          </a:r>
        </a:p>
      </dgm:t>
    </dgm:pt>
    <dgm:pt modelId="{F0F9E978-C7A3-4276-B681-542782633C8F}" type="parTrans" cxnId="{B7DC36D9-98F3-44DD-81F0-3264F25DC304}">
      <dgm:prSet/>
      <dgm:spPr/>
      <dgm:t>
        <a:bodyPr/>
        <a:lstStyle/>
        <a:p>
          <a:endParaRPr lang="en-US"/>
        </a:p>
      </dgm:t>
    </dgm:pt>
    <dgm:pt modelId="{A32CABD6-49C5-444A-85D6-0255DA9D44A1}" type="sibTrans" cxnId="{B7DC36D9-98F3-44DD-81F0-3264F25DC304}">
      <dgm:prSet/>
      <dgm:spPr/>
      <dgm:t>
        <a:bodyPr/>
        <a:lstStyle/>
        <a:p>
          <a:endParaRPr lang="en-US"/>
        </a:p>
      </dgm:t>
    </dgm:pt>
    <dgm:pt modelId="{4EFF52C2-2C7B-4A51-B95D-5A159C25EE74}">
      <dgm:prSet/>
      <dgm:spPr/>
      <dgm:t>
        <a:bodyPr/>
        <a:lstStyle/>
        <a:p>
          <a:r>
            <a:rPr lang="en-US"/>
            <a:t>Tell me about a situation where you had to adapt to a significant change at work.</a:t>
          </a:r>
        </a:p>
      </dgm:t>
    </dgm:pt>
    <dgm:pt modelId="{DFE1DC29-CC23-481E-837E-BCEC393903DB}" type="parTrans" cxnId="{478EA1F6-B5AA-4D6F-BC17-8D6B28A7E5D8}">
      <dgm:prSet/>
      <dgm:spPr/>
      <dgm:t>
        <a:bodyPr/>
        <a:lstStyle/>
        <a:p>
          <a:endParaRPr lang="en-US"/>
        </a:p>
      </dgm:t>
    </dgm:pt>
    <dgm:pt modelId="{75E4DECE-D866-49CE-9B2A-8AEF7DA6F7B4}" type="sibTrans" cxnId="{478EA1F6-B5AA-4D6F-BC17-8D6B28A7E5D8}">
      <dgm:prSet/>
      <dgm:spPr/>
      <dgm:t>
        <a:bodyPr/>
        <a:lstStyle/>
        <a:p>
          <a:endParaRPr lang="en-US"/>
        </a:p>
      </dgm:t>
    </dgm:pt>
    <dgm:pt modelId="{C8954935-394A-44D6-BB31-5E766F667960}">
      <dgm:prSet/>
      <dgm:spPr/>
      <dgm:t>
        <a:bodyPr/>
        <a:lstStyle/>
        <a:p>
          <a:r>
            <a:rPr lang="en-US"/>
            <a:t>Give an example of a time when you had to persuade others to accept your point of view.</a:t>
          </a:r>
        </a:p>
      </dgm:t>
    </dgm:pt>
    <dgm:pt modelId="{4F7D8DC2-544D-48C9-95DF-B3DFD2039381}" type="parTrans" cxnId="{1D7FF65E-816F-4EFE-BA1A-4EB0863F2649}">
      <dgm:prSet/>
      <dgm:spPr/>
      <dgm:t>
        <a:bodyPr/>
        <a:lstStyle/>
        <a:p>
          <a:endParaRPr lang="en-US"/>
        </a:p>
      </dgm:t>
    </dgm:pt>
    <dgm:pt modelId="{AA198433-F5F9-4F41-9CB4-AA2B9A48719B}" type="sibTrans" cxnId="{1D7FF65E-816F-4EFE-BA1A-4EB0863F2649}">
      <dgm:prSet/>
      <dgm:spPr/>
      <dgm:t>
        <a:bodyPr/>
        <a:lstStyle/>
        <a:p>
          <a:endParaRPr lang="en-US"/>
        </a:p>
      </dgm:t>
    </dgm:pt>
    <dgm:pt modelId="{4D1B2794-9E43-41A2-B0BD-8DB753D9CE3A}">
      <dgm:prSet/>
      <dgm:spPr/>
      <dgm:t>
        <a:bodyPr/>
        <a:lstStyle/>
        <a:p>
          <a:r>
            <a:rPr lang="en-US"/>
            <a:t>Describe a situation where you went above and beyond to achieve a goal.</a:t>
          </a:r>
        </a:p>
      </dgm:t>
    </dgm:pt>
    <dgm:pt modelId="{E3547F4D-77A4-400B-B24B-5111C81AD814}" type="parTrans" cxnId="{B33D040C-69C9-4D68-BB65-E3825970F627}">
      <dgm:prSet/>
      <dgm:spPr/>
      <dgm:t>
        <a:bodyPr/>
        <a:lstStyle/>
        <a:p>
          <a:endParaRPr lang="en-US"/>
        </a:p>
      </dgm:t>
    </dgm:pt>
    <dgm:pt modelId="{DC83136E-E5CD-44EB-ADAA-37CBB86B9DCF}" type="sibTrans" cxnId="{B33D040C-69C9-4D68-BB65-E3825970F627}">
      <dgm:prSet/>
      <dgm:spPr/>
      <dgm:t>
        <a:bodyPr/>
        <a:lstStyle/>
        <a:p>
          <a:endParaRPr lang="en-US"/>
        </a:p>
      </dgm:t>
    </dgm:pt>
    <dgm:pt modelId="{6253A6BA-F81F-4824-9947-DFAF37D9676B}">
      <dgm:prSet/>
      <dgm:spPr/>
      <dgm:t>
        <a:bodyPr/>
        <a:lstStyle/>
        <a:p>
          <a:r>
            <a:rPr lang="en-US"/>
            <a:t>Tell me about a time when you had to gather and analyze complex data to make a decision.</a:t>
          </a:r>
        </a:p>
      </dgm:t>
    </dgm:pt>
    <dgm:pt modelId="{21A67B77-8546-48F9-9425-4E205E7C5083}" type="parTrans" cxnId="{1C39A33C-3EE3-4AB4-83ED-ACAA4FEBD400}">
      <dgm:prSet/>
      <dgm:spPr/>
      <dgm:t>
        <a:bodyPr/>
        <a:lstStyle/>
        <a:p>
          <a:endParaRPr lang="en-US"/>
        </a:p>
      </dgm:t>
    </dgm:pt>
    <dgm:pt modelId="{BB52B7B2-E0D5-485A-8BD6-B4894B53E0E2}" type="sibTrans" cxnId="{1C39A33C-3EE3-4AB4-83ED-ACAA4FEBD400}">
      <dgm:prSet/>
      <dgm:spPr/>
      <dgm:t>
        <a:bodyPr/>
        <a:lstStyle/>
        <a:p>
          <a:endParaRPr lang="en-US"/>
        </a:p>
      </dgm:t>
    </dgm:pt>
    <dgm:pt modelId="{66EE6DCA-269B-4111-872D-E298EB1ABD69}" type="pres">
      <dgm:prSet presAssocID="{22444483-9C73-409D-9846-EE2B6B9DD6F2}" presName="root" presStyleCnt="0">
        <dgm:presLayoutVars>
          <dgm:dir/>
          <dgm:resizeHandles val="exact"/>
        </dgm:presLayoutVars>
      </dgm:prSet>
      <dgm:spPr/>
    </dgm:pt>
    <dgm:pt modelId="{0C3DBDF0-4512-4B1E-94C1-E1ADD9692A19}" type="pres">
      <dgm:prSet presAssocID="{6F01D0A4-4600-428F-A347-3A48E8C1B31C}" presName="compNode" presStyleCnt="0"/>
      <dgm:spPr/>
    </dgm:pt>
    <dgm:pt modelId="{630B3857-C952-4F1E-8A06-64A09FB98F94}" type="pres">
      <dgm:prSet presAssocID="{6F01D0A4-4600-428F-A347-3A48E8C1B31C}" presName="bgRect" presStyleLbl="bgShp" presStyleIdx="0" presStyleCnt="8"/>
      <dgm:spPr/>
    </dgm:pt>
    <dgm:pt modelId="{518866F3-D8ED-4685-9012-83FB5E438652}" type="pres">
      <dgm:prSet presAssocID="{6F01D0A4-4600-428F-A347-3A48E8C1B31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E247B14-6E3B-448F-9929-4CD0AE248344}" type="pres">
      <dgm:prSet presAssocID="{6F01D0A4-4600-428F-A347-3A48E8C1B31C}" presName="spaceRect" presStyleCnt="0"/>
      <dgm:spPr/>
    </dgm:pt>
    <dgm:pt modelId="{5D4E2FA1-0D74-48E8-A6B0-03720DE3A248}" type="pres">
      <dgm:prSet presAssocID="{6F01D0A4-4600-428F-A347-3A48E8C1B31C}" presName="parTx" presStyleLbl="revTx" presStyleIdx="0" presStyleCnt="8">
        <dgm:presLayoutVars>
          <dgm:chMax val="0"/>
          <dgm:chPref val="0"/>
        </dgm:presLayoutVars>
      </dgm:prSet>
      <dgm:spPr/>
    </dgm:pt>
    <dgm:pt modelId="{A703A634-34A1-4408-8489-F24DE4F882F4}" type="pres">
      <dgm:prSet presAssocID="{9DEA0A54-F050-4EC6-9765-31360CE0A8F2}" presName="sibTrans" presStyleCnt="0"/>
      <dgm:spPr/>
    </dgm:pt>
    <dgm:pt modelId="{1C9A7212-0C7A-4ABA-A9C4-49C6EE39D2AE}" type="pres">
      <dgm:prSet presAssocID="{CD476E5A-4246-45B6-A091-387AE053FD83}" presName="compNode" presStyleCnt="0"/>
      <dgm:spPr/>
    </dgm:pt>
    <dgm:pt modelId="{261D3036-B1EF-4E71-AA07-4CA10C9FDDCB}" type="pres">
      <dgm:prSet presAssocID="{CD476E5A-4246-45B6-A091-387AE053FD83}" presName="bgRect" presStyleLbl="bgShp" presStyleIdx="1" presStyleCnt="8"/>
      <dgm:spPr/>
    </dgm:pt>
    <dgm:pt modelId="{FAA36F9B-5D1C-4A66-ACA1-FC6697AD844A}" type="pres">
      <dgm:prSet presAssocID="{CD476E5A-4246-45B6-A091-387AE053FD83}"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3DADDF9E-4F5B-4915-BE54-0FD440AF81AA}" type="pres">
      <dgm:prSet presAssocID="{CD476E5A-4246-45B6-A091-387AE053FD83}" presName="spaceRect" presStyleCnt="0"/>
      <dgm:spPr/>
    </dgm:pt>
    <dgm:pt modelId="{C0BBBFD2-C7C0-4121-922E-A38F70BAB577}" type="pres">
      <dgm:prSet presAssocID="{CD476E5A-4246-45B6-A091-387AE053FD83}" presName="parTx" presStyleLbl="revTx" presStyleIdx="1" presStyleCnt="8">
        <dgm:presLayoutVars>
          <dgm:chMax val="0"/>
          <dgm:chPref val="0"/>
        </dgm:presLayoutVars>
      </dgm:prSet>
      <dgm:spPr/>
    </dgm:pt>
    <dgm:pt modelId="{1E12452A-FB45-4F3A-A694-7D37EE66D590}" type="pres">
      <dgm:prSet presAssocID="{27DADCC7-B20F-4A72-942C-3F89AD770F8B}" presName="sibTrans" presStyleCnt="0"/>
      <dgm:spPr/>
    </dgm:pt>
    <dgm:pt modelId="{1F79DF37-ECB9-40C8-ABD2-E4F671D91779}" type="pres">
      <dgm:prSet presAssocID="{49C0F278-5479-4CDE-BAB8-73F38BB599FC}" presName="compNode" presStyleCnt="0"/>
      <dgm:spPr/>
    </dgm:pt>
    <dgm:pt modelId="{71FAE955-D019-4723-B355-1FF9D1D7C867}" type="pres">
      <dgm:prSet presAssocID="{49C0F278-5479-4CDE-BAB8-73F38BB599FC}" presName="bgRect" presStyleLbl="bgShp" presStyleIdx="2" presStyleCnt="8"/>
      <dgm:spPr/>
    </dgm:pt>
    <dgm:pt modelId="{CC11D7F8-AB67-4C71-BF92-69B05045F282}" type="pres">
      <dgm:prSet presAssocID="{49C0F278-5479-4CDE-BAB8-73F38BB599F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E07FB709-65A7-47D0-974A-D57797E7E07C}" type="pres">
      <dgm:prSet presAssocID="{49C0F278-5479-4CDE-BAB8-73F38BB599FC}" presName="spaceRect" presStyleCnt="0"/>
      <dgm:spPr/>
    </dgm:pt>
    <dgm:pt modelId="{B6967DB1-E3AC-4C9C-9A53-6D422480627F}" type="pres">
      <dgm:prSet presAssocID="{49C0F278-5479-4CDE-BAB8-73F38BB599FC}" presName="parTx" presStyleLbl="revTx" presStyleIdx="2" presStyleCnt="8">
        <dgm:presLayoutVars>
          <dgm:chMax val="0"/>
          <dgm:chPref val="0"/>
        </dgm:presLayoutVars>
      </dgm:prSet>
      <dgm:spPr/>
    </dgm:pt>
    <dgm:pt modelId="{CA022078-0B78-4C66-AB9B-18780F36BD52}" type="pres">
      <dgm:prSet presAssocID="{25795D8F-1804-4D2E-9893-E2DA4939DA85}" presName="sibTrans" presStyleCnt="0"/>
      <dgm:spPr/>
    </dgm:pt>
    <dgm:pt modelId="{1B172F7B-E45F-4139-A724-7F2D29DD9185}" type="pres">
      <dgm:prSet presAssocID="{72B44CD7-38CD-40E1-93EE-A64C5942C417}" presName="compNode" presStyleCnt="0"/>
      <dgm:spPr/>
    </dgm:pt>
    <dgm:pt modelId="{5A4E3D62-E335-4D4B-8F6D-4CE4CE7CD092}" type="pres">
      <dgm:prSet presAssocID="{72B44CD7-38CD-40E1-93EE-A64C5942C417}" presName="bgRect" presStyleLbl="bgShp" presStyleIdx="3" presStyleCnt="8"/>
      <dgm:spPr/>
    </dgm:pt>
    <dgm:pt modelId="{09AAA4B3-7392-4E99-A292-213E54732428}" type="pres">
      <dgm:prSet presAssocID="{72B44CD7-38CD-40E1-93EE-A64C5942C417}"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D22F385-9824-4E62-9588-2D5FEF228D85}" type="pres">
      <dgm:prSet presAssocID="{72B44CD7-38CD-40E1-93EE-A64C5942C417}" presName="spaceRect" presStyleCnt="0"/>
      <dgm:spPr/>
    </dgm:pt>
    <dgm:pt modelId="{D4585B05-C6B8-45DB-9344-32E9F5B6335A}" type="pres">
      <dgm:prSet presAssocID="{72B44CD7-38CD-40E1-93EE-A64C5942C417}" presName="parTx" presStyleLbl="revTx" presStyleIdx="3" presStyleCnt="8">
        <dgm:presLayoutVars>
          <dgm:chMax val="0"/>
          <dgm:chPref val="0"/>
        </dgm:presLayoutVars>
      </dgm:prSet>
      <dgm:spPr/>
    </dgm:pt>
    <dgm:pt modelId="{753E7A70-6B80-487F-BBEB-66D9AB75B09A}" type="pres">
      <dgm:prSet presAssocID="{A32CABD6-49C5-444A-85D6-0255DA9D44A1}" presName="sibTrans" presStyleCnt="0"/>
      <dgm:spPr/>
    </dgm:pt>
    <dgm:pt modelId="{E256CE46-FE71-4402-9D49-590EF7742BA1}" type="pres">
      <dgm:prSet presAssocID="{4EFF52C2-2C7B-4A51-B95D-5A159C25EE74}" presName="compNode" presStyleCnt="0"/>
      <dgm:spPr/>
    </dgm:pt>
    <dgm:pt modelId="{9E6E14BF-CD4B-4FA8-9743-5336F6924BD8}" type="pres">
      <dgm:prSet presAssocID="{4EFF52C2-2C7B-4A51-B95D-5A159C25EE74}" presName="bgRect" presStyleLbl="bgShp" presStyleIdx="4" presStyleCnt="8"/>
      <dgm:spPr/>
    </dgm:pt>
    <dgm:pt modelId="{88CD1685-33A7-4C45-B5D4-0E189D8F6D97}" type="pres">
      <dgm:prSet presAssocID="{4EFF52C2-2C7B-4A51-B95D-5A159C25EE7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007A52-68F4-44E6-8523-33614BE8A430}" type="pres">
      <dgm:prSet presAssocID="{4EFF52C2-2C7B-4A51-B95D-5A159C25EE74}" presName="spaceRect" presStyleCnt="0"/>
      <dgm:spPr/>
    </dgm:pt>
    <dgm:pt modelId="{C1394375-EB5F-413B-BC6A-077C9D267DF3}" type="pres">
      <dgm:prSet presAssocID="{4EFF52C2-2C7B-4A51-B95D-5A159C25EE74}" presName="parTx" presStyleLbl="revTx" presStyleIdx="4" presStyleCnt="8">
        <dgm:presLayoutVars>
          <dgm:chMax val="0"/>
          <dgm:chPref val="0"/>
        </dgm:presLayoutVars>
      </dgm:prSet>
      <dgm:spPr/>
    </dgm:pt>
    <dgm:pt modelId="{C50AF6F3-A858-453B-AA47-3A360F289644}" type="pres">
      <dgm:prSet presAssocID="{75E4DECE-D866-49CE-9B2A-8AEF7DA6F7B4}" presName="sibTrans" presStyleCnt="0"/>
      <dgm:spPr/>
    </dgm:pt>
    <dgm:pt modelId="{270D921A-AC8C-4E5A-8712-DB78265D921B}" type="pres">
      <dgm:prSet presAssocID="{C8954935-394A-44D6-BB31-5E766F667960}" presName="compNode" presStyleCnt="0"/>
      <dgm:spPr/>
    </dgm:pt>
    <dgm:pt modelId="{D1B866CA-6615-4C59-929B-0B4F13400932}" type="pres">
      <dgm:prSet presAssocID="{C8954935-394A-44D6-BB31-5E766F667960}" presName="bgRect" presStyleLbl="bgShp" presStyleIdx="5" presStyleCnt="8"/>
      <dgm:spPr/>
    </dgm:pt>
    <dgm:pt modelId="{21BFC4CA-2BCB-4856-B730-558FE4AED398}" type="pres">
      <dgm:prSet presAssocID="{C8954935-394A-44D6-BB31-5E766F66796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fused Person"/>
        </a:ext>
      </dgm:extLst>
    </dgm:pt>
    <dgm:pt modelId="{28D89B52-545E-4F3B-9307-748BDDDA4D47}" type="pres">
      <dgm:prSet presAssocID="{C8954935-394A-44D6-BB31-5E766F667960}" presName="spaceRect" presStyleCnt="0"/>
      <dgm:spPr/>
    </dgm:pt>
    <dgm:pt modelId="{5434519E-A43C-4F82-B351-18D8EDA90508}" type="pres">
      <dgm:prSet presAssocID="{C8954935-394A-44D6-BB31-5E766F667960}" presName="parTx" presStyleLbl="revTx" presStyleIdx="5" presStyleCnt="8">
        <dgm:presLayoutVars>
          <dgm:chMax val="0"/>
          <dgm:chPref val="0"/>
        </dgm:presLayoutVars>
      </dgm:prSet>
      <dgm:spPr/>
    </dgm:pt>
    <dgm:pt modelId="{52C1360A-5C39-4863-95BF-31DCD048C55A}" type="pres">
      <dgm:prSet presAssocID="{AA198433-F5F9-4F41-9CB4-AA2B9A48719B}" presName="sibTrans" presStyleCnt="0"/>
      <dgm:spPr/>
    </dgm:pt>
    <dgm:pt modelId="{29EB9B63-86E8-4073-A0EB-3D0EE334372B}" type="pres">
      <dgm:prSet presAssocID="{4D1B2794-9E43-41A2-B0BD-8DB753D9CE3A}" presName="compNode" presStyleCnt="0"/>
      <dgm:spPr/>
    </dgm:pt>
    <dgm:pt modelId="{C4106558-5FBE-469C-A9D0-0DB4F27A8404}" type="pres">
      <dgm:prSet presAssocID="{4D1B2794-9E43-41A2-B0BD-8DB753D9CE3A}" presName="bgRect" presStyleLbl="bgShp" presStyleIdx="6" presStyleCnt="8"/>
      <dgm:spPr/>
    </dgm:pt>
    <dgm:pt modelId="{7458937C-2F84-496B-8D69-EB4C6C468C69}" type="pres">
      <dgm:prSet presAssocID="{4D1B2794-9E43-41A2-B0BD-8DB753D9CE3A}"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llseye"/>
        </a:ext>
      </dgm:extLst>
    </dgm:pt>
    <dgm:pt modelId="{BD3D95D8-AAA7-4DBB-961D-83D754D44743}" type="pres">
      <dgm:prSet presAssocID="{4D1B2794-9E43-41A2-B0BD-8DB753D9CE3A}" presName="spaceRect" presStyleCnt="0"/>
      <dgm:spPr/>
    </dgm:pt>
    <dgm:pt modelId="{657126A2-67DD-40F0-B4C6-298188C1DCDA}" type="pres">
      <dgm:prSet presAssocID="{4D1B2794-9E43-41A2-B0BD-8DB753D9CE3A}" presName="parTx" presStyleLbl="revTx" presStyleIdx="6" presStyleCnt="8">
        <dgm:presLayoutVars>
          <dgm:chMax val="0"/>
          <dgm:chPref val="0"/>
        </dgm:presLayoutVars>
      </dgm:prSet>
      <dgm:spPr/>
    </dgm:pt>
    <dgm:pt modelId="{3465811C-3E55-42C1-A5D8-3BB0E9135D6B}" type="pres">
      <dgm:prSet presAssocID="{DC83136E-E5CD-44EB-ADAA-37CBB86B9DCF}" presName="sibTrans" presStyleCnt="0"/>
      <dgm:spPr/>
    </dgm:pt>
    <dgm:pt modelId="{957DE65A-B20C-4302-89B9-3CAAA5E3B9EC}" type="pres">
      <dgm:prSet presAssocID="{6253A6BA-F81F-4824-9947-DFAF37D9676B}" presName="compNode" presStyleCnt="0"/>
      <dgm:spPr/>
    </dgm:pt>
    <dgm:pt modelId="{67404451-4979-4697-99F1-D1EF2336D07E}" type="pres">
      <dgm:prSet presAssocID="{6253A6BA-F81F-4824-9947-DFAF37D9676B}" presName="bgRect" presStyleLbl="bgShp" presStyleIdx="7" presStyleCnt="8"/>
      <dgm:spPr/>
    </dgm:pt>
    <dgm:pt modelId="{0C78E0C1-49B1-4D8E-B8AC-182315A87174}" type="pres">
      <dgm:prSet presAssocID="{6253A6BA-F81F-4824-9947-DFAF37D9676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erson with Idea"/>
        </a:ext>
      </dgm:extLst>
    </dgm:pt>
    <dgm:pt modelId="{CAE3FC34-D71C-454D-AB8D-F354D7156F29}" type="pres">
      <dgm:prSet presAssocID="{6253A6BA-F81F-4824-9947-DFAF37D9676B}" presName="spaceRect" presStyleCnt="0"/>
      <dgm:spPr/>
    </dgm:pt>
    <dgm:pt modelId="{E5DE37B9-B452-44EA-90FC-BA450855B39F}" type="pres">
      <dgm:prSet presAssocID="{6253A6BA-F81F-4824-9947-DFAF37D9676B}" presName="parTx" presStyleLbl="revTx" presStyleIdx="7" presStyleCnt="8">
        <dgm:presLayoutVars>
          <dgm:chMax val="0"/>
          <dgm:chPref val="0"/>
        </dgm:presLayoutVars>
      </dgm:prSet>
      <dgm:spPr/>
    </dgm:pt>
  </dgm:ptLst>
  <dgm:cxnLst>
    <dgm:cxn modelId="{981E7104-A8A5-4ED6-BD73-9AE5E963520B}" srcId="{22444483-9C73-409D-9846-EE2B6B9DD6F2}" destId="{6F01D0A4-4600-428F-A347-3A48E8C1B31C}" srcOrd="0" destOrd="0" parTransId="{4E37E320-3B2D-49A8-9B81-BA01E42F1ADE}" sibTransId="{9DEA0A54-F050-4EC6-9765-31360CE0A8F2}"/>
    <dgm:cxn modelId="{B33D040C-69C9-4D68-BB65-E3825970F627}" srcId="{22444483-9C73-409D-9846-EE2B6B9DD6F2}" destId="{4D1B2794-9E43-41A2-B0BD-8DB753D9CE3A}" srcOrd="6" destOrd="0" parTransId="{E3547F4D-77A4-400B-B24B-5111C81AD814}" sibTransId="{DC83136E-E5CD-44EB-ADAA-37CBB86B9DCF}"/>
    <dgm:cxn modelId="{9D9B882B-CDAB-40C9-8678-52BA33BA591B}" type="presOf" srcId="{4EFF52C2-2C7B-4A51-B95D-5A159C25EE74}" destId="{C1394375-EB5F-413B-BC6A-077C9D267DF3}" srcOrd="0" destOrd="0" presId="urn:microsoft.com/office/officeart/2018/2/layout/IconVerticalSolidList"/>
    <dgm:cxn modelId="{73EFFC3B-D8CD-4F05-A181-AEA5C43E3900}" type="presOf" srcId="{72B44CD7-38CD-40E1-93EE-A64C5942C417}" destId="{D4585B05-C6B8-45DB-9344-32E9F5B6335A}" srcOrd="0" destOrd="0" presId="urn:microsoft.com/office/officeart/2018/2/layout/IconVerticalSolidList"/>
    <dgm:cxn modelId="{1C39A33C-3EE3-4AB4-83ED-ACAA4FEBD400}" srcId="{22444483-9C73-409D-9846-EE2B6B9DD6F2}" destId="{6253A6BA-F81F-4824-9947-DFAF37D9676B}" srcOrd="7" destOrd="0" parTransId="{21A67B77-8546-48F9-9425-4E205E7C5083}" sibTransId="{BB52B7B2-E0D5-485A-8BD6-B4894B53E0E2}"/>
    <dgm:cxn modelId="{1D7FF65E-816F-4EFE-BA1A-4EB0863F2649}" srcId="{22444483-9C73-409D-9846-EE2B6B9DD6F2}" destId="{C8954935-394A-44D6-BB31-5E766F667960}" srcOrd="5" destOrd="0" parTransId="{4F7D8DC2-544D-48C9-95DF-B3DFD2039381}" sibTransId="{AA198433-F5F9-4F41-9CB4-AA2B9A48719B}"/>
    <dgm:cxn modelId="{555B1C62-97EE-4557-8E8A-05B739C3D956}" type="presOf" srcId="{4D1B2794-9E43-41A2-B0BD-8DB753D9CE3A}" destId="{657126A2-67DD-40F0-B4C6-298188C1DCDA}" srcOrd="0" destOrd="0" presId="urn:microsoft.com/office/officeart/2018/2/layout/IconVerticalSolidList"/>
    <dgm:cxn modelId="{9765286B-9D78-4676-8E41-FF32A378DB53}" type="presOf" srcId="{49C0F278-5479-4CDE-BAB8-73F38BB599FC}" destId="{B6967DB1-E3AC-4C9C-9A53-6D422480627F}" srcOrd="0" destOrd="0" presId="urn:microsoft.com/office/officeart/2018/2/layout/IconVerticalSolidList"/>
    <dgm:cxn modelId="{ABA2DD53-A310-47AC-A96B-B4441246D003}" type="presOf" srcId="{22444483-9C73-409D-9846-EE2B6B9DD6F2}" destId="{66EE6DCA-269B-4111-872D-E298EB1ABD69}" srcOrd="0" destOrd="0" presId="urn:microsoft.com/office/officeart/2018/2/layout/IconVerticalSolidList"/>
    <dgm:cxn modelId="{C5341E82-8941-4D44-93A0-EAB4756CA63E}" type="presOf" srcId="{6253A6BA-F81F-4824-9947-DFAF37D9676B}" destId="{E5DE37B9-B452-44EA-90FC-BA450855B39F}" srcOrd="0" destOrd="0" presId="urn:microsoft.com/office/officeart/2018/2/layout/IconVerticalSolidList"/>
    <dgm:cxn modelId="{5A5C8994-3FEC-4231-A87A-6A55C397A5A1}" srcId="{22444483-9C73-409D-9846-EE2B6B9DD6F2}" destId="{49C0F278-5479-4CDE-BAB8-73F38BB599FC}" srcOrd="2" destOrd="0" parTransId="{077C267F-3591-4FAF-A910-3A078DEFA0B1}" sibTransId="{25795D8F-1804-4D2E-9893-E2DA4939DA85}"/>
    <dgm:cxn modelId="{A5A98F9C-DA46-4892-BA19-2FBB6D3DAE08}" srcId="{22444483-9C73-409D-9846-EE2B6B9DD6F2}" destId="{CD476E5A-4246-45B6-A091-387AE053FD83}" srcOrd="1" destOrd="0" parTransId="{DA2D6530-6D81-4644-A8D2-99636A65D256}" sibTransId="{27DADCC7-B20F-4A72-942C-3F89AD770F8B}"/>
    <dgm:cxn modelId="{5D904FC0-3B54-4056-B545-C0604DE3FBB7}" type="presOf" srcId="{6F01D0A4-4600-428F-A347-3A48E8C1B31C}" destId="{5D4E2FA1-0D74-48E8-A6B0-03720DE3A248}" srcOrd="0" destOrd="0" presId="urn:microsoft.com/office/officeart/2018/2/layout/IconVerticalSolidList"/>
    <dgm:cxn modelId="{95E0F3C3-1F9B-4F76-BD6E-22FFB21819F6}" type="presOf" srcId="{C8954935-394A-44D6-BB31-5E766F667960}" destId="{5434519E-A43C-4F82-B351-18D8EDA90508}" srcOrd="0" destOrd="0" presId="urn:microsoft.com/office/officeart/2018/2/layout/IconVerticalSolidList"/>
    <dgm:cxn modelId="{B7DC36D9-98F3-44DD-81F0-3264F25DC304}" srcId="{22444483-9C73-409D-9846-EE2B6B9DD6F2}" destId="{72B44CD7-38CD-40E1-93EE-A64C5942C417}" srcOrd="3" destOrd="0" parTransId="{F0F9E978-C7A3-4276-B681-542782633C8F}" sibTransId="{A32CABD6-49C5-444A-85D6-0255DA9D44A1}"/>
    <dgm:cxn modelId="{A28B51E9-D9C0-450C-9A5A-0C55874E9A4E}" type="presOf" srcId="{CD476E5A-4246-45B6-A091-387AE053FD83}" destId="{C0BBBFD2-C7C0-4121-922E-A38F70BAB577}" srcOrd="0" destOrd="0" presId="urn:microsoft.com/office/officeart/2018/2/layout/IconVerticalSolidList"/>
    <dgm:cxn modelId="{478EA1F6-B5AA-4D6F-BC17-8D6B28A7E5D8}" srcId="{22444483-9C73-409D-9846-EE2B6B9DD6F2}" destId="{4EFF52C2-2C7B-4A51-B95D-5A159C25EE74}" srcOrd="4" destOrd="0" parTransId="{DFE1DC29-CC23-481E-837E-BCEC393903DB}" sibTransId="{75E4DECE-D866-49CE-9B2A-8AEF7DA6F7B4}"/>
    <dgm:cxn modelId="{B53E17DE-5C3C-40D2-96DE-D5DB36648A75}" type="presParOf" srcId="{66EE6DCA-269B-4111-872D-E298EB1ABD69}" destId="{0C3DBDF0-4512-4B1E-94C1-E1ADD9692A19}" srcOrd="0" destOrd="0" presId="urn:microsoft.com/office/officeart/2018/2/layout/IconVerticalSolidList"/>
    <dgm:cxn modelId="{A2DDB611-566B-4986-8315-095A8A38FBE2}" type="presParOf" srcId="{0C3DBDF0-4512-4B1E-94C1-E1ADD9692A19}" destId="{630B3857-C952-4F1E-8A06-64A09FB98F94}" srcOrd="0" destOrd="0" presId="urn:microsoft.com/office/officeart/2018/2/layout/IconVerticalSolidList"/>
    <dgm:cxn modelId="{3E94F1B6-0B52-4147-A338-2CACEB15122F}" type="presParOf" srcId="{0C3DBDF0-4512-4B1E-94C1-E1ADD9692A19}" destId="{518866F3-D8ED-4685-9012-83FB5E438652}" srcOrd="1" destOrd="0" presId="urn:microsoft.com/office/officeart/2018/2/layout/IconVerticalSolidList"/>
    <dgm:cxn modelId="{0DBAE857-21F4-4A7B-8D84-33F87C2689D6}" type="presParOf" srcId="{0C3DBDF0-4512-4B1E-94C1-E1ADD9692A19}" destId="{3E247B14-6E3B-448F-9929-4CD0AE248344}" srcOrd="2" destOrd="0" presId="urn:microsoft.com/office/officeart/2018/2/layout/IconVerticalSolidList"/>
    <dgm:cxn modelId="{449058A3-56B1-49DB-9F02-B7255347BBDF}" type="presParOf" srcId="{0C3DBDF0-4512-4B1E-94C1-E1ADD9692A19}" destId="{5D4E2FA1-0D74-48E8-A6B0-03720DE3A248}" srcOrd="3" destOrd="0" presId="urn:microsoft.com/office/officeart/2018/2/layout/IconVerticalSolidList"/>
    <dgm:cxn modelId="{839AB1B4-5010-42C7-A2F4-2544835ACE46}" type="presParOf" srcId="{66EE6DCA-269B-4111-872D-E298EB1ABD69}" destId="{A703A634-34A1-4408-8489-F24DE4F882F4}" srcOrd="1" destOrd="0" presId="urn:microsoft.com/office/officeart/2018/2/layout/IconVerticalSolidList"/>
    <dgm:cxn modelId="{806061C2-9376-4F70-B83F-15B23B255E71}" type="presParOf" srcId="{66EE6DCA-269B-4111-872D-E298EB1ABD69}" destId="{1C9A7212-0C7A-4ABA-A9C4-49C6EE39D2AE}" srcOrd="2" destOrd="0" presId="urn:microsoft.com/office/officeart/2018/2/layout/IconVerticalSolidList"/>
    <dgm:cxn modelId="{8B224B14-6282-4A76-B3AD-9A5875355EA1}" type="presParOf" srcId="{1C9A7212-0C7A-4ABA-A9C4-49C6EE39D2AE}" destId="{261D3036-B1EF-4E71-AA07-4CA10C9FDDCB}" srcOrd="0" destOrd="0" presId="urn:microsoft.com/office/officeart/2018/2/layout/IconVerticalSolidList"/>
    <dgm:cxn modelId="{B78E6125-0031-4EBB-83F1-FD9947CB975F}" type="presParOf" srcId="{1C9A7212-0C7A-4ABA-A9C4-49C6EE39D2AE}" destId="{FAA36F9B-5D1C-4A66-ACA1-FC6697AD844A}" srcOrd="1" destOrd="0" presId="urn:microsoft.com/office/officeart/2018/2/layout/IconVerticalSolidList"/>
    <dgm:cxn modelId="{416138FF-42A1-4893-87B5-43020D7ECA62}" type="presParOf" srcId="{1C9A7212-0C7A-4ABA-A9C4-49C6EE39D2AE}" destId="{3DADDF9E-4F5B-4915-BE54-0FD440AF81AA}" srcOrd="2" destOrd="0" presId="urn:microsoft.com/office/officeart/2018/2/layout/IconVerticalSolidList"/>
    <dgm:cxn modelId="{FC456E9C-21D7-4C50-AB32-55234F2CCED5}" type="presParOf" srcId="{1C9A7212-0C7A-4ABA-A9C4-49C6EE39D2AE}" destId="{C0BBBFD2-C7C0-4121-922E-A38F70BAB577}" srcOrd="3" destOrd="0" presId="urn:microsoft.com/office/officeart/2018/2/layout/IconVerticalSolidList"/>
    <dgm:cxn modelId="{9EDC0268-7594-46E4-B660-C782321F10EB}" type="presParOf" srcId="{66EE6DCA-269B-4111-872D-E298EB1ABD69}" destId="{1E12452A-FB45-4F3A-A694-7D37EE66D590}" srcOrd="3" destOrd="0" presId="urn:microsoft.com/office/officeart/2018/2/layout/IconVerticalSolidList"/>
    <dgm:cxn modelId="{69B1D6E2-D0D1-4525-9286-5234553CC486}" type="presParOf" srcId="{66EE6DCA-269B-4111-872D-E298EB1ABD69}" destId="{1F79DF37-ECB9-40C8-ABD2-E4F671D91779}" srcOrd="4" destOrd="0" presId="urn:microsoft.com/office/officeart/2018/2/layout/IconVerticalSolidList"/>
    <dgm:cxn modelId="{657F9DC4-06DE-4490-9F09-A41E9532A4F6}" type="presParOf" srcId="{1F79DF37-ECB9-40C8-ABD2-E4F671D91779}" destId="{71FAE955-D019-4723-B355-1FF9D1D7C867}" srcOrd="0" destOrd="0" presId="urn:microsoft.com/office/officeart/2018/2/layout/IconVerticalSolidList"/>
    <dgm:cxn modelId="{A3232F74-9282-4827-B572-25D0E8269FB1}" type="presParOf" srcId="{1F79DF37-ECB9-40C8-ABD2-E4F671D91779}" destId="{CC11D7F8-AB67-4C71-BF92-69B05045F282}" srcOrd="1" destOrd="0" presId="urn:microsoft.com/office/officeart/2018/2/layout/IconVerticalSolidList"/>
    <dgm:cxn modelId="{8184F5BC-654C-4AC7-80DB-5E92DDD5828A}" type="presParOf" srcId="{1F79DF37-ECB9-40C8-ABD2-E4F671D91779}" destId="{E07FB709-65A7-47D0-974A-D57797E7E07C}" srcOrd="2" destOrd="0" presId="urn:microsoft.com/office/officeart/2018/2/layout/IconVerticalSolidList"/>
    <dgm:cxn modelId="{2D461851-8FFC-47C5-8B3B-FB400BBDFC5E}" type="presParOf" srcId="{1F79DF37-ECB9-40C8-ABD2-E4F671D91779}" destId="{B6967DB1-E3AC-4C9C-9A53-6D422480627F}" srcOrd="3" destOrd="0" presId="urn:microsoft.com/office/officeart/2018/2/layout/IconVerticalSolidList"/>
    <dgm:cxn modelId="{B01A234A-3BD1-4981-A73D-9861359F7CDE}" type="presParOf" srcId="{66EE6DCA-269B-4111-872D-E298EB1ABD69}" destId="{CA022078-0B78-4C66-AB9B-18780F36BD52}" srcOrd="5" destOrd="0" presId="urn:microsoft.com/office/officeart/2018/2/layout/IconVerticalSolidList"/>
    <dgm:cxn modelId="{310C95AB-2202-4783-B23A-3CE44B92A1F9}" type="presParOf" srcId="{66EE6DCA-269B-4111-872D-E298EB1ABD69}" destId="{1B172F7B-E45F-4139-A724-7F2D29DD9185}" srcOrd="6" destOrd="0" presId="urn:microsoft.com/office/officeart/2018/2/layout/IconVerticalSolidList"/>
    <dgm:cxn modelId="{463A796A-A247-4B64-8054-A572D9E3950C}" type="presParOf" srcId="{1B172F7B-E45F-4139-A724-7F2D29DD9185}" destId="{5A4E3D62-E335-4D4B-8F6D-4CE4CE7CD092}" srcOrd="0" destOrd="0" presId="urn:microsoft.com/office/officeart/2018/2/layout/IconVerticalSolidList"/>
    <dgm:cxn modelId="{E79D20BB-0F8F-4BFB-8CC0-9BDDF5853C72}" type="presParOf" srcId="{1B172F7B-E45F-4139-A724-7F2D29DD9185}" destId="{09AAA4B3-7392-4E99-A292-213E54732428}" srcOrd="1" destOrd="0" presId="urn:microsoft.com/office/officeart/2018/2/layout/IconVerticalSolidList"/>
    <dgm:cxn modelId="{F0B817A8-A3D4-4835-9E1B-4D72147BAA3F}" type="presParOf" srcId="{1B172F7B-E45F-4139-A724-7F2D29DD9185}" destId="{FD22F385-9824-4E62-9588-2D5FEF228D85}" srcOrd="2" destOrd="0" presId="urn:microsoft.com/office/officeart/2018/2/layout/IconVerticalSolidList"/>
    <dgm:cxn modelId="{E64861A7-C45A-4EEA-B20A-B21A031938F6}" type="presParOf" srcId="{1B172F7B-E45F-4139-A724-7F2D29DD9185}" destId="{D4585B05-C6B8-45DB-9344-32E9F5B6335A}" srcOrd="3" destOrd="0" presId="urn:microsoft.com/office/officeart/2018/2/layout/IconVerticalSolidList"/>
    <dgm:cxn modelId="{4872D7EF-CF76-4399-938F-0871D9FB0C8E}" type="presParOf" srcId="{66EE6DCA-269B-4111-872D-E298EB1ABD69}" destId="{753E7A70-6B80-487F-BBEB-66D9AB75B09A}" srcOrd="7" destOrd="0" presId="urn:microsoft.com/office/officeart/2018/2/layout/IconVerticalSolidList"/>
    <dgm:cxn modelId="{676DFB31-00FB-4279-BA74-77FBBF7A42C8}" type="presParOf" srcId="{66EE6DCA-269B-4111-872D-E298EB1ABD69}" destId="{E256CE46-FE71-4402-9D49-590EF7742BA1}" srcOrd="8" destOrd="0" presId="urn:microsoft.com/office/officeart/2018/2/layout/IconVerticalSolidList"/>
    <dgm:cxn modelId="{79DA4A2E-D008-47E2-B8F9-AA882534458C}" type="presParOf" srcId="{E256CE46-FE71-4402-9D49-590EF7742BA1}" destId="{9E6E14BF-CD4B-4FA8-9743-5336F6924BD8}" srcOrd="0" destOrd="0" presId="urn:microsoft.com/office/officeart/2018/2/layout/IconVerticalSolidList"/>
    <dgm:cxn modelId="{2ECDF81B-00D3-4388-8A42-B7853AF818FB}" type="presParOf" srcId="{E256CE46-FE71-4402-9D49-590EF7742BA1}" destId="{88CD1685-33A7-4C45-B5D4-0E189D8F6D97}" srcOrd="1" destOrd="0" presId="urn:microsoft.com/office/officeart/2018/2/layout/IconVerticalSolidList"/>
    <dgm:cxn modelId="{7F6F7B00-5AF6-494A-9A32-66893B79C2BE}" type="presParOf" srcId="{E256CE46-FE71-4402-9D49-590EF7742BA1}" destId="{05007A52-68F4-44E6-8523-33614BE8A430}" srcOrd="2" destOrd="0" presId="urn:microsoft.com/office/officeart/2018/2/layout/IconVerticalSolidList"/>
    <dgm:cxn modelId="{CC2FEA25-4650-4E1A-9314-6B2266195C24}" type="presParOf" srcId="{E256CE46-FE71-4402-9D49-590EF7742BA1}" destId="{C1394375-EB5F-413B-BC6A-077C9D267DF3}" srcOrd="3" destOrd="0" presId="urn:microsoft.com/office/officeart/2018/2/layout/IconVerticalSolidList"/>
    <dgm:cxn modelId="{1B180A8E-D3E5-400B-83DB-7AD3BF7B7411}" type="presParOf" srcId="{66EE6DCA-269B-4111-872D-E298EB1ABD69}" destId="{C50AF6F3-A858-453B-AA47-3A360F289644}" srcOrd="9" destOrd="0" presId="urn:microsoft.com/office/officeart/2018/2/layout/IconVerticalSolidList"/>
    <dgm:cxn modelId="{21CC8221-BA35-4637-B17B-511587FE5DDE}" type="presParOf" srcId="{66EE6DCA-269B-4111-872D-E298EB1ABD69}" destId="{270D921A-AC8C-4E5A-8712-DB78265D921B}" srcOrd="10" destOrd="0" presId="urn:microsoft.com/office/officeart/2018/2/layout/IconVerticalSolidList"/>
    <dgm:cxn modelId="{A14EC119-7DE0-432B-9AD0-3004136A364E}" type="presParOf" srcId="{270D921A-AC8C-4E5A-8712-DB78265D921B}" destId="{D1B866CA-6615-4C59-929B-0B4F13400932}" srcOrd="0" destOrd="0" presId="urn:microsoft.com/office/officeart/2018/2/layout/IconVerticalSolidList"/>
    <dgm:cxn modelId="{8AC12F60-4C81-4D1D-8B02-7E492FE13328}" type="presParOf" srcId="{270D921A-AC8C-4E5A-8712-DB78265D921B}" destId="{21BFC4CA-2BCB-4856-B730-558FE4AED398}" srcOrd="1" destOrd="0" presId="urn:microsoft.com/office/officeart/2018/2/layout/IconVerticalSolidList"/>
    <dgm:cxn modelId="{2E7E3DC0-89AB-4126-8984-00F60ED1A70B}" type="presParOf" srcId="{270D921A-AC8C-4E5A-8712-DB78265D921B}" destId="{28D89B52-545E-4F3B-9307-748BDDDA4D47}" srcOrd="2" destOrd="0" presId="urn:microsoft.com/office/officeart/2018/2/layout/IconVerticalSolidList"/>
    <dgm:cxn modelId="{CBD2E7D9-1965-41EB-B74E-126F021167DA}" type="presParOf" srcId="{270D921A-AC8C-4E5A-8712-DB78265D921B}" destId="{5434519E-A43C-4F82-B351-18D8EDA90508}" srcOrd="3" destOrd="0" presId="urn:microsoft.com/office/officeart/2018/2/layout/IconVerticalSolidList"/>
    <dgm:cxn modelId="{E1251A7A-3C8C-48BC-A4F8-1BCE19D2D4F0}" type="presParOf" srcId="{66EE6DCA-269B-4111-872D-E298EB1ABD69}" destId="{52C1360A-5C39-4863-95BF-31DCD048C55A}" srcOrd="11" destOrd="0" presId="urn:microsoft.com/office/officeart/2018/2/layout/IconVerticalSolidList"/>
    <dgm:cxn modelId="{63783E06-34EC-4AAC-82DE-40986BCE30D6}" type="presParOf" srcId="{66EE6DCA-269B-4111-872D-E298EB1ABD69}" destId="{29EB9B63-86E8-4073-A0EB-3D0EE334372B}" srcOrd="12" destOrd="0" presId="urn:microsoft.com/office/officeart/2018/2/layout/IconVerticalSolidList"/>
    <dgm:cxn modelId="{ADD70307-F2ED-4DFB-915E-B41209431A13}" type="presParOf" srcId="{29EB9B63-86E8-4073-A0EB-3D0EE334372B}" destId="{C4106558-5FBE-469C-A9D0-0DB4F27A8404}" srcOrd="0" destOrd="0" presId="urn:microsoft.com/office/officeart/2018/2/layout/IconVerticalSolidList"/>
    <dgm:cxn modelId="{D6726D82-C9FE-41A7-8C6B-FD955FCD02BB}" type="presParOf" srcId="{29EB9B63-86E8-4073-A0EB-3D0EE334372B}" destId="{7458937C-2F84-496B-8D69-EB4C6C468C69}" srcOrd="1" destOrd="0" presId="urn:microsoft.com/office/officeart/2018/2/layout/IconVerticalSolidList"/>
    <dgm:cxn modelId="{8808F707-FAA0-4B03-B88D-BAAF455AC2CF}" type="presParOf" srcId="{29EB9B63-86E8-4073-A0EB-3D0EE334372B}" destId="{BD3D95D8-AAA7-4DBB-961D-83D754D44743}" srcOrd="2" destOrd="0" presId="urn:microsoft.com/office/officeart/2018/2/layout/IconVerticalSolidList"/>
    <dgm:cxn modelId="{9D7B6E87-0D18-4D4F-B090-E32CA48B7FE0}" type="presParOf" srcId="{29EB9B63-86E8-4073-A0EB-3D0EE334372B}" destId="{657126A2-67DD-40F0-B4C6-298188C1DCDA}" srcOrd="3" destOrd="0" presId="urn:microsoft.com/office/officeart/2018/2/layout/IconVerticalSolidList"/>
    <dgm:cxn modelId="{4304B276-6208-42E3-97CB-7286D79CF1E1}" type="presParOf" srcId="{66EE6DCA-269B-4111-872D-E298EB1ABD69}" destId="{3465811C-3E55-42C1-A5D8-3BB0E9135D6B}" srcOrd="13" destOrd="0" presId="urn:microsoft.com/office/officeart/2018/2/layout/IconVerticalSolidList"/>
    <dgm:cxn modelId="{CC0FF093-90AB-4C88-AB7E-CD5C0F688D86}" type="presParOf" srcId="{66EE6DCA-269B-4111-872D-E298EB1ABD69}" destId="{957DE65A-B20C-4302-89B9-3CAAA5E3B9EC}" srcOrd="14" destOrd="0" presId="urn:microsoft.com/office/officeart/2018/2/layout/IconVerticalSolidList"/>
    <dgm:cxn modelId="{6AF515CB-1B9F-4051-9C0C-98477EBE538E}" type="presParOf" srcId="{957DE65A-B20C-4302-89B9-3CAAA5E3B9EC}" destId="{67404451-4979-4697-99F1-D1EF2336D07E}" srcOrd="0" destOrd="0" presId="urn:microsoft.com/office/officeart/2018/2/layout/IconVerticalSolidList"/>
    <dgm:cxn modelId="{61C43F4D-3690-45F3-A5AC-E16EA55AC385}" type="presParOf" srcId="{957DE65A-B20C-4302-89B9-3CAAA5E3B9EC}" destId="{0C78E0C1-49B1-4D8E-B8AC-182315A87174}" srcOrd="1" destOrd="0" presId="urn:microsoft.com/office/officeart/2018/2/layout/IconVerticalSolidList"/>
    <dgm:cxn modelId="{89F16F31-3F72-4203-B0E3-85A54E2AFD3B}" type="presParOf" srcId="{957DE65A-B20C-4302-89B9-3CAAA5E3B9EC}" destId="{CAE3FC34-D71C-454D-AB8D-F354D7156F29}" srcOrd="2" destOrd="0" presId="urn:microsoft.com/office/officeart/2018/2/layout/IconVerticalSolidList"/>
    <dgm:cxn modelId="{9F2B0B89-16D6-4F06-AD42-200E4D2C8112}" type="presParOf" srcId="{957DE65A-B20C-4302-89B9-3CAAA5E3B9EC}" destId="{E5DE37B9-B452-44EA-90FC-BA450855B3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1C7375-22C2-4E56-8D34-170E9018E63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FEA6CEC-7BBD-4E87-8489-56EFADC8A28D}">
      <dgm:prSet/>
      <dgm:spPr/>
      <dgm:t>
        <a:bodyPr/>
        <a:lstStyle/>
        <a:p>
          <a:r>
            <a:rPr lang="en-US"/>
            <a:t>Gives an accurate portrayal of the job</a:t>
          </a:r>
        </a:p>
      </dgm:t>
    </dgm:pt>
    <dgm:pt modelId="{87AE7901-248A-4B3C-A894-85E31DCDF0F2}" type="parTrans" cxnId="{BB82C301-335B-4398-8D8A-45D965B6E09B}">
      <dgm:prSet/>
      <dgm:spPr/>
      <dgm:t>
        <a:bodyPr/>
        <a:lstStyle/>
        <a:p>
          <a:endParaRPr lang="en-US"/>
        </a:p>
      </dgm:t>
    </dgm:pt>
    <dgm:pt modelId="{DCDBAC2A-3A5F-4454-B031-91361516F14A}" type="sibTrans" cxnId="{BB82C301-335B-4398-8D8A-45D965B6E09B}">
      <dgm:prSet/>
      <dgm:spPr/>
      <dgm:t>
        <a:bodyPr/>
        <a:lstStyle/>
        <a:p>
          <a:endParaRPr lang="en-US"/>
        </a:p>
      </dgm:t>
    </dgm:pt>
    <dgm:pt modelId="{1D02A9C2-1B77-4342-BBDF-3AF309E41DBE}">
      <dgm:prSet/>
      <dgm:spPr/>
      <dgm:t>
        <a:bodyPr/>
        <a:lstStyle/>
        <a:p>
          <a:r>
            <a:rPr lang="en-US"/>
            <a:t>People self-select out</a:t>
          </a:r>
        </a:p>
      </dgm:t>
    </dgm:pt>
    <dgm:pt modelId="{B7952264-A5D5-4912-B41B-430256078891}" type="parTrans" cxnId="{8F674051-14C5-4542-A728-DC62FD66BE91}">
      <dgm:prSet/>
      <dgm:spPr/>
      <dgm:t>
        <a:bodyPr/>
        <a:lstStyle/>
        <a:p>
          <a:endParaRPr lang="en-US"/>
        </a:p>
      </dgm:t>
    </dgm:pt>
    <dgm:pt modelId="{50AB3DD8-564B-4D7A-ADE0-70A5F4E54021}" type="sibTrans" cxnId="{8F674051-14C5-4542-A728-DC62FD66BE91}">
      <dgm:prSet/>
      <dgm:spPr/>
      <dgm:t>
        <a:bodyPr/>
        <a:lstStyle/>
        <a:p>
          <a:endParaRPr lang="en-US"/>
        </a:p>
      </dgm:t>
    </dgm:pt>
    <dgm:pt modelId="{3B33A859-4582-4322-93A1-12DF37A9C61D}">
      <dgm:prSet/>
      <dgm:spPr/>
      <dgm:t>
        <a:bodyPr/>
        <a:lstStyle/>
        <a:p>
          <a:r>
            <a:rPr lang="en-US"/>
            <a:t>Positive impact on retention</a:t>
          </a:r>
        </a:p>
      </dgm:t>
    </dgm:pt>
    <dgm:pt modelId="{4FA37B87-C2F9-4972-AC9A-03CBF795E87C}" type="parTrans" cxnId="{152A338E-CE29-4390-BBC7-F5D87189E774}">
      <dgm:prSet/>
      <dgm:spPr/>
      <dgm:t>
        <a:bodyPr/>
        <a:lstStyle/>
        <a:p>
          <a:endParaRPr lang="en-US"/>
        </a:p>
      </dgm:t>
    </dgm:pt>
    <dgm:pt modelId="{BCBDDCDD-9FDB-4AF6-8A3E-B89AA28096B6}" type="sibTrans" cxnId="{152A338E-CE29-4390-BBC7-F5D87189E774}">
      <dgm:prSet/>
      <dgm:spPr/>
      <dgm:t>
        <a:bodyPr/>
        <a:lstStyle/>
        <a:p>
          <a:endParaRPr lang="en-US"/>
        </a:p>
      </dgm:t>
    </dgm:pt>
    <dgm:pt modelId="{76E575BF-2F5B-42DE-8BE1-325AB93D5C9E}" type="pres">
      <dgm:prSet presAssocID="{A61C7375-22C2-4E56-8D34-170E9018E63A}" presName="linear" presStyleCnt="0">
        <dgm:presLayoutVars>
          <dgm:animLvl val="lvl"/>
          <dgm:resizeHandles val="exact"/>
        </dgm:presLayoutVars>
      </dgm:prSet>
      <dgm:spPr/>
    </dgm:pt>
    <dgm:pt modelId="{C012F90B-A566-483F-879A-3FC3A5EE12A1}" type="pres">
      <dgm:prSet presAssocID="{1FEA6CEC-7BBD-4E87-8489-56EFADC8A28D}" presName="parentText" presStyleLbl="node1" presStyleIdx="0" presStyleCnt="3">
        <dgm:presLayoutVars>
          <dgm:chMax val="0"/>
          <dgm:bulletEnabled val="1"/>
        </dgm:presLayoutVars>
      </dgm:prSet>
      <dgm:spPr/>
    </dgm:pt>
    <dgm:pt modelId="{9003CB5A-841B-4098-8622-876F28BDD681}" type="pres">
      <dgm:prSet presAssocID="{DCDBAC2A-3A5F-4454-B031-91361516F14A}" presName="spacer" presStyleCnt="0"/>
      <dgm:spPr/>
    </dgm:pt>
    <dgm:pt modelId="{36A7B595-15C8-4D18-8ABC-673B42BE6FE5}" type="pres">
      <dgm:prSet presAssocID="{1D02A9C2-1B77-4342-BBDF-3AF309E41DBE}" presName="parentText" presStyleLbl="node1" presStyleIdx="1" presStyleCnt="3">
        <dgm:presLayoutVars>
          <dgm:chMax val="0"/>
          <dgm:bulletEnabled val="1"/>
        </dgm:presLayoutVars>
      </dgm:prSet>
      <dgm:spPr/>
    </dgm:pt>
    <dgm:pt modelId="{42FB3030-455E-4FE5-A326-593BD21884E1}" type="pres">
      <dgm:prSet presAssocID="{50AB3DD8-564B-4D7A-ADE0-70A5F4E54021}" presName="spacer" presStyleCnt="0"/>
      <dgm:spPr/>
    </dgm:pt>
    <dgm:pt modelId="{1E51F6CE-7179-4BAB-9ED7-3404C1DD44B8}" type="pres">
      <dgm:prSet presAssocID="{3B33A859-4582-4322-93A1-12DF37A9C61D}" presName="parentText" presStyleLbl="node1" presStyleIdx="2" presStyleCnt="3">
        <dgm:presLayoutVars>
          <dgm:chMax val="0"/>
          <dgm:bulletEnabled val="1"/>
        </dgm:presLayoutVars>
      </dgm:prSet>
      <dgm:spPr/>
    </dgm:pt>
  </dgm:ptLst>
  <dgm:cxnLst>
    <dgm:cxn modelId="{BB82C301-335B-4398-8D8A-45D965B6E09B}" srcId="{A61C7375-22C2-4E56-8D34-170E9018E63A}" destId="{1FEA6CEC-7BBD-4E87-8489-56EFADC8A28D}" srcOrd="0" destOrd="0" parTransId="{87AE7901-248A-4B3C-A894-85E31DCDF0F2}" sibTransId="{DCDBAC2A-3A5F-4454-B031-91361516F14A}"/>
    <dgm:cxn modelId="{88320C1C-17AE-416E-965C-4C8E4AF8C853}" type="presOf" srcId="{3B33A859-4582-4322-93A1-12DF37A9C61D}" destId="{1E51F6CE-7179-4BAB-9ED7-3404C1DD44B8}" srcOrd="0" destOrd="0" presId="urn:microsoft.com/office/officeart/2005/8/layout/vList2"/>
    <dgm:cxn modelId="{8F674051-14C5-4542-A728-DC62FD66BE91}" srcId="{A61C7375-22C2-4E56-8D34-170E9018E63A}" destId="{1D02A9C2-1B77-4342-BBDF-3AF309E41DBE}" srcOrd="1" destOrd="0" parTransId="{B7952264-A5D5-4912-B41B-430256078891}" sibTransId="{50AB3DD8-564B-4D7A-ADE0-70A5F4E54021}"/>
    <dgm:cxn modelId="{F0689485-2BA5-4F99-8560-42F8FAC4E630}" type="presOf" srcId="{1D02A9C2-1B77-4342-BBDF-3AF309E41DBE}" destId="{36A7B595-15C8-4D18-8ABC-673B42BE6FE5}" srcOrd="0" destOrd="0" presId="urn:microsoft.com/office/officeart/2005/8/layout/vList2"/>
    <dgm:cxn modelId="{152A338E-CE29-4390-BBC7-F5D87189E774}" srcId="{A61C7375-22C2-4E56-8D34-170E9018E63A}" destId="{3B33A859-4582-4322-93A1-12DF37A9C61D}" srcOrd="2" destOrd="0" parTransId="{4FA37B87-C2F9-4972-AC9A-03CBF795E87C}" sibTransId="{BCBDDCDD-9FDB-4AF6-8A3E-B89AA28096B6}"/>
    <dgm:cxn modelId="{4FD32D8F-D820-4A70-A0B0-B3738547B9B9}" type="presOf" srcId="{A61C7375-22C2-4E56-8D34-170E9018E63A}" destId="{76E575BF-2F5B-42DE-8BE1-325AB93D5C9E}" srcOrd="0" destOrd="0" presId="urn:microsoft.com/office/officeart/2005/8/layout/vList2"/>
    <dgm:cxn modelId="{DE79C6F9-2607-40F5-B081-45028E7FCB78}" type="presOf" srcId="{1FEA6CEC-7BBD-4E87-8489-56EFADC8A28D}" destId="{C012F90B-A566-483F-879A-3FC3A5EE12A1}" srcOrd="0" destOrd="0" presId="urn:microsoft.com/office/officeart/2005/8/layout/vList2"/>
    <dgm:cxn modelId="{D5E70440-5CD2-4766-B0D4-480E999B8851}" type="presParOf" srcId="{76E575BF-2F5B-42DE-8BE1-325AB93D5C9E}" destId="{C012F90B-A566-483F-879A-3FC3A5EE12A1}" srcOrd="0" destOrd="0" presId="urn:microsoft.com/office/officeart/2005/8/layout/vList2"/>
    <dgm:cxn modelId="{0F8E6D6A-8133-4060-A68D-C50DD8BA0302}" type="presParOf" srcId="{76E575BF-2F5B-42DE-8BE1-325AB93D5C9E}" destId="{9003CB5A-841B-4098-8622-876F28BDD681}" srcOrd="1" destOrd="0" presId="urn:microsoft.com/office/officeart/2005/8/layout/vList2"/>
    <dgm:cxn modelId="{68AD1958-BFF2-485D-B479-83DDACDB1EEB}" type="presParOf" srcId="{76E575BF-2F5B-42DE-8BE1-325AB93D5C9E}" destId="{36A7B595-15C8-4D18-8ABC-673B42BE6FE5}" srcOrd="2" destOrd="0" presId="urn:microsoft.com/office/officeart/2005/8/layout/vList2"/>
    <dgm:cxn modelId="{337075CB-B839-40D0-9045-2E71C31B5D10}" type="presParOf" srcId="{76E575BF-2F5B-42DE-8BE1-325AB93D5C9E}" destId="{42FB3030-455E-4FE5-A326-593BD21884E1}" srcOrd="3" destOrd="0" presId="urn:microsoft.com/office/officeart/2005/8/layout/vList2"/>
    <dgm:cxn modelId="{468BF3A0-A5E5-44D4-9AA4-4815443B4824}" type="presParOf" srcId="{76E575BF-2F5B-42DE-8BE1-325AB93D5C9E}" destId="{1E51F6CE-7179-4BAB-9ED7-3404C1DD44B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A644160-1680-4530-9B2B-311CA51B44D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31415E8-E98D-4105-B8D2-4537CDC25476}">
      <dgm:prSet/>
      <dgm:spPr/>
      <dgm:t>
        <a:bodyPr/>
        <a:lstStyle/>
        <a:p>
          <a:r>
            <a:rPr lang="en-US"/>
            <a:t>A range of different selection methods</a:t>
          </a:r>
        </a:p>
      </dgm:t>
    </dgm:pt>
    <dgm:pt modelId="{0D36F70E-026C-43F4-A129-B42E29918B20}" type="parTrans" cxnId="{C4E1068F-6BFF-4612-9E7F-AE6756EA9C85}">
      <dgm:prSet/>
      <dgm:spPr/>
      <dgm:t>
        <a:bodyPr/>
        <a:lstStyle/>
        <a:p>
          <a:endParaRPr lang="en-US"/>
        </a:p>
      </dgm:t>
    </dgm:pt>
    <dgm:pt modelId="{07D2798C-D834-489E-90C4-F5769327CC89}" type="sibTrans" cxnId="{C4E1068F-6BFF-4612-9E7F-AE6756EA9C85}">
      <dgm:prSet/>
      <dgm:spPr/>
      <dgm:t>
        <a:bodyPr/>
        <a:lstStyle/>
        <a:p>
          <a:endParaRPr lang="en-US"/>
        </a:p>
      </dgm:t>
    </dgm:pt>
    <dgm:pt modelId="{B60D37FB-9122-4F87-B0BD-929304328F4C}">
      <dgm:prSet/>
      <dgm:spPr/>
      <dgm:t>
        <a:bodyPr/>
        <a:lstStyle/>
        <a:p>
          <a:r>
            <a:rPr lang="en-US"/>
            <a:t>Good for involving lots of people </a:t>
          </a:r>
        </a:p>
      </dgm:t>
    </dgm:pt>
    <dgm:pt modelId="{BE1B1264-8575-4F97-B6F1-7A7BB4C97710}" type="parTrans" cxnId="{112BEFD8-29A8-4F39-8D9B-753A3FA830D0}">
      <dgm:prSet/>
      <dgm:spPr/>
      <dgm:t>
        <a:bodyPr/>
        <a:lstStyle/>
        <a:p>
          <a:endParaRPr lang="en-US"/>
        </a:p>
      </dgm:t>
    </dgm:pt>
    <dgm:pt modelId="{093B9D21-3EC9-4B10-9A9C-CDEF2087C7A6}" type="sibTrans" cxnId="{112BEFD8-29A8-4F39-8D9B-753A3FA830D0}">
      <dgm:prSet/>
      <dgm:spPr/>
      <dgm:t>
        <a:bodyPr/>
        <a:lstStyle/>
        <a:p>
          <a:endParaRPr lang="en-US"/>
        </a:p>
      </dgm:t>
    </dgm:pt>
    <dgm:pt modelId="{EDEA7EF9-848F-46F4-9CE1-7CFD03847931}">
      <dgm:prSet/>
      <dgm:spPr/>
      <dgm:t>
        <a:bodyPr/>
        <a:lstStyle/>
        <a:p>
          <a:r>
            <a:rPr lang="en-US"/>
            <a:t>Recruiting high volume roles</a:t>
          </a:r>
        </a:p>
      </dgm:t>
    </dgm:pt>
    <dgm:pt modelId="{1530FDA8-D8D9-4753-855D-89D48385EB34}" type="parTrans" cxnId="{F92FC47B-4131-48C0-AD1F-DAF0BB4133A8}">
      <dgm:prSet/>
      <dgm:spPr/>
      <dgm:t>
        <a:bodyPr/>
        <a:lstStyle/>
        <a:p>
          <a:endParaRPr lang="en-US"/>
        </a:p>
      </dgm:t>
    </dgm:pt>
    <dgm:pt modelId="{666293CF-5AC0-46F1-A304-C5FBB193D19F}" type="sibTrans" cxnId="{F92FC47B-4131-48C0-AD1F-DAF0BB4133A8}">
      <dgm:prSet/>
      <dgm:spPr/>
      <dgm:t>
        <a:bodyPr/>
        <a:lstStyle/>
        <a:p>
          <a:endParaRPr lang="en-US"/>
        </a:p>
      </dgm:t>
    </dgm:pt>
    <dgm:pt modelId="{27E14E5D-E03E-4EE0-875F-4E88EBD1657C}">
      <dgm:prSet/>
      <dgm:spPr/>
      <dgm:t>
        <a:bodyPr/>
        <a:lstStyle/>
        <a:p>
          <a:r>
            <a:rPr lang="en-US"/>
            <a:t>Can be expensive and time consuming</a:t>
          </a:r>
        </a:p>
      </dgm:t>
    </dgm:pt>
    <dgm:pt modelId="{C704F331-45F4-4DFE-B5D4-F6EB52E0EB20}" type="parTrans" cxnId="{84FFF9DF-1D97-44A0-812F-CEAB6C0CBDDF}">
      <dgm:prSet/>
      <dgm:spPr/>
      <dgm:t>
        <a:bodyPr/>
        <a:lstStyle/>
        <a:p>
          <a:endParaRPr lang="en-US"/>
        </a:p>
      </dgm:t>
    </dgm:pt>
    <dgm:pt modelId="{1E07FA51-591D-4CD7-AF2C-6936F2CE816A}" type="sibTrans" cxnId="{84FFF9DF-1D97-44A0-812F-CEAB6C0CBDDF}">
      <dgm:prSet/>
      <dgm:spPr/>
      <dgm:t>
        <a:bodyPr/>
        <a:lstStyle/>
        <a:p>
          <a:endParaRPr lang="en-US"/>
        </a:p>
      </dgm:t>
    </dgm:pt>
    <dgm:pt modelId="{B7F75942-D37C-43B6-8841-7D971A1F791D}" type="pres">
      <dgm:prSet presAssocID="{9A644160-1680-4530-9B2B-311CA51B44D8}" presName="vert0" presStyleCnt="0">
        <dgm:presLayoutVars>
          <dgm:dir/>
          <dgm:animOne val="branch"/>
          <dgm:animLvl val="lvl"/>
        </dgm:presLayoutVars>
      </dgm:prSet>
      <dgm:spPr/>
    </dgm:pt>
    <dgm:pt modelId="{99A55567-BFB4-4AEE-B454-BEDCD0DBECCC}" type="pres">
      <dgm:prSet presAssocID="{531415E8-E98D-4105-B8D2-4537CDC25476}" presName="thickLine" presStyleLbl="alignNode1" presStyleIdx="0" presStyleCnt="4"/>
      <dgm:spPr/>
    </dgm:pt>
    <dgm:pt modelId="{7D825FEE-7247-46B7-9471-3636ED038498}" type="pres">
      <dgm:prSet presAssocID="{531415E8-E98D-4105-B8D2-4537CDC25476}" presName="horz1" presStyleCnt="0"/>
      <dgm:spPr/>
    </dgm:pt>
    <dgm:pt modelId="{23A7C02A-0CEC-411F-8E98-2E4932454477}" type="pres">
      <dgm:prSet presAssocID="{531415E8-E98D-4105-B8D2-4537CDC25476}" presName="tx1" presStyleLbl="revTx" presStyleIdx="0" presStyleCnt="4"/>
      <dgm:spPr/>
    </dgm:pt>
    <dgm:pt modelId="{E12CE5F1-4756-4F49-96AD-8F9FF6E89923}" type="pres">
      <dgm:prSet presAssocID="{531415E8-E98D-4105-B8D2-4537CDC25476}" presName="vert1" presStyleCnt="0"/>
      <dgm:spPr/>
    </dgm:pt>
    <dgm:pt modelId="{5616C53A-0C42-48A7-965D-C947156CAF13}" type="pres">
      <dgm:prSet presAssocID="{B60D37FB-9122-4F87-B0BD-929304328F4C}" presName="thickLine" presStyleLbl="alignNode1" presStyleIdx="1" presStyleCnt="4"/>
      <dgm:spPr/>
    </dgm:pt>
    <dgm:pt modelId="{B3B66C6B-E7EC-403B-A164-BFF2FAA5D2F2}" type="pres">
      <dgm:prSet presAssocID="{B60D37FB-9122-4F87-B0BD-929304328F4C}" presName="horz1" presStyleCnt="0"/>
      <dgm:spPr/>
    </dgm:pt>
    <dgm:pt modelId="{2E67234B-1F10-410F-AC1E-F8DBE24F7499}" type="pres">
      <dgm:prSet presAssocID="{B60D37FB-9122-4F87-B0BD-929304328F4C}" presName="tx1" presStyleLbl="revTx" presStyleIdx="1" presStyleCnt="4"/>
      <dgm:spPr/>
    </dgm:pt>
    <dgm:pt modelId="{AC0507B3-657B-405A-BBD1-266E025836A1}" type="pres">
      <dgm:prSet presAssocID="{B60D37FB-9122-4F87-B0BD-929304328F4C}" presName="vert1" presStyleCnt="0"/>
      <dgm:spPr/>
    </dgm:pt>
    <dgm:pt modelId="{9A2691B4-9AB1-4CE7-8387-B9495486308F}" type="pres">
      <dgm:prSet presAssocID="{EDEA7EF9-848F-46F4-9CE1-7CFD03847931}" presName="thickLine" presStyleLbl="alignNode1" presStyleIdx="2" presStyleCnt="4"/>
      <dgm:spPr/>
    </dgm:pt>
    <dgm:pt modelId="{074CFFC0-25BE-41AB-9FF6-EE26A5D1EE2D}" type="pres">
      <dgm:prSet presAssocID="{EDEA7EF9-848F-46F4-9CE1-7CFD03847931}" presName="horz1" presStyleCnt="0"/>
      <dgm:spPr/>
    </dgm:pt>
    <dgm:pt modelId="{68C6AFC5-5114-4332-81A5-64A490B2EDB8}" type="pres">
      <dgm:prSet presAssocID="{EDEA7EF9-848F-46F4-9CE1-7CFD03847931}" presName="tx1" presStyleLbl="revTx" presStyleIdx="2" presStyleCnt="4"/>
      <dgm:spPr/>
    </dgm:pt>
    <dgm:pt modelId="{78D684DA-8942-4625-8070-7B0ADCB7BBA3}" type="pres">
      <dgm:prSet presAssocID="{EDEA7EF9-848F-46F4-9CE1-7CFD03847931}" presName="vert1" presStyleCnt="0"/>
      <dgm:spPr/>
    </dgm:pt>
    <dgm:pt modelId="{D14A7E49-08C7-4515-892D-E5EAAAC6A3F0}" type="pres">
      <dgm:prSet presAssocID="{27E14E5D-E03E-4EE0-875F-4E88EBD1657C}" presName="thickLine" presStyleLbl="alignNode1" presStyleIdx="3" presStyleCnt="4"/>
      <dgm:spPr/>
    </dgm:pt>
    <dgm:pt modelId="{770A20BF-21B2-48E7-8420-8299CFABF2C0}" type="pres">
      <dgm:prSet presAssocID="{27E14E5D-E03E-4EE0-875F-4E88EBD1657C}" presName="horz1" presStyleCnt="0"/>
      <dgm:spPr/>
    </dgm:pt>
    <dgm:pt modelId="{EAFE8D42-09FF-46C1-A53C-DA28964892A5}" type="pres">
      <dgm:prSet presAssocID="{27E14E5D-E03E-4EE0-875F-4E88EBD1657C}" presName="tx1" presStyleLbl="revTx" presStyleIdx="3" presStyleCnt="4"/>
      <dgm:spPr/>
    </dgm:pt>
    <dgm:pt modelId="{41B91FCD-AD36-4FF8-B24D-4DA87AB153C4}" type="pres">
      <dgm:prSet presAssocID="{27E14E5D-E03E-4EE0-875F-4E88EBD1657C}" presName="vert1" presStyleCnt="0"/>
      <dgm:spPr/>
    </dgm:pt>
  </dgm:ptLst>
  <dgm:cxnLst>
    <dgm:cxn modelId="{6425C839-3C35-411C-9B99-11C5E120DD04}" type="presOf" srcId="{B60D37FB-9122-4F87-B0BD-929304328F4C}" destId="{2E67234B-1F10-410F-AC1E-F8DBE24F7499}" srcOrd="0" destOrd="0" presId="urn:microsoft.com/office/officeart/2008/layout/LinedList"/>
    <dgm:cxn modelId="{03F98A50-9A9C-4AFE-9D2E-765233F37E52}" type="presOf" srcId="{EDEA7EF9-848F-46F4-9CE1-7CFD03847931}" destId="{68C6AFC5-5114-4332-81A5-64A490B2EDB8}" srcOrd="0" destOrd="0" presId="urn:microsoft.com/office/officeart/2008/layout/LinedList"/>
    <dgm:cxn modelId="{F92FC47B-4131-48C0-AD1F-DAF0BB4133A8}" srcId="{9A644160-1680-4530-9B2B-311CA51B44D8}" destId="{EDEA7EF9-848F-46F4-9CE1-7CFD03847931}" srcOrd="2" destOrd="0" parTransId="{1530FDA8-D8D9-4753-855D-89D48385EB34}" sibTransId="{666293CF-5AC0-46F1-A304-C5FBB193D19F}"/>
    <dgm:cxn modelId="{C4E1068F-6BFF-4612-9E7F-AE6756EA9C85}" srcId="{9A644160-1680-4530-9B2B-311CA51B44D8}" destId="{531415E8-E98D-4105-B8D2-4537CDC25476}" srcOrd="0" destOrd="0" parTransId="{0D36F70E-026C-43F4-A129-B42E29918B20}" sibTransId="{07D2798C-D834-489E-90C4-F5769327CC89}"/>
    <dgm:cxn modelId="{ED18EAA6-D1C9-48AF-90D6-032D6381AECD}" type="presOf" srcId="{531415E8-E98D-4105-B8D2-4537CDC25476}" destId="{23A7C02A-0CEC-411F-8E98-2E4932454477}" srcOrd="0" destOrd="0" presId="urn:microsoft.com/office/officeart/2008/layout/LinedList"/>
    <dgm:cxn modelId="{7FD5DABF-7A46-4FBC-A2EA-2F83193E0EB8}" type="presOf" srcId="{9A644160-1680-4530-9B2B-311CA51B44D8}" destId="{B7F75942-D37C-43B6-8841-7D971A1F791D}" srcOrd="0" destOrd="0" presId="urn:microsoft.com/office/officeart/2008/layout/LinedList"/>
    <dgm:cxn modelId="{9266AFCB-612C-4D6D-BDED-DC0711C76405}" type="presOf" srcId="{27E14E5D-E03E-4EE0-875F-4E88EBD1657C}" destId="{EAFE8D42-09FF-46C1-A53C-DA28964892A5}" srcOrd="0" destOrd="0" presId="urn:microsoft.com/office/officeart/2008/layout/LinedList"/>
    <dgm:cxn modelId="{112BEFD8-29A8-4F39-8D9B-753A3FA830D0}" srcId="{9A644160-1680-4530-9B2B-311CA51B44D8}" destId="{B60D37FB-9122-4F87-B0BD-929304328F4C}" srcOrd="1" destOrd="0" parTransId="{BE1B1264-8575-4F97-B6F1-7A7BB4C97710}" sibTransId="{093B9D21-3EC9-4B10-9A9C-CDEF2087C7A6}"/>
    <dgm:cxn modelId="{84FFF9DF-1D97-44A0-812F-CEAB6C0CBDDF}" srcId="{9A644160-1680-4530-9B2B-311CA51B44D8}" destId="{27E14E5D-E03E-4EE0-875F-4E88EBD1657C}" srcOrd="3" destOrd="0" parTransId="{C704F331-45F4-4DFE-B5D4-F6EB52E0EB20}" sibTransId="{1E07FA51-591D-4CD7-AF2C-6936F2CE816A}"/>
    <dgm:cxn modelId="{A7EDF755-FF51-4814-BB95-4D8F443A3985}" type="presParOf" srcId="{B7F75942-D37C-43B6-8841-7D971A1F791D}" destId="{99A55567-BFB4-4AEE-B454-BEDCD0DBECCC}" srcOrd="0" destOrd="0" presId="urn:microsoft.com/office/officeart/2008/layout/LinedList"/>
    <dgm:cxn modelId="{A224D646-F96D-47A0-AE6C-ED297D7B6574}" type="presParOf" srcId="{B7F75942-D37C-43B6-8841-7D971A1F791D}" destId="{7D825FEE-7247-46B7-9471-3636ED038498}" srcOrd="1" destOrd="0" presId="urn:microsoft.com/office/officeart/2008/layout/LinedList"/>
    <dgm:cxn modelId="{BDD9AB87-0104-41F2-A9FA-673A94454749}" type="presParOf" srcId="{7D825FEE-7247-46B7-9471-3636ED038498}" destId="{23A7C02A-0CEC-411F-8E98-2E4932454477}" srcOrd="0" destOrd="0" presId="urn:microsoft.com/office/officeart/2008/layout/LinedList"/>
    <dgm:cxn modelId="{69BFDE71-F3A1-4916-B9E3-74997C0E7E2B}" type="presParOf" srcId="{7D825FEE-7247-46B7-9471-3636ED038498}" destId="{E12CE5F1-4756-4F49-96AD-8F9FF6E89923}" srcOrd="1" destOrd="0" presId="urn:microsoft.com/office/officeart/2008/layout/LinedList"/>
    <dgm:cxn modelId="{7B681B1B-188A-4BD0-88E4-D08316FA2CF9}" type="presParOf" srcId="{B7F75942-D37C-43B6-8841-7D971A1F791D}" destId="{5616C53A-0C42-48A7-965D-C947156CAF13}" srcOrd="2" destOrd="0" presId="urn:microsoft.com/office/officeart/2008/layout/LinedList"/>
    <dgm:cxn modelId="{6D355095-D488-4119-931B-167789CC064E}" type="presParOf" srcId="{B7F75942-D37C-43B6-8841-7D971A1F791D}" destId="{B3B66C6B-E7EC-403B-A164-BFF2FAA5D2F2}" srcOrd="3" destOrd="0" presId="urn:microsoft.com/office/officeart/2008/layout/LinedList"/>
    <dgm:cxn modelId="{4B1D4590-B525-41A7-B84C-6CBA166483E7}" type="presParOf" srcId="{B3B66C6B-E7EC-403B-A164-BFF2FAA5D2F2}" destId="{2E67234B-1F10-410F-AC1E-F8DBE24F7499}" srcOrd="0" destOrd="0" presId="urn:microsoft.com/office/officeart/2008/layout/LinedList"/>
    <dgm:cxn modelId="{B1B4ADFD-F372-4524-AAD7-245654DA34B4}" type="presParOf" srcId="{B3B66C6B-E7EC-403B-A164-BFF2FAA5D2F2}" destId="{AC0507B3-657B-405A-BBD1-266E025836A1}" srcOrd="1" destOrd="0" presId="urn:microsoft.com/office/officeart/2008/layout/LinedList"/>
    <dgm:cxn modelId="{21270EBB-9C75-4778-84D2-02BBC0F6D796}" type="presParOf" srcId="{B7F75942-D37C-43B6-8841-7D971A1F791D}" destId="{9A2691B4-9AB1-4CE7-8387-B9495486308F}" srcOrd="4" destOrd="0" presId="urn:microsoft.com/office/officeart/2008/layout/LinedList"/>
    <dgm:cxn modelId="{7FAE905F-5F74-4080-92FC-FF40B6B1FEEB}" type="presParOf" srcId="{B7F75942-D37C-43B6-8841-7D971A1F791D}" destId="{074CFFC0-25BE-41AB-9FF6-EE26A5D1EE2D}" srcOrd="5" destOrd="0" presId="urn:microsoft.com/office/officeart/2008/layout/LinedList"/>
    <dgm:cxn modelId="{DE094C8F-3346-42AA-84F6-ABC4D5984FF3}" type="presParOf" srcId="{074CFFC0-25BE-41AB-9FF6-EE26A5D1EE2D}" destId="{68C6AFC5-5114-4332-81A5-64A490B2EDB8}" srcOrd="0" destOrd="0" presId="urn:microsoft.com/office/officeart/2008/layout/LinedList"/>
    <dgm:cxn modelId="{2531C85A-AB1B-4337-B5B3-6D4025109F60}" type="presParOf" srcId="{074CFFC0-25BE-41AB-9FF6-EE26A5D1EE2D}" destId="{78D684DA-8942-4625-8070-7B0ADCB7BBA3}" srcOrd="1" destOrd="0" presId="urn:microsoft.com/office/officeart/2008/layout/LinedList"/>
    <dgm:cxn modelId="{DDE91ED9-8463-4314-AA61-73304048B5A8}" type="presParOf" srcId="{B7F75942-D37C-43B6-8841-7D971A1F791D}" destId="{D14A7E49-08C7-4515-892D-E5EAAAC6A3F0}" srcOrd="6" destOrd="0" presId="urn:microsoft.com/office/officeart/2008/layout/LinedList"/>
    <dgm:cxn modelId="{E3E884DE-1BDF-4A28-A447-6AD64BDF30AB}" type="presParOf" srcId="{B7F75942-D37C-43B6-8841-7D971A1F791D}" destId="{770A20BF-21B2-48E7-8420-8299CFABF2C0}" srcOrd="7" destOrd="0" presId="urn:microsoft.com/office/officeart/2008/layout/LinedList"/>
    <dgm:cxn modelId="{0B99A187-E382-435A-BA4D-6FEF5E0CAC4F}" type="presParOf" srcId="{770A20BF-21B2-48E7-8420-8299CFABF2C0}" destId="{EAFE8D42-09FF-46C1-A53C-DA28964892A5}" srcOrd="0" destOrd="0" presId="urn:microsoft.com/office/officeart/2008/layout/LinedList"/>
    <dgm:cxn modelId="{6664861A-F0AD-404C-B24F-EC99E24BF12A}" type="presParOf" srcId="{770A20BF-21B2-48E7-8420-8299CFABF2C0}" destId="{41B91FCD-AD36-4FF8-B24D-4DA87AB153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70917E4-3385-4737-9C76-E7C79D9964F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D0257A5-B353-415E-99EB-C7DEA9CFA398}">
      <dgm:prSet/>
      <dgm:spPr/>
      <dgm:t>
        <a:bodyPr/>
        <a:lstStyle/>
        <a:p>
          <a:r>
            <a:rPr lang="en-US"/>
            <a:t>Welcome and introduction</a:t>
          </a:r>
        </a:p>
      </dgm:t>
    </dgm:pt>
    <dgm:pt modelId="{87D89796-7307-4616-868B-05621EEE2AAE}" type="parTrans" cxnId="{7F1AAED1-A7FC-4FE4-8A7A-85618FDAD006}">
      <dgm:prSet/>
      <dgm:spPr/>
      <dgm:t>
        <a:bodyPr/>
        <a:lstStyle/>
        <a:p>
          <a:endParaRPr lang="en-US"/>
        </a:p>
      </dgm:t>
    </dgm:pt>
    <dgm:pt modelId="{247E0606-9FED-4F68-9B13-6351E5CDDEF9}" type="sibTrans" cxnId="{7F1AAED1-A7FC-4FE4-8A7A-85618FDAD006}">
      <dgm:prSet/>
      <dgm:spPr/>
      <dgm:t>
        <a:bodyPr/>
        <a:lstStyle/>
        <a:p>
          <a:endParaRPr lang="en-US"/>
        </a:p>
      </dgm:t>
    </dgm:pt>
    <dgm:pt modelId="{D569E771-0B75-4079-86DA-C27CCB221A7A}">
      <dgm:prSet/>
      <dgm:spPr/>
      <dgm:t>
        <a:bodyPr/>
        <a:lstStyle/>
        <a:p>
          <a:r>
            <a:rPr lang="en-US"/>
            <a:t>In-tray exercise</a:t>
          </a:r>
        </a:p>
      </dgm:t>
    </dgm:pt>
    <dgm:pt modelId="{257EC676-7803-4D5B-ABAC-856FAD37F36B}" type="parTrans" cxnId="{612C0D73-CC55-442B-963C-053F6B5A9AD6}">
      <dgm:prSet/>
      <dgm:spPr/>
      <dgm:t>
        <a:bodyPr/>
        <a:lstStyle/>
        <a:p>
          <a:endParaRPr lang="en-US"/>
        </a:p>
      </dgm:t>
    </dgm:pt>
    <dgm:pt modelId="{814432EA-40BD-453E-AB37-A9D1C40AE3AE}" type="sibTrans" cxnId="{612C0D73-CC55-442B-963C-053F6B5A9AD6}">
      <dgm:prSet/>
      <dgm:spPr/>
      <dgm:t>
        <a:bodyPr/>
        <a:lstStyle/>
        <a:p>
          <a:endParaRPr lang="en-US"/>
        </a:p>
      </dgm:t>
    </dgm:pt>
    <dgm:pt modelId="{F1031A5E-7659-4E09-8C59-F670A52EF2C2}">
      <dgm:prSet/>
      <dgm:spPr/>
      <dgm:t>
        <a:bodyPr/>
        <a:lstStyle/>
        <a:p>
          <a:r>
            <a:rPr lang="en-US"/>
            <a:t>Group discussion</a:t>
          </a:r>
        </a:p>
      </dgm:t>
    </dgm:pt>
    <dgm:pt modelId="{AEF0E218-F0A0-44A9-A141-49F85AFFECA7}" type="parTrans" cxnId="{682E81CE-D745-44BA-8503-3412473B006D}">
      <dgm:prSet/>
      <dgm:spPr/>
      <dgm:t>
        <a:bodyPr/>
        <a:lstStyle/>
        <a:p>
          <a:endParaRPr lang="en-US"/>
        </a:p>
      </dgm:t>
    </dgm:pt>
    <dgm:pt modelId="{52AD61E6-73D0-4901-9E56-86859A466DFD}" type="sibTrans" cxnId="{682E81CE-D745-44BA-8503-3412473B006D}">
      <dgm:prSet/>
      <dgm:spPr/>
      <dgm:t>
        <a:bodyPr/>
        <a:lstStyle/>
        <a:p>
          <a:endParaRPr lang="en-US"/>
        </a:p>
      </dgm:t>
    </dgm:pt>
    <dgm:pt modelId="{D11F63A5-5D9B-4BA0-AFD9-000333255869}">
      <dgm:prSet/>
      <dgm:spPr/>
      <dgm:t>
        <a:bodyPr/>
        <a:lstStyle/>
        <a:p>
          <a:r>
            <a:rPr lang="en-US"/>
            <a:t>LUNCH</a:t>
          </a:r>
        </a:p>
      </dgm:t>
    </dgm:pt>
    <dgm:pt modelId="{D1F9FBA8-F424-4E3B-A0CB-12C0664F5765}" type="parTrans" cxnId="{21785AFF-C235-45BD-8A53-5AF482B981CA}">
      <dgm:prSet/>
      <dgm:spPr/>
      <dgm:t>
        <a:bodyPr/>
        <a:lstStyle/>
        <a:p>
          <a:endParaRPr lang="en-US"/>
        </a:p>
      </dgm:t>
    </dgm:pt>
    <dgm:pt modelId="{50C835DD-808C-47B8-AE92-BBB07EBDCFDF}" type="sibTrans" cxnId="{21785AFF-C235-45BD-8A53-5AF482B981CA}">
      <dgm:prSet/>
      <dgm:spPr/>
      <dgm:t>
        <a:bodyPr/>
        <a:lstStyle/>
        <a:p>
          <a:endParaRPr lang="en-US"/>
        </a:p>
      </dgm:t>
    </dgm:pt>
    <dgm:pt modelId="{C13B7E50-9623-4C95-B0B8-B710D165CCDC}">
      <dgm:prSet/>
      <dgm:spPr/>
      <dgm:t>
        <a:bodyPr/>
        <a:lstStyle/>
        <a:p>
          <a:r>
            <a:rPr lang="en-US"/>
            <a:t>Psychometric tests</a:t>
          </a:r>
        </a:p>
      </dgm:t>
    </dgm:pt>
    <dgm:pt modelId="{ABEABE77-E4BB-45AA-9E85-4342F59DC760}" type="parTrans" cxnId="{8760EEA1-D589-4036-8A0F-06D28793013A}">
      <dgm:prSet/>
      <dgm:spPr/>
      <dgm:t>
        <a:bodyPr/>
        <a:lstStyle/>
        <a:p>
          <a:endParaRPr lang="en-US"/>
        </a:p>
      </dgm:t>
    </dgm:pt>
    <dgm:pt modelId="{FF0B85F3-B26C-4E3B-8FEB-6AC1D5CC2EE1}" type="sibTrans" cxnId="{8760EEA1-D589-4036-8A0F-06D28793013A}">
      <dgm:prSet/>
      <dgm:spPr/>
      <dgm:t>
        <a:bodyPr/>
        <a:lstStyle/>
        <a:p>
          <a:endParaRPr lang="en-US"/>
        </a:p>
      </dgm:t>
    </dgm:pt>
    <dgm:pt modelId="{641BFBD7-6EF5-417D-A031-67A95FABD362}">
      <dgm:prSet/>
      <dgm:spPr/>
      <dgm:t>
        <a:bodyPr/>
        <a:lstStyle/>
        <a:p>
          <a:r>
            <a:rPr lang="en-US"/>
            <a:t>Interview </a:t>
          </a:r>
        </a:p>
      </dgm:t>
    </dgm:pt>
    <dgm:pt modelId="{F227B7BD-60CB-4C13-B3CA-91E305496630}" type="parTrans" cxnId="{E19C060F-A2B8-4D13-AAD2-B43E63883894}">
      <dgm:prSet/>
      <dgm:spPr/>
      <dgm:t>
        <a:bodyPr/>
        <a:lstStyle/>
        <a:p>
          <a:endParaRPr lang="en-US"/>
        </a:p>
      </dgm:t>
    </dgm:pt>
    <dgm:pt modelId="{83DD2C99-187E-464A-B660-2E4A78010981}" type="sibTrans" cxnId="{E19C060F-A2B8-4D13-AAD2-B43E63883894}">
      <dgm:prSet/>
      <dgm:spPr/>
      <dgm:t>
        <a:bodyPr/>
        <a:lstStyle/>
        <a:p>
          <a:endParaRPr lang="en-US"/>
        </a:p>
      </dgm:t>
    </dgm:pt>
    <dgm:pt modelId="{EBB3DDA3-42DA-498F-8FF0-01D88C7FF408}" type="pres">
      <dgm:prSet presAssocID="{770917E4-3385-4737-9C76-E7C79D9964FE}" presName="root" presStyleCnt="0">
        <dgm:presLayoutVars>
          <dgm:dir/>
          <dgm:resizeHandles val="exact"/>
        </dgm:presLayoutVars>
      </dgm:prSet>
      <dgm:spPr/>
    </dgm:pt>
    <dgm:pt modelId="{286FF33E-7B22-4ABE-A064-A7EA86B19FA4}" type="pres">
      <dgm:prSet presAssocID="{5D0257A5-B353-415E-99EB-C7DEA9CFA398}" presName="compNode" presStyleCnt="0"/>
      <dgm:spPr/>
    </dgm:pt>
    <dgm:pt modelId="{F7577B4D-4978-4B00-A5F5-ECD710F5C99B}" type="pres">
      <dgm:prSet presAssocID="{5D0257A5-B353-415E-99EB-C7DEA9CFA398}" presName="bgRect" presStyleLbl="bgShp" presStyleIdx="0" presStyleCnt="6"/>
      <dgm:spPr/>
    </dgm:pt>
    <dgm:pt modelId="{5233FB45-83B7-47A3-8DFA-0D3A30755B2B}" type="pres">
      <dgm:prSet presAssocID="{5D0257A5-B353-415E-99EB-C7DEA9CFA39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8B32CA1-B264-4C09-9828-1A0AE2CC5B30}" type="pres">
      <dgm:prSet presAssocID="{5D0257A5-B353-415E-99EB-C7DEA9CFA398}" presName="spaceRect" presStyleCnt="0"/>
      <dgm:spPr/>
    </dgm:pt>
    <dgm:pt modelId="{0EF3D3C2-D077-40D6-9E4B-890D57BA3669}" type="pres">
      <dgm:prSet presAssocID="{5D0257A5-B353-415E-99EB-C7DEA9CFA398}" presName="parTx" presStyleLbl="revTx" presStyleIdx="0" presStyleCnt="6">
        <dgm:presLayoutVars>
          <dgm:chMax val="0"/>
          <dgm:chPref val="0"/>
        </dgm:presLayoutVars>
      </dgm:prSet>
      <dgm:spPr/>
    </dgm:pt>
    <dgm:pt modelId="{23F86B8F-C391-432C-B8E9-C91A7BB86FC1}" type="pres">
      <dgm:prSet presAssocID="{247E0606-9FED-4F68-9B13-6351E5CDDEF9}" presName="sibTrans" presStyleCnt="0"/>
      <dgm:spPr/>
    </dgm:pt>
    <dgm:pt modelId="{68CCB927-399A-41DB-A679-1C4DE7079C9E}" type="pres">
      <dgm:prSet presAssocID="{D569E771-0B75-4079-86DA-C27CCB221A7A}" presName="compNode" presStyleCnt="0"/>
      <dgm:spPr/>
    </dgm:pt>
    <dgm:pt modelId="{7C33E948-8FEC-46AA-8898-839832098FCF}" type="pres">
      <dgm:prSet presAssocID="{D569E771-0B75-4079-86DA-C27CCB221A7A}" presName="bgRect" presStyleLbl="bgShp" presStyleIdx="1" presStyleCnt="6"/>
      <dgm:spPr/>
    </dgm:pt>
    <dgm:pt modelId="{69A9C211-74EC-4950-AE8F-D6B197E92ED8}" type="pres">
      <dgm:prSet presAssocID="{D569E771-0B75-4079-86DA-C27CCB221A7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f"/>
        </a:ext>
      </dgm:extLst>
    </dgm:pt>
    <dgm:pt modelId="{F832CC39-B6CB-4F1E-B45C-9E9989C4892E}" type="pres">
      <dgm:prSet presAssocID="{D569E771-0B75-4079-86DA-C27CCB221A7A}" presName="spaceRect" presStyleCnt="0"/>
      <dgm:spPr/>
    </dgm:pt>
    <dgm:pt modelId="{CE9434EF-4547-48BC-8BA1-6893577F1F06}" type="pres">
      <dgm:prSet presAssocID="{D569E771-0B75-4079-86DA-C27CCB221A7A}" presName="parTx" presStyleLbl="revTx" presStyleIdx="1" presStyleCnt="6">
        <dgm:presLayoutVars>
          <dgm:chMax val="0"/>
          <dgm:chPref val="0"/>
        </dgm:presLayoutVars>
      </dgm:prSet>
      <dgm:spPr/>
    </dgm:pt>
    <dgm:pt modelId="{85AFB3A2-A257-49B0-A92B-C94EC8B12FE4}" type="pres">
      <dgm:prSet presAssocID="{814432EA-40BD-453E-AB37-A9D1C40AE3AE}" presName="sibTrans" presStyleCnt="0"/>
      <dgm:spPr/>
    </dgm:pt>
    <dgm:pt modelId="{1E6164E8-7530-4E11-8D71-362EE7AF795E}" type="pres">
      <dgm:prSet presAssocID="{F1031A5E-7659-4E09-8C59-F670A52EF2C2}" presName="compNode" presStyleCnt="0"/>
      <dgm:spPr/>
    </dgm:pt>
    <dgm:pt modelId="{7B7C0CE8-DDBD-4AEB-B785-F45DA2935FE9}" type="pres">
      <dgm:prSet presAssocID="{F1031A5E-7659-4E09-8C59-F670A52EF2C2}" presName="bgRect" presStyleLbl="bgShp" presStyleIdx="2" presStyleCnt="6"/>
      <dgm:spPr/>
    </dgm:pt>
    <dgm:pt modelId="{980D5FD1-9990-4D5D-AB82-F22CDB1F1CA5}" type="pres">
      <dgm:prSet presAssocID="{F1031A5E-7659-4E09-8C59-F670A52EF2C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10940A54-C978-4FBD-A94C-9B82742C1285}" type="pres">
      <dgm:prSet presAssocID="{F1031A5E-7659-4E09-8C59-F670A52EF2C2}" presName="spaceRect" presStyleCnt="0"/>
      <dgm:spPr/>
    </dgm:pt>
    <dgm:pt modelId="{D64433D5-05DE-48EF-BB73-2AFD7615CFFB}" type="pres">
      <dgm:prSet presAssocID="{F1031A5E-7659-4E09-8C59-F670A52EF2C2}" presName="parTx" presStyleLbl="revTx" presStyleIdx="2" presStyleCnt="6">
        <dgm:presLayoutVars>
          <dgm:chMax val="0"/>
          <dgm:chPref val="0"/>
        </dgm:presLayoutVars>
      </dgm:prSet>
      <dgm:spPr/>
    </dgm:pt>
    <dgm:pt modelId="{6EB0992A-6D20-4404-97CD-666ED0533583}" type="pres">
      <dgm:prSet presAssocID="{52AD61E6-73D0-4901-9E56-86859A466DFD}" presName="sibTrans" presStyleCnt="0"/>
      <dgm:spPr/>
    </dgm:pt>
    <dgm:pt modelId="{571B376A-FF38-45D7-9F4C-7E166DC2E7E2}" type="pres">
      <dgm:prSet presAssocID="{D11F63A5-5D9B-4BA0-AFD9-000333255869}" presName="compNode" presStyleCnt="0"/>
      <dgm:spPr/>
    </dgm:pt>
    <dgm:pt modelId="{64BEDF92-E1A3-4F4F-8621-D22CE1E4CE93}" type="pres">
      <dgm:prSet presAssocID="{D11F63A5-5D9B-4BA0-AFD9-000333255869}" presName="bgRect" presStyleLbl="bgShp" presStyleIdx="3" presStyleCnt="6"/>
      <dgm:spPr/>
    </dgm:pt>
    <dgm:pt modelId="{F190BC3B-4FD1-4AD4-93EE-BF77A1CAE262}" type="pres">
      <dgm:prSet presAssocID="{D11F63A5-5D9B-4BA0-AFD9-00033325586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rger and Drink"/>
        </a:ext>
      </dgm:extLst>
    </dgm:pt>
    <dgm:pt modelId="{4CD6309B-2057-452C-B965-C9624330DB11}" type="pres">
      <dgm:prSet presAssocID="{D11F63A5-5D9B-4BA0-AFD9-000333255869}" presName="spaceRect" presStyleCnt="0"/>
      <dgm:spPr/>
    </dgm:pt>
    <dgm:pt modelId="{4F04DE40-6ACA-4489-819D-76D519135E88}" type="pres">
      <dgm:prSet presAssocID="{D11F63A5-5D9B-4BA0-AFD9-000333255869}" presName="parTx" presStyleLbl="revTx" presStyleIdx="3" presStyleCnt="6">
        <dgm:presLayoutVars>
          <dgm:chMax val="0"/>
          <dgm:chPref val="0"/>
        </dgm:presLayoutVars>
      </dgm:prSet>
      <dgm:spPr/>
    </dgm:pt>
    <dgm:pt modelId="{C3368793-6D05-4A6B-B2FD-0C44E6D543A0}" type="pres">
      <dgm:prSet presAssocID="{50C835DD-808C-47B8-AE92-BBB07EBDCFDF}" presName="sibTrans" presStyleCnt="0"/>
      <dgm:spPr/>
    </dgm:pt>
    <dgm:pt modelId="{9E38479C-9F2E-42F6-9466-41497F3E873D}" type="pres">
      <dgm:prSet presAssocID="{C13B7E50-9623-4C95-B0B8-B710D165CCDC}" presName="compNode" presStyleCnt="0"/>
      <dgm:spPr/>
    </dgm:pt>
    <dgm:pt modelId="{43C65E9D-7688-4EA1-B863-9BA5C345B28F}" type="pres">
      <dgm:prSet presAssocID="{C13B7E50-9623-4C95-B0B8-B710D165CCDC}" presName="bgRect" presStyleLbl="bgShp" presStyleIdx="4" presStyleCnt="6"/>
      <dgm:spPr/>
    </dgm:pt>
    <dgm:pt modelId="{2C350771-DC04-43EF-81FA-300B940333AF}" type="pres">
      <dgm:prSet presAssocID="{C13B7E50-9623-4C95-B0B8-B710D165CCD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F6E358B-62AC-4B22-8A69-DF4332B612D8}" type="pres">
      <dgm:prSet presAssocID="{C13B7E50-9623-4C95-B0B8-B710D165CCDC}" presName="spaceRect" presStyleCnt="0"/>
      <dgm:spPr/>
    </dgm:pt>
    <dgm:pt modelId="{F870223C-538A-47FD-AAA4-7D777D4700EA}" type="pres">
      <dgm:prSet presAssocID="{C13B7E50-9623-4C95-B0B8-B710D165CCDC}" presName="parTx" presStyleLbl="revTx" presStyleIdx="4" presStyleCnt="6">
        <dgm:presLayoutVars>
          <dgm:chMax val="0"/>
          <dgm:chPref val="0"/>
        </dgm:presLayoutVars>
      </dgm:prSet>
      <dgm:spPr/>
    </dgm:pt>
    <dgm:pt modelId="{450ECB84-3F0B-46AB-BF66-EC9AAB4C8DAC}" type="pres">
      <dgm:prSet presAssocID="{FF0B85F3-B26C-4E3B-8FEB-6AC1D5CC2EE1}" presName="sibTrans" presStyleCnt="0"/>
      <dgm:spPr/>
    </dgm:pt>
    <dgm:pt modelId="{50336EB0-4224-4B13-A06C-20DC4AB4B569}" type="pres">
      <dgm:prSet presAssocID="{641BFBD7-6EF5-417D-A031-67A95FABD362}" presName="compNode" presStyleCnt="0"/>
      <dgm:spPr/>
    </dgm:pt>
    <dgm:pt modelId="{BAE18820-8683-4087-BBC3-F5649280F38C}" type="pres">
      <dgm:prSet presAssocID="{641BFBD7-6EF5-417D-A031-67A95FABD362}" presName="bgRect" presStyleLbl="bgShp" presStyleIdx="5" presStyleCnt="6"/>
      <dgm:spPr/>
    </dgm:pt>
    <dgm:pt modelId="{0808E91B-CC55-4045-BD0A-CC3AA6CB628D}" type="pres">
      <dgm:prSet presAssocID="{641BFBD7-6EF5-417D-A031-67A95FABD36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adio microphone"/>
        </a:ext>
      </dgm:extLst>
    </dgm:pt>
    <dgm:pt modelId="{87408FC7-97FF-4FE1-8CF8-E1DE29C5ED7B}" type="pres">
      <dgm:prSet presAssocID="{641BFBD7-6EF5-417D-A031-67A95FABD362}" presName="spaceRect" presStyleCnt="0"/>
      <dgm:spPr/>
    </dgm:pt>
    <dgm:pt modelId="{85F8C722-732A-4232-8C49-0851CD56D29F}" type="pres">
      <dgm:prSet presAssocID="{641BFBD7-6EF5-417D-A031-67A95FABD362}" presName="parTx" presStyleLbl="revTx" presStyleIdx="5" presStyleCnt="6">
        <dgm:presLayoutVars>
          <dgm:chMax val="0"/>
          <dgm:chPref val="0"/>
        </dgm:presLayoutVars>
      </dgm:prSet>
      <dgm:spPr/>
    </dgm:pt>
  </dgm:ptLst>
  <dgm:cxnLst>
    <dgm:cxn modelId="{E19C060F-A2B8-4D13-AAD2-B43E63883894}" srcId="{770917E4-3385-4737-9C76-E7C79D9964FE}" destId="{641BFBD7-6EF5-417D-A031-67A95FABD362}" srcOrd="5" destOrd="0" parTransId="{F227B7BD-60CB-4C13-B3CA-91E305496630}" sibTransId="{83DD2C99-187E-464A-B660-2E4A78010981}"/>
    <dgm:cxn modelId="{612C0D73-CC55-442B-963C-053F6B5A9AD6}" srcId="{770917E4-3385-4737-9C76-E7C79D9964FE}" destId="{D569E771-0B75-4079-86DA-C27CCB221A7A}" srcOrd="1" destOrd="0" parTransId="{257EC676-7803-4D5B-ABAC-856FAD37F36B}" sibTransId="{814432EA-40BD-453E-AB37-A9D1C40AE3AE}"/>
    <dgm:cxn modelId="{1C989659-DEEC-49C2-BE7F-5D1F88F6D221}" type="presOf" srcId="{D569E771-0B75-4079-86DA-C27CCB221A7A}" destId="{CE9434EF-4547-48BC-8BA1-6893577F1F06}" srcOrd="0" destOrd="0" presId="urn:microsoft.com/office/officeart/2018/2/layout/IconVerticalSolidList"/>
    <dgm:cxn modelId="{68F5878E-6E96-4994-823A-65711152AC55}" type="presOf" srcId="{770917E4-3385-4737-9C76-E7C79D9964FE}" destId="{EBB3DDA3-42DA-498F-8FF0-01D88C7FF408}" srcOrd="0" destOrd="0" presId="urn:microsoft.com/office/officeart/2018/2/layout/IconVerticalSolidList"/>
    <dgm:cxn modelId="{8760EEA1-D589-4036-8A0F-06D28793013A}" srcId="{770917E4-3385-4737-9C76-E7C79D9964FE}" destId="{C13B7E50-9623-4C95-B0B8-B710D165CCDC}" srcOrd="4" destOrd="0" parTransId="{ABEABE77-E4BB-45AA-9E85-4342F59DC760}" sibTransId="{FF0B85F3-B26C-4E3B-8FEB-6AC1D5CC2EE1}"/>
    <dgm:cxn modelId="{65032AA6-364D-42BA-8252-4963EDCABA99}" type="presOf" srcId="{F1031A5E-7659-4E09-8C59-F670A52EF2C2}" destId="{D64433D5-05DE-48EF-BB73-2AFD7615CFFB}" srcOrd="0" destOrd="0" presId="urn:microsoft.com/office/officeart/2018/2/layout/IconVerticalSolidList"/>
    <dgm:cxn modelId="{B6E372CE-CA9F-4BAB-8C63-C22D8957AD3D}" type="presOf" srcId="{641BFBD7-6EF5-417D-A031-67A95FABD362}" destId="{85F8C722-732A-4232-8C49-0851CD56D29F}" srcOrd="0" destOrd="0" presId="urn:microsoft.com/office/officeart/2018/2/layout/IconVerticalSolidList"/>
    <dgm:cxn modelId="{682E81CE-D745-44BA-8503-3412473B006D}" srcId="{770917E4-3385-4737-9C76-E7C79D9964FE}" destId="{F1031A5E-7659-4E09-8C59-F670A52EF2C2}" srcOrd="2" destOrd="0" parTransId="{AEF0E218-F0A0-44A9-A141-49F85AFFECA7}" sibTransId="{52AD61E6-73D0-4901-9E56-86859A466DFD}"/>
    <dgm:cxn modelId="{FA0BAACF-B82C-484A-BB86-1222C6E00BC5}" type="presOf" srcId="{D11F63A5-5D9B-4BA0-AFD9-000333255869}" destId="{4F04DE40-6ACA-4489-819D-76D519135E88}" srcOrd="0" destOrd="0" presId="urn:microsoft.com/office/officeart/2018/2/layout/IconVerticalSolidList"/>
    <dgm:cxn modelId="{50B6A1D1-17D4-4236-BA44-B33628590163}" type="presOf" srcId="{5D0257A5-B353-415E-99EB-C7DEA9CFA398}" destId="{0EF3D3C2-D077-40D6-9E4B-890D57BA3669}" srcOrd="0" destOrd="0" presId="urn:microsoft.com/office/officeart/2018/2/layout/IconVerticalSolidList"/>
    <dgm:cxn modelId="{7F1AAED1-A7FC-4FE4-8A7A-85618FDAD006}" srcId="{770917E4-3385-4737-9C76-E7C79D9964FE}" destId="{5D0257A5-B353-415E-99EB-C7DEA9CFA398}" srcOrd="0" destOrd="0" parTransId="{87D89796-7307-4616-868B-05621EEE2AAE}" sibTransId="{247E0606-9FED-4F68-9B13-6351E5CDDEF9}"/>
    <dgm:cxn modelId="{521687F8-146F-42F2-A7FD-0C54E344EFA8}" type="presOf" srcId="{C13B7E50-9623-4C95-B0B8-B710D165CCDC}" destId="{F870223C-538A-47FD-AAA4-7D777D4700EA}" srcOrd="0" destOrd="0" presId="urn:microsoft.com/office/officeart/2018/2/layout/IconVerticalSolidList"/>
    <dgm:cxn modelId="{21785AFF-C235-45BD-8A53-5AF482B981CA}" srcId="{770917E4-3385-4737-9C76-E7C79D9964FE}" destId="{D11F63A5-5D9B-4BA0-AFD9-000333255869}" srcOrd="3" destOrd="0" parTransId="{D1F9FBA8-F424-4E3B-A0CB-12C0664F5765}" sibTransId="{50C835DD-808C-47B8-AE92-BBB07EBDCFDF}"/>
    <dgm:cxn modelId="{60BA0781-94B8-4652-9B7D-9BBCDD4A1192}" type="presParOf" srcId="{EBB3DDA3-42DA-498F-8FF0-01D88C7FF408}" destId="{286FF33E-7B22-4ABE-A064-A7EA86B19FA4}" srcOrd="0" destOrd="0" presId="urn:microsoft.com/office/officeart/2018/2/layout/IconVerticalSolidList"/>
    <dgm:cxn modelId="{F98F18E3-CA3A-44AA-A082-37F38814E898}" type="presParOf" srcId="{286FF33E-7B22-4ABE-A064-A7EA86B19FA4}" destId="{F7577B4D-4978-4B00-A5F5-ECD710F5C99B}" srcOrd="0" destOrd="0" presId="urn:microsoft.com/office/officeart/2018/2/layout/IconVerticalSolidList"/>
    <dgm:cxn modelId="{31903D93-F3E2-4068-99D1-B222BED0FF6E}" type="presParOf" srcId="{286FF33E-7B22-4ABE-A064-A7EA86B19FA4}" destId="{5233FB45-83B7-47A3-8DFA-0D3A30755B2B}" srcOrd="1" destOrd="0" presId="urn:microsoft.com/office/officeart/2018/2/layout/IconVerticalSolidList"/>
    <dgm:cxn modelId="{2F4262E8-1BD0-42B1-816F-B92AB23DD112}" type="presParOf" srcId="{286FF33E-7B22-4ABE-A064-A7EA86B19FA4}" destId="{A8B32CA1-B264-4C09-9828-1A0AE2CC5B30}" srcOrd="2" destOrd="0" presId="urn:microsoft.com/office/officeart/2018/2/layout/IconVerticalSolidList"/>
    <dgm:cxn modelId="{1025AB2E-D9A8-41DD-AA65-598EEB6D7015}" type="presParOf" srcId="{286FF33E-7B22-4ABE-A064-A7EA86B19FA4}" destId="{0EF3D3C2-D077-40D6-9E4B-890D57BA3669}" srcOrd="3" destOrd="0" presId="urn:microsoft.com/office/officeart/2018/2/layout/IconVerticalSolidList"/>
    <dgm:cxn modelId="{8614C6B2-33CD-4CD5-831F-05FF3861F712}" type="presParOf" srcId="{EBB3DDA3-42DA-498F-8FF0-01D88C7FF408}" destId="{23F86B8F-C391-432C-B8E9-C91A7BB86FC1}" srcOrd="1" destOrd="0" presId="urn:microsoft.com/office/officeart/2018/2/layout/IconVerticalSolidList"/>
    <dgm:cxn modelId="{C5B10889-89DF-498D-BB1B-8A07B43C6AF1}" type="presParOf" srcId="{EBB3DDA3-42DA-498F-8FF0-01D88C7FF408}" destId="{68CCB927-399A-41DB-A679-1C4DE7079C9E}" srcOrd="2" destOrd="0" presId="urn:microsoft.com/office/officeart/2018/2/layout/IconVerticalSolidList"/>
    <dgm:cxn modelId="{9E7E3A5D-6E84-492C-8A77-79FA6B2EDF99}" type="presParOf" srcId="{68CCB927-399A-41DB-A679-1C4DE7079C9E}" destId="{7C33E948-8FEC-46AA-8898-839832098FCF}" srcOrd="0" destOrd="0" presId="urn:microsoft.com/office/officeart/2018/2/layout/IconVerticalSolidList"/>
    <dgm:cxn modelId="{121C6FD4-C00E-4104-B787-6FCD86A53874}" type="presParOf" srcId="{68CCB927-399A-41DB-A679-1C4DE7079C9E}" destId="{69A9C211-74EC-4950-AE8F-D6B197E92ED8}" srcOrd="1" destOrd="0" presId="urn:microsoft.com/office/officeart/2018/2/layout/IconVerticalSolidList"/>
    <dgm:cxn modelId="{82442334-E74D-4EAD-8365-5BBE943D98C5}" type="presParOf" srcId="{68CCB927-399A-41DB-A679-1C4DE7079C9E}" destId="{F832CC39-B6CB-4F1E-B45C-9E9989C4892E}" srcOrd="2" destOrd="0" presId="urn:microsoft.com/office/officeart/2018/2/layout/IconVerticalSolidList"/>
    <dgm:cxn modelId="{A3296DE4-E7C3-46CC-94FB-EF9F5DCCB96B}" type="presParOf" srcId="{68CCB927-399A-41DB-A679-1C4DE7079C9E}" destId="{CE9434EF-4547-48BC-8BA1-6893577F1F06}" srcOrd="3" destOrd="0" presId="urn:microsoft.com/office/officeart/2018/2/layout/IconVerticalSolidList"/>
    <dgm:cxn modelId="{5BF90E47-C1F3-412F-A6A6-C7BF584630EE}" type="presParOf" srcId="{EBB3DDA3-42DA-498F-8FF0-01D88C7FF408}" destId="{85AFB3A2-A257-49B0-A92B-C94EC8B12FE4}" srcOrd="3" destOrd="0" presId="urn:microsoft.com/office/officeart/2018/2/layout/IconVerticalSolidList"/>
    <dgm:cxn modelId="{C34F12A9-363E-42D0-95E4-85E464EB520B}" type="presParOf" srcId="{EBB3DDA3-42DA-498F-8FF0-01D88C7FF408}" destId="{1E6164E8-7530-4E11-8D71-362EE7AF795E}" srcOrd="4" destOrd="0" presId="urn:microsoft.com/office/officeart/2018/2/layout/IconVerticalSolidList"/>
    <dgm:cxn modelId="{A369A7D7-0689-4687-864A-EFCAA4C645D8}" type="presParOf" srcId="{1E6164E8-7530-4E11-8D71-362EE7AF795E}" destId="{7B7C0CE8-DDBD-4AEB-B785-F45DA2935FE9}" srcOrd="0" destOrd="0" presId="urn:microsoft.com/office/officeart/2018/2/layout/IconVerticalSolidList"/>
    <dgm:cxn modelId="{EF4CF5D2-2124-4955-B1EC-8BEAA8C57F18}" type="presParOf" srcId="{1E6164E8-7530-4E11-8D71-362EE7AF795E}" destId="{980D5FD1-9990-4D5D-AB82-F22CDB1F1CA5}" srcOrd="1" destOrd="0" presId="urn:microsoft.com/office/officeart/2018/2/layout/IconVerticalSolidList"/>
    <dgm:cxn modelId="{ABAC02A1-8040-4D26-8D60-5D45A851EC9D}" type="presParOf" srcId="{1E6164E8-7530-4E11-8D71-362EE7AF795E}" destId="{10940A54-C978-4FBD-A94C-9B82742C1285}" srcOrd="2" destOrd="0" presId="urn:microsoft.com/office/officeart/2018/2/layout/IconVerticalSolidList"/>
    <dgm:cxn modelId="{45A144CB-28B0-4E05-B4BB-7A80DFCB30BF}" type="presParOf" srcId="{1E6164E8-7530-4E11-8D71-362EE7AF795E}" destId="{D64433D5-05DE-48EF-BB73-2AFD7615CFFB}" srcOrd="3" destOrd="0" presId="urn:microsoft.com/office/officeart/2018/2/layout/IconVerticalSolidList"/>
    <dgm:cxn modelId="{653D20C9-D255-4DC3-AFAF-9432765E8D7A}" type="presParOf" srcId="{EBB3DDA3-42DA-498F-8FF0-01D88C7FF408}" destId="{6EB0992A-6D20-4404-97CD-666ED0533583}" srcOrd="5" destOrd="0" presId="urn:microsoft.com/office/officeart/2018/2/layout/IconVerticalSolidList"/>
    <dgm:cxn modelId="{95F76A4E-1E1B-496F-A049-28A2D528AB71}" type="presParOf" srcId="{EBB3DDA3-42DA-498F-8FF0-01D88C7FF408}" destId="{571B376A-FF38-45D7-9F4C-7E166DC2E7E2}" srcOrd="6" destOrd="0" presId="urn:microsoft.com/office/officeart/2018/2/layout/IconVerticalSolidList"/>
    <dgm:cxn modelId="{85CF57BB-CB0C-459B-8452-72AC3B2F761A}" type="presParOf" srcId="{571B376A-FF38-45D7-9F4C-7E166DC2E7E2}" destId="{64BEDF92-E1A3-4F4F-8621-D22CE1E4CE93}" srcOrd="0" destOrd="0" presId="urn:microsoft.com/office/officeart/2018/2/layout/IconVerticalSolidList"/>
    <dgm:cxn modelId="{A55FDE05-139B-49BE-82BB-CE0F151881F6}" type="presParOf" srcId="{571B376A-FF38-45D7-9F4C-7E166DC2E7E2}" destId="{F190BC3B-4FD1-4AD4-93EE-BF77A1CAE262}" srcOrd="1" destOrd="0" presId="urn:microsoft.com/office/officeart/2018/2/layout/IconVerticalSolidList"/>
    <dgm:cxn modelId="{2BB1CC1A-1CB2-4340-98EC-A3E90B3CD93F}" type="presParOf" srcId="{571B376A-FF38-45D7-9F4C-7E166DC2E7E2}" destId="{4CD6309B-2057-452C-B965-C9624330DB11}" srcOrd="2" destOrd="0" presId="urn:microsoft.com/office/officeart/2018/2/layout/IconVerticalSolidList"/>
    <dgm:cxn modelId="{B2483DF8-BC3C-43EC-9CCC-D336BAE1E4AD}" type="presParOf" srcId="{571B376A-FF38-45D7-9F4C-7E166DC2E7E2}" destId="{4F04DE40-6ACA-4489-819D-76D519135E88}" srcOrd="3" destOrd="0" presId="urn:microsoft.com/office/officeart/2018/2/layout/IconVerticalSolidList"/>
    <dgm:cxn modelId="{C1E4E5EB-39A9-4CD7-869D-B379C18CFCB7}" type="presParOf" srcId="{EBB3DDA3-42DA-498F-8FF0-01D88C7FF408}" destId="{C3368793-6D05-4A6B-B2FD-0C44E6D543A0}" srcOrd="7" destOrd="0" presId="urn:microsoft.com/office/officeart/2018/2/layout/IconVerticalSolidList"/>
    <dgm:cxn modelId="{89A68B2F-7A40-4116-84D6-D12BF2778667}" type="presParOf" srcId="{EBB3DDA3-42DA-498F-8FF0-01D88C7FF408}" destId="{9E38479C-9F2E-42F6-9466-41497F3E873D}" srcOrd="8" destOrd="0" presId="urn:microsoft.com/office/officeart/2018/2/layout/IconVerticalSolidList"/>
    <dgm:cxn modelId="{D6F416D7-AA35-4DDB-8CDE-8787EAD761D8}" type="presParOf" srcId="{9E38479C-9F2E-42F6-9466-41497F3E873D}" destId="{43C65E9D-7688-4EA1-B863-9BA5C345B28F}" srcOrd="0" destOrd="0" presId="urn:microsoft.com/office/officeart/2018/2/layout/IconVerticalSolidList"/>
    <dgm:cxn modelId="{9A6FFA31-A76A-4D07-8739-37EFB3EAFD92}" type="presParOf" srcId="{9E38479C-9F2E-42F6-9466-41497F3E873D}" destId="{2C350771-DC04-43EF-81FA-300B940333AF}" srcOrd="1" destOrd="0" presId="urn:microsoft.com/office/officeart/2018/2/layout/IconVerticalSolidList"/>
    <dgm:cxn modelId="{1632359B-A483-4C8C-B79F-4E1AAA95F73A}" type="presParOf" srcId="{9E38479C-9F2E-42F6-9466-41497F3E873D}" destId="{4F6E358B-62AC-4B22-8A69-DF4332B612D8}" srcOrd="2" destOrd="0" presId="urn:microsoft.com/office/officeart/2018/2/layout/IconVerticalSolidList"/>
    <dgm:cxn modelId="{2F049019-3A7E-4D41-BF7C-97B2DD3A4EB2}" type="presParOf" srcId="{9E38479C-9F2E-42F6-9466-41497F3E873D}" destId="{F870223C-538A-47FD-AAA4-7D777D4700EA}" srcOrd="3" destOrd="0" presId="urn:microsoft.com/office/officeart/2018/2/layout/IconVerticalSolidList"/>
    <dgm:cxn modelId="{F472E59B-7877-4468-BFE1-F0A063EB5865}" type="presParOf" srcId="{EBB3DDA3-42DA-498F-8FF0-01D88C7FF408}" destId="{450ECB84-3F0B-46AB-BF66-EC9AAB4C8DAC}" srcOrd="9" destOrd="0" presId="urn:microsoft.com/office/officeart/2018/2/layout/IconVerticalSolidList"/>
    <dgm:cxn modelId="{2C36FBC4-4706-44D3-8B46-B68EB02953B6}" type="presParOf" srcId="{EBB3DDA3-42DA-498F-8FF0-01D88C7FF408}" destId="{50336EB0-4224-4B13-A06C-20DC4AB4B569}" srcOrd="10" destOrd="0" presId="urn:microsoft.com/office/officeart/2018/2/layout/IconVerticalSolidList"/>
    <dgm:cxn modelId="{5D5530B6-D060-48E3-AE45-F98D28FFA162}" type="presParOf" srcId="{50336EB0-4224-4B13-A06C-20DC4AB4B569}" destId="{BAE18820-8683-4087-BBC3-F5649280F38C}" srcOrd="0" destOrd="0" presId="urn:microsoft.com/office/officeart/2018/2/layout/IconVerticalSolidList"/>
    <dgm:cxn modelId="{984D9C52-5230-4619-9CE6-FE5ED557AF55}" type="presParOf" srcId="{50336EB0-4224-4B13-A06C-20DC4AB4B569}" destId="{0808E91B-CC55-4045-BD0A-CC3AA6CB628D}" srcOrd="1" destOrd="0" presId="urn:microsoft.com/office/officeart/2018/2/layout/IconVerticalSolidList"/>
    <dgm:cxn modelId="{315C4CD7-FAE9-4928-B73D-BF71C97A68D5}" type="presParOf" srcId="{50336EB0-4224-4B13-A06C-20DC4AB4B569}" destId="{87408FC7-97FF-4FE1-8CF8-E1DE29C5ED7B}" srcOrd="2" destOrd="0" presId="urn:microsoft.com/office/officeart/2018/2/layout/IconVerticalSolidList"/>
    <dgm:cxn modelId="{1154F6BA-5087-4CB8-AB2B-AE29B2477E0C}" type="presParOf" srcId="{50336EB0-4224-4B13-A06C-20DC4AB4B569}" destId="{85F8C722-732A-4232-8C49-0851CD56D2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7FF5778-66A7-47D0-8B6D-05683442F65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E52E968-BEEA-491B-8A4F-695D3808791C}">
      <dgm:prSet/>
      <dgm:spPr/>
      <dgm:t>
        <a:bodyPr/>
        <a:lstStyle/>
        <a:p>
          <a:r>
            <a:rPr lang="en-US"/>
            <a:t>Specifying a retirement age</a:t>
          </a:r>
        </a:p>
      </dgm:t>
    </dgm:pt>
    <dgm:pt modelId="{525136B1-746D-4CBA-961E-2065C8EB2484}" type="parTrans" cxnId="{57048907-DEB4-45A2-85D3-1B61D516220B}">
      <dgm:prSet/>
      <dgm:spPr/>
      <dgm:t>
        <a:bodyPr/>
        <a:lstStyle/>
        <a:p>
          <a:endParaRPr lang="en-US"/>
        </a:p>
      </dgm:t>
    </dgm:pt>
    <dgm:pt modelId="{1866A6E1-71F5-4EF0-81FF-8259A71352C0}" type="sibTrans" cxnId="{57048907-DEB4-45A2-85D3-1B61D516220B}">
      <dgm:prSet/>
      <dgm:spPr/>
      <dgm:t>
        <a:bodyPr/>
        <a:lstStyle/>
        <a:p>
          <a:endParaRPr lang="en-US"/>
        </a:p>
      </dgm:t>
    </dgm:pt>
    <dgm:pt modelId="{B1B91105-3484-4057-9114-696ECF2D1C3A}">
      <dgm:prSet/>
      <dgm:spPr/>
      <dgm:t>
        <a:bodyPr/>
        <a:lstStyle/>
        <a:p>
          <a:r>
            <a:rPr lang="en-US"/>
            <a:t>Applicants must not have children</a:t>
          </a:r>
        </a:p>
      </dgm:t>
    </dgm:pt>
    <dgm:pt modelId="{AA0FC928-C870-4654-9242-68A1A34E8C8B}" type="parTrans" cxnId="{F5E6F07D-FA25-43A4-8590-0AC7D2D99DB3}">
      <dgm:prSet/>
      <dgm:spPr/>
      <dgm:t>
        <a:bodyPr/>
        <a:lstStyle/>
        <a:p>
          <a:endParaRPr lang="en-US"/>
        </a:p>
      </dgm:t>
    </dgm:pt>
    <dgm:pt modelId="{C552CA9B-B7A3-464E-8931-188D6D5F8ECF}" type="sibTrans" cxnId="{F5E6F07D-FA25-43A4-8590-0AC7D2D99DB3}">
      <dgm:prSet/>
      <dgm:spPr/>
      <dgm:t>
        <a:bodyPr/>
        <a:lstStyle/>
        <a:p>
          <a:endParaRPr lang="en-US"/>
        </a:p>
      </dgm:t>
    </dgm:pt>
    <dgm:pt modelId="{377EA826-C259-433D-9EB4-C4CF97AEE311}">
      <dgm:prSet/>
      <dgm:spPr/>
      <dgm:t>
        <a:bodyPr/>
        <a:lstStyle/>
        <a:p>
          <a:r>
            <a:rPr lang="en-US"/>
            <a:t>Handyman wanted</a:t>
          </a:r>
        </a:p>
      </dgm:t>
    </dgm:pt>
    <dgm:pt modelId="{B669DEDA-ADEC-4033-85E7-C421DF71941E}" type="parTrans" cxnId="{BA9DF78A-AD38-4CBA-ADBC-D07541037498}">
      <dgm:prSet/>
      <dgm:spPr/>
      <dgm:t>
        <a:bodyPr/>
        <a:lstStyle/>
        <a:p>
          <a:endParaRPr lang="en-US"/>
        </a:p>
      </dgm:t>
    </dgm:pt>
    <dgm:pt modelId="{D626752D-E937-47F6-A7DA-C4BE438729AD}" type="sibTrans" cxnId="{BA9DF78A-AD38-4CBA-ADBC-D07541037498}">
      <dgm:prSet/>
      <dgm:spPr/>
      <dgm:t>
        <a:bodyPr/>
        <a:lstStyle/>
        <a:p>
          <a:endParaRPr lang="en-US"/>
        </a:p>
      </dgm:t>
    </dgm:pt>
    <dgm:pt modelId="{2B980C67-0E6E-49F3-8326-21818EF0A426}">
      <dgm:prSet/>
      <dgm:spPr/>
      <dgm:t>
        <a:bodyPr/>
        <a:lstStyle/>
        <a:p>
          <a:r>
            <a:rPr lang="en-US"/>
            <a:t>Female carer required </a:t>
          </a:r>
        </a:p>
      </dgm:t>
    </dgm:pt>
    <dgm:pt modelId="{6E09BC6E-0951-4C1B-B5F9-E38148CFD20E}" type="parTrans" cxnId="{3BC90485-EA1B-40E8-BF49-D56CE5236C85}">
      <dgm:prSet/>
      <dgm:spPr/>
      <dgm:t>
        <a:bodyPr/>
        <a:lstStyle/>
        <a:p>
          <a:endParaRPr lang="en-US"/>
        </a:p>
      </dgm:t>
    </dgm:pt>
    <dgm:pt modelId="{336AE572-BDAC-4A54-96BE-DDC01A985F8D}" type="sibTrans" cxnId="{3BC90485-EA1B-40E8-BF49-D56CE5236C85}">
      <dgm:prSet/>
      <dgm:spPr/>
      <dgm:t>
        <a:bodyPr/>
        <a:lstStyle/>
        <a:p>
          <a:endParaRPr lang="en-US"/>
        </a:p>
      </dgm:t>
    </dgm:pt>
    <dgm:pt modelId="{DAD38F69-9A77-46F6-B520-94498B17A2EC}">
      <dgm:prSet/>
      <dgm:spPr/>
      <dgm:t>
        <a:bodyPr/>
        <a:lstStyle/>
        <a:p>
          <a:r>
            <a:rPr lang="en-US"/>
            <a:t>"Young and dynamic professional required"</a:t>
          </a:r>
        </a:p>
      </dgm:t>
    </dgm:pt>
    <dgm:pt modelId="{AD232166-7E0B-4088-9236-6C8F56F8B623}" type="parTrans" cxnId="{0067C012-94DD-4A42-8D79-54B6A6F92B97}">
      <dgm:prSet/>
      <dgm:spPr/>
      <dgm:t>
        <a:bodyPr/>
        <a:lstStyle/>
        <a:p>
          <a:endParaRPr lang="en-US"/>
        </a:p>
      </dgm:t>
    </dgm:pt>
    <dgm:pt modelId="{7A28063E-BE8B-481F-8A39-3F320460133F}" type="sibTrans" cxnId="{0067C012-94DD-4A42-8D79-54B6A6F92B97}">
      <dgm:prSet/>
      <dgm:spPr/>
      <dgm:t>
        <a:bodyPr/>
        <a:lstStyle/>
        <a:p>
          <a:endParaRPr lang="en-US"/>
        </a:p>
      </dgm:t>
    </dgm:pt>
    <dgm:pt modelId="{BCF37183-114B-4FFA-8170-2974DB135B3D}">
      <dgm:prSet/>
      <dgm:spPr/>
      <dgm:t>
        <a:bodyPr/>
        <a:lstStyle/>
        <a:p>
          <a:r>
            <a:rPr lang="en-US"/>
            <a:t>You must be fit and able-bodied</a:t>
          </a:r>
        </a:p>
      </dgm:t>
    </dgm:pt>
    <dgm:pt modelId="{84583BFB-B7F8-425E-A045-701F6129B23F}" type="parTrans" cxnId="{16F72582-0EBA-45B4-B09F-7505BF044211}">
      <dgm:prSet/>
      <dgm:spPr/>
      <dgm:t>
        <a:bodyPr/>
        <a:lstStyle/>
        <a:p>
          <a:endParaRPr lang="en-US"/>
        </a:p>
      </dgm:t>
    </dgm:pt>
    <dgm:pt modelId="{0F715D8C-19F5-4A23-803F-B7EF41760F11}" type="sibTrans" cxnId="{16F72582-0EBA-45B4-B09F-7505BF044211}">
      <dgm:prSet/>
      <dgm:spPr/>
      <dgm:t>
        <a:bodyPr/>
        <a:lstStyle/>
        <a:p>
          <a:endParaRPr lang="en-US"/>
        </a:p>
      </dgm:t>
    </dgm:pt>
    <dgm:pt modelId="{595E4C44-C3D4-4CC6-823F-D9DE5A03FA23}" type="pres">
      <dgm:prSet presAssocID="{37FF5778-66A7-47D0-8B6D-05683442F654}" presName="vert0" presStyleCnt="0">
        <dgm:presLayoutVars>
          <dgm:dir/>
          <dgm:animOne val="branch"/>
          <dgm:animLvl val="lvl"/>
        </dgm:presLayoutVars>
      </dgm:prSet>
      <dgm:spPr/>
    </dgm:pt>
    <dgm:pt modelId="{4E1C5C3B-72C7-48F7-8B34-63185BA5801D}" type="pres">
      <dgm:prSet presAssocID="{3E52E968-BEEA-491B-8A4F-695D3808791C}" presName="thickLine" presStyleLbl="alignNode1" presStyleIdx="0" presStyleCnt="6"/>
      <dgm:spPr/>
    </dgm:pt>
    <dgm:pt modelId="{071A38D4-A186-4069-9CF9-8AE2E40A6192}" type="pres">
      <dgm:prSet presAssocID="{3E52E968-BEEA-491B-8A4F-695D3808791C}" presName="horz1" presStyleCnt="0"/>
      <dgm:spPr/>
    </dgm:pt>
    <dgm:pt modelId="{5BF4A8D0-8BE3-4995-9B3B-D4E9C4703615}" type="pres">
      <dgm:prSet presAssocID="{3E52E968-BEEA-491B-8A4F-695D3808791C}" presName="tx1" presStyleLbl="revTx" presStyleIdx="0" presStyleCnt="6"/>
      <dgm:spPr/>
    </dgm:pt>
    <dgm:pt modelId="{DE6BB59F-069A-4E09-A967-5D9741AA4CF6}" type="pres">
      <dgm:prSet presAssocID="{3E52E968-BEEA-491B-8A4F-695D3808791C}" presName="vert1" presStyleCnt="0"/>
      <dgm:spPr/>
    </dgm:pt>
    <dgm:pt modelId="{14473F64-E9FC-4E4C-86D3-9FB55FFAD4A8}" type="pres">
      <dgm:prSet presAssocID="{B1B91105-3484-4057-9114-696ECF2D1C3A}" presName="thickLine" presStyleLbl="alignNode1" presStyleIdx="1" presStyleCnt="6"/>
      <dgm:spPr/>
    </dgm:pt>
    <dgm:pt modelId="{668C06F1-3CDC-4741-A62B-A85CBB7846DB}" type="pres">
      <dgm:prSet presAssocID="{B1B91105-3484-4057-9114-696ECF2D1C3A}" presName="horz1" presStyleCnt="0"/>
      <dgm:spPr/>
    </dgm:pt>
    <dgm:pt modelId="{54F6D980-22E8-4D27-86FB-5CB41548A826}" type="pres">
      <dgm:prSet presAssocID="{B1B91105-3484-4057-9114-696ECF2D1C3A}" presName="tx1" presStyleLbl="revTx" presStyleIdx="1" presStyleCnt="6"/>
      <dgm:spPr/>
    </dgm:pt>
    <dgm:pt modelId="{2484B712-5CC9-4015-A902-24304B70C712}" type="pres">
      <dgm:prSet presAssocID="{B1B91105-3484-4057-9114-696ECF2D1C3A}" presName="vert1" presStyleCnt="0"/>
      <dgm:spPr/>
    </dgm:pt>
    <dgm:pt modelId="{C272AECB-0107-4DF3-8779-33E0C4326CA4}" type="pres">
      <dgm:prSet presAssocID="{377EA826-C259-433D-9EB4-C4CF97AEE311}" presName="thickLine" presStyleLbl="alignNode1" presStyleIdx="2" presStyleCnt="6"/>
      <dgm:spPr/>
    </dgm:pt>
    <dgm:pt modelId="{0EADE2C6-C932-43AC-986D-DBBC300EFA8B}" type="pres">
      <dgm:prSet presAssocID="{377EA826-C259-433D-9EB4-C4CF97AEE311}" presName="horz1" presStyleCnt="0"/>
      <dgm:spPr/>
    </dgm:pt>
    <dgm:pt modelId="{301E5C70-D165-45C1-9043-BB137601B979}" type="pres">
      <dgm:prSet presAssocID="{377EA826-C259-433D-9EB4-C4CF97AEE311}" presName="tx1" presStyleLbl="revTx" presStyleIdx="2" presStyleCnt="6"/>
      <dgm:spPr/>
    </dgm:pt>
    <dgm:pt modelId="{5B3091F5-D799-4E5D-8D59-7505EF425AF5}" type="pres">
      <dgm:prSet presAssocID="{377EA826-C259-433D-9EB4-C4CF97AEE311}" presName="vert1" presStyleCnt="0"/>
      <dgm:spPr/>
    </dgm:pt>
    <dgm:pt modelId="{A68CDAC0-4069-466E-BEA2-AC2DF56E1804}" type="pres">
      <dgm:prSet presAssocID="{2B980C67-0E6E-49F3-8326-21818EF0A426}" presName="thickLine" presStyleLbl="alignNode1" presStyleIdx="3" presStyleCnt="6"/>
      <dgm:spPr/>
    </dgm:pt>
    <dgm:pt modelId="{401122CF-CE92-40D7-8859-EDAE65461CCF}" type="pres">
      <dgm:prSet presAssocID="{2B980C67-0E6E-49F3-8326-21818EF0A426}" presName="horz1" presStyleCnt="0"/>
      <dgm:spPr/>
    </dgm:pt>
    <dgm:pt modelId="{D7115856-4908-4865-B590-68DC321E1E72}" type="pres">
      <dgm:prSet presAssocID="{2B980C67-0E6E-49F3-8326-21818EF0A426}" presName="tx1" presStyleLbl="revTx" presStyleIdx="3" presStyleCnt="6"/>
      <dgm:spPr/>
    </dgm:pt>
    <dgm:pt modelId="{ADC23CDA-36DE-4E42-BC3E-E691283FEE44}" type="pres">
      <dgm:prSet presAssocID="{2B980C67-0E6E-49F3-8326-21818EF0A426}" presName="vert1" presStyleCnt="0"/>
      <dgm:spPr/>
    </dgm:pt>
    <dgm:pt modelId="{975A8BAF-3564-4AC4-AC99-8F4595E0D01E}" type="pres">
      <dgm:prSet presAssocID="{DAD38F69-9A77-46F6-B520-94498B17A2EC}" presName="thickLine" presStyleLbl="alignNode1" presStyleIdx="4" presStyleCnt="6"/>
      <dgm:spPr/>
    </dgm:pt>
    <dgm:pt modelId="{05CDE67F-8CE1-48B6-98D2-E3AE2117DE24}" type="pres">
      <dgm:prSet presAssocID="{DAD38F69-9A77-46F6-B520-94498B17A2EC}" presName="horz1" presStyleCnt="0"/>
      <dgm:spPr/>
    </dgm:pt>
    <dgm:pt modelId="{A4EC27F5-5C65-4C19-AC1E-1AA79100CA64}" type="pres">
      <dgm:prSet presAssocID="{DAD38F69-9A77-46F6-B520-94498B17A2EC}" presName="tx1" presStyleLbl="revTx" presStyleIdx="4" presStyleCnt="6"/>
      <dgm:spPr/>
    </dgm:pt>
    <dgm:pt modelId="{6F403A49-CAA8-406C-B093-D1E5EA290CFB}" type="pres">
      <dgm:prSet presAssocID="{DAD38F69-9A77-46F6-B520-94498B17A2EC}" presName="vert1" presStyleCnt="0"/>
      <dgm:spPr/>
    </dgm:pt>
    <dgm:pt modelId="{F87C2640-7AED-4B20-A969-45EB6EB9B3ED}" type="pres">
      <dgm:prSet presAssocID="{BCF37183-114B-4FFA-8170-2974DB135B3D}" presName="thickLine" presStyleLbl="alignNode1" presStyleIdx="5" presStyleCnt="6"/>
      <dgm:spPr/>
    </dgm:pt>
    <dgm:pt modelId="{DA487610-0E3F-4DB0-B738-3AC00BB88686}" type="pres">
      <dgm:prSet presAssocID="{BCF37183-114B-4FFA-8170-2974DB135B3D}" presName="horz1" presStyleCnt="0"/>
      <dgm:spPr/>
    </dgm:pt>
    <dgm:pt modelId="{6533BF91-9E08-48DA-BB28-0E43E52CCC82}" type="pres">
      <dgm:prSet presAssocID="{BCF37183-114B-4FFA-8170-2974DB135B3D}" presName="tx1" presStyleLbl="revTx" presStyleIdx="5" presStyleCnt="6"/>
      <dgm:spPr/>
    </dgm:pt>
    <dgm:pt modelId="{173D7F6A-C51A-4235-B051-5813224CD29B}" type="pres">
      <dgm:prSet presAssocID="{BCF37183-114B-4FFA-8170-2974DB135B3D}" presName="vert1" presStyleCnt="0"/>
      <dgm:spPr/>
    </dgm:pt>
  </dgm:ptLst>
  <dgm:cxnLst>
    <dgm:cxn modelId="{57048907-DEB4-45A2-85D3-1B61D516220B}" srcId="{37FF5778-66A7-47D0-8B6D-05683442F654}" destId="{3E52E968-BEEA-491B-8A4F-695D3808791C}" srcOrd="0" destOrd="0" parTransId="{525136B1-746D-4CBA-961E-2065C8EB2484}" sibTransId="{1866A6E1-71F5-4EF0-81FF-8259A71352C0}"/>
    <dgm:cxn modelId="{0BCF8810-70D5-4118-B163-5351F91B36F3}" type="presOf" srcId="{3E52E968-BEEA-491B-8A4F-695D3808791C}" destId="{5BF4A8D0-8BE3-4995-9B3B-D4E9C4703615}" srcOrd="0" destOrd="0" presId="urn:microsoft.com/office/officeart/2008/layout/LinedList"/>
    <dgm:cxn modelId="{0067C012-94DD-4A42-8D79-54B6A6F92B97}" srcId="{37FF5778-66A7-47D0-8B6D-05683442F654}" destId="{DAD38F69-9A77-46F6-B520-94498B17A2EC}" srcOrd="4" destOrd="0" parTransId="{AD232166-7E0B-4088-9236-6C8F56F8B623}" sibTransId="{7A28063E-BE8B-481F-8A39-3F320460133F}"/>
    <dgm:cxn modelId="{B47B065B-C11A-4E08-9259-F1ECCB033EFA}" type="presOf" srcId="{DAD38F69-9A77-46F6-B520-94498B17A2EC}" destId="{A4EC27F5-5C65-4C19-AC1E-1AA79100CA64}" srcOrd="0" destOrd="0" presId="urn:microsoft.com/office/officeart/2008/layout/LinedList"/>
    <dgm:cxn modelId="{A2B9E863-F692-42EE-9CE3-6ADF1A56103D}" type="presOf" srcId="{37FF5778-66A7-47D0-8B6D-05683442F654}" destId="{595E4C44-C3D4-4CC6-823F-D9DE5A03FA23}" srcOrd="0" destOrd="0" presId="urn:microsoft.com/office/officeart/2008/layout/LinedList"/>
    <dgm:cxn modelId="{6CED626D-8B3F-4BDD-9223-346D743A91F9}" type="presOf" srcId="{2B980C67-0E6E-49F3-8326-21818EF0A426}" destId="{D7115856-4908-4865-B590-68DC321E1E72}" srcOrd="0" destOrd="0" presId="urn:microsoft.com/office/officeart/2008/layout/LinedList"/>
    <dgm:cxn modelId="{F5E6F07D-FA25-43A4-8590-0AC7D2D99DB3}" srcId="{37FF5778-66A7-47D0-8B6D-05683442F654}" destId="{B1B91105-3484-4057-9114-696ECF2D1C3A}" srcOrd="1" destOrd="0" parTransId="{AA0FC928-C870-4654-9242-68A1A34E8C8B}" sibTransId="{C552CA9B-B7A3-464E-8931-188D6D5F8ECF}"/>
    <dgm:cxn modelId="{16F72582-0EBA-45B4-B09F-7505BF044211}" srcId="{37FF5778-66A7-47D0-8B6D-05683442F654}" destId="{BCF37183-114B-4FFA-8170-2974DB135B3D}" srcOrd="5" destOrd="0" parTransId="{84583BFB-B7F8-425E-A045-701F6129B23F}" sibTransId="{0F715D8C-19F5-4A23-803F-B7EF41760F11}"/>
    <dgm:cxn modelId="{3BC90485-EA1B-40E8-BF49-D56CE5236C85}" srcId="{37FF5778-66A7-47D0-8B6D-05683442F654}" destId="{2B980C67-0E6E-49F3-8326-21818EF0A426}" srcOrd="3" destOrd="0" parTransId="{6E09BC6E-0951-4C1B-B5F9-E38148CFD20E}" sibTransId="{336AE572-BDAC-4A54-96BE-DDC01A985F8D}"/>
    <dgm:cxn modelId="{BA9DF78A-AD38-4CBA-ADBC-D07541037498}" srcId="{37FF5778-66A7-47D0-8B6D-05683442F654}" destId="{377EA826-C259-433D-9EB4-C4CF97AEE311}" srcOrd="2" destOrd="0" parTransId="{B669DEDA-ADEC-4033-85E7-C421DF71941E}" sibTransId="{D626752D-E937-47F6-A7DA-C4BE438729AD}"/>
    <dgm:cxn modelId="{A72FD4C6-EAEF-4F3D-8B53-E1D068C70D5D}" type="presOf" srcId="{BCF37183-114B-4FFA-8170-2974DB135B3D}" destId="{6533BF91-9E08-48DA-BB28-0E43E52CCC82}" srcOrd="0" destOrd="0" presId="urn:microsoft.com/office/officeart/2008/layout/LinedList"/>
    <dgm:cxn modelId="{50503DF7-041C-4521-8AC9-F9F4EF123CF3}" type="presOf" srcId="{B1B91105-3484-4057-9114-696ECF2D1C3A}" destId="{54F6D980-22E8-4D27-86FB-5CB41548A826}" srcOrd="0" destOrd="0" presId="urn:microsoft.com/office/officeart/2008/layout/LinedList"/>
    <dgm:cxn modelId="{505C69FB-6FC0-4D08-B758-71AF0403D7DB}" type="presOf" srcId="{377EA826-C259-433D-9EB4-C4CF97AEE311}" destId="{301E5C70-D165-45C1-9043-BB137601B979}" srcOrd="0" destOrd="0" presId="urn:microsoft.com/office/officeart/2008/layout/LinedList"/>
    <dgm:cxn modelId="{79F8BDDD-6926-4340-9A40-24D354FE9248}" type="presParOf" srcId="{595E4C44-C3D4-4CC6-823F-D9DE5A03FA23}" destId="{4E1C5C3B-72C7-48F7-8B34-63185BA5801D}" srcOrd="0" destOrd="0" presId="urn:microsoft.com/office/officeart/2008/layout/LinedList"/>
    <dgm:cxn modelId="{15EDB879-987C-4254-A5D7-8E77994ECE8D}" type="presParOf" srcId="{595E4C44-C3D4-4CC6-823F-D9DE5A03FA23}" destId="{071A38D4-A186-4069-9CF9-8AE2E40A6192}" srcOrd="1" destOrd="0" presId="urn:microsoft.com/office/officeart/2008/layout/LinedList"/>
    <dgm:cxn modelId="{8BD77C4A-ADE8-4982-B8DD-CBFCE0232B0B}" type="presParOf" srcId="{071A38D4-A186-4069-9CF9-8AE2E40A6192}" destId="{5BF4A8D0-8BE3-4995-9B3B-D4E9C4703615}" srcOrd="0" destOrd="0" presId="urn:microsoft.com/office/officeart/2008/layout/LinedList"/>
    <dgm:cxn modelId="{C8B1E700-C8C8-4D9E-BFB1-56F36F8868AB}" type="presParOf" srcId="{071A38D4-A186-4069-9CF9-8AE2E40A6192}" destId="{DE6BB59F-069A-4E09-A967-5D9741AA4CF6}" srcOrd="1" destOrd="0" presId="urn:microsoft.com/office/officeart/2008/layout/LinedList"/>
    <dgm:cxn modelId="{F3ECBC33-DFFD-4525-962E-D26711E2D695}" type="presParOf" srcId="{595E4C44-C3D4-4CC6-823F-D9DE5A03FA23}" destId="{14473F64-E9FC-4E4C-86D3-9FB55FFAD4A8}" srcOrd="2" destOrd="0" presId="urn:microsoft.com/office/officeart/2008/layout/LinedList"/>
    <dgm:cxn modelId="{2E7B08AB-B995-41E9-A6B3-0F270E98096B}" type="presParOf" srcId="{595E4C44-C3D4-4CC6-823F-D9DE5A03FA23}" destId="{668C06F1-3CDC-4741-A62B-A85CBB7846DB}" srcOrd="3" destOrd="0" presId="urn:microsoft.com/office/officeart/2008/layout/LinedList"/>
    <dgm:cxn modelId="{E4D48681-1720-480D-8F78-7556CABB87EC}" type="presParOf" srcId="{668C06F1-3CDC-4741-A62B-A85CBB7846DB}" destId="{54F6D980-22E8-4D27-86FB-5CB41548A826}" srcOrd="0" destOrd="0" presId="urn:microsoft.com/office/officeart/2008/layout/LinedList"/>
    <dgm:cxn modelId="{10B15C31-0194-489E-ADCE-940FE7D8B3BD}" type="presParOf" srcId="{668C06F1-3CDC-4741-A62B-A85CBB7846DB}" destId="{2484B712-5CC9-4015-A902-24304B70C712}" srcOrd="1" destOrd="0" presId="urn:microsoft.com/office/officeart/2008/layout/LinedList"/>
    <dgm:cxn modelId="{13A1F8A2-5A17-4272-A445-B0BC6F157126}" type="presParOf" srcId="{595E4C44-C3D4-4CC6-823F-D9DE5A03FA23}" destId="{C272AECB-0107-4DF3-8779-33E0C4326CA4}" srcOrd="4" destOrd="0" presId="urn:microsoft.com/office/officeart/2008/layout/LinedList"/>
    <dgm:cxn modelId="{976131CF-1576-4140-8422-3EAD7CACE991}" type="presParOf" srcId="{595E4C44-C3D4-4CC6-823F-D9DE5A03FA23}" destId="{0EADE2C6-C932-43AC-986D-DBBC300EFA8B}" srcOrd="5" destOrd="0" presId="urn:microsoft.com/office/officeart/2008/layout/LinedList"/>
    <dgm:cxn modelId="{E508332D-14C7-4C0D-9649-0C85700B6DD9}" type="presParOf" srcId="{0EADE2C6-C932-43AC-986D-DBBC300EFA8B}" destId="{301E5C70-D165-45C1-9043-BB137601B979}" srcOrd="0" destOrd="0" presId="urn:microsoft.com/office/officeart/2008/layout/LinedList"/>
    <dgm:cxn modelId="{F0D57F1B-F84C-45C9-8F0B-C5CF11665D80}" type="presParOf" srcId="{0EADE2C6-C932-43AC-986D-DBBC300EFA8B}" destId="{5B3091F5-D799-4E5D-8D59-7505EF425AF5}" srcOrd="1" destOrd="0" presId="urn:microsoft.com/office/officeart/2008/layout/LinedList"/>
    <dgm:cxn modelId="{8C195CFA-F50B-4266-A981-01AFC6858FAF}" type="presParOf" srcId="{595E4C44-C3D4-4CC6-823F-D9DE5A03FA23}" destId="{A68CDAC0-4069-466E-BEA2-AC2DF56E1804}" srcOrd="6" destOrd="0" presId="urn:microsoft.com/office/officeart/2008/layout/LinedList"/>
    <dgm:cxn modelId="{A5378D90-9411-4E4D-83EA-728346040EEC}" type="presParOf" srcId="{595E4C44-C3D4-4CC6-823F-D9DE5A03FA23}" destId="{401122CF-CE92-40D7-8859-EDAE65461CCF}" srcOrd="7" destOrd="0" presId="urn:microsoft.com/office/officeart/2008/layout/LinedList"/>
    <dgm:cxn modelId="{7B3095DA-564E-4B60-A42F-5867FDF85B37}" type="presParOf" srcId="{401122CF-CE92-40D7-8859-EDAE65461CCF}" destId="{D7115856-4908-4865-B590-68DC321E1E72}" srcOrd="0" destOrd="0" presId="urn:microsoft.com/office/officeart/2008/layout/LinedList"/>
    <dgm:cxn modelId="{84B8FFA2-CC82-4FDA-84FC-D0CB841AB44C}" type="presParOf" srcId="{401122CF-CE92-40D7-8859-EDAE65461CCF}" destId="{ADC23CDA-36DE-4E42-BC3E-E691283FEE44}" srcOrd="1" destOrd="0" presId="urn:microsoft.com/office/officeart/2008/layout/LinedList"/>
    <dgm:cxn modelId="{445445EE-25EF-4497-9E3F-1EC97099E7CC}" type="presParOf" srcId="{595E4C44-C3D4-4CC6-823F-D9DE5A03FA23}" destId="{975A8BAF-3564-4AC4-AC99-8F4595E0D01E}" srcOrd="8" destOrd="0" presId="urn:microsoft.com/office/officeart/2008/layout/LinedList"/>
    <dgm:cxn modelId="{2D9CBD5E-9797-4DEA-AC5C-73625E7309AD}" type="presParOf" srcId="{595E4C44-C3D4-4CC6-823F-D9DE5A03FA23}" destId="{05CDE67F-8CE1-48B6-98D2-E3AE2117DE24}" srcOrd="9" destOrd="0" presId="urn:microsoft.com/office/officeart/2008/layout/LinedList"/>
    <dgm:cxn modelId="{E6224092-3179-479F-88B3-65C57E71D5E4}" type="presParOf" srcId="{05CDE67F-8CE1-48B6-98D2-E3AE2117DE24}" destId="{A4EC27F5-5C65-4C19-AC1E-1AA79100CA64}" srcOrd="0" destOrd="0" presId="urn:microsoft.com/office/officeart/2008/layout/LinedList"/>
    <dgm:cxn modelId="{024F5A1B-C01D-4AEC-B6DD-C14CB9C93330}" type="presParOf" srcId="{05CDE67F-8CE1-48B6-98D2-E3AE2117DE24}" destId="{6F403A49-CAA8-406C-B093-D1E5EA290CFB}" srcOrd="1" destOrd="0" presId="urn:microsoft.com/office/officeart/2008/layout/LinedList"/>
    <dgm:cxn modelId="{95FCCFCC-457E-4C0C-B26E-2E7F0960B1FF}" type="presParOf" srcId="{595E4C44-C3D4-4CC6-823F-D9DE5A03FA23}" destId="{F87C2640-7AED-4B20-A969-45EB6EB9B3ED}" srcOrd="10" destOrd="0" presId="urn:microsoft.com/office/officeart/2008/layout/LinedList"/>
    <dgm:cxn modelId="{5149C521-D58F-4A19-B1B8-9A75F1C615F0}" type="presParOf" srcId="{595E4C44-C3D4-4CC6-823F-D9DE5A03FA23}" destId="{DA487610-0E3F-4DB0-B738-3AC00BB88686}" srcOrd="11" destOrd="0" presId="urn:microsoft.com/office/officeart/2008/layout/LinedList"/>
    <dgm:cxn modelId="{AFDC21CE-FDC4-40AA-9C3F-207D4AC9C28D}" type="presParOf" srcId="{DA487610-0E3F-4DB0-B738-3AC00BB88686}" destId="{6533BF91-9E08-48DA-BB28-0E43E52CCC82}" srcOrd="0" destOrd="0" presId="urn:microsoft.com/office/officeart/2008/layout/LinedList"/>
    <dgm:cxn modelId="{5EB02441-F7EF-44FB-810B-542014F03426}" type="presParOf" srcId="{DA487610-0E3F-4DB0-B738-3AC00BB88686}" destId="{173D7F6A-C51A-4235-B051-5813224CD2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6C91B7D-4DDF-40C3-8A80-3C221BCB17C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C60520-F1C1-453F-BFA8-BA326B141E4B}">
      <dgm:prSet/>
      <dgm:spPr/>
      <dgm:t>
        <a:bodyPr/>
        <a:lstStyle/>
        <a:p>
          <a:r>
            <a:rPr lang="en-US"/>
            <a:t>How much to recruit?</a:t>
          </a:r>
        </a:p>
      </dgm:t>
    </dgm:pt>
    <dgm:pt modelId="{24A13B6B-5A54-4589-B72F-94778B6416A0}" type="parTrans" cxnId="{B591D038-034A-4646-A829-4B612EBE78F5}">
      <dgm:prSet/>
      <dgm:spPr/>
      <dgm:t>
        <a:bodyPr/>
        <a:lstStyle/>
        <a:p>
          <a:endParaRPr lang="en-US"/>
        </a:p>
      </dgm:t>
    </dgm:pt>
    <dgm:pt modelId="{68D69EC7-BDAD-47B8-8243-8A5BB67C26A1}" type="sibTrans" cxnId="{B591D038-034A-4646-A829-4B612EBE78F5}">
      <dgm:prSet/>
      <dgm:spPr/>
      <dgm:t>
        <a:bodyPr/>
        <a:lstStyle/>
        <a:p>
          <a:endParaRPr lang="en-US"/>
        </a:p>
      </dgm:t>
    </dgm:pt>
    <dgm:pt modelId="{24F50430-CFC5-48D1-A921-730C5D503B22}">
      <dgm:prSet/>
      <dgm:spPr/>
      <dgm:t>
        <a:bodyPr/>
        <a:lstStyle/>
        <a:p>
          <a:r>
            <a:rPr lang="en-US"/>
            <a:t>Average cost in the UK £6,125 (CIPD)</a:t>
          </a:r>
        </a:p>
      </dgm:t>
    </dgm:pt>
    <dgm:pt modelId="{3ADE063B-2032-4AAA-97CE-66A54D740108}" type="parTrans" cxnId="{08E72A38-7BE0-4444-A19C-7582F7975056}">
      <dgm:prSet/>
      <dgm:spPr/>
      <dgm:t>
        <a:bodyPr/>
        <a:lstStyle/>
        <a:p>
          <a:endParaRPr lang="en-US"/>
        </a:p>
      </dgm:t>
    </dgm:pt>
    <dgm:pt modelId="{0A8668B8-5118-4201-A754-66AF08FA02A8}" type="sibTrans" cxnId="{08E72A38-7BE0-4444-A19C-7582F7975056}">
      <dgm:prSet/>
      <dgm:spPr/>
      <dgm:t>
        <a:bodyPr/>
        <a:lstStyle/>
        <a:p>
          <a:endParaRPr lang="en-US"/>
        </a:p>
      </dgm:t>
    </dgm:pt>
    <dgm:pt modelId="{D037258D-BC7D-49C8-ABAF-30F2CBEA8DAF}">
      <dgm:prSet/>
      <dgm:spPr/>
      <dgm:t>
        <a:bodyPr/>
        <a:lstStyle/>
        <a:p>
          <a:r>
            <a:rPr lang="en-US"/>
            <a:t>For managerial roles, up to £19,000</a:t>
          </a:r>
        </a:p>
      </dgm:t>
    </dgm:pt>
    <dgm:pt modelId="{4A697085-76FC-479E-BE59-85A77FF4952E}" type="parTrans" cxnId="{84D92019-C854-4909-A88F-8D0F95B5F5E6}">
      <dgm:prSet/>
      <dgm:spPr/>
      <dgm:t>
        <a:bodyPr/>
        <a:lstStyle/>
        <a:p>
          <a:endParaRPr lang="en-US"/>
        </a:p>
      </dgm:t>
    </dgm:pt>
    <dgm:pt modelId="{94FBC8B1-F1C9-4292-A0D5-F7EB012E86BF}" type="sibTrans" cxnId="{84D92019-C854-4909-A88F-8D0F95B5F5E6}">
      <dgm:prSet/>
      <dgm:spPr/>
      <dgm:t>
        <a:bodyPr/>
        <a:lstStyle/>
        <a:p>
          <a:endParaRPr lang="en-US"/>
        </a:p>
      </dgm:t>
    </dgm:pt>
    <dgm:pt modelId="{28E4B412-61A3-46C9-A53B-3192A50DBC9A}">
      <dgm:prSet/>
      <dgm:spPr/>
      <dgm:t>
        <a:bodyPr/>
        <a:lstStyle/>
        <a:p>
          <a:r>
            <a:rPr lang="en-US"/>
            <a:t>Direct costs</a:t>
          </a:r>
        </a:p>
      </dgm:t>
    </dgm:pt>
    <dgm:pt modelId="{3BF3A7DB-CA9C-41C0-96C0-1171BE10C4DF}" type="parTrans" cxnId="{E8C93541-6F2B-4919-8315-4A9EDFD81E7E}">
      <dgm:prSet/>
      <dgm:spPr/>
      <dgm:t>
        <a:bodyPr/>
        <a:lstStyle/>
        <a:p>
          <a:endParaRPr lang="en-US"/>
        </a:p>
      </dgm:t>
    </dgm:pt>
    <dgm:pt modelId="{BC6541D8-48C0-44B6-A115-7B47A0F08893}" type="sibTrans" cxnId="{E8C93541-6F2B-4919-8315-4A9EDFD81E7E}">
      <dgm:prSet/>
      <dgm:spPr/>
      <dgm:t>
        <a:bodyPr/>
        <a:lstStyle/>
        <a:p>
          <a:endParaRPr lang="en-US"/>
        </a:p>
      </dgm:t>
    </dgm:pt>
    <dgm:pt modelId="{08EF8AD3-087B-4572-B2E1-BF5AFA331663}">
      <dgm:prSet/>
      <dgm:spPr/>
      <dgm:t>
        <a:bodyPr/>
        <a:lstStyle/>
        <a:p>
          <a:r>
            <a:rPr lang="en-US"/>
            <a:t>Training and onboarding</a:t>
          </a:r>
        </a:p>
      </dgm:t>
    </dgm:pt>
    <dgm:pt modelId="{587320A8-7DE0-4820-B954-41E1C29B94B5}" type="parTrans" cxnId="{1E747B87-99D7-446E-AD23-58C8A98D6565}">
      <dgm:prSet/>
      <dgm:spPr/>
      <dgm:t>
        <a:bodyPr/>
        <a:lstStyle/>
        <a:p>
          <a:endParaRPr lang="en-US"/>
        </a:p>
      </dgm:t>
    </dgm:pt>
    <dgm:pt modelId="{C9AC8E00-B5A6-4919-A7D7-97502815A8C5}" type="sibTrans" cxnId="{1E747B87-99D7-446E-AD23-58C8A98D6565}">
      <dgm:prSet/>
      <dgm:spPr/>
      <dgm:t>
        <a:bodyPr/>
        <a:lstStyle/>
        <a:p>
          <a:endParaRPr lang="en-US"/>
        </a:p>
      </dgm:t>
    </dgm:pt>
    <dgm:pt modelId="{E43568C2-5E1F-4329-BD1D-8849A33190AA}">
      <dgm:prSet/>
      <dgm:spPr/>
      <dgm:t>
        <a:bodyPr/>
        <a:lstStyle/>
        <a:p>
          <a:r>
            <a:rPr lang="en-US"/>
            <a:t>Agency costs</a:t>
          </a:r>
        </a:p>
      </dgm:t>
    </dgm:pt>
    <dgm:pt modelId="{4A093A1C-DAFE-4FB1-BE63-6181A2D0A01C}" type="parTrans" cxnId="{A7545D5A-1612-447F-B126-372ACC9B376B}">
      <dgm:prSet/>
      <dgm:spPr/>
      <dgm:t>
        <a:bodyPr/>
        <a:lstStyle/>
        <a:p>
          <a:endParaRPr lang="en-US"/>
        </a:p>
      </dgm:t>
    </dgm:pt>
    <dgm:pt modelId="{C605C903-2807-4F8B-8279-E2D7507DF813}" type="sibTrans" cxnId="{A7545D5A-1612-447F-B126-372ACC9B376B}">
      <dgm:prSet/>
      <dgm:spPr/>
      <dgm:t>
        <a:bodyPr/>
        <a:lstStyle/>
        <a:p>
          <a:endParaRPr lang="en-US"/>
        </a:p>
      </dgm:t>
    </dgm:pt>
    <dgm:pt modelId="{EEF2CC7D-DD8C-48A3-9B4A-C96031CBA030}">
      <dgm:prSet/>
      <dgm:spPr/>
      <dgm:t>
        <a:bodyPr/>
        <a:lstStyle/>
        <a:p>
          <a:r>
            <a:rPr lang="en-US"/>
            <a:t>Time</a:t>
          </a:r>
        </a:p>
      </dgm:t>
    </dgm:pt>
    <dgm:pt modelId="{2CEC1B8E-E363-447B-8F50-C51632A871B3}" type="parTrans" cxnId="{48EEDF21-4732-4E63-ABD1-7CDCD807C5A5}">
      <dgm:prSet/>
      <dgm:spPr/>
      <dgm:t>
        <a:bodyPr/>
        <a:lstStyle/>
        <a:p>
          <a:endParaRPr lang="en-US"/>
        </a:p>
      </dgm:t>
    </dgm:pt>
    <dgm:pt modelId="{84EB4B41-5ED8-4B42-8C20-5213D7AEC437}" type="sibTrans" cxnId="{48EEDF21-4732-4E63-ABD1-7CDCD807C5A5}">
      <dgm:prSet/>
      <dgm:spPr/>
      <dgm:t>
        <a:bodyPr/>
        <a:lstStyle/>
        <a:p>
          <a:endParaRPr lang="en-US"/>
        </a:p>
      </dgm:t>
    </dgm:pt>
    <dgm:pt modelId="{8ED6391C-F5A0-4DCE-8822-20EB5E0E4EF3}">
      <dgm:prSet/>
      <dgm:spPr/>
      <dgm:t>
        <a:bodyPr/>
        <a:lstStyle/>
        <a:p>
          <a:r>
            <a:rPr lang="en-US"/>
            <a:t>Loss of productivity</a:t>
          </a:r>
        </a:p>
      </dgm:t>
    </dgm:pt>
    <dgm:pt modelId="{CE055C35-BBEA-426B-9FD1-3A3825F8BA3E}" type="parTrans" cxnId="{7377CD4A-8A91-40CA-B35F-926154D5D40F}">
      <dgm:prSet/>
      <dgm:spPr/>
      <dgm:t>
        <a:bodyPr/>
        <a:lstStyle/>
        <a:p>
          <a:endParaRPr lang="en-US"/>
        </a:p>
      </dgm:t>
    </dgm:pt>
    <dgm:pt modelId="{0A70EF24-4768-4EBE-9B14-6366F864BD2F}" type="sibTrans" cxnId="{7377CD4A-8A91-40CA-B35F-926154D5D40F}">
      <dgm:prSet/>
      <dgm:spPr/>
      <dgm:t>
        <a:bodyPr/>
        <a:lstStyle/>
        <a:p>
          <a:endParaRPr lang="en-US"/>
        </a:p>
      </dgm:t>
    </dgm:pt>
    <dgm:pt modelId="{1D8A9707-8E6D-4B04-BA57-A0E2530A3DE9}">
      <dgm:prSet/>
      <dgm:spPr/>
      <dgm:t>
        <a:bodyPr/>
        <a:lstStyle/>
        <a:p>
          <a:r>
            <a:rPr lang="en-US"/>
            <a:t>Morale</a:t>
          </a:r>
        </a:p>
      </dgm:t>
    </dgm:pt>
    <dgm:pt modelId="{9E5FD3DB-CC97-459F-8388-D506F6593A35}" type="parTrans" cxnId="{4E332C58-2499-4E81-AB19-93D88D1DEAE3}">
      <dgm:prSet/>
      <dgm:spPr/>
      <dgm:t>
        <a:bodyPr/>
        <a:lstStyle/>
        <a:p>
          <a:endParaRPr lang="en-US"/>
        </a:p>
      </dgm:t>
    </dgm:pt>
    <dgm:pt modelId="{4F53F336-4D16-4A0C-A393-6F7D6ED0359A}" type="sibTrans" cxnId="{4E332C58-2499-4E81-AB19-93D88D1DEAE3}">
      <dgm:prSet/>
      <dgm:spPr/>
      <dgm:t>
        <a:bodyPr/>
        <a:lstStyle/>
        <a:p>
          <a:endParaRPr lang="en-US"/>
        </a:p>
      </dgm:t>
    </dgm:pt>
    <dgm:pt modelId="{08CA4AE2-608A-4235-AB3C-BFF0EDEEC697}" type="pres">
      <dgm:prSet presAssocID="{F6C91B7D-4DDF-40C3-8A80-3C221BCB17C9}" presName="root" presStyleCnt="0">
        <dgm:presLayoutVars>
          <dgm:dir/>
          <dgm:resizeHandles val="exact"/>
        </dgm:presLayoutVars>
      </dgm:prSet>
      <dgm:spPr/>
    </dgm:pt>
    <dgm:pt modelId="{C73B6BF7-6CF7-4297-8335-AA3892A49128}" type="pres">
      <dgm:prSet presAssocID="{13C60520-F1C1-453F-BFA8-BA326B141E4B}" presName="compNode" presStyleCnt="0"/>
      <dgm:spPr/>
    </dgm:pt>
    <dgm:pt modelId="{8848F0F1-7606-46AF-921B-0CBE5E95819B}" type="pres">
      <dgm:prSet presAssocID="{13C60520-F1C1-453F-BFA8-BA326B141E4B}" presName="bgRect" presStyleLbl="bgShp" presStyleIdx="0" presStyleCnt="9"/>
      <dgm:spPr/>
    </dgm:pt>
    <dgm:pt modelId="{82029638-DAFA-44FF-925E-DA0FBFB2A7B6}" type="pres">
      <dgm:prSet presAssocID="{13C60520-F1C1-453F-BFA8-BA326B141E4B}" presName="iconRect" presStyleLbl="node1" presStyleIdx="0" presStyleCnt="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01DC916-397F-485F-B7F4-CA4CBFB9DA19}" type="pres">
      <dgm:prSet presAssocID="{13C60520-F1C1-453F-BFA8-BA326B141E4B}" presName="spaceRect" presStyleCnt="0"/>
      <dgm:spPr/>
    </dgm:pt>
    <dgm:pt modelId="{92172F70-4862-45A6-A378-574A11D7CD20}" type="pres">
      <dgm:prSet presAssocID="{13C60520-F1C1-453F-BFA8-BA326B141E4B}" presName="parTx" presStyleLbl="revTx" presStyleIdx="0" presStyleCnt="9">
        <dgm:presLayoutVars>
          <dgm:chMax val="0"/>
          <dgm:chPref val="0"/>
        </dgm:presLayoutVars>
      </dgm:prSet>
      <dgm:spPr/>
    </dgm:pt>
    <dgm:pt modelId="{F2C0504A-4E46-4B6D-BE70-31B8438B6F70}" type="pres">
      <dgm:prSet presAssocID="{68D69EC7-BDAD-47B8-8243-8A5BB67C26A1}" presName="sibTrans" presStyleCnt="0"/>
      <dgm:spPr/>
    </dgm:pt>
    <dgm:pt modelId="{ECF790AC-4CBC-4427-B2DF-0904979B1177}" type="pres">
      <dgm:prSet presAssocID="{24F50430-CFC5-48D1-A921-730C5D503B22}" presName="compNode" presStyleCnt="0"/>
      <dgm:spPr/>
    </dgm:pt>
    <dgm:pt modelId="{7204496A-50D4-4AD5-9FAE-9CD3F41FB7AE}" type="pres">
      <dgm:prSet presAssocID="{24F50430-CFC5-48D1-A921-730C5D503B22}" presName="bgRect" presStyleLbl="bgShp" presStyleIdx="1" presStyleCnt="9"/>
      <dgm:spPr/>
    </dgm:pt>
    <dgm:pt modelId="{8443DFCA-0827-4295-A24C-37C440D3F4B7}" type="pres">
      <dgm:prSet presAssocID="{24F50430-CFC5-48D1-A921-730C5D503B22}" presName="iconRect" presStyleLbl="node1" presStyleIdx="1" presStyleCnt="9"/>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und"/>
        </a:ext>
      </dgm:extLst>
    </dgm:pt>
    <dgm:pt modelId="{05B0F174-BD18-4CAF-B753-1DB1992335DE}" type="pres">
      <dgm:prSet presAssocID="{24F50430-CFC5-48D1-A921-730C5D503B22}" presName="spaceRect" presStyleCnt="0"/>
      <dgm:spPr/>
    </dgm:pt>
    <dgm:pt modelId="{F00D5108-CE64-46EB-811F-C0722C05152E}" type="pres">
      <dgm:prSet presAssocID="{24F50430-CFC5-48D1-A921-730C5D503B22}" presName="parTx" presStyleLbl="revTx" presStyleIdx="1" presStyleCnt="9">
        <dgm:presLayoutVars>
          <dgm:chMax val="0"/>
          <dgm:chPref val="0"/>
        </dgm:presLayoutVars>
      </dgm:prSet>
      <dgm:spPr/>
    </dgm:pt>
    <dgm:pt modelId="{E07A426C-B3EE-4EDD-89CC-19E90A7C2B11}" type="pres">
      <dgm:prSet presAssocID="{0A8668B8-5118-4201-A754-66AF08FA02A8}" presName="sibTrans" presStyleCnt="0"/>
      <dgm:spPr/>
    </dgm:pt>
    <dgm:pt modelId="{3C7D306D-F10D-4BBC-B84A-1557E713772E}" type="pres">
      <dgm:prSet presAssocID="{D037258D-BC7D-49C8-ABAF-30F2CBEA8DAF}" presName="compNode" presStyleCnt="0"/>
      <dgm:spPr/>
    </dgm:pt>
    <dgm:pt modelId="{FB0E6302-B0A8-4184-BA6E-13C29E376687}" type="pres">
      <dgm:prSet presAssocID="{D037258D-BC7D-49C8-ABAF-30F2CBEA8DAF}" presName="bgRect" presStyleLbl="bgShp" presStyleIdx="2" presStyleCnt="9"/>
      <dgm:spPr/>
    </dgm:pt>
    <dgm:pt modelId="{AD600072-A60A-40D5-9D28-1DDF113CB402}" type="pres">
      <dgm:prSet presAssocID="{D037258D-BC7D-49C8-ABAF-30F2CBEA8DAF}" presName="iconRect" presStyleLbl="node1" presStyleIdx="2" presStyleCnt="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499C9ECA-7623-4CF0-87ED-962631EA9A4E}" type="pres">
      <dgm:prSet presAssocID="{D037258D-BC7D-49C8-ABAF-30F2CBEA8DAF}" presName="spaceRect" presStyleCnt="0"/>
      <dgm:spPr/>
    </dgm:pt>
    <dgm:pt modelId="{B8BF7E64-5A2A-4B40-9413-AD5B333855AB}" type="pres">
      <dgm:prSet presAssocID="{D037258D-BC7D-49C8-ABAF-30F2CBEA8DAF}" presName="parTx" presStyleLbl="revTx" presStyleIdx="2" presStyleCnt="9">
        <dgm:presLayoutVars>
          <dgm:chMax val="0"/>
          <dgm:chPref val="0"/>
        </dgm:presLayoutVars>
      </dgm:prSet>
      <dgm:spPr/>
    </dgm:pt>
    <dgm:pt modelId="{BCB25D90-1CE4-454F-BE2B-F835F387595E}" type="pres">
      <dgm:prSet presAssocID="{94FBC8B1-F1C9-4292-A0D5-F7EB012E86BF}" presName="sibTrans" presStyleCnt="0"/>
      <dgm:spPr/>
    </dgm:pt>
    <dgm:pt modelId="{531E8401-35FB-4D7B-8EF1-C3830ACAF398}" type="pres">
      <dgm:prSet presAssocID="{28E4B412-61A3-46C9-A53B-3192A50DBC9A}" presName="compNode" presStyleCnt="0"/>
      <dgm:spPr/>
    </dgm:pt>
    <dgm:pt modelId="{FF2777C2-3197-4AF7-B181-3B8976B6DAE1}" type="pres">
      <dgm:prSet presAssocID="{28E4B412-61A3-46C9-A53B-3192A50DBC9A}" presName="bgRect" presStyleLbl="bgShp" presStyleIdx="3" presStyleCnt="9"/>
      <dgm:spPr/>
    </dgm:pt>
    <dgm:pt modelId="{047C53C6-BE99-4944-BE47-FF92E04493BF}" type="pres">
      <dgm:prSet presAssocID="{28E4B412-61A3-46C9-A53B-3192A50DBC9A}" presName="iconRect" presStyleLbl="node1" presStyleIdx="3" presStyleCnt="9"/>
      <dgm:spPr>
        <a:ln>
          <a:noFill/>
        </a:ln>
      </dgm:spPr>
    </dgm:pt>
    <dgm:pt modelId="{3F17A3D4-25A0-4A64-AAAD-9FAAE9BE1223}" type="pres">
      <dgm:prSet presAssocID="{28E4B412-61A3-46C9-A53B-3192A50DBC9A}" presName="spaceRect" presStyleCnt="0"/>
      <dgm:spPr/>
    </dgm:pt>
    <dgm:pt modelId="{339C5229-14A2-4CF5-A3ED-736F17093FCD}" type="pres">
      <dgm:prSet presAssocID="{28E4B412-61A3-46C9-A53B-3192A50DBC9A}" presName="parTx" presStyleLbl="revTx" presStyleIdx="3" presStyleCnt="9">
        <dgm:presLayoutVars>
          <dgm:chMax val="0"/>
          <dgm:chPref val="0"/>
        </dgm:presLayoutVars>
      </dgm:prSet>
      <dgm:spPr/>
    </dgm:pt>
    <dgm:pt modelId="{A123303F-BBA7-44D2-8116-29211BCB5EC3}" type="pres">
      <dgm:prSet presAssocID="{BC6541D8-48C0-44B6-A115-7B47A0F08893}" presName="sibTrans" presStyleCnt="0"/>
      <dgm:spPr/>
    </dgm:pt>
    <dgm:pt modelId="{23C38805-335B-4211-A872-EA039CD7D887}" type="pres">
      <dgm:prSet presAssocID="{08EF8AD3-087B-4572-B2E1-BF5AFA331663}" presName="compNode" presStyleCnt="0"/>
      <dgm:spPr/>
    </dgm:pt>
    <dgm:pt modelId="{19DA22AA-F9B8-4B0C-BA44-7577DE7C121D}" type="pres">
      <dgm:prSet presAssocID="{08EF8AD3-087B-4572-B2E1-BF5AFA331663}" presName="bgRect" presStyleLbl="bgShp" presStyleIdx="4" presStyleCnt="9"/>
      <dgm:spPr/>
    </dgm:pt>
    <dgm:pt modelId="{B3998D72-1D3A-4C2E-B3DB-46A07F9E4563}" type="pres">
      <dgm:prSet presAssocID="{08EF8AD3-087B-4572-B2E1-BF5AFA331663}" presName="iconRect" presStyleLbl="node1" presStyleIdx="4" presStyleCnt="9"/>
      <dgm:spPr>
        <a:ln>
          <a:noFill/>
        </a:ln>
      </dgm:spPr>
    </dgm:pt>
    <dgm:pt modelId="{2A9BC5FD-54E1-4076-BEE6-724921AA7A65}" type="pres">
      <dgm:prSet presAssocID="{08EF8AD3-087B-4572-B2E1-BF5AFA331663}" presName="spaceRect" presStyleCnt="0"/>
      <dgm:spPr/>
    </dgm:pt>
    <dgm:pt modelId="{C7223113-38C1-4629-9E1E-C513DB3FC320}" type="pres">
      <dgm:prSet presAssocID="{08EF8AD3-087B-4572-B2E1-BF5AFA331663}" presName="parTx" presStyleLbl="revTx" presStyleIdx="4" presStyleCnt="9">
        <dgm:presLayoutVars>
          <dgm:chMax val="0"/>
          <dgm:chPref val="0"/>
        </dgm:presLayoutVars>
      </dgm:prSet>
      <dgm:spPr/>
    </dgm:pt>
    <dgm:pt modelId="{2B32CECF-8F00-48E6-ACA3-2F118BD27DE2}" type="pres">
      <dgm:prSet presAssocID="{C9AC8E00-B5A6-4919-A7D7-97502815A8C5}" presName="sibTrans" presStyleCnt="0"/>
      <dgm:spPr/>
    </dgm:pt>
    <dgm:pt modelId="{34B2CC7A-5514-4F4B-B487-3D9A36485446}" type="pres">
      <dgm:prSet presAssocID="{E43568C2-5E1F-4329-BD1D-8849A33190AA}" presName="compNode" presStyleCnt="0"/>
      <dgm:spPr/>
    </dgm:pt>
    <dgm:pt modelId="{5BBED528-F33E-45A5-B47C-5B4DC3835850}" type="pres">
      <dgm:prSet presAssocID="{E43568C2-5E1F-4329-BD1D-8849A33190AA}" presName="bgRect" presStyleLbl="bgShp" presStyleIdx="5" presStyleCnt="9"/>
      <dgm:spPr/>
    </dgm:pt>
    <dgm:pt modelId="{2F4AED7F-18E3-4836-8CE2-F3A2982FB4D9}" type="pres">
      <dgm:prSet presAssocID="{E43568C2-5E1F-4329-BD1D-8849A33190AA}" presName="iconRect" presStyleLbl="node1" presStyleIdx="5" presStyleCnt="9"/>
      <dgm:spPr>
        <a:ln>
          <a:noFill/>
        </a:ln>
      </dgm:spPr>
    </dgm:pt>
    <dgm:pt modelId="{7EED2D50-29D0-4868-8E50-11B659F3DF01}" type="pres">
      <dgm:prSet presAssocID="{E43568C2-5E1F-4329-BD1D-8849A33190AA}" presName="spaceRect" presStyleCnt="0"/>
      <dgm:spPr/>
    </dgm:pt>
    <dgm:pt modelId="{538CF3C0-CD76-456A-9C7E-6CD28BFE6FB6}" type="pres">
      <dgm:prSet presAssocID="{E43568C2-5E1F-4329-BD1D-8849A33190AA}" presName="parTx" presStyleLbl="revTx" presStyleIdx="5" presStyleCnt="9">
        <dgm:presLayoutVars>
          <dgm:chMax val="0"/>
          <dgm:chPref val="0"/>
        </dgm:presLayoutVars>
      </dgm:prSet>
      <dgm:spPr/>
    </dgm:pt>
    <dgm:pt modelId="{C62E391F-3DA8-49BB-B026-FE905593388D}" type="pres">
      <dgm:prSet presAssocID="{C605C903-2807-4F8B-8279-E2D7507DF813}" presName="sibTrans" presStyleCnt="0"/>
      <dgm:spPr/>
    </dgm:pt>
    <dgm:pt modelId="{7B357720-CB6E-462F-AA20-BB0C030CA29E}" type="pres">
      <dgm:prSet presAssocID="{EEF2CC7D-DD8C-48A3-9B4A-C96031CBA030}" presName="compNode" presStyleCnt="0"/>
      <dgm:spPr/>
    </dgm:pt>
    <dgm:pt modelId="{E576CD94-75CB-4584-9D23-1E7B266C9A4A}" type="pres">
      <dgm:prSet presAssocID="{EEF2CC7D-DD8C-48A3-9B4A-C96031CBA030}" presName="bgRect" presStyleLbl="bgShp" presStyleIdx="6" presStyleCnt="9"/>
      <dgm:spPr/>
    </dgm:pt>
    <dgm:pt modelId="{1BF4F332-2940-4E6C-AFD5-701D0DF3E201}" type="pres">
      <dgm:prSet presAssocID="{EEF2CC7D-DD8C-48A3-9B4A-C96031CBA030}" presName="iconRect" presStyleLbl="node1" presStyleIdx="6" presStyleCnt="9"/>
      <dgm:spPr>
        <a:ln>
          <a:noFill/>
        </a:ln>
      </dgm:spPr>
    </dgm:pt>
    <dgm:pt modelId="{9D633091-2BE5-4A80-84A2-F1A0ACB3ADAA}" type="pres">
      <dgm:prSet presAssocID="{EEF2CC7D-DD8C-48A3-9B4A-C96031CBA030}" presName="spaceRect" presStyleCnt="0"/>
      <dgm:spPr/>
    </dgm:pt>
    <dgm:pt modelId="{EBAC42BC-9699-4322-80FC-B0925DBF407B}" type="pres">
      <dgm:prSet presAssocID="{EEF2CC7D-DD8C-48A3-9B4A-C96031CBA030}" presName="parTx" presStyleLbl="revTx" presStyleIdx="6" presStyleCnt="9">
        <dgm:presLayoutVars>
          <dgm:chMax val="0"/>
          <dgm:chPref val="0"/>
        </dgm:presLayoutVars>
      </dgm:prSet>
      <dgm:spPr/>
    </dgm:pt>
    <dgm:pt modelId="{B115E757-F313-4B6F-B8D2-06598B38310B}" type="pres">
      <dgm:prSet presAssocID="{84EB4B41-5ED8-4B42-8C20-5213D7AEC437}" presName="sibTrans" presStyleCnt="0"/>
      <dgm:spPr/>
    </dgm:pt>
    <dgm:pt modelId="{21487362-22D1-45E5-B216-BD534E04B996}" type="pres">
      <dgm:prSet presAssocID="{8ED6391C-F5A0-4DCE-8822-20EB5E0E4EF3}" presName="compNode" presStyleCnt="0"/>
      <dgm:spPr/>
    </dgm:pt>
    <dgm:pt modelId="{705C5CEC-E9A4-4195-956F-E08AFA7DCCD3}" type="pres">
      <dgm:prSet presAssocID="{8ED6391C-F5A0-4DCE-8822-20EB5E0E4EF3}" presName="bgRect" presStyleLbl="bgShp" presStyleIdx="7" presStyleCnt="9"/>
      <dgm:spPr/>
    </dgm:pt>
    <dgm:pt modelId="{FE77837E-2FB4-41EB-83BF-454F46EE5E3A}" type="pres">
      <dgm:prSet presAssocID="{8ED6391C-F5A0-4DCE-8822-20EB5E0E4EF3}" presName="iconRect" presStyleLbl="node1" presStyleIdx="7" presStyleCnt="9"/>
      <dgm:spPr>
        <a:ln>
          <a:noFill/>
        </a:ln>
      </dgm:spPr>
    </dgm:pt>
    <dgm:pt modelId="{A5E02810-AA56-4270-A21B-B86719FFE170}" type="pres">
      <dgm:prSet presAssocID="{8ED6391C-F5A0-4DCE-8822-20EB5E0E4EF3}" presName="spaceRect" presStyleCnt="0"/>
      <dgm:spPr/>
    </dgm:pt>
    <dgm:pt modelId="{E3FBD2B7-43CC-40E5-BA76-062CBF4A7417}" type="pres">
      <dgm:prSet presAssocID="{8ED6391C-F5A0-4DCE-8822-20EB5E0E4EF3}" presName="parTx" presStyleLbl="revTx" presStyleIdx="7" presStyleCnt="9">
        <dgm:presLayoutVars>
          <dgm:chMax val="0"/>
          <dgm:chPref val="0"/>
        </dgm:presLayoutVars>
      </dgm:prSet>
      <dgm:spPr/>
    </dgm:pt>
    <dgm:pt modelId="{AD00E154-500E-437B-9FCC-9BDA7859C40C}" type="pres">
      <dgm:prSet presAssocID="{0A70EF24-4768-4EBE-9B14-6366F864BD2F}" presName="sibTrans" presStyleCnt="0"/>
      <dgm:spPr/>
    </dgm:pt>
    <dgm:pt modelId="{94C1D0A1-E2C0-4FC5-84C8-9B0CB484C05E}" type="pres">
      <dgm:prSet presAssocID="{1D8A9707-8E6D-4B04-BA57-A0E2530A3DE9}" presName="compNode" presStyleCnt="0"/>
      <dgm:spPr/>
    </dgm:pt>
    <dgm:pt modelId="{296BD3E0-BA99-488F-8505-EF56BA50E68D}" type="pres">
      <dgm:prSet presAssocID="{1D8A9707-8E6D-4B04-BA57-A0E2530A3DE9}" presName="bgRect" presStyleLbl="bgShp" presStyleIdx="8" presStyleCnt="9"/>
      <dgm:spPr/>
    </dgm:pt>
    <dgm:pt modelId="{47DA7B30-609F-45CA-9E2A-0DC2E26FB428}" type="pres">
      <dgm:prSet presAssocID="{1D8A9707-8E6D-4B04-BA57-A0E2530A3DE9}" presName="iconRect" presStyleLbl="node1" presStyleIdx="8" presStyleCnt="9"/>
      <dgm:spPr>
        <a:ln>
          <a:noFill/>
        </a:ln>
      </dgm:spPr>
    </dgm:pt>
    <dgm:pt modelId="{D41F5FCC-B629-48E5-B20B-503CC41E237C}" type="pres">
      <dgm:prSet presAssocID="{1D8A9707-8E6D-4B04-BA57-A0E2530A3DE9}" presName="spaceRect" presStyleCnt="0"/>
      <dgm:spPr/>
    </dgm:pt>
    <dgm:pt modelId="{0F03F9AD-60DA-4FA6-960B-33E837F08108}" type="pres">
      <dgm:prSet presAssocID="{1D8A9707-8E6D-4B04-BA57-A0E2530A3DE9}" presName="parTx" presStyleLbl="revTx" presStyleIdx="8" presStyleCnt="9">
        <dgm:presLayoutVars>
          <dgm:chMax val="0"/>
          <dgm:chPref val="0"/>
        </dgm:presLayoutVars>
      </dgm:prSet>
      <dgm:spPr/>
    </dgm:pt>
  </dgm:ptLst>
  <dgm:cxnLst>
    <dgm:cxn modelId="{84D92019-C854-4909-A88F-8D0F95B5F5E6}" srcId="{F6C91B7D-4DDF-40C3-8A80-3C221BCB17C9}" destId="{D037258D-BC7D-49C8-ABAF-30F2CBEA8DAF}" srcOrd="2" destOrd="0" parTransId="{4A697085-76FC-479E-BE59-85A77FF4952E}" sibTransId="{94FBC8B1-F1C9-4292-A0D5-F7EB012E86BF}"/>
    <dgm:cxn modelId="{48EEDF21-4732-4E63-ABD1-7CDCD807C5A5}" srcId="{F6C91B7D-4DDF-40C3-8A80-3C221BCB17C9}" destId="{EEF2CC7D-DD8C-48A3-9B4A-C96031CBA030}" srcOrd="6" destOrd="0" parTransId="{2CEC1B8E-E363-447B-8F50-C51632A871B3}" sibTransId="{84EB4B41-5ED8-4B42-8C20-5213D7AEC437}"/>
    <dgm:cxn modelId="{B92D1734-DB1E-479D-B0CA-82A9E20C9C93}" type="presOf" srcId="{1D8A9707-8E6D-4B04-BA57-A0E2530A3DE9}" destId="{0F03F9AD-60DA-4FA6-960B-33E837F08108}" srcOrd="0" destOrd="0" presId="urn:microsoft.com/office/officeart/2018/2/layout/IconVerticalSolidList"/>
    <dgm:cxn modelId="{08E72A38-7BE0-4444-A19C-7582F7975056}" srcId="{F6C91B7D-4DDF-40C3-8A80-3C221BCB17C9}" destId="{24F50430-CFC5-48D1-A921-730C5D503B22}" srcOrd="1" destOrd="0" parTransId="{3ADE063B-2032-4AAA-97CE-66A54D740108}" sibTransId="{0A8668B8-5118-4201-A754-66AF08FA02A8}"/>
    <dgm:cxn modelId="{B591D038-034A-4646-A829-4B612EBE78F5}" srcId="{F6C91B7D-4DDF-40C3-8A80-3C221BCB17C9}" destId="{13C60520-F1C1-453F-BFA8-BA326B141E4B}" srcOrd="0" destOrd="0" parTransId="{24A13B6B-5A54-4589-B72F-94778B6416A0}" sibTransId="{68D69EC7-BDAD-47B8-8243-8A5BB67C26A1}"/>
    <dgm:cxn modelId="{4A5B555E-E688-4C47-A2A1-62E6C2D8A537}" type="presOf" srcId="{8ED6391C-F5A0-4DCE-8822-20EB5E0E4EF3}" destId="{E3FBD2B7-43CC-40E5-BA76-062CBF4A7417}" srcOrd="0" destOrd="0" presId="urn:microsoft.com/office/officeart/2018/2/layout/IconVerticalSolidList"/>
    <dgm:cxn modelId="{E8C93541-6F2B-4919-8315-4A9EDFD81E7E}" srcId="{F6C91B7D-4DDF-40C3-8A80-3C221BCB17C9}" destId="{28E4B412-61A3-46C9-A53B-3192A50DBC9A}" srcOrd="3" destOrd="0" parTransId="{3BF3A7DB-CA9C-41C0-96C0-1171BE10C4DF}" sibTransId="{BC6541D8-48C0-44B6-A115-7B47A0F08893}"/>
    <dgm:cxn modelId="{7377CD4A-8A91-40CA-B35F-926154D5D40F}" srcId="{F6C91B7D-4DDF-40C3-8A80-3C221BCB17C9}" destId="{8ED6391C-F5A0-4DCE-8822-20EB5E0E4EF3}" srcOrd="7" destOrd="0" parTransId="{CE055C35-BBEA-426B-9FD1-3A3825F8BA3E}" sibTransId="{0A70EF24-4768-4EBE-9B14-6366F864BD2F}"/>
    <dgm:cxn modelId="{4E332C58-2499-4E81-AB19-93D88D1DEAE3}" srcId="{F6C91B7D-4DDF-40C3-8A80-3C221BCB17C9}" destId="{1D8A9707-8E6D-4B04-BA57-A0E2530A3DE9}" srcOrd="8" destOrd="0" parTransId="{9E5FD3DB-CC97-459F-8388-D506F6593A35}" sibTransId="{4F53F336-4D16-4A0C-A393-6F7D6ED0359A}"/>
    <dgm:cxn modelId="{A7545D5A-1612-447F-B126-372ACC9B376B}" srcId="{F6C91B7D-4DDF-40C3-8A80-3C221BCB17C9}" destId="{E43568C2-5E1F-4329-BD1D-8849A33190AA}" srcOrd="5" destOrd="0" parTransId="{4A093A1C-DAFE-4FB1-BE63-6181A2D0A01C}" sibTransId="{C605C903-2807-4F8B-8279-E2D7507DF813}"/>
    <dgm:cxn modelId="{1E747B87-99D7-446E-AD23-58C8A98D6565}" srcId="{F6C91B7D-4DDF-40C3-8A80-3C221BCB17C9}" destId="{08EF8AD3-087B-4572-B2E1-BF5AFA331663}" srcOrd="4" destOrd="0" parTransId="{587320A8-7DE0-4820-B954-41E1C29B94B5}" sibTransId="{C9AC8E00-B5A6-4919-A7D7-97502815A8C5}"/>
    <dgm:cxn modelId="{9F06C0A7-7F5F-4D85-92F4-3DBC1AF2C7F2}" type="presOf" srcId="{13C60520-F1C1-453F-BFA8-BA326B141E4B}" destId="{92172F70-4862-45A6-A378-574A11D7CD20}" srcOrd="0" destOrd="0" presId="urn:microsoft.com/office/officeart/2018/2/layout/IconVerticalSolidList"/>
    <dgm:cxn modelId="{2BBDA9C4-B937-4767-81CE-5AADE8FAAAA3}" type="presOf" srcId="{24F50430-CFC5-48D1-A921-730C5D503B22}" destId="{F00D5108-CE64-46EB-811F-C0722C05152E}" srcOrd="0" destOrd="0" presId="urn:microsoft.com/office/officeart/2018/2/layout/IconVerticalSolidList"/>
    <dgm:cxn modelId="{408E26C9-C645-409C-AED4-857E02A03041}" type="presOf" srcId="{D037258D-BC7D-49C8-ABAF-30F2CBEA8DAF}" destId="{B8BF7E64-5A2A-4B40-9413-AD5B333855AB}" srcOrd="0" destOrd="0" presId="urn:microsoft.com/office/officeart/2018/2/layout/IconVerticalSolidList"/>
    <dgm:cxn modelId="{581053D1-3F20-4987-865E-4E76A242562E}" type="presOf" srcId="{EEF2CC7D-DD8C-48A3-9B4A-C96031CBA030}" destId="{EBAC42BC-9699-4322-80FC-B0925DBF407B}" srcOrd="0" destOrd="0" presId="urn:microsoft.com/office/officeart/2018/2/layout/IconVerticalSolidList"/>
    <dgm:cxn modelId="{1E6F37D4-1C86-4111-9649-AAE63008BB7E}" type="presOf" srcId="{E43568C2-5E1F-4329-BD1D-8849A33190AA}" destId="{538CF3C0-CD76-456A-9C7E-6CD28BFE6FB6}" srcOrd="0" destOrd="0" presId="urn:microsoft.com/office/officeart/2018/2/layout/IconVerticalSolidList"/>
    <dgm:cxn modelId="{BD2B4CEF-CA8D-490C-B558-61DA5E65373B}" type="presOf" srcId="{28E4B412-61A3-46C9-A53B-3192A50DBC9A}" destId="{339C5229-14A2-4CF5-A3ED-736F17093FCD}" srcOrd="0" destOrd="0" presId="urn:microsoft.com/office/officeart/2018/2/layout/IconVerticalSolidList"/>
    <dgm:cxn modelId="{F8766FF5-C019-4FCA-8181-C132341F6E81}" type="presOf" srcId="{F6C91B7D-4DDF-40C3-8A80-3C221BCB17C9}" destId="{08CA4AE2-608A-4235-AB3C-BFF0EDEEC697}" srcOrd="0" destOrd="0" presId="urn:microsoft.com/office/officeart/2018/2/layout/IconVerticalSolidList"/>
    <dgm:cxn modelId="{45FD47FB-05FA-4C9B-AAD3-CD79D4C51277}" type="presOf" srcId="{08EF8AD3-087B-4572-B2E1-BF5AFA331663}" destId="{C7223113-38C1-4629-9E1E-C513DB3FC320}" srcOrd="0" destOrd="0" presId="urn:microsoft.com/office/officeart/2018/2/layout/IconVerticalSolidList"/>
    <dgm:cxn modelId="{4552FCE0-2253-4616-A1E9-EB6E14F7E109}" type="presParOf" srcId="{08CA4AE2-608A-4235-AB3C-BFF0EDEEC697}" destId="{C73B6BF7-6CF7-4297-8335-AA3892A49128}" srcOrd="0" destOrd="0" presId="urn:microsoft.com/office/officeart/2018/2/layout/IconVerticalSolidList"/>
    <dgm:cxn modelId="{CE84609B-8B1E-4194-8789-08060E5CF698}" type="presParOf" srcId="{C73B6BF7-6CF7-4297-8335-AA3892A49128}" destId="{8848F0F1-7606-46AF-921B-0CBE5E95819B}" srcOrd="0" destOrd="0" presId="urn:microsoft.com/office/officeart/2018/2/layout/IconVerticalSolidList"/>
    <dgm:cxn modelId="{F6E69533-2A47-4D06-BEB8-A37F882AB896}" type="presParOf" srcId="{C73B6BF7-6CF7-4297-8335-AA3892A49128}" destId="{82029638-DAFA-44FF-925E-DA0FBFB2A7B6}" srcOrd="1" destOrd="0" presId="urn:microsoft.com/office/officeart/2018/2/layout/IconVerticalSolidList"/>
    <dgm:cxn modelId="{4BCFC331-F2B1-404A-BCFC-D16B261278C2}" type="presParOf" srcId="{C73B6BF7-6CF7-4297-8335-AA3892A49128}" destId="{B01DC916-397F-485F-B7F4-CA4CBFB9DA19}" srcOrd="2" destOrd="0" presId="urn:microsoft.com/office/officeart/2018/2/layout/IconVerticalSolidList"/>
    <dgm:cxn modelId="{44351332-3074-4C07-8E27-7A4826F3828F}" type="presParOf" srcId="{C73B6BF7-6CF7-4297-8335-AA3892A49128}" destId="{92172F70-4862-45A6-A378-574A11D7CD20}" srcOrd="3" destOrd="0" presId="urn:microsoft.com/office/officeart/2018/2/layout/IconVerticalSolidList"/>
    <dgm:cxn modelId="{13935AC6-1874-4F22-B7A6-135ABD56423E}" type="presParOf" srcId="{08CA4AE2-608A-4235-AB3C-BFF0EDEEC697}" destId="{F2C0504A-4E46-4B6D-BE70-31B8438B6F70}" srcOrd="1" destOrd="0" presId="urn:microsoft.com/office/officeart/2018/2/layout/IconVerticalSolidList"/>
    <dgm:cxn modelId="{97B148D2-3E95-45EE-9C52-B8766B3D47E3}" type="presParOf" srcId="{08CA4AE2-608A-4235-AB3C-BFF0EDEEC697}" destId="{ECF790AC-4CBC-4427-B2DF-0904979B1177}" srcOrd="2" destOrd="0" presId="urn:microsoft.com/office/officeart/2018/2/layout/IconVerticalSolidList"/>
    <dgm:cxn modelId="{14574F52-01BC-4437-B20F-410950E66A20}" type="presParOf" srcId="{ECF790AC-4CBC-4427-B2DF-0904979B1177}" destId="{7204496A-50D4-4AD5-9FAE-9CD3F41FB7AE}" srcOrd="0" destOrd="0" presId="urn:microsoft.com/office/officeart/2018/2/layout/IconVerticalSolidList"/>
    <dgm:cxn modelId="{1A43EF0B-A593-4BC9-A21E-C0FEFC62EDCC}" type="presParOf" srcId="{ECF790AC-4CBC-4427-B2DF-0904979B1177}" destId="{8443DFCA-0827-4295-A24C-37C440D3F4B7}" srcOrd="1" destOrd="0" presId="urn:microsoft.com/office/officeart/2018/2/layout/IconVerticalSolidList"/>
    <dgm:cxn modelId="{4301A291-838C-4E5A-8781-B7CEE7F7F851}" type="presParOf" srcId="{ECF790AC-4CBC-4427-B2DF-0904979B1177}" destId="{05B0F174-BD18-4CAF-B753-1DB1992335DE}" srcOrd="2" destOrd="0" presId="urn:microsoft.com/office/officeart/2018/2/layout/IconVerticalSolidList"/>
    <dgm:cxn modelId="{20B634A4-B6DE-4784-89D2-5968CEA930C4}" type="presParOf" srcId="{ECF790AC-4CBC-4427-B2DF-0904979B1177}" destId="{F00D5108-CE64-46EB-811F-C0722C05152E}" srcOrd="3" destOrd="0" presId="urn:microsoft.com/office/officeart/2018/2/layout/IconVerticalSolidList"/>
    <dgm:cxn modelId="{884E29F2-A059-430B-9343-4D18723EAFF5}" type="presParOf" srcId="{08CA4AE2-608A-4235-AB3C-BFF0EDEEC697}" destId="{E07A426C-B3EE-4EDD-89CC-19E90A7C2B11}" srcOrd="3" destOrd="0" presId="urn:microsoft.com/office/officeart/2018/2/layout/IconVerticalSolidList"/>
    <dgm:cxn modelId="{C8D9E787-B39A-4CC1-8845-CFA39154CE1D}" type="presParOf" srcId="{08CA4AE2-608A-4235-AB3C-BFF0EDEEC697}" destId="{3C7D306D-F10D-4BBC-B84A-1557E713772E}" srcOrd="4" destOrd="0" presId="urn:microsoft.com/office/officeart/2018/2/layout/IconVerticalSolidList"/>
    <dgm:cxn modelId="{2A619234-770D-42AC-8BB2-8991D46B981C}" type="presParOf" srcId="{3C7D306D-F10D-4BBC-B84A-1557E713772E}" destId="{FB0E6302-B0A8-4184-BA6E-13C29E376687}" srcOrd="0" destOrd="0" presId="urn:microsoft.com/office/officeart/2018/2/layout/IconVerticalSolidList"/>
    <dgm:cxn modelId="{BFA70917-8A95-4E93-9954-8683D736091C}" type="presParOf" srcId="{3C7D306D-F10D-4BBC-B84A-1557E713772E}" destId="{AD600072-A60A-40D5-9D28-1DDF113CB402}" srcOrd="1" destOrd="0" presId="urn:microsoft.com/office/officeart/2018/2/layout/IconVerticalSolidList"/>
    <dgm:cxn modelId="{EAFA0D3E-A0AA-40C3-A053-AC9C9BEB9FB5}" type="presParOf" srcId="{3C7D306D-F10D-4BBC-B84A-1557E713772E}" destId="{499C9ECA-7623-4CF0-87ED-962631EA9A4E}" srcOrd="2" destOrd="0" presId="urn:microsoft.com/office/officeart/2018/2/layout/IconVerticalSolidList"/>
    <dgm:cxn modelId="{3C772EBA-5EBC-481B-AD18-569041E9796D}" type="presParOf" srcId="{3C7D306D-F10D-4BBC-B84A-1557E713772E}" destId="{B8BF7E64-5A2A-4B40-9413-AD5B333855AB}" srcOrd="3" destOrd="0" presId="urn:microsoft.com/office/officeart/2018/2/layout/IconVerticalSolidList"/>
    <dgm:cxn modelId="{1D132EEA-05DD-4BE0-A2B2-F719C185C1D5}" type="presParOf" srcId="{08CA4AE2-608A-4235-AB3C-BFF0EDEEC697}" destId="{BCB25D90-1CE4-454F-BE2B-F835F387595E}" srcOrd="5" destOrd="0" presId="urn:microsoft.com/office/officeart/2018/2/layout/IconVerticalSolidList"/>
    <dgm:cxn modelId="{C25A2E7E-9B4C-4B4F-8903-0F7B70213214}" type="presParOf" srcId="{08CA4AE2-608A-4235-AB3C-BFF0EDEEC697}" destId="{531E8401-35FB-4D7B-8EF1-C3830ACAF398}" srcOrd="6" destOrd="0" presId="urn:microsoft.com/office/officeart/2018/2/layout/IconVerticalSolidList"/>
    <dgm:cxn modelId="{6C4A54B5-5332-4CD4-B238-9018767CFD5C}" type="presParOf" srcId="{531E8401-35FB-4D7B-8EF1-C3830ACAF398}" destId="{FF2777C2-3197-4AF7-B181-3B8976B6DAE1}" srcOrd="0" destOrd="0" presId="urn:microsoft.com/office/officeart/2018/2/layout/IconVerticalSolidList"/>
    <dgm:cxn modelId="{A64B52FA-D01D-4F2D-A1C4-C7735EF0E71F}" type="presParOf" srcId="{531E8401-35FB-4D7B-8EF1-C3830ACAF398}" destId="{047C53C6-BE99-4944-BE47-FF92E04493BF}" srcOrd="1" destOrd="0" presId="urn:microsoft.com/office/officeart/2018/2/layout/IconVerticalSolidList"/>
    <dgm:cxn modelId="{9F4587DB-A436-4AA3-ABE5-40D65F1ED868}" type="presParOf" srcId="{531E8401-35FB-4D7B-8EF1-C3830ACAF398}" destId="{3F17A3D4-25A0-4A64-AAAD-9FAAE9BE1223}" srcOrd="2" destOrd="0" presId="urn:microsoft.com/office/officeart/2018/2/layout/IconVerticalSolidList"/>
    <dgm:cxn modelId="{2DE1B7D1-BA48-465C-AC89-4F76B2576CA5}" type="presParOf" srcId="{531E8401-35FB-4D7B-8EF1-C3830ACAF398}" destId="{339C5229-14A2-4CF5-A3ED-736F17093FCD}" srcOrd="3" destOrd="0" presId="urn:microsoft.com/office/officeart/2018/2/layout/IconVerticalSolidList"/>
    <dgm:cxn modelId="{3BACE03E-8B1D-4855-862A-A0D61ABA3532}" type="presParOf" srcId="{08CA4AE2-608A-4235-AB3C-BFF0EDEEC697}" destId="{A123303F-BBA7-44D2-8116-29211BCB5EC3}" srcOrd="7" destOrd="0" presId="urn:microsoft.com/office/officeart/2018/2/layout/IconVerticalSolidList"/>
    <dgm:cxn modelId="{AEAF558B-899C-4960-AC1A-E55003798CFD}" type="presParOf" srcId="{08CA4AE2-608A-4235-AB3C-BFF0EDEEC697}" destId="{23C38805-335B-4211-A872-EA039CD7D887}" srcOrd="8" destOrd="0" presId="urn:microsoft.com/office/officeart/2018/2/layout/IconVerticalSolidList"/>
    <dgm:cxn modelId="{8EDA11EA-32C1-4F5C-B578-8FAB944F23F5}" type="presParOf" srcId="{23C38805-335B-4211-A872-EA039CD7D887}" destId="{19DA22AA-F9B8-4B0C-BA44-7577DE7C121D}" srcOrd="0" destOrd="0" presId="urn:microsoft.com/office/officeart/2018/2/layout/IconVerticalSolidList"/>
    <dgm:cxn modelId="{D96D43F6-E0F3-4AA4-B49A-921BD55D0204}" type="presParOf" srcId="{23C38805-335B-4211-A872-EA039CD7D887}" destId="{B3998D72-1D3A-4C2E-B3DB-46A07F9E4563}" srcOrd="1" destOrd="0" presId="urn:microsoft.com/office/officeart/2018/2/layout/IconVerticalSolidList"/>
    <dgm:cxn modelId="{2E78C98F-F11E-49CF-8D4B-A1D190D87F17}" type="presParOf" srcId="{23C38805-335B-4211-A872-EA039CD7D887}" destId="{2A9BC5FD-54E1-4076-BEE6-724921AA7A65}" srcOrd="2" destOrd="0" presId="urn:microsoft.com/office/officeart/2018/2/layout/IconVerticalSolidList"/>
    <dgm:cxn modelId="{265653E1-0303-46C0-A0F2-89730FF64673}" type="presParOf" srcId="{23C38805-335B-4211-A872-EA039CD7D887}" destId="{C7223113-38C1-4629-9E1E-C513DB3FC320}" srcOrd="3" destOrd="0" presId="urn:microsoft.com/office/officeart/2018/2/layout/IconVerticalSolidList"/>
    <dgm:cxn modelId="{A2FF817A-F65E-4153-90EB-3F7E80EE9E03}" type="presParOf" srcId="{08CA4AE2-608A-4235-AB3C-BFF0EDEEC697}" destId="{2B32CECF-8F00-48E6-ACA3-2F118BD27DE2}" srcOrd="9" destOrd="0" presId="urn:microsoft.com/office/officeart/2018/2/layout/IconVerticalSolidList"/>
    <dgm:cxn modelId="{78BD5175-BCA1-42F9-901A-37F8F4151604}" type="presParOf" srcId="{08CA4AE2-608A-4235-AB3C-BFF0EDEEC697}" destId="{34B2CC7A-5514-4F4B-B487-3D9A36485446}" srcOrd="10" destOrd="0" presId="urn:microsoft.com/office/officeart/2018/2/layout/IconVerticalSolidList"/>
    <dgm:cxn modelId="{CB73A6EC-9C1D-4995-BA69-13FDCAEA6625}" type="presParOf" srcId="{34B2CC7A-5514-4F4B-B487-3D9A36485446}" destId="{5BBED528-F33E-45A5-B47C-5B4DC3835850}" srcOrd="0" destOrd="0" presId="urn:microsoft.com/office/officeart/2018/2/layout/IconVerticalSolidList"/>
    <dgm:cxn modelId="{05EFBFF2-E1ED-4940-B58C-64A74386500E}" type="presParOf" srcId="{34B2CC7A-5514-4F4B-B487-3D9A36485446}" destId="{2F4AED7F-18E3-4836-8CE2-F3A2982FB4D9}" srcOrd="1" destOrd="0" presId="urn:microsoft.com/office/officeart/2018/2/layout/IconVerticalSolidList"/>
    <dgm:cxn modelId="{7E6EAEAA-ABD2-4A7C-83F3-FAD26DACBE1B}" type="presParOf" srcId="{34B2CC7A-5514-4F4B-B487-3D9A36485446}" destId="{7EED2D50-29D0-4868-8E50-11B659F3DF01}" srcOrd="2" destOrd="0" presId="urn:microsoft.com/office/officeart/2018/2/layout/IconVerticalSolidList"/>
    <dgm:cxn modelId="{24B80977-6791-4400-962D-2E966658415A}" type="presParOf" srcId="{34B2CC7A-5514-4F4B-B487-3D9A36485446}" destId="{538CF3C0-CD76-456A-9C7E-6CD28BFE6FB6}" srcOrd="3" destOrd="0" presId="urn:microsoft.com/office/officeart/2018/2/layout/IconVerticalSolidList"/>
    <dgm:cxn modelId="{7FAB1201-6AAA-4445-B2BA-AF02156AC343}" type="presParOf" srcId="{08CA4AE2-608A-4235-AB3C-BFF0EDEEC697}" destId="{C62E391F-3DA8-49BB-B026-FE905593388D}" srcOrd="11" destOrd="0" presId="urn:microsoft.com/office/officeart/2018/2/layout/IconVerticalSolidList"/>
    <dgm:cxn modelId="{F5E4AD72-1747-47DB-A0A0-52CA015C07DC}" type="presParOf" srcId="{08CA4AE2-608A-4235-AB3C-BFF0EDEEC697}" destId="{7B357720-CB6E-462F-AA20-BB0C030CA29E}" srcOrd="12" destOrd="0" presId="urn:microsoft.com/office/officeart/2018/2/layout/IconVerticalSolidList"/>
    <dgm:cxn modelId="{6E5E4DAE-C68F-42C2-8BF8-D48CFA439A8E}" type="presParOf" srcId="{7B357720-CB6E-462F-AA20-BB0C030CA29E}" destId="{E576CD94-75CB-4584-9D23-1E7B266C9A4A}" srcOrd="0" destOrd="0" presId="urn:microsoft.com/office/officeart/2018/2/layout/IconVerticalSolidList"/>
    <dgm:cxn modelId="{0C8FA71E-C211-4CA7-853B-4E3052A1F2C3}" type="presParOf" srcId="{7B357720-CB6E-462F-AA20-BB0C030CA29E}" destId="{1BF4F332-2940-4E6C-AFD5-701D0DF3E201}" srcOrd="1" destOrd="0" presId="urn:microsoft.com/office/officeart/2018/2/layout/IconVerticalSolidList"/>
    <dgm:cxn modelId="{5589B1F4-B10C-4F4F-A321-31D54F689C85}" type="presParOf" srcId="{7B357720-CB6E-462F-AA20-BB0C030CA29E}" destId="{9D633091-2BE5-4A80-84A2-F1A0ACB3ADAA}" srcOrd="2" destOrd="0" presId="urn:microsoft.com/office/officeart/2018/2/layout/IconVerticalSolidList"/>
    <dgm:cxn modelId="{0266E92A-3A9C-42FE-A643-9FA64737839F}" type="presParOf" srcId="{7B357720-CB6E-462F-AA20-BB0C030CA29E}" destId="{EBAC42BC-9699-4322-80FC-B0925DBF407B}" srcOrd="3" destOrd="0" presId="urn:microsoft.com/office/officeart/2018/2/layout/IconVerticalSolidList"/>
    <dgm:cxn modelId="{E2EC3E53-3A6D-44F5-B2FB-613D9DE30CC1}" type="presParOf" srcId="{08CA4AE2-608A-4235-AB3C-BFF0EDEEC697}" destId="{B115E757-F313-4B6F-B8D2-06598B38310B}" srcOrd="13" destOrd="0" presId="urn:microsoft.com/office/officeart/2018/2/layout/IconVerticalSolidList"/>
    <dgm:cxn modelId="{9BA31643-D2E2-4CF5-9231-3BAF85A54EC5}" type="presParOf" srcId="{08CA4AE2-608A-4235-AB3C-BFF0EDEEC697}" destId="{21487362-22D1-45E5-B216-BD534E04B996}" srcOrd="14" destOrd="0" presId="urn:microsoft.com/office/officeart/2018/2/layout/IconVerticalSolidList"/>
    <dgm:cxn modelId="{D91B54D8-80A5-4BBA-915F-59DABC7B9852}" type="presParOf" srcId="{21487362-22D1-45E5-B216-BD534E04B996}" destId="{705C5CEC-E9A4-4195-956F-E08AFA7DCCD3}" srcOrd="0" destOrd="0" presId="urn:microsoft.com/office/officeart/2018/2/layout/IconVerticalSolidList"/>
    <dgm:cxn modelId="{36AB2D21-2B65-4C51-B7CF-B27D22E37FCA}" type="presParOf" srcId="{21487362-22D1-45E5-B216-BD534E04B996}" destId="{FE77837E-2FB4-41EB-83BF-454F46EE5E3A}" srcOrd="1" destOrd="0" presId="urn:microsoft.com/office/officeart/2018/2/layout/IconVerticalSolidList"/>
    <dgm:cxn modelId="{A55FEAA2-3D37-4DA8-B5D6-15260D401B87}" type="presParOf" srcId="{21487362-22D1-45E5-B216-BD534E04B996}" destId="{A5E02810-AA56-4270-A21B-B86719FFE170}" srcOrd="2" destOrd="0" presId="urn:microsoft.com/office/officeart/2018/2/layout/IconVerticalSolidList"/>
    <dgm:cxn modelId="{B314F786-033F-4576-9553-91D466750D19}" type="presParOf" srcId="{21487362-22D1-45E5-B216-BD534E04B996}" destId="{E3FBD2B7-43CC-40E5-BA76-062CBF4A7417}" srcOrd="3" destOrd="0" presId="urn:microsoft.com/office/officeart/2018/2/layout/IconVerticalSolidList"/>
    <dgm:cxn modelId="{77142D33-86C1-4D19-9280-B83728F656E9}" type="presParOf" srcId="{08CA4AE2-608A-4235-AB3C-BFF0EDEEC697}" destId="{AD00E154-500E-437B-9FCC-9BDA7859C40C}" srcOrd="15" destOrd="0" presId="urn:microsoft.com/office/officeart/2018/2/layout/IconVerticalSolidList"/>
    <dgm:cxn modelId="{2A151C4D-CCCE-4B83-8E49-802A4E828EC2}" type="presParOf" srcId="{08CA4AE2-608A-4235-AB3C-BFF0EDEEC697}" destId="{94C1D0A1-E2C0-4FC5-84C8-9B0CB484C05E}" srcOrd="16" destOrd="0" presId="urn:microsoft.com/office/officeart/2018/2/layout/IconVerticalSolidList"/>
    <dgm:cxn modelId="{C37FC680-A8BC-48A4-BFD0-25E3C5BD80DB}" type="presParOf" srcId="{94C1D0A1-E2C0-4FC5-84C8-9B0CB484C05E}" destId="{296BD3E0-BA99-488F-8505-EF56BA50E68D}" srcOrd="0" destOrd="0" presId="urn:microsoft.com/office/officeart/2018/2/layout/IconVerticalSolidList"/>
    <dgm:cxn modelId="{36D9787B-AB93-469E-AEF9-61BCBFA3978A}" type="presParOf" srcId="{94C1D0A1-E2C0-4FC5-84C8-9B0CB484C05E}" destId="{47DA7B30-609F-45CA-9E2A-0DC2E26FB428}" srcOrd="1" destOrd="0" presId="urn:microsoft.com/office/officeart/2018/2/layout/IconVerticalSolidList"/>
    <dgm:cxn modelId="{3234ACCD-9B27-410A-B4DE-F11CD1DC1E19}" type="presParOf" srcId="{94C1D0A1-E2C0-4FC5-84C8-9B0CB484C05E}" destId="{D41F5FCC-B629-48E5-B20B-503CC41E237C}" srcOrd="2" destOrd="0" presId="urn:microsoft.com/office/officeart/2018/2/layout/IconVerticalSolidList"/>
    <dgm:cxn modelId="{693611B1-8477-4C29-AFA8-F806D64FFCCD}" type="presParOf" srcId="{94C1D0A1-E2C0-4FC5-84C8-9B0CB484C05E}" destId="{0F03F9AD-60DA-4FA6-960B-33E837F081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DB7C058-56BB-417D-B75C-9A95FE0B67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8D0563-6927-48F1-B8A8-1366C4C7ECD9}">
      <dgm:prSet/>
      <dgm:spPr/>
      <dgm:t>
        <a:bodyPr/>
        <a:lstStyle/>
        <a:p>
          <a:r>
            <a:rPr lang="en-US"/>
            <a:t>Retention strategies (next week)</a:t>
          </a:r>
        </a:p>
      </dgm:t>
    </dgm:pt>
    <dgm:pt modelId="{681CDCD1-DB4E-4EE7-A0AE-6042F1890A61}" type="parTrans" cxnId="{E6ECBBCB-5AC1-4C04-8DF1-905459EE2EE6}">
      <dgm:prSet/>
      <dgm:spPr/>
      <dgm:t>
        <a:bodyPr/>
        <a:lstStyle/>
        <a:p>
          <a:endParaRPr lang="en-US"/>
        </a:p>
      </dgm:t>
    </dgm:pt>
    <dgm:pt modelId="{003B18E9-BE22-482B-910E-DCB0A9E1EBA4}" type="sibTrans" cxnId="{E6ECBBCB-5AC1-4C04-8DF1-905459EE2EE6}">
      <dgm:prSet/>
      <dgm:spPr/>
      <dgm:t>
        <a:bodyPr/>
        <a:lstStyle/>
        <a:p>
          <a:endParaRPr lang="en-US"/>
        </a:p>
      </dgm:t>
    </dgm:pt>
    <dgm:pt modelId="{B3D2AED5-66B7-4273-A683-C43BBB7C42A0}">
      <dgm:prSet/>
      <dgm:spPr/>
      <dgm:t>
        <a:bodyPr/>
        <a:lstStyle/>
        <a:p>
          <a:r>
            <a:rPr lang="en-US"/>
            <a:t>Selection process</a:t>
          </a:r>
        </a:p>
      </dgm:t>
    </dgm:pt>
    <dgm:pt modelId="{B4B30102-8FF6-4BF9-8C37-8E40E9291AAA}" type="parTrans" cxnId="{21CB2AE7-CBDA-4FE3-9D73-ED84355C097D}">
      <dgm:prSet/>
      <dgm:spPr/>
      <dgm:t>
        <a:bodyPr/>
        <a:lstStyle/>
        <a:p>
          <a:endParaRPr lang="en-US"/>
        </a:p>
      </dgm:t>
    </dgm:pt>
    <dgm:pt modelId="{02511DCB-6290-42B6-BF13-AFB850EC3E6F}" type="sibTrans" cxnId="{21CB2AE7-CBDA-4FE3-9D73-ED84355C097D}">
      <dgm:prSet/>
      <dgm:spPr/>
      <dgm:t>
        <a:bodyPr/>
        <a:lstStyle/>
        <a:p>
          <a:endParaRPr lang="en-US"/>
        </a:p>
      </dgm:t>
    </dgm:pt>
    <dgm:pt modelId="{EC83D4D9-82DC-4A7A-8701-A5096541811A}">
      <dgm:prSet/>
      <dgm:spPr/>
      <dgm:t>
        <a:bodyPr/>
        <a:lstStyle/>
        <a:p>
          <a:r>
            <a:rPr lang="en-US"/>
            <a:t>Data analytics</a:t>
          </a:r>
        </a:p>
      </dgm:t>
    </dgm:pt>
    <dgm:pt modelId="{EAD91CB3-2131-4448-B1EA-5983F2681FF8}" type="parTrans" cxnId="{3BF55505-D951-4D73-8A2D-C4F32037EBF9}">
      <dgm:prSet/>
      <dgm:spPr/>
      <dgm:t>
        <a:bodyPr/>
        <a:lstStyle/>
        <a:p>
          <a:endParaRPr lang="en-US"/>
        </a:p>
      </dgm:t>
    </dgm:pt>
    <dgm:pt modelId="{C276E8C3-FBB5-416E-BC19-7FBC5F66F4DC}" type="sibTrans" cxnId="{3BF55505-D951-4D73-8A2D-C4F32037EBF9}">
      <dgm:prSet/>
      <dgm:spPr/>
      <dgm:t>
        <a:bodyPr/>
        <a:lstStyle/>
        <a:p>
          <a:endParaRPr lang="en-US"/>
        </a:p>
      </dgm:t>
    </dgm:pt>
    <dgm:pt modelId="{50FCD387-0170-463A-8604-28A2943691DE}">
      <dgm:prSet/>
      <dgm:spPr/>
      <dgm:t>
        <a:bodyPr/>
        <a:lstStyle/>
        <a:p>
          <a:r>
            <a:rPr lang="en-US"/>
            <a:t>Internal recruitment</a:t>
          </a:r>
        </a:p>
      </dgm:t>
    </dgm:pt>
    <dgm:pt modelId="{4EF4DD3F-F240-487A-87EE-490A44F85558}" type="parTrans" cxnId="{15138973-0FC4-42BD-A783-D665265376BA}">
      <dgm:prSet/>
      <dgm:spPr/>
      <dgm:t>
        <a:bodyPr/>
        <a:lstStyle/>
        <a:p>
          <a:endParaRPr lang="en-US"/>
        </a:p>
      </dgm:t>
    </dgm:pt>
    <dgm:pt modelId="{51A64BEA-EF76-4DEF-923C-FFA31EA013A2}" type="sibTrans" cxnId="{15138973-0FC4-42BD-A783-D665265376BA}">
      <dgm:prSet/>
      <dgm:spPr/>
      <dgm:t>
        <a:bodyPr/>
        <a:lstStyle/>
        <a:p>
          <a:endParaRPr lang="en-US"/>
        </a:p>
      </dgm:t>
    </dgm:pt>
    <dgm:pt modelId="{EC833B8C-319D-4459-B234-D97AD9865C46}" type="pres">
      <dgm:prSet presAssocID="{DDB7C058-56BB-417D-B75C-9A95FE0B67F9}" presName="root" presStyleCnt="0">
        <dgm:presLayoutVars>
          <dgm:dir/>
          <dgm:resizeHandles val="exact"/>
        </dgm:presLayoutVars>
      </dgm:prSet>
      <dgm:spPr/>
    </dgm:pt>
    <dgm:pt modelId="{2B400B85-9B16-4C4C-8BE7-2DEF0FA83686}" type="pres">
      <dgm:prSet presAssocID="{DA8D0563-6927-48F1-B8A8-1366C4C7ECD9}" presName="compNode" presStyleCnt="0"/>
      <dgm:spPr/>
    </dgm:pt>
    <dgm:pt modelId="{B8C3BF0A-F3D2-48A4-88D6-D12D7B86D1D4}" type="pres">
      <dgm:prSet presAssocID="{DA8D0563-6927-48F1-B8A8-1366C4C7ECD9}" presName="bgRect" presStyleLbl="bgShp" presStyleIdx="0" presStyleCnt="4"/>
      <dgm:spPr/>
    </dgm:pt>
    <dgm:pt modelId="{375F3A7A-0748-4D44-A543-908A87E8BC00}" type="pres">
      <dgm:prSet presAssocID="{DA8D0563-6927-48F1-B8A8-1366C4C7EC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28DC93E3-C119-4096-82ED-B45A6DE32DAC}" type="pres">
      <dgm:prSet presAssocID="{DA8D0563-6927-48F1-B8A8-1366C4C7ECD9}" presName="spaceRect" presStyleCnt="0"/>
      <dgm:spPr/>
    </dgm:pt>
    <dgm:pt modelId="{BF931F5B-CFC2-469E-8330-03E329E785DF}" type="pres">
      <dgm:prSet presAssocID="{DA8D0563-6927-48F1-B8A8-1366C4C7ECD9}" presName="parTx" presStyleLbl="revTx" presStyleIdx="0" presStyleCnt="4">
        <dgm:presLayoutVars>
          <dgm:chMax val="0"/>
          <dgm:chPref val="0"/>
        </dgm:presLayoutVars>
      </dgm:prSet>
      <dgm:spPr/>
    </dgm:pt>
    <dgm:pt modelId="{CA543448-DD38-46AF-97C3-268224A3D23E}" type="pres">
      <dgm:prSet presAssocID="{003B18E9-BE22-482B-910E-DCB0A9E1EBA4}" presName="sibTrans" presStyleCnt="0"/>
      <dgm:spPr/>
    </dgm:pt>
    <dgm:pt modelId="{5023D07D-782F-4DF2-9910-D82ADB2BD5CD}" type="pres">
      <dgm:prSet presAssocID="{B3D2AED5-66B7-4273-A683-C43BBB7C42A0}" presName="compNode" presStyleCnt="0"/>
      <dgm:spPr/>
    </dgm:pt>
    <dgm:pt modelId="{D5797343-3CC6-40B0-A861-B166D05C7E30}" type="pres">
      <dgm:prSet presAssocID="{B3D2AED5-66B7-4273-A683-C43BBB7C42A0}" presName="bgRect" presStyleLbl="bgShp" presStyleIdx="1" presStyleCnt="4"/>
      <dgm:spPr/>
    </dgm:pt>
    <dgm:pt modelId="{5A59F736-FB1A-40D3-BFEA-8EF3314E842C}" type="pres">
      <dgm:prSet presAssocID="{B3D2AED5-66B7-4273-A683-C43BBB7C42A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16C3A659-BEAB-4E5C-A573-D44CCF0EB6F6}" type="pres">
      <dgm:prSet presAssocID="{B3D2AED5-66B7-4273-A683-C43BBB7C42A0}" presName="spaceRect" presStyleCnt="0"/>
      <dgm:spPr/>
    </dgm:pt>
    <dgm:pt modelId="{7A0CA2C1-C02D-4F60-9EC9-A57F9E03C898}" type="pres">
      <dgm:prSet presAssocID="{B3D2AED5-66B7-4273-A683-C43BBB7C42A0}" presName="parTx" presStyleLbl="revTx" presStyleIdx="1" presStyleCnt="4">
        <dgm:presLayoutVars>
          <dgm:chMax val="0"/>
          <dgm:chPref val="0"/>
        </dgm:presLayoutVars>
      </dgm:prSet>
      <dgm:spPr/>
    </dgm:pt>
    <dgm:pt modelId="{EE7C8BC2-BD8A-48A4-A768-9FC4897DFEB8}" type="pres">
      <dgm:prSet presAssocID="{02511DCB-6290-42B6-BF13-AFB850EC3E6F}" presName="sibTrans" presStyleCnt="0"/>
      <dgm:spPr/>
    </dgm:pt>
    <dgm:pt modelId="{8A53F4A7-6982-491B-88D7-EC08605F7866}" type="pres">
      <dgm:prSet presAssocID="{EC83D4D9-82DC-4A7A-8701-A5096541811A}" presName="compNode" presStyleCnt="0"/>
      <dgm:spPr/>
    </dgm:pt>
    <dgm:pt modelId="{6AB22971-380C-47BF-B6BA-7713BAA2527B}" type="pres">
      <dgm:prSet presAssocID="{EC83D4D9-82DC-4A7A-8701-A5096541811A}" presName="bgRect" presStyleLbl="bgShp" presStyleIdx="2" presStyleCnt="4"/>
      <dgm:spPr/>
    </dgm:pt>
    <dgm:pt modelId="{78108284-7443-402C-81C3-870D59B71FC2}" type="pres">
      <dgm:prSet presAssocID="{EC83D4D9-82DC-4A7A-8701-A5096541811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A948308D-1819-4CC2-9109-C6CF3F7CACCE}" type="pres">
      <dgm:prSet presAssocID="{EC83D4D9-82DC-4A7A-8701-A5096541811A}" presName="spaceRect" presStyleCnt="0"/>
      <dgm:spPr/>
    </dgm:pt>
    <dgm:pt modelId="{4D4FC180-5A28-4443-8FF6-8DDB554C4394}" type="pres">
      <dgm:prSet presAssocID="{EC83D4D9-82DC-4A7A-8701-A5096541811A}" presName="parTx" presStyleLbl="revTx" presStyleIdx="2" presStyleCnt="4">
        <dgm:presLayoutVars>
          <dgm:chMax val="0"/>
          <dgm:chPref val="0"/>
        </dgm:presLayoutVars>
      </dgm:prSet>
      <dgm:spPr/>
    </dgm:pt>
    <dgm:pt modelId="{3D888E99-D0F4-4DCF-B79A-37E195D6F461}" type="pres">
      <dgm:prSet presAssocID="{C276E8C3-FBB5-416E-BC19-7FBC5F66F4DC}" presName="sibTrans" presStyleCnt="0"/>
      <dgm:spPr/>
    </dgm:pt>
    <dgm:pt modelId="{6C94EFF1-46C8-42E5-B6A3-440121ABF1B0}" type="pres">
      <dgm:prSet presAssocID="{50FCD387-0170-463A-8604-28A2943691DE}" presName="compNode" presStyleCnt="0"/>
      <dgm:spPr/>
    </dgm:pt>
    <dgm:pt modelId="{61860368-C6BF-4FA2-81BC-0ADB8FE337D6}" type="pres">
      <dgm:prSet presAssocID="{50FCD387-0170-463A-8604-28A2943691DE}" presName="bgRect" presStyleLbl="bgShp" presStyleIdx="3" presStyleCnt="4"/>
      <dgm:spPr/>
    </dgm:pt>
    <dgm:pt modelId="{CB9532C3-2BD3-45AB-ABB3-35AC5B6888B4}" type="pres">
      <dgm:prSet presAssocID="{50FCD387-0170-463A-8604-28A2943691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A107639F-F56B-49A4-A7E8-C06ACA210A80}" type="pres">
      <dgm:prSet presAssocID="{50FCD387-0170-463A-8604-28A2943691DE}" presName="spaceRect" presStyleCnt="0"/>
      <dgm:spPr/>
    </dgm:pt>
    <dgm:pt modelId="{8D167520-B0EE-445A-B45B-76C5B361ECEC}" type="pres">
      <dgm:prSet presAssocID="{50FCD387-0170-463A-8604-28A2943691DE}" presName="parTx" presStyleLbl="revTx" presStyleIdx="3" presStyleCnt="4">
        <dgm:presLayoutVars>
          <dgm:chMax val="0"/>
          <dgm:chPref val="0"/>
        </dgm:presLayoutVars>
      </dgm:prSet>
      <dgm:spPr/>
    </dgm:pt>
  </dgm:ptLst>
  <dgm:cxnLst>
    <dgm:cxn modelId="{3BF55505-D951-4D73-8A2D-C4F32037EBF9}" srcId="{DDB7C058-56BB-417D-B75C-9A95FE0B67F9}" destId="{EC83D4D9-82DC-4A7A-8701-A5096541811A}" srcOrd="2" destOrd="0" parTransId="{EAD91CB3-2131-4448-B1EA-5983F2681FF8}" sibTransId="{C276E8C3-FBB5-416E-BC19-7FBC5F66F4DC}"/>
    <dgm:cxn modelId="{866E5D2E-1CDF-4CB1-BF4F-0DEFA6C0AB85}" type="presOf" srcId="{EC83D4D9-82DC-4A7A-8701-A5096541811A}" destId="{4D4FC180-5A28-4443-8FF6-8DDB554C4394}" srcOrd="0" destOrd="0" presId="urn:microsoft.com/office/officeart/2018/2/layout/IconVerticalSolidList"/>
    <dgm:cxn modelId="{DCB4A25C-59A3-41CB-9390-2F4EA60558BE}" type="presOf" srcId="{B3D2AED5-66B7-4273-A683-C43BBB7C42A0}" destId="{7A0CA2C1-C02D-4F60-9EC9-A57F9E03C898}" srcOrd="0" destOrd="0" presId="urn:microsoft.com/office/officeart/2018/2/layout/IconVerticalSolidList"/>
    <dgm:cxn modelId="{A532C360-F50B-4DED-8811-112565589873}" type="presOf" srcId="{DDB7C058-56BB-417D-B75C-9A95FE0B67F9}" destId="{EC833B8C-319D-4459-B234-D97AD9865C46}" srcOrd="0" destOrd="0" presId="urn:microsoft.com/office/officeart/2018/2/layout/IconVerticalSolidList"/>
    <dgm:cxn modelId="{79F93647-1933-428B-82E8-04855B979353}" type="presOf" srcId="{50FCD387-0170-463A-8604-28A2943691DE}" destId="{8D167520-B0EE-445A-B45B-76C5B361ECEC}" srcOrd="0" destOrd="0" presId="urn:microsoft.com/office/officeart/2018/2/layout/IconVerticalSolidList"/>
    <dgm:cxn modelId="{15138973-0FC4-42BD-A783-D665265376BA}" srcId="{DDB7C058-56BB-417D-B75C-9A95FE0B67F9}" destId="{50FCD387-0170-463A-8604-28A2943691DE}" srcOrd="3" destOrd="0" parTransId="{4EF4DD3F-F240-487A-87EE-490A44F85558}" sibTransId="{51A64BEA-EF76-4DEF-923C-FFA31EA013A2}"/>
    <dgm:cxn modelId="{E6ECBBCB-5AC1-4C04-8DF1-905459EE2EE6}" srcId="{DDB7C058-56BB-417D-B75C-9A95FE0B67F9}" destId="{DA8D0563-6927-48F1-B8A8-1366C4C7ECD9}" srcOrd="0" destOrd="0" parTransId="{681CDCD1-DB4E-4EE7-A0AE-6042F1890A61}" sibTransId="{003B18E9-BE22-482B-910E-DCB0A9E1EBA4}"/>
    <dgm:cxn modelId="{21CB2AE7-CBDA-4FE3-9D73-ED84355C097D}" srcId="{DDB7C058-56BB-417D-B75C-9A95FE0B67F9}" destId="{B3D2AED5-66B7-4273-A683-C43BBB7C42A0}" srcOrd="1" destOrd="0" parTransId="{B4B30102-8FF6-4BF9-8C37-8E40E9291AAA}" sibTransId="{02511DCB-6290-42B6-BF13-AFB850EC3E6F}"/>
    <dgm:cxn modelId="{F3DD0BEA-1FBB-45B5-9C43-C7102927A37F}" type="presOf" srcId="{DA8D0563-6927-48F1-B8A8-1366C4C7ECD9}" destId="{BF931F5B-CFC2-469E-8330-03E329E785DF}" srcOrd="0" destOrd="0" presId="urn:microsoft.com/office/officeart/2018/2/layout/IconVerticalSolidList"/>
    <dgm:cxn modelId="{5D435D37-064B-48AE-A907-65C648C4204B}" type="presParOf" srcId="{EC833B8C-319D-4459-B234-D97AD9865C46}" destId="{2B400B85-9B16-4C4C-8BE7-2DEF0FA83686}" srcOrd="0" destOrd="0" presId="urn:microsoft.com/office/officeart/2018/2/layout/IconVerticalSolidList"/>
    <dgm:cxn modelId="{C0EC2345-B324-4F96-992C-76A0BB5C7D2A}" type="presParOf" srcId="{2B400B85-9B16-4C4C-8BE7-2DEF0FA83686}" destId="{B8C3BF0A-F3D2-48A4-88D6-D12D7B86D1D4}" srcOrd="0" destOrd="0" presId="urn:microsoft.com/office/officeart/2018/2/layout/IconVerticalSolidList"/>
    <dgm:cxn modelId="{6FAC983A-4507-443B-9E85-C5C90CC1C0F7}" type="presParOf" srcId="{2B400B85-9B16-4C4C-8BE7-2DEF0FA83686}" destId="{375F3A7A-0748-4D44-A543-908A87E8BC00}" srcOrd="1" destOrd="0" presId="urn:microsoft.com/office/officeart/2018/2/layout/IconVerticalSolidList"/>
    <dgm:cxn modelId="{D335381B-D28B-4F29-9A48-F283D7428F99}" type="presParOf" srcId="{2B400B85-9B16-4C4C-8BE7-2DEF0FA83686}" destId="{28DC93E3-C119-4096-82ED-B45A6DE32DAC}" srcOrd="2" destOrd="0" presId="urn:microsoft.com/office/officeart/2018/2/layout/IconVerticalSolidList"/>
    <dgm:cxn modelId="{16BC306B-4C57-4EFB-AD09-2CF616A4B458}" type="presParOf" srcId="{2B400B85-9B16-4C4C-8BE7-2DEF0FA83686}" destId="{BF931F5B-CFC2-469E-8330-03E329E785DF}" srcOrd="3" destOrd="0" presId="urn:microsoft.com/office/officeart/2018/2/layout/IconVerticalSolidList"/>
    <dgm:cxn modelId="{0CADEC4B-6360-4786-8CBF-18005B3740F6}" type="presParOf" srcId="{EC833B8C-319D-4459-B234-D97AD9865C46}" destId="{CA543448-DD38-46AF-97C3-268224A3D23E}" srcOrd="1" destOrd="0" presId="urn:microsoft.com/office/officeart/2018/2/layout/IconVerticalSolidList"/>
    <dgm:cxn modelId="{99E51A9E-69F7-4473-B98D-5E0FCEDB8706}" type="presParOf" srcId="{EC833B8C-319D-4459-B234-D97AD9865C46}" destId="{5023D07D-782F-4DF2-9910-D82ADB2BD5CD}" srcOrd="2" destOrd="0" presId="urn:microsoft.com/office/officeart/2018/2/layout/IconVerticalSolidList"/>
    <dgm:cxn modelId="{CBEDCFDB-C4C3-4EA4-B7D4-4976C18E91C1}" type="presParOf" srcId="{5023D07D-782F-4DF2-9910-D82ADB2BD5CD}" destId="{D5797343-3CC6-40B0-A861-B166D05C7E30}" srcOrd="0" destOrd="0" presId="urn:microsoft.com/office/officeart/2018/2/layout/IconVerticalSolidList"/>
    <dgm:cxn modelId="{073689E8-72A5-47AC-A2FD-57CFD40F65B0}" type="presParOf" srcId="{5023D07D-782F-4DF2-9910-D82ADB2BD5CD}" destId="{5A59F736-FB1A-40D3-BFEA-8EF3314E842C}" srcOrd="1" destOrd="0" presId="urn:microsoft.com/office/officeart/2018/2/layout/IconVerticalSolidList"/>
    <dgm:cxn modelId="{F20C4A3E-8E11-4B5A-8990-07ED86ACF622}" type="presParOf" srcId="{5023D07D-782F-4DF2-9910-D82ADB2BD5CD}" destId="{16C3A659-BEAB-4E5C-A573-D44CCF0EB6F6}" srcOrd="2" destOrd="0" presId="urn:microsoft.com/office/officeart/2018/2/layout/IconVerticalSolidList"/>
    <dgm:cxn modelId="{7970FFA2-E197-4B90-A84D-62129D50CFB7}" type="presParOf" srcId="{5023D07D-782F-4DF2-9910-D82ADB2BD5CD}" destId="{7A0CA2C1-C02D-4F60-9EC9-A57F9E03C898}" srcOrd="3" destOrd="0" presId="urn:microsoft.com/office/officeart/2018/2/layout/IconVerticalSolidList"/>
    <dgm:cxn modelId="{DD79E56B-9D1E-4AD7-9AD8-65F70EFE8585}" type="presParOf" srcId="{EC833B8C-319D-4459-B234-D97AD9865C46}" destId="{EE7C8BC2-BD8A-48A4-A768-9FC4897DFEB8}" srcOrd="3" destOrd="0" presId="urn:microsoft.com/office/officeart/2018/2/layout/IconVerticalSolidList"/>
    <dgm:cxn modelId="{A635E4DF-6368-41A5-A66C-A2EE0031A117}" type="presParOf" srcId="{EC833B8C-319D-4459-B234-D97AD9865C46}" destId="{8A53F4A7-6982-491B-88D7-EC08605F7866}" srcOrd="4" destOrd="0" presId="urn:microsoft.com/office/officeart/2018/2/layout/IconVerticalSolidList"/>
    <dgm:cxn modelId="{4408CF5E-D928-49BB-82CC-A5672E80753D}" type="presParOf" srcId="{8A53F4A7-6982-491B-88D7-EC08605F7866}" destId="{6AB22971-380C-47BF-B6BA-7713BAA2527B}" srcOrd="0" destOrd="0" presId="urn:microsoft.com/office/officeart/2018/2/layout/IconVerticalSolidList"/>
    <dgm:cxn modelId="{A670C348-A887-485B-9300-3670765ED147}" type="presParOf" srcId="{8A53F4A7-6982-491B-88D7-EC08605F7866}" destId="{78108284-7443-402C-81C3-870D59B71FC2}" srcOrd="1" destOrd="0" presId="urn:microsoft.com/office/officeart/2018/2/layout/IconVerticalSolidList"/>
    <dgm:cxn modelId="{80DAED98-3B4D-4830-A589-AD661B3B3F61}" type="presParOf" srcId="{8A53F4A7-6982-491B-88D7-EC08605F7866}" destId="{A948308D-1819-4CC2-9109-C6CF3F7CACCE}" srcOrd="2" destOrd="0" presId="urn:microsoft.com/office/officeart/2018/2/layout/IconVerticalSolidList"/>
    <dgm:cxn modelId="{9E95DD65-04DF-4C64-8970-E32CCC744037}" type="presParOf" srcId="{8A53F4A7-6982-491B-88D7-EC08605F7866}" destId="{4D4FC180-5A28-4443-8FF6-8DDB554C4394}" srcOrd="3" destOrd="0" presId="urn:microsoft.com/office/officeart/2018/2/layout/IconVerticalSolidList"/>
    <dgm:cxn modelId="{498EF268-D5C9-4C97-B14E-DF9DC6A3DD5E}" type="presParOf" srcId="{EC833B8C-319D-4459-B234-D97AD9865C46}" destId="{3D888E99-D0F4-4DCF-B79A-37E195D6F461}" srcOrd="5" destOrd="0" presId="urn:microsoft.com/office/officeart/2018/2/layout/IconVerticalSolidList"/>
    <dgm:cxn modelId="{17DC9863-4414-46BD-A377-294EA044E2A0}" type="presParOf" srcId="{EC833B8C-319D-4459-B234-D97AD9865C46}" destId="{6C94EFF1-46C8-42E5-B6A3-440121ABF1B0}" srcOrd="6" destOrd="0" presId="urn:microsoft.com/office/officeart/2018/2/layout/IconVerticalSolidList"/>
    <dgm:cxn modelId="{CBE2A18E-6ED7-4AA3-B81E-D715970A6353}" type="presParOf" srcId="{6C94EFF1-46C8-42E5-B6A3-440121ABF1B0}" destId="{61860368-C6BF-4FA2-81BC-0ADB8FE337D6}" srcOrd="0" destOrd="0" presId="urn:microsoft.com/office/officeart/2018/2/layout/IconVerticalSolidList"/>
    <dgm:cxn modelId="{81BD47CD-CF57-48DE-A30B-2CC9A2177F33}" type="presParOf" srcId="{6C94EFF1-46C8-42E5-B6A3-440121ABF1B0}" destId="{CB9532C3-2BD3-45AB-ABB3-35AC5B6888B4}" srcOrd="1" destOrd="0" presId="urn:microsoft.com/office/officeart/2018/2/layout/IconVerticalSolidList"/>
    <dgm:cxn modelId="{5FFA6085-D177-40CE-869D-439AC26CEEDC}" type="presParOf" srcId="{6C94EFF1-46C8-42E5-B6A3-440121ABF1B0}" destId="{A107639F-F56B-49A4-A7E8-C06ACA210A80}" srcOrd="2" destOrd="0" presId="urn:microsoft.com/office/officeart/2018/2/layout/IconVerticalSolidList"/>
    <dgm:cxn modelId="{5E66ACDA-3502-4B86-B675-712E33CB7A24}" type="presParOf" srcId="{6C94EFF1-46C8-42E5-B6A3-440121ABF1B0}" destId="{8D167520-B0EE-445A-B45B-76C5B361ECE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DC13A71-5D3B-4B0A-A9FA-6260B1BA4EE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2814AA2-A2AF-4F70-85AF-B7632E036D12}">
      <dgm:prSet/>
      <dgm:spPr/>
      <dgm:t>
        <a:bodyPr/>
        <a:lstStyle/>
        <a:p>
          <a:r>
            <a:rPr lang="en-US"/>
            <a:t>Supply of labour: people willing and able to work</a:t>
          </a:r>
        </a:p>
      </dgm:t>
    </dgm:pt>
    <dgm:pt modelId="{C387DDD6-4640-4499-86DF-07EB65325FA6}" type="parTrans" cxnId="{712DC5D1-0D90-44AC-AB6A-4ADBAF1B6DFD}">
      <dgm:prSet/>
      <dgm:spPr/>
      <dgm:t>
        <a:bodyPr/>
        <a:lstStyle/>
        <a:p>
          <a:endParaRPr lang="en-US"/>
        </a:p>
      </dgm:t>
    </dgm:pt>
    <dgm:pt modelId="{3A903FEA-8048-478B-AA0F-557A60B16C7A}" type="sibTrans" cxnId="{712DC5D1-0D90-44AC-AB6A-4ADBAF1B6DFD}">
      <dgm:prSet/>
      <dgm:spPr/>
      <dgm:t>
        <a:bodyPr/>
        <a:lstStyle/>
        <a:p>
          <a:endParaRPr lang="en-US"/>
        </a:p>
      </dgm:t>
    </dgm:pt>
    <dgm:pt modelId="{26A869D6-753F-44AE-8ECC-F1EFDDEAA40F}">
      <dgm:prSet/>
      <dgm:spPr/>
      <dgm:t>
        <a:bodyPr/>
        <a:lstStyle/>
        <a:p>
          <a:r>
            <a:rPr lang="en-US"/>
            <a:t>Demand for labour: employers seeking to hire </a:t>
          </a:r>
        </a:p>
      </dgm:t>
    </dgm:pt>
    <dgm:pt modelId="{69FAD265-7C58-43FA-9A99-414679ED865A}" type="parTrans" cxnId="{26E7F414-CEBD-4145-B5AD-73A53DBE0EE7}">
      <dgm:prSet/>
      <dgm:spPr/>
      <dgm:t>
        <a:bodyPr/>
        <a:lstStyle/>
        <a:p>
          <a:endParaRPr lang="en-US"/>
        </a:p>
      </dgm:t>
    </dgm:pt>
    <dgm:pt modelId="{8BFE6799-D7F5-48C2-BEDC-AB59C409F34D}" type="sibTrans" cxnId="{26E7F414-CEBD-4145-B5AD-73A53DBE0EE7}">
      <dgm:prSet/>
      <dgm:spPr/>
      <dgm:t>
        <a:bodyPr/>
        <a:lstStyle/>
        <a:p>
          <a:endParaRPr lang="en-US"/>
        </a:p>
      </dgm:t>
    </dgm:pt>
    <dgm:pt modelId="{401339FC-A9C5-46A0-A1A7-AB885BB62EAE}">
      <dgm:prSet/>
      <dgm:spPr/>
      <dgm:t>
        <a:bodyPr/>
        <a:lstStyle/>
        <a:p>
          <a:r>
            <a:rPr lang="en-US"/>
            <a:t>Wages are the price of labour</a:t>
          </a:r>
        </a:p>
      </dgm:t>
    </dgm:pt>
    <dgm:pt modelId="{BD1AA9F8-0DAA-40EE-9A30-D41BFC81A92D}" type="parTrans" cxnId="{1D494073-1162-4705-9D4B-BBAA27DBC897}">
      <dgm:prSet/>
      <dgm:spPr/>
      <dgm:t>
        <a:bodyPr/>
        <a:lstStyle/>
        <a:p>
          <a:endParaRPr lang="en-US"/>
        </a:p>
      </dgm:t>
    </dgm:pt>
    <dgm:pt modelId="{05D75A5C-DE01-4EDF-987C-E3FB289C323E}" type="sibTrans" cxnId="{1D494073-1162-4705-9D4B-BBAA27DBC897}">
      <dgm:prSet/>
      <dgm:spPr/>
      <dgm:t>
        <a:bodyPr/>
        <a:lstStyle/>
        <a:p>
          <a:endParaRPr lang="en-US"/>
        </a:p>
      </dgm:t>
    </dgm:pt>
    <dgm:pt modelId="{0818F648-72DE-42AF-95EC-783E889953C1}">
      <dgm:prSet/>
      <dgm:spPr/>
      <dgm:t>
        <a:bodyPr/>
        <a:lstStyle/>
        <a:p>
          <a:r>
            <a:rPr lang="en-US"/>
            <a:t>The labour market can be local, regional, national or even international</a:t>
          </a:r>
        </a:p>
      </dgm:t>
    </dgm:pt>
    <dgm:pt modelId="{FB31CFBA-240D-4B01-859A-6A6EB7FE44BF}" type="parTrans" cxnId="{473A301A-FB9E-4FA6-A155-09BAC547FFD7}">
      <dgm:prSet/>
      <dgm:spPr/>
      <dgm:t>
        <a:bodyPr/>
        <a:lstStyle/>
        <a:p>
          <a:endParaRPr lang="en-US"/>
        </a:p>
      </dgm:t>
    </dgm:pt>
    <dgm:pt modelId="{46B3B4F9-5C54-49BA-A522-F4CA0FFB7B81}" type="sibTrans" cxnId="{473A301A-FB9E-4FA6-A155-09BAC547FFD7}">
      <dgm:prSet/>
      <dgm:spPr/>
      <dgm:t>
        <a:bodyPr/>
        <a:lstStyle/>
        <a:p>
          <a:endParaRPr lang="en-US"/>
        </a:p>
      </dgm:t>
    </dgm:pt>
    <dgm:pt modelId="{19C85665-DBB4-4796-9D23-A2F5DD247ED1}" type="pres">
      <dgm:prSet presAssocID="{EDC13A71-5D3B-4B0A-A9FA-6260B1BA4EE0}" presName="vert0" presStyleCnt="0">
        <dgm:presLayoutVars>
          <dgm:dir/>
          <dgm:animOne val="branch"/>
          <dgm:animLvl val="lvl"/>
        </dgm:presLayoutVars>
      </dgm:prSet>
      <dgm:spPr/>
    </dgm:pt>
    <dgm:pt modelId="{EAFC95E3-2BA6-43BE-9B32-46F437216E01}" type="pres">
      <dgm:prSet presAssocID="{C2814AA2-A2AF-4F70-85AF-B7632E036D12}" presName="thickLine" presStyleLbl="alignNode1" presStyleIdx="0" presStyleCnt="4"/>
      <dgm:spPr/>
    </dgm:pt>
    <dgm:pt modelId="{58C19D6E-7DC4-4CA0-8A46-9441B8BEBCF5}" type="pres">
      <dgm:prSet presAssocID="{C2814AA2-A2AF-4F70-85AF-B7632E036D12}" presName="horz1" presStyleCnt="0"/>
      <dgm:spPr/>
    </dgm:pt>
    <dgm:pt modelId="{A7182F8C-F791-4E10-9583-FBE7F60B2820}" type="pres">
      <dgm:prSet presAssocID="{C2814AA2-A2AF-4F70-85AF-B7632E036D12}" presName="tx1" presStyleLbl="revTx" presStyleIdx="0" presStyleCnt="4"/>
      <dgm:spPr/>
    </dgm:pt>
    <dgm:pt modelId="{E40277CD-59BE-4CB1-9505-746312F993DA}" type="pres">
      <dgm:prSet presAssocID="{C2814AA2-A2AF-4F70-85AF-B7632E036D12}" presName="vert1" presStyleCnt="0"/>
      <dgm:spPr/>
    </dgm:pt>
    <dgm:pt modelId="{79147301-441C-4475-AF0F-EA4C54F88ED0}" type="pres">
      <dgm:prSet presAssocID="{26A869D6-753F-44AE-8ECC-F1EFDDEAA40F}" presName="thickLine" presStyleLbl="alignNode1" presStyleIdx="1" presStyleCnt="4"/>
      <dgm:spPr/>
    </dgm:pt>
    <dgm:pt modelId="{612C5BD0-5568-4AA9-8128-D0C953CF0368}" type="pres">
      <dgm:prSet presAssocID="{26A869D6-753F-44AE-8ECC-F1EFDDEAA40F}" presName="horz1" presStyleCnt="0"/>
      <dgm:spPr/>
    </dgm:pt>
    <dgm:pt modelId="{67D20622-A2EE-43DA-B21D-463331D99BB9}" type="pres">
      <dgm:prSet presAssocID="{26A869D6-753F-44AE-8ECC-F1EFDDEAA40F}" presName="tx1" presStyleLbl="revTx" presStyleIdx="1" presStyleCnt="4"/>
      <dgm:spPr/>
    </dgm:pt>
    <dgm:pt modelId="{7999AEEF-B902-4D17-B80E-D23EE6DA24A6}" type="pres">
      <dgm:prSet presAssocID="{26A869D6-753F-44AE-8ECC-F1EFDDEAA40F}" presName="vert1" presStyleCnt="0"/>
      <dgm:spPr/>
    </dgm:pt>
    <dgm:pt modelId="{0CA3F454-1804-4DC8-897A-99F1282AEDCF}" type="pres">
      <dgm:prSet presAssocID="{401339FC-A9C5-46A0-A1A7-AB885BB62EAE}" presName="thickLine" presStyleLbl="alignNode1" presStyleIdx="2" presStyleCnt="4"/>
      <dgm:spPr/>
    </dgm:pt>
    <dgm:pt modelId="{3161132B-DD8F-4FC0-9AEE-AC4982A8C095}" type="pres">
      <dgm:prSet presAssocID="{401339FC-A9C5-46A0-A1A7-AB885BB62EAE}" presName="horz1" presStyleCnt="0"/>
      <dgm:spPr/>
    </dgm:pt>
    <dgm:pt modelId="{911BA845-A7A5-4D11-8631-A4D6ED0F9FF1}" type="pres">
      <dgm:prSet presAssocID="{401339FC-A9C5-46A0-A1A7-AB885BB62EAE}" presName="tx1" presStyleLbl="revTx" presStyleIdx="2" presStyleCnt="4"/>
      <dgm:spPr/>
    </dgm:pt>
    <dgm:pt modelId="{0D39826E-A736-4B5B-A66D-5261B09978F7}" type="pres">
      <dgm:prSet presAssocID="{401339FC-A9C5-46A0-A1A7-AB885BB62EAE}" presName="vert1" presStyleCnt="0"/>
      <dgm:spPr/>
    </dgm:pt>
    <dgm:pt modelId="{73ABAC08-E313-41CE-BFB1-9CC460D6A856}" type="pres">
      <dgm:prSet presAssocID="{0818F648-72DE-42AF-95EC-783E889953C1}" presName="thickLine" presStyleLbl="alignNode1" presStyleIdx="3" presStyleCnt="4"/>
      <dgm:spPr/>
    </dgm:pt>
    <dgm:pt modelId="{A0844568-5833-44AA-B238-C4C9BB5F3340}" type="pres">
      <dgm:prSet presAssocID="{0818F648-72DE-42AF-95EC-783E889953C1}" presName="horz1" presStyleCnt="0"/>
      <dgm:spPr/>
    </dgm:pt>
    <dgm:pt modelId="{83BA3BCD-2FE3-47CD-8B68-1C305E022BD6}" type="pres">
      <dgm:prSet presAssocID="{0818F648-72DE-42AF-95EC-783E889953C1}" presName="tx1" presStyleLbl="revTx" presStyleIdx="3" presStyleCnt="4"/>
      <dgm:spPr/>
    </dgm:pt>
    <dgm:pt modelId="{2595E595-9059-4522-9A81-75C2E94DB907}" type="pres">
      <dgm:prSet presAssocID="{0818F648-72DE-42AF-95EC-783E889953C1}" presName="vert1" presStyleCnt="0"/>
      <dgm:spPr/>
    </dgm:pt>
  </dgm:ptLst>
  <dgm:cxnLst>
    <dgm:cxn modelId="{F169EA03-A456-48E3-BE2A-13808F999044}" type="presOf" srcId="{0818F648-72DE-42AF-95EC-783E889953C1}" destId="{83BA3BCD-2FE3-47CD-8B68-1C305E022BD6}" srcOrd="0" destOrd="0" presId="urn:microsoft.com/office/officeart/2008/layout/LinedList"/>
    <dgm:cxn modelId="{26E7F414-CEBD-4145-B5AD-73A53DBE0EE7}" srcId="{EDC13A71-5D3B-4B0A-A9FA-6260B1BA4EE0}" destId="{26A869D6-753F-44AE-8ECC-F1EFDDEAA40F}" srcOrd="1" destOrd="0" parTransId="{69FAD265-7C58-43FA-9A99-414679ED865A}" sibTransId="{8BFE6799-D7F5-48C2-BEDC-AB59C409F34D}"/>
    <dgm:cxn modelId="{473A301A-FB9E-4FA6-A155-09BAC547FFD7}" srcId="{EDC13A71-5D3B-4B0A-A9FA-6260B1BA4EE0}" destId="{0818F648-72DE-42AF-95EC-783E889953C1}" srcOrd="3" destOrd="0" parTransId="{FB31CFBA-240D-4B01-859A-6A6EB7FE44BF}" sibTransId="{46B3B4F9-5C54-49BA-A522-F4CA0FFB7B81}"/>
    <dgm:cxn modelId="{FF1DA733-7CBD-4320-9AE2-D965E7FA6C4F}" type="presOf" srcId="{401339FC-A9C5-46A0-A1A7-AB885BB62EAE}" destId="{911BA845-A7A5-4D11-8631-A4D6ED0F9FF1}" srcOrd="0" destOrd="0" presId="urn:microsoft.com/office/officeart/2008/layout/LinedList"/>
    <dgm:cxn modelId="{357FB94F-7E87-4642-848A-44476FD5B276}" type="presOf" srcId="{EDC13A71-5D3B-4B0A-A9FA-6260B1BA4EE0}" destId="{19C85665-DBB4-4796-9D23-A2F5DD247ED1}" srcOrd="0" destOrd="0" presId="urn:microsoft.com/office/officeart/2008/layout/LinedList"/>
    <dgm:cxn modelId="{1D494073-1162-4705-9D4B-BBAA27DBC897}" srcId="{EDC13A71-5D3B-4B0A-A9FA-6260B1BA4EE0}" destId="{401339FC-A9C5-46A0-A1A7-AB885BB62EAE}" srcOrd="2" destOrd="0" parTransId="{BD1AA9F8-0DAA-40EE-9A30-D41BFC81A92D}" sibTransId="{05D75A5C-DE01-4EDF-987C-E3FB289C323E}"/>
    <dgm:cxn modelId="{015055B3-A64C-4D00-A783-D98DF78D0D87}" type="presOf" srcId="{C2814AA2-A2AF-4F70-85AF-B7632E036D12}" destId="{A7182F8C-F791-4E10-9583-FBE7F60B2820}" srcOrd="0" destOrd="0" presId="urn:microsoft.com/office/officeart/2008/layout/LinedList"/>
    <dgm:cxn modelId="{712DC5D1-0D90-44AC-AB6A-4ADBAF1B6DFD}" srcId="{EDC13A71-5D3B-4B0A-A9FA-6260B1BA4EE0}" destId="{C2814AA2-A2AF-4F70-85AF-B7632E036D12}" srcOrd="0" destOrd="0" parTransId="{C387DDD6-4640-4499-86DF-07EB65325FA6}" sibTransId="{3A903FEA-8048-478B-AA0F-557A60B16C7A}"/>
    <dgm:cxn modelId="{B07835D2-91C7-4AEE-8BCF-42B00365E4B8}" type="presOf" srcId="{26A869D6-753F-44AE-8ECC-F1EFDDEAA40F}" destId="{67D20622-A2EE-43DA-B21D-463331D99BB9}" srcOrd="0" destOrd="0" presId="urn:microsoft.com/office/officeart/2008/layout/LinedList"/>
    <dgm:cxn modelId="{7B54C3DA-705E-43E2-94C7-5DA6C2118CF5}" type="presParOf" srcId="{19C85665-DBB4-4796-9D23-A2F5DD247ED1}" destId="{EAFC95E3-2BA6-43BE-9B32-46F437216E01}" srcOrd="0" destOrd="0" presId="urn:microsoft.com/office/officeart/2008/layout/LinedList"/>
    <dgm:cxn modelId="{B0EAB71A-AB19-459F-85F6-0EB0A742DEF4}" type="presParOf" srcId="{19C85665-DBB4-4796-9D23-A2F5DD247ED1}" destId="{58C19D6E-7DC4-4CA0-8A46-9441B8BEBCF5}" srcOrd="1" destOrd="0" presId="urn:microsoft.com/office/officeart/2008/layout/LinedList"/>
    <dgm:cxn modelId="{8542A5A6-19EB-4E56-96B5-9B926075F0A6}" type="presParOf" srcId="{58C19D6E-7DC4-4CA0-8A46-9441B8BEBCF5}" destId="{A7182F8C-F791-4E10-9583-FBE7F60B2820}" srcOrd="0" destOrd="0" presId="urn:microsoft.com/office/officeart/2008/layout/LinedList"/>
    <dgm:cxn modelId="{84E36E0D-6994-48E5-B350-ED6E5E3E519C}" type="presParOf" srcId="{58C19D6E-7DC4-4CA0-8A46-9441B8BEBCF5}" destId="{E40277CD-59BE-4CB1-9505-746312F993DA}" srcOrd="1" destOrd="0" presId="urn:microsoft.com/office/officeart/2008/layout/LinedList"/>
    <dgm:cxn modelId="{2B3DD297-6E8E-4301-B344-85FF870A5CC6}" type="presParOf" srcId="{19C85665-DBB4-4796-9D23-A2F5DD247ED1}" destId="{79147301-441C-4475-AF0F-EA4C54F88ED0}" srcOrd="2" destOrd="0" presId="urn:microsoft.com/office/officeart/2008/layout/LinedList"/>
    <dgm:cxn modelId="{2512BAA7-5853-4F6D-8B1C-3E245DC88FB9}" type="presParOf" srcId="{19C85665-DBB4-4796-9D23-A2F5DD247ED1}" destId="{612C5BD0-5568-4AA9-8128-D0C953CF0368}" srcOrd="3" destOrd="0" presId="urn:microsoft.com/office/officeart/2008/layout/LinedList"/>
    <dgm:cxn modelId="{A9B61439-944C-44EB-8816-476FA8CE89D6}" type="presParOf" srcId="{612C5BD0-5568-4AA9-8128-D0C953CF0368}" destId="{67D20622-A2EE-43DA-B21D-463331D99BB9}" srcOrd="0" destOrd="0" presId="urn:microsoft.com/office/officeart/2008/layout/LinedList"/>
    <dgm:cxn modelId="{24AC650A-4A85-46DD-AC01-A957002AC9D2}" type="presParOf" srcId="{612C5BD0-5568-4AA9-8128-D0C953CF0368}" destId="{7999AEEF-B902-4D17-B80E-D23EE6DA24A6}" srcOrd="1" destOrd="0" presId="urn:microsoft.com/office/officeart/2008/layout/LinedList"/>
    <dgm:cxn modelId="{2712186C-4DFB-4BB6-815D-AC09A659988D}" type="presParOf" srcId="{19C85665-DBB4-4796-9D23-A2F5DD247ED1}" destId="{0CA3F454-1804-4DC8-897A-99F1282AEDCF}" srcOrd="4" destOrd="0" presId="urn:microsoft.com/office/officeart/2008/layout/LinedList"/>
    <dgm:cxn modelId="{DB98B5CB-F24A-4D3E-87F1-77F1F4FC0020}" type="presParOf" srcId="{19C85665-DBB4-4796-9D23-A2F5DD247ED1}" destId="{3161132B-DD8F-4FC0-9AEE-AC4982A8C095}" srcOrd="5" destOrd="0" presId="urn:microsoft.com/office/officeart/2008/layout/LinedList"/>
    <dgm:cxn modelId="{E59D0CEA-24C8-4ECF-9B48-5664A8090C8D}" type="presParOf" srcId="{3161132B-DD8F-4FC0-9AEE-AC4982A8C095}" destId="{911BA845-A7A5-4D11-8631-A4D6ED0F9FF1}" srcOrd="0" destOrd="0" presId="urn:microsoft.com/office/officeart/2008/layout/LinedList"/>
    <dgm:cxn modelId="{1C694CAC-8D80-4891-9D00-2053DFE4C319}" type="presParOf" srcId="{3161132B-DD8F-4FC0-9AEE-AC4982A8C095}" destId="{0D39826E-A736-4B5B-A66D-5261B09978F7}" srcOrd="1" destOrd="0" presId="urn:microsoft.com/office/officeart/2008/layout/LinedList"/>
    <dgm:cxn modelId="{3DA82258-E516-4D8D-B02C-AE10F451A266}" type="presParOf" srcId="{19C85665-DBB4-4796-9D23-A2F5DD247ED1}" destId="{73ABAC08-E313-41CE-BFB1-9CC460D6A856}" srcOrd="6" destOrd="0" presId="urn:microsoft.com/office/officeart/2008/layout/LinedList"/>
    <dgm:cxn modelId="{693C8ECA-6B94-42BA-8B70-DDB3396AACE5}" type="presParOf" srcId="{19C85665-DBB4-4796-9D23-A2F5DD247ED1}" destId="{A0844568-5833-44AA-B238-C4C9BB5F3340}" srcOrd="7" destOrd="0" presId="urn:microsoft.com/office/officeart/2008/layout/LinedList"/>
    <dgm:cxn modelId="{2B306275-41DD-4261-A917-DDFB1B0238E6}" type="presParOf" srcId="{A0844568-5833-44AA-B238-C4C9BB5F3340}" destId="{83BA3BCD-2FE3-47CD-8B68-1C305E022BD6}" srcOrd="0" destOrd="0" presId="urn:microsoft.com/office/officeart/2008/layout/LinedList"/>
    <dgm:cxn modelId="{C3FDD48B-484E-4822-93EC-D687E026CE21}" type="presParOf" srcId="{A0844568-5833-44AA-B238-C4C9BB5F3340}" destId="{2595E595-9059-4522-9A81-75C2E94DB9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02D69A-5621-487B-BCF1-7D5198167A14}">
      <dsp:nvSpPr>
        <dsp:cNvPr id="0" name=""/>
        <dsp:cNvSpPr/>
      </dsp:nvSpPr>
      <dsp:spPr>
        <a:xfrm>
          <a:off x="0" y="752"/>
          <a:ext cx="7812562" cy="1760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02ACB9-DF0C-4C36-BA34-5D82BA523FC5}">
      <dsp:nvSpPr>
        <dsp:cNvPr id="0" name=""/>
        <dsp:cNvSpPr/>
      </dsp:nvSpPr>
      <dsp:spPr>
        <a:xfrm>
          <a:off x="532614" y="396911"/>
          <a:ext cx="968389" cy="9683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D4682-9B47-48ED-AF82-8A5587F15247}">
      <dsp:nvSpPr>
        <dsp:cNvPr id="0" name=""/>
        <dsp:cNvSpPr/>
      </dsp:nvSpPr>
      <dsp:spPr>
        <a:xfrm>
          <a:off x="2033618" y="752"/>
          <a:ext cx="5778943" cy="176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342" tIns="186342" rIns="186342" bIns="186342" numCol="1" spcCol="1270" anchor="ctr" anchorCtr="0">
          <a:noAutofit/>
        </a:bodyPr>
        <a:lstStyle/>
        <a:p>
          <a:pPr marL="0" lvl="0" indent="0" algn="l" defTabSz="1111250">
            <a:lnSpc>
              <a:spcPct val="90000"/>
            </a:lnSpc>
            <a:spcBef>
              <a:spcPct val="0"/>
            </a:spcBef>
            <a:spcAft>
              <a:spcPct val="35000"/>
            </a:spcAft>
            <a:buNone/>
          </a:pPr>
          <a:r>
            <a:rPr lang="en-US" sz="2500" kern="1200"/>
            <a:t>Involves attracting people to, and then selecting individuals for a job role</a:t>
          </a:r>
        </a:p>
      </dsp:txBody>
      <dsp:txXfrm>
        <a:off x="2033618" y="752"/>
        <a:ext cx="5778943" cy="1760708"/>
      </dsp:txXfrm>
    </dsp:sp>
    <dsp:sp modelId="{4C660528-7A73-42F6-9C00-DB0C25CD276A}">
      <dsp:nvSpPr>
        <dsp:cNvPr id="0" name=""/>
        <dsp:cNvSpPr/>
      </dsp:nvSpPr>
      <dsp:spPr>
        <a:xfrm>
          <a:off x="0" y="2201638"/>
          <a:ext cx="7812562" cy="1760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B482C-3E5C-4AE2-AA78-E0F4CB12C391}">
      <dsp:nvSpPr>
        <dsp:cNvPr id="0" name=""/>
        <dsp:cNvSpPr/>
      </dsp:nvSpPr>
      <dsp:spPr>
        <a:xfrm>
          <a:off x="532614" y="2597798"/>
          <a:ext cx="968389" cy="9683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FFE006-A459-405C-BFB0-2E76A96E806E}">
      <dsp:nvSpPr>
        <dsp:cNvPr id="0" name=""/>
        <dsp:cNvSpPr/>
      </dsp:nvSpPr>
      <dsp:spPr>
        <a:xfrm>
          <a:off x="2033618" y="2201638"/>
          <a:ext cx="5778943" cy="176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342" tIns="186342" rIns="186342" bIns="186342" numCol="1" spcCol="1270" anchor="ctr" anchorCtr="0">
          <a:noAutofit/>
        </a:bodyPr>
        <a:lstStyle/>
        <a:p>
          <a:pPr marL="0" lvl="0" indent="0" algn="l" defTabSz="1111250">
            <a:lnSpc>
              <a:spcPct val="90000"/>
            </a:lnSpc>
            <a:spcBef>
              <a:spcPct val="0"/>
            </a:spcBef>
            <a:spcAft>
              <a:spcPct val="35000"/>
            </a:spcAft>
            <a:buNone/>
          </a:pPr>
          <a:r>
            <a:rPr lang="en-US" sz="2500" kern="1200"/>
            <a:t>Critical activity </a:t>
          </a:r>
        </a:p>
      </dsp:txBody>
      <dsp:txXfrm>
        <a:off x="2033618" y="2201638"/>
        <a:ext cx="5778943" cy="1760708"/>
      </dsp:txXfrm>
    </dsp:sp>
    <dsp:sp modelId="{177EE9BE-7964-42A0-934E-876D925A768A}">
      <dsp:nvSpPr>
        <dsp:cNvPr id="0" name=""/>
        <dsp:cNvSpPr/>
      </dsp:nvSpPr>
      <dsp:spPr>
        <a:xfrm>
          <a:off x="0" y="4402524"/>
          <a:ext cx="7812562" cy="1760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36F20A-FFD8-43F9-9DCC-2D33E2386598}">
      <dsp:nvSpPr>
        <dsp:cNvPr id="0" name=""/>
        <dsp:cNvSpPr/>
      </dsp:nvSpPr>
      <dsp:spPr>
        <a:xfrm>
          <a:off x="532614" y="4798684"/>
          <a:ext cx="968389" cy="9683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DDBD0F-1691-4E1A-B5B4-EA468D28DDE9}">
      <dsp:nvSpPr>
        <dsp:cNvPr id="0" name=""/>
        <dsp:cNvSpPr/>
      </dsp:nvSpPr>
      <dsp:spPr>
        <a:xfrm>
          <a:off x="2033618" y="4402524"/>
          <a:ext cx="3515652" cy="176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342" tIns="186342" rIns="186342" bIns="186342" numCol="1" spcCol="1270" anchor="ctr" anchorCtr="0">
          <a:noAutofit/>
        </a:bodyPr>
        <a:lstStyle/>
        <a:p>
          <a:pPr marL="0" lvl="0" indent="0" algn="l" defTabSz="1111250">
            <a:lnSpc>
              <a:spcPct val="90000"/>
            </a:lnSpc>
            <a:spcBef>
              <a:spcPct val="0"/>
            </a:spcBef>
            <a:spcAft>
              <a:spcPct val="35000"/>
            </a:spcAft>
            <a:buNone/>
          </a:pPr>
          <a:r>
            <a:rPr lang="en-US" sz="2500" kern="1200"/>
            <a:t>Will include the following stages</a:t>
          </a:r>
        </a:p>
      </dsp:txBody>
      <dsp:txXfrm>
        <a:off x="2033618" y="4402524"/>
        <a:ext cx="3515652" cy="1760708"/>
      </dsp:txXfrm>
    </dsp:sp>
    <dsp:sp modelId="{AE279680-D357-48D8-AA0D-459740615ACC}">
      <dsp:nvSpPr>
        <dsp:cNvPr id="0" name=""/>
        <dsp:cNvSpPr/>
      </dsp:nvSpPr>
      <dsp:spPr>
        <a:xfrm>
          <a:off x="5549271" y="4402524"/>
          <a:ext cx="2263290" cy="1760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342" tIns="186342" rIns="186342" bIns="186342" numCol="1" spcCol="1270" anchor="ctr" anchorCtr="0">
          <a:noAutofit/>
        </a:bodyPr>
        <a:lstStyle/>
        <a:p>
          <a:pPr marL="0" lvl="0" indent="0" algn="l" defTabSz="622300">
            <a:lnSpc>
              <a:spcPct val="90000"/>
            </a:lnSpc>
            <a:spcBef>
              <a:spcPct val="0"/>
            </a:spcBef>
            <a:spcAft>
              <a:spcPct val="35000"/>
            </a:spcAft>
            <a:buNone/>
          </a:pPr>
          <a:r>
            <a:rPr lang="en-US" sz="1400" kern="1200"/>
            <a:t>Defining the role </a:t>
          </a:r>
        </a:p>
        <a:p>
          <a:pPr marL="0" lvl="0" indent="0" algn="l" defTabSz="622300">
            <a:lnSpc>
              <a:spcPct val="90000"/>
            </a:lnSpc>
            <a:spcBef>
              <a:spcPct val="0"/>
            </a:spcBef>
            <a:spcAft>
              <a:spcPct val="35000"/>
            </a:spcAft>
            <a:buNone/>
          </a:pPr>
          <a:r>
            <a:rPr lang="en-US" sz="1400" kern="1200"/>
            <a:t>Attracting</a:t>
          </a:r>
        </a:p>
        <a:p>
          <a:pPr marL="0" lvl="0" indent="0" algn="l" defTabSz="622300">
            <a:lnSpc>
              <a:spcPct val="90000"/>
            </a:lnSpc>
            <a:spcBef>
              <a:spcPct val="0"/>
            </a:spcBef>
            <a:spcAft>
              <a:spcPct val="35000"/>
            </a:spcAft>
            <a:buNone/>
          </a:pPr>
          <a:r>
            <a:rPr lang="en-US" sz="1400" kern="1200"/>
            <a:t>Managing the process</a:t>
          </a:r>
        </a:p>
        <a:p>
          <a:pPr marL="0" lvl="0" indent="0" algn="l" defTabSz="622300">
            <a:lnSpc>
              <a:spcPct val="90000"/>
            </a:lnSpc>
            <a:spcBef>
              <a:spcPct val="0"/>
            </a:spcBef>
            <a:spcAft>
              <a:spcPct val="35000"/>
            </a:spcAft>
            <a:buNone/>
          </a:pPr>
          <a:r>
            <a:rPr lang="en-US" sz="1400" kern="1200"/>
            <a:t>Making the appointment</a:t>
          </a:r>
        </a:p>
      </dsp:txBody>
      <dsp:txXfrm>
        <a:off x="5549271" y="4402524"/>
        <a:ext cx="2263290" cy="1760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2D144-9A7F-4B9F-8307-331E5DA0FB1F}">
      <dsp:nvSpPr>
        <dsp:cNvPr id="0" name=""/>
        <dsp:cNvSpPr/>
      </dsp:nvSpPr>
      <dsp:spPr>
        <a:xfrm>
          <a:off x="0" y="1960"/>
          <a:ext cx="6831118" cy="835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6B2C0-895B-478F-9D6A-3302AB074E4A}">
      <dsp:nvSpPr>
        <dsp:cNvPr id="0" name=""/>
        <dsp:cNvSpPr/>
      </dsp:nvSpPr>
      <dsp:spPr>
        <a:xfrm>
          <a:off x="252680" y="189904"/>
          <a:ext cx="459419" cy="4594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879104-6E8D-4377-9B17-70FD2D52855E}">
      <dsp:nvSpPr>
        <dsp:cNvPr id="0" name=""/>
        <dsp:cNvSpPr/>
      </dsp:nvSpPr>
      <dsp:spPr>
        <a:xfrm>
          <a:off x="964780" y="1960"/>
          <a:ext cx="5866337" cy="8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403" tIns="88403" rIns="88403" bIns="88403" numCol="1" spcCol="1270" anchor="ctr" anchorCtr="0">
          <a:noAutofit/>
        </a:bodyPr>
        <a:lstStyle/>
        <a:p>
          <a:pPr marL="0" lvl="0" indent="0" algn="l" defTabSz="844550">
            <a:lnSpc>
              <a:spcPct val="90000"/>
            </a:lnSpc>
            <a:spcBef>
              <a:spcPct val="0"/>
            </a:spcBef>
            <a:spcAft>
              <a:spcPct val="35000"/>
            </a:spcAft>
            <a:buNone/>
          </a:pPr>
          <a:r>
            <a:rPr lang="en-US" sz="1900" kern="1200"/>
            <a:t>Job analysis</a:t>
          </a:r>
        </a:p>
      </dsp:txBody>
      <dsp:txXfrm>
        <a:off x="964780" y="1960"/>
        <a:ext cx="5866337" cy="835307"/>
      </dsp:txXfrm>
    </dsp:sp>
    <dsp:sp modelId="{570E7F1D-FE56-4060-84C5-901638B8F3A5}">
      <dsp:nvSpPr>
        <dsp:cNvPr id="0" name=""/>
        <dsp:cNvSpPr/>
      </dsp:nvSpPr>
      <dsp:spPr>
        <a:xfrm>
          <a:off x="0" y="1046094"/>
          <a:ext cx="6831118" cy="835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77C6B-E110-4961-A4D9-8CEF60A82F22}">
      <dsp:nvSpPr>
        <dsp:cNvPr id="0" name=""/>
        <dsp:cNvSpPr/>
      </dsp:nvSpPr>
      <dsp:spPr>
        <a:xfrm>
          <a:off x="252680" y="1234039"/>
          <a:ext cx="459419" cy="4594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2558AB-92A5-42FB-8DED-35D3B3779E45}">
      <dsp:nvSpPr>
        <dsp:cNvPr id="0" name=""/>
        <dsp:cNvSpPr/>
      </dsp:nvSpPr>
      <dsp:spPr>
        <a:xfrm>
          <a:off x="964780" y="1046094"/>
          <a:ext cx="5866337" cy="8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403" tIns="88403" rIns="88403" bIns="88403" numCol="1" spcCol="1270" anchor="ctr" anchorCtr="0">
          <a:noAutofit/>
        </a:bodyPr>
        <a:lstStyle/>
        <a:p>
          <a:pPr marL="0" lvl="0" indent="0" algn="l" defTabSz="844550">
            <a:lnSpc>
              <a:spcPct val="90000"/>
            </a:lnSpc>
            <a:spcBef>
              <a:spcPct val="0"/>
            </a:spcBef>
            <a:spcAft>
              <a:spcPct val="35000"/>
            </a:spcAft>
            <a:buNone/>
          </a:pPr>
          <a:r>
            <a:rPr lang="en-US" sz="1900" kern="1200"/>
            <a:t>Write a job description and person specification</a:t>
          </a:r>
        </a:p>
      </dsp:txBody>
      <dsp:txXfrm>
        <a:off x="964780" y="1046094"/>
        <a:ext cx="5866337" cy="835307"/>
      </dsp:txXfrm>
    </dsp:sp>
    <dsp:sp modelId="{88347640-0A52-4826-909B-1462A7B34AF9}">
      <dsp:nvSpPr>
        <dsp:cNvPr id="0" name=""/>
        <dsp:cNvSpPr/>
      </dsp:nvSpPr>
      <dsp:spPr>
        <a:xfrm>
          <a:off x="0" y="2090229"/>
          <a:ext cx="6831118" cy="835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75817F-206A-489C-AFA6-71731493FDDB}">
      <dsp:nvSpPr>
        <dsp:cNvPr id="0" name=""/>
        <dsp:cNvSpPr/>
      </dsp:nvSpPr>
      <dsp:spPr>
        <a:xfrm>
          <a:off x="252680" y="2278173"/>
          <a:ext cx="459419" cy="459419"/>
        </a:xfrm>
        <a:prstGeom prst="rect">
          <a:avLst/>
        </a:prstGeom>
        <a:solidFill>
          <a:schemeClr val="accent4">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09E03-5CA6-48E3-A06C-1D85840C75CD}">
      <dsp:nvSpPr>
        <dsp:cNvPr id="0" name=""/>
        <dsp:cNvSpPr/>
      </dsp:nvSpPr>
      <dsp:spPr>
        <a:xfrm>
          <a:off x="964780" y="2090229"/>
          <a:ext cx="5866337" cy="8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403" tIns="88403" rIns="88403" bIns="88403" numCol="1" spcCol="1270" anchor="ctr" anchorCtr="0">
          <a:noAutofit/>
        </a:bodyPr>
        <a:lstStyle/>
        <a:p>
          <a:pPr marL="0" lvl="0" indent="0" algn="l" defTabSz="844550">
            <a:lnSpc>
              <a:spcPct val="90000"/>
            </a:lnSpc>
            <a:spcBef>
              <a:spcPct val="0"/>
            </a:spcBef>
            <a:spcAft>
              <a:spcPct val="35000"/>
            </a:spcAft>
            <a:buNone/>
          </a:pPr>
          <a:r>
            <a:rPr lang="en-US" sz="1900" kern="1200"/>
            <a:t>Job purpose and duties involved</a:t>
          </a:r>
        </a:p>
      </dsp:txBody>
      <dsp:txXfrm>
        <a:off x="964780" y="2090229"/>
        <a:ext cx="5866337" cy="835307"/>
      </dsp:txXfrm>
    </dsp:sp>
    <dsp:sp modelId="{66918031-425A-4C41-9387-306CF2A703F8}">
      <dsp:nvSpPr>
        <dsp:cNvPr id="0" name=""/>
        <dsp:cNvSpPr/>
      </dsp:nvSpPr>
      <dsp:spPr>
        <a:xfrm>
          <a:off x="0" y="3134363"/>
          <a:ext cx="6831118" cy="835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A96B93-D1CF-4799-AA5C-42AC523AB914}">
      <dsp:nvSpPr>
        <dsp:cNvPr id="0" name=""/>
        <dsp:cNvSpPr/>
      </dsp:nvSpPr>
      <dsp:spPr>
        <a:xfrm>
          <a:off x="252680" y="3322308"/>
          <a:ext cx="459419" cy="459419"/>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00925F-D981-4911-8FF1-9F43023AC9E9}">
      <dsp:nvSpPr>
        <dsp:cNvPr id="0" name=""/>
        <dsp:cNvSpPr/>
      </dsp:nvSpPr>
      <dsp:spPr>
        <a:xfrm>
          <a:off x="964780" y="3134363"/>
          <a:ext cx="5866337" cy="8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403" tIns="88403" rIns="88403" bIns="88403" numCol="1" spcCol="1270" anchor="ctr" anchorCtr="0">
          <a:noAutofit/>
        </a:bodyPr>
        <a:lstStyle/>
        <a:p>
          <a:pPr marL="0" lvl="0" indent="0" algn="l" defTabSz="844550">
            <a:lnSpc>
              <a:spcPct val="90000"/>
            </a:lnSpc>
            <a:spcBef>
              <a:spcPct val="0"/>
            </a:spcBef>
            <a:spcAft>
              <a:spcPct val="35000"/>
            </a:spcAft>
            <a:buNone/>
          </a:pPr>
          <a:r>
            <a:rPr lang="en-US" sz="1900" kern="1200"/>
            <a:t>How and where it is carried out</a:t>
          </a:r>
        </a:p>
      </dsp:txBody>
      <dsp:txXfrm>
        <a:off x="964780" y="3134363"/>
        <a:ext cx="5866337" cy="835307"/>
      </dsp:txXfrm>
    </dsp:sp>
    <dsp:sp modelId="{E4A28FFD-B60C-4A66-9D4D-7AE48EC9ECCF}">
      <dsp:nvSpPr>
        <dsp:cNvPr id="0" name=""/>
        <dsp:cNvSpPr/>
      </dsp:nvSpPr>
      <dsp:spPr>
        <a:xfrm>
          <a:off x="0" y="4178498"/>
          <a:ext cx="6831118" cy="835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4550F-8D2D-4E37-9C49-FBC66B1E13B6}">
      <dsp:nvSpPr>
        <dsp:cNvPr id="0" name=""/>
        <dsp:cNvSpPr/>
      </dsp:nvSpPr>
      <dsp:spPr>
        <a:xfrm>
          <a:off x="252680" y="4366442"/>
          <a:ext cx="459419" cy="459419"/>
        </a:xfrm>
        <a:prstGeom prst="rect">
          <a:avLst/>
        </a:prstGeom>
        <a:solidFill>
          <a:schemeClr val="accent6">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153A6D-0E50-40E6-BD96-2972E80892B6}">
      <dsp:nvSpPr>
        <dsp:cNvPr id="0" name=""/>
        <dsp:cNvSpPr/>
      </dsp:nvSpPr>
      <dsp:spPr>
        <a:xfrm>
          <a:off x="964780" y="4178498"/>
          <a:ext cx="5866337" cy="8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403" tIns="88403" rIns="88403" bIns="88403" numCol="1" spcCol="1270" anchor="ctr" anchorCtr="0">
          <a:noAutofit/>
        </a:bodyPr>
        <a:lstStyle/>
        <a:p>
          <a:pPr marL="0" lvl="0" indent="0" algn="l" defTabSz="844550">
            <a:lnSpc>
              <a:spcPct val="90000"/>
            </a:lnSpc>
            <a:spcBef>
              <a:spcPct val="0"/>
            </a:spcBef>
            <a:spcAft>
              <a:spcPct val="35000"/>
            </a:spcAft>
            <a:buNone/>
          </a:pPr>
          <a:r>
            <a:rPr lang="en-US" sz="1900" kern="1200"/>
            <a:t>What outputs are expected</a:t>
          </a:r>
        </a:p>
      </dsp:txBody>
      <dsp:txXfrm>
        <a:off x="964780" y="4178498"/>
        <a:ext cx="5866337" cy="835307"/>
      </dsp:txXfrm>
    </dsp:sp>
    <dsp:sp modelId="{73D525EB-219A-4CE3-B646-14CCD7842EC7}">
      <dsp:nvSpPr>
        <dsp:cNvPr id="0" name=""/>
        <dsp:cNvSpPr/>
      </dsp:nvSpPr>
      <dsp:spPr>
        <a:xfrm>
          <a:off x="0" y="5222633"/>
          <a:ext cx="6831118" cy="835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A80121-9648-4E23-9103-650A1DD34105}">
      <dsp:nvSpPr>
        <dsp:cNvPr id="0" name=""/>
        <dsp:cNvSpPr/>
      </dsp:nvSpPr>
      <dsp:spPr>
        <a:xfrm>
          <a:off x="252680" y="5410577"/>
          <a:ext cx="459419" cy="459419"/>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1A677B-FE74-408C-9D64-D902E1373A4A}">
      <dsp:nvSpPr>
        <dsp:cNvPr id="0" name=""/>
        <dsp:cNvSpPr/>
      </dsp:nvSpPr>
      <dsp:spPr>
        <a:xfrm>
          <a:off x="964780" y="5222633"/>
          <a:ext cx="5866337" cy="8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403" tIns="88403" rIns="88403" bIns="88403" numCol="1" spcCol="1270" anchor="ctr" anchorCtr="0">
          <a:noAutofit/>
        </a:bodyPr>
        <a:lstStyle/>
        <a:p>
          <a:pPr marL="0" lvl="0" indent="0" algn="l" defTabSz="844550">
            <a:lnSpc>
              <a:spcPct val="90000"/>
            </a:lnSpc>
            <a:spcBef>
              <a:spcPct val="0"/>
            </a:spcBef>
            <a:spcAft>
              <a:spcPct val="35000"/>
            </a:spcAft>
            <a:buNone/>
          </a:pPr>
          <a:r>
            <a:rPr lang="en-US" sz="1900" kern="1200"/>
            <a:t>How it fits into the structure</a:t>
          </a:r>
        </a:p>
      </dsp:txBody>
      <dsp:txXfrm>
        <a:off x="964780" y="5222633"/>
        <a:ext cx="5866337" cy="8353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62E95-2918-498A-9CD5-AE481E179431}">
      <dsp:nvSpPr>
        <dsp:cNvPr id="0" name=""/>
        <dsp:cNvSpPr/>
      </dsp:nvSpPr>
      <dsp:spPr>
        <a:xfrm>
          <a:off x="0" y="526"/>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12C9B9-A184-483D-9164-956711D9A0BE}">
      <dsp:nvSpPr>
        <dsp:cNvPr id="0" name=""/>
        <dsp:cNvSpPr/>
      </dsp:nvSpPr>
      <dsp:spPr>
        <a:xfrm>
          <a:off x="219327" y="163663"/>
          <a:ext cx="398777" cy="3987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ACCF2-28E5-43AF-9FBC-7C3D3D1F4036}">
      <dsp:nvSpPr>
        <dsp:cNvPr id="0" name=""/>
        <dsp:cNvSpPr/>
      </dsp:nvSpPr>
      <dsp:spPr>
        <a:xfrm>
          <a:off x="837433" y="526"/>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Bias free language</a:t>
          </a:r>
        </a:p>
      </dsp:txBody>
      <dsp:txXfrm>
        <a:off x="837433" y="526"/>
        <a:ext cx="6975128" cy="725050"/>
      </dsp:txXfrm>
    </dsp:sp>
    <dsp:sp modelId="{05C39813-8030-453C-8A80-7BD13D3280EF}">
      <dsp:nvSpPr>
        <dsp:cNvPr id="0" name=""/>
        <dsp:cNvSpPr/>
      </dsp:nvSpPr>
      <dsp:spPr>
        <a:xfrm>
          <a:off x="0" y="906840"/>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B41713-EFB6-471D-A388-8F8CEDB44BE1}">
      <dsp:nvSpPr>
        <dsp:cNvPr id="0" name=""/>
        <dsp:cNvSpPr/>
      </dsp:nvSpPr>
      <dsp:spPr>
        <a:xfrm>
          <a:off x="219327" y="1069976"/>
          <a:ext cx="398777" cy="3987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0811A0-C02A-4EF4-9CD1-1A67961DDD5B}">
      <dsp:nvSpPr>
        <dsp:cNvPr id="0" name=""/>
        <dsp:cNvSpPr/>
      </dsp:nvSpPr>
      <dsp:spPr>
        <a:xfrm>
          <a:off x="837433" y="906840"/>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Location</a:t>
          </a:r>
        </a:p>
      </dsp:txBody>
      <dsp:txXfrm>
        <a:off x="837433" y="906840"/>
        <a:ext cx="6975128" cy="725050"/>
      </dsp:txXfrm>
    </dsp:sp>
    <dsp:sp modelId="{AC14BBF2-75BE-48F4-A680-EF6D17AFCD32}">
      <dsp:nvSpPr>
        <dsp:cNvPr id="0" name=""/>
        <dsp:cNvSpPr/>
      </dsp:nvSpPr>
      <dsp:spPr>
        <a:xfrm>
          <a:off x="0" y="1813153"/>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AD66C8-4536-4CD9-9D16-977F91C0ACEC}">
      <dsp:nvSpPr>
        <dsp:cNvPr id="0" name=""/>
        <dsp:cNvSpPr/>
      </dsp:nvSpPr>
      <dsp:spPr>
        <a:xfrm>
          <a:off x="219327" y="1976290"/>
          <a:ext cx="398777" cy="3987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D2C2C6-A4FF-45FC-8FD0-93AE4CCAFFFB}">
      <dsp:nvSpPr>
        <dsp:cNvPr id="0" name=""/>
        <dsp:cNvSpPr/>
      </dsp:nvSpPr>
      <dsp:spPr>
        <a:xfrm>
          <a:off x="837433" y="1813153"/>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Type of employment offered</a:t>
          </a:r>
        </a:p>
      </dsp:txBody>
      <dsp:txXfrm>
        <a:off x="837433" y="1813153"/>
        <a:ext cx="6975128" cy="725050"/>
      </dsp:txXfrm>
    </dsp:sp>
    <dsp:sp modelId="{98B756E6-2E95-4A9E-BC2A-338A4303853F}">
      <dsp:nvSpPr>
        <dsp:cNvPr id="0" name=""/>
        <dsp:cNvSpPr/>
      </dsp:nvSpPr>
      <dsp:spPr>
        <a:xfrm>
          <a:off x="0" y="2719467"/>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B3437-89A0-4FF2-AD37-6B724D65B324}">
      <dsp:nvSpPr>
        <dsp:cNvPr id="0" name=""/>
        <dsp:cNvSpPr/>
      </dsp:nvSpPr>
      <dsp:spPr>
        <a:xfrm>
          <a:off x="219327" y="2882604"/>
          <a:ext cx="398777" cy="3987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7892CC-23CB-4D60-8F3C-8BC852FFA6D2}">
      <dsp:nvSpPr>
        <dsp:cNvPr id="0" name=""/>
        <dsp:cNvSpPr/>
      </dsp:nvSpPr>
      <dsp:spPr>
        <a:xfrm>
          <a:off x="837433" y="2719467"/>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Job description</a:t>
          </a:r>
        </a:p>
      </dsp:txBody>
      <dsp:txXfrm>
        <a:off x="837433" y="2719467"/>
        <a:ext cx="6975128" cy="725050"/>
      </dsp:txXfrm>
    </dsp:sp>
    <dsp:sp modelId="{6C13A3F9-E29F-4328-A088-21DFDF2DA17C}">
      <dsp:nvSpPr>
        <dsp:cNvPr id="0" name=""/>
        <dsp:cNvSpPr/>
      </dsp:nvSpPr>
      <dsp:spPr>
        <a:xfrm>
          <a:off x="0" y="3625781"/>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27180-9D4B-48EA-BF5D-511930C81F66}">
      <dsp:nvSpPr>
        <dsp:cNvPr id="0" name=""/>
        <dsp:cNvSpPr/>
      </dsp:nvSpPr>
      <dsp:spPr>
        <a:xfrm>
          <a:off x="219327" y="3788917"/>
          <a:ext cx="398777" cy="3987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DE80F-E9D2-4A47-9A12-7C604AA71D35}">
      <dsp:nvSpPr>
        <dsp:cNvPr id="0" name=""/>
        <dsp:cNvSpPr/>
      </dsp:nvSpPr>
      <dsp:spPr>
        <a:xfrm>
          <a:off x="837433" y="3625781"/>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Organisation values and purpose</a:t>
          </a:r>
        </a:p>
      </dsp:txBody>
      <dsp:txXfrm>
        <a:off x="837433" y="3625781"/>
        <a:ext cx="6975128" cy="725050"/>
      </dsp:txXfrm>
    </dsp:sp>
    <dsp:sp modelId="{10EA42B6-8932-414E-9928-3EACC5C862A2}">
      <dsp:nvSpPr>
        <dsp:cNvPr id="0" name=""/>
        <dsp:cNvSpPr/>
      </dsp:nvSpPr>
      <dsp:spPr>
        <a:xfrm>
          <a:off x="0" y="4532094"/>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1BBBD-812D-4E2E-8EA7-F1D47F2FEE8F}">
      <dsp:nvSpPr>
        <dsp:cNvPr id="0" name=""/>
        <dsp:cNvSpPr/>
      </dsp:nvSpPr>
      <dsp:spPr>
        <a:xfrm>
          <a:off x="219327" y="4695231"/>
          <a:ext cx="398777" cy="39877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AE3410-E333-4331-91AB-11932A24FCB8}">
      <dsp:nvSpPr>
        <dsp:cNvPr id="0" name=""/>
        <dsp:cNvSpPr/>
      </dsp:nvSpPr>
      <dsp:spPr>
        <a:xfrm>
          <a:off x="837433" y="4532094"/>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Reward</a:t>
          </a:r>
        </a:p>
      </dsp:txBody>
      <dsp:txXfrm>
        <a:off x="837433" y="4532094"/>
        <a:ext cx="6975128" cy="725050"/>
      </dsp:txXfrm>
    </dsp:sp>
    <dsp:sp modelId="{417BB7EE-35F2-4C07-83EF-0199621881B5}">
      <dsp:nvSpPr>
        <dsp:cNvPr id="0" name=""/>
        <dsp:cNvSpPr/>
      </dsp:nvSpPr>
      <dsp:spPr>
        <a:xfrm>
          <a:off x="0" y="5438408"/>
          <a:ext cx="7812562" cy="7250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7F413-220F-4BA3-9EB1-8C473F3B5B0A}">
      <dsp:nvSpPr>
        <dsp:cNvPr id="0" name=""/>
        <dsp:cNvSpPr/>
      </dsp:nvSpPr>
      <dsp:spPr>
        <a:xfrm>
          <a:off x="219327" y="5601544"/>
          <a:ext cx="398777" cy="39877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444731-9F65-40F6-97D0-CF37EB9812A8}">
      <dsp:nvSpPr>
        <dsp:cNvPr id="0" name=""/>
        <dsp:cNvSpPr/>
      </dsp:nvSpPr>
      <dsp:spPr>
        <a:xfrm>
          <a:off x="837433" y="5438408"/>
          <a:ext cx="6975128" cy="72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35" tIns="76735" rIns="76735" bIns="76735" numCol="1" spcCol="1270" anchor="ctr" anchorCtr="0">
          <a:noAutofit/>
        </a:bodyPr>
        <a:lstStyle/>
        <a:p>
          <a:pPr marL="0" lvl="0" indent="0" algn="l" defTabSz="711200">
            <a:lnSpc>
              <a:spcPct val="90000"/>
            </a:lnSpc>
            <a:spcBef>
              <a:spcPct val="0"/>
            </a:spcBef>
            <a:spcAft>
              <a:spcPct val="35000"/>
            </a:spcAft>
            <a:buNone/>
          </a:pPr>
          <a:r>
            <a:rPr lang="en-US" sz="1600" kern="1200"/>
            <a:t>Details of how to apply and the deadline</a:t>
          </a:r>
        </a:p>
      </dsp:txBody>
      <dsp:txXfrm>
        <a:off x="837433" y="5438408"/>
        <a:ext cx="6975128" cy="725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B89FB-0562-4DA5-8BD2-DAF23432B42A}">
      <dsp:nvSpPr>
        <dsp:cNvPr id="0" name=""/>
        <dsp:cNvSpPr/>
      </dsp:nvSpPr>
      <dsp:spPr>
        <a:xfrm>
          <a:off x="0" y="62313"/>
          <a:ext cx="7812562" cy="14320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Used when there many applications</a:t>
          </a:r>
        </a:p>
      </dsp:txBody>
      <dsp:txXfrm>
        <a:off x="69908" y="132221"/>
        <a:ext cx="7672746" cy="1292264"/>
      </dsp:txXfrm>
    </dsp:sp>
    <dsp:sp modelId="{2B6CDA5E-91A7-4697-893C-1576488537A2}">
      <dsp:nvSpPr>
        <dsp:cNvPr id="0" name=""/>
        <dsp:cNvSpPr/>
      </dsp:nvSpPr>
      <dsp:spPr>
        <a:xfrm>
          <a:off x="0" y="1598073"/>
          <a:ext cx="7812562" cy="1432080"/>
        </a:xfrm>
        <a:prstGeom prst="roundRect">
          <a:avLst/>
        </a:prstGeom>
        <a:solidFill>
          <a:schemeClr val="accent2">
            <a:hueOff val="497043"/>
            <a:satOff val="-3252"/>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The process of deciding who to interview</a:t>
          </a:r>
        </a:p>
      </dsp:txBody>
      <dsp:txXfrm>
        <a:off x="69908" y="1667981"/>
        <a:ext cx="7672746" cy="1292264"/>
      </dsp:txXfrm>
    </dsp:sp>
    <dsp:sp modelId="{CDF3F86E-15F7-4CBE-8667-4723B39D70A9}">
      <dsp:nvSpPr>
        <dsp:cNvPr id="0" name=""/>
        <dsp:cNvSpPr/>
      </dsp:nvSpPr>
      <dsp:spPr>
        <a:xfrm>
          <a:off x="0" y="3133833"/>
          <a:ext cx="7812562" cy="1432080"/>
        </a:xfrm>
        <a:prstGeom prst="roundRect">
          <a:avLst/>
        </a:prstGeom>
        <a:solidFill>
          <a:schemeClr val="accent2">
            <a:hueOff val="994086"/>
            <a:satOff val="-6503"/>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Uses the criteria defined in the person specification</a:t>
          </a:r>
        </a:p>
      </dsp:txBody>
      <dsp:txXfrm>
        <a:off x="69908" y="3203741"/>
        <a:ext cx="7672746" cy="1292264"/>
      </dsp:txXfrm>
    </dsp:sp>
    <dsp:sp modelId="{0394B837-DF62-4B24-978E-4695EA1C3BAF}">
      <dsp:nvSpPr>
        <dsp:cNvPr id="0" name=""/>
        <dsp:cNvSpPr/>
      </dsp:nvSpPr>
      <dsp:spPr>
        <a:xfrm>
          <a:off x="0" y="4669593"/>
          <a:ext cx="7812562" cy="1432080"/>
        </a:xfrm>
        <a:prstGeom prst="roundRect">
          <a:avLst/>
        </a:prstGeom>
        <a:solidFill>
          <a:schemeClr val="accent2">
            <a:hueOff val="1491129"/>
            <a:satOff val="-9755"/>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Must be objective, and able to be measured</a:t>
          </a:r>
        </a:p>
      </dsp:txBody>
      <dsp:txXfrm>
        <a:off x="69908" y="4739501"/>
        <a:ext cx="7672746" cy="12922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B3857-C952-4F1E-8A06-64A09FB98F94}">
      <dsp:nvSpPr>
        <dsp:cNvPr id="0" name=""/>
        <dsp:cNvSpPr/>
      </dsp:nvSpPr>
      <dsp:spPr>
        <a:xfrm>
          <a:off x="0" y="752"/>
          <a:ext cx="7812562" cy="63204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866F3-D8ED-4685-9012-83FB5E438652}">
      <dsp:nvSpPr>
        <dsp:cNvPr id="0" name=""/>
        <dsp:cNvSpPr/>
      </dsp:nvSpPr>
      <dsp:spPr>
        <a:xfrm>
          <a:off x="191194" y="142963"/>
          <a:ext cx="347627" cy="347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4E2FA1-0D74-48E8-A6B0-03720DE3A248}">
      <dsp:nvSpPr>
        <dsp:cNvPr id="0" name=""/>
        <dsp:cNvSpPr/>
      </dsp:nvSpPr>
      <dsp:spPr>
        <a:xfrm>
          <a:off x="730016" y="752"/>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Describe a situation where you had to solve a problem creatively.</a:t>
          </a:r>
        </a:p>
      </dsp:txBody>
      <dsp:txXfrm>
        <a:off x="730016" y="752"/>
        <a:ext cx="7082545" cy="632049"/>
      </dsp:txXfrm>
    </dsp:sp>
    <dsp:sp modelId="{261D3036-B1EF-4E71-AA07-4CA10C9FDDCB}">
      <dsp:nvSpPr>
        <dsp:cNvPr id="0" name=""/>
        <dsp:cNvSpPr/>
      </dsp:nvSpPr>
      <dsp:spPr>
        <a:xfrm>
          <a:off x="0" y="790814"/>
          <a:ext cx="7812562" cy="63204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36F9B-5D1C-4A66-ACA1-FC6697AD844A}">
      <dsp:nvSpPr>
        <dsp:cNvPr id="0" name=""/>
        <dsp:cNvSpPr/>
      </dsp:nvSpPr>
      <dsp:spPr>
        <a:xfrm>
          <a:off x="191194" y="933025"/>
          <a:ext cx="347627" cy="347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BBBFD2-C7C0-4121-922E-A38F70BAB577}">
      <dsp:nvSpPr>
        <dsp:cNvPr id="0" name=""/>
        <dsp:cNvSpPr/>
      </dsp:nvSpPr>
      <dsp:spPr>
        <a:xfrm>
          <a:off x="730016" y="790814"/>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Tell me about a time when you had to work under pressure to meet a deadline.</a:t>
          </a:r>
        </a:p>
      </dsp:txBody>
      <dsp:txXfrm>
        <a:off x="730016" y="790814"/>
        <a:ext cx="7082545" cy="632049"/>
      </dsp:txXfrm>
    </dsp:sp>
    <dsp:sp modelId="{71FAE955-D019-4723-B355-1FF9D1D7C867}">
      <dsp:nvSpPr>
        <dsp:cNvPr id="0" name=""/>
        <dsp:cNvSpPr/>
      </dsp:nvSpPr>
      <dsp:spPr>
        <a:xfrm>
          <a:off x="0" y="1580875"/>
          <a:ext cx="7812562" cy="63204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11D7F8-AB67-4C71-BF92-69B05045F282}">
      <dsp:nvSpPr>
        <dsp:cNvPr id="0" name=""/>
        <dsp:cNvSpPr/>
      </dsp:nvSpPr>
      <dsp:spPr>
        <a:xfrm>
          <a:off x="191194" y="1723086"/>
          <a:ext cx="347627" cy="347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967DB1-E3AC-4C9C-9A53-6D422480627F}">
      <dsp:nvSpPr>
        <dsp:cNvPr id="0" name=""/>
        <dsp:cNvSpPr/>
      </dsp:nvSpPr>
      <dsp:spPr>
        <a:xfrm>
          <a:off x="730016" y="1580875"/>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Can you give an example of how you handled a difficult client or customer?</a:t>
          </a:r>
        </a:p>
      </dsp:txBody>
      <dsp:txXfrm>
        <a:off x="730016" y="1580875"/>
        <a:ext cx="7082545" cy="632049"/>
      </dsp:txXfrm>
    </dsp:sp>
    <dsp:sp modelId="{5A4E3D62-E335-4D4B-8F6D-4CE4CE7CD092}">
      <dsp:nvSpPr>
        <dsp:cNvPr id="0" name=""/>
        <dsp:cNvSpPr/>
      </dsp:nvSpPr>
      <dsp:spPr>
        <a:xfrm>
          <a:off x="0" y="2370937"/>
          <a:ext cx="7812562" cy="6320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AA4B3-7392-4E99-A292-213E54732428}">
      <dsp:nvSpPr>
        <dsp:cNvPr id="0" name=""/>
        <dsp:cNvSpPr/>
      </dsp:nvSpPr>
      <dsp:spPr>
        <a:xfrm>
          <a:off x="191194" y="2513148"/>
          <a:ext cx="347627" cy="347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585B05-C6B8-45DB-9344-32E9F5B6335A}">
      <dsp:nvSpPr>
        <dsp:cNvPr id="0" name=""/>
        <dsp:cNvSpPr/>
      </dsp:nvSpPr>
      <dsp:spPr>
        <a:xfrm>
          <a:off x="730016" y="2370937"/>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Describe a time when you had to lead a team through a challenging project.</a:t>
          </a:r>
        </a:p>
      </dsp:txBody>
      <dsp:txXfrm>
        <a:off x="730016" y="2370937"/>
        <a:ext cx="7082545" cy="632049"/>
      </dsp:txXfrm>
    </dsp:sp>
    <dsp:sp modelId="{9E6E14BF-CD4B-4FA8-9743-5336F6924BD8}">
      <dsp:nvSpPr>
        <dsp:cNvPr id="0" name=""/>
        <dsp:cNvSpPr/>
      </dsp:nvSpPr>
      <dsp:spPr>
        <a:xfrm>
          <a:off x="0" y="3160999"/>
          <a:ext cx="7812562" cy="63204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CD1685-33A7-4C45-B5D4-0E189D8F6D97}">
      <dsp:nvSpPr>
        <dsp:cNvPr id="0" name=""/>
        <dsp:cNvSpPr/>
      </dsp:nvSpPr>
      <dsp:spPr>
        <a:xfrm>
          <a:off x="191194" y="3303210"/>
          <a:ext cx="347627" cy="3476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394375-EB5F-413B-BC6A-077C9D267DF3}">
      <dsp:nvSpPr>
        <dsp:cNvPr id="0" name=""/>
        <dsp:cNvSpPr/>
      </dsp:nvSpPr>
      <dsp:spPr>
        <a:xfrm>
          <a:off x="730016" y="3160999"/>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Tell me about a situation where you had to adapt to a significant change at work.</a:t>
          </a:r>
        </a:p>
      </dsp:txBody>
      <dsp:txXfrm>
        <a:off x="730016" y="3160999"/>
        <a:ext cx="7082545" cy="632049"/>
      </dsp:txXfrm>
    </dsp:sp>
    <dsp:sp modelId="{D1B866CA-6615-4C59-929B-0B4F13400932}">
      <dsp:nvSpPr>
        <dsp:cNvPr id="0" name=""/>
        <dsp:cNvSpPr/>
      </dsp:nvSpPr>
      <dsp:spPr>
        <a:xfrm>
          <a:off x="0" y="3951060"/>
          <a:ext cx="7812562" cy="63204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FC4CA-2BCB-4856-B730-558FE4AED398}">
      <dsp:nvSpPr>
        <dsp:cNvPr id="0" name=""/>
        <dsp:cNvSpPr/>
      </dsp:nvSpPr>
      <dsp:spPr>
        <a:xfrm>
          <a:off x="191194" y="4093271"/>
          <a:ext cx="347627" cy="3476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4519E-A43C-4F82-B351-18D8EDA90508}">
      <dsp:nvSpPr>
        <dsp:cNvPr id="0" name=""/>
        <dsp:cNvSpPr/>
      </dsp:nvSpPr>
      <dsp:spPr>
        <a:xfrm>
          <a:off x="730016" y="3951060"/>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Give an example of a time when you had to persuade others to accept your point of view.</a:t>
          </a:r>
        </a:p>
      </dsp:txBody>
      <dsp:txXfrm>
        <a:off x="730016" y="3951060"/>
        <a:ext cx="7082545" cy="632049"/>
      </dsp:txXfrm>
    </dsp:sp>
    <dsp:sp modelId="{C4106558-5FBE-469C-A9D0-0DB4F27A8404}">
      <dsp:nvSpPr>
        <dsp:cNvPr id="0" name=""/>
        <dsp:cNvSpPr/>
      </dsp:nvSpPr>
      <dsp:spPr>
        <a:xfrm>
          <a:off x="0" y="4741122"/>
          <a:ext cx="7812562" cy="63204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58937C-2F84-496B-8D69-EB4C6C468C69}">
      <dsp:nvSpPr>
        <dsp:cNvPr id="0" name=""/>
        <dsp:cNvSpPr/>
      </dsp:nvSpPr>
      <dsp:spPr>
        <a:xfrm>
          <a:off x="191194" y="4883333"/>
          <a:ext cx="347627" cy="34762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7126A2-67DD-40F0-B4C6-298188C1DCDA}">
      <dsp:nvSpPr>
        <dsp:cNvPr id="0" name=""/>
        <dsp:cNvSpPr/>
      </dsp:nvSpPr>
      <dsp:spPr>
        <a:xfrm>
          <a:off x="730016" y="4741122"/>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Describe a situation where you went above and beyond to achieve a goal.</a:t>
          </a:r>
        </a:p>
      </dsp:txBody>
      <dsp:txXfrm>
        <a:off x="730016" y="4741122"/>
        <a:ext cx="7082545" cy="632049"/>
      </dsp:txXfrm>
    </dsp:sp>
    <dsp:sp modelId="{67404451-4979-4697-99F1-D1EF2336D07E}">
      <dsp:nvSpPr>
        <dsp:cNvPr id="0" name=""/>
        <dsp:cNvSpPr/>
      </dsp:nvSpPr>
      <dsp:spPr>
        <a:xfrm>
          <a:off x="0" y="5531184"/>
          <a:ext cx="7812562" cy="63204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78E0C1-49B1-4D8E-B8AC-182315A87174}">
      <dsp:nvSpPr>
        <dsp:cNvPr id="0" name=""/>
        <dsp:cNvSpPr/>
      </dsp:nvSpPr>
      <dsp:spPr>
        <a:xfrm>
          <a:off x="191194" y="5673395"/>
          <a:ext cx="347627" cy="34762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E37B9-B452-44EA-90FC-BA450855B39F}">
      <dsp:nvSpPr>
        <dsp:cNvPr id="0" name=""/>
        <dsp:cNvSpPr/>
      </dsp:nvSpPr>
      <dsp:spPr>
        <a:xfrm>
          <a:off x="730016" y="5531184"/>
          <a:ext cx="7082545" cy="6320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92" tIns="66892" rIns="66892" bIns="66892" numCol="1" spcCol="1270" anchor="ctr" anchorCtr="0">
          <a:noAutofit/>
        </a:bodyPr>
        <a:lstStyle/>
        <a:p>
          <a:pPr marL="0" lvl="0" indent="0" algn="l" defTabSz="711200">
            <a:lnSpc>
              <a:spcPct val="90000"/>
            </a:lnSpc>
            <a:spcBef>
              <a:spcPct val="0"/>
            </a:spcBef>
            <a:spcAft>
              <a:spcPct val="35000"/>
            </a:spcAft>
            <a:buNone/>
          </a:pPr>
          <a:r>
            <a:rPr lang="en-US" sz="1600" kern="1200"/>
            <a:t>Tell me about a time when you had to gather and analyze complex data to make a decision.</a:t>
          </a:r>
        </a:p>
      </dsp:txBody>
      <dsp:txXfrm>
        <a:off x="730016" y="5531184"/>
        <a:ext cx="7082545" cy="6320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12F90B-A566-483F-879A-3FC3A5EE12A1}">
      <dsp:nvSpPr>
        <dsp:cNvPr id="0" name=""/>
        <dsp:cNvSpPr/>
      </dsp:nvSpPr>
      <dsp:spPr>
        <a:xfrm>
          <a:off x="0" y="27550"/>
          <a:ext cx="6831118" cy="19094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Gives an accurate portrayal of the job</a:t>
          </a:r>
        </a:p>
      </dsp:txBody>
      <dsp:txXfrm>
        <a:off x="93211" y="120761"/>
        <a:ext cx="6644696" cy="1723017"/>
      </dsp:txXfrm>
    </dsp:sp>
    <dsp:sp modelId="{36A7B595-15C8-4D18-8ABC-673B42BE6FE5}">
      <dsp:nvSpPr>
        <dsp:cNvPr id="0" name=""/>
        <dsp:cNvSpPr/>
      </dsp:nvSpPr>
      <dsp:spPr>
        <a:xfrm>
          <a:off x="0" y="2075230"/>
          <a:ext cx="6831118" cy="1909439"/>
        </a:xfrm>
        <a:prstGeom prst="roundRect">
          <a:avLst/>
        </a:prstGeom>
        <a:solidFill>
          <a:schemeClr val="accent2">
            <a:hueOff val="745564"/>
            <a:satOff val="-4878"/>
            <a:lumOff val="2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People self-select out</a:t>
          </a:r>
        </a:p>
      </dsp:txBody>
      <dsp:txXfrm>
        <a:off x="93211" y="2168441"/>
        <a:ext cx="6644696" cy="1723017"/>
      </dsp:txXfrm>
    </dsp:sp>
    <dsp:sp modelId="{1E51F6CE-7179-4BAB-9ED7-3404C1DD44B8}">
      <dsp:nvSpPr>
        <dsp:cNvPr id="0" name=""/>
        <dsp:cNvSpPr/>
      </dsp:nvSpPr>
      <dsp:spPr>
        <a:xfrm>
          <a:off x="0" y="4122910"/>
          <a:ext cx="6831118" cy="1909439"/>
        </a:xfrm>
        <a:prstGeom prst="roundRect">
          <a:avLst/>
        </a:prstGeom>
        <a:solidFill>
          <a:schemeClr val="accent2">
            <a:hueOff val="1491129"/>
            <a:satOff val="-9755"/>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Positive impact on retention</a:t>
          </a:r>
        </a:p>
      </dsp:txBody>
      <dsp:txXfrm>
        <a:off x="93211" y="4216121"/>
        <a:ext cx="6644696" cy="17230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A55567-BFB4-4AEE-B454-BEDCD0DBECCC}">
      <dsp:nvSpPr>
        <dsp:cNvPr id="0" name=""/>
        <dsp:cNvSpPr/>
      </dsp:nvSpPr>
      <dsp:spPr>
        <a:xfrm>
          <a:off x="0" y="0"/>
          <a:ext cx="781256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7C02A-0CEC-411F-8E98-2E4932454477}">
      <dsp:nvSpPr>
        <dsp:cNvPr id="0" name=""/>
        <dsp:cNvSpPr/>
      </dsp:nvSpPr>
      <dsp:spPr>
        <a:xfrm>
          <a:off x="0" y="0"/>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A range of different selection methods</a:t>
          </a:r>
        </a:p>
      </dsp:txBody>
      <dsp:txXfrm>
        <a:off x="0" y="0"/>
        <a:ext cx="7812562" cy="1540996"/>
      </dsp:txXfrm>
    </dsp:sp>
    <dsp:sp modelId="{5616C53A-0C42-48A7-965D-C947156CAF13}">
      <dsp:nvSpPr>
        <dsp:cNvPr id="0" name=""/>
        <dsp:cNvSpPr/>
      </dsp:nvSpPr>
      <dsp:spPr>
        <a:xfrm>
          <a:off x="0" y="1540996"/>
          <a:ext cx="7812562" cy="0"/>
        </a:xfrm>
        <a:prstGeom prst="line">
          <a:avLst/>
        </a:prstGeom>
        <a:solidFill>
          <a:schemeClr val="accent2">
            <a:hueOff val="497043"/>
            <a:satOff val="-3252"/>
            <a:lumOff val="1372"/>
            <a:alphaOff val="0"/>
          </a:schemeClr>
        </a:solidFill>
        <a:ln w="12700" cap="flat" cmpd="sng" algn="ctr">
          <a:solidFill>
            <a:schemeClr val="accent2">
              <a:hueOff val="497043"/>
              <a:satOff val="-3252"/>
              <a:lumOff val="137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67234B-1F10-410F-AC1E-F8DBE24F7499}">
      <dsp:nvSpPr>
        <dsp:cNvPr id="0" name=""/>
        <dsp:cNvSpPr/>
      </dsp:nvSpPr>
      <dsp:spPr>
        <a:xfrm>
          <a:off x="0" y="1540996"/>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Good for involving lots of people </a:t>
          </a:r>
        </a:p>
      </dsp:txBody>
      <dsp:txXfrm>
        <a:off x="0" y="1540996"/>
        <a:ext cx="7812562" cy="1540996"/>
      </dsp:txXfrm>
    </dsp:sp>
    <dsp:sp modelId="{9A2691B4-9AB1-4CE7-8387-B9495486308F}">
      <dsp:nvSpPr>
        <dsp:cNvPr id="0" name=""/>
        <dsp:cNvSpPr/>
      </dsp:nvSpPr>
      <dsp:spPr>
        <a:xfrm>
          <a:off x="0" y="3081992"/>
          <a:ext cx="7812562" cy="0"/>
        </a:xfrm>
        <a:prstGeom prst="line">
          <a:avLst/>
        </a:prstGeom>
        <a:solidFill>
          <a:schemeClr val="accent2">
            <a:hueOff val="994086"/>
            <a:satOff val="-6503"/>
            <a:lumOff val="2745"/>
            <a:alphaOff val="0"/>
          </a:schemeClr>
        </a:solidFill>
        <a:ln w="12700" cap="flat" cmpd="sng" algn="ctr">
          <a:solidFill>
            <a:schemeClr val="accent2">
              <a:hueOff val="994086"/>
              <a:satOff val="-6503"/>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C6AFC5-5114-4332-81A5-64A490B2EDB8}">
      <dsp:nvSpPr>
        <dsp:cNvPr id="0" name=""/>
        <dsp:cNvSpPr/>
      </dsp:nvSpPr>
      <dsp:spPr>
        <a:xfrm>
          <a:off x="0" y="3081992"/>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Recruiting high volume roles</a:t>
          </a:r>
        </a:p>
      </dsp:txBody>
      <dsp:txXfrm>
        <a:off x="0" y="3081992"/>
        <a:ext cx="7812562" cy="1540996"/>
      </dsp:txXfrm>
    </dsp:sp>
    <dsp:sp modelId="{D14A7E49-08C7-4515-892D-E5EAAAC6A3F0}">
      <dsp:nvSpPr>
        <dsp:cNvPr id="0" name=""/>
        <dsp:cNvSpPr/>
      </dsp:nvSpPr>
      <dsp:spPr>
        <a:xfrm>
          <a:off x="0" y="4622989"/>
          <a:ext cx="7812562" cy="0"/>
        </a:xfrm>
        <a:prstGeom prst="line">
          <a:avLst/>
        </a:prstGeom>
        <a:solidFill>
          <a:schemeClr val="accent2">
            <a:hueOff val="1491129"/>
            <a:satOff val="-9755"/>
            <a:lumOff val="4117"/>
            <a:alphaOff val="0"/>
          </a:schemeClr>
        </a:solidFill>
        <a:ln w="12700" cap="flat" cmpd="sng" algn="ctr">
          <a:solidFill>
            <a:schemeClr val="accent2">
              <a:hueOff val="1491129"/>
              <a:satOff val="-9755"/>
              <a:lumOff val="41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FE8D42-09FF-46C1-A53C-DA28964892A5}">
      <dsp:nvSpPr>
        <dsp:cNvPr id="0" name=""/>
        <dsp:cNvSpPr/>
      </dsp:nvSpPr>
      <dsp:spPr>
        <a:xfrm>
          <a:off x="0" y="4622989"/>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US" sz="4300" kern="1200"/>
            <a:t>Can be expensive and time consuming</a:t>
          </a:r>
        </a:p>
      </dsp:txBody>
      <dsp:txXfrm>
        <a:off x="0" y="4622989"/>
        <a:ext cx="7812562" cy="15409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77B4D-4978-4B00-A5F5-ECD710F5C99B}">
      <dsp:nvSpPr>
        <dsp:cNvPr id="0" name=""/>
        <dsp:cNvSpPr/>
      </dsp:nvSpPr>
      <dsp:spPr>
        <a:xfrm>
          <a:off x="0" y="1993"/>
          <a:ext cx="7812562" cy="8496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3FB45-83B7-47A3-8DFA-0D3A30755B2B}">
      <dsp:nvSpPr>
        <dsp:cNvPr id="0" name=""/>
        <dsp:cNvSpPr/>
      </dsp:nvSpPr>
      <dsp:spPr>
        <a:xfrm>
          <a:off x="257020" y="193166"/>
          <a:ext cx="467310" cy="467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F3D3C2-D077-40D6-9E4B-890D57BA3669}">
      <dsp:nvSpPr>
        <dsp:cNvPr id="0" name=""/>
        <dsp:cNvSpPr/>
      </dsp:nvSpPr>
      <dsp:spPr>
        <a:xfrm>
          <a:off x="981351" y="1993"/>
          <a:ext cx="6831210" cy="849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2" tIns="89922" rIns="89922" bIns="89922" numCol="1" spcCol="1270" anchor="ctr" anchorCtr="0">
          <a:noAutofit/>
        </a:bodyPr>
        <a:lstStyle/>
        <a:p>
          <a:pPr marL="0" lvl="0" indent="0" algn="l" defTabSz="844550">
            <a:lnSpc>
              <a:spcPct val="90000"/>
            </a:lnSpc>
            <a:spcBef>
              <a:spcPct val="0"/>
            </a:spcBef>
            <a:spcAft>
              <a:spcPct val="35000"/>
            </a:spcAft>
            <a:buNone/>
          </a:pPr>
          <a:r>
            <a:rPr lang="en-US" sz="1900" kern="1200"/>
            <a:t>Welcome and introduction</a:t>
          </a:r>
        </a:p>
      </dsp:txBody>
      <dsp:txXfrm>
        <a:off x="981351" y="1993"/>
        <a:ext cx="6831210" cy="849654"/>
      </dsp:txXfrm>
    </dsp:sp>
    <dsp:sp modelId="{7C33E948-8FEC-46AA-8898-839832098FCF}">
      <dsp:nvSpPr>
        <dsp:cNvPr id="0" name=""/>
        <dsp:cNvSpPr/>
      </dsp:nvSpPr>
      <dsp:spPr>
        <a:xfrm>
          <a:off x="0" y="1064062"/>
          <a:ext cx="7812562" cy="8496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9C211-74EC-4950-AE8F-D6B197E92ED8}">
      <dsp:nvSpPr>
        <dsp:cNvPr id="0" name=""/>
        <dsp:cNvSpPr/>
      </dsp:nvSpPr>
      <dsp:spPr>
        <a:xfrm>
          <a:off x="257020" y="1255234"/>
          <a:ext cx="467310" cy="467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9434EF-4547-48BC-8BA1-6893577F1F06}">
      <dsp:nvSpPr>
        <dsp:cNvPr id="0" name=""/>
        <dsp:cNvSpPr/>
      </dsp:nvSpPr>
      <dsp:spPr>
        <a:xfrm>
          <a:off x="981351" y="1064062"/>
          <a:ext cx="6831210" cy="849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2" tIns="89922" rIns="89922" bIns="89922" numCol="1" spcCol="1270" anchor="ctr" anchorCtr="0">
          <a:noAutofit/>
        </a:bodyPr>
        <a:lstStyle/>
        <a:p>
          <a:pPr marL="0" lvl="0" indent="0" algn="l" defTabSz="844550">
            <a:lnSpc>
              <a:spcPct val="90000"/>
            </a:lnSpc>
            <a:spcBef>
              <a:spcPct val="0"/>
            </a:spcBef>
            <a:spcAft>
              <a:spcPct val="35000"/>
            </a:spcAft>
            <a:buNone/>
          </a:pPr>
          <a:r>
            <a:rPr lang="en-US" sz="1900" kern="1200"/>
            <a:t>In-tray exercise</a:t>
          </a:r>
        </a:p>
      </dsp:txBody>
      <dsp:txXfrm>
        <a:off x="981351" y="1064062"/>
        <a:ext cx="6831210" cy="849654"/>
      </dsp:txXfrm>
    </dsp:sp>
    <dsp:sp modelId="{7B7C0CE8-DDBD-4AEB-B785-F45DA2935FE9}">
      <dsp:nvSpPr>
        <dsp:cNvPr id="0" name=""/>
        <dsp:cNvSpPr/>
      </dsp:nvSpPr>
      <dsp:spPr>
        <a:xfrm>
          <a:off x="0" y="2126131"/>
          <a:ext cx="7812562" cy="8496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D5FD1-9990-4D5D-AB82-F22CDB1F1CA5}">
      <dsp:nvSpPr>
        <dsp:cNvPr id="0" name=""/>
        <dsp:cNvSpPr/>
      </dsp:nvSpPr>
      <dsp:spPr>
        <a:xfrm>
          <a:off x="257020" y="2317303"/>
          <a:ext cx="467310" cy="4673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433D5-05DE-48EF-BB73-2AFD7615CFFB}">
      <dsp:nvSpPr>
        <dsp:cNvPr id="0" name=""/>
        <dsp:cNvSpPr/>
      </dsp:nvSpPr>
      <dsp:spPr>
        <a:xfrm>
          <a:off x="981351" y="2126131"/>
          <a:ext cx="6831210" cy="849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2" tIns="89922" rIns="89922" bIns="89922" numCol="1" spcCol="1270" anchor="ctr" anchorCtr="0">
          <a:noAutofit/>
        </a:bodyPr>
        <a:lstStyle/>
        <a:p>
          <a:pPr marL="0" lvl="0" indent="0" algn="l" defTabSz="844550">
            <a:lnSpc>
              <a:spcPct val="90000"/>
            </a:lnSpc>
            <a:spcBef>
              <a:spcPct val="0"/>
            </a:spcBef>
            <a:spcAft>
              <a:spcPct val="35000"/>
            </a:spcAft>
            <a:buNone/>
          </a:pPr>
          <a:r>
            <a:rPr lang="en-US" sz="1900" kern="1200"/>
            <a:t>Group discussion</a:t>
          </a:r>
        </a:p>
      </dsp:txBody>
      <dsp:txXfrm>
        <a:off x="981351" y="2126131"/>
        <a:ext cx="6831210" cy="849654"/>
      </dsp:txXfrm>
    </dsp:sp>
    <dsp:sp modelId="{64BEDF92-E1A3-4F4F-8621-D22CE1E4CE93}">
      <dsp:nvSpPr>
        <dsp:cNvPr id="0" name=""/>
        <dsp:cNvSpPr/>
      </dsp:nvSpPr>
      <dsp:spPr>
        <a:xfrm>
          <a:off x="0" y="3188199"/>
          <a:ext cx="7812562" cy="8496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0BC3B-4FD1-4AD4-93EE-BF77A1CAE262}">
      <dsp:nvSpPr>
        <dsp:cNvPr id="0" name=""/>
        <dsp:cNvSpPr/>
      </dsp:nvSpPr>
      <dsp:spPr>
        <a:xfrm>
          <a:off x="257020" y="3379372"/>
          <a:ext cx="467310" cy="4673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04DE40-6ACA-4489-819D-76D519135E88}">
      <dsp:nvSpPr>
        <dsp:cNvPr id="0" name=""/>
        <dsp:cNvSpPr/>
      </dsp:nvSpPr>
      <dsp:spPr>
        <a:xfrm>
          <a:off x="981351" y="3188199"/>
          <a:ext cx="6831210" cy="849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2" tIns="89922" rIns="89922" bIns="89922" numCol="1" spcCol="1270" anchor="ctr" anchorCtr="0">
          <a:noAutofit/>
        </a:bodyPr>
        <a:lstStyle/>
        <a:p>
          <a:pPr marL="0" lvl="0" indent="0" algn="l" defTabSz="844550">
            <a:lnSpc>
              <a:spcPct val="90000"/>
            </a:lnSpc>
            <a:spcBef>
              <a:spcPct val="0"/>
            </a:spcBef>
            <a:spcAft>
              <a:spcPct val="35000"/>
            </a:spcAft>
            <a:buNone/>
          </a:pPr>
          <a:r>
            <a:rPr lang="en-US" sz="1900" kern="1200"/>
            <a:t>LUNCH</a:t>
          </a:r>
        </a:p>
      </dsp:txBody>
      <dsp:txXfrm>
        <a:off x="981351" y="3188199"/>
        <a:ext cx="6831210" cy="849654"/>
      </dsp:txXfrm>
    </dsp:sp>
    <dsp:sp modelId="{43C65E9D-7688-4EA1-B863-9BA5C345B28F}">
      <dsp:nvSpPr>
        <dsp:cNvPr id="0" name=""/>
        <dsp:cNvSpPr/>
      </dsp:nvSpPr>
      <dsp:spPr>
        <a:xfrm>
          <a:off x="0" y="4250268"/>
          <a:ext cx="7812562" cy="8496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50771-DC04-43EF-81FA-300B940333AF}">
      <dsp:nvSpPr>
        <dsp:cNvPr id="0" name=""/>
        <dsp:cNvSpPr/>
      </dsp:nvSpPr>
      <dsp:spPr>
        <a:xfrm>
          <a:off x="257020" y="4441440"/>
          <a:ext cx="467310" cy="4673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70223C-538A-47FD-AAA4-7D777D4700EA}">
      <dsp:nvSpPr>
        <dsp:cNvPr id="0" name=""/>
        <dsp:cNvSpPr/>
      </dsp:nvSpPr>
      <dsp:spPr>
        <a:xfrm>
          <a:off x="981351" y="4250268"/>
          <a:ext cx="6831210" cy="849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2" tIns="89922" rIns="89922" bIns="89922" numCol="1" spcCol="1270" anchor="ctr" anchorCtr="0">
          <a:noAutofit/>
        </a:bodyPr>
        <a:lstStyle/>
        <a:p>
          <a:pPr marL="0" lvl="0" indent="0" algn="l" defTabSz="844550">
            <a:lnSpc>
              <a:spcPct val="90000"/>
            </a:lnSpc>
            <a:spcBef>
              <a:spcPct val="0"/>
            </a:spcBef>
            <a:spcAft>
              <a:spcPct val="35000"/>
            </a:spcAft>
            <a:buNone/>
          </a:pPr>
          <a:r>
            <a:rPr lang="en-US" sz="1900" kern="1200"/>
            <a:t>Psychometric tests</a:t>
          </a:r>
        </a:p>
      </dsp:txBody>
      <dsp:txXfrm>
        <a:off x="981351" y="4250268"/>
        <a:ext cx="6831210" cy="849654"/>
      </dsp:txXfrm>
    </dsp:sp>
    <dsp:sp modelId="{BAE18820-8683-4087-BBC3-F5649280F38C}">
      <dsp:nvSpPr>
        <dsp:cNvPr id="0" name=""/>
        <dsp:cNvSpPr/>
      </dsp:nvSpPr>
      <dsp:spPr>
        <a:xfrm>
          <a:off x="0" y="5312337"/>
          <a:ext cx="7812562" cy="8496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08E91B-CC55-4045-BD0A-CC3AA6CB628D}">
      <dsp:nvSpPr>
        <dsp:cNvPr id="0" name=""/>
        <dsp:cNvSpPr/>
      </dsp:nvSpPr>
      <dsp:spPr>
        <a:xfrm>
          <a:off x="257020" y="5503509"/>
          <a:ext cx="467310" cy="4673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F8C722-732A-4232-8C49-0851CD56D29F}">
      <dsp:nvSpPr>
        <dsp:cNvPr id="0" name=""/>
        <dsp:cNvSpPr/>
      </dsp:nvSpPr>
      <dsp:spPr>
        <a:xfrm>
          <a:off x="981351" y="5312337"/>
          <a:ext cx="6831210" cy="849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2" tIns="89922" rIns="89922" bIns="89922" numCol="1" spcCol="1270" anchor="ctr" anchorCtr="0">
          <a:noAutofit/>
        </a:bodyPr>
        <a:lstStyle/>
        <a:p>
          <a:pPr marL="0" lvl="0" indent="0" algn="l" defTabSz="844550">
            <a:lnSpc>
              <a:spcPct val="90000"/>
            </a:lnSpc>
            <a:spcBef>
              <a:spcPct val="0"/>
            </a:spcBef>
            <a:spcAft>
              <a:spcPct val="35000"/>
            </a:spcAft>
            <a:buNone/>
          </a:pPr>
          <a:r>
            <a:rPr lang="en-US" sz="1900" kern="1200"/>
            <a:t>Interview </a:t>
          </a:r>
        </a:p>
      </dsp:txBody>
      <dsp:txXfrm>
        <a:off x="981351" y="5312337"/>
        <a:ext cx="6831210" cy="8496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C5C3B-72C7-48F7-8B34-63185BA5801D}">
      <dsp:nvSpPr>
        <dsp:cNvPr id="0" name=""/>
        <dsp:cNvSpPr/>
      </dsp:nvSpPr>
      <dsp:spPr>
        <a:xfrm>
          <a:off x="0" y="2958"/>
          <a:ext cx="68311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F4A8D0-8BE3-4995-9B3B-D4E9C4703615}">
      <dsp:nvSpPr>
        <dsp:cNvPr id="0" name=""/>
        <dsp:cNvSpPr/>
      </dsp:nvSpPr>
      <dsp:spPr>
        <a:xfrm>
          <a:off x="0" y="2958"/>
          <a:ext cx="6831118" cy="1008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Specifying a retirement age</a:t>
          </a:r>
        </a:p>
      </dsp:txBody>
      <dsp:txXfrm>
        <a:off x="0" y="2958"/>
        <a:ext cx="6831118" cy="1008997"/>
      </dsp:txXfrm>
    </dsp:sp>
    <dsp:sp modelId="{14473F64-E9FC-4E4C-86D3-9FB55FFAD4A8}">
      <dsp:nvSpPr>
        <dsp:cNvPr id="0" name=""/>
        <dsp:cNvSpPr/>
      </dsp:nvSpPr>
      <dsp:spPr>
        <a:xfrm>
          <a:off x="0" y="1011956"/>
          <a:ext cx="6831118" cy="0"/>
        </a:xfrm>
        <a:prstGeom prst="line">
          <a:avLst/>
        </a:prstGeom>
        <a:solidFill>
          <a:schemeClr val="accent2">
            <a:hueOff val="298226"/>
            <a:satOff val="-1951"/>
            <a:lumOff val="823"/>
            <a:alphaOff val="0"/>
          </a:schemeClr>
        </a:solidFill>
        <a:ln w="12700" cap="flat" cmpd="sng" algn="ctr">
          <a:solidFill>
            <a:schemeClr val="accent2">
              <a:hueOff val="298226"/>
              <a:satOff val="-1951"/>
              <a:lumOff val="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6D980-22E8-4D27-86FB-5CB41548A826}">
      <dsp:nvSpPr>
        <dsp:cNvPr id="0" name=""/>
        <dsp:cNvSpPr/>
      </dsp:nvSpPr>
      <dsp:spPr>
        <a:xfrm>
          <a:off x="0" y="1011956"/>
          <a:ext cx="6831118" cy="1008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Applicants must not have children</a:t>
          </a:r>
        </a:p>
      </dsp:txBody>
      <dsp:txXfrm>
        <a:off x="0" y="1011956"/>
        <a:ext cx="6831118" cy="1008997"/>
      </dsp:txXfrm>
    </dsp:sp>
    <dsp:sp modelId="{C272AECB-0107-4DF3-8779-33E0C4326CA4}">
      <dsp:nvSpPr>
        <dsp:cNvPr id="0" name=""/>
        <dsp:cNvSpPr/>
      </dsp:nvSpPr>
      <dsp:spPr>
        <a:xfrm>
          <a:off x="0" y="2020953"/>
          <a:ext cx="6831118" cy="0"/>
        </a:xfrm>
        <a:prstGeom prst="line">
          <a:avLst/>
        </a:prstGeom>
        <a:solidFill>
          <a:schemeClr val="accent2">
            <a:hueOff val="596452"/>
            <a:satOff val="-3902"/>
            <a:lumOff val="1647"/>
            <a:alphaOff val="0"/>
          </a:schemeClr>
        </a:solidFill>
        <a:ln w="12700" cap="flat" cmpd="sng" algn="ctr">
          <a:solidFill>
            <a:schemeClr val="accent2">
              <a:hueOff val="596452"/>
              <a:satOff val="-3902"/>
              <a:lumOff val="1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1E5C70-D165-45C1-9043-BB137601B979}">
      <dsp:nvSpPr>
        <dsp:cNvPr id="0" name=""/>
        <dsp:cNvSpPr/>
      </dsp:nvSpPr>
      <dsp:spPr>
        <a:xfrm>
          <a:off x="0" y="2020953"/>
          <a:ext cx="6831118" cy="1008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Handyman wanted</a:t>
          </a:r>
        </a:p>
      </dsp:txBody>
      <dsp:txXfrm>
        <a:off x="0" y="2020953"/>
        <a:ext cx="6831118" cy="1008997"/>
      </dsp:txXfrm>
    </dsp:sp>
    <dsp:sp modelId="{A68CDAC0-4069-466E-BEA2-AC2DF56E1804}">
      <dsp:nvSpPr>
        <dsp:cNvPr id="0" name=""/>
        <dsp:cNvSpPr/>
      </dsp:nvSpPr>
      <dsp:spPr>
        <a:xfrm>
          <a:off x="0" y="3029950"/>
          <a:ext cx="6831118" cy="0"/>
        </a:xfrm>
        <a:prstGeom prst="line">
          <a:avLst/>
        </a:prstGeom>
        <a:solidFill>
          <a:schemeClr val="accent2">
            <a:hueOff val="894677"/>
            <a:satOff val="-5853"/>
            <a:lumOff val="2470"/>
            <a:alphaOff val="0"/>
          </a:schemeClr>
        </a:solidFill>
        <a:ln w="12700" cap="flat" cmpd="sng" algn="ctr">
          <a:solidFill>
            <a:schemeClr val="accent2">
              <a:hueOff val="894677"/>
              <a:satOff val="-5853"/>
              <a:lumOff val="2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115856-4908-4865-B590-68DC321E1E72}">
      <dsp:nvSpPr>
        <dsp:cNvPr id="0" name=""/>
        <dsp:cNvSpPr/>
      </dsp:nvSpPr>
      <dsp:spPr>
        <a:xfrm>
          <a:off x="0" y="3029950"/>
          <a:ext cx="6831118" cy="1008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Female carer required </a:t>
          </a:r>
        </a:p>
      </dsp:txBody>
      <dsp:txXfrm>
        <a:off x="0" y="3029950"/>
        <a:ext cx="6831118" cy="1008997"/>
      </dsp:txXfrm>
    </dsp:sp>
    <dsp:sp modelId="{975A8BAF-3564-4AC4-AC99-8F4595E0D01E}">
      <dsp:nvSpPr>
        <dsp:cNvPr id="0" name=""/>
        <dsp:cNvSpPr/>
      </dsp:nvSpPr>
      <dsp:spPr>
        <a:xfrm>
          <a:off x="0" y="4038947"/>
          <a:ext cx="6831118" cy="0"/>
        </a:xfrm>
        <a:prstGeom prst="line">
          <a:avLst/>
        </a:prstGeom>
        <a:solidFill>
          <a:schemeClr val="accent2">
            <a:hueOff val="1192903"/>
            <a:satOff val="-7804"/>
            <a:lumOff val="3294"/>
            <a:alphaOff val="0"/>
          </a:schemeClr>
        </a:solidFill>
        <a:ln w="12700" cap="flat" cmpd="sng" algn="ctr">
          <a:solidFill>
            <a:schemeClr val="accent2">
              <a:hueOff val="1192903"/>
              <a:satOff val="-7804"/>
              <a:lumOff val="3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C27F5-5C65-4C19-AC1E-1AA79100CA64}">
      <dsp:nvSpPr>
        <dsp:cNvPr id="0" name=""/>
        <dsp:cNvSpPr/>
      </dsp:nvSpPr>
      <dsp:spPr>
        <a:xfrm>
          <a:off x="0" y="4038947"/>
          <a:ext cx="6831118" cy="1008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"Young and dynamic professional required"</a:t>
          </a:r>
        </a:p>
      </dsp:txBody>
      <dsp:txXfrm>
        <a:off x="0" y="4038947"/>
        <a:ext cx="6831118" cy="1008997"/>
      </dsp:txXfrm>
    </dsp:sp>
    <dsp:sp modelId="{F87C2640-7AED-4B20-A969-45EB6EB9B3ED}">
      <dsp:nvSpPr>
        <dsp:cNvPr id="0" name=""/>
        <dsp:cNvSpPr/>
      </dsp:nvSpPr>
      <dsp:spPr>
        <a:xfrm>
          <a:off x="0" y="5047944"/>
          <a:ext cx="6831118" cy="0"/>
        </a:xfrm>
        <a:prstGeom prst="line">
          <a:avLst/>
        </a:prstGeom>
        <a:solidFill>
          <a:schemeClr val="accent2">
            <a:hueOff val="1491129"/>
            <a:satOff val="-9755"/>
            <a:lumOff val="4117"/>
            <a:alphaOff val="0"/>
          </a:schemeClr>
        </a:solidFill>
        <a:ln w="12700" cap="flat" cmpd="sng" algn="ctr">
          <a:solidFill>
            <a:schemeClr val="accent2">
              <a:hueOff val="1491129"/>
              <a:satOff val="-9755"/>
              <a:lumOff val="41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3BF91-9E08-48DA-BB28-0E43E52CCC82}">
      <dsp:nvSpPr>
        <dsp:cNvPr id="0" name=""/>
        <dsp:cNvSpPr/>
      </dsp:nvSpPr>
      <dsp:spPr>
        <a:xfrm>
          <a:off x="0" y="5047944"/>
          <a:ext cx="6831118" cy="10089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You must be fit and able-bodied</a:t>
          </a:r>
        </a:p>
      </dsp:txBody>
      <dsp:txXfrm>
        <a:off x="0" y="5047944"/>
        <a:ext cx="6831118" cy="10089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8F0F1-7606-46AF-921B-0CBE5E95819B}">
      <dsp:nvSpPr>
        <dsp:cNvPr id="0" name=""/>
        <dsp:cNvSpPr/>
      </dsp:nvSpPr>
      <dsp:spPr>
        <a:xfrm>
          <a:off x="0" y="3009"/>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029638-DAFA-44FF-925E-DA0FBFB2A7B6}">
      <dsp:nvSpPr>
        <dsp:cNvPr id="0" name=""/>
        <dsp:cNvSpPr/>
      </dsp:nvSpPr>
      <dsp:spPr>
        <a:xfrm>
          <a:off x="169344" y="128968"/>
          <a:ext cx="307898" cy="3078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72F70-4862-45A6-A378-574A11D7CD20}">
      <dsp:nvSpPr>
        <dsp:cNvPr id="0" name=""/>
        <dsp:cNvSpPr/>
      </dsp:nvSpPr>
      <dsp:spPr>
        <a:xfrm>
          <a:off x="646586" y="3009"/>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How much to recruit?</a:t>
          </a:r>
        </a:p>
      </dsp:txBody>
      <dsp:txXfrm>
        <a:off x="646586" y="3009"/>
        <a:ext cx="7165975" cy="559815"/>
      </dsp:txXfrm>
    </dsp:sp>
    <dsp:sp modelId="{7204496A-50D4-4AD5-9FAE-9CD3F41FB7AE}">
      <dsp:nvSpPr>
        <dsp:cNvPr id="0" name=""/>
        <dsp:cNvSpPr/>
      </dsp:nvSpPr>
      <dsp:spPr>
        <a:xfrm>
          <a:off x="0" y="702778"/>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3DFCA-0827-4295-A24C-37C440D3F4B7}">
      <dsp:nvSpPr>
        <dsp:cNvPr id="0" name=""/>
        <dsp:cNvSpPr/>
      </dsp:nvSpPr>
      <dsp:spPr>
        <a:xfrm>
          <a:off x="169344" y="828737"/>
          <a:ext cx="307898" cy="3078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0D5108-CE64-46EB-811F-C0722C05152E}">
      <dsp:nvSpPr>
        <dsp:cNvPr id="0" name=""/>
        <dsp:cNvSpPr/>
      </dsp:nvSpPr>
      <dsp:spPr>
        <a:xfrm>
          <a:off x="646586" y="702778"/>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Average cost in the UK £6,125 (CIPD)</a:t>
          </a:r>
        </a:p>
      </dsp:txBody>
      <dsp:txXfrm>
        <a:off x="646586" y="702778"/>
        <a:ext cx="7165975" cy="559815"/>
      </dsp:txXfrm>
    </dsp:sp>
    <dsp:sp modelId="{FB0E6302-B0A8-4184-BA6E-13C29E376687}">
      <dsp:nvSpPr>
        <dsp:cNvPr id="0" name=""/>
        <dsp:cNvSpPr/>
      </dsp:nvSpPr>
      <dsp:spPr>
        <a:xfrm>
          <a:off x="0" y="1402547"/>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00072-A60A-40D5-9D28-1DDF113CB402}">
      <dsp:nvSpPr>
        <dsp:cNvPr id="0" name=""/>
        <dsp:cNvSpPr/>
      </dsp:nvSpPr>
      <dsp:spPr>
        <a:xfrm>
          <a:off x="169344" y="1528506"/>
          <a:ext cx="307898" cy="3078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BF7E64-5A2A-4B40-9413-AD5B333855AB}">
      <dsp:nvSpPr>
        <dsp:cNvPr id="0" name=""/>
        <dsp:cNvSpPr/>
      </dsp:nvSpPr>
      <dsp:spPr>
        <a:xfrm>
          <a:off x="646586" y="1402547"/>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For managerial roles, up to £19,000</a:t>
          </a:r>
        </a:p>
      </dsp:txBody>
      <dsp:txXfrm>
        <a:off x="646586" y="1402547"/>
        <a:ext cx="7165975" cy="559815"/>
      </dsp:txXfrm>
    </dsp:sp>
    <dsp:sp modelId="{FF2777C2-3197-4AF7-B181-3B8976B6DAE1}">
      <dsp:nvSpPr>
        <dsp:cNvPr id="0" name=""/>
        <dsp:cNvSpPr/>
      </dsp:nvSpPr>
      <dsp:spPr>
        <a:xfrm>
          <a:off x="0" y="2102316"/>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7C53C6-BE99-4944-BE47-FF92E04493BF}">
      <dsp:nvSpPr>
        <dsp:cNvPr id="0" name=""/>
        <dsp:cNvSpPr/>
      </dsp:nvSpPr>
      <dsp:spPr>
        <a:xfrm>
          <a:off x="169344" y="2228274"/>
          <a:ext cx="307898" cy="307898"/>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9C5229-14A2-4CF5-A3ED-736F17093FCD}">
      <dsp:nvSpPr>
        <dsp:cNvPr id="0" name=""/>
        <dsp:cNvSpPr/>
      </dsp:nvSpPr>
      <dsp:spPr>
        <a:xfrm>
          <a:off x="646586" y="2102316"/>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Direct costs</a:t>
          </a:r>
        </a:p>
      </dsp:txBody>
      <dsp:txXfrm>
        <a:off x="646586" y="2102316"/>
        <a:ext cx="7165975" cy="559815"/>
      </dsp:txXfrm>
    </dsp:sp>
    <dsp:sp modelId="{19DA22AA-F9B8-4B0C-BA44-7577DE7C121D}">
      <dsp:nvSpPr>
        <dsp:cNvPr id="0" name=""/>
        <dsp:cNvSpPr/>
      </dsp:nvSpPr>
      <dsp:spPr>
        <a:xfrm>
          <a:off x="0" y="2802085"/>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98D72-1D3A-4C2E-B3DB-46A07F9E4563}">
      <dsp:nvSpPr>
        <dsp:cNvPr id="0" name=""/>
        <dsp:cNvSpPr/>
      </dsp:nvSpPr>
      <dsp:spPr>
        <a:xfrm>
          <a:off x="169344" y="2928043"/>
          <a:ext cx="307898" cy="307898"/>
        </a:xfrm>
        <a:prstGeom prst="rect">
          <a:avLst/>
        </a:prstGeom>
        <a:solidFill>
          <a:schemeClr val="accent6">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23113-38C1-4629-9E1E-C513DB3FC320}">
      <dsp:nvSpPr>
        <dsp:cNvPr id="0" name=""/>
        <dsp:cNvSpPr/>
      </dsp:nvSpPr>
      <dsp:spPr>
        <a:xfrm>
          <a:off x="646586" y="2802085"/>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Training and onboarding</a:t>
          </a:r>
        </a:p>
      </dsp:txBody>
      <dsp:txXfrm>
        <a:off x="646586" y="2802085"/>
        <a:ext cx="7165975" cy="559815"/>
      </dsp:txXfrm>
    </dsp:sp>
    <dsp:sp modelId="{5BBED528-F33E-45A5-B47C-5B4DC3835850}">
      <dsp:nvSpPr>
        <dsp:cNvPr id="0" name=""/>
        <dsp:cNvSpPr/>
      </dsp:nvSpPr>
      <dsp:spPr>
        <a:xfrm>
          <a:off x="0" y="3501854"/>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4AED7F-18E3-4836-8CE2-F3A2982FB4D9}">
      <dsp:nvSpPr>
        <dsp:cNvPr id="0" name=""/>
        <dsp:cNvSpPr/>
      </dsp:nvSpPr>
      <dsp:spPr>
        <a:xfrm>
          <a:off x="169344" y="3627812"/>
          <a:ext cx="307898" cy="307898"/>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8CF3C0-CD76-456A-9C7E-6CD28BFE6FB6}">
      <dsp:nvSpPr>
        <dsp:cNvPr id="0" name=""/>
        <dsp:cNvSpPr/>
      </dsp:nvSpPr>
      <dsp:spPr>
        <a:xfrm>
          <a:off x="646586" y="3501854"/>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Agency costs</a:t>
          </a:r>
        </a:p>
      </dsp:txBody>
      <dsp:txXfrm>
        <a:off x="646586" y="3501854"/>
        <a:ext cx="7165975" cy="559815"/>
      </dsp:txXfrm>
    </dsp:sp>
    <dsp:sp modelId="{E576CD94-75CB-4584-9D23-1E7B266C9A4A}">
      <dsp:nvSpPr>
        <dsp:cNvPr id="0" name=""/>
        <dsp:cNvSpPr/>
      </dsp:nvSpPr>
      <dsp:spPr>
        <a:xfrm>
          <a:off x="0" y="4201623"/>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4F332-2940-4E6C-AFD5-701D0DF3E201}">
      <dsp:nvSpPr>
        <dsp:cNvPr id="0" name=""/>
        <dsp:cNvSpPr/>
      </dsp:nvSpPr>
      <dsp:spPr>
        <a:xfrm>
          <a:off x="169344" y="4327581"/>
          <a:ext cx="307898" cy="307898"/>
        </a:xfrm>
        <a:prstGeom prst="rect">
          <a:avLst/>
        </a:prstGeom>
        <a:solidFill>
          <a:schemeClr val="accent3">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AC42BC-9699-4322-80FC-B0925DBF407B}">
      <dsp:nvSpPr>
        <dsp:cNvPr id="0" name=""/>
        <dsp:cNvSpPr/>
      </dsp:nvSpPr>
      <dsp:spPr>
        <a:xfrm>
          <a:off x="646586" y="4201623"/>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Time</a:t>
          </a:r>
        </a:p>
      </dsp:txBody>
      <dsp:txXfrm>
        <a:off x="646586" y="4201623"/>
        <a:ext cx="7165975" cy="559815"/>
      </dsp:txXfrm>
    </dsp:sp>
    <dsp:sp modelId="{705C5CEC-E9A4-4195-956F-E08AFA7DCCD3}">
      <dsp:nvSpPr>
        <dsp:cNvPr id="0" name=""/>
        <dsp:cNvSpPr/>
      </dsp:nvSpPr>
      <dsp:spPr>
        <a:xfrm>
          <a:off x="0" y="4901392"/>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7837E-2FB4-41EB-83BF-454F46EE5E3A}">
      <dsp:nvSpPr>
        <dsp:cNvPr id="0" name=""/>
        <dsp:cNvSpPr/>
      </dsp:nvSpPr>
      <dsp:spPr>
        <a:xfrm>
          <a:off x="169344" y="5027350"/>
          <a:ext cx="307898" cy="307898"/>
        </a:xfrm>
        <a:prstGeom prst="rect">
          <a:avLst/>
        </a:prstGeom>
        <a:solidFill>
          <a:schemeClr val="accent4">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FBD2B7-43CC-40E5-BA76-062CBF4A7417}">
      <dsp:nvSpPr>
        <dsp:cNvPr id="0" name=""/>
        <dsp:cNvSpPr/>
      </dsp:nvSpPr>
      <dsp:spPr>
        <a:xfrm>
          <a:off x="646586" y="4901392"/>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Loss of productivity</a:t>
          </a:r>
        </a:p>
      </dsp:txBody>
      <dsp:txXfrm>
        <a:off x="646586" y="4901392"/>
        <a:ext cx="7165975" cy="559815"/>
      </dsp:txXfrm>
    </dsp:sp>
    <dsp:sp modelId="{296BD3E0-BA99-488F-8505-EF56BA50E68D}">
      <dsp:nvSpPr>
        <dsp:cNvPr id="0" name=""/>
        <dsp:cNvSpPr/>
      </dsp:nvSpPr>
      <dsp:spPr>
        <a:xfrm>
          <a:off x="0" y="5601161"/>
          <a:ext cx="7812562" cy="5598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DA7B30-609F-45CA-9E2A-0DC2E26FB428}">
      <dsp:nvSpPr>
        <dsp:cNvPr id="0" name=""/>
        <dsp:cNvSpPr/>
      </dsp:nvSpPr>
      <dsp:spPr>
        <a:xfrm>
          <a:off x="169344" y="5727119"/>
          <a:ext cx="307898" cy="307898"/>
        </a:xfrm>
        <a:prstGeom prst="rect">
          <a:avLst/>
        </a:prstGeom>
        <a:solidFill>
          <a:schemeClr val="accent5">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03F9AD-60DA-4FA6-960B-33E837F08108}">
      <dsp:nvSpPr>
        <dsp:cNvPr id="0" name=""/>
        <dsp:cNvSpPr/>
      </dsp:nvSpPr>
      <dsp:spPr>
        <a:xfrm>
          <a:off x="646586" y="5601161"/>
          <a:ext cx="7165975" cy="559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247" tIns="59247" rIns="59247" bIns="59247" numCol="1" spcCol="1270" anchor="ctr" anchorCtr="0">
          <a:noAutofit/>
        </a:bodyPr>
        <a:lstStyle/>
        <a:p>
          <a:pPr marL="0" lvl="0" indent="0" algn="l" defTabSz="711200">
            <a:lnSpc>
              <a:spcPct val="90000"/>
            </a:lnSpc>
            <a:spcBef>
              <a:spcPct val="0"/>
            </a:spcBef>
            <a:spcAft>
              <a:spcPct val="35000"/>
            </a:spcAft>
            <a:buNone/>
          </a:pPr>
          <a:r>
            <a:rPr lang="en-US" sz="1600" kern="1200"/>
            <a:t>Morale</a:t>
          </a:r>
        </a:p>
      </dsp:txBody>
      <dsp:txXfrm>
        <a:off x="646586" y="5601161"/>
        <a:ext cx="7165975" cy="5598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3BF0A-F3D2-48A4-88D6-D12D7B86D1D4}">
      <dsp:nvSpPr>
        <dsp:cNvPr id="0" name=""/>
        <dsp:cNvSpPr/>
      </dsp:nvSpPr>
      <dsp:spPr>
        <a:xfrm>
          <a:off x="0" y="2558"/>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F3A7A-0748-4D44-A543-908A87E8BC00}">
      <dsp:nvSpPr>
        <dsp:cNvPr id="0" name=""/>
        <dsp:cNvSpPr/>
      </dsp:nvSpPr>
      <dsp:spPr>
        <a:xfrm>
          <a:off x="392222" y="294294"/>
          <a:ext cx="713132" cy="713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931F5B-CFC2-469E-8330-03E329E785DF}">
      <dsp:nvSpPr>
        <dsp:cNvPr id="0" name=""/>
        <dsp:cNvSpPr/>
      </dsp:nvSpPr>
      <dsp:spPr>
        <a:xfrm>
          <a:off x="1497577" y="2558"/>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US" sz="2200" kern="1200"/>
            <a:t>Retention strategies (next week)</a:t>
          </a:r>
        </a:p>
      </dsp:txBody>
      <dsp:txXfrm>
        <a:off x="1497577" y="2558"/>
        <a:ext cx="6314984" cy="1296604"/>
      </dsp:txXfrm>
    </dsp:sp>
    <dsp:sp modelId="{D5797343-3CC6-40B0-A861-B166D05C7E30}">
      <dsp:nvSpPr>
        <dsp:cNvPr id="0" name=""/>
        <dsp:cNvSpPr/>
      </dsp:nvSpPr>
      <dsp:spPr>
        <a:xfrm>
          <a:off x="0" y="1623313"/>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59F736-FB1A-40D3-BFEA-8EF3314E842C}">
      <dsp:nvSpPr>
        <dsp:cNvPr id="0" name=""/>
        <dsp:cNvSpPr/>
      </dsp:nvSpPr>
      <dsp:spPr>
        <a:xfrm>
          <a:off x="392222" y="1915049"/>
          <a:ext cx="713132" cy="713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0CA2C1-C02D-4F60-9EC9-A57F9E03C898}">
      <dsp:nvSpPr>
        <dsp:cNvPr id="0" name=""/>
        <dsp:cNvSpPr/>
      </dsp:nvSpPr>
      <dsp:spPr>
        <a:xfrm>
          <a:off x="1497577" y="1623313"/>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US" sz="2200" kern="1200"/>
            <a:t>Selection process</a:t>
          </a:r>
        </a:p>
      </dsp:txBody>
      <dsp:txXfrm>
        <a:off x="1497577" y="1623313"/>
        <a:ext cx="6314984" cy="1296604"/>
      </dsp:txXfrm>
    </dsp:sp>
    <dsp:sp modelId="{6AB22971-380C-47BF-B6BA-7713BAA2527B}">
      <dsp:nvSpPr>
        <dsp:cNvPr id="0" name=""/>
        <dsp:cNvSpPr/>
      </dsp:nvSpPr>
      <dsp:spPr>
        <a:xfrm>
          <a:off x="0" y="3244068"/>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108284-7443-402C-81C3-870D59B71FC2}">
      <dsp:nvSpPr>
        <dsp:cNvPr id="0" name=""/>
        <dsp:cNvSpPr/>
      </dsp:nvSpPr>
      <dsp:spPr>
        <a:xfrm>
          <a:off x="392222" y="3535804"/>
          <a:ext cx="713132" cy="713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4FC180-5A28-4443-8FF6-8DDB554C4394}">
      <dsp:nvSpPr>
        <dsp:cNvPr id="0" name=""/>
        <dsp:cNvSpPr/>
      </dsp:nvSpPr>
      <dsp:spPr>
        <a:xfrm>
          <a:off x="1497577" y="3244068"/>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US" sz="2200" kern="1200"/>
            <a:t>Data analytics</a:t>
          </a:r>
        </a:p>
      </dsp:txBody>
      <dsp:txXfrm>
        <a:off x="1497577" y="3244068"/>
        <a:ext cx="6314984" cy="1296604"/>
      </dsp:txXfrm>
    </dsp:sp>
    <dsp:sp modelId="{61860368-C6BF-4FA2-81BC-0ADB8FE337D6}">
      <dsp:nvSpPr>
        <dsp:cNvPr id="0" name=""/>
        <dsp:cNvSpPr/>
      </dsp:nvSpPr>
      <dsp:spPr>
        <a:xfrm>
          <a:off x="0" y="4864823"/>
          <a:ext cx="7812562" cy="12966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532C3-2BD3-45AB-ABB3-35AC5B6888B4}">
      <dsp:nvSpPr>
        <dsp:cNvPr id="0" name=""/>
        <dsp:cNvSpPr/>
      </dsp:nvSpPr>
      <dsp:spPr>
        <a:xfrm>
          <a:off x="392222" y="5156559"/>
          <a:ext cx="713132" cy="713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167520-B0EE-445A-B45B-76C5B361ECEC}">
      <dsp:nvSpPr>
        <dsp:cNvPr id="0" name=""/>
        <dsp:cNvSpPr/>
      </dsp:nvSpPr>
      <dsp:spPr>
        <a:xfrm>
          <a:off x="1497577" y="4864823"/>
          <a:ext cx="6314984" cy="1296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224" tIns="137224" rIns="137224" bIns="137224" numCol="1" spcCol="1270" anchor="ctr" anchorCtr="0">
          <a:noAutofit/>
        </a:bodyPr>
        <a:lstStyle/>
        <a:p>
          <a:pPr marL="0" lvl="0" indent="0" algn="l" defTabSz="977900">
            <a:lnSpc>
              <a:spcPct val="90000"/>
            </a:lnSpc>
            <a:spcBef>
              <a:spcPct val="0"/>
            </a:spcBef>
            <a:spcAft>
              <a:spcPct val="35000"/>
            </a:spcAft>
            <a:buNone/>
          </a:pPr>
          <a:r>
            <a:rPr lang="en-US" sz="2200" kern="1200"/>
            <a:t>Internal recruitment</a:t>
          </a:r>
        </a:p>
      </dsp:txBody>
      <dsp:txXfrm>
        <a:off x="1497577" y="4864823"/>
        <a:ext cx="6314984" cy="129660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C95E3-2BA6-43BE-9B32-46F437216E01}">
      <dsp:nvSpPr>
        <dsp:cNvPr id="0" name=""/>
        <dsp:cNvSpPr/>
      </dsp:nvSpPr>
      <dsp:spPr>
        <a:xfrm>
          <a:off x="0" y="0"/>
          <a:ext cx="781256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182F8C-F791-4E10-9583-FBE7F60B2820}">
      <dsp:nvSpPr>
        <dsp:cNvPr id="0" name=""/>
        <dsp:cNvSpPr/>
      </dsp:nvSpPr>
      <dsp:spPr>
        <a:xfrm>
          <a:off x="0" y="0"/>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Supply of labour: people willing and able to work</a:t>
          </a:r>
        </a:p>
      </dsp:txBody>
      <dsp:txXfrm>
        <a:off x="0" y="0"/>
        <a:ext cx="7812562" cy="1540996"/>
      </dsp:txXfrm>
    </dsp:sp>
    <dsp:sp modelId="{79147301-441C-4475-AF0F-EA4C54F88ED0}">
      <dsp:nvSpPr>
        <dsp:cNvPr id="0" name=""/>
        <dsp:cNvSpPr/>
      </dsp:nvSpPr>
      <dsp:spPr>
        <a:xfrm>
          <a:off x="0" y="1540996"/>
          <a:ext cx="781256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20622-A2EE-43DA-B21D-463331D99BB9}">
      <dsp:nvSpPr>
        <dsp:cNvPr id="0" name=""/>
        <dsp:cNvSpPr/>
      </dsp:nvSpPr>
      <dsp:spPr>
        <a:xfrm>
          <a:off x="0" y="1540996"/>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Demand for labour: employers seeking to hire </a:t>
          </a:r>
        </a:p>
      </dsp:txBody>
      <dsp:txXfrm>
        <a:off x="0" y="1540996"/>
        <a:ext cx="7812562" cy="1540996"/>
      </dsp:txXfrm>
    </dsp:sp>
    <dsp:sp modelId="{0CA3F454-1804-4DC8-897A-99F1282AEDCF}">
      <dsp:nvSpPr>
        <dsp:cNvPr id="0" name=""/>
        <dsp:cNvSpPr/>
      </dsp:nvSpPr>
      <dsp:spPr>
        <a:xfrm>
          <a:off x="0" y="3081992"/>
          <a:ext cx="781256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BA845-A7A5-4D11-8631-A4D6ED0F9FF1}">
      <dsp:nvSpPr>
        <dsp:cNvPr id="0" name=""/>
        <dsp:cNvSpPr/>
      </dsp:nvSpPr>
      <dsp:spPr>
        <a:xfrm>
          <a:off x="0" y="3081992"/>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Wages are the price of labour</a:t>
          </a:r>
        </a:p>
      </dsp:txBody>
      <dsp:txXfrm>
        <a:off x="0" y="3081992"/>
        <a:ext cx="7812562" cy="1540996"/>
      </dsp:txXfrm>
    </dsp:sp>
    <dsp:sp modelId="{73ABAC08-E313-41CE-BFB1-9CC460D6A856}">
      <dsp:nvSpPr>
        <dsp:cNvPr id="0" name=""/>
        <dsp:cNvSpPr/>
      </dsp:nvSpPr>
      <dsp:spPr>
        <a:xfrm>
          <a:off x="0" y="4622989"/>
          <a:ext cx="781256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BA3BCD-2FE3-47CD-8B68-1C305E022BD6}">
      <dsp:nvSpPr>
        <dsp:cNvPr id="0" name=""/>
        <dsp:cNvSpPr/>
      </dsp:nvSpPr>
      <dsp:spPr>
        <a:xfrm>
          <a:off x="0" y="4622989"/>
          <a:ext cx="7812562" cy="1540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The labour market can be local, regional, national or even international</a:t>
          </a:r>
        </a:p>
      </dsp:txBody>
      <dsp:txXfrm>
        <a:off x="0" y="4622989"/>
        <a:ext cx="7812562" cy="15409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11/3/2024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34182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11/3/2024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16611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11/3/2024</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39924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11/3/2024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86155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11/3/2024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95666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11/3/2024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74947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11/3/2024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421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11/3/2024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291656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11/3/2024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04111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11/3/2024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69249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11/3/2024</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14937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11/3/2024</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4658275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AF152BFE-7BA8-4007-AD9C-F4DC95E43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Freeform: Shape 12">
            <a:extLst>
              <a:ext uri="{FF2B5EF4-FFF2-40B4-BE49-F238E27FC236}">
                <a16:creationId xmlns:a16="http://schemas.microsoft.com/office/drawing/2014/main" id="{26796024-DF17-4BB3-BF28-01E168A3C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661" y="63892"/>
            <a:ext cx="2222198" cy="2133710"/>
          </a:xfrm>
          <a:custGeom>
            <a:avLst/>
            <a:gdLst>
              <a:gd name="connsiteX0" fmla="*/ 0 w 2222198"/>
              <a:gd name="connsiteY0" fmla="*/ 0 h 2133710"/>
              <a:gd name="connsiteX1" fmla="*/ 44227 w 2222198"/>
              <a:gd name="connsiteY1" fmla="*/ 2234 h 2133710"/>
              <a:gd name="connsiteX2" fmla="*/ 2193454 w 2222198"/>
              <a:gd name="connsiteY2" fmla="*/ 1945372 h 2133710"/>
              <a:gd name="connsiteX3" fmla="*/ 2222198 w 2222198"/>
              <a:gd name="connsiteY3" fmla="*/ 2133710 h 2133710"/>
              <a:gd name="connsiteX4" fmla="*/ 1394653 w 2222198"/>
              <a:gd name="connsiteY4" fmla="*/ 2133710 h 2133710"/>
              <a:gd name="connsiteX5" fmla="*/ 1391100 w 2222198"/>
              <a:gd name="connsiteY5" fmla="*/ 2110427 h 2133710"/>
              <a:gd name="connsiteX6" fmla="*/ 122376 w 2222198"/>
              <a:gd name="connsiteY6" fmla="*/ 841704 h 2133710"/>
              <a:gd name="connsiteX7" fmla="*/ 0 w 2222198"/>
              <a:gd name="connsiteY7" fmla="*/ 823027 h 213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2198" h="2133710">
                <a:moveTo>
                  <a:pt x="0" y="0"/>
                </a:moveTo>
                <a:lnTo>
                  <a:pt x="44227" y="2234"/>
                </a:lnTo>
                <a:cubicBezTo>
                  <a:pt x="1114682" y="110944"/>
                  <a:pt x="1981368" y="908934"/>
                  <a:pt x="2193454" y="1945372"/>
                </a:cubicBezTo>
                <a:lnTo>
                  <a:pt x="2222198" y="2133710"/>
                </a:lnTo>
                <a:lnTo>
                  <a:pt x="1394653" y="2133710"/>
                </a:lnTo>
                <a:lnTo>
                  <a:pt x="1391100" y="2110427"/>
                </a:lnTo>
                <a:cubicBezTo>
                  <a:pt x="1260786" y="1473602"/>
                  <a:pt x="759202" y="972017"/>
                  <a:pt x="122376" y="841704"/>
                </a:cubicBezTo>
                <a:lnTo>
                  <a:pt x="0" y="823027"/>
                </a:lnTo>
                <a:close/>
              </a:path>
            </a:pathLst>
          </a:cu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Right Triangle 14">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453142" y="725467"/>
            <a:ext cx="5414255" cy="2784496"/>
          </a:xfrm>
        </p:spPr>
        <p:txBody>
          <a:bodyPr>
            <a:normAutofit/>
          </a:bodyPr>
          <a:lstStyle/>
          <a:p>
            <a:pPr algn="l"/>
            <a:r>
              <a:rPr lang="en-US">
                <a:solidFill>
                  <a:schemeClr val="tx2">
                    <a:alpha val="80000"/>
                  </a:schemeClr>
                </a:solidFill>
              </a:rPr>
              <a:t>Recruitment and Selection</a:t>
            </a:r>
          </a:p>
        </p:txBody>
      </p:sp>
      <p:sp>
        <p:nvSpPr>
          <p:cNvPr id="3" name="Subtitle 2"/>
          <p:cNvSpPr>
            <a:spLocks noGrp="1"/>
          </p:cNvSpPr>
          <p:nvPr>
            <p:ph type="subTitle" idx="1"/>
          </p:nvPr>
        </p:nvSpPr>
        <p:spPr>
          <a:xfrm>
            <a:off x="453142" y="3602038"/>
            <a:ext cx="5414255" cy="1560594"/>
          </a:xfrm>
        </p:spPr>
        <p:txBody>
          <a:bodyPr vert="horz" lIns="91440" tIns="45720" rIns="91440" bIns="45720" rtlCol="0">
            <a:normAutofit/>
          </a:bodyPr>
          <a:lstStyle/>
          <a:p>
            <a:pPr algn="l"/>
            <a:r>
              <a:rPr lang="en-US">
                <a:solidFill>
                  <a:schemeClr val="tx2">
                    <a:alpha val="80000"/>
                  </a:schemeClr>
                </a:solidFill>
              </a:rPr>
              <a:t>4th November 2024</a:t>
            </a:r>
          </a:p>
        </p:txBody>
      </p:sp>
      <p:pic>
        <p:nvPicPr>
          <p:cNvPr id="4" name="Picture 3" descr="Red toy person in front of two lines of white figures">
            <a:extLst>
              <a:ext uri="{FF2B5EF4-FFF2-40B4-BE49-F238E27FC236}">
                <a16:creationId xmlns:a16="http://schemas.microsoft.com/office/drawing/2014/main" id="{66C466DA-6CB1-1B30-0E7F-2691E2CDB179}"/>
              </a:ext>
            </a:extLst>
          </p:cNvPr>
          <p:cNvPicPr>
            <a:picLocks noChangeAspect="1"/>
          </p:cNvPicPr>
          <p:nvPr/>
        </p:nvPicPr>
        <p:blipFill>
          <a:blip r:embed="rId2"/>
          <a:srcRect l="22888" r="19357" b="-6"/>
          <a:stretch/>
        </p:blipFill>
        <p:spPr>
          <a:xfrm>
            <a:off x="6189156" y="-3440"/>
            <a:ext cx="6015813" cy="68614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04DD8F-5CA8-834D-B15D-F4A0EF76A045}"/>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What is recruitment?</a:t>
            </a: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1ECBC449-54EA-D4D2-FACA-FA021A7FC32B}"/>
              </a:ext>
            </a:extLst>
          </p:cNvPr>
          <p:cNvGraphicFramePr>
            <a:graphicFrameLocks noGrp="1"/>
          </p:cNvGraphicFramePr>
          <p:nvPr>
            <p:ph idx="1"/>
            <p:extLst>
              <p:ext uri="{D42A27DB-BD31-4B8C-83A1-F6EECF244321}">
                <p14:modId xmlns:p14="http://schemas.microsoft.com/office/powerpoint/2010/main" val="2110579609"/>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4402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1369A4B-5ED3-2723-C1D9-7496CE6ED061}"/>
              </a:ext>
            </a:extLst>
          </p:cNvPr>
          <p:cNvSpPr>
            <a:spLocks noGrp="1"/>
          </p:cNvSpPr>
          <p:nvPr>
            <p:ph type="title"/>
          </p:nvPr>
        </p:nvSpPr>
        <p:spPr>
          <a:xfrm>
            <a:off x="457201" y="720772"/>
            <a:ext cx="3733078" cy="5531079"/>
          </a:xfrm>
        </p:spPr>
        <p:txBody>
          <a:bodyPr>
            <a:normAutofit/>
          </a:bodyPr>
          <a:lstStyle/>
          <a:p>
            <a:r>
              <a:rPr lang="en-US">
                <a:cs typeface="Posterama"/>
              </a:rPr>
              <a:t>Defining the role</a:t>
            </a:r>
            <a:endParaRPr lang="en-US"/>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A2215930-475B-5824-67CB-B9F4974DE4CC}"/>
              </a:ext>
            </a:extLst>
          </p:cNvPr>
          <p:cNvGraphicFramePr>
            <a:graphicFrameLocks noGrp="1"/>
          </p:cNvGraphicFramePr>
          <p:nvPr>
            <p:ph idx="1"/>
            <p:extLst>
              <p:ext uri="{D42A27DB-BD31-4B8C-83A1-F6EECF244321}">
                <p14:modId xmlns:p14="http://schemas.microsoft.com/office/powerpoint/2010/main" val="1013326218"/>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1761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74174-38E5-2FF0-CEA0-ADDD79D4E4C7}"/>
              </a:ext>
            </a:extLst>
          </p:cNvPr>
          <p:cNvSpPr>
            <a:spLocks noGrp="1"/>
          </p:cNvSpPr>
          <p:nvPr>
            <p:ph type="title"/>
          </p:nvPr>
        </p:nvSpPr>
        <p:spPr/>
        <p:txBody>
          <a:bodyPr/>
          <a:lstStyle/>
          <a:p>
            <a:r>
              <a:rPr lang="en-US">
                <a:cs typeface="Posterama"/>
              </a:rPr>
              <a:t>Job description and person specification</a:t>
            </a:r>
            <a:endParaRPr lang="en-US"/>
          </a:p>
        </p:txBody>
      </p:sp>
      <p:sp>
        <p:nvSpPr>
          <p:cNvPr id="3" name="Text Placeholder 2">
            <a:extLst>
              <a:ext uri="{FF2B5EF4-FFF2-40B4-BE49-F238E27FC236}">
                <a16:creationId xmlns:a16="http://schemas.microsoft.com/office/drawing/2014/main" id="{DB97F026-573A-DE25-8E02-4C062672BD90}"/>
              </a:ext>
            </a:extLst>
          </p:cNvPr>
          <p:cNvSpPr>
            <a:spLocks noGrp="1"/>
          </p:cNvSpPr>
          <p:nvPr>
            <p:ph type="body" idx="1"/>
          </p:nvPr>
        </p:nvSpPr>
        <p:spPr/>
        <p:txBody>
          <a:bodyPr/>
          <a:lstStyle/>
          <a:p>
            <a:r>
              <a:rPr lang="en-US"/>
              <a:t>Job description</a:t>
            </a:r>
          </a:p>
        </p:txBody>
      </p:sp>
      <p:sp>
        <p:nvSpPr>
          <p:cNvPr id="4" name="Content Placeholder 3">
            <a:extLst>
              <a:ext uri="{FF2B5EF4-FFF2-40B4-BE49-F238E27FC236}">
                <a16:creationId xmlns:a16="http://schemas.microsoft.com/office/drawing/2014/main" id="{883B28E9-9F0E-5EBB-E203-9A84100EFF88}"/>
              </a:ext>
            </a:extLst>
          </p:cNvPr>
          <p:cNvSpPr>
            <a:spLocks noGrp="1"/>
          </p:cNvSpPr>
          <p:nvPr>
            <p:ph sz="half" idx="2"/>
          </p:nvPr>
        </p:nvSpPr>
        <p:spPr/>
        <p:txBody>
          <a:bodyPr vert="horz" lIns="91440" tIns="45720" rIns="91440" bIns="45720" rtlCol="0" anchor="t">
            <a:normAutofit/>
          </a:bodyPr>
          <a:lstStyle/>
          <a:p>
            <a:r>
              <a:rPr lang="en-US"/>
              <a:t>Provides an overview of the role</a:t>
            </a:r>
          </a:p>
          <a:p>
            <a:r>
              <a:rPr lang="en-US"/>
              <a:t>Responsibilities and objectives</a:t>
            </a:r>
          </a:p>
        </p:txBody>
      </p:sp>
      <p:sp>
        <p:nvSpPr>
          <p:cNvPr id="5" name="Text Placeholder 4">
            <a:extLst>
              <a:ext uri="{FF2B5EF4-FFF2-40B4-BE49-F238E27FC236}">
                <a16:creationId xmlns:a16="http://schemas.microsoft.com/office/drawing/2014/main" id="{61083845-DEE9-031A-F892-76CB3DC51900}"/>
              </a:ext>
            </a:extLst>
          </p:cNvPr>
          <p:cNvSpPr>
            <a:spLocks noGrp="1"/>
          </p:cNvSpPr>
          <p:nvPr>
            <p:ph type="body" sz="quarter" idx="3"/>
          </p:nvPr>
        </p:nvSpPr>
        <p:spPr/>
        <p:txBody>
          <a:bodyPr/>
          <a:lstStyle/>
          <a:p>
            <a:r>
              <a:rPr lang="en-US"/>
              <a:t>Person specification</a:t>
            </a:r>
          </a:p>
        </p:txBody>
      </p:sp>
      <p:sp>
        <p:nvSpPr>
          <p:cNvPr id="6" name="Content Placeholder 5">
            <a:extLst>
              <a:ext uri="{FF2B5EF4-FFF2-40B4-BE49-F238E27FC236}">
                <a16:creationId xmlns:a16="http://schemas.microsoft.com/office/drawing/2014/main" id="{C722680A-9A50-F5E6-BF2B-CADFB956FFDC}"/>
              </a:ext>
            </a:extLst>
          </p:cNvPr>
          <p:cNvSpPr>
            <a:spLocks noGrp="1"/>
          </p:cNvSpPr>
          <p:nvPr>
            <p:ph sz="quarter" idx="4"/>
          </p:nvPr>
        </p:nvSpPr>
        <p:spPr/>
        <p:txBody>
          <a:bodyPr vert="horz" lIns="91440" tIns="45720" rIns="91440" bIns="45720" rtlCol="0" anchor="t">
            <a:normAutofit/>
          </a:bodyPr>
          <a:lstStyle/>
          <a:p>
            <a:r>
              <a:rPr lang="en-US"/>
              <a:t>States the criteria for selection</a:t>
            </a:r>
          </a:p>
          <a:p>
            <a:r>
              <a:rPr lang="en-US"/>
              <a:t>Should be clear, specific and </a:t>
            </a:r>
            <a:r>
              <a:rPr lang="en-US" err="1"/>
              <a:t>behaviour</a:t>
            </a:r>
            <a:r>
              <a:rPr lang="en-US"/>
              <a:t> based</a:t>
            </a:r>
          </a:p>
        </p:txBody>
      </p:sp>
    </p:spTree>
    <p:extLst>
      <p:ext uri="{BB962C8B-B14F-4D97-AF65-F5344CB8AC3E}">
        <p14:creationId xmlns:p14="http://schemas.microsoft.com/office/powerpoint/2010/main" val="941013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AFF1D26-E718-95A1-5A89-58CC484FFB06}"/>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The job advert</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10A76B28-2A15-11F1-8FFB-2B2D04840A7B}"/>
              </a:ext>
            </a:extLst>
          </p:cNvPr>
          <p:cNvGraphicFramePr>
            <a:graphicFrameLocks noGrp="1"/>
          </p:cNvGraphicFramePr>
          <p:nvPr>
            <p:ph idx="1"/>
            <p:extLst>
              <p:ext uri="{D42A27DB-BD31-4B8C-83A1-F6EECF244321}">
                <p14:modId xmlns:p14="http://schemas.microsoft.com/office/powerpoint/2010/main" val="2387526902"/>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160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859FBA5-3792-0745-A7F1-10E7F8598C0D}"/>
              </a:ext>
            </a:extLst>
          </p:cNvPr>
          <p:cNvSpPr>
            <a:spLocks noGrp="1"/>
          </p:cNvSpPr>
          <p:nvPr>
            <p:ph type="title"/>
          </p:nvPr>
        </p:nvSpPr>
        <p:spPr>
          <a:xfrm>
            <a:off x="457200" y="722025"/>
            <a:ext cx="4952999" cy="2247616"/>
          </a:xfrm>
        </p:spPr>
        <p:txBody>
          <a:bodyPr>
            <a:normAutofit/>
          </a:bodyPr>
          <a:lstStyle/>
          <a:p>
            <a:r>
              <a:rPr lang="en-US">
                <a:cs typeface="Posterama"/>
              </a:rPr>
              <a:t>Advert</a:t>
            </a:r>
            <a:endParaRPr lang="en-US"/>
          </a:p>
        </p:txBody>
      </p:sp>
      <p:sp>
        <p:nvSpPr>
          <p:cNvPr id="3" name="Content Placeholder 2">
            <a:extLst>
              <a:ext uri="{FF2B5EF4-FFF2-40B4-BE49-F238E27FC236}">
                <a16:creationId xmlns:a16="http://schemas.microsoft.com/office/drawing/2014/main" id="{142749D7-7F71-38F3-E959-E784FFBCD859}"/>
              </a:ext>
            </a:extLst>
          </p:cNvPr>
          <p:cNvSpPr>
            <a:spLocks noGrp="1"/>
          </p:cNvSpPr>
          <p:nvPr>
            <p:ph idx="1"/>
          </p:nvPr>
        </p:nvSpPr>
        <p:spPr>
          <a:xfrm>
            <a:off x="457200" y="3261390"/>
            <a:ext cx="4952999" cy="3009494"/>
          </a:xfrm>
        </p:spPr>
        <p:txBody>
          <a:bodyPr vert="horz" lIns="91440" tIns="45720" rIns="91440" bIns="45720" rtlCol="0">
            <a:normAutofit/>
          </a:bodyPr>
          <a:lstStyle/>
          <a:p>
            <a:r>
              <a:rPr lang="en-US" sz="1800"/>
              <a:t>Handyman required for a Nursing Home in Cardiff.  We are looking for someone young, hardworking and able to work weekends and evenings. CVs to rebecca@pooradvert.co.uk</a:t>
            </a:r>
          </a:p>
        </p:txBody>
      </p:sp>
      <p:pic>
        <p:nvPicPr>
          <p:cNvPr id="5" name="Picture 4" descr="D-I-Y tools and crafts">
            <a:extLst>
              <a:ext uri="{FF2B5EF4-FFF2-40B4-BE49-F238E27FC236}">
                <a16:creationId xmlns:a16="http://schemas.microsoft.com/office/drawing/2014/main" id="{1196FACA-58F5-284C-B495-1A1E2B6879B4}"/>
              </a:ext>
            </a:extLst>
          </p:cNvPr>
          <p:cNvPicPr>
            <a:picLocks noChangeAspect="1"/>
          </p:cNvPicPr>
          <p:nvPr/>
        </p:nvPicPr>
        <p:blipFill>
          <a:blip r:embed="rId2"/>
          <a:srcRect r="40459" b="6"/>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2260471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EE86-55AC-7FB2-F4E6-6B4923819186}"/>
              </a:ext>
            </a:extLst>
          </p:cNvPr>
          <p:cNvSpPr>
            <a:spLocks noGrp="1"/>
          </p:cNvSpPr>
          <p:nvPr>
            <p:ph type="title"/>
          </p:nvPr>
        </p:nvSpPr>
        <p:spPr/>
        <p:txBody>
          <a:bodyPr/>
          <a:lstStyle/>
          <a:p>
            <a:r>
              <a:rPr lang="en-US">
                <a:cs typeface="Posterama"/>
              </a:rPr>
              <a:t>Where to advertise</a:t>
            </a:r>
            <a:endParaRPr lang="en-US"/>
          </a:p>
        </p:txBody>
      </p:sp>
      <p:sp>
        <p:nvSpPr>
          <p:cNvPr id="3" name="Content Placeholder 2">
            <a:extLst>
              <a:ext uri="{FF2B5EF4-FFF2-40B4-BE49-F238E27FC236}">
                <a16:creationId xmlns:a16="http://schemas.microsoft.com/office/drawing/2014/main" id="{F2BB9B9F-4116-C6D4-87C0-78D29A3F9F08}"/>
              </a:ext>
            </a:extLst>
          </p:cNvPr>
          <p:cNvSpPr>
            <a:spLocks noGrp="1"/>
          </p:cNvSpPr>
          <p:nvPr>
            <p:ph idx="1"/>
          </p:nvPr>
        </p:nvSpPr>
        <p:spPr/>
        <p:txBody>
          <a:bodyPr vert="horz" lIns="91440" tIns="45720" rIns="91440" bIns="45720" rtlCol="0" anchor="t">
            <a:normAutofit/>
          </a:bodyPr>
          <a:lstStyle/>
          <a:p>
            <a:r>
              <a:rPr lang="en-US"/>
              <a:t>Will depend on the job</a:t>
            </a:r>
          </a:p>
          <a:p>
            <a:r>
              <a:rPr lang="en-US"/>
              <a:t>Jobs boards (indeed, </a:t>
            </a:r>
            <a:r>
              <a:rPr lang="en-US" err="1"/>
              <a:t>totaljobs</a:t>
            </a:r>
            <a:r>
              <a:rPr lang="en-US"/>
              <a:t>, </a:t>
            </a:r>
            <a:r>
              <a:rPr lang="en-US" err="1"/>
              <a:t>linkedin</a:t>
            </a:r>
            <a:r>
              <a:rPr lang="en-US"/>
              <a:t>)</a:t>
            </a:r>
          </a:p>
          <a:p>
            <a:r>
              <a:rPr lang="en-US"/>
              <a:t>Company website</a:t>
            </a:r>
          </a:p>
          <a:p>
            <a:r>
              <a:rPr lang="en-US"/>
              <a:t>Agencies</a:t>
            </a:r>
          </a:p>
          <a:p>
            <a:r>
              <a:rPr lang="en-US"/>
              <a:t>Headhunters</a:t>
            </a:r>
          </a:p>
          <a:p>
            <a:r>
              <a:rPr lang="en-US"/>
              <a:t>Internally</a:t>
            </a:r>
          </a:p>
        </p:txBody>
      </p:sp>
    </p:spTree>
    <p:extLst>
      <p:ext uri="{BB962C8B-B14F-4D97-AF65-F5344CB8AC3E}">
        <p14:creationId xmlns:p14="http://schemas.microsoft.com/office/powerpoint/2010/main" val="3069332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9814ED8-1555-5269-AA5C-1333AE29D810}"/>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Shortlisting</a:t>
            </a: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19D46335-392D-F43B-9D47-205AD2415F05}"/>
              </a:ext>
            </a:extLst>
          </p:cNvPr>
          <p:cNvGraphicFramePr>
            <a:graphicFrameLocks noGrp="1"/>
          </p:cNvGraphicFramePr>
          <p:nvPr>
            <p:ph idx="1"/>
            <p:extLst>
              <p:ext uri="{D42A27DB-BD31-4B8C-83A1-F6EECF244321}">
                <p14:modId xmlns:p14="http://schemas.microsoft.com/office/powerpoint/2010/main" val="393789039"/>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2537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Freeform: Shape 4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4" name="Freeform: Shape 4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6" name="Freeform: Shape 45">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8" name="Group 47">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9" name="Straight Connector 48">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79" name="Rectangle 7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pic>
        <p:nvPicPr>
          <p:cNvPr id="5" name="Picture 4" descr="White arrows going to the red target">
            <a:extLst>
              <a:ext uri="{FF2B5EF4-FFF2-40B4-BE49-F238E27FC236}">
                <a16:creationId xmlns:a16="http://schemas.microsoft.com/office/drawing/2014/main" id="{1C5EB391-3BDA-D5AB-64D4-E4D6C16AC2E7}"/>
              </a:ext>
            </a:extLst>
          </p:cNvPr>
          <p:cNvPicPr>
            <a:picLocks noChangeAspect="1"/>
          </p:cNvPicPr>
          <p:nvPr/>
        </p:nvPicPr>
        <p:blipFill>
          <a:blip r:embed="rId2"/>
          <a:srcRect r="-2" b="15603"/>
          <a:stretch/>
        </p:blipFill>
        <p:spPr>
          <a:xfrm>
            <a:off x="20" y="10"/>
            <a:ext cx="12191980" cy="6857989"/>
          </a:xfrm>
          <a:prstGeom prst="rect">
            <a:avLst/>
          </a:prstGeom>
        </p:spPr>
      </p:pic>
      <p:grpSp>
        <p:nvGrpSpPr>
          <p:cNvPr id="81" name="Group 80">
            <a:extLst>
              <a:ext uri="{FF2B5EF4-FFF2-40B4-BE49-F238E27FC236}">
                <a16:creationId xmlns:a16="http://schemas.microsoft.com/office/drawing/2014/main" id="{20C61190-C3C6-470C-AD7E-DE1774D3B8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2" name="Straight Connector 81">
              <a:extLst>
                <a:ext uri="{FF2B5EF4-FFF2-40B4-BE49-F238E27FC236}">
                  <a16:creationId xmlns:a16="http://schemas.microsoft.com/office/drawing/2014/main" id="{FBA79076-09E2-42F2-AB53-2AC97BBF9E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56EFE7B6-A678-4080-8095-C35AC6E62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4F819F03-C610-41AD-8191-AA9D0505BB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C3F4891-5EFC-4D18-A624-398BDF1CA0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B7416C3-B1E9-4255-96DF-4E177FC3E1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7C17DC8-7DA5-4B05-966A-FB28DD8722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C1CE5E79-B59D-401A-BCC0-2D95B96A6C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3BD0973-E146-44AE-8BD5-665926060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E0B00FB7-2DA7-477B-8D71-0F3C3442F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EB9C836F-E0FA-4F43-8595-37B03CFFB7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56D2723-3E4D-48B1-A6D2-1A24F3DA37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FE33C010-3B40-4B74-AFED-9A12421E80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B75A24DA-3AD1-4146-9C36-1FF666EDB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C312543-C4C1-48AB-A32C-CEBC25977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3B4AB31-8C5A-4150-95D6-D57F6C25CB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2D04B4EB-7F4A-4631-8A31-10795C50E1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1F7E2406-347A-4008-A837-B169329A8B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3A29D85-8791-40DE-8AC1-55E01EF5FB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5456E209-65A9-41F0-95CA-06832E2C62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248FBE92-306C-410A-A46C-78FA64751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DEEC058-0746-4C6F-B438-432F7C5BB6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05675A2-165F-45F4-B82A-CADDAC635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A7B04075-3949-4CE8-BC5D-8CC7C69B49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2095348-F370-432D-AB24-DF01B3569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80338639-8676-4CBD-A1C3-38D647AC94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8CD5D49-5B76-4AC2-AC0F-021E858B67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7F0315B3-012B-4122-9034-0EA1ED049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A7F3B018-21CC-4BB8-B439-99AEF58B1F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C0B51FB9-22BD-46DF-BE69-B2A00DA04C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12" name="Rectangle 111">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7AB88-4E4C-8860-1A9F-AFE9283E2CAE}"/>
              </a:ext>
            </a:extLst>
          </p:cNvPr>
          <p:cNvSpPr>
            <a:spLocks noGrp="1"/>
          </p:cNvSpPr>
          <p:nvPr>
            <p:ph type="title"/>
          </p:nvPr>
        </p:nvSpPr>
        <p:spPr>
          <a:xfrm>
            <a:off x="1524000" y="728905"/>
            <a:ext cx="9144000" cy="3184274"/>
          </a:xfrm>
        </p:spPr>
        <p:txBody>
          <a:bodyPr vert="horz" lIns="91440" tIns="45720" rIns="91440" bIns="45720" rtlCol="0" anchor="b">
            <a:normAutofit/>
          </a:bodyPr>
          <a:lstStyle/>
          <a:p>
            <a:pPr algn="ctr"/>
            <a:r>
              <a:rPr lang="en-US" sz="5400"/>
              <a:t>The selection process</a:t>
            </a:r>
          </a:p>
        </p:txBody>
      </p:sp>
    </p:spTree>
    <p:extLst>
      <p:ext uri="{BB962C8B-B14F-4D97-AF65-F5344CB8AC3E}">
        <p14:creationId xmlns:p14="http://schemas.microsoft.com/office/powerpoint/2010/main" val="33996372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AF1C4-FBA6-0D55-6523-81B03039E4C5}"/>
              </a:ext>
            </a:extLst>
          </p:cNvPr>
          <p:cNvSpPr>
            <a:spLocks noGrp="1"/>
          </p:cNvSpPr>
          <p:nvPr>
            <p:ph type="title"/>
          </p:nvPr>
        </p:nvSpPr>
        <p:spPr/>
        <p:txBody>
          <a:bodyPr/>
          <a:lstStyle/>
          <a:p>
            <a:r>
              <a:rPr lang="en-US">
                <a:cs typeface="Posterama"/>
              </a:rPr>
              <a:t>Purpose – structured interview</a:t>
            </a:r>
          </a:p>
        </p:txBody>
      </p:sp>
      <p:sp>
        <p:nvSpPr>
          <p:cNvPr id="3" name="Content Placeholder 2">
            <a:extLst>
              <a:ext uri="{FF2B5EF4-FFF2-40B4-BE49-F238E27FC236}">
                <a16:creationId xmlns:a16="http://schemas.microsoft.com/office/drawing/2014/main" id="{380D8003-8228-776A-6839-5500ACDB3F8D}"/>
              </a:ext>
            </a:extLst>
          </p:cNvPr>
          <p:cNvSpPr>
            <a:spLocks noGrp="1"/>
          </p:cNvSpPr>
          <p:nvPr>
            <p:ph idx="1"/>
          </p:nvPr>
        </p:nvSpPr>
        <p:spPr/>
        <p:txBody>
          <a:bodyPr vert="horz" lIns="91440" tIns="45720" rIns="91440" bIns="45720" rtlCol="0" anchor="t">
            <a:normAutofit/>
          </a:bodyPr>
          <a:lstStyle/>
          <a:p>
            <a:r>
              <a:rPr lang="en-US" sz="1400">
                <a:solidFill>
                  <a:srgbClr val="202020"/>
                </a:solidFill>
                <a:ea typeface="+mn-lt"/>
                <a:cs typeface="+mn-lt"/>
              </a:rPr>
              <a:t>After a short-listing process, interviews are very widely used in the selection process.</a:t>
            </a:r>
            <a:endParaRPr lang="en-US"/>
          </a:p>
          <a:p>
            <a:r>
              <a:rPr lang="en-US" sz="1400" b="1">
                <a:solidFill>
                  <a:srgbClr val="202020"/>
                </a:solidFill>
                <a:ea typeface="+mn-lt"/>
                <a:cs typeface="+mn-lt"/>
              </a:rPr>
              <a:t>For the employer, the interview is an opportunity to:</a:t>
            </a:r>
            <a:endParaRPr lang="en-US" b="1"/>
          </a:p>
          <a:p>
            <a:r>
              <a:rPr lang="en-US" sz="1400">
                <a:solidFill>
                  <a:srgbClr val="202020"/>
                </a:solidFill>
                <a:ea typeface="+mn-lt"/>
                <a:cs typeface="+mn-lt"/>
              </a:rPr>
              <a:t>Gauge candidates’ experience and ability to perform in the role.</a:t>
            </a:r>
            <a:endParaRPr lang="en-US" sz="1400"/>
          </a:p>
          <a:p>
            <a:r>
              <a:rPr lang="en-US" sz="1400">
                <a:solidFill>
                  <a:srgbClr val="202020"/>
                </a:solidFill>
                <a:ea typeface="+mn-lt"/>
                <a:cs typeface="+mn-lt"/>
              </a:rPr>
              <a:t>Explain the employee value proposition, including learning opportunities and employee benefits.</a:t>
            </a:r>
            <a:endParaRPr lang="en-US"/>
          </a:p>
          <a:p>
            <a:r>
              <a:rPr lang="en-US" sz="1400">
                <a:solidFill>
                  <a:srgbClr val="202020"/>
                </a:solidFill>
                <a:ea typeface="+mn-lt"/>
                <a:cs typeface="+mn-lt"/>
              </a:rPr>
              <a:t>Give the candidate a positive impression of the </a:t>
            </a:r>
            <a:r>
              <a:rPr lang="en-US" sz="1400" err="1">
                <a:solidFill>
                  <a:srgbClr val="202020"/>
                </a:solidFill>
                <a:ea typeface="+mn-lt"/>
                <a:cs typeface="+mn-lt"/>
              </a:rPr>
              <a:t>organisation</a:t>
            </a:r>
            <a:r>
              <a:rPr lang="en-US" sz="1400">
                <a:solidFill>
                  <a:srgbClr val="202020"/>
                </a:solidFill>
                <a:ea typeface="+mn-lt"/>
                <a:cs typeface="+mn-lt"/>
              </a:rPr>
              <a:t> as a good employer.</a:t>
            </a:r>
            <a:endParaRPr lang="en-US"/>
          </a:p>
          <a:p>
            <a:r>
              <a:rPr lang="en-US" sz="1400" b="1">
                <a:solidFill>
                  <a:srgbClr val="202020"/>
                </a:solidFill>
                <a:ea typeface="+mn-lt"/>
                <a:cs typeface="+mn-lt"/>
              </a:rPr>
              <a:t>For the candidate, the interview is an opportunity to:</a:t>
            </a:r>
            <a:endParaRPr lang="en-US" b="1"/>
          </a:p>
          <a:p>
            <a:r>
              <a:rPr lang="en-US" sz="1400">
                <a:solidFill>
                  <a:srgbClr val="202020"/>
                </a:solidFill>
                <a:ea typeface="+mn-lt"/>
                <a:cs typeface="+mn-lt"/>
              </a:rPr>
              <a:t>Understand the job and its responsibilities in more detail.</a:t>
            </a:r>
            <a:endParaRPr lang="en-US"/>
          </a:p>
          <a:p>
            <a:r>
              <a:rPr lang="en-US" sz="1400">
                <a:solidFill>
                  <a:srgbClr val="202020"/>
                </a:solidFill>
                <a:ea typeface="+mn-lt"/>
                <a:cs typeface="+mn-lt"/>
              </a:rPr>
              <a:t>Ask questions about the </a:t>
            </a:r>
            <a:r>
              <a:rPr lang="en-US" sz="1400" err="1">
                <a:solidFill>
                  <a:srgbClr val="202020"/>
                </a:solidFill>
                <a:ea typeface="+mn-lt"/>
                <a:cs typeface="+mn-lt"/>
              </a:rPr>
              <a:t>organisation</a:t>
            </a:r>
            <a:r>
              <a:rPr lang="en-US" sz="1400">
                <a:solidFill>
                  <a:srgbClr val="202020"/>
                </a:solidFill>
                <a:ea typeface="+mn-lt"/>
                <a:cs typeface="+mn-lt"/>
              </a:rPr>
              <a:t> and the employee value proposition.</a:t>
            </a:r>
            <a:endParaRPr lang="en-US"/>
          </a:p>
          <a:p>
            <a:r>
              <a:rPr lang="en-US" sz="1400">
                <a:solidFill>
                  <a:srgbClr val="202020"/>
                </a:solidFill>
                <a:ea typeface="+mn-lt"/>
                <a:cs typeface="+mn-lt"/>
              </a:rPr>
              <a:t>Decide whether they would like to take the job if offered it.</a:t>
            </a:r>
            <a:endParaRPr lang="en-US"/>
          </a:p>
          <a:p>
            <a:endParaRPr lang="en-US"/>
          </a:p>
        </p:txBody>
      </p:sp>
    </p:spTree>
    <p:extLst>
      <p:ext uri="{BB962C8B-B14F-4D97-AF65-F5344CB8AC3E}">
        <p14:creationId xmlns:p14="http://schemas.microsoft.com/office/powerpoint/2010/main" val="57672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0F0FB22-6F7D-DDDF-FACB-2F44BBA870B2}"/>
              </a:ext>
            </a:extLst>
          </p:cNvPr>
          <p:cNvSpPr>
            <a:spLocks noGrp="1"/>
          </p:cNvSpPr>
          <p:nvPr>
            <p:ph type="title"/>
          </p:nvPr>
        </p:nvSpPr>
        <p:spPr>
          <a:xfrm>
            <a:off x="457201" y="732348"/>
            <a:ext cx="4419600" cy="2240735"/>
          </a:xfrm>
        </p:spPr>
        <p:txBody>
          <a:bodyPr>
            <a:normAutofit/>
          </a:bodyPr>
          <a:lstStyle/>
          <a:p>
            <a:r>
              <a:rPr lang="en-US" sz="3700">
                <a:cs typeface="Posterama"/>
              </a:rPr>
              <a:t>What do we mean by structured interviews?</a:t>
            </a:r>
            <a:endParaRPr lang="en-US" sz="3700"/>
          </a:p>
        </p:txBody>
      </p:sp>
      <p:sp>
        <p:nvSpPr>
          <p:cNvPr id="3" name="Content Placeholder 2">
            <a:extLst>
              <a:ext uri="{FF2B5EF4-FFF2-40B4-BE49-F238E27FC236}">
                <a16:creationId xmlns:a16="http://schemas.microsoft.com/office/drawing/2014/main" id="{BCE079BE-66B1-AB7F-95C5-65B3A7878288}"/>
              </a:ext>
            </a:extLst>
          </p:cNvPr>
          <p:cNvSpPr>
            <a:spLocks noGrp="1"/>
          </p:cNvSpPr>
          <p:nvPr>
            <p:ph idx="1"/>
          </p:nvPr>
        </p:nvSpPr>
        <p:spPr>
          <a:xfrm>
            <a:off x="457201" y="3264832"/>
            <a:ext cx="4419600" cy="3009494"/>
          </a:xfrm>
        </p:spPr>
        <p:txBody>
          <a:bodyPr vert="horz" lIns="91440" tIns="45720" rIns="91440" bIns="45720" rtlCol="0">
            <a:normAutofit/>
          </a:bodyPr>
          <a:lstStyle/>
          <a:p>
            <a:r>
              <a:rPr lang="en-US" sz="1800"/>
              <a:t>Competency-based questions</a:t>
            </a:r>
          </a:p>
          <a:p>
            <a:r>
              <a:rPr lang="en-US" sz="1800"/>
              <a:t>Ask all candidates the same questions</a:t>
            </a:r>
          </a:p>
          <a:p>
            <a:r>
              <a:rPr lang="en-US" sz="1800"/>
              <a:t>Scored </a:t>
            </a:r>
          </a:p>
          <a:p>
            <a:pPr marL="0" indent="0">
              <a:buNone/>
            </a:pPr>
            <a:endParaRPr lang="en-US" sz="1800"/>
          </a:p>
        </p:txBody>
      </p:sp>
      <p:sp>
        <p:nvSpPr>
          <p:cNvPr id="47"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pic>
        <p:nvPicPr>
          <p:cNvPr id="7" name="Graphic 6" descr="Chat">
            <a:extLst>
              <a:ext uri="{FF2B5EF4-FFF2-40B4-BE49-F238E27FC236}">
                <a16:creationId xmlns:a16="http://schemas.microsoft.com/office/drawing/2014/main" id="{2EB7DE9D-4052-2EEF-CEE8-11752D103F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0631" y="732348"/>
            <a:ext cx="5541973" cy="5541973"/>
          </a:xfrm>
          <a:prstGeom prst="rect">
            <a:avLst/>
          </a:prstGeom>
        </p:spPr>
      </p:pic>
    </p:spTree>
    <p:extLst>
      <p:ext uri="{BB962C8B-B14F-4D97-AF65-F5344CB8AC3E}">
        <p14:creationId xmlns:p14="http://schemas.microsoft.com/office/powerpoint/2010/main" val="2748053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C20E4D88-73BA-A4DF-EB43-10076A994D5F}"/>
              </a:ext>
            </a:extLst>
          </p:cNvPr>
          <p:cNvSpPr>
            <a:spLocks noGrp="1"/>
          </p:cNvSpPr>
          <p:nvPr>
            <p:ph type="title"/>
          </p:nvPr>
        </p:nvSpPr>
        <p:spPr>
          <a:xfrm>
            <a:off x="457201" y="732348"/>
            <a:ext cx="4419600" cy="2240735"/>
          </a:xfrm>
        </p:spPr>
        <p:txBody>
          <a:bodyPr>
            <a:normAutofit/>
          </a:bodyPr>
          <a:lstStyle/>
          <a:p>
            <a:r>
              <a:rPr lang="en-US">
                <a:cs typeface="Posterama"/>
              </a:rPr>
              <a:t>Competency based</a:t>
            </a:r>
            <a:endParaRPr lang="en-US"/>
          </a:p>
        </p:txBody>
      </p:sp>
      <p:sp>
        <p:nvSpPr>
          <p:cNvPr id="3" name="Content Placeholder 2">
            <a:extLst>
              <a:ext uri="{FF2B5EF4-FFF2-40B4-BE49-F238E27FC236}">
                <a16:creationId xmlns:a16="http://schemas.microsoft.com/office/drawing/2014/main" id="{3126530E-8BB5-B6AF-3318-5D8AC366B588}"/>
              </a:ext>
            </a:extLst>
          </p:cNvPr>
          <p:cNvSpPr>
            <a:spLocks noGrp="1"/>
          </p:cNvSpPr>
          <p:nvPr>
            <p:ph idx="1"/>
          </p:nvPr>
        </p:nvSpPr>
        <p:spPr>
          <a:xfrm>
            <a:off x="457201" y="3264832"/>
            <a:ext cx="4419600" cy="3009494"/>
          </a:xfrm>
        </p:spPr>
        <p:txBody>
          <a:bodyPr vert="horz" lIns="91440" tIns="45720" rIns="91440" bIns="45720" rtlCol="0">
            <a:normAutofit/>
          </a:bodyPr>
          <a:lstStyle/>
          <a:p>
            <a:r>
              <a:rPr lang="en-US" sz="1800">
                <a:ea typeface="+mn-lt"/>
                <a:cs typeface="+mn-lt"/>
              </a:rPr>
              <a:t>Competency-based interview questions are designed to assess a candidate's ability to perform specific tasks and handle situations relevant to the job role. These questions require candidates to provide concrete examples from their past experiences that demonstrate particular skills, behaviours, or competencies.</a:t>
            </a:r>
            <a:endParaRPr lang="en-US" sz="1800"/>
          </a:p>
        </p:txBody>
      </p:sp>
      <p:sp>
        <p:nvSpPr>
          <p:cNvPr id="47"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pic>
        <p:nvPicPr>
          <p:cNvPr id="7" name="Graphic 6" descr="Head with Gears">
            <a:extLst>
              <a:ext uri="{FF2B5EF4-FFF2-40B4-BE49-F238E27FC236}">
                <a16:creationId xmlns:a16="http://schemas.microsoft.com/office/drawing/2014/main" id="{90615A53-7189-B28F-7D4E-1644676B3F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30631" y="732348"/>
            <a:ext cx="5541973" cy="5541973"/>
          </a:xfrm>
          <a:prstGeom prst="rect">
            <a:avLst/>
          </a:prstGeom>
        </p:spPr>
      </p:pic>
    </p:spTree>
    <p:extLst>
      <p:ext uri="{BB962C8B-B14F-4D97-AF65-F5344CB8AC3E}">
        <p14:creationId xmlns:p14="http://schemas.microsoft.com/office/powerpoint/2010/main" val="1166686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1" name="Rectangle 50">
            <a:extLst>
              <a:ext uri="{FF2B5EF4-FFF2-40B4-BE49-F238E27FC236}">
                <a16:creationId xmlns:a16="http://schemas.microsoft.com/office/drawing/2014/main" id="{5839FC30-63C9-4643-98EF-7B1C31BE3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3" name="Right Triangle 52">
            <a:extLst>
              <a:ext uri="{FF2B5EF4-FFF2-40B4-BE49-F238E27FC236}">
                <a16:creationId xmlns:a16="http://schemas.microsoft.com/office/drawing/2014/main" id="{2B76B338-5C91-48AF-BFFC-93C8AAD6D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3303" y="4358020"/>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54">
            <a:extLst>
              <a:ext uri="{FF2B5EF4-FFF2-40B4-BE49-F238E27FC236}">
                <a16:creationId xmlns:a16="http://schemas.microsoft.com/office/drawing/2014/main" id="{07FE80B3-9970-48B3-8883-81ED2FE4A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007832" y="4676762"/>
            <a:ext cx="2222198" cy="2133710"/>
          </a:xfrm>
          <a:custGeom>
            <a:avLst/>
            <a:gdLst>
              <a:gd name="connsiteX0" fmla="*/ 0 w 2222198"/>
              <a:gd name="connsiteY0" fmla="*/ 0 h 2133710"/>
              <a:gd name="connsiteX1" fmla="*/ 44227 w 2222198"/>
              <a:gd name="connsiteY1" fmla="*/ 2234 h 2133710"/>
              <a:gd name="connsiteX2" fmla="*/ 2193454 w 2222198"/>
              <a:gd name="connsiteY2" fmla="*/ 1945372 h 2133710"/>
              <a:gd name="connsiteX3" fmla="*/ 2222198 w 2222198"/>
              <a:gd name="connsiteY3" fmla="*/ 2133710 h 2133710"/>
              <a:gd name="connsiteX4" fmla="*/ 1394653 w 2222198"/>
              <a:gd name="connsiteY4" fmla="*/ 2133710 h 2133710"/>
              <a:gd name="connsiteX5" fmla="*/ 1391100 w 2222198"/>
              <a:gd name="connsiteY5" fmla="*/ 2110427 h 2133710"/>
              <a:gd name="connsiteX6" fmla="*/ 122376 w 2222198"/>
              <a:gd name="connsiteY6" fmla="*/ 841704 h 2133710"/>
              <a:gd name="connsiteX7" fmla="*/ 0 w 2222198"/>
              <a:gd name="connsiteY7" fmla="*/ 823027 h 213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2198" h="2133710">
                <a:moveTo>
                  <a:pt x="0" y="0"/>
                </a:moveTo>
                <a:lnTo>
                  <a:pt x="44227" y="2234"/>
                </a:lnTo>
                <a:cubicBezTo>
                  <a:pt x="1114682" y="110944"/>
                  <a:pt x="1981368" y="908934"/>
                  <a:pt x="2193454" y="1945372"/>
                </a:cubicBezTo>
                <a:lnTo>
                  <a:pt x="2222198" y="2133710"/>
                </a:lnTo>
                <a:lnTo>
                  <a:pt x="1394653" y="2133710"/>
                </a:lnTo>
                <a:lnTo>
                  <a:pt x="1391100" y="2110427"/>
                </a:lnTo>
                <a:cubicBezTo>
                  <a:pt x="1260786" y="1473602"/>
                  <a:pt x="759202" y="972017"/>
                  <a:pt x="122376" y="841704"/>
                </a:cubicBezTo>
                <a:lnTo>
                  <a:pt x="0" y="823027"/>
                </a:ln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7" name="Group 56">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58" name="Straight Connector 5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9BE693E-DE69-526F-0479-8FFB9489B5A4}"/>
              </a:ext>
            </a:extLst>
          </p:cNvPr>
          <p:cNvSpPr>
            <a:spLocks noGrp="1"/>
          </p:cNvSpPr>
          <p:nvPr>
            <p:ph type="title"/>
          </p:nvPr>
        </p:nvSpPr>
        <p:spPr>
          <a:xfrm>
            <a:off x="457199" y="3525808"/>
            <a:ext cx="6548127" cy="2141612"/>
          </a:xfrm>
        </p:spPr>
        <p:txBody>
          <a:bodyPr anchor="ctr">
            <a:normAutofit/>
          </a:bodyPr>
          <a:lstStyle/>
          <a:p>
            <a:r>
              <a:rPr lang="en-US">
                <a:solidFill>
                  <a:schemeClr val="tx2"/>
                </a:solidFill>
                <a:cs typeface="Posterama"/>
              </a:rPr>
              <a:t>STAR approach</a:t>
            </a:r>
            <a:endParaRPr lang="en-US">
              <a:solidFill>
                <a:schemeClr val="tx2"/>
              </a:solidFill>
            </a:endParaRPr>
          </a:p>
        </p:txBody>
      </p:sp>
      <p:pic>
        <p:nvPicPr>
          <p:cNvPr id="5" name="Picture 4" descr="Hand placing stars">
            <a:extLst>
              <a:ext uri="{FF2B5EF4-FFF2-40B4-BE49-F238E27FC236}">
                <a16:creationId xmlns:a16="http://schemas.microsoft.com/office/drawing/2014/main" id="{64139E84-13B2-9848-7746-C824B65DC945}"/>
              </a:ext>
            </a:extLst>
          </p:cNvPr>
          <p:cNvPicPr>
            <a:picLocks noChangeAspect="1"/>
          </p:cNvPicPr>
          <p:nvPr/>
        </p:nvPicPr>
        <p:blipFill>
          <a:blip r:embed="rId2"/>
          <a:srcRect t="37154" b="21349"/>
          <a:stretch/>
        </p:blipFill>
        <p:spPr>
          <a:xfrm>
            <a:off x="-6214" y="2018"/>
            <a:ext cx="12214825" cy="338338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
        <p:nvSpPr>
          <p:cNvPr id="3" name="Content Placeholder 2">
            <a:extLst>
              <a:ext uri="{FF2B5EF4-FFF2-40B4-BE49-F238E27FC236}">
                <a16:creationId xmlns:a16="http://schemas.microsoft.com/office/drawing/2014/main" id="{7F275157-FBEE-D222-DD0B-E3DC432F63CD}"/>
              </a:ext>
            </a:extLst>
          </p:cNvPr>
          <p:cNvSpPr>
            <a:spLocks noGrp="1"/>
          </p:cNvSpPr>
          <p:nvPr>
            <p:ph idx="1"/>
          </p:nvPr>
        </p:nvSpPr>
        <p:spPr>
          <a:xfrm>
            <a:off x="7211421" y="3525807"/>
            <a:ext cx="4788050" cy="2722593"/>
          </a:xfrm>
        </p:spPr>
        <p:txBody>
          <a:bodyPr vert="horz" lIns="91440" tIns="45720" rIns="91440" bIns="45720" rtlCol="0" anchor="ctr">
            <a:normAutofit/>
          </a:bodyPr>
          <a:lstStyle/>
          <a:p>
            <a:endParaRPr lang="en-US" sz="1800">
              <a:solidFill>
                <a:schemeClr val="tx2"/>
              </a:solidFill>
              <a:ea typeface="+mn-lt"/>
              <a:cs typeface="+mn-lt"/>
            </a:endParaRPr>
          </a:p>
          <a:p>
            <a:r>
              <a:rPr lang="en-US" sz="1800" b="1">
                <a:solidFill>
                  <a:schemeClr val="tx2"/>
                </a:solidFill>
              </a:rPr>
              <a:t>S</a:t>
            </a:r>
            <a:r>
              <a:rPr lang="en-US" sz="1800">
                <a:solidFill>
                  <a:schemeClr val="tx2"/>
                </a:solidFill>
              </a:rPr>
              <a:t>ituation</a:t>
            </a:r>
          </a:p>
          <a:p>
            <a:r>
              <a:rPr lang="en-US" sz="1800" b="1">
                <a:solidFill>
                  <a:schemeClr val="tx2"/>
                </a:solidFill>
              </a:rPr>
              <a:t>T</a:t>
            </a:r>
            <a:r>
              <a:rPr lang="en-US" sz="1800">
                <a:solidFill>
                  <a:schemeClr val="tx2"/>
                </a:solidFill>
              </a:rPr>
              <a:t>ask</a:t>
            </a:r>
          </a:p>
          <a:p>
            <a:r>
              <a:rPr lang="en-US" sz="1800" b="1">
                <a:solidFill>
                  <a:schemeClr val="tx2"/>
                </a:solidFill>
              </a:rPr>
              <a:t>A</a:t>
            </a:r>
            <a:r>
              <a:rPr lang="en-US" sz="1800">
                <a:solidFill>
                  <a:schemeClr val="tx2"/>
                </a:solidFill>
              </a:rPr>
              <a:t>ction</a:t>
            </a:r>
          </a:p>
          <a:p>
            <a:r>
              <a:rPr lang="en-US" sz="1800" b="1">
                <a:solidFill>
                  <a:schemeClr val="tx2"/>
                </a:solidFill>
              </a:rPr>
              <a:t>Result</a:t>
            </a:r>
          </a:p>
        </p:txBody>
      </p:sp>
    </p:spTree>
    <p:extLst>
      <p:ext uri="{BB962C8B-B14F-4D97-AF65-F5344CB8AC3E}">
        <p14:creationId xmlns:p14="http://schemas.microsoft.com/office/powerpoint/2010/main" val="2471349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C7EAA34-3A8E-F840-9B8C-CE2895DDB8E6}"/>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Examples</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AF101EE-06AD-54B1-3D4E-F085E8281CCC}"/>
              </a:ext>
            </a:extLst>
          </p:cNvPr>
          <p:cNvGraphicFramePr>
            <a:graphicFrameLocks noGrp="1"/>
          </p:cNvGraphicFramePr>
          <p:nvPr>
            <p:ph idx="1"/>
            <p:extLst>
              <p:ext uri="{D42A27DB-BD31-4B8C-83A1-F6EECF244321}">
                <p14:modId xmlns:p14="http://schemas.microsoft.com/office/powerpoint/2010/main" val="1007963145"/>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848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42FA-ED46-D4CC-6DC1-005E73ABA95F}"/>
              </a:ext>
            </a:extLst>
          </p:cNvPr>
          <p:cNvSpPr>
            <a:spLocks noGrp="1"/>
          </p:cNvSpPr>
          <p:nvPr>
            <p:ph type="title"/>
          </p:nvPr>
        </p:nvSpPr>
        <p:spPr/>
        <p:txBody>
          <a:bodyPr/>
          <a:lstStyle/>
          <a:p>
            <a:r>
              <a:rPr lang="en-US" dirty="0">
                <a:cs typeface="Posterama"/>
              </a:rPr>
              <a:t>Design your own interview</a:t>
            </a:r>
            <a:endParaRPr lang="en-US" dirty="0"/>
          </a:p>
        </p:txBody>
      </p:sp>
      <p:sp>
        <p:nvSpPr>
          <p:cNvPr id="3" name="Content Placeholder 2">
            <a:extLst>
              <a:ext uri="{FF2B5EF4-FFF2-40B4-BE49-F238E27FC236}">
                <a16:creationId xmlns:a16="http://schemas.microsoft.com/office/drawing/2014/main" id="{F744F1B6-6A9A-67ED-1E86-3F2EC8B7F085}"/>
              </a:ext>
            </a:extLst>
          </p:cNvPr>
          <p:cNvSpPr>
            <a:spLocks noGrp="1"/>
          </p:cNvSpPr>
          <p:nvPr>
            <p:ph idx="1"/>
          </p:nvPr>
        </p:nvSpPr>
        <p:spPr/>
        <p:txBody>
          <a:bodyPr vert="horz" lIns="91440" tIns="45720" rIns="91440" bIns="45720" rtlCol="0" anchor="t">
            <a:normAutofit/>
          </a:bodyPr>
          <a:lstStyle/>
          <a:p>
            <a:r>
              <a:rPr lang="en-US" dirty="0"/>
              <a:t>Chose one of the roles from the Skyline project</a:t>
            </a:r>
          </a:p>
          <a:p>
            <a:r>
              <a:rPr lang="en-US" dirty="0"/>
              <a:t>Write three competency based</a:t>
            </a:r>
            <a:r>
              <a:rPr lang="en-US"/>
              <a:t> questions for that role</a:t>
            </a:r>
          </a:p>
          <a:p>
            <a:r>
              <a:rPr lang="en-US" dirty="0"/>
              <a:t>Interview your partner</a:t>
            </a:r>
          </a:p>
          <a:p>
            <a:r>
              <a:rPr lang="en-US" dirty="0"/>
              <a:t>Your partner should use the STAR approach to respond</a:t>
            </a:r>
          </a:p>
        </p:txBody>
      </p:sp>
    </p:spTree>
    <p:extLst>
      <p:ext uri="{BB962C8B-B14F-4D97-AF65-F5344CB8AC3E}">
        <p14:creationId xmlns:p14="http://schemas.microsoft.com/office/powerpoint/2010/main" val="871973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31D186F-4323-9606-2D22-C6C2FCDA9629}"/>
              </a:ext>
            </a:extLst>
          </p:cNvPr>
          <p:cNvSpPr>
            <a:spLocks noGrp="1"/>
          </p:cNvSpPr>
          <p:nvPr>
            <p:ph type="title"/>
          </p:nvPr>
        </p:nvSpPr>
        <p:spPr>
          <a:xfrm>
            <a:off x="457201" y="720772"/>
            <a:ext cx="3733078" cy="5531079"/>
          </a:xfrm>
        </p:spPr>
        <p:txBody>
          <a:bodyPr>
            <a:normAutofit/>
          </a:bodyPr>
          <a:lstStyle/>
          <a:p>
            <a:r>
              <a:rPr lang="en-US" dirty="0">
                <a:cs typeface="Posterama"/>
              </a:rPr>
              <a:t>Realistic Job Preview</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01A1DF5-A966-D543-5C5D-CAEC777C631B}"/>
              </a:ext>
            </a:extLst>
          </p:cNvPr>
          <p:cNvGraphicFramePr>
            <a:graphicFrameLocks noGrp="1"/>
          </p:cNvGraphicFramePr>
          <p:nvPr>
            <p:ph idx="1"/>
            <p:extLst>
              <p:ext uri="{D42A27DB-BD31-4B8C-83A1-F6EECF244321}">
                <p14:modId xmlns:p14="http://schemas.microsoft.com/office/powerpoint/2010/main" val="579324316"/>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166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395072C-CA04-25B6-D2D6-6D5CE5C4E356}"/>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Assessment Centre </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B977F504-923F-C534-0919-5B38AB442CFA}"/>
              </a:ext>
            </a:extLst>
          </p:cNvPr>
          <p:cNvGraphicFramePr>
            <a:graphicFrameLocks noGrp="1"/>
          </p:cNvGraphicFramePr>
          <p:nvPr>
            <p:ph idx="1"/>
            <p:extLst>
              <p:ext uri="{D42A27DB-BD31-4B8C-83A1-F6EECF244321}">
                <p14:modId xmlns:p14="http://schemas.microsoft.com/office/powerpoint/2010/main" val="59863857"/>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92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F17F897-F7CA-620C-E569-2DABC6918467}"/>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Itinerary</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7104FC80-3D6C-42E9-D6E0-9C5C835B97F6}"/>
              </a:ext>
            </a:extLst>
          </p:cNvPr>
          <p:cNvGraphicFramePr>
            <a:graphicFrameLocks noGrp="1"/>
          </p:cNvGraphicFramePr>
          <p:nvPr>
            <p:ph idx="1"/>
            <p:extLst>
              <p:ext uri="{D42A27DB-BD31-4B8C-83A1-F6EECF244321}">
                <p14:modId xmlns:p14="http://schemas.microsoft.com/office/powerpoint/2010/main" val="3438648639"/>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2962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09991-006F-BC46-FCE1-2286DED0DC29}"/>
              </a:ext>
            </a:extLst>
          </p:cNvPr>
          <p:cNvSpPr>
            <a:spLocks noGrp="1"/>
          </p:cNvSpPr>
          <p:nvPr>
            <p:ph type="title"/>
          </p:nvPr>
        </p:nvSpPr>
        <p:spPr/>
        <p:txBody>
          <a:bodyPr/>
          <a:lstStyle/>
          <a:p>
            <a:r>
              <a:rPr lang="en-US" dirty="0">
                <a:cs typeface="Posterama"/>
              </a:rPr>
              <a:t>Equality Act 2010</a:t>
            </a:r>
            <a:endParaRPr lang="en-US" dirty="0"/>
          </a:p>
        </p:txBody>
      </p:sp>
      <p:sp>
        <p:nvSpPr>
          <p:cNvPr id="3" name="Content Placeholder 2">
            <a:extLst>
              <a:ext uri="{FF2B5EF4-FFF2-40B4-BE49-F238E27FC236}">
                <a16:creationId xmlns:a16="http://schemas.microsoft.com/office/drawing/2014/main" id="{2617996F-75CC-3D9E-BE94-812A52BE6DCB}"/>
              </a:ext>
            </a:extLst>
          </p:cNvPr>
          <p:cNvSpPr>
            <a:spLocks noGrp="1"/>
          </p:cNvSpPr>
          <p:nvPr>
            <p:ph idx="1"/>
          </p:nvPr>
        </p:nvSpPr>
        <p:spPr/>
        <p:txBody>
          <a:bodyPr vert="horz" lIns="91440" tIns="45720" rIns="91440" bIns="45720" rtlCol="0" anchor="t">
            <a:normAutofit fontScale="92500"/>
          </a:bodyPr>
          <a:lstStyle/>
          <a:p>
            <a:r>
              <a:rPr lang="en-US" dirty="0"/>
              <a:t>Must not discriminate during the recruitment and selection process</a:t>
            </a:r>
          </a:p>
          <a:p>
            <a:r>
              <a:rPr lang="en-US" dirty="0"/>
              <a:t>Nine protected characteristics</a:t>
            </a:r>
          </a:p>
          <a:p>
            <a:pPr marL="457200" lvl="4">
              <a:buFont typeface="Courier New" panose="020B0604020202020204" pitchFamily="34" charset="0"/>
              <a:buChar char="o"/>
            </a:pPr>
            <a:r>
              <a:rPr lang="en-US"/>
              <a:t>Age</a:t>
            </a:r>
            <a:endParaRPr lang="en-US" dirty="0"/>
          </a:p>
          <a:p>
            <a:pPr marL="457200" lvl="4">
              <a:buFont typeface="Courier New" panose="020B0604020202020204" pitchFamily="34" charset="0"/>
              <a:buChar char="o"/>
            </a:pPr>
            <a:r>
              <a:rPr lang="en-US" dirty="0"/>
              <a:t>Disability</a:t>
            </a:r>
          </a:p>
          <a:p>
            <a:pPr marL="457200" lvl="4">
              <a:buFont typeface="Courier New" panose="020B0604020202020204" pitchFamily="34" charset="0"/>
              <a:buChar char="o"/>
            </a:pPr>
            <a:r>
              <a:rPr lang="en-US" dirty="0"/>
              <a:t>Sex</a:t>
            </a:r>
          </a:p>
          <a:p>
            <a:pPr marL="457200" lvl="4">
              <a:buFont typeface="Courier New" panose="020B0604020202020204" pitchFamily="34" charset="0"/>
              <a:buChar char="o"/>
            </a:pPr>
            <a:r>
              <a:rPr lang="en-US" dirty="0"/>
              <a:t>Gender reassignment </a:t>
            </a:r>
          </a:p>
          <a:p>
            <a:pPr marL="457200" lvl="4">
              <a:buFont typeface="Courier New" panose="020B0604020202020204" pitchFamily="34" charset="0"/>
              <a:buChar char="o"/>
            </a:pPr>
            <a:r>
              <a:rPr lang="en-US" dirty="0"/>
              <a:t>Marriage or civil partnership</a:t>
            </a:r>
          </a:p>
          <a:p>
            <a:pPr marL="457200" lvl="4">
              <a:buFont typeface="Courier New" panose="020B0604020202020204" pitchFamily="34" charset="0"/>
              <a:buChar char="o"/>
            </a:pPr>
            <a:r>
              <a:rPr lang="en-US"/>
              <a:t>Pregnancy and maternity</a:t>
            </a:r>
            <a:endParaRPr lang="en-US" dirty="0"/>
          </a:p>
          <a:p>
            <a:pPr marL="457200" lvl="4">
              <a:buFont typeface="Courier New" panose="020B0604020202020204" pitchFamily="34" charset="0"/>
              <a:buChar char="o"/>
            </a:pPr>
            <a:r>
              <a:rPr lang="en-US"/>
              <a:t>Race</a:t>
            </a:r>
            <a:endParaRPr lang="en-US" dirty="0"/>
          </a:p>
          <a:p>
            <a:pPr marL="457200" lvl="4">
              <a:buFont typeface="Courier New" panose="020B0604020202020204" pitchFamily="34" charset="0"/>
              <a:buChar char="o"/>
            </a:pPr>
            <a:r>
              <a:rPr lang="en-US" dirty="0"/>
              <a:t>Religion or belief </a:t>
            </a:r>
          </a:p>
          <a:p>
            <a:pPr marL="457200" lvl="4">
              <a:buFont typeface="Courier New" panose="020B0604020202020204" pitchFamily="34" charset="0"/>
              <a:buChar char="o"/>
            </a:pPr>
            <a:r>
              <a:rPr lang="en-US" dirty="0"/>
              <a:t>Sexual orientation</a:t>
            </a:r>
          </a:p>
          <a:p>
            <a:pPr lvl="2">
              <a:buFont typeface="Wingdings" panose="020B0604020202020204" pitchFamily="34" charset="0"/>
              <a:buChar char="§"/>
            </a:pPr>
            <a:endParaRPr lang="en-US" dirty="0"/>
          </a:p>
        </p:txBody>
      </p:sp>
    </p:spTree>
    <p:extLst>
      <p:ext uri="{BB962C8B-B14F-4D97-AF65-F5344CB8AC3E}">
        <p14:creationId xmlns:p14="http://schemas.microsoft.com/office/powerpoint/2010/main" val="3662243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0" name="Rectangle 49">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1" name="Rectangle 50">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EFE4FBE-0DB2-91C4-70C9-9896D973E0B3}"/>
              </a:ext>
            </a:extLst>
          </p:cNvPr>
          <p:cNvSpPr>
            <a:spLocks noGrp="1"/>
          </p:cNvSpPr>
          <p:nvPr>
            <p:ph type="title"/>
          </p:nvPr>
        </p:nvSpPr>
        <p:spPr>
          <a:xfrm>
            <a:off x="457201" y="720772"/>
            <a:ext cx="3733078" cy="5531079"/>
          </a:xfrm>
        </p:spPr>
        <p:txBody>
          <a:bodyPr>
            <a:normAutofit/>
          </a:bodyPr>
          <a:lstStyle/>
          <a:p>
            <a:r>
              <a:rPr lang="en-US" dirty="0">
                <a:cs typeface="Posterama"/>
              </a:rPr>
              <a:t>Are these legal?</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4" name="Content Placeholder 2">
            <a:extLst>
              <a:ext uri="{FF2B5EF4-FFF2-40B4-BE49-F238E27FC236}">
                <a16:creationId xmlns:a16="http://schemas.microsoft.com/office/drawing/2014/main" id="{60E3EBA9-8364-D866-F6D0-CDEB391F1BC2}"/>
              </a:ext>
            </a:extLst>
          </p:cNvPr>
          <p:cNvGraphicFramePr>
            <a:graphicFrameLocks noGrp="1"/>
          </p:cNvGraphicFramePr>
          <p:nvPr>
            <p:ph idx="1"/>
            <p:extLst>
              <p:ext uri="{D42A27DB-BD31-4B8C-83A1-F6EECF244321}">
                <p14:modId xmlns:p14="http://schemas.microsoft.com/office/powerpoint/2010/main" val="264493508"/>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187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B1EA114-3707-A518-C06A-1F092215E7EF}"/>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Costs</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794F9B0E-E22F-D409-B981-A22BF2DC1D88}"/>
              </a:ext>
            </a:extLst>
          </p:cNvPr>
          <p:cNvGraphicFramePr>
            <a:graphicFrameLocks noGrp="1"/>
          </p:cNvGraphicFramePr>
          <p:nvPr>
            <p:ph idx="1"/>
            <p:extLst>
              <p:ext uri="{D42A27DB-BD31-4B8C-83A1-F6EECF244321}">
                <p14:modId xmlns:p14="http://schemas.microsoft.com/office/powerpoint/2010/main" val="2604124096"/>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98729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FC3BA25-D462-4F07-F44A-FC919F2E90E1}"/>
              </a:ext>
            </a:extLst>
          </p:cNvPr>
          <p:cNvSpPr>
            <a:spLocks noGrp="1"/>
          </p:cNvSpPr>
          <p:nvPr>
            <p:ph type="title"/>
          </p:nvPr>
        </p:nvSpPr>
        <p:spPr>
          <a:xfrm>
            <a:off x="457200" y="720772"/>
            <a:ext cx="3718767" cy="5531079"/>
          </a:xfrm>
        </p:spPr>
        <p:txBody>
          <a:bodyPr>
            <a:normAutofit/>
          </a:bodyPr>
          <a:lstStyle/>
          <a:p>
            <a:r>
              <a:rPr lang="en-US">
                <a:solidFill>
                  <a:schemeClr val="tx2">
                    <a:alpha val="80000"/>
                  </a:schemeClr>
                </a:solidFill>
                <a:cs typeface="Posterama"/>
              </a:rPr>
              <a:t>Mitigation</a:t>
            </a:r>
            <a:endParaRPr lang="en-US">
              <a:solidFill>
                <a:schemeClr val="tx2">
                  <a:alpha val="80000"/>
                </a:schemeClr>
              </a:solidFill>
            </a:endParaRPr>
          </a:p>
        </p:txBody>
      </p:sp>
      <p:sp>
        <p:nvSpPr>
          <p:cNvPr id="46" name="Rectangle 45">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C0064234-95F4-ABAE-1354-701F6590EC4F}"/>
              </a:ext>
            </a:extLst>
          </p:cNvPr>
          <p:cNvGraphicFramePr>
            <a:graphicFrameLocks noGrp="1"/>
          </p:cNvGraphicFramePr>
          <p:nvPr>
            <p:ph idx="1"/>
            <p:extLst>
              <p:ext uri="{D42A27DB-BD31-4B8C-83A1-F6EECF244321}">
                <p14:modId xmlns:p14="http://schemas.microsoft.com/office/powerpoint/2010/main" val="1688854240"/>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93339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5" name="Rectangle 54">
            <a:extLst>
              <a:ext uri="{FF2B5EF4-FFF2-40B4-BE49-F238E27FC236}">
                <a16:creationId xmlns:a16="http://schemas.microsoft.com/office/drawing/2014/main" id="{3CDAD724-AF32-45EC-B0B9-360C73C9D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7" name="Right Triangle 56">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60" name="Straight Connector 59">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58A0051-1D46-0BBB-DDE7-4E06B0C0C283}"/>
              </a:ext>
            </a:extLst>
          </p:cNvPr>
          <p:cNvSpPr>
            <a:spLocks noGrp="1"/>
          </p:cNvSpPr>
          <p:nvPr>
            <p:ph type="title"/>
          </p:nvPr>
        </p:nvSpPr>
        <p:spPr>
          <a:xfrm>
            <a:off x="457201" y="720772"/>
            <a:ext cx="3733078" cy="5531079"/>
          </a:xfrm>
        </p:spPr>
        <p:txBody>
          <a:bodyPr>
            <a:normAutofit/>
          </a:bodyPr>
          <a:lstStyle/>
          <a:p>
            <a:r>
              <a:rPr lang="en-US">
                <a:solidFill>
                  <a:schemeClr val="tx2">
                    <a:alpha val="80000"/>
                  </a:schemeClr>
                </a:solidFill>
                <a:cs typeface="Posterama"/>
              </a:rPr>
              <a:t>The labour market </a:t>
            </a:r>
            <a:endParaRPr lang="en-US">
              <a:solidFill>
                <a:schemeClr val="tx2">
                  <a:alpha val="80000"/>
                </a:schemeClr>
              </a:solidFill>
            </a:endParaRPr>
          </a:p>
        </p:txBody>
      </p:sp>
      <p:sp>
        <p:nvSpPr>
          <p:cNvPr id="90" name="Rectangle 89">
            <a:extLst>
              <a:ext uri="{FF2B5EF4-FFF2-40B4-BE49-F238E27FC236}">
                <a16:creationId xmlns:a16="http://schemas.microsoft.com/office/drawing/2014/main" id="{BA4D4000-2689-4306-BBA6-BF744AB5F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6893" y="191033"/>
            <a:ext cx="7763540" cy="606558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0B7804F4-2D74-606D-EDC0-0B1AFFFC7ADA}"/>
              </a:ext>
            </a:extLst>
          </p:cNvPr>
          <p:cNvGraphicFramePr>
            <a:graphicFrameLocks noGrp="1"/>
          </p:cNvGraphicFramePr>
          <p:nvPr>
            <p:ph idx="1"/>
            <p:extLst>
              <p:ext uri="{D42A27DB-BD31-4B8C-83A1-F6EECF244321}">
                <p14:modId xmlns:p14="http://schemas.microsoft.com/office/powerpoint/2010/main" val="1768150154"/>
              </p:ext>
            </p:extLst>
          </p:nvPr>
        </p:nvGraphicFramePr>
        <p:xfrm>
          <a:off x="4184068" y="152400"/>
          <a:ext cx="7812562" cy="6163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4498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1EEC4-D8A3-A43D-C2AC-C2668412B957}"/>
              </a:ext>
            </a:extLst>
          </p:cNvPr>
          <p:cNvSpPr>
            <a:spLocks noGrp="1"/>
          </p:cNvSpPr>
          <p:nvPr>
            <p:ph type="title"/>
          </p:nvPr>
        </p:nvSpPr>
        <p:spPr/>
        <p:txBody>
          <a:bodyPr/>
          <a:lstStyle/>
          <a:p>
            <a:r>
              <a:rPr lang="en-US" dirty="0">
                <a:cs typeface="Posterama"/>
              </a:rPr>
              <a:t>Labour Market</a:t>
            </a:r>
            <a:endParaRPr lang="en-US" dirty="0"/>
          </a:p>
        </p:txBody>
      </p:sp>
      <p:sp>
        <p:nvSpPr>
          <p:cNvPr id="3" name="Text Placeholder 2">
            <a:extLst>
              <a:ext uri="{FF2B5EF4-FFF2-40B4-BE49-F238E27FC236}">
                <a16:creationId xmlns:a16="http://schemas.microsoft.com/office/drawing/2014/main" id="{77694D0C-D8E2-CFB2-D819-D70321385DE3}"/>
              </a:ext>
            </a:extLst>
          </p:cNvPr>
          <p:cNvSpPr>
            <a:spLocks noGrp="1"/>
          </p:cNvSpPr>
          <p:nvPr>
            <p:ph type="body" idx="1"/>
          </p:nvPr>
        </p:nvSpPr>
        <p:spPr/>
        <p:txBody>
          <a:bodyPr/>
          <a:lstStyle/>
          <a:p>
            <a:r>
              <a:rPr lang="en-US" dirty="0"/>
              <a:t>Lots of jobs </a:t>
            </a:r>
          </a:p>
        </p:txBody>
      </p:sp>
      <p:sp>
        <p:nvSpPr>
          <p:cNvPr id="4" name="Content Placeholder 3">
            <a:extLst>
              <a:ext uri="{FF2B5EF4-FFF2-40B4-BE49-F238E27FC236}">
                <a16:creationId xmlns:a16="http://schemas.microsoft.com/office/drawing/2014/main" id="{58C35610-E59D-19E4-7539-5212D5D1DEA8}"/>
              </a:ext>
            </a:extLst>
          </p:cNvPr>
          <p:cNvSpPr>
            <a:spLocks noGrp="1"/>
          </p:cNvSpPr>
          <p:nvPr>
            <p:ph sz="half" idx="2"/>
          </p:nvPr>
        </p:nvSpPr>
        <p:spPr/>
        <p:txBody>
          <a:bodyPr vert="horz" lIns="91440" tIns="45720" rIns="91440" bIns="45720" rtlCol="0" anchor="t">
            <a:normAutofit/>
          </a:bodyPr>
          <a:lstStyle/>
          <a:p>
            <a:r>
              <a:rPr lang="en-US" dirty="0"/>
              <a:t>Few job seekers</a:t>
            </a:r>
          </a:p>
          <a:p>
            <a:r>
              <a:rPr lang="en-US" dirty="0"/>
              <a:t>Wages rise</a:t>
            </a:r>
          </a:p>
          <a:p>
            <a:r>
              <a:rPr lang="en-US" dirty="0"/>
              <a:t>What do employers do?</a:t>
            </a:r>
          </a:p>
        </p:txBody>
      </p:sp>
      <p:sp>
        <p:nvSpPr>
          <p:cNvPr id="5" name="Text Placeholder 4">
            <a:extLst>
              <a:ext uri="{FF2B5EF4-FFF2-40B4-BE49-F238E27FC236}">
                <a16:creationId xmlns:a16="http://schemas.microsoft.com/office/drawing/2014/main" id="{CC028761-D2E6-9E45-41B1-C6E3098480DC}"/>
              </a:ext>
            </a:extLst>
          </p:cNvPr>
          <p:cNvSpPr>
            <a:spLocks noGrp="1"/>
          </p:cNvSpPr>
          <p:nvPr>
            <p:ph type="body" sz="quarter" idx="3"/>
          </p:nvPr>
        </p:nvSpPr>
        <p:spPr/>
        <p:txBody>
          <a:bodyPr/>
          <a:lstStyle/>
          <a:p>
            <a:r>
              <a:rPr lang="en-US" dirty="0"/>
              <a:t>Few jobs</a:t>
            </a:r>
          </a:p>
        </p:txBody>
      </p:sp>
      <p:sp>
        <p:nvSpPr>
          <p:cNvPr id="6" name="Content Placeholder 5">
            <a:extLst>
              <a:ext uri="{FF2B5EF4-FFF2-40B4-BE49-F238E27FC236}">
                <a16:creationId xmlns:a16="http://schemas.microsoft.com/office/drawing/2014/main" id="{4AB636FA-68FE-9249-546D-98F662AF2680}"/>
              </a:ext>
            </a:extLst>
          </p:cNvPr>
          <p:cNvSpPr>
            <a:spLocks noGrp="1"/>
          </p:cNvSpPr>
          <p:nvPr>
            <p:ph sz="quarter" idx="4"/>
          </p:nvPr>
        </p:nvSpPr>
        <p:spPr/>
        <p:txBody>
          <a:bodyPr vert="horz" lIns="91440" tIns="45720" rIns="91440" bIns="45720" rtlCol="0" anchor="t">
            <a:normAutofit/>
          </a:bodyPr>
          <a:lstStyle/>
          <a:p>
            <a:r>
              <a:rPr lang="en-US" dirty="0"/>
              <a:t>Lots of job seekers</a:t>
            </a:r>
          </a:p>
          <a:p>
            <a:r>
              <a:rPr lang="en-US" dirty="0"/>
              <a:t>Wages fall</a:t>
            </a:r>
          </a:p>
          <a:p>
            <a:r>
              <a:rPr lang="en-US" dirty="0"/>
              <a:t>What do employers do?</a:t>
            </a:r>
          </a:p>
        </p:txBody>
      </p:sp>
    </p:spTree>
    <p:extLst>
      <p:ext uri="{BB962C8B-B14F-4D97-AF65-F5344CB8AC3E}">
        <p14:creationId xmlns:p14="http://schemas.microsoft.com/office/powerpoint/2010/main" val="532353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9AF03-821B-6CCC-62D7-5E8311BE395B}"/>
              </a:ext>
            </a:extLst>
          </p:cNvPr>
          <p:cNvSpPr>
            <a:spLocks noGrp="1"/>
          </p:cNvSpPr>
          <p:nvPr>
            <p:ph type="title"/>
          </p:nvPr>
        </p:nvSpPr>
        <p:spPr/>
        <p:txBody>
          <a:bodyPr/>
          <a:lstStyle/>
          <a:p>
            <a:r>
              <a:rPr lang="en-US" dirty="0">
                <a:cs typeface="Posterama"/>
              </a:rPr>
              <a:t>Labour Market</a:t>
            </a:r>
            <a:endParaRPr lang="en-US" dirty="0"/>
          </a:p>
        </p:txBody>
      </p:sp>
      <p:sp>
        <p:nvSpPr>
          <p:cNvPr id="3" name="Text Placeholder 2">
            <a:extLst>
              <a:ext uri="{FF2B5EF4-FFF2-40B4-BE49-F238E27FC236}">
                <a16:creationId xmlns:a16="http://schemas.microsoft.com/office/drawing/2014/main" id="{8D8E1FD7-05DB-BDEF-F821-AD5AFE64483F}"/>
              </a:ext>
            </a:extLst>
          </p:cNvPr>
          <p:cNvSpPr>
            <a:spLocks noGrp="1"/>
          </p:cNvSpPr>
          <p:nvPr>
            <p:ph type="body" idx="1"/>
          </p:nvPr>
        </p:nvSpPr>
        <p:spPr/>
        <p:txBody>
          <a:bodyPr/>
          <a:lstStyle/>
          <a:p>
            <a:r>
              <a:rPr lang="en-US" dirty="0"/>
              <a:t>Macro</a:t>
            </a:r>
          </a:p>
        </p:txBody>
      </p:sp>
      <p:sp>
        <p:nvSpPr>
          <p:cNvPr id="4" name="Content Placeholder 3">
            <a:extLst>
              <a:ext uri="{FF2B5EF4-FFF2-40B4-BE49-F238E27FC236}">
                <a16:creationId xmlns:a16="http://schemas.microsoft.com/office/drawing/2014/main" id="{778ABFEB-0A6E-D29C-046D-54438EA1C07C}"/>
              </a:ext>
            </a:extLst>
          </p:cNvPr>
          <p:cNvSpPr>
            <a:spLocks noGrp="1"/>
          </p:cNvSpPr>
          <p:nvPr>
            <p:ph sz="half" idx="2"/>
          </p:nvPr>
        </p:nvSpPr>
        <p:spPr/>
        <p:txBody>
          <a:bodyPr vert="horz" lIns="91440" tIns="45720" rIns="91440" bIns="45720" rtlCol="0" anchor="t">
            <a:normAutofit/>
          </a:bodyPr>
          <a:lstStyle/>
          <a:p>
            <a:r>
              <a:rPr lang="en-US" dirty="0"/>
              <a:t>Government level</a:t>
            </a:r>
          </a:p>
          <a:p>
            <a:r>
              <a:rPr lang="en-US" dirty="0"/>
              <a:t>Budget</a:t>
            </a:r>
          </a:p>
          <a:p>
            <a:r>
              <a:rPr lang="en-US" dirty="0"/>
              <a:t>Overall trends in employment, unemployment</a:t>
            </a:r>
          </a:p>
          <a:p>
            <a:r>
              <a:rPr lang="en-US" dirty="0"/>
              <a:t>GDP</a:t>
            </a:r>
          </a:p>
        </p:txBody>
      </p:sp>
      <p:sp>
        <p:nvSpPr>
          <p:cNvPr id="5" name="Text Placeholder 4">
            <a:extLst>
              <a:ext uri="{FF2B5EF4-FFF2-40B4-BE49-F238E27FC236}">
                <a16:creationId xmlns:a16="http://schemas.microsoft.com/office/drawing/2014/main" id="{52DF5005-F1EB-09C7-E2DA-73181666F057}"/>
              </a:ext>
            </a:extLst>
          </p:cNvPr>
          <p:cNvSpPr>
            <a:spLocks noGrp="1"/>
          </p:cNvSpPr>
          <p:nvPr>
            <p:ph type="body" sz="quarter" idx="3"/>
          </p:nvPr>
        </p:nvSpPr>
        <p:spPr/>
        <p:txBody>
          <a:bodyPr/>
          <a:lstStyle/>
          <a:p>
            <a:r>
              <a:rPr lang="en-US" dirty="0"/>
              <a:t>Micro</a:t>
            </a:r>
          </a:p>
        </p:txBody>
      </p:sp>
      <p:sp>
        <p:nvSpPr>
          <p:cNvPr id="6" name="Content Placeholder 5">
            <a:extLst>
              <a:ext uri="{FF2B5EF4-FFF2-40B4-BE49-F238E27FC236}">
                <a16:creationId xmlns:a16="http://schemas.microsoft.com/office/drawing/2014/main" id="{A530DF8E-1201-D851-4AF7-E6567EA4C94D}"/>
              </a:ext>
            </a:extLst>
          </p:cNvPr>
          <p:cNvSpPr>
            <a:spLocks noGrp="1"/>
          </p:cNvSpPr>
          <p:nvPr>
            <p:ph sz="quarter" idx="4"/>
          </p:nvPr>
        </p:nvSpPr>
        <p:spPr/>
        <p:txBody>
          <a:bodyPr vert="horz" lIns="91440" tIns="45720" rIns="91440" bIns="45720" rtlCol="0" anchor="t">
            <a:normAutofit/>
          </a:bodyPr>
          <a:lstStyle/>
          <a:p>
            <a:r>
              <a:rPr lang="en-US" dirty="0"/>
              <a:t>Firm level</a:t>
            </a:r>
          </a:p>
          <a:p>
            <a:r>
              <a:rPr lang="en-US" dirty="0"/>
              <a:t>Retention strategy</a:t>
            </a:r>
          </a:p>
          <a:p>
            <a:r>
              <a:rPr lang="en-US" dirty="0"/>
              <a:t>Resourcing strategy</a:t>
            </a:r>
          </a:p>
        </p:txBody>
      </p:sp>
    </p:spTree>
    <p:extLst>
      <p:ext uri="{BB962C8B-B14F-4D97-AF65-F5344CB8AC3E}">
        <p14:creationId xmlns:p14="http://schemas.microsoft.com/office/powerpoint/2010/main" val="2533407283"/>
      </p:ext>
    </p:extLst>
  </p:cSld>
  <p:clrMapOvr>
    <a:masterClrMapping/>
  </p:clrMapOvr>
</p:sld>
</file>

<file path=ppt/theme/theme1.xml><?xml version="1.0" encoding="utf-8"?>
<a:theme xmlns:a="http://schemas.openxmlformats.org/drawingml/2006/main" name="SineVTI">
  <a:themeElements>
    <a:clrScheme name="AnalogousFromRegularSeedRightStep">
      <a:dk1>
        <a:srgbClr val="000000"/>
      </a:dk1>
      <a:lt1>
        <a:srgbClr val="FFFFFF"/>
      </a:lt1>
      <a:dk2>
        <a:srgbClr val="412A24"/>
      </a:dk2>
      <a:lt2>
        <a:srgbClr val="E2E8E7"/>
      </a:lt2>
      <a:accent1>
        <a:srgbClr val="E72954"/>
      </a:accent1>
      <a:accent2>
        <a:srgbClr val="D53C17"/>
      </a:accent2>
      <a:accent3>
        <a:srgbClr val="DA9427"/>
      </a:accent3>
      <a:accent4>
        <a:srgbClr val="A5A912"/>
      </a:accent4>
      <a:accent5>
        <a:srgbClr val="72B420"/>
      </a:accent5>
      <a:accent6>
        <a:srgbClr val="2CBB14"/>
      </a:accent6>
      <a:hlink>
        <a:srgbClr val="31937D"/>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SineVTI</vt:lpstr>
      <vt:lpstr>Recruitment and Selection</vt:lpstr>
      <vt:lpstr>What is recruitment?</vt:lpstr>
      <vt:lpstr>Defining the role</vt:lpstr>
      <vt:lpstr>Job description and person specification</vt:lpstr>
      <vt:lpstr>The job advert</vt:lpstr>
      <vt:lpstr>Advert</vt:lpstr>
      <vt:lpstr>Where to advertise</vt:lpstr>
      <vt:lpstr>Shortlisting</vt:lpstr>
      <vt:lpstr>The selection process</vt:lpstr>
      <vt:lpstr>Purpose – structured interview</vt:lpstr>
      <vt:lpstr>What do we mean by structured interviews?</vt:lpstr>
      <vt:lpstr>Competency based</vt:lpstr>
      <vt:lpstr>STAR approach</vt:lpstr>
      <vt:lpstr>Examples</vt:lpstr>
      <vt:lpstr>Design your own interview</vt:lpstr>
      <vt:lpstr>Realistic Job Preview</vt:lpstr>
      <vt:lpstr>Assessment Centre </vt:lpstr>
      <vt:lpstr>Itinerary</vt:lpstr>
      <vt:lpstr>Equality Act 2010</vt:lpstr>
      <vt:lpstr>Are these legal?</vt:lpstr>
      <vt:lpstr>Costs</vt:lpstr>
      <vt:lpstr>Mitigation</vt:lpstr>
      <vt:lpstr>The labour market </vt:lpstr>
      <vt:lpstr>Labour Market</vt:lpstr>
      <vt:lpstr>Labour Market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179</cp:revision>
  <dcterms:created xsi:type="dcterms:W3CDTF">2024-10-29T13:46:41Z</dcterms:created>
  <dcterms:modified xsi:type="dcterms:W3CDTF">2024-11-03T20:46:26Z</dcterms:modified>
</cp:coreProperties>
</file>