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96" r:id="rId4"/>
  </p:sldMasterIdLst>
  <p:sldIdLst>
    <p:sldId id="256" r:id="rId5"/>
  </p:sldIdLst>
  <p:sldSz cx="12801600" cy="96012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6" d="100"/>
          <a:sy n="56" d="100"/>
        </p:scale>
        <p:origin x="160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410548" y="0"/>
            <a:ext cx="8258355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9668903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2398" y="4800599"/>
            <a:ext cx="5793970" cy="3175983"/>
          </a:xfrm>
        </p:spPr>
        <p:txBody>
          <a:bodyPr anchor="t">
            <a:normAutofit/>
          </a:bodyPr>
          <a:lstStyle>
            <a:lvl1pPr algn="r">
              <a:defRPr sz="588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83809" y="3176303"/>
            <a:ext cx="5552560" cy="162429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2240" b="0">
                <a:solidFill>
                  <a:schemeClr val="tx1"/>
                </a:solidFill>
              </a:defRPr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4/6/2025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2298017" y="4567036"/>
            <a:ext cx="436418" cy="56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08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308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34704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312607" y="891158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2493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0367" y="4478640"/>
            <a:ext cx="8354388" cy="1922159"/>
          </a:xfrm>
        </p:spPr>
        <p:txBody>
          <a:bodyPr anchor="t">
            <a:normAutofit/>
          </a:bodyPr>
          <a:lstStyle>
            <a:lvl1pPr algn="r">
              <a:defRPr sz="392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69583" y="3181001"/>
            <a:ext cx="8124612" cy="1297639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2240">
                <a:solidFill>
                  <a:schemeClr val="tx1"/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TextBox 15"/>
          <p:cNvSpPr txBox="1"/>
          <p:nvPr/>
        </p:nvSpPr>
        <p:spPr>
          <a:xfrm>
            <a:off x="2302894" y="4233591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16017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5996" y="1128146"/>
            <a:ext cx="8235892" cy="151438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751569" y="2879520"/>
            <a:ext cx="3997766" cy="559040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78551" y="2879520"/>
            <a:ext cx="4003338" cy="559040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TextBox 18"/>
          <p:cNvSpPr txBox="1"/>
          <p:nvPr/>
        </p:nvSpPr>
        <p:spPr>
          <a:xfrm>
            <a:off x="2312607" y="891158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8011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TextBox 23"/>
          <p:cNvSpPr txBox="1"/>
          <p:nvPr/>
        </p:nvSpPr>
        <p:spPr>
          <a:xfrm>
            <a:off x="2312607" y="891158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9025" y="1128145"/>
            <a:ext cx="8232864" cy="1507828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49024" y="2876388"/>
            <a:ext cx="4000310" cy="999345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800" b="0" cap="none" baseline="0">
                <a:solidFill>
                  <a:schemeClr val="accent6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747515" y="3991863"/>
            <a:ext cx="4001820" cy="447805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978551" y="2876388"/>
            <a:ext cx="4003338" cy="999345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800" b="0" cap="none" baseline="0">
                <a:solidFill>
                  <a:schemeClr val="accent6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978552" y="3991863"/>
            <a:ext cx="4003336" cy="447805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067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TextBox 15"/>
          <p:cNvSpPr txBox="1"/>
          <p:nvPr/>
        </p:nvSpPr>
        <p:spPr>
          <a:xfrm>
            <a:off x="2312607" y="891158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147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2673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TextBox 21"/>
          <p:cNvSpPr txBox="1"/>
          <p:nvPr/>
        </p:nvSpPr>
        <p:spPr>
          <a:xfrm>
            <a:off x="1651253" y="1578700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0377" y="1815266"/>
            <a:ext cx="2968984" cy="2644705"/>
          </a:xfrm>
        </p:spPr>
        <p:txBody>
          <a:bodyPr anchor="b">
            <a:normAutofit/>
          </a:bodyPr>
          <a:lstStyle>
            <a:lvl1pPr algn="l"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23953" y="1128145"/>
            <a:ext cx="5257935" cy="734177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0376" y="4460618"/>
            <a:ext cx="2968984" cy="3340956"/>
          </a:xfrm>
        </p:spPr>
        <p:txBody>
          <a:bodyPr>
            <a:normAutofit/>
          </a:bodyPr>
          <a:lstStyle>
            <a:lvl1pPr marL="0" indent="0" algn="l">
              <a:buNone/>
              <a:defRPr sz="196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97851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TextBox 12"/>
          <p:cNvSpPr txBox="1"/>
          <p:nvPr/>
        </p:nvSpPr>
        <p:spPr>
          <a:xfrm>
            <a:off x="1651253" y="1578700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416182" y="4521"/>
            <a:ext cx="5218877" cy="96012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94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1339" y="1815265"/>
            <a:ext cx="3644497" cy="2640831"/>
          </a:xfrm>
        </p:spPr>
        <p:txBody>
          <a:bodyPr anchor="b">
            <a:normAutofit/>
          </a:bodyPr>
          <a:lstStyle>
            <a:lvl1pPr algn="l">
              <a:defRPr sz="336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0377" y="4456099"/>
            <a:ext cx="3645312" cy="3340952"/>
          </a:xfrm>
        </p:spPr>
        <p:txBody>
          <a:bodyPr>
            <a:normAutofit/>
          </a:bodyPr>
          <a:lstStyle>
            <a:lvl1pPr marL="0" indent="0" algn="l">
              <a:buNone/>
              <a:defRPr sz="224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9161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TextBox 16"/>
          <p:cNvSpPr txBox="1"/>
          <p:nvPr/>
        </p:nvSpPr>
        <p:spPr>
          <a:xfrm>
            <a:off x="2312607" y="891158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2400" y="1131280"/>
            <a:ext cx="8239490" cy="15081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69109" y="2869829"/>
            <a:ext cx="8012780" cy="5600092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9090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1410548" y="0"/>
            <a:ext cx="10241784" cy="96012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11649635" y="0"/>
            <a:ext cx="38405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TextBox 22"/>
          <p:cNvSpPr txBox="1"/>
          <p:nvPr/>
        </p:nvSpPr>
        <p:spPr>
          <a:xfrm rot="5400000">
            <a:off x="10763681" y="691416"/>
            <a:ext cx="436418" cy="4370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24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24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89044" y="1128145"/>
            <a:ext cx="1392845" cy="734177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750438" y="1358574"/>
            <a:ext cx="6601617" cy="711134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F0E216-BA48-4F04-AC4F-645AA0DD6AC6}" type="datetimeFigureOut">
              <a:rPr lang="en-US" smtClean="0"/>
              <a:t>4/6/2025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6931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485" y="4077545"/>
            <a:ext cx="10882115" cy="552365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998"/>
          <a:stretch/>
        </p:blipFill>
        <p:spPr>
          <a:xfrm>
            <a:off x="2" y="0"/>
            <a:ext cx="12801599" cy="960120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0" y="0"/>
            <a:ext cx="1349844" cy="96012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346859" y="0"/>
            <a:ext cx="64007" cy="96012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45845" y="1131280"/>
            <a:ext cx="8229215" cy="150812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76730" y="2869829"/>
            <a:ext cx="7998329" cy="56000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1159611" y="7381432"/>
            <a:ext cx="3727821" cy="250863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64F0E216-BA48-4F04-AC4F-645AA0DD6AC6}" type="datetimeFigureOut">
              <a:rPr lang="en-US" smtClean="0"/>
              <a:pPr/>
              <a:t>4/6/2025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3161448" y="5122461"/>
            <a:ext cx="8239493" cy="257128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12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6990" y="230432"/>
            <a:ext cx="893637" cy="451990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224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88617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97" r:id="rId1"/>
    <p:sldLayoutId id="2147483898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xStyles>
    <p:titleStyle>
      <a:lvl1pPr algn="r" defTabSz="960120" rtl="0" eaLnBrk="1" latinLnBrk="0" hangingPunct="1">
        <a:lnSpc>
          <a:spcPct val="90000"/>
        </a:lnSpc>
        <a:spcBef>
          <a:spcPct val="0"/>
        </a:spcBef>
        <a:buNone/>
        <a:defRPr sz="392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61712" indent="-361712" algn="l" defTabSz="960120" rtl="0" eaLnBrk="1" latinLnBrk="0" hangingPunct="1">
        <a:lnSpc>
          <a:spcPct val="120000"/>
        </a:lnSpc>
        <a:spcBef>
          <a:spcPts val="1050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52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835106" indent="-355046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24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321832" indent="-361712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96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95226" indent="-355046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8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281952" indent="-361712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8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765146" indent="-358445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54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36392" indent="-358445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54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738067" indent="-358445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54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224528" indent="-358445" algn="l" defTabSz="960120" rtl="0" eaLnBrk="1" latinLnBrk="0" hangingPunct="1">
        <a:lnSpc>
          <a:spcPct val="120000"/>
        </a:lnSpc>
        <a:spcBef>
          <a:spcPts val="525"/>
        </a:spcBef>
        <a:spcAft>
          <a:spcPts val="63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54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5FAB813-C414-F5DA-B279-0196E89A2324}"/>
              </a:ext>
            </a:extLst>
          </p:cNvPr>
          <p:cNvSpPr txBox="1"/>
          <p:nvPr/>
        </p:nvSpPr>
        <p:spPr>
          <a:xfrm>
            <a:off x="1548384" y="-3733800"/>
            <a:ext cx="8595360" cy="1733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333" b="1" u="sng" dirty="0">
                <a:solidFill>
                  <a:schemeClr val="accent6">
                    <a:lumMod val="75000"/>
                  </a:schemeClr>
                </a:solidFill>
              </a:rPr>
              <a:t>How to Insert A Chart In Microsoft Word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7A0765FC-8BD6-4803-DE60-2D377090E7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8237" y="923653"/>
            <a:ext cx="2924181" cy="222203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ADADF744-B643-1D32-E597-1CAE4475295E}"/>
              </a:ext>
            </a:extLst>
          </p:cNvPr>
          <p:cNvSpPr txBox="1"/>
          <p:nvPr/>
        </p:nvSpPr>
        <p:spPr>
          <a:xfrm>
            <a:off x="2516009" y="0"/>
            <a:ext cx="6660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i="1" dirty="0">
                <a:solidFill>
                  <a:schemeClr val="accent3">
                    <a:lumMod val="60000"/>
                    <a:lumOff val="40000"/>
                  </a:schemeClr>
                </a:solidFill>
                <a:latin typeface="+mj-lt"/>
              </a:rPr>
              <a:t>How to Insert A Chart In Microsoft Word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EF3475F-D30F-C199-31B9-9A2187211012}"/>
              </a:ext>
            </a:extLst>
          </p:cNvPr>
          <p:cNvSpPr txBox="1"/>
          <p:nvPr/>
        </p:nvSpPr>
        <p:spPr>
          <a:xfrm>
            <a:off x="4978646" y="721658"/>
            <a:ext cx="26203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1. Open Microsoft Word On Your computer and create a blank document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40B175D-B495-3E9C-BD5B-A5AB780DD133}"/>
              </a:ext>
            </a:extLst>
          </p:cNvPr>
          <p:cNvSpPr txBox="1"/>
          <p:nvPr/>
        </p:nvSpPr>
        <p:spPr>
          <a:xfrm>
            <a:off x="9768237" y="166148"/>
            <a:ext cx="30333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2. Click the insert tab</a:t>
            </a:r>
          </a:p>
          <a:p>
            <a:r>
              <a:rPr lang="en-GB" sz="2000" dirty="0"/>
              <a:t> at the top of the ribbon</a:t>
            </a:r>
          </a:p>
        </p:txBody>
      </p:sp>
      <p:sp>
        <p:nvSpPr>
          <p:cNvPr id="44" name="Arrow: Right 43">
            <a:extLst>
              <a:ext uri="{FF2B5EF4-FFF2-40B4-BE49-F238E27FC236}">
                <a16:creationId xmlns:a16="http://schemas.microsoft.com/office/drawing/2014/main" id="{AF3AD50F-4F68-38E6-5BAE-02F67B9B62F3}"/>
              </a:ext>
            </a:extLst>
          </p:cNvPr>
          <p:cNvSpPr/>
          <p:nvPr/>
        </p:nvSpPr>
        <p:spPr>
          <a:xfrm rot="5400000">
            <a:off x="10707133" y="3507385"/>
            <a:ext cx="1155570" cy="531404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B7352DBF-8064-A20C-D63E-C431CA337B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6859" y="5208700"/>
            <a:ext cx="3064741" cy="1355716"/>
          </a:xfrm>
          <a:prstGeom prst="rect">
            <a:avLst/>
          </a:prstGeom>
        </p:spPr>
      </p:pic>
      <p:sp>
        <p:nvSpPr>
          <p:cNvPr id="49" name="Arrow: Right 48">
            <a:extLst>
              <a:ext uri="{FF2B5EF4-FFF2-40B4-BE49-F238E27FC236}">
                <a16:creationId xmlns:a16="http://schemas.microsoft.com/office/drawing/2014/main" id="{421901B2-9CCD-A17E-FEAA-AEE09A2365A4}"/>
              </a:ext>
            </a:extLst>
          </p:cNvPr>
          <p:cNvSpPr/>
          <p:nvPr/>
        </p:nvSpPr>
        <p:spPr>
          <a:xfrm>
            <a:off x="7599017" y="875376"/>
            <a:ext cx="1577101" cy="59858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794BBD04-D830-F018-C004-DFFB7EDC1E46}"/>
              </a:ext>
            </a:extLst>
          </p:cNvPr>
          <p:cNvSpPr txBox="1"/>
          <p:nvPr/>
        </p:nvSpPr>
        <p:spPr>
          <a:xfrm>
            <a:off x="9612024" y="4292767"/>
            <a:ext cx="334578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3. Select the chart </a:t>
            </a:r>
          </a:p>
          <a:p>
            <a:r>
              <a:rPr lang="en-GB" sz="2000" dirty="0"/>
              <a:t>option and choose the chart</a:t>
            </a:r>
          </a:p>
          <a:p>
            <a:r>
              <a:rPr lang="en-GB" sz="2000" dirty="0"/>
              <a:t> that you wish to use</a:t>
            </a:r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9ED46D0F-4970-1C4D-81EF-430D7BC052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97956" y="6577068"/>
            <a:ext cx="3064741" cy="2100479"/>
          </a:xfrm>
          <a:prstGeom prst="rect">
            <a:avLst/>
          </a:prstGeom>
        </p:spPr>
      </p:pic>
      <p:pic>
        <p:nvPicPr>
          <p:cNvPr id="58" name="Picture 57">
            <a:extLst>
              <a:ext uri="{FF2B5EF4-FFF2-40B4-BE49-F238E27FC236}">
                <a16:creationId xmlns:a16="http://schemas.microsoft.com/office/drawing/2014/main" id="{665A4815-54C3-0480-5256-1AE7310CCF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14316" y="5921713"/>
            <a:ext cx="4280969" cy="3564880"/>
          </a:xfrm>
          <a:prstGeom prst="rect">
            <a:avLst/>
          </a:prstGeom>
        </p:spPr>
      </p:pic>
      <p:sp>
        <p:nvSpPr>
          <p:cNvPr id="59" name="Arrow: Left 58">
            <a:extLst>
              <a:ext uri="{FF2B5EF4-FFF2-40B4-BE49-F238E27FC236}">
                <a16:creationId xmlns:a16="http://schemas.microsoft.com/office/drawing/2014/main" id="{6957DE23-92D6-A190-D2BB-89D1637295B9}"/>
              </a:ext>
            </a:extLst>
          </p:cNvPr>
          <p:cNvSpPr/>
          <p:nvPr/>
        </p:nvSpPr>
        <p:spPr>
          <a:xfrm>
            <a:off x="5695285" y="5886558"/>
            <a:ext cx="3480834" cy="1000037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DEBD6804-FED0-D03A-39B9-5E5061ACEC25}"/>
              </a:ext>
            </a:extLst>
          </p:cNvPr>
          <p:cNvSpPr txBox="1"/>
          <p:nvPr/>
        </p:nvSpPr>
        <p:spPr>
          <a:xfrm>
            <a:off x="1347005" y="5161095"/>
            <a:ext cx="577914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4 Replace the default data of the</a:t>
            </a:r>
          </a:p>
          <a:p>
            <a:r>
              <a:rPr lang="en-GB" sz="2000" dirty="0"/>
              <a:t> spreadsheet at the top with your own information</a:t>
            </a:r>
          </a:p>
        </p:txBody>
      </p: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8CA6BED8-8BE7-3231-DB1E-45441B53C476}"/>
              </a:ext>
            </a:extLst>
          </p:cNvPr>
          <p:cNvCxnSpPr>
            <a:cxnSpLocks/>
          </p:cNvCxnSpPr>
          <p:nvPr/>
        </p:nvCxnSpPr>
        <p:spPr>
          <a:xfrm>
            <a:off x="4735773" y="721658"/>
            <a:ext cx="0" cy="139374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>
            <a:extLst>
              <a:ext uri="{FF2B5EF4-FFF2-40B4-BE49-F238E27FC236}">
                <a16:creationId xmlns:a16="http://schemas.microsoft.com/office/drawing/2014/main" id="{A3CBAD80-DF61-3068-B7B2-92C29E94F02E}"/>
              </a:ext>
            </a:extLst>
          </p:cNvPr>
          <p:cNvCxnSpPr>
            <a:cxnSpLocks/>
          </p:cNvCxnSpPr>
          <p:nvPr/>
        </p:nvCxnSpPr>
        <p:spPr>
          <a:xfrm>
            <a:off x="4735773" y="2115403"/>
            <a:ext cx="49621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9" name="Arrow: Up 68">
            <a:extLst>
              <a:ext uri="{FF2B5EF4-FFF2-40B4-BE49-F238E27FC236}">
                <a16:creationId xmlns:a16="http://schemas.microsoft.com/office/drawing/2014/main" id="{F53BD79A-23BA-02C9-C902-CEA7F3BE32C2}"/>
              </a:ext>
            </a:extLst>
          </p:cNvPr>
          <p:cNvSpPr/>
          <p:nvPr/>
        </p:nvSpPr>
        <p:spPr>
          <a:xfrm>
            <a:off x="2692571" y="3862320"/>
            <a:ext cx="531404" cy="1155570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B45EB722-FD69-0478-5F09-564510B7B9F4}"/>
              </a:ext>
            </a:extLst>
          </p:cNvPr>
          <p:cNvSpPr txBox="1"/>
          <p:nvPr/>
        </p:nvSpPr>
        <p:spPr>
          <a:xfrm>
            <a:off x="1422453" y="3253566"/>
            <a:ext cx="4775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5. Close the spreadsheet when you are done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613E8BD0-BD0E-3F22-1745-B047E4F2F1FA}"/>
              </a:ext>
            </a:extLst>
          </p:cNvPr>
          <p:cNvSpPr txBox="1"/>
          <p:nvPr/>
        </p:nvSpPr>
        <p:spPr>
          <a:xfrm>
            <a:off x="6198119" y="8904641"/>
            <a:ext cx="31726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Michele Emanuele Munteanu</a:t>
            </a:r>
          </a:p>
          <a:p>
            <a:r>
              <a:rPr lang="en-GB" dirty="0"/>
              <a:t>2424558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9B39122E-0AD7-5A20-29FB-4D2FCEB9F95A}"/>
              </a:ext>
            </a:extLst>
          </p:cNvPr>
          <p:cNvSpPr/>
          <p:nvPr/>
        </p:nvSpPr>
        <p:spPr>
          <a:xfrm>
            <a:off x="6005015" y="8904641"/>
            <a:ext cx="3607009" cy="646328"/>
          </a:xfrm>
          <a:prstGeom prst="rect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1"/>
          </a:fontRef>
        </p:style>
        <p:txBody>
          <a:bodyPr rtlCol="0" anchor="ctr"/>
          <a:lstStyle/>
          <a:p>
            <a:pPr algn="ctr"/>
            <a:endParaRPr lang="en-GB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275360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9C4DBF88080B948BDB8376217054C6E" ma:contentTypeVersion="5" ma:contentTypeDescription="Create a new document." ma:contentTypeScope="" ma:versionID="00c4627c15f35adc41a18de1d9e4a57e">
  <xsd:schema xmlns:xsd="http://www.w3.org/2001/XMLSchema" xmlns:xs="http://www.w3.org/2001/XMLSchema" xmlns:p="http://schemas.microsoft.com/office/2006/metadata/properties" xmlns:ns3="dd86abe3-ec21-467e-8687-9d211c569818" targetNamespace="http://schemas.microsoft.com/office/2006/metadata/properties" ma:root="true" ma:fieldsID="26ef6e74cf87da2928e5412a7547e643" ns3:_="">
    <xsd:import namespace="dd86abe3-ec21-467e-8687-9d211c569818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d86abe3-ec21-467e-8687-9d211c569818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4E76CA3-7581-410D-BEF6-F953FC39346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d86abe3-ec21-467e-8687-9d211c56981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C9172FF-3549-4AA4-959D-3AF421F8266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58C975-87B1-4F60-B506-7AB7899D1BB8}">
  <ds:schemaRefs>
    <ds:schemaRef ds:uri="http://www.w3.org/XML/1998/namespace"/>
    <ds:schemaRef ds:uri="http://purl.org/dc/terms/"/>
    <ds:schemaRef ds:uri="http://schemas.openxmlformats.org/package/2006/metadata/core-properties"/>
    <ds:schemaRef ds:uri="http://purl.org/dc/elements/1.1/"/>
    <ds:schemaRef ds:uri="http://schemas.microsoft.com/office/2006/documentManagement/types"/>
    <ds:schemaRef ds:uri="http://purl.org/dc/dcmitype/"/>
    <ds:schemaRef ds:uri="dd86abe3-ec21-467e-8687-9d211c569818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TM16401375[[fn=Madison]]</Template>
  <TotalTime>49</TotalTime>
  <Words>87</Words>
  <Application>Microsoft Office PowerPoint</Application>
  <PresentationFormat>A3 Paper (297x420 mm)</PresentationFormat>
  <Paragraphs>13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MS Shell Dlg 2</vt:lpstr>
      <vt:lpstr>Wingdings</vt:lpstr>
      <vt:lpstr>Wingdings 3</vt:lpstr>
      <vt:lpstr>Madison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Michele-Emanuele Munteanu (2424558)</dc:creator>
  <cp:lastModifiedBy>Michele-Emanuele Munteanu (2424558)</cp:lastModifiedBy>
  <cp:revision>1</cp:revision>
  <dcterms:created xsi:type="dcterms:W3CDTF">2025-04-06T13:24:53Z</dcterms:created>
  <dcterms:modified xsi:type="dcterms:W3CDTF">2025-04-06T14:14:45Z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0x01010059C4DBF88080B948BDB8376217054C6E</vt:lpwstr>
  </property>
</Properties>
</file>