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handoutMasterIdLst>
    <p:handoutMasterId r:id="rId4"/>
  </p:handout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47" d="100"/>
          <a:sy n="47" d="100"/>
        </p:scale>
        <p:origin x="23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07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5922F42-AA86-4831-89F2-444552B1B4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013AA0-6BAF-430E-A969-0D4822329F3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6538-86F8-4781-8D5E-5AEBA98C17E4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6C8825-4B95-4CCD-8FED-5C1508EC551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DB0EE4-71DD-45C0-8E5A-5F476E3D28A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ABD4A-8587-49E3-A35E-90CFC1483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995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17845-E9CE-4476-AA82-2D17325BAD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E1C9EE-B243-44E8-9FBE-3BBB8839D5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6F127C-DA63-4A5F-B2B1-1847D8F04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3CF7E-FD38-4712-9722-5FCC33AB6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58B22-58C9-4C27-98BD-35064861D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383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DF668-D502-4B21-9671-8582DA03F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0DA93-1591-4B1D-9EEC-9B5DFB2C1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29597-D331-4412-955F-7DFC59C3B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CC8A0-484E-4983-BFDE-AC3493119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20AFEB-96C0-48A9-9154-8B3E1FB9F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5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5BCAB-273A-4DBD-B14C-1432A95D6B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2E9B4E-AA69-4B73-9271-74C63CAF2E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BA35A5-CD48-44FF-BD2B-6B6B518D0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DD39B-D866-4ED5-A6FC-938E1945B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8B9671-CD8A-4FDD-896B-2354889E1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80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9EAD9-73F3-4261-99F0-956A15641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CB33B9-FA59-45D8-A393-E6631262FC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0D2C16-EF1D-4E1F-A326-C668B635C7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7351E-DABA-4A25-84D2-22EFFDAF0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42BDD-CC34-4402-B2D7-F6FF2CDCE2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3DD72-D0D2-454B-B174-D2D9FC42F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795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27A95-ABFD-450F-831D-7357D579A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460DDD-4FDD-4CE5-8B29-B3C41199FB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B71CD-7927-4873-9A02-18CE46AF60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552441-F890-4C3B-83F8-671E958686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E3FBA4-1314-4962-A911-55C2BE2CE6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8B85B6-76FB-4B48-AD78-9FBC75FCE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CBF097-868C-4A4D-9FC9-9BE7AAA40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B6D941-D3A5-48A4-9379-3C85D415E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15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39BA83-3290-4CD6-88DF-7C613BC22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AE064A-B84B-45E0-B9C7-26AD88816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D0C8D5-06AD-4317-84CB-55947A7B3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9E6409-47CC-4C79-8252-7722F4743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680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393A5C-D2CA-443E-B0FB-5B80420F3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B2DBC9-9CDC-48AF-8811-50BAAF0F0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438D2F-5999-49C1-A03B-AEBC78BDF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72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7FF63-D48E-4495-AC4F-E66FC63F3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F1988-10C1-49C9-A759-6E7933F79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876F94-0ECA-47C9-9E1F-5987F8157A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899423-78B8-418A-9896-6E3F59AAF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86DCD7-6B15-4119-827C-05E323CB2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220CB-6403-4746-85A9-6A41E1766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433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9EB09-B382-432E-8502-407ABD938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166563-0018-4DDD-A898-253359D204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909885-DF4B-4BC9-AA6F-144C2E3B6C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63BBE2-7113-4495-8431-3E02CCD10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CB425C-7A4B-4591-A9C6-310DCC3FC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2AF28A-975A-4B68-BA69-B880CAAED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37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1AFB5-B0E4-44EE-8957-32CC1813E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908DC9-96D7-4212-9F95-017383433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89F68-CE15-4DCE-8B51-F3F7B39AD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9E85AB-4AB7-4B7A-B057-40E2F00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6D5CEE-3370-4971-8E4E-A944A5B7F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06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164418-A55B-455E-A515-826E8F9C1E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31C8B5-0717-4051-835D-E18D439B75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72DA97-E764-430F-863B-FCC13E85C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8048B-57AF-4F53-BC84-8E0A1033FBEC}" type="datetimeFigureOut">
              <a:rPr lang="en-US" smtClean="0"/>
              <a:t>11/5/2021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268AE-0F2A-4BBC-8F9F-7FD5B52102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F9132-F56A-4190-B617-1FD7BAB0B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A8A1B-4E1E-43EF-8A39-7D4A3879B9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109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DDB47E-5587-4B92-9C85-46D930FE6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689D2-C8E9-4318-BFC5-1E48EC3C21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06A5B-91F5-4A04-A25C-E5C6FA052D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8048B-57AF-4F53-BC84-8E0A1033FBEC}" type="datetimeFigureOut">
              <a:rPr lang="en-US" smtClean="0"/>
              <a:pPr/>
              <a:t>11/5/2021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A95A0-F2E7-4791-A165-DDC6B0EF5D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342C72-010F-4DCB-8D8A-91C99583D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A8A1B-4E1E-43EF-8A39-7D4A3879B94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69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83896-1889-4A79-8915-53C851DF0E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458" y="1193109"/>
            <a:ext cx="3596149" cy="680228"/>
          </a:xfrm>
        </p:spPr>
        <p:txBody>
          <a:bodyPr>
            <a:normAutofit/>
          </a:bodyPr>
          <a:lstStyle/>
          <a:p>
            <a:r>
              <a:rPr lang="en-GB" sz="4000" b="1" dirty="0"/>
              <a:t>Take Away Menu</a:t>
            </a: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D2C58350-1FC8-434C-9184-0C07BD2771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-3"/>
          <a:stretch/>
        </p:blipFill>
        <p:spPr>
          <a:xfrm>
            <a:off x="4129126" y="0"/>
            <a:ext cx="2728874" cy="2728874"/>
          </a:xfrm>
          <a:custGeom>
            <a:avLst/>
            <a:gdLst/>
            <a:ahLst/>
            <a:cxnLst/>
            <a:rect l="l" t="t" r="r" b="b"/>
            <a:pathLst>
              <a:path w="3646992" h="3646991">
                <a:moveTo>
                  <a:pt x="0" y="0"/>
                </a:moveTo>
                <a:lnTo>
                  <a:pt x="1820818" y="0"/>
                </a:lnTo>
                <a:cubicBezTo>
                  <a:pt x="2829397" y="0"/>
                  <a:pt x="3646992" y="817595"/>
                  <a:pt x="3646992" y="1826174"/>
                </a:cubicBezTo>
                <a:lnTo>
                  <a:pt x="3646992" y="3646991"/>
                </a:lnTo>
                <a:lnTo>
                  <a:pt x="1826174" y="3646991"/>
                </a:lnTo>
                <a:cubicBezTo>
                  <a:pt x="817595" y="3646991"/>
                  <a:pt x="0" y="2829396"/>
                  <a:pt x="0" y="1820817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4F83D6-DFC6-449E-9B39-4123B28DC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375" y="11507791"/>
            <a:ext cx="358234" cy="4272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3EE2CF5-7880-4D2D-86DA-290C55DD2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2000" y="11507791"/>
            <a:ext cx="358234" cy="4277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11C51E-F20F-4076-A68B-F398EBBC9C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0625" y="11479492"/>
            <a:ext cx="394423" cy="42729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DB37C99-8640-45D4-B6D6-257A862CA42F}"/>
              </a:ext>
            </a:extLst>
          </p:cNvPr>
          <p:cNvSpPr txBox="1"/>
          <p:nvPr/>
        </p:nvSpPr>
        <p:spPr>
          <a:xfrm>
            <a:off x="0" y="10879328"/>
            <a:ext cx="61366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Available every day from 5 pm.</a:t>
            </a:r>
          </a:p>
          <a:p>
            <a:r>
              <a:rPr lang="en-GB" dirty="0"/>
              <a:t>Free delivery on orders over 25£.</a:t>
            </a:r>
          </a:p>
          <a:p>
            <a:r>
              <a:rPr lang="en-GB" dirty="0"/>
              <a:t>01380222222</a:t>
            </a:r>
          </a:p>
          <a:p>
            <a:r>
              <a:rPr lang="en-GB" dirty="0" err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Adress</a:t>
            </a:r>
            <a:r>
              <a:rPr lang="en-GB" dirty="0"/>
              <a:t>: 15 Long Street Sn102PQ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A3D812E-8285-4D98-8574-DD39DB1879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5092" y="7502917"/>
            <a:ext cx="3715939" cy="193580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AB63CED-4148-48FB-997E-289802A0C437}"/>
              </a:ext>
            </a:extLst>
          </p:cNvPr>
          <p:cNvSpPr txBox="1"/>
          <p:nvPr/>
        </p:nvSpPr>
        <p:spPr>
          <a:xfrm rot="10800000" flipV="1">
            <a:off x="255460" y="2871343"/>
            <a:ext cx="684036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Fish &amp; chips –cod/ haddock/ plaice + large chips  6.50£</a:t>
            </a:r>
          </a:p>
          <a:p>
            <a:r>
              <a:rPr lang="en-GB" sz="2400" dirty="0"/>
              <a:t>Fried chicken – 10 spicy wings  6£</a:t>
            </a:r>
          </a:p>
          <a:p>
            <a:r>
              <a:rPr lang="en-GB" sz="2400" dirty="0"/>
              <a:t>Quarter Pounder Beef Burger – 3£</a:t>
            </a:r>
          </a:p>
          <a:p>
            <a:r>
              <a:rPr lang="en-GB" sz="2400" dirty="0"/>
              <a:t>Cheese Burger- 3£</a:t>
            </a:r>
          </a:p>
          <a:p>
            <a:r>
              <a:rPr lang="en-GB" sz="2400" dirty="0"/>
              <a:t>Veggie Burger -3£</a:t>
            </a:r>
          </a:p>
          <a:p>
            <a:r>
              <a:rPr lang="en-GB" sz="2400" dirty="0"/>
              <a:t>Fish Burger -3£</a:t>
            </a:r>
          </a:p>
          <a:p>
            <a:r>
              <a:rPr lang="en-GB" sz="2400" dirty="0"/>
              <a:t>Pepperoni pizza- large-10£</a:t>
            </a:r>
          </a:p>
          <a:p>
            <a:r>
              <a:rPr lang="en-GB" sz="2400" dirty="0"/>
              <a:t>Hawaiian pizza- large- 10£</a:t>
            </a:r>
          </a:p>
          <a:p>
            <a:r>
              <a:rPr lang="en-GB" sz="2400" dirty="0"/>
              <a:t>Chicken pizza – large 10£</a:t>
            </a:r>
          </a:p>
          <a:p>
            <a:r>
              <a:rPr lang="en-GB" sz="2400" dirty="0"/>
              <a:t>Cheese and tomato pizza- large 10£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F012EBF-2464-436A-9442-72D91F8CC1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459" y="7096969"/>
            <a:ext cx="2619375" cy="193580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737B0FA-1002-41D2-A323-B5B006DE30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5458" y="9032777"/>
            <a:ext cx="2619375" cy="174307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6D4087B-FB74-4351-BD01-7C6AC553F7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5657" y="4542581"/>
            <a:ext cx="2796883" cy="20949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3974F42-9163-42BD-AC1D-F56714C294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3375" y="9563543"/>
            <a:ext cx="2619375" cy="174307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93A1A9-8C68-4F0D-BD4B-F5E42C0C54C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16602" y="11430128"/>
            <a:ext cx="1785938" cy="63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98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03669D-44CB-4B0D-8E5C-485BFA5B4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663" y="225513"/>
            <a:ext cx="4084674" cy="89009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1BAA2F-C8C6-4030-BC76-9F92A048AEEF}"/>
              </a:ext>
            </a:extLst>
          </p:cNvPr>
          <p:cNvSpPr txBox="1"/>
          <p:nvPr/>
        </p:nvSpPr>
        <p:spPr>
          <a:xfrm>
            <a:off x="0" y="1115606"/>
            <a:ext cx="343408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olonna MT" panose="04020805060202030203" pitchFamily="82" charset="0"/>
              </a:rPr>
              <a:t>Steak &amp; Cabernet Sauvignon</a:t>
            </a:r>
          </a:p>
          <a:p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doesn’t love a big plate of steak and the most popular red wine? Enjoy the bold tannings and fruity flavor.</a:t>
            </a:r>
            <a:r>
              <a:rPr lang="en-US" b="1" dirty="0">
                <a:solidFill>
                  <a:srgbClr val="FF0000"/>
                </a:solidFill>
                <a:latin typeface="Colonna MT" panose="04020805060202030203" pitchFamily="82" charset="0"/>
              </a:rPr>
              <a:t> </a:t>
            </a:r>
            <a:endParaRPr lang="en-US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A494C0-1676-4549-9FDD-16A3B114FA0E}"/>
              </a:ext>
            </a:extLst>
          </p:cNvPr>
          <p:cNvSpPr txBox="1"/>
          <p:nvPr/>
        </p:nvSpPr>
        <p:spPr>
          <a:xfrm>
            <a:off x="1671320" y="5357336"/>
            <a:ext cx="34645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99D0C5-2FB0-4AF6-BC69-785709E25B85}"/>
              </a:ext>
            </a:extLst>
          </p:cNvPr>
          <p:cNvSpPr txBox="1"/>
          <p:nvPr/>
        </p:nvSpPr>
        <p:spPr>
          <a:xfrm>
            <a:off x="3352800" y="3183680"/>
            <a:ext cx="35052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olonna MT" panose="04020805060202030203" pitchFamily="82" charset="0"/>
              </a:rPr>
              <a:t>Spaghetti +Meat Balls &amp; Chianti</a:t>
            </a: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wont you try red wine with a bold fruity flavor that pairs well with the acidity of tomatoes?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4DC85E1-741E-44A1-9969-198DE1262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3496" y="1174384"/>
            <a:ext cx="1426588" cy="15241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57FBF4-9BF5-404A-A93A-3BDBC70F5E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250" y="2797778"/>
            <a:ext cx="1615580" cy="159119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827D97-341D-4BC5-9DFD-CCDC3E9EEC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6790" y="4700272"/>
            <a:ext cx="1658256" cy="170702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74E7EFB-A709-42EC-866F-B6D1A2F37421}"/>
              </a:ext>
            </a:extLst>
          </p:cNvPr>
          <p:cNvSpPr txBox="1"/>
          <p:nvPr/>
        </p:nvSpPr>
        <p:spPr>
          <a:xfrm>
            <a:off x="288143" y="5080337"/>
            <a:ext cx="34848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olonna MT" panose="04020805060202030203" pitchFamily="82" charset="0"/>
              </a:rPr>
              <a:t>Fish Tacos &amp; Chardonnay</a:t>
            </a:r>
          </a:p>
          <a:p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Light Fish recipe is the best known friend to Chardonnay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359469-3128-435B-8A34-0B8716F745C7}"/>
              </a:ext>
            </a:extLst>
          </p:cNvPr>
          <p:cNvSpPr txBox="1"/>
          <p:nvPr/>
        </p:nvSpPr>
        <p:spPr>
          <a:xfrm>
            <a:off x="296471" y="6826629"/>
            <a:ext cx="62142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BEEF FILLET CARPACCIO served with rocket and parmesan- 9.95£</a:t>
            </a:r>
          </a:p>
          <a:p>
            <a:r>
              <a:rPr lang="en-GB" sz="2400" dirty="0"/>
              <a:t>CALAMARI lightly seasoned fried -6.50£</a:t>
            </a:r>
          </a:p>
          <a:p>
            <a:r>
              <a:rPr lang="en-GB" sz="2400" dirty="0"/>
              <a:t>SALMON FILLET served with </a:t>
            </a:r>
            <a:r>
              <a:rPr lang="en-GB" sz="2400" dirty="0" err="1"/>
              <a:t>sesonal</a:t>
            </a:r>
            <a:r>
              <a:rPr lang="en-GB" sz="2400" dirty="0"/>
              <a:t> vegetables and pea puree-14.95£</a:t>
            </a:r>
          </a:p>
          <a:p>
            <a:r>
              <a:rPr lang="en-GB" sz="2400" dirty="0"/>
              <a:t>SIRLOIN STEAK- 20.95£</a:t>
            </a:r>
          </a:p>
          <a:p>
            <a:r>
              <a:rPr lang="en-GB" sz="2400" dirty="0"/>
              <a:t>T-BONE STEAK-23.95£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ACA0D4B-42D1-49C9-B021-6C2863483035}"/>
              </a:ext>
            </a:extLst>
          </p:cNvPr>
          <p:cNvSpPr txBox="1"/>
          <p:nvPr/>
        </p:nvSpPr>
        <p:spPr>
          <a:xfrm>
            <a:off x="288143" y="11076394"/>
            <a:ext cx="6569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If you suffer from any allergies please inform your waiter at the time of your order and we will inform our kitchen staff</a:t>
            </a:r>
          </a:p>
        </p:txBody>
      </p:sp>
    </p:spTree>
    <p:extLst>
      <p:ext uri="{BB962C8B-B14F-4D97-AF65-F5344CB8AC3E}">
        <p14:creationId xmlns:p14="http://schemas.microsoft.com/office/powerpoint/2010/main" val="2204480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</TotalTime>
  <Words>213</Words>
  <Application>Microsoft Office PowerPoint</Application>
  <PresentationFormat>Widescreen</PresentationFormat>
  <Paragraphs>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Colonna MT</vt:lpstr>
      <vt:lpstr>Tahoma</vt:lpstr>
      <vt:lpstr>Office Theme</vt:lpstr>
      <vt:lpstr>Take Away Menu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Away Menu</dc:title>
  <dc:creator>Andreea Nicolae</dc:creator>
  <cp:lastModifiedBy>Andreea Nicolae</cp:lastModifiedBy>
  <cp:revision>2</cp:revision>
  <dcterms:created xsi:type="dcterms:W3CDTF">2021-11-05T13:40:45Z</dcterms:created>
  <dcterms:modified xsi:type="dcterms:W3CDTF">2021-11-05T14:42:30Z</dcterms:modified>
</cp:coreProperties>
</file>