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2" r:id="rId3"/>
    <p:sldId id="266" r:id="rId4"/>
    <p:sldId id="263" r:id="rId5"/>
    <p:sldId id="257" r:id="rId6"/>
    <p:sldId id="260" r:id="rId7"/>
    <p:sldId id="259" r:id="rId8"/>
    <p:sldId id="258" r:id="rId9"/>
    <p:sldId id="261" r:id="rId10"/>
    <p:sldId id="264" r:id="rId11"/>
    <p:sldId id="265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042E48A-FC4A-4623-A752-E4449FB7FCA8}" v="2" dt="2024-02-21T15:22:54.58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0254" autoAdjust="0"/>
    <p:restoredTop sz="94660"/>
  </p:normalViewPr>
  <p:slideViewPr>
    <p:cSldViewPr snapToGrid="0">
      <p:cViewPr varScale="1">
        <p:scale>
          <a:sx n="102" d="100"/>
          <a:sy n="102" d="100"/>
        </p:scale>
        <p:origin x="81" y="12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eve Tindall" userId="56fef3d5-bab5-4aa2-8263-b7d01d73936e" providerId="ADAL" clId="{D042E48A-FC4A-4623-A752-E4449FB7FCA8}"/>
    <pc:docChg chg="undo custSel addSld delSld modSld sldOrd">
      <pc:chgData name="Steve Tindall" userId="56fef3d5-bab5-4aa2-8263-b7d01d73936e" providerId="ADAL" clId="{D042E48A-FC4A-4623-A752-E4449FB7FCA8}" dt="2024-02-27T11:01:42.292" v="4059" actId="20577"/>
      <pc:docMkLst>
        <pc:docMk/>
      </pc:docMkLst>
      <pc:sldChg chg="modSp mod">
        <pc:chgData name="Steve Tindall" userId="56fef3d5-bab5-4aa2-8263-b7d01d73936e" providerId="ADAL" clId="{D042E48A-FC4A-4623-A752-E4449FB7FCA8}" dt="2024-02-27T11:01:42.292" v="4059" actId="20577"/>
        <pc:sldMkLst>
          <pc:docMk/>
          <pc:sldMk cId="2404173100" sldId="256"/>
        </pc:sldMkLst>
        <pc:spChg chg="mod">
          <ac:chgData name="Steve Tindall" userId="56fef3d5-bab5-4aa2-8263-b7d01d73936e" providerId="ADAL" clId="{D042E48A-FC4A-4623-A752-E4449FB7FCA8}" dt="2024-02-27T11:01:42.292" v="4059" actId="20577"/>
          <ac:spMkLst>
            <pc:docMk/>
            <pc:sldMk cId="2404173100" sldId="256"/>
            <ac:spMk id="2" creationId="{ABDE31D1-16D6-71CF-9323-10A6EA5B9B1A}"/>
          </ac:spMkLst>
        </pc:spChg>
        <pc:spChg chg="mod">
          <ac:chgData name="Steve Tindall" userId="56fef3d5-bab5-4aa2-8263-b7d01d73936e" providerId="ADAL" clId="{D042E48A-FC4A-4623-A752-E4449FB7FCA8}" dt="2024-02-21T09:21:07.291" v="1118" actId="20577"/>
          <ac:spMkLst>
            <pc:docMk/>
            <pc:sldMk cId="2404173100" sldId="256"/>
            <ac:spMk id="3" creationId="{C4790DBA-E181-26FE-0A7F-F83B66AA9D12}"/>
          </ac:spMkLst>
        </pc:spChg>
      </pc:sldChg>
      <pc:sldChg chg="modSp mod">
        <pc:chgData name="Steve Tindall" userId="56fef3d5-bab5-4aa2-8263-b7d01d73936e" providerId="ADAL" clId="{D042E48A-FC4A-4623-A752-E4449FB7FCA8}" dt="2024-02-21T11:59:56.059" v="3462" actId="313"/>
        <pc:sldMkLst>
          <pc:docMk/>
          <pc:sldMk cId="3338943911" sldId="257"/>
        </pc:sldMkLst>
        <pc:spChg chg="mod">
          <ac:chgData name="Steve Tindall" userId="56fef3d5-bab5-4aa2-8263-b7d01d73936e" providerId="ADAL" clId="{D042E48A-FC4A-4623-A752-E4449FB7FCA8}" dt="2024-02-21T11:59:56.059" v="3462" actId="313"/>
          <ac:spMkLst>
            <pc:docMk/>
            <pc:sldMk cId="3338943911" sldId="257"/>
            <ac:spMk id="5" creationId="{311C6259-7577-09D5-1DCB-9094E8B2EF00}"/>
          </ac:spMkLst>
        </pc:spChg>
      </pc:sldChg>
      <pc:sldChg chg="modSp mod">
        <pc:chgData name="Steve Tindall" userId="56fef3d5-bab5-4aa2-8263-b7d01d73936e" providerId="ADAL" clId="{D042E48A-FC4A-4623-A752-E4449FB7FCA8}" dt="2024-02-21T11:58:36.139" v="3427" actId="313"/>
        <pc:sldMkLst>
          <pc:docMk/>
          <pc:sldMk cId="4234158368" sldId="258"/>
        </pc:sldMkLst>
        <pc:spChg chg="mod">
          <ac:chgData name="Steve Tindall" userId="56fef3d5-bab5-4aa2-8263-b7d01d73936e" providerId="ADAL" clId="{D042E48A-FC4A-4623-A752-E4449FB7FCA8}" dt="2024-02-21T11:58:36.139" v="3427" actId="313"/>
          <ac:spMkLst>
            <pc:docMk/>
            <pc:sldMk cId="4234158368" sldId="258"/>
            <ac:spMk id="3" creationId="{193EC392-1D17-7290-2F38-BCA2B83B4A6D}"/>
          </ac:spMkLst>
        </pc:spChg>
      </pc:sldChg>
      <pc:sldChg chg="addSp delSp modSp new mod ord">
        <pc:chgData name="Steve Tindall" userId="56fef3d5-bab5-4aa2-8263-b7d01d73936e" providerId="ADAL" clId="{D042E48A-FC4A-4623-A752-E4449FB7FCA8}" dt="2024-02-21T15:32:41.480" v="3917"/>
        <pc:sldMkLst>
          <pc:docMk/>
          <pc:sldMk cId="3950742626" sldId="259"/>
        </pc:sldMkLst>
        <pc:spChg chg="mod">
          <ac:chgData name="Steve Tindall" userId="56fef3d5-bab5-4aa2-8263-b7d01d73936e" providerId="ADAL" clId="{D042E48A-FC4A-4623-A752-E4449FB7FCA8}" dt="2024-02-20T16:54:58.386" v="117" actId="20577"/>
          <ac:spMkLst>
            <pc:docMk/>
            <pc:sldMk cId="3950742626" sldId="259"/>
            <ac:spMk id="2" creationId="{2B0B1F39-AB70-A80F-4976-017F85B8299B}"/>
          </ac:spMkLst>
        </pc:spChg>
        <pc:spChg chg="del">
          <ac:chgData name="Steve Tindall" userId="56fef3d5-bab5-4aa2-8263-b7d01d73936e" providerId="ADAL" clId="{D042E48A-FC4A-4623-A752-E4449FB7FCA8}" dt="2024-02-20T16:09:12.464" v="99" actId="22"/>
          <ac:spMkLst>
            <pc:docMk/>
            <pc:sldMk cId="3950742626" sldId="259"/>
            <ac:spMk id="3" creationId="{E778A023-440F-8FD5-8568-2DB84F48839D}"/>
          </ac:spMkLst>
        </pc:spChg>
        <pc:picChg chg="add mod ord">
          <ac:chgData name="Steve Tindall" userId="56fef3d5-bab5-4aa2-8263-b7d01d73936e" providerId="ADAL" clId="{D042E48A-FC4A-4623-A752-E4449FB7FCA8}" dt="2024-02-20T16:09:51.222" v="110" actId="1076"/>
          <ac:picMkLst>
            <pc:docMk/>
            <pc:sldMk cId="3950742626" sldId="259"/>
            <ac:picMk id="5" creationId="{E295E538-83E7-546B-53F6-204FABA8CC99}"/>
          </ac:picMkLst>
        </pc:picChg>
      </pc:sldChg>
      <pc:sldChg chg="modSp new mod">
        <pc:chgData name="Steve Tindall" userId="56fef3d5-bab5-4aa2-8263-b7d01d73936e" providerId="ADAL" clId="{D042E48A-FC4A-4623-A752-E4449FB7FCA8}" dt="2024-02-21T15:26:31.517" v="3871" actId="20577"/>
        <pc:sldMkLst>
          <pc:docMk/>
          <pc:sldMk cId="4120856708" sldId="260"/>
        </pc:sldMkLst>
        <pc:spChg chg="mod">
          <ac:chgData name="Steve Tindall" userId="56fef3d5-bab5-4aa2-8263-b7d01d73936e" providerId="ADAL" clId="{D042E48A-FC4A-4623-A752-E4449FB7FCA8}" dt="2024-02-21T15:26:31.517" v="3871" actId="20577"/>
          <ac:spMkLst>
            <pc:docMk/>
            <pc:sldMk cId="4120856708" sldId="260"/>
            <ac:spMk id="3" creationId="{AAFC1D45-AE6D-12CA-D0FA-39D09039DB99}"/>
          </ac:spMkLst>
        </pc:spChg>
      </pc:sldChg>
      <pc:sldChg chg="modSp new mod">
        <pc:chgData name="Steve Tindall" userId="56fef3d5-bab5-4aa2-8263-b7d01d73936e" providerId="ADAL" clId="{D042E48A-FC4A-4623-A752-E4449FB7FCA8}" dt="2024-02-21T09:54:21.358" v="2424" actId="21"/>
        <pc:sldMkLst>
          <pc:docMk/>
          <pc:sldMk cId="1566500905" sldId="261"/>
        </pc:sldMkLst>
        <pc:spChg chg="mod">
          <ac:chgData name="Steve Tindall" userId="56fef3d5-bab5-4aa2-8263-b7d01d73936e" providerId="ADAL" clId="{D042E48A-FC4A-4623-A752-E4449FB7FCA8}" dt="2024-02-21T09:41:51.964" v="2013" actId="20577"/>
          <ac:spMkLst>
            <pc:docMk/>
            <pc:sldMk cId="1566500905" sldId="261"/>
            <ac:spMk id="2" creationId="{7D4CFA12-1680-7582-15ED-82B019420425}"/>
          </ac:spMkLst>
        </pc:spChg>
        <pc:spChg chg="mod">
          <ac:chgData name="Steve Tindall" userId="56fef3d5-bab5-4aa2-8263-b7d01d73936e" providerId="ADAL" clId="{D042E48A-FC4A-4623-A752-E4449FB7FCA8}" dt="2024-02-21T09:54:21.358" v="2424" actId="21"/>
          <ac:spMkLst>
            <pc:docMk/>
            <pc:sldMk cId="1566500905" sldId="261"/>
            <ac:spMk id="3" creationId="{FE85E0C9-D320-A69C-A23E-FCE26CE3FAE1}"/>
          </ac:spMkLst>
        </pc:spChg>
      </pc:sldChg>
      <pc:sldChg chg="addSp delSp modSp new mod ord modClrScheme chgLayout">
        <pc:chgData name="Steve Tindall" userId="56fef3d5-bab5-4aa2-8263-b7d01d73936e" providerId="ADAL" clId="{D042E48A-FC4A-4623-A752-E4449FB7FCA8}" dt="2024-02-21T15:31:08.474" v="3915" actId="113"/>
        <pc:sldMkLst>
          <pc:docMk/>
          <pc:sldMk cId="2559487289" sldId="262"/>
        </pc:sldMkLst>
        <pc:spChg chg="del mod ord">
          <ac:chgData name="Steve Tindall" userId="56fef3d5-bab5-4aa2-8263-b7d01d73936e" providerId="ADAL" clId="{D042E48A-FC4A-4623-A752-E4449FB7FCA8}" dt="2024-02-20T17:30:52.974" v="757" actId="700"/>
          <ac:spMkLst>
            <pc:docMk/>
            <pc:sldMk cId="2559487289" sldId="262"/>
            <ac:spMk id="2" creationId="{163BDF8D-523A-A257-C1F1-528552F5D61E}"/>
          </ac:spMkLst>
        </pc:spChg>
        <pc:spChg chg="del mod ord">
          <ac:chgData name="Steve Tindall" userId="56fef3d5-bab5-4aa2-8263-b7d01d73936e" providerId="ADAL" clId="{D042E48A-FC4A-4623-A752-E4449FB7FCA8}" dt="2024-02-20T17:30:52.974" v="757" actId="700"/>
          <ac:spMkLst>
            <pc:docMk/>
            <pc:sldMk cId="2559487289" sldId="262"/>
            <ac:spMk id="3" creationId="{040367CE-A617-D6F2-FBC3-1D6897AA065B}"/>
          </ac:spMkLst>
        </pc:spChg>
        <pc:spChg chg="add mod ord">
          <ac:chgData name="Steve Tindall" userId="56fef3d5-bab5-4aa2-8263-b7d01d73936e" providerId="ADAL" clId="{D042E48A-FC4A-4623-A752-E4449FB7FCA8}" dt="2024-02-21T15:31:08.474" v="3915" actId="113"/>
          <ac:spMkLst>
            <pc:docMk/>
            <pc:sldMk cId="2559487289" sldId="262"/>
            <ac:spMk id="4" creationId="{7E8E7DD3-738B-1578-AA16-A00A1E0FA8BF}"/>
          </ac:spMkLst>
        </pc:spChg>
        <pc:spChg chg="add del mod ord">
          <ac:chgData name="Steve Tindall" userId="56fef3d5-bab5-4aa2-8263-b7d01d73936e" providerId="ADAL" clId="{D042E48A-FC4A-4623-A752-E4449FB7FCA8}" dt="2024-02-20T17:31:59.339" v="853" actId="478"/>
          <ac:spMkLst>
            <pc:docMk/>
            <pc:sldMk cId="2559487289" sldId="262"/>
            <ac:spMk id="5" creationId="{B1CE3250-C92C-F0DD-C29B-6BF43D022128}"/>
          </ac:spMkLst>
        </pc:spChg>
        <pc:spChg chg="add mod">
          <ac:chgData name="Steve Tindall" userId="56fef3d5-bab5-4aa2-8263-b7d01d73936e" providerId="ADAL" clId="{D042E48A-FC4A-4623-A752-E4449FB7FCA8}" dt="2024-02-21T15:24:00.984" v="3728" actId="1076"/>
          <ac:spMkLst>
            <pc:docMk/>
            <pc:sldMk cId="2559487289" sldId="262"/>
            <ac:spMk id="6" creationId="{E5977AEA-8152-9433-AD7B-2FAC4E1ADDEE}"/>
          </ac:spMkLst>
        </pc:spChg>
      </pc:sldChg>
      <pc:sldChg chg="addSp delSp modSp new mod ord modClrScheme chgLayout">
        <pc:chgData name="Steve Tindall" userId="56fef3d5-bab5-4aa2-8263-b7d01d73936e" providerId="ADAL" clId="{D042E48A-FC4A-4623-A752-E4449FB7FCA8}" dt="2024-02-21T15:02:37.915" v="3537" actId="20577"/>
        <pc:sldMkLst>
          <pc:docMk/>
          <pc:sldMk cId="1630881059" sldId="263"/>
        </pc:sldMkLst>
        <pc:spChg chg="del">
          <ac:chgData name="Steve Tindall" userId="56fef3d5-bab5-4aa2-8263-b7d01d73936e" providerId="ADAL" clId="{D042E48A-FC4A-4623-A752-E4449FB7FCA8}" dt="2024-02-20T17:36:20.089" v="932" actId="700"/>
          <ac:spMkLst>
            <pc:docMk/>
            <pc:sldMk cId="1630881059" sldId="263"/>
            <ac:spMk id="2" creationId="{6B7F470E-14FF-B4C6-410E-076C1B482D94}"/>
          </ac:spMkLst>
        </pc:spChg>
        <pc:spChg chg="del">
          <ac:chgData name="Steve Tindall" userId="56fef3d5-bab5-4aa2-8263-b7d01d73936e" providerId="ADAL" clId="{D042E48A-FC4A-4623-A752-E4449FB7FCA8}" dt="2024-02-20T17:36:20.089" v="932" actId="700"/>
          <ac:spMkLst>
            <pc:docMk/>
            <pc:sldMk cId="1630881059" sldId="263"/>
            <ac:spMk id="3" creationId="{854AB0D7-6122-FF02-87DF-43592EEBED79}"/>
          </ac:spMkLst>
        </pc:spChg>
        <pc:spChg chg="add mod">
          <ac:chgData name="Steve Tindall" userId="56fef3d5-bab5-4aa2-8263-b7d01d73936e" providerId="ADAL" clId="{D042E48A-FC4A-4623-A752-E4449FB7FCA8}" dt="2024-02-21T15:02:37.915" v="3537" actId="20577"/>
          <ac:spMkLst>
            <pc:docMk/>
            <pc:sldMk cId="1630881059" sldId="263"/>
            <ac:spMk id="6" creationId="{D6866D67-92FF-CD20-143E-FECA6C93C954}"/>
          </ac:spMkLst>
        </pc:spChg>
        <pc:picChg chg="add mod">
          <ac:chgData name="Steve Tindall" userId="56fef3d5-bab5-4aa2-8263-b7d01d73936e" providerId="ADAL" clId="{D042E48A-FC4A-4623-A752-E4449FB7FCA8}" dt="2024-02-21T09:29:33.277" v="1540" actId="1076"/>
          <ac:picMkLst>
            <pc:docMk/>
            <pc:sldMk cId="1630881059" sldId="263"/>
            <ac:picMk id="5" creationId="{1FBBD8E7-0CB2-B8A7-AF9A-230D021B5158}"/>
          </ac:picMkLst>
        </pc:picChg>
      </pc:sldChg>
      <pc:sldChg chg="modSp new mod">
        <pc:chgData name="Steve Tindall" userId="56fef3d5-bab5-4aa2-8263-b7d01d73936e" providerId="ADAL" clId="{D042E48A-FC4A-4623-A752-E4449FB7FCA8}" dt="2024-02-21T09:59:54.232" v="2783" actId="20577"/>
        <pc:sldMkLst>
          <pc:docMk/>
          <pc:sldMk cId="4292073824" sldId="264"/>
        </pc:sldMkLst>
        <pc:spChg chg="mod">
          <ac:chgData name="Steve Tindall" userId="56fef3d5-bab5-4aa2-8263-b7d01d73936e" providerId="ADAL" clId="{D042E48A-FC4A-4623-A752-E4449FB7FCA8}" dt="2024-02-21T09:54:39.781" v="2459" actId="20577"/>
          <ac:spMkLst>
            <pc:docMk/>
            <pc:sldMk cId="4292073824" sldId="264"/>
            <ac:spMk id="2" creationId="{DD3775E1-1787-B24E-FCE3-EA9F57469850}"/>
          </ac:spMkLst>
        </pc:spChg>
        <pc:spChg chg="mod">
          <ac:chgData name="Steve Tindall" userId="56fef3d5-bab5-4aa2-8263-b7d01d73936e" providerId="ADAL" clId="{D042E48A-FC4A-4623-A752-E4449FB7FCA8}" dt="2024-02-21T09:59:54.232" v="2783" actId="20577"/>
          <ac:spMkLst>
            <pc:docMk/>
            <pc:sldMk cId="4292073824" sldId="264"/>
            <ac:spMk id="3" creationId="{F68ECFFB-E80B-0A9C-B4D0-EDE547517D8A}"/>
          </ac:spMkLst>
        </pc:spChg>
      </pc:sldChg>
      <pc:sldChg chg="modSp new mod">
        <pc:chgData name="Steve Tindall" userId="56fef3d5-bab5-4aa2-8263-b7d01d73936e" providerId="ADAL" clId="{D042E48A-FC4A-4623-A752-E4449FB7FCA8}" dt="2024-02-21T15:36:47.490" v="3918" actId="20577"/>
        <pc:sldMkLst>
          <pc:docMk/>
          <pc:sldMk cId="3372475231" sldId="265"/>
        </pc:sldMkLst>
        <pc:spChg chg="mod">
          <ac:chgData name="Steve Tindall" userId="56fef3d5-bab5-4aa2-8263-b7d01d73936e" providerId="ADAL" clId="{D042E48A-FC4A-4623-A752-E4449FB7FCA8}" dt="2024-02-21T10:02:01.055" v="2797" actId="20577"/>
          <ac:spMkLst>
            <pc:docMk/>
            <pc:sldMk cId="3372475231" sldId="265"/>
            <ac:spMk id="2" creationId="{B27D2CA6-5892-2614-1E02-210E0ED688AB}"/>
          </ac:spMkLst>
        </pc:spChg>
        <pc:spChg chg="mod">
          <ac:chgData name="Steve Tindall" userId="56fef3d5-bab5-4aa2-8263-b7d01d73936e" providerId="ADAL" clId="{D042E48A-FC4A-4623-A752-E4449FB7FCA8}" dt="2024-02-21T15:36:47.490" v="3918" actId="20577"/>
          <ac:spMkLst>
            <pc:docMk/>
            <pc:sldMk cId="3372475231" sldId="265"/>
            <ac:spMk id="3" creationId="{769E5C49-C988-174F-F321-68769ED44CB4}"/>
          </ac:spMkLst>
        </pc:spChg>
      </pc:sldChg>
      <pc:sldChg chg="addSp delSp modSp new mod ord modClrScheme chgLayout">
        <pc:chgData name="Steve Tindall" userId="56fef3d5-bab5-4aa2-8263-b7d01d73936e" providerId="ADAL" clId="{D042E48A-FC4A-4623-A752-E4449FB7FCA8}" dt="2024-02-21T15:51:56.289" v="3982" actId="20577"/>
        <pc:sldMkLst>
          <pc:docMk/>
          <pc:sldMk cId="586235309" sldId="266"/>
        </pc:sldMkLst>
        <pc:spChg chg="add del mod ord">
          <ac:chgData name="Steve Tindall" userId="56fef3d5-bab5-4aa2-8263-b7d01d73936e" providerId="ADAL" clId="{D042E48A-FC4A-4623-A752-E4449FB7FCA8}" dt="2024-02-21T15:24:53.800" v="3733" actId="700"/>
          <ac:spMkLst>
            <pc:docMk/>
            <pc:sldMk cId="586235309" sldId="266"/>
            <ac:spMk id="2" creationId="{628DD047-A3A7-45B3-74D3-24AFE30485F3}"/>
          </ac:spMkLst>
        </pc:spChg>
        <pc:spChg chg="add del mod ord">
          <ac:chgData name="Steve Tindall" userId="56fef3d5-bab5-4aa2-8263-b7d01d73936e" providerId="ADAL" clId="{D042E48A-FC4A-4623-A752-E4449FB7FCA8}" dt="2024-02-21T15:24:53.800" v="3733" actId="700"/>
          <ac:spMkLst>
            <pc:docMk/>
            <pc:sldMk cId="586235309" sldId="266"/>
            <ac:spMk id="3" creationId="{2A1D67DA-70B2-4379-C889-B87EE5E56A17}"/>
          </ac:spMkLst>
        </pc:spChg>
        <pc:spChg chg="add mod ord">
          <ac:chgData name="Steve Tindall" userId="56fef3d5-bab5-4aa2-8263-b7d01d73936e" providerId="ADAL" clId="{D042E48A-FC4A-4623-A752-E4449FB7FCA8}" dt="2024-02-21T15:49:15.805" v="3919" actId="20577"/>
          <ac:spMkLst>
            <pc:docMk/>
            <pc:sldMk cId="586235309" sldId="266"/>
            <ac:spMk id="4" creationId="{15C465D3-4D71-8E94-D319-79B356913CCF}"/>
          </ac:spMkLst>
        </pc:spChg>
        <pc:spChg chg="add mod ord">
          <ac:chgData name="Steve Tindall" userId="56fef3d5-bab5-4aa2-8263-b7d01d73936e" providerId="ADAL" clId="{D042E48A-FC4A-4623-A752-E4449FB7FCA8}" dt="2024-02-21T15:51:56.289" v="3982" actId="20577"/>
          <ac:spMkLst>
            <pc:docMk/>
            <pc:sldMk cId="586235309" sldId="266"/>
            <ac:spMk id="5" creationId="{760B8721-3966-87D5-0FC4-E5AFC2E0B547}"/>
          </ac:spMkLst>
        </pc:spChg>
      </pc:sldChg>
      <pc:sldChg chg="new del">
        <pc:chgData name="Steve Tindall" userId="56fef3d5-bab5-4aa2-8263-b7d01d73936e" providerId="ADAL" clId="{D042E48A-FC4A-4623-A752-E4449FB7FCA8}" dt="2024-02-22T09:12:33.140" v="4053" actId="47"/>
        <pc:sldMkLst>
          <pc:docMk/>
          <pc:sldMk cId="1399330012" sldId="267"/>
        </pc:sldMkLst>
      </pc:sldChg>
      <pc:sldChg chg="new del">
        <pc:chgData name="Steve Tindall" userId="56fef3d5-bab5-4aa2-8263-b7d01d73936e" providerId="ADAL" clId="{D042E48A-FC4A-4623-A752-E4449FB7FCA8}" dt="2024-02-22T09:12:33.140" v="4053" actId="47"/>
        <pc:sldMkLst>
          <pc:docMk/>
          <pc:sldMk cId="3174555087" sldId="268"/>
        </pc:sldMkLst>
      </pc:sldChg>
      <pc:sldChg chg="new del">
        <pc:chgData name="Steve Tindall" userId="56fef3d5-bab5-4aa2-8263-b7d01d73936e" providerId="ADAL" clId="{D042E48A-FC4A-4623-A752-E4449FB7FCA8}" dt="2024-02-22T09:12:33.140" v="4053" actId="47"/>
        <pc:sldMkLst>
          <pc:docMk/>
          <pc:sldMk cId="1023205566" sldId="269"/>
        </pc:sldMkLst>
      </pc:sldChg>
      <pc:sldChg chg="new del">
        <pc:chgData name="Steve Tindall" userId="56fef3d5-bab5-4aa2-8263-b7d01d73936e" providerId="ADAL" clId="{D042E48A-FC4A-4623-A752-E4449FB7FCA8}" dt="2024-02-22T09:12:33.140" v="4053" actId="47"/>
        <pc:sldMkLst>
          <pc:docMk/>
          <pc:sldMk cId="1493425539" sldId="270"/>
        </pc:sldMkLst>
      </pc:sldChg>
      <pc:sldChg chg="new del">
        <pc:chgData name="Steve Tindall" userId="56fef3d5-bab5-4aa2-8263-b7d01d73936e" providerId="ADAL" clId="{D042E48A-FC4A-4623-A752-E4449FB7FCA8}" dt="2024-02-22T09:12:33.140" v="4053" actId="47"/>
        <pc:sldMkLst>
          <pc:docMk/>
          <pc:sldMk cId="4175760713" sldId="271"/>
        </pc:sldMkLst>
      </pc:sldChg>
      <pc:sldChg chg="new del">
        <pc:chgData name="Steve Tindall" userId="56fef3d5-bab5-4aa2-8263-b7d01d73936e" providerId="ADAL" clId="{D042E48A-FC4A-4623-A752-E4449FB7FCA8}" dt="2024-02-22T09:12:33.140" v="4053" actId="47"/>
        <pc:sldMkLst>
          <pc:docMk/>
          <pc:sldMk cId="2791349386" sldId="272"/>
        </pc:sldMkLst>
      </pc:sldChg>
      <pc:sldChg chg="new del">
        <pc:chgData name="Steve Tindall" userId="56fef3d5-bab5-4aa2-8263-b7d01d73936e" providerId="ADAL" clId="{D042E48A-FC4A-4623-A752-E4449FB7FCA8}" dt="2024-02-22T09:12:33.140" v="4053" actId="47"/>
        <pc:sldMkLst>
          <pc:docMk/>
          <pc:sldMk cId="2640990520" sldId="273"/>
        </pc:sldMkLst>
      </pc:sldChg>
      <pc:sldChg chg="new del">
        <pc:chgData name="Steve Tindall" userId="56fef3d5-bab5-4aa2-8263-b7d01d73936e" providerId="ADAL" clId="{D042E48A-FC4A-4623-A752-E4449FB7FCA8}" dt="2024-02-22T09:12:33.140" v="4053" actId="47"/>
        <pc:sldMkLst>
          <pc:docMk/>
          <pc:sldMk cId="2755290438" sldId="274"/>
        </pc:sldMkLst>
      </pc:sldChg>
      <pc:sldChg chg="new del">
        <pc:chgData name="Steve Tindall" userId="56fef3d5-bab5-4aa2-8263-b7d01d73936e" providerId="ADAL" clId="{D042E48A-FC4A-4623-A752-E4449FB7FCA8}" dt="2024-02-22T09:12:33.140" v="4053" actId="47"/>
        <pc:sldMkLst>
          <pc:docMk/>
          <pc:sldMk cId="252467059" sldId="275"/>
        </pc:sldMkLst>
      </pc:sldChg>
      <pc:sldChg chg="new del">
        <pc:chgData name="Steve Tindall" userId="56fef3d5-bab5-4aa2-8263-b7d01d73936e" providerId="ADAL" clId="{D042E48A-FC4A-4623-A752-E4449FB7FCA8}" dt="2024-02-22T09:12:56.019" v="4055" actId="47"/>
        <pc:sldMkLst>
          <pc:docMk/>
          <pc:sldMk cId="2168469892" sldId="276"/>
        </pc:sldMkLst>
      </pc:sldChg>
      <pc:sldChg chg="new del">
        <pc:chgData name="Steve Tindall" userId="56fef3d5-bab5-4aa2-8263-b7d01d73936e" providerId="ADAL" clId="{D042E48A-FC4A-4623-A752-E4449FB7FCA8}" dt="2024-02-22T09:12:56.019" v="4055" actId="47"/>
        <pc:sldMkLst>
          <pc:docMk/>
          <pc:sldMk cId="1403906771" sldId="277"/>
        </pc:sldMkLst>
      </pc:sldChg>
      <pc:sldChg chg="new del">
        <pc:chgData name="Steve Tindall" userId="56fef3d5-bab5-4aa2-8263-b7d01d73936e" providerId="ADAL" clId="{D042E48A-FC4A-4623-A752-E4449FB7FCA8}" dt="2024-02-22T09:12:56.019" v="4055" actId="47"/>
        <pc:sldMkLst>
          <pc:docMk/>
          <pc:sldMk cId="4211139185" sldId="278"/>
        </pc:sldMkLst>
      </pc:sldChg>
      <pc:sldChg chg="new del">
        <pc:chgData name="Steve Tindall" userId="56fef3d5-bab5-4aa2-8263-b7d01d73936e" providerId="ADAL" clId="{D042E48A-FC4A-4623-A752-E4449FB7FCA8}" dt="2024-02-22T09:12:56.019" v="4055" actId="47"/>
        <pc:sldMkLst>
          <pc:docMk/>
          <pc:sldMk cId="2265696573" sldId="279"/>
        </pc:sldMkLst>
      </pc:sldChg>
      <pc:sldChg chg="new del">
        <pc:chgData name="Steve Tindall" userId="56fef3d5-bab5-4aa2-8263-b7d01d73936e" providerId="ADAL" clId="{D042E48A-FC4A-4623-A752-E4449FB7FCA8}" dt="2024-02-22T09:12:56.019" v="4055" actId="47"/>
        <pc:sldMkLst>
          <pc:docMk/>
          <pc:sldMk cId="3627696273" sldId="280"/>
        </pc:sldMkLst>
      </pc:sldChg>
      <pc:sldChg chg="new del">
        <pc:chgData name="Steve Tindall" userId="56fef3d5-bab5-4aa2-8263-b7d01d73936e" providerId="ADAL" clId="{D042E48A-FC4A-4623-A752-E4449FB7FCA8}" dt="2024-02-22T09:12:56.019" v="4055" actId="47"/>
        <pc:sldMkLst>
          <pc:docMk/>
          <pc:sldMk cId="115716390" sldId="281"/>
        </pc:sldMkLst>
      </pc:sldChg>
      <pc:sldChg chg="new del">
        <pc:chgData name="Steve Tindall" userId="56fef3d5-bab5-4aa2-8263-b7d01d73936e" providerId="ADAL" clId="{D042E48A-FC4A-4623-A752-E4449FB7FCA8}" dt="2024-02-22T09:12:56.019" v="4055" actId="47"/>
        <pc:sldMkLst>
          <pc:docMk/>
          <pc:sldMk cId="2759058819" sldId="282"/>
        </pc:sldMkLst>
      </pc:sldChg>
      <pc:sldChg chg="new del">
        <pc:chgData name="Steve Tindall" userId="56fef3d5-bab5-4aa2-8263-b7d01d73936e" providerId="ADAL" clId="{D042E48A-FC4A-4623-A752-E4449FB7FCA8}" dt="2024-02-22T09:12:56.019" v="4055" actId="47"/>
        <pc:sldMkLst>
          <pc:docMk/>
          <pc:sldMk cId="4227300926" sldId="283"/>
        </pc:sldMkLst>
      </pc:sldChg>
      <pc:sldChg chg="new del">
        <pc:chgData name="Steve Tindall" userId="56fef3d5-bab5-4aa2-8263-b7d01d73936e" providerId="ADAL" clId="{D042E48A-FC4A-4623-A752-E4449FB7FCA8}" dt="2024-02-22T09:12:56.019" v="4055" actId="47"/>
        <pc:sldMkLst>
          <pc:docMk/>
          <pc:sldMk cId="823099077" sldId="284"/>
        </pc:sldMkLst>
      </pc:sldChg>
      <pc:sldChg chg="new del">
        <pc:chgData name="Steve Tindall" userId="56fef3d5-bab5-4aa2-8263-b7d01d73936e" providerId="ADAL" clId="{D042E48A-FC4A-4623-A752-E4449FB7FCA8}" dt="2024-02-22T09:13:05.056" v="4056" actId="47"/>
        <pc:sldMkLst>
          <pc:docMk/>
          <pc:sldMk cId="2804630553" sldId="285"/>
        </pc:sldMkLst>
      </pc:sldChg>
      <pc:sldChg chg="new del">
        <pc:chgData name="Steve Tindall" userId="56fef3d5-bab5-4aa2-8263-b7d01d73936e" providerId="ADAL" clId="{D042E48A-FC4A-4623-A752-E4449FB7FCA8}" dt="2024-02-22T09:13:05.056" v="4056" actId="47"/>
        <pc:sldMkLst>
          <pc:docMk/>
          <pc:sldMk cId="416139036" sldId="286"/>
        </pc:sldMkLst>
      </pc:sldChg>
      <pc:sldChg chg="new del">
        <pc:chgData name="Steve Tindall" userId="56fef3d5-bab5-4aa2-8263-b7d01d73936e" providerId="ADAL" clId="{D042E48A-FC4A-4623-A752-E4449FB7FCA8}" dt="2024-02-22T09:13:05.056" v="4056" actId="47"/>
        <pc:sldMkLst>
          <pc:docMk/>
          <pc:sldMk cId="4225654733" sldId="287"/>
        </pc:sldMkLst>
      </pc:sldChg>
      <pc:sldChg chg="new del">
        <pc:chgData name="Steve Tindall" userId="56fef3d5-bab5-4aa2-8263-b7d01d73936e" providerId="ADAL" clId="{D042E48A-FC4A-4623-A752-E4449FB7FCA8}" dt="2024-02-22T09:13:05.056" v="4056" actId="47"/>
        <pc:sldMkLst>
          <pc:docMk/>
          <pc:sldMk cId="3077583511" sldId="288"/>
        </pc:sldMkLst>
      </pc:sldChg>
      <pc:sldChg chg="new del">
        <pc:chgData name="Steve Tindall" userId="56fef3d5-bab5-4aa2-8263-b7d01d73936e" providerId="ADAL" clId="{D042E48A-FC4A-4623-A752-E4449FB7FCA8}" dt="2024-02-22T09:13:05.056" v="4056" actId="47"/>
        <pc:sldMkLst>
          <pc:docMk/>
          <pc:sldMk cId="2244136176" sldId="289"/>
        </pc:sldMkLst>
      </pc:sldChg>
      <pc:sldChg chg="new del">
        <pc:chgData name="Steve Tindall" userId="56fef3d5-bab5-4aa2-8263-b7d01d73936e" providerId="ADAL" clId="{D042E48A-FC4A-4623-A752-E4449FB7FCA8}" dt="2024-02-22T09:13:05.056" v="4056" actId="47"/>
        <pc:sldMkLst>
          <pc:docMk/>
          <pc:sldMk cId="3312151724" sldId="290"/>
        </pc:sldMkLst>
      </pc:sldChg>
      <pc:sldChg chg="new del">
        <pc:chgData name="Steve Tindall" userId="56fef3d5-bab5-4aa2-8263-b7d01d73936e" providerId="ADAL" clId="{D042E48A-FC4A-4623-A752-E4449FB7FCA8}" dt="2024-02-22T09:13:05.056" v="4056" actId="47"/>
        <pc:sldMkLst>
          <pc:docMk/>
          <pc:sldMk cId="3591989490" sldId="291"/>
        </pc:sldMkLst>
      </pc:sldChg>
      <pc:sldChg chg="new del">
        <pc:chgData name="Steve Tindall" userId="56fef3d5-bab5-4aa2-8263-b7d01d73936e" providerId="ADAL" clId="{D042E48A-FC4A-4623-A752-E4449FB7FCA8}" dt="2024-02-22T09:13:05.056" v="4056" actId="47"/>
        <pc:sldMkLst>
          <pc:docMk/>
          <pc:sldMk cId="1444457257" sldId="292"/>
        </pc:sldMkLst>
      </pc:sldChg>
      <pc:sldChg chg="new del">
        <pc:chgData name="Steve Tindall" userId="56fef3d5-bab5-4aa2-8263-b7d01d73936e" providerId="ADAL" clId="{D042E48A-FC4A-4623-A752-E4449FB7FCA8}" dt="2024-02-22T09:13:10.179" v="4057" actId="47"/>
        <pc:sldMkLst>
          <pc:docMk/>
          <pc:sldMk cId="3134692298" sldId="293"/>
        </pc:sldMkLst>
      </pc:sldChg>
      <pc:sldChg chg="new del">
        <pc:chgData name="Steve Tindall" userId="56fef3d5-bab5-4aa2-8263-b7d01d73936e" providerId="ADAL" clId="{D042E48A-FC4A-4623-A752-E4449FB7FCA8}" dt="2024-02-22T09:13:10.179" v="4057" actId="47"/>
        <pc:sldMkLst>
          <pc:docMk/>
          <pc:sldMk cId="2971805190" sldId="294"/>
        </pc:sldMkLst>
      </pc:sldChg>
      <pc:sldChg chg="new del">
        <pc:chgData name="Steve Tindall" userId="56fef3d5-bab5-4aa2-8263-b7d01d73936e" providerId="ADAL" clId="{D042E48A-FC4A-4623-A752-E4449FB7FCA8}" dt="2024-02-22T09:13:10.179" v="4057" actId="47"/>
        <pc:sldMkLst>
          <pc:docMk/>
          <pc:sldMk cId="2266901357" sldId="295"/>
        </pc:sldMkLst>
      </pc:sldChg>
      <pc:sldChg chg="new del">
        <pc:chgData name="Steve Tindall" userId="56fef3d5-bab5-4aa2-8263-b7d01d73936e" providerId="ADAL" clId="{D042E48A-FC4A-4623-A752-E4449FB7FCA8}" dt="2024-02-22T09:13:10.179" v="4057" actId="47"/>
        <pc:sldMkLst>
          <pc:docMk/>
          <pc:sldMk cId="2385453826" sldId="296"/>
        </pc:sldMkLst>
      </pc:sldChg>
      <pc:sldChg chg="new del">
        <pc:chgData name="Steve Tindall" userId="56fef3d5-bab5-4aa2-8263-b7d01d73936e" providerId="ADAL" clId="{D042E48A-FC4A-4623-A752-E4449FB7FCA8}" dt="2024-02-22T09:12:10.271" v="4052" actId="680"/>
        <pc:sldMkLst>
          <pc:docMk/>
          <pc:sldMk cId="2082107353" sldId="297"/>
        </pc:sldMkLst>
      </pc:sldChg>
      <pc:sldChg chg="new del">
        <pc:chgData name="Steve Tindall" userId="56fef3d5-bab5-4aa2-8263-b7d01d73936e" providerId="ADAL" clId="{D042E48A-FC4A-4623-A752-E4449FB7FCA8}" dt="2024-02-22T09:13:05.056" v="4056" actId="47"/>
        <pc:sldMkLst>
          <pc:docMk/>
          <pc:sldMk cId="3271961775" sldId="297"/>
        </pc:sldMkLst>
      </pc:sldChg>
      <pc:sldChg chg="new del">
        <pc:chgData name="Steve Tindall" userId="56fef3d5-bab5-4aa2-8263-b7d01d73936e" providerId="ADAL" clId="{D042E48A-FC4A-4623-A752-E4449FB7FCA8}" dt="2024-02-22T09:12:10.049" v="4051" actId="680"/>
        <pc:sldMkLst>
          <pc:docMk/>
          <pc:sldMk cId="1401860994" sldId="298"/>
        </pc:sldMkLst>
      </pc:sldChg>
      <pc:sldChg chg="new del">
        <pc:chgData name="Steve Tindall" userId="56fef3d5-bab5-4aa2-8263-b7d01d73936e" providerId="ADAL" clId="{D042E48A-FC4A-4623-A752-E4449FB7FCA8}" dt="2024-02-22T09:12:09.833" v="4050" actId="680"/>
        <pc:sldMkLst>
          <pc:docMk/>
          <pc:sldMk cId="2112684601" sldId="299"/>
        </pc:sldMkLst>
      </pc:sldChg>
      <pc:sldChg chg="new del">
        <pc:chgData name="Steve Tindall" userId="56fef3d5-bab5-4aa2-8263-b7d01d73936e" providerId="ADAL" clId="{D042E48A-FC4A-4623-A752-E4449FB7FCA8}" dt="2024-02-22T09:12:09.617" v="4049" actId="680"/>
        <pc:sldMkLst>
          <pc:docMk/>
          <pc:sldMk cId="1105563328" sldId="300"/>
        </pc:sldMkLst>
      </pc:sldChg>
      <pc:sldChg chg="new del">
        <pc:chgData name="Steve Tindall" userId="56fef3d5-bab5-4aa2-8263-b7d01d73936e" providerId="ADAL" clId="{D042E48A-FC4A-4623-A752-E4449FB7FCA8}" dt="2024-02-22T09:12:09.418" v="4048" actId="680"/>
        <pc:sldMkLst>
          <pc:docMk/>
          <pc:sldMk cId="474524985" sldId="301"/>
        </pc:sldMkLst>
      </pc:sldChg>
      <pc:sldChg chg="new del">
        <pc:chgData name="Steve Tindall" userId="56fef3d5-bab5-4aa2-8263-b7d01d73936e" providerId="ADAL" clId="{D042E48A-FC4A-4623-A752-E4449FB7FCA8}" dt="2024-02-22T09:12:09.231" v="4047" actId="680"/>
        <pc:sldMkLst>
          <pc:docMk/>
          <pc:sldMk cId="546895494" sldId="302"/>
        </pc:sldMkLst>
      </pc:sldChg>
      <pc:sldChg chg="new del">
        <pc:chgData name="Steve Tindall" userId="56fef3d5-bab5-4aa2-8263-b7d01d73936e" providerId="ADAL" clId="{D042E48A-FC4A-4623-A752-E4449FB7FCA8}" dt="2024-02-22T09:12:06.461" v="4046" actId="680"/>
        <pc:sldMkLst>
          <pc:docMk/>
          <pc:sldMk cId="2714531818" sldId="303"/>
        </pc:sldMkLst>
      </pc:sldChg>
      <pc:sldChg chg="new del">
        <pc:chgData name="Steve Tindall" userId="56fef3d5-bab5-4aa2-8263-b7d01d73936e" providerId="ADAL" clId="{D042E48A-FC4A-4623-A752-E4449FB7FCA8}" dt="2024-02-22T09:12:06.292" v="4045" actId="680"/>
        <pc:sldMkLst>
          <pc:docMk/>
          <pc:sldMk cId="949577058" sldId="304"/>
        </pc:sldMkLst>
      </pc:sldChg>
      <pc:sldChg chg="new del">
        <pc:chgData name="Steve Tindall" userId="56fef3d5-bab5-4aa2-8263-b7d01d73936e" providerId="ADAL" clId="{D042E48A-FC4A-4623-A752-E4449FB7FCA8}" dt="2024-02-22T09:12:06.107" v="4044" actId="680"/>
        <pc:sldMkLst>
          <pc:docMk/>
          <pc:sldMk cId="3043006843" sldId="305"/>
        </pc:sldMkLst>
      </pc:sldChg>
      <pc:sldChg chg="new del">
        <pc:chgData name="Steve Tindall" userId="56fef3d5-bab5-4aa2-8263-b7d01d73936e" providerId="ADAL" clId="{D042E48A-FC4A-4623-A752-E4449FB7FCA8}" dt="2024-02-22T09:12:05.909" v="4043" actId="680"/>
        <pc:sldMkLst>
          <pc:docMk/>
          <pc:sldMk cId="1860491433" sldId="306"/>
        </pc:sldMkLst>
      </pc:sldChg>
      <pc:sldChg chg="new del">
        <pc:chgData name="Steve Tindall" userId="56fef3d5-bab5-4aa2-8263-b7d01d73936e" providerId="ADAL" clId="{D042E48A-FC4A-4623-A752-E4449FB7FCA8}" dt="2024-02-22T09:12:05.722" v="4042" actId="680"/>
        <pc:sldMkLst>
          <pc:docMk/>
          <pc:sldMk cId="4137703768" sldId="307"/>
        </pc:sldMkLst>
      </pc:sldChg>
      <pc:sldChg chg="new del">
        <pc:chgData name="Steve Tindall" userId="56fef3d5-bab5-4aa2-8263-b7d01d73936e" providerId="ADAL" clId="{D042E48A-FC4A-4623-A752-E4449FB7FCA8}" dt="2024-02-22T09:12:05.538" v="4041" actId="680"/>
        <pc:sldMkLst>
          <pc:docMk/>
          <pc:sldMk cId="3275396575" sldId="308"/>
        </pc:sldMkLst>
      </pc:sldChg>
      <pc:sldChg chg="new del">
        <pc:chgData name="Steve Tindall" userId="56fef3d5-bab5-4aa2-8263-b7d01d73936e" providerId="ADAL" clId="{D042E48A-FC4A-4623-A752-E4449FB7FCA8}" dt="2024-02-22T09:12:05.374" v="4040" actId="680"/>
        <pc:sldMkLst>
          <pc:docMk/>
          <pc:sldMk cId="2207404896" sldId="309"/>
        </pc:sldMkLst>
      </pc:sldChg>
      <pc:sldChg chg="new del">
        <pc:chgData name="Steve Tindall" userId="56fef3d5-bab5-4aa2-8263-b7d01d73936e" providerId="ADAL" clId="{D042E48A-FC4A-4623-A752-E4449FB7FCA8}" dt="2024-02-22T09:12:05.189" v="4039" actId="680"/>
        <pc:sldMkLst>
          <pc:docMk/>
          <pc:sldMk cId="503861241" sldId="310"/>
        </pc:sldMkLst>
      </pc:sldChg>
      <pc:sldChg chg="new del">
        <pc:chgData name="Steve Tindall" userId="56fef3d5-bab5-4aa2-8263-b7d01d73936e" providerId="ADAL" clId="{D042E48A-FC4A-4623-A752-E4449FB7FCA8}" dt="2024-02-22T09:12:05.041" v="4038" actId="680"/>
        <pc:sldMkLst>
          <pc:docMk/>
          <pc:sldMk cId="791976612" sldId="311"/>
        </pc:sldMkLst>
      </pc:sldChg>
      <pc:sldChg chg="new del">
        <pc:chgData name="Steve Tindall" userId="56fef3d5-bab5-4aa2-8263-b7d01d73936e" providerId="ADAL" clId="{D042E48A-FC4A-4623-A752-E4449FB7FCA8}" dt="2024-02-22T09:12:04.836" v="4037" actId="680"/>
        <pc:sldMkLst>
          <pc:docMk/>
          <pc:sldMk cId="3071387614" sldId="312"/>
        </pc:sldMkLst>
      </pc:sldChg>
      <pc:sldChg chg="new del">
        <pc:chgData name="Steve Tindall" userId="56fef3d5-bab5-4aa2-8263-b7d01d73936e" providerId="ADAL" clId="{D042E48A-FC4A-4623-A752-E4449FB7FCA8}" dt="2024-02-22T09:12:04.658" v="4036" actId="680"/>
        <pc:sldMkLst>
          <pc:docMk/>
          <pc:sldMk cId="3372545817" sldId="313"/>
        </pc:sldMkLst>
      </pc:sldChg>
      <pc:sldChg chg="new del">
        <pc:chgData name="Steve Tindall" userId="56fef3d5-bab5-4aa2-8263-b7d01d73936e" providerId="ADAL" clId="{D042E48A-FC4A-4623-A752-E4449FB7FCA8}" dt="2024-02-22T09:12:04.498" v="4035" actId="680"/>
        <pc:sldMkLst>
          <pc:docMk/>
          <pc:sldMk cId="2350471261" sldId="314"/>
        </pc:sldMkLst>
      </pc:sldChg>
      <pc:sldChg chg="new del">
        <pc:chgData name="Steve Tindall" userId="56fef3d5-bab5-4aa2-8263-b7d01d73936e" providerId="ADAL" clId="{D042E48A-FC4A-4623-A752-E4449FB7FCA8}" dt="2024-02-22T09:12:04.284" v="4034" actId="680"/>
        <pc:sldMkLst>
          <pc:docMk/>
          <pc:sldMk cId="3484434504" sldId="315"/>
        </pc:sldMkLst>
      </pc:sldChg>
      <pc:sldChg chg="new del">
        <pc:chgData name="Steve Tindall" userId="56fef3d5-bab5-4aa2-8263-b7d01d73936e" providerId="ADAL" clId="{D042E48A-FC4A-4623-A752-E4449FB7FCA8}" dt="2024-02-22T09:12:03.589" v="4033" actId="680"/>
        <pc:sldMkLst>
          <pc:docMk/>
          <pc:sldMk cId="90298627" sldId="316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039D79-AC7A-EA6C-4CC4-CCFEC42F50A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564E779-20CB-A428-A4D8-C2593008E41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DC2FB8-7EF5-CEED-FBD4-AAAD6E6536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B06828-D614-4975-A021-2702AC85FB4E}" type="datetimeFigureOut">
              <a:rPr lang="en-GB" smtClean="0"/>
              <a:t>27/02/2024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85B252-B31E-66CE-C7CB-57C3339CF5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6627D3-25C9-199A-BD1D-58E2498443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086F09-EFEB-4F69-B4B5-D85EFC0793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90336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4DEE9F-0BFE-BD6E-498D-8F09552F31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38C462-6308-56F2-B080-DBA2B9BBAE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444E15-2E22-8373-FB1E-C98F9EF307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B06828-D614-4975-A021-2702AC85FB4E}" type="datetimeFigureOut">
              <a:rPr lang="en-GB" smtClean="0"/>
              <a:t>27/02/2024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D34F7A-0E7F-55CF-2795-CCE0C1C7A0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521C07-2063-CD6B-9644-DA31EE85DC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086F09-EFEB-4F69-B4B5-D85EFC0793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47443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9D895D-DDF3-0E17-83DB-7A1CDAF8F3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21F9EBA-4EF0-C8AB-3359-7D5FBCE7811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CFBE86-13C1-5633-2880-8953AD15D5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B06828-D614-4975-A021-2702AC85FB4E}" type="datetimeFigureOut">
              <a:rPr lang="en-GB" smtClean="0"/>
              <a:t>27/02/2024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14D093-6C6A-C47A-B3AF-992CB2D237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AA7466-C7E1-5A20-80D9-11247C1256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086F09-EFEB-4F69-B4B5-D85EFC0793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17582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DEF6DD-243C-F90F-1F46-F23C2FB753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6CB721-97C2-F632-6DFD-4FDE145A53F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1C5243B-DD61-56E5-B24C-3D3743CA2E1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F3941FC-9562-672D-78AE-C76CE37CA5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B06828-D614-4975-A021-2702AC85FB4E}" type="datetimeFigureOut">
              <a:rPr lang="en-GB" smtClean="0"/>
              <a:t>27/02/2024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D36A316-56E5-996C-EF30-F9F6E7547B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DE28233-5262-A13A-6E34-0DB11084A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086F09-EFEB-4F69-B4B5-D85EFC0793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1261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67DD2C-2A0D-53EB-20ED-7CA68FACD9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6E34A0-F416-4792-A42C-A8F849024A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5710395-3D63-0B8A-2EBA-FB3C01ED32D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2786651-7BD1-E1BE-12AC-1706930B9A2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7AC4C2C-8C67-D1B6-7EA1-502ED4F32E6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98BC6EC-9DB2-89D5-8918-6143D98674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B06828-D614-4975-A021-2702AC85FB4E}" type="datetimeFigureOut">
              <a:rPr lang="en-GB" smtClean="0"/>
              <a:t>27/02/2024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E1DD2CD-29B9-4FAB-3CB3-02BBA50B93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66C6695-71A6-0B10-D3D6-1AC69F8451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086F09-EFEB-4F69-B4B5-D85EFC0793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68987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929C36-6582-A9AC-6DC6-40BF10D23F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77D86B6-8253-4284-AD4F-DB826E0F5C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B06828-D614-4975-A021-2702AC85FB4E}" type="datetimeFigureOut">
              <a:rPr lang="en-GB" smtClean="0"/>
              <a:t>27/02/2024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117918E-AB9E-C7F0-51A2-90116E3B0C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EAFBE6-3D96-A13A-0CEC-2EAA580AE0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086F09-EFEB-4F69-B4B5-D85EFC0793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33705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A448C84-2B1F-D039-A518-AD98A3311B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B06828-D614-4975-A021-2702AC85FB4E}" type="datetimeFigureOut">
              <a:rPr lang="en-GB" smtClean="0"/>
              <a:t>27/02/2024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AAA20BF-CCE2-5FA0-BEB9-25DAD8310E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C005C7C-C638-5B7C-5A53-F56EDBF620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086F09-EFEB-4F69-B4B5-D85EFC0793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97987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B999CF-BD10-09D7-6850-4486EDED51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2E57D6-C56A-F41D-F74E-F7ECA5655C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A0E3CD4-06CA-251E-66A3-A7AAF28A30B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B4E7C0-9BD4-4F2D-C819-0696C192F2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B06828-D614-4975-A021-2702AC85FB4E}" type="datetimeFigureOut">
              <a:rPr lang="en-GB" smtClean="0"/>
              <a:t>27/02/2024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AC73DE7-B613-3FB8-2470-319AFCF598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03A03B-7A48-93BC-E363-215FC6F1B6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086F09-EFEB-4F69-B4B5-D85EFC0793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32097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4EC960-8D9A-9626-C6CC-014732C65B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D714E98-8278-9970-5678-CB431705D44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7AC51E6-6943-6E52-4CF5-529AED5A411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0831D0C-B74C-EFCD-B7F5-6D6C0793BD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B06828-D614-4975-A021-2702AC85FB4E}" type="datetimeFigureOut">
              <a:rPr lang="en-GB" smtClean="0"/>
              <a:t>27/02/2024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43FFC1-74AD-A97C-4483-19384AC002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D7D5EFE-080D-5010-0870-C2DD7634FA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086F09-EFEB-4F69-B4B5-D85EFC0793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44223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A3AA8A-D256-E4E8-F41B-C330CC10E2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7C019AB-0B5D-6707-7D5A-CA48C55C7F8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7290B0-FB42-9F74-33D6-C5AEC42301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B06828-D614-4975-A021-2702AC85FB4E}" type="datetimeFigureOut">
              <a:rPr lang="en-GB" smtClean="0"/>
              <a:t>27/02/2024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46FE51D-341F-DDDB-916E-07C4606FBA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812EC8-76CD-78E3-60C2-1C367959A0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086F09-EFEB-4F69-B4B5-D85EFC0793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79096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8BB006A-A1A9-EF31-36CD-DC22AFEEFD5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46F53FF-4F3F-88A9-958B-1AA83E44AE0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C1B17B-1E0F-7ED2-A953-9A1B2B6971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B06828-D614-4975-A021-2702AC85FB4E}" type="datetimeFigureOut">
              <a:rPr lang="en-GB" smtClean="0"/>
              <a:t>27/02/2024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162E9F-90B2-36B5-D8B0-0650357356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45B784-BB82-F03C-B06D-EB701A94D6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086F09-EFEB-4F69-B4B5-D85EFC0793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09060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146D826-3EE9-1A10-8BF9-7D074FDEB1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289CF68-3370-119F-8067-1B98453493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46B7E7-9A0D-793A-0852-D741FEEBCC3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B06828-D614-4975-A021-2702AC85FB4E}" type="datetimeFigureOut">
              <a:rPr lang="en-GB" smtClean="0"/>
              <a:t>27/02/2024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D8BA05-77DE-156E-C2DD-DFBDE3E6531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778189-BBBC-5DA8-0612-6FC2212376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2086F09-EFEB-4F69-B4B5-D85EFC0793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48406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DE31D1-16D6-71CF-9323-10A6EA5B9B1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08571" y="1122363"/>
            <a:ext cx="10556695" cy="2387600"/>
          </a:xfrm>
        </p:spPr>
        <p:txBody>
          <a:bodyPr/>
          <a:lstStyle/>
          <a:p>
            <a:r>
              <a:rPr lang="en-GB" dirty="0"/>
              <a:t>Session 11 – £ FINAL ACCOUNTS</a:t>
            </a:r>
            <a:br>
              <a:rPr lang="en-GB" dirty="0"/>
            </a:br>
            <a:r>
              <a:rPr lang="en-GB" dirty="0"/>
              <a:t>I.e. the Final Payment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4790DBA-E181-26FE-0A7F-F83B66AA9D1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Project Control – Stephen Tindall</a:t>
            </a:r>
          </a:p>
        </p:txBody>
      </p:sp>
    </p:spTree>
    <p:extLst>
      <p:ext uri="{BB962C8B-B14F-4D97-AF65-F5344CB8AC3E}">
        <p14:creationId xmlns:p14="http://schemas.microsoft.com/office/powerpoint/2010/main" val="24041731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E8E7DD3-738B-1578-AA16-A00A1E0FA8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422972"/>
            <a:ext cx="10515600" cy="3139504"/>
          </a:xfrm>
        </p:spPr>
        <p:txBody>
          <a:bodyPr>
            <a:normAutofit fontScale="90000"/>
          </a:bodyPr>
          <a:lstStyle/>
          <a:p>
            <a:r>
              <a:rPr lang="en-GB" dirty="0"/>
              <a:t>It's all about adjustments to the </a:t>
            </a:r>
            <a:r>
              <a:rPr lang="en-GB" b="1" dirty="0"/>
              <a:t>Contract Sum </a:t>
            </a:r>
            <a:r>
              <a:rPr lang="en-GB" dirty="0"/>
              <a:t>(agreed at tender stage) at the end of your </a:t>
            </a:r>
            <a:r>
              <a:rPr lang="en-GB" b="1" dirty="0"/>
              <a:t>Practical Completion </a:t>
            </a:r>
            <a:r>
              <a:rPr lang="en-GB" dirty="0"/>
              <a:t>period</a:t>
            </a:r>
            <a:r>
              <a:rPr lang="en-GB" b="1" dirty="0"/>
              <a:t>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5977AEA-8152-9433-AD7B-2FAC4E1ADDEE}"/>
              </a:ext>
            </a:extLst>
          </p:cNvPr>
          <p:cNvSpPr txBox="1"/>
          <p:nvPr/>
        </p:nvSpPr>
        <p:spPr>
          <a:xfrm>
            <a:off x="6375115" y="5327150"/>
            <a:ext cx="52398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ighlight>
                  <a:srgbClr val="FFFF00"/>
                </a:highlight>
              </a:rPr>
              <a:t>Note: final accounts are also subject to HGCRA 96 i.e. pay-less notices have to be issued!!!</a:t>
            </a:r>
          </a:p>
        </p:txBody>
      </p:sp>
    </p:spTree>
    <p:extLst>
      <p:ext uri="{BB962C8B-B14F-4D97-AF65-F5344CB8AC3E}">
        <p14:creationId xmlns:p14="http://schemas.microsoft.com/office/powerpoint/2010/main" val="25594872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5C465D3-4D71-8E94-D319-79B356913C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Question….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60B8721-3966-87D5-0FC4-E5AFC2E0B5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What are Patent Defects?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What are Latent Defects?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What is the Defects Liability Period?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Why are they important for the retention and the FA?</a:t>
            </a:r>
          </a:p>
        </p:txBody>
      </p:sp>
    </p:spTree>
    <p:extLst>
      <p:ext uri="{BB962C8B-B14F-4D97-AF65-F5344CB8AC3E}">
        <p14:creationId xmlns:p14="http://schemas.microsoft.com/office/powerpoint/2010/main" val="5862353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1FBBD8E7-0CB2-B8A7-AF9A-230D021B51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7281" y="396891"/>
            <a:ext cx="4310762" cy="606421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6866D67-92FF-CD20-143E-FECA6C93C954}"/>
              </a:ext>
            </a:extLst>
          </p:cNvPr>
          <p:cNvSpPr txBox="1"/>
          <p:nvPr/>
        </p:nvSpPr>
        <p:spPr>
          <a:xfrm>
            <a:off x="805768" y="1130156"/>
            <a:ext cx="4453848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This Practical Completion confirmation letter will trigger the fixed period (specified in the NEC/JCT) within which the final account must be prepared.</a:t>
            </a:r>
          </a:p>
          <a:p>
            <a:endParaRPr lang="en-GB" dirty="0"/>
          </a:p>
          <a:p>
            <a:r>
              <a:rPr lang="en-GB" dirty="0"/>
              <a:t>JCT(16) clauses 4.25/4.26 allows the payer 3 months to prepare the FA following the issue of certificate of Practical Completion. With no penalty in JCT if these deadlines are not met.</a:t>
            </a:r>
          </a:p>
          <a:p>
            <a:endParaRPr lang="en-GB" dirty="0"/>
          </a:p>
          <a:p>
            <a:r>
              <a:rPr lang="en-GB" dirty="0"/>
              <a:t>Q. What can be done to help cash flow during this 3+ month period?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308810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9FB166D-4C62-6652-C37F-9DC3F97641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final payment for the project based on the following documents: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11C6259-7577-09D5-1DCB-9094E8B2EF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The form of contract (what is the mechanism for the final payment?)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Original priced bill of quantities (Contract Sum)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Previous Interim valuations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Variations (all backup information/evidence)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Loss &amp; Expense Claims (that are not in dispute)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389439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F229B1-64B4-3718-523B-F0A618FC80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FC1D45-AE6D-12CA-D0FA-39D09039DB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It can be a very lengthy process, particularly for public sector contracts, as the FA acts as the end of the audit trail!</a:t>
            </a:r>
          </a:p>
          <a:p>
            <a:r>
              <a:rPr lang="en-GB" dirty="0"/>
              <a:t>Agreement is even worse; it can be very time consuming and adversarial….often resulting in disputes and DR by a 3</a:t>
            </a:r>
            <a:r>
              <a:rPr lang="en-GB" baseline="30000" dirty="0"/>
              <a:t>rd</a:t>
            </a:r>
            <a:r>
              <a:rPr lang="en-GB" dirty="0"/>
              <a:t> party!!!</a:t>
            </a:r>
          </a:p>
          <a:p>
            <a:r>
              <a:rPr lang="en-GB" dirty="0"/>
              <a:t>NEC seeks to avoid this with EWN</a:t>
            </a:r>
          </a:p>
          <a:p>
            <a:r>
              <a:rPr lang="en-GB" dirty="0"/>
              <a:t>This is why it is always best to adjust the contract sum as the project progresses and not leave it ALL until the end.</a:t>
            </a:r>
          </a:p>
          <a:p>
            <a:r>
              <a:rPr lang="en-GB" dirty="0"/>
              <a:t>Q. Why is this important?</a:t>
            </a:r>
          </a:p>
        </p:txBody>
      </p:sp>
    </p:spTree>
    <p:extLst>
      <p:ext uri="{BB962C8B-B14F-4D97-AF65-F5344CB8AC3E}">
        <p14:creationId xmlns:p14="http://schemas.microsoft.com/office/powerpoint/2010/main" val="41208567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0B1F39-AB70-A80F-4976-017F85B829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473075"/>
          </a:xfrm>
        </p:spPr>
        <p:txBody>
          <a:bodyPr>
            <a:normAutofit/>
          </a:bodyPr>
          <a:lstStyle/>
          <a:p>
            <a:r>
              <a:rPr lang="en-GB" sz="2400" dirty="0"/>
              <a:t>The following is a standard JCT Final Account Statement that I use: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295E538-83E7-546B-53F6-204FABA8CC9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101851" y="1110797"/>
            <a:ext cx="7059418" cy="4989966"/>
          </a:xfrm>
        </p:spPr>
      </p:pic>
    </p:spTree>
    <p:extLst>
      <p:ext uri="{BB962C8B-B14F-4D97-AF65-F5344CB8AC3E}">
        <p14:creationId xmlns:p14="http://schemas.microsoft.com/office/powerpoint/2010/main" val="39507426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46E853-3EB8-1973-C605-49FACCE90B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final </a:t>
            </a: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Contract Sum </a:t>
            </a:r>
            <a:r>
              <a:rPr lang="en-GB" dirty="0"/>
              <a:t>may be adjusted by: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3EC392-1D17-7290-2F38-BCA2B83B4A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Variations (the contentious ones are always left until the FA)</a:t>
            </a:r>
          </a:p>
          <a:p>
            <a:r>
              <a:rPr lang="en-GB" dirty="0"/>
              <a:t>Fluctuations</a:t>
            </a:r>
          </a:p>
          <a:p>
            <a:r>
              <a:rPr lang="en-GB" dirty="0"/>
              <a:t>Prime Cost Sums</a:t>
            </a:r>
          </a:p>
          <a:p>
            <a:r>
              <a:rPr lang="en-GB" dirty="0"/>
              <a:t>Provisional Sums</a:t>
            </a:r>
          </a:p>
          <a:p>
            <a:r>
              <a:rPr lang="en-GB" dirty="0"/>
              <a:t>Loss &amp; Expense </a:t>
            </a:r>
          </a:p>
          <a:p>
            <a:r>
              <a:rPr lang="en-GB" dirty="0"/>
              <a:t>LAD’s</a:t>
            </a:r>
          </a:p>
          <a:p>
            <a:r>
              <a:rPr lang="en-GB" dirty="0"/>
              <a:t>Retention release</a:t>
            </a:r>
          </a:p>
          <a:p>
            <a:r>
              <a:rPr lang="en-GB" dirty="0"/>
              <a:t>All omissions are in </a:t>
            </a:r>
            <a:r>
              <a:rPr lang="en-GB" b="1" dirty="0">
                <a:solidFill>
                  <a:srgbClr val="FF0000"/>
                </a:solidFill>
              </a:rPr>
              <a:t>RED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/>
              <a:t>where all additions are in </a:t>
            </a:r>
            <a:r>
              <a:rPr lang="en-GB" b="1" dirty="0"/>
              <a:t>BLACK</a:t>
            </a:r>
          </a:p>
        </p:txBody>
      </p:sp>
    </p:spTree>
    <p:extLst>
      <p:ext uri="{BB962C8B-B14F-4D97-AF65-F5344CB8AC3E}">
        <p14:creationId xmlns:p14="http://schemas.microsoft.com/office/powerpoint/2010/main" val="423415836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4CFA12-1680-7582-15ED-82B0194204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Variations (change orders, compensation events)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85E0C9-D320-A69C-A23E-FCE26CE3FA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Contract Law states “Once a contract has been signed it cannot be changed or varied by the parties”.</a:t>
            </a:r>
          </a:p>
          <a:p>
            <a:r>
              <a:rPr lang="en-GB" dirty="0"/>
              <a:t>However, construction contracts have to allow this because of the nature of construction.</a:t>
            </a:r>
          </a:p>
          <a:p>
            <a:r>
              <a:rPr lang="en-GB" dirty="0"/>
              <a:t>JCT(16) 5.1 allows for variations and defines the term:</a:t>
            </a:r>
          </a:p>
          <a:p>
            <a:pPr marL="457200" lvl="1" indent="0">
              <a:buNone/>
            </a:pPr>
            <a:r>
              <a:rPr lang="en-GB" i="1" dirty="0"/>
              <a:t>“the alteration or modification of design, quality, or quantity of the works”</a:t>
            </a:r>
          </a:p>
          <a:p>
            <a:r>
              <a:rPr lang="en-GB" dirty="0"/>
              <a:t>This will probably be the largest part of the FA, in terms of documentation</a:t>
            </a:r>
          </a:p>
        </p:txBody>
      </p:sp>
    </p:spTree>
    <p:extLst>
      <p:ext uri="{BB962C8B-B14F-4D97-AF65-F5344CB8AC3E}">
        <p14:creationId xmlns:p14="http://schemas.microsoft.com/office/powerpoint/2010/main" val="15665009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3775E1-1787-B24E-FCE3-EA9F574698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How do we value the variations?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8ECFFB-E80B-0A9C-B4D0-EDE547517D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Similar in character to original contract, then bill rates are used.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Different conditions or quantity, then bill rates are pro-rata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Neither of the above, then dayworks may be used for the basis of valuation.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For JCT time or progress has to go into a Loss &amp; Expense Claim</a:t>
            </a:r>
          </a:p>
        </p:txBody>
      </p:sp>
    </p:spTree>
    <p:extLst>
      <p:ext uri="{BB962C8B-B14F-4D97-AF65-F5344CB8AC3E}">
        <p14:creationId xmlns:p14="http://schemas.microsoft.com/office/powerpoint/2010/main" val="429207382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7D2CA6-5892-2614-1E02-210E0ED688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Other Items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9E5C49-C988-174F-F321-68769ED44C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Adjustment of Provisional Sums – sometimes the </a:t>
            </a:r>
            <a:r>
              <a:rPr lang="en-GB" dirty="0" err="1"/>
              <a:t>BofQ’s</a:t>
            </a:r>
            <a:r>
              <a:rPr lang="en-GB" dirty="0"/>
              <a:t> has sections marked Provisional Sums.</a:t>
            </a:r>
          </a:p>
          <a:p>
            <a:r>
              <a:rPr lang="en-GB" dirty="0"/>
              <a:t>This is an allowance (or best guess) for work that cannot be measured at the time of measurement for the </a:t>
            </a:r>
            <a:r>
              <a:rPr lang="en-GB" dirty="0" err="1"/>
              <a:t>BofQ’s</a:t>
            </a:r>
            <a:endParaRPr lang="en-GB" dirty="0"/>
          </a:p>
          <a:p>
            <a:r>
              <a:rPr lang="en-GB" dirty="0"/>
              <a:t>E.g. Substructure, external works, drainage, or specialist work that is impossible to price in advance.</a:t>
            </a:r>
          </a:p>
          <a:p>
            <a:r>
              <a:rPr lang="en-GB" dirty="0"/>
              <a:t>These will be remeasured based on site records, during the preparation of the FA</a:t>
            </a:r>
          </a:p>
          <a:p>
            <a:r>
              <a:rPr lang="en-GB" dirty="0"/>
              <a:t>Prime Cost Sums – not to be confused with Provisional Sums!</a:t>
            </a:r>
          </a:p>
          <a:p>
            <a:r>
              <a:rPr lang="en-GB" dirty="0"/>
              <a:t>PC Sums often incur a MC discount from the nominated suppliers (JCT 5%) or nominated SC (JCT 2.5%)!</a:t>
            </a:r>
          </a:p>
          <a:p>
            <a:r>
              <a:rPr lang="en-GB" dirty="0"/>
              <a:t>Fluctuations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247523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636</Words>
  <Application>Microsoft Office PowerPoint</Application>
  <PresentationFormat>Widescreen</PresentationFormat>
  <Paragraphs>56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Calibri Light</vt:lpstr>
      <vt:lpstr>Office Theme</vt:lpstr>
      <vt:lpstr>Session 11 – £ FINAL ACCOUNTS I.e. the Final Payment </vt:lpstr>
      <vt:lpstr>It's all about adjustments to the Contract Sum (agreed at tender stage) at the end of your Practical Completion period.</vt:lpstr>
      <vt:lpstr>Question….</vt:lpstr>
      <vt:lpstr>PowerPoint Presentation</vt:lpstr>
      <vt:lpstr>The final payment for the project based on the following documents:</vt:lpstr>
      <vt:lpstr>PowerPoint Presentation</vt:lpstr>
      <vt:lpstr>The following is a standard JCT Final Account Statement that I use:</vt:lpstr>
      <vt:lpstr>The final Contract Sum may be adjusted by:</vt:lpstr>
      <vt:lpstr>Variations (change orders, compensation events)</vt:lpstr>
      <vt:lpstr>How do we value the variations? </vt:lpstr>
      <vt:lpstr>Other Items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Project Control </dc:title>
  <dc:creator>Steve Tindall</dc:creator>
  <cp:lastModifiedBy>Steve Tindall</cp:lastModifiedBy>
  <cp:revision>1</cp:revision>
  <dcterms:created xsi:type="dcterms:W3CDTF">2024-02-20T15:56:16Z</dcterms:created>
  <dcterms:modified xsi:type="dcterms:W3CDTF">2024-02-27T11:01:50Z</dcterms:modified>
</cp:coreProperties>
</file>